
<file path=[Content_Types].xml><?xml version="1.0" encoding="utf-8"?>
<Types xmlns="http://schemas.openxmlformats.org/package/2006/content-types">
  <Default Extension="rels" ContentType="application/vnd.openxmlformats-package.relationships+xml"/>
  <Default Extension="jpeg" ContentType="image/jpeg"/>
  <Default Extension="png" ContentType="image/png"/>
  <Override PartName="/docProps/app.xml" ContentType="application/vnd.openxmlformats-officedocument.extended-properties+xml"/>
  <Override PartName="/docProps/core.xml" ContentType="application/vnd.openxmlformats-package.core-properties+xml"/>
  <Override PartName="/docProps/custom.xml" ContentType="application/vnd.openxmlformats-officedocument.custom-properties+xml"/>
  <Override PartName="/ppt/notesMasters/notesMaster1.xml" ContentType="application/vnd.openxmlformats-officedocument.presentationml.notesMaster+xml"/>
  <Override PartName="/ppt/presentation.xml" ContentType="application/vnd.openxmlformats-officedocument.presentationml.presentation.main+xml"/>
  <Override PartName="/ppt/presProps.xml" ContentType="application/vnd.openxmlformats-officedocument.presentationml.presProps+xml"/>
  <Override PartName="/ppt/slideLayouts/slideLayout1.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ppt/slideLayouts/slideLayout17.xml" ContentType="application/vnd.openxmlformats-officedocument.presentationml.slideLayout+xml"/>
  <Override PartName="/ppt/slideLayouts/slideLayout18.xml" ContentType="application/vnd.openxmlformats-officedocument.presentationml.slideLayout+xml"/>
  <Override PartName="/ppt/slideLayouts/slideLayout19.xml" ContentType="application/vnd.openxmlformats-officedocument.presentationml.slideLayout+xml"/>
  <Override PartName="/ppt/slideLayouts/slideLayout2.xml" ContentType="application/vnd.openxmlformats-officedocument.presentationml.slideLayout+xml"/>
  <Override PartName="/ppt/slideLayouts/slideLayout20.xml" ContentType="application/vnd.openxmlformats-officedocument.presentationml.slideLayout+xml"/>
  <Override PartName="/ppt/slideLayouts/slideLayout21.xml" ContentType="application/vnd.openxmlformats-officedocument.presentationml.slideLayout+xml"/>
  <Override PartName="/ppt/slideLayouts/slideLayout22.xml" ContentType="application/vnd.openxmlformats-officedocument.presentationml.slideLayout+xml"/>
  <Override PartName="/ppt/slideLayouts/slideLayout23.xml" ContentType="application/vnd.openxmlformats-officedocument.presentationml.slideLayout+xml"/>
  <Override PartName="/ppt/slideLayouts/slideLayout24.xml" ContentType="application/vnd.openxmlformats-officedocument.presentationml.slideLayout+xml"/>
  <Override PartName="/ppt/slideLayouts/slideLayout25.xml" ContentType="application/vnd.openxmlformats-officedocument.presentationml.slideLayout+xml"/>
  <Override PartName="/ppt/slideLayouts/slideLayout26.xml" ContentType="application/vnd.openxmlformats-officedocument.presentationml.slideLayout+xml"/>
  <Override PartName="/ppt/slideLayouts/slideLayout27.xml" ContentType="application/vnd.openxmlformats-officedocument.presentationml.slideLayout+xml"/>
  <Override PartName="/ppt/slideLayouts/slideLayout28.xml" ContentType="application/vnd.openxmlformats-officedocument.presentationml.slideLayout+xml"/>
  <Override PartName="/ppt/slideLayouts/slideLayout29.xml" ContentType="application/vnd.openxmlformats-officedocument.presentationml.slideLayout+xml"/>
  <Override PartName="/ppt/slideLayouts/slideLayout3.xml" ContentType="application/vnd.openxmlformats-officedocument.presentationml.slideLayout+xml"/>
  <Override PartName="/ppt/slideLayouts/slideLayout30.xml" ContentType="application/vnd.openxmlformats-officedocument.presentationml.slideLayout+xml"/>
  <Override PartName="/ppt/slideLayouts/slideLayout31.xml" ContentType="application/vnd.openxmlformats-officedocument.presentationml.slideLayout+xml"/>
  <Override PartName="/ppt/slideLayouts/slideLayout32.xml" ContentType="application/vnd.openxmlformats-officedocument.presentationml.slideLayout+xml"/>
  <Override PartName="/ppt/slideLayouts/slideLayout33.xml" ContentType="application/vnd.openxmlformats-officedocument.presentationml.slideLayout+xml"/>
  <Override PartName="/ppt/slideLayouts/slideLayout34.xml" ContentType="application/vnd.openxmlformats-officedocument.presentationml.slideLayout+xml"/>
  <Override PartName="/ppt/slideLayouts/slideLayout35.xml" ContentType="application/vnd.openxmlformats-officedocument.presentationml.slideLayout+xml"/>
  <Override PartName="/ppt/slideLayouts/slideLayout36.xml" ContentType="application/vnd.openxmlformats-officedocument.presentationml.slideLayout+xml"/>
  <Override PartName="/ppt/slideLayouts/slideLayout37.xml" ContentType="application/vnd.openxmlformats-officedocument.presentationml.slideLayout+xml"/>
  <Override PartName="/ppt/slideLayouts/slideLayout38.xml" ContentType="application/vnd.openxmlformats-officedocument.presentationml.slideLayout+xml"/>
  <Override PartName="/ppt/slideLayouts/slideLayout39.xml" ContentType="application/vnd.openxmlformats-officedocument.presentationml.slideLayout+xml"/>
  <Override PartName="/ppt/slideLayouts/slideLayout4.xml" ContentType="application/vnd.openxmlformats-officedocument.presentationml.slideLayout+xml"/>
  <Override PartName="/ppt/slideLayouts/slideLayout40.xml" ContentType="application/vnd.openxmlformats-officedocument.presentationml.slideLayout+xml"/>
  <Override PartName="/ppt/slideLayouts/slideLayout41.xml" ContentType="application/vnd.openxmlformats-officedocument.presentationml.slideLayout+xml"/>
  <Override PartName="/ppt/slideLayouts/slideLayout42.xml" ContentType="application/vnd.openxmlformats-officedocument.presentationml.slideLayout+xml"/>
  <Override PartName="/ppt/slideLayouts/slideLayout43.xml" ContentType="application/vnd.openxmlformats-officedocument.presentationml.slideLayout+xml"/>
  <Override PartName="/ppt/slideLayouts/slideLayout44.xml" ContentType="application/vnd.openxmlformats-officedocument.presentationml.slideLayout+xml"/>
  <Override PartName="/ppt/slideLayouts/slideLayout45.xml" ContentType="application/vnd.openxmlformats-officedocument.presentationml.slideLayout+xml"/>
  <Override PartName="/ppt/slideLayouts/slideLayout46.xml" ContentType="application/vnd.openxmlformats-officedocument.presentationml.slideLayout+xml"/>
  <Override PartName="/ppt/slideLayouts/slideLayout47.xml" ContentType="application/vnd.openxmlformats-officedocument.presentationml.slideLayout+xml"/>
  <Override PartName="/ppt/slideLayouts/slideLayout48.xml" ContentType="application/vnd.openxmlformats-officedocument.presentationml.slideLayout+xml"/>
  <Override PartName="/ppt/slideLayouts/slideLayout49.xml" ContentType="application/vnd.openxmlformats-officedocument.presentationml.slideLayout+xml"/>
  <Override PartName="/ppt/slideLayouts/slideLayout5.xml" ContentType="application/vnd.openxmlformats-officedocument.presentationml.slideLayout+xml"/>
  <Override PartName="/ppt/slideLayouts/slideLayout50.xml" ContentType="application/vnd.openxmlformats-officedocument.presentationml.slideLayout+xml"/>
  <Override PartName="/ppt/slideLayouts/slideLayout51.xml" ContentType="application/vnd.openxmlformats-officedocument.presentationml.slideLayout+xml"/>
  <Override PartName="/ppt/slideLayouts/slideLayout52.xml" ContentType="application/vnd.openxmlformats-officedocument.presentationml.slideLayout+xml"/>
  <Override PartName="/ppt/slideLayouts/slideLayout53.xml" ContentType="application/vnd.openxmlformats-officedocument.presentationml.slideLayout+xml"/>
  <Override PartName="/ppt/slideLayouts/slideLayout54.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Masters/slideMaster1.xml" ContentType="application/vnd.openxmlformats-officedocument.presentationml.slideMaster+xml"/>
  <Override PartName="/ppt/slides/slide1.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slides/slide38.xml" ContentType="application/vnd.openxmlformats-officedocument.presentationml.slide+xml"/>
  <Override PartName="/ppt/slides/slide39.xml" ContentType="application/vnd.openxmlformats-officedocument.presentationml.slide+xml"/>
  <Override PartName="/ppt/slides/slide4.xml" ContentType="application/vnd.openxmlformats-officedocument.presentationml.slide+xml"/>
  <Override PartName="/ppt/slides/slide40.xml" ContentType="application/vnd.openxmlformats-officedocument.presentationml.slide+xml"/>
  <Override PartName="/ppt/slides/slide41.xml" ContentType="application/vnd.openxmlformats-officedocument.presentationml.slide+xml"/>
  <Override PartName="/ppt/slides/slide42.xml" ContentType="application/vnd.openxmlformats-officedocument.presentationml.slide+xml"/>
  <Override PartName="/ppt/slides/slide43.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tableStyles.xml" ContentType="application/vnd.openxmlformats-officedocument.presentationml.tableStyles+xml"/>
  <Override PartName="/ppt/tags/tag1.xml" ContentType="application/vnd.openxmlformats-officedocument.presentationml.tags+xml"/>
  <Override PartName="/ppt/tags/tag10.xml" ContentType="application/vnd.openxmlformats-officedocument.presentationml.tags+xml"/>
  <Override PartName="/ppt/tags/tag11.xml" ContentType="application/vnd.openxmlformats-officedocument.presentationml.tags+xml"/>
  <Override PartName="/ppt/tags/tag12.xml" ContentType="application/vnd.openxmlformats-officedocument.presentationml.tags+xml"/>
  <Override PartName="/ppt/tags/tag13.xml" ContentType="application/vnd.openxmlformats-officedocument.presentationml.tags+xml"/>
  <Override PartName="/ppt/tags/tag14.xml" ContentType="application/vnd.openxmlformats-officedocument.presentationml.tags+xml"/>
  <Override PartName="/ppt/tags/tag15.xml" ContentType="application/vnd.openxmlformats-officedocument.presentationml.tags+xml"/>
  <Override PartName="/ppt/tags/tag16.xml" ContentType="application/vnd.openxmlformats-officedocument.presentationml.tags+xml"/>
  <Override PartName="/ppt/tags/tag17.xml" ContentType="application/vnd.openxmlformats-officedocument.presentationml.tags+xml"/>
  <Override PartName="/ppt/tags/tag18.xml" ContentType="application/vnd.openxmlformats-officedocument.presentationml.tags+xml"/>
  <Override PartName="/ppt/tags/tag19.xml" ContentType="application/vnd.openxmlformats-officedocument.presentationml.tags+xml"/>
  <Override PartName="/ppt/tags/tag2.xml" ContentType="application/vnd.openxmlformats-officedocument.presentationml.tags+xml"/>
  <Override PartName="/ppt/tags/tag20.xml" ContentType="application/vnd.openxmlformats-officedocument.presentationml.tags+xml"/>
  <Override PartName="/ppt/tags/tag21.xml" ContentType="application/vnd.openxmlformats-officedocument.presentationml.tags+xml"/>
  <Override PartName="/ppt/tags/tag22.xml" ContentType="application/vnd.openxmlformats-officedocument.presentationml.tags+xml"/>
  <Override PartName="/ppt/tags/tag23.xml" ContentType="application/vnd.openxmlformats-officedocument.presentationml.tags+xml"/>
  <Override PartName="/ppt/tags/tag24.xml" ContentType="application/vnd.openxmlformats-officedocument.presentationml.tags+xml"/>
  <Override PartName="/ppt/tags/tag25.xml" ContentType="application/vnd.openxmlformats-officedocument.presentationml.tags+xml"/>
  <Override PartName="/ppt/tags/tag26.xml" ContentType="application/vnd.openxmlformats-officedocument.presentationml.tags+xml"/>
  <Override PartName="/ppt/tags/tag27.xml" ContentType="application/vnd.openxmlformats-officedocument.presentationml.tags+xml"/>
  <Override PartName="/ppt/tags/tag28.xml" ContentType="application/vnd.openxmlformats-officedocument.presentationml.tags+xml"/>
  <Override PartName="/ppt/tags/tag29.xml" ContentType="application/vnd.openxmlformats-officedocument.presentationml.tags+xml"/>
  <Override PartName="/ppt/tags/tag3.xml" ContentType="application/vnd.openxmlformats-officedocument.presentationml.tags+xml"/>
  <Override PartName="/ppt/tags/tag30.xml" ContentType="application/vnd.openxmlformats-officedocument.presentationml.tags+xml"/>
  <Override PartName="/ppt/tags/tag31.xml" ContentType="application/vnd.openxmlformats-officedocument.presentationml.tags+xml"/>
  <Override PartName="/ppt/tags/tag32.xml" ContentType="application/vnd.openxmlformats-officedocument.presentationml.tags+xml"/>
  <Override PartName="/ppt/tags/tag33.xml" ContentType="application/vnd.openxmlformats-officedocument.presentationml.tags+xml"/>
  <Override PartName="/ppt/tags/tag34.xml" ContentType="application/vnd.openxmlformats-officedocument.presentationml.tags+xml"/>
  <Override PartName="/ppt/tags/tag35.xml" ContentType="application/vnd.openxmlformats-officedocument.presentationml.tags+xml"/>
  <Override PartName="/ppt/tags/tag36.xml" ContentType="application/vnd.openxmlformats-officedocument.presentationml.tags+xml"/>
  <Override PartName="/ppt/tags/tag37.xml" ContentType="application/vnd.openxmlformats-officedocument.presentationml.tags+xml"/>
  <Override PartName="/ppt/tags/tag38.xml" ContentType="application/vnd.openxmlformats-officedocument.presentationml.tags+xml"/>
  <Override PartName="/ppt/tags/tag39.xml" ContentType="application/vnd.openxmlformats-officedocument.presentationml.tags+xml"/>
  <Override PartName="/ppt/tags/tag4.xml" ContentType="application/vnd.openxmlformats-officedocument.presentationml.tags+xml"/>
  <Override PartName="/ppt/tags/tag40.xml" ContentType="application/vnd.openxmlformats-officedocument.presentationml.tags+xml"/>
  <Override PartName="/ppt/tags/tag41.xml" ContentType="application/vnd.openxmlformats-officedocument.presentationml.tags+xml"/>
  <Override PartName="/ppt/tags/tag42.xml" ContentType="application/vnd.openxmlformats-officedocument.presentationml.tags+xml"/>
  <Override PartName="/ppt/tags/tag43.xml" ContentType="application/vnd.openxmlformats-officedocument.presentationml.tags+xml"/>
  <Override PartName="/ppt/tags/tag44.xml" ContentType="application/vnd.openxmlformats-officedocument.presentationml.tags+xml"/>
  <Override PartName="/ppt/tags/tag45.xml" ContentType="application/vnd.openxmlformats-officedocument.presentationml.tags+xml"/>
  <Override PartName="/ppt/tags/tag46.xml" ContentType="application/vnd.openxmlformats-officedocument.presentationml.tags+xml"/>
  <Override PartName="/ppt/tags/tag47.xml" ContentType="application/vnd.openxmlformats-officedocument.presentationml.tags+xml"/>
  <Override PartName="/ppt/tags/tag48.xml" ContentType="application/vnd.openxmlformats-officedocument.presentationml.tags+xml"/>
  <Override PartName="/ppt/tags/tag49.xml" ContentType="application/vnd.openxmlformats-officedocument.presentationml.tags+xml"/>
  <Override PartName="/ppt/tags/tag5.xml" ContentType="application/vnd.openxmlformats-officedocument.presentationml.tags+xml"/>
  <Override PartName="/ppt/tags/tag50.xml" ContentType="application/vnd.openxmlformats-officedocument.presentationml.tags+xml"/>
  <Override PartName="/ppt/tags/tag51.xml" ContentType="application/vnd.openxmlformats-officedocument.presentationml.tags+xml"/>
  <Override PartName="/ppt/tags/tag52.xml" ContentType="application/vnd.openxmlformats-officedocument.presentationml.tags+xml"/>
  <Override PartName="/ppt/tags/tag53.xml" ContentType="application/vnd.openxmlformats-officedocument.presentationml.tags+xml"/>
  <Override PartName="/ppt/tags/tag54.xml" ContentType="application/vnd.openxmlformats-officedocument.presentationml.tags+xml"/>
  <Override PartName="/ppt/tags/tag55.xml" ContentType="application/vnd.openxmlformats-officedocument.presentationml.tags+xml"/>
  <Override PartName="/ppt/tags/tag56.xml" ContentType="application/vnd.openxmlformats-officedocument.presentationml.tags+xml"/>
  <Override PartName="/ppt/tags/tag57.xml" ContentType="application/vnd.openxmlformats-officedocument.presentationml.tags+xml"/>
  <Override PartName="/ppt/tags/tag58.xml" ContentType="application/vnd.openxmlformats-officedocument.presentationml.tags+xml"/>
  <Override PartName="/ppt/tags/tag59.xml" ContentType="application/vnd.openxmlformats-officedocument.presentationml.tags+xml"/>
  <Override PartName="/ppt/tags/tag6.xml" ContentType="application/vnd.openxmlformats-officedocument.presentationml.tags+xml"/>
  <Override PartName="/ppt/tags/tag60.xml" ContentType="application/vnd.openxmlformats-officedocument.presentationml.tags+xml"/>
  <Override PartName="/ppt/tags/tag61.xml" ContentType="application/vnd.openxmlformats-officedocument.presentationml.tags+xml"/>
  <Override PartName="/ppt/tags/tag62.xml" ContentType="application/vnd.openxmlformats-officedocument.presentationml.tags+xml"/>
  <Override PartName="/ppt/tags/tag63.xml" ContentType="application/vnd.openxmlformats-officedocument.presentationml.tags+xml"/>
  <Override PartName="/ppt/tags/tag7.xml" ContentType="application/vnd.openxmlformats-officedocument.presentationml.tags+xml"/>
  <Override PartName="/ppt/tags/tag8.xml" ContentType="application/vnd.openxmlformats-officedocument.presentationml.tags+xml"/>
  <Override PartName="/ppt/tags/tag9.xml" ContentType="application/vnd.openxmlformats-officedocument.presentationml.tags+xml"/>
  <Override PartName="/ppt/theme/theme1.xml" ContentType="application/vnd.openxmlformats-officedocument.theme+xml"/>
  <Override PartName="/ppt/theme/theme2.xml" ContentType="application/vnd.openxmlformats-officedocument.theme+xml"/>
  <Override PartName="/ppt/viewProps.xml" ContentType="application/vnd.openxmlformats-officedocument.presentationml.viewProps+xml"/>
</Types>
</file>

<file path=_rels/.rels>&#65279;<?xml version="1.0" encoding="utf-8" standalone="yes"?><Relationships xmlns="http://schemas.openxmlformats.org/package/2006/relationships"><Relationship Id="rId1" Type="http://schemas.openxmlformats.org/officeDocument/2006/relationships/officeDocument" Target="ppt/presentation.xml" /><Relationship Id="rId2" Type="http://schemas.openxmlformats.org/package/2006/relationships/metadata/core-properties" Target="docProps/core.xml" /><Relationship Id="rId3" Type="http://schemas.openxmlformats.org/officeDocument/2006/relationships/extended-properties" Target="docProps/app.xml" /><Relationship Id="rId4" Type="http://schemas.openxmlformats.org/package/2006/relationships/metadata/thumbnail" Target="docProps/thumbnail.jpeg" /><Relationship Id="rId5" Type="http://schemas.openxmlformats.org/officeDocument/2006/relationships/custom-properties" Target="docProps/custom.xml" /></Relationships>
</file>

<file path=ppt/presentation.xml><?xml version="1.0" encoding="utf-8"?>
<!--Generated by Aspose.Slides for Java 17.6-->
<p:presentation xmlns:r="http://schemas.openxmlformats.org/officeDocument/2006/relationships" xmlns:a="http://schemas.openxmlformats.org/drawingml/2006/main" xmlns:p="http://schemas.openxmlformats.org/presentationml/2006/main">
  <p:sldMasterIdLst>
    <p:sldMasterId id="2147483648" r:id="rId1"/>
  </p:sldMasterIdLst>
  <p:notesMasterIdLst>
    <p:notesMasterId r:id="rId2"/>
  </p:notesMasterIdLst>
  <p:sldIdLst>
    <p:sldId id="330" r:id="rId3"/>
    <p:sldId id="331" r:id="rId4"/>
    <p:sldId id="264" r:id="rId5"/>
    <p:sldId id="332" r:id="rId6"/>
    <p:sldId id="333" r:id="rId7"/>
    <p:sldId id="334" r:id="rId8"/>
    <p:sldId id="335" r:id="rId9"/>
    <p:sldId id="336" r:id="rId10"/>
    <p:sldId id="337" r:id="rId11"/>
    <p:sldId id="338" r:id="rId12"/>
    <p:sldId id="339" r:id="rId13"/>
    <p:sldId id="340" r:id="rId14"/>
    <p:sldId id="341" r:id="rId15"/>
    <p:sldId id="342" r:id="rId16"/>
    <p:sldId id="343" r:id="rId17"/>
    <p:sldId id="344" r:id="rId18"/>
    <p:sldId id="265" r:id="rId19"/>
    <p:sldId id="345" r:id="rId20"/>
    <p:sldId id="346" r:id="rId21"/>
    <p:sldId id="347" r:id="rId22"/>
    <p:sldId id="348" r:id="rId23"/>
    <p:sldId id="349" r:id="rId24"/>
    <p:sldId id="266" r:id="rId25"/>
    <p:sldId id="350" r:id="rId26"/>
    <p:sldId id="351" r:id="rId27"/>
    <p:sldId id="352" r:id="rId28"/>
    <p:sldId id="353" r:id="rId29"/>
    <p:sldId id="354" r:id="rId30"/>
    <p:sldId id="269" r:id="rId31"/>
    <p:sldId id="355" r:id="rId32"/>
    <p:sldId id="356" r:id="rId33"/>
    <p:sldId id="357" r:id="rId34"/>
    <p:sldId id="358" r:id="rId35"/>
    <p:sldId id="359" r:id="rId36"/>
    <p:sldId id="360" r:id="rId37"/>
    <p:sldId id="311" r:id="rId38"/>
    <p:sldId id="361" r:id="rId39"/>
    <p:sldId id="363" r:id="rId40"/>
    <p:sldId id="362" r:id="rId41"/>
    <p:sldId id="364" r:id="rId42"/>
    <p:sldId id="365" r:id="rId43"/>
    <p:sldId id="366" r:id="rId44"/>
    <p:sldId id="367" r:id="rId45"/>
  </p:sldIdLst>
  <p:sldSz cx="9144000" cy="6858000" type="screen4x3"/>
  <p:notesSz cx="6858000" cy="9144000"/>
  <p:custDataLst>
    <p:tags r:id="rId46"/>
  </p:custDataLst>
  <p:defaultTex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clrMru>
    <a:srgbClr val="C04B05"/>
    <a:srgbClr val="EAEAEA"/>
    <a:srgbClr val="333333"/>
    <a:srgbClr val="C0C0C0"/>
    <a:srgbClr val="4F81BD"/>
    <a:srgbClr val="5F5F5F"/>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r="http://schemas.openxmlformats.org/officeDocument/2006/relationships"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horzBarState="maximized">
    <p:restoredLeft sz="17015" autoAdjust="0"/>
    <p:restoredTop sz="95559" autoAdjust="0"/>
  </p:normalViewPr>
  <p:slideViewPr>
    <p:cSldViewPr showGuides="1">
      <p:cViewPr varScale="1">
        <p:scale>
          <a:sx n="93" d="100"/>
          <a:sy n="93" d="100"/>
        </p:scale>
        <p:origin x="726" y="90"/>
      </p:cViewPr>
      <p:guideLst>
        <p:guide orient="horz" pos="2160"/>
        <p:guide pos="2880"/>
      </p:guideLst>
    </p:cSldViewPr>
  </p:slideViewPr>
  <p:notesTextViewPr>
    <p:cViewPr>
      <p:scale>
        <a:sx n="1" d="1"/>
        <a:sy n="1" d="1"/>
      </p:scale>
      <p:origin x="0" y="0"/>
    </p:cViewPr>
  </p:notesTextViewPr>
  <p:notesViewPr>
    <p:cSldViewPr>
      <p:cViewPr>
        <p:scale>
          <a:sx n="1" d="100"/>
          <a:sy n="1" d="100"/>
        </p:scale>
        <p:origin x="0" y="0"/>
      </p:cViewPr>
    </p:cSldViewPr>
  </p:notesViewPr>
  <p:gridSpacing cx="72008" cy="72008"/>
</p:viewPr>
</file>

<file path=ppt/_rels/presentation.xml.rels>&#65279;<?xml version="1.0" encoding="utf-8" standalone="yes"?><Relationships xmlns="http://schemas.openxmlformats.org/package/2006/relationships"><Relationship Id="rId1" Type="http://schemas.openxmlformats.org/officeDocument/2006/relationships/slideMaster" Target="slideMasters/slideMaster1.xml" /><Relationship Id="rId10" Type="http://schemas.openxmlformats.org/officeDocument/2006/relationships/slide" Target="slides/slide8.xml" /><Relationship Id="rId11" Type="http://schemas.openxmlformats.org/officeDocument/2006/relationships/slide" Target="slides/slide9.xml" /><Relationship Id="rId12" Type="http://schemas.openxmlformats.org/officeDocument/2006/relationships/slide" Target="slides/slide10.xml" /><Relationship Id="rId13" Type="http://schemas.openxmlformats.org/officeDocument/2006/relationships/slide" Target="slides/slide11.xml" /><Relationship Id="rId14" Type="http://schemas.openxmlformats.org/officeDocument/2006/relationships/slide" Target="slides/slide12.xml" /><Relationship Id="rId15" Type="http://schemas.openxmlformats.org/officeDocument/2006/relationships/slide" Target="slides/slide13.xml" /><Relationship Id="rId16" Type="http://schemas.openxmlformats.org/officeDocument/2006/relationships/slide" Target="slides/slide14.xml" /><Relationship Id="rId17" Type="http://schemas.openxmlformats.org/officeDocument/2006/relationships/slide" Target="slides/slide15.xml" /><Relationship Id="rId18" Type="http://schemas.openxmlformats.org/officeDocument/2006/relationships/slide" Target="slides/slide16.xml" /><Relationship Id="rId19" Type="http://schemas.openxmlformats.org/officeDocument/2006/relationships/slide" Target="slides/slide17.xml" /><Relationship Id="rId2" Type="http://schemas.openxmlformats.org/officeDocument/2006/relationships/notesMaster" Target="notesMasters/notesMaster1.xml" /><Relationship Id="rId20" Type="http://schemas.openxmlformats.org/officeDocument/2006/relationships/slide" Target="slides/slide18.xml" /><Relationship Id="rId21" Type="http://schemas.openxmlformats.org/officeDocument/2006/relationships/slide" Target="slides/slide19.xml" /><Relationship Id="rId22" Type="http://schemas.openxmlformats.org/officeDocument/2006/relationships/slide" Target="slides/slide20.xml" /><Relationship Id="rId23" Type="http://schemas.openxmlformats.org/officeDocument/2006/relationships/slide" Target="slides/slide21.xml" /><Relationship Id="rId24" Type="http://schemas.openxmlformats.org/officeDocument/2006/relationships/slide" Target="slides/slide22.xml" /><Relationship Id="rId25" Type="http://schemas.openxmlformats.org/officeDocument/2006/relationships/slide" Target="slides/slide23.xml" /><Relationship Id="rId26" Type="http://schemas.openxmlformats.org/officeDocument/2006/relationships/slide" Target="slides/slide24.xml" /><Relationship Id="rId27" Type="http://schemas.openxmlformats.org/officeDocument/2006/relationships/slide" Target="slides/slide25.xml" /><Relationship Id="rId28" Type="http://schemas.openxmlformats.org/officeDocument/2006/relationships/slide" Target="slides/slide26.xml" /><Relationship Id="rId29" Type="http://schemas.openxmlformats.org/officeDocument/2006/relationships/slide" Target="slides/slide27.xml" /><Relationship Id="rId3" Type="http://schemas.openxmlformats.org/officeDocument/2006/relationships/slide" Target="slides/slide1.xml" /><Relationship Id="rId30" Type="http://schemas.openxmlformats.org/officeDocument/2006/relationships/slide" Target="slides/slide28.xml" /><Relationship Id="rId31" Type="http://schemas.openxmlformats.org/officeDocument/2006/relationships/slide" Target="slides/slide29.xml" /><Relationship Id="rId32" Type="http://schemas.openxmlformats.org/officeDocument/2006/relationships/slide" Target="slides/slide30.xml" /><Relationship Id="rId33" Type="http://schemas.openxmlformats.org/officeDocument/2006/relationships/slide" Target="slides/slide31.xml" /><Relationship Id="rId34" Type="http://schemas.openxmlformats.org/officeDocument/2006/relationships/slide" Target="slides/slide32.xml" /><Relationship Id="rId35" Type="http://schemas.openxmlformats.org/officeDocument/2006/relationships/slide" Target="slides/slide33.xml" /><Relationship Id="rId36" Type="http://schemas.openxmlformats.org/officeDocument/2006/relationships/slide" Target="slides/slide34.xml" /><Relationship Id="rId37" Type="http://schemas.openxmlformats.org/officeDocument/2006/relationships/slide" Target="slides/slide35.xml" /><Relationship Id="rId38" Type="http://schemas.openxmlformats.org/officeDocument/2006/relationships/slide" Target="slides/slide36.xml" /><Relationship Id="rId39" Type="http://schemas.openxmlformats.org/officeDocument/2006/relationships/slide" Target="slides/slide37.xml" /><Relationship Id="rId4" Type="http://schemas.openxmlformats.org/officeDocument/2006/relationships/slide" Target="slides/slide2.xml" /><Relationship Id="rId40" Type="http://schemas.openxmlformats.org/officeDocument/2006/relationships/slide" Target="slides/slide38.xml" /><Relationship Id="rId41" Type="http://schemas.openxmlformats.org/officeDocument/2006/relationships/slide" Target="slides/slide39.xml" /><Relationship Id="rId42" Type="http://schemas.openxmlformats.org/officeDocument/2006/relationships/slide" Target="slides/slide40.xml" /><Relationship Id="rId43" Type="http://schemas.openxmlformats.org/officeDocument/2006/relationships/slide" Target="slides/slide41.xml" /><Relationship Id="rId44" Type="http://schemas.openxmlformats.org/officeDocument/2006/relationships/slide" Target="slides/slide42.xml" /><Relationship Id="rId45" Type="http://schemas.openxmlformats.org/officeDocument/2006/relationships/slide" Target="slides/slide43.xml" /><Relationship Id="rId46" Type="http://schemas.openxmlformats.org/officeDocument/2006/relationships/tags" Target="tags/tag63.xml" /><Relationship Id="rId47" Type="http://schemas.openxmlformats.org/officeDocument/2006/relationships/presProps" Target="presProps.xml" /><Relationship Id="rId48" Type="http://schemas.openxmlformats.org/officeDocument/2006/relationships/viewProps" Target="viewProps.xml" /><Relationship Id="rId49" Type="http://schemas.openxmlformats.org/officeDocument/2006/relationships/theme" Target="theme/theme1.xml" /><Relationship Id="rId5" Type="http://schemas.openxmlformats.org/officeDocument/2006/relationships/slide" Target="slides/slide3.xml" /><Relationship Id="rId50" Type="http://schemas.openxmlformats.org/officeDocument/2006/relationships/tableStyles" Target="tableStyles.xml" /><Relationship Id="rId6" Type="http://schemas.openxmlformats.org/officeDocument/2006/relationships/slide" Target="slides/slide4.xml" /><Relationship Id="rId7" Type="http://schemas.openxmlformats.org/officeDocument/2006/relationships/slide" Target="slides/slide5.xml" /><Relationship Id="rId8" Type="http://schemas.openxmlformats.org/officeDocument/2006/relationships/slide" Target="slides/slide6.xml" /><Relationship Id="rId9" Type="http://schemas.openxmlformats.org/officeDocument/2006/relationships/slide" Target="slides/slide7.xml" /></Relationships>
</file>

<file path=ppt/notesMasters/_rels/notesMaster1.xml.rels>&#65279;<?xml version="1.0" encoding="utf-8" standalone="yes"?><Relationships xmlns="http://schemas.openxmlformats.org/package/2006/relationships"><Relationship Id="rId1" Type="http://schemas.openxmlformats.org/officeDocument/2006/relationships/theme" Target="../theme/theme2.xml" /></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xfrm>
      </p:grpSpPr>
      <p:sp>
        <p:nvSpPr>
          <p:cNvPr id="2" name="页眉占位符 1"/>
          <p:cNvSpPr>
            <a:spLocks noGrp="1"/>
          </p:cNvSpPr>
          <p:nvPr>
            <p:ph type="hdr" sz="quarter"/>
          </p:nvPr>
        </p:nvSpPr>
        <p:spPr>
          <a:xfrm>
            <a:off x="0" y="0"/>
            <a:ext cx="2971800" cy="457200"/>
          </a:xfrm>
          <a:prstGeom prst="rect">
            <a:avLst/>
          </a:prstGeom>
        </p:spPr>
        <p:txBody>
          <a:bodyPr vert="horz" lIns="91440" tIns="45720" rIns="91440" bIns="45720" rtlCol="0"/>
          <a:lstStyle>
            <a:lvl1pPr algn="l">
              <a:defRPr sz="1200"/>
            </a:lvl1pPr>
          </a:lstStyle>
          <a:p>
            <a:endParaRPr lang="zh-CN" altLang="en-US"/>
          </a:p>
        </p:txBody>
      </p:sp>
      <p:sp>
        <p:nvSpPr>
          <p:cNvPr id="3" name="日期占位符 2"/>
          <p:cNvSpPr>
            <a:spLocks noGrp="1"/>
          </p:cNvSpPr>
          <p:nvPr>
            <p:ph type="dt" idx="1"/>
          </p:nvPr>
        </p:nvSpPr>
        <p:spPr>
          <a:xfrm>
            <a:off x="3884613" y="0"/>
            <a:ext cx="2971800" cy="457200"/>
          </a:xfrm>
          <a:prstGeom prst="rect">
            <a:avLst/>
          </a:prstGeom>
        </p:spPr>
        <p:txBody>
          <a:bodyPr vert="horz" lIns="91440" tIns="45720" rIns="91440" bIns="45720" rtlCol="0"/>
          <a:lstStyle>
            <a:lvl1pPr algn="r">
              <a:defRPr sz="1200"/>
            </a:lvl1pPr>
          </a:lstStyle>
          <a:p>
            <a:fld id="{FC01EFDD-91F8-495A-91D7-EB018522F674}" type="datetimeFigureOut">
              <a:rPr lang="zh-CN" altLang="en-US" smtClean="0"/>
              <a:t/>
            </a:fld>
            <a:endParaRPr lang="zh-CN" altLang="en-US"/>
          </a:p>
        </p:txBody>
      </p:sp>
      <p:sp>
        <p:nvSpPr>
          <p:cNvPr id="4" name="幻灯片图像占位符 3"/>
          <p:cNvSpPr>
            <a:spLocks noGrp="1" noRot="1" noChangeAspect="1"/>
          </p:cNvSpPr>
          <p:nvPr>
            <p:ph type="sldImg" idx="2"/>
          </p:nvPr>
        </p:nvSpPr>
        <p:spPr>
          <a:xfrm>
            <a:off x="1143000" y="685800"/>
            <a:ext cx="4572000" cy="3429000"/>
          </a:xfrm>
          <a:prstGeom prst="rect">
            <a:avLst/>
          </a:prstGeom>
          <a:noFill/>
          <a:ln w="12700">
            <a:solidFill>
              <a:prstClr val="black"/>
            </a:solidFill>
          </a:ln>
        </p:spPr>
      </p:sp>
      <p:sp>
        <p:nvSpPr>
          <p:cNvPr id="5" name="备注占位符 4"/>
          <p:cNvSpPr>
            <a:spLocks noGrp="1"/>
          </p:cNvSpPr>
          <p:nvPr>
            <p:ph type="body" sz="quarter" idx="3"/>
          </p:nvPr>
        </p:nvSpPr>
        <p:spPr>
          <a:xfrm>
            <a:off x="685800" y="4343400"/>
            <a:ext cx="5486400" cy="4114800"/>
          </a:xfrm>
          <a:prstGeom prst="rect">
            <a:avLst/>
          </a:prstGeom>
        </p:spPr>
        <p:txBody>
          <a:bodyPr vert="horz" lIns="91440" tIns="45720" rIns="91440" bIns="45720" rtlCol="0"/>
          <a:lstStyle/>
          <a:p>
            <a:pPr lvl="0"/>
            <a:r>
              <a:rPr lang="zh-CN" altLang="en-US" smtClean="0"/>
              <a:t>单击此处编辑母版文本样式</a:t>
            </a:r>
          </a:p>
          <a:p>
            <a:pPr lvl="1"/>
            <a:r>
              <a:rPr lang="zh-CN" altLang="en-US" smtClean="0"/>
              <a:t>第二级</a:t>
            </a:r>
          </a:p>
          <a:p>
            <a:pPr lvl="2"/>
            <a:r>
              <a:rPr lang="zh-CN" altLang="en-US" smtClean="0"/>
              <a:t>第三级</a:t>
            </a:r>
          </a:p>
          <a:p>
            <a:pPr lvl="3"/>
            <a:r>
              <a:rPr lang="zh-CN" altLang="en-US" smtClean="0"/>
              <a:t>第四级</a:t>
            </a:r>
          </a:p>
          <a:p>
            <a:pPr lvl="4"/>
            <a:r>
              <a:rPr lang="zh-CN" altLang="en-US" smtClean="0"/>
              <a:t>第五级</a:t>
            </a:r>
            <a:endParaRPr lang="zh-CN" altLang="en-US"/>
          </a:p>
        </p:txBody>
      </p:sp>
      <p:sp>
        <p:nvSpPr>
          <p:cNvPr id="6" name="页脚占位符 5"/>
          <p:cNvSpPr>
            <a:spLocks noGrp="1"/>
          </p:cNvSpPr>
          <p:nvPr>
            <p:ph type="ftr" sz="quarter" idx="4"/>
          </p:nvPr>
        </p:nvSpPr>
        <p:spPr>
          <a:xfrm>
            <a:off x="0" y="8685213"/>
            <a:ext cx="2971800" cy="457200"/>
          </a:xfrm>
          <a:prstGeom prst="rect">
            <a:avLst/>
          </a:prstGeom>
        </p:spPr>
        <p:txBody>
          <a:bodyPr vert="horz" lIns="91440" tIns="45720" rIns="91440" bIns="45720" rtlCol="0" anchor="b"/>
          <a:lstStyle>
            <a:lvl1pPr algn="l">
              <a:defRPr sz="1200"/>
            </a:lvl1pPr>
          </a:lstStyle>
          <a:p>
            <a:endParaRPr lang="zh-CN" altLang="en-US"/>
          </a:p>
        </p:txBody>
      </p:sp>
      <p:sp>
        <p:nvSpPr>
          <p:cNvPr id="7" name="灯片编号占位符 6"/>
          <p:cNvSpPr>
            <a:spLocks noGrp="1"/>
          </p:cNvSpPr>
          <p:nvPr>
            <p:ph type="sldNum" sz="quarter" idx="5"/>
          </p:nvPr>
        </p:nvSpPr>
        <p:spPr>
          <a:xfrm>
            <a:off x="3884613" y="8685213"/>
            <a:ext cx="2971800" cy="457200"/>
          </a:xfrm>
          <a:prstGeom prst="rect">
            <a:avLst/>
          </a:prstGeom>
        </p:spPr>
        <p:txBody>
          <a:bodyPr vert="horz" lIns="91440" tIns="45720" rIns="91440" bIns="45720" rtlCol="0" anchor="b"/>
          <a:lstStyle>
            <a:lvl1pPr algn="r">
              <a:defRPr sz="1200"/>
            </a:lvl1pPr>
          </a:lstStyle>
          <a:p>
            <a:fld id="{FFC5C579-5EAB-4D4D-A688-CF27E536ED03}" type="slidenum">
              <a:rPr lang="zh-CN" altLang="en-US" smtClean="0"/>
              <a:t/>
            </a:fld>
            <a:endParaRPr lang="zh-CN" altLang="en-US"/>
          </a:p>
        </p:txBody>
      </p:sp>
    </p:spTree>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slideLayouts/_rels/slideLayout1.xml.rels>&#65279;<?xml version="1.0" encoding="utf-8" standalone="yes"?><Relationships xmlns="http://schemas.openxmlformats.org/package/2006/relationships"><Relationship Id="rId1" Type="http://schemas.openxmlformats.org/officeDocument/2006/relationships/tags" Target="../tags/tag1.xml" /><Relationship Id="rId2" Type="http://schemas.openxmlformats.org/officeDocument/2006/relationships/tags" Target="../tags/tag2.xml" /><Relationship Id="rId3" Type="http://schemas.openxmlformats.org/officeDocument/2006/relationships/tags" Target="../tags/tag3.xml" /><Relationship Id="rId4" Type="http://schemas.openxmlformats.org/officeDocument/2006/relationships/tags" Target="../tags/tag4.xml" /><Relationship Id="rId5" Type="http://schemas.openxmlformats.org/officeDocument/2006/relationships/tags" Target="../tags/tag5.xml" /><Relationship Id="rId6" Type="http://schemas.openxmlformats.org/officeDocument/2006/relationships/slideMaster" Target="../slideMasters/slideMaster1.xml" /></Relationships>
</file>

<file path=ppt/slideLayouts/_rels/slideLayout2.xml.rels>&#65279;<?xml version="1.0" encoding="utf-8" standalone="yes"?><Relationships xmlns="http://schemas.openxmlformats.org/package/2006/relationships"><Relationship Id="rId1" Type="http://schemas.openxmlformats.org/officeDocument/2006/relationships/tags" Target="../tags/tag6.xml" /><Relationship Id="rId2" Type="http://schemas.openxmlformats.org/officeDocument/2006/relationships/tags" Target="../tags/tag7.xml" /><Relationship Id="rId3" Type="http://schemas.openxmlformats.org/officeDocument/2006/relationships/tags" Target="../tags/tag8.xml" /><Relationship Id="rId4" Type="http://schemas.openxmlformats.org/officeDocument/2006/relationships/tags" Target="../tags/tag9.xml" /><Relationship Id="rId5" Type="http://schemas.openxmlformats.org/officeDocument/2006/relationships/tags" Target="../tags/tag10.xml" /><Relationship Id="rId6" Type="http://schemas.openxmlformats.org/officeDocument/2006/relationships/slideMaster" Target="../slideMasters/slideMaster1.xml" /></Relationships>
</file>

<file path=ppt/slideLayouts/_rels/slideLayout3.xml.rels>&#65279;<?xml version="1.0" encoding="utf-8" standalone="yes"?><Relationships xmlns="http://schemas.openxmlformats.org/package/2006/relationships"><Relationship Id="rId1" Type="http://schemas.openxmlformats.org/officeDocument/2006/relationships/tags" Target="../tags/tag11.xml" /><Relationship Id="rId2" Type="http://schemas.openxmlformats.org/officeDocument/2006/relationships/tags" Target="../tags/tag12.xml" /><Relationship Id="rId3" Type="http://schemas.openxmlformats.org/officeDocument/2006/relationships/tags" Target="../tags/tag13.xml" /><Relationship Id="rId4" Type="http://schemas.openxmlformats.org/officeDocument/2006/relationships/tags" Target="../tags/tag14.xml" /><Relationship Id="rId5" Type="http://schemas.openxmlformats.org/officeDocument/2006/relationships/tags" Target="../tags/tag15.xml" /><Relationship Id="rId6" Type="http://schemas.openxmlformats.org/officeDocument/2006/relationships/slideMaster" Target="../slideMasters/slideMaster1.xml" /></Relationships>
</file>

<file path=ppt/slideLayouts/_rels/slideLayout4.xml.rels>&#65279;<?xml version="1.0" encoding="utf-8" standalone="yes"?><Relationships xmlns="http://schemas.openxmlformats.org/package/2006/relationships"><Relationship Id="rId1" Type="http://schemas.openxmlformats.org/officeDocument/2006/relationships/tags" Target="../tags/tag16.xml" /><Relationship Id="rId2" Type="http://schemas.openxmlformats.org/officeDocument/2006/relationships/tags" Target="../tags/tag17.xml" /><Relationship Id="rId3" Type="http://schemas.openxmlformats.org/officeDocument/2006/relationships/tags" Target="../tags/tag18.xml" /><Relationship Id="rId4" Type="http://schemas.openxmlformats.org/officeDocument/2006/relationships/tags" Target="../tags/tag19.xml" /><Relationship Id="rId5" Type="http://schemas.openxmlformats.org/officeDocument/2006/relationships/tags" Target="../tags/tag20.xml" /><Relationship Id="rId6" Type="http://schemas.openxmlformats.org/officeDocument/2006/relationships/tags" Target="../tags/tag21.xml" /><Relationship Id="rId7" Type="http://schemas.openxmlformats.org/officeDocument/2006/relationships/slideMaster" Target="../slideMasters/slideMaster1.xml" /></Relationships>
</file>

<file path=ppt/slideLayouts/_rels/slideLayout5.xml.rels>&#65279;<?xml version="1.0" encoding="utf-8" standalone="yes"?><Relationships xmlns="http://schemas.openxmlformats.org/package/2006/relationships"><Relationship Id="rId1" Type="http://schemas.openxmlformats.org/officeDocument/2006/relationships/tags" Target="../tags/tag22.xml" /><Relationship Id="rId2" Type="http://schemas.openxmlformats.org/officeDocument/2006/relationships/tags" Target="../tags/tag23.xml" /><Relationship Id="rId3" Type="http://schemas.openxmlformats.org/officeDocument/2006/relationships/tags" Target="../tags/tag24.xml" /><Relationship Id="rId4" Type="http://schemas.openxmlformats.org/officeDocument/2006/relationships/tags" Target="../tags/tag25.xml" /><Relationship Id="rId5" Type="http://schemas.openxmlformats.org/officeDocument/2006/relationships/tags" Target="../tags/tag26.xml" /><Relationship Id="rId6" Type="http://schemas.openxmlformats.org/officeDocument/2006/relationships/tags" Target="../tags/tag27.xml" /><Relationship Id="rId7" Type="http://schemas.openxmlformats.org/officeDocument/2006/relationships/tags" Target="../tags/tag28.xml" /><Relationship Id="rId8" Type="http://schemas.openxmlformats.org/officeDocument/2006/relationships/tags" Target="../tags/tag29.xml" /><Relationship Id="rId9" Type="http://schemas.openxmlformats.org/officeDocument/2006/relationships/slideMaster" Target="../slideMasters/slideMaster1.xml" /></Relationships>
</file>

<file path=ppt/slideLayouts/_rels/slideLayout6.xml.rels>&#65279;<?xml version="1.0" encoding="utf-8" standalone="yes"?><Relationships xmlns="http://schemas.openxmlformats.org/package/2006/relationships"><Relationship Id="rId1" Type="http://schemas.openxmlformats.org/officeDocument/2006/relationships/tags" Target="../tags/tag30.xml" /><Relationship Id="rId2" Type="http://schemas.openxmlformats.org/officeDocument/2006/relationships/tags" Target="../tags/tag31.xml" /><Relationship Id="rId3" Type="http://schemas.openxmlformats.org/officeDocument/2006/relationships/tags" Target="../tags/tag32.xml" /><Relationship Id="rId4" Type="http://schemas.openxmlformats.org/officeDocument/2006/relationships/tags" Target="../tags/tag33.xml" /><Relationship Id="rId5" Type="http://schemas.openxmlformats.org/officeDocument/2006/relationships/slideMaster" Target="../slideMasters/slideMaster1.xml" /></Relationships>
</file>

<file path=ppt/slideLayouts/_rels/slideLayout7.xml.rels>&#65279;<?xml version="1.0" encoding="utf-8" standalone="yes"?><Relationships xmlns="http://schemas.openxmlformats.org/package/2006/relationships"><Relationship Id="rId1" Type="http://schemas.openxmlformats.org/officeDocument/2006/relationships/tags" Target="../tags/tag34.xml" /><Relationship Id="rId2" Type="http://schemas.openxmlformats.org/officeDocument/2006/relationships/tags" Target="../tags/tag35.xml" /><Relationship Id="rId3" Type="http://schemas.openxmlformats.org/officeDocument/2006/relationships/tags" Target="../tags/tag36.xml" /><Relationship Id="rId4" Type="http://schemas.openxmlformats.org/officeDocument/2006/relationships/slideMaster" Target="../slideMasters/slideMaster1.xml" /></Relationships>
</file>

<file path=ppt/slideLayouts/_rels/slideLayout8.xml.rels>&#65279;<?xml version="1.0" encoding="utf-8" standalone="yes"?><Relationships xmlns="http://schemas.openxmlformats.org/package/2006/relationships"><Relationship Id="rId1" Type="http://schemas.openxmlformats.org/officeDocument/2006/relationships/tags" Target="../tags/tag37.xml" /><Relationship Id="rId2" Type="http://schemas.openxmlformats.org/officeDocument/2006/relationships/tags" Target="../tags/tag38.xml" /><Relationship Id="rId3" Type="http://schemas.openxmlformats.org/officeDocument/2006/relationships/tags" Target="../tags/tag39.xml" /><Relationship Id="rId4" Type="http://schemas.openxmlformats.org/officeDocument/2006/relationships/tags" Target="../tags/tag40.xml" /><Relationship Id="rId5" Type="http://schemas.openxmlformats.org/officeDocument/2006/relationships/tags" Target="../tags/tag41.xml" /><Relationship Id="rId6" Type="http://schemas.openxmlformats.org/officeDocument/2006/relationships/tags" Target="../tags/tag42.xml" /><Relationship Id="rId7" Type="http://schemas.openxmlformats.org/officeDocument/2006/relationships/slideMaster" Target="../slideMasters/slideMaster1.xml" /></Relationships>
</file>

<file path=ppt/slideLayouts/_rels/slideLayout9.xml.rels>&#65279;<?xml version="1.0" encoding="utf-8" standalone="yes"?><Relationships xmlns="http://schemas.openxmlformats.org/package/2006/relationships"><Relationship Id="rId1" Type="http://schemas.openxmlformats.org/officeDocument/2006/relationships/tags" Target="../tags/tag43.xml" /><Relationship Id="rId2" Type="http://schemas.openxmlformats.org/officeDocument/2006/relationships/tags" Target="../tags/tag44.xml" /><Relationship Id="rId3" Type="http://schemas.openxmlformats.org/officeDocument/2006/relationships/tags" Target="../tags/tag45.xml" /><Relationship Id="rId4" Type="http://schemas.openxmlformats.org/officeDocument/2006/relationships/tags" Target="../tags/tag46.xml" /><Relationship Id="rId5" Type="http://schemas.openxmlformats.org/officeDocument/2006/relationships/tags" Target="../tags/tag47.xml" /><Relationship Id="rId6" Type="http://schemas.openxmlformats.org/officeDocument/2006/relationships/slideMaster" Target="../slideMasters/slideMaster1.xml" /></Relationships>
</file>

<file path=ppt/slideLayouts/_rels/slideLayout10.xml.rels>&#65279;<?xml version="1.0" encoding="utf-8" standalone="yes"?><Relationships xmlns="http://schemas.openxmlformats.org/package/2006/relationships"><Relationship Id="rId1" Type="http://schemas.openxmlformats.org/officeDocument/2006/relationships/tags" Target="../tags/tag48.xml" /><Relationship Id="rId2" Type="http://schemas.openxmlformats.org/officeDocument/2006/relationships/tags" Target="../tags/tag49.xml" /><Relationship Id="rId3" Type="http://schemas.openxmlformats.org/officeDocument/2006/relationships/tags" Target="../tags/tag50.xml" /><Relationship Id="rId4" Type="http://schemas.openxmlformats.org/officeDocument/2006/relationships/tags" Target="../tags/tag51.xml" /><Relationship Id="rId5" Type="http://schemas.openxmlformats.org/officeDocument/2006/relationships/slideMaster" Target="../slideMasters/slideMaster1.xml" /></Relationships>
</file>

<file path=ppt/slideLayouts/_rels/slideLayout11.xml.rels>&#65279;<?xml version="1.0" encoding="utf-8" standalone="yes"?><Relationships xmlns="http://schemas.openxmlformats.org/package/2006/relationships"><Relationship Id="rId1" Type="http://schemas.openxmlformats.org/officeDocument/2006/relationships/tags" Target="../tags/tag52.xml" /><Relationship Id="rId2" Type="http://schemas.openxmlformats.org/officeDocument/2006/relationships/tags" Target="../tags/tag53.xml" /><Relationship Id="rId3" Type="http://schemas.openxmlformats.org/officeDocument/2006/relationships/tags" Target="../tags/tag54.xml" /><Relationship Id="rId4" Type="http://schemas.openxmlformats.org/officeDocument/2006/relationships/tags" Target="../tags/tag55.xml" /><Relationship Id="rId5" Type="http://schemas.openxmlformats.org/officeDocument/2006/relationships/tags" Target="../tags/tag56.xml" /><Relationship Id="rId6" Type="http://schemas.openxmlformats.org/officeDocument/2006/relationships/slideMaster" Target="../slideMasters/slideMaster1.xml" /></Relationships>
</file>

<file path=ppt/slideLayouts/_rels/slideLayout12.xml.rels>&#65279;<?xml version="1.0" encoding="utf-8" standalone="yes"?><Relationships xmlns="http://schemas.openxmlformats.org/package/2006/relationships"><Relationship Id="rId1" Type="http://schemas.openxmlformats.org/officeDocument/2006/relationships/slideMaster" Target="../slideMasters/slideMaster1.xml" /></Relationships>
</file>

<file path=ppt/slideLayouts/_rels/slideLayout13.xml.rels>&#65279;<?xml version="1.0" encoding="utf-8" standalone="yes"?><Relationships xmlns="http://schemas.openxmlformats.org/package/2006/relationships"><Relationship Id="rId1" Type="http://schemas.openxmlformats.org/officeDocument/2006/relationships/slideMaster" Target="../slideMasters/slideMaster1.xml" /></Relationships>
</file>

<file path=ppt/slideLayouts/_rels/slideLayout14.xml.rels>&#65279;<?xml version="1.0" encoding="utf-8" standalone="yes"?><Relationships xmlns="http://schemas.openxmlformats.org/package/2006/relationships"><Relationship Id="rId1" Type="http://schemas.openxmlformats.org/officeDocument/2006/relationships/slideMaster" Target="../slideMasters/slideMaster1.xml" /></Relationships>
</file>

<file path=ppt/slideLayouts/_rels/slideLayout15.xml.rels>&#65279;<?xml version="1.0" encoding="utf-8" standalone="yes"?><Relationships xmlns="http://schemas.openxmlformats.org/package/2006/relationships"><Relationship Id="rId1" Type="http://schemas.openxmlformats.org/officeDocument/2006/relationships/slideMaster" Target="../slideMasters/slideMaster1.xml" /></Relationships>
</file>

<file path=ppt/slideLayouts/_rels/slideLayout16.xml.rels>&#65279;<?xml version="1.0" encoding="utf-8" standalone="yes"?><Relationships xmlns="http://schemas.openxmlformats.org/package/2006/relationships"><Relationship Id="rId1" Type="http://schemas.openxmlformats.org/officeDocument/2006/relationships/slideMaster" Target="../slideMasters/slideMaster1.xml" /></Relationships>
</file>

<file path=ppt/slideLayouts/_rels/slideLayout17.xml.rels>&#65279;<?xml version="1.0" encoding="utf-8" standalone="yes"?><Relationships xmlns="http://schemas.openxmlformats.org/package/2006/relationships"><Relationship Id="rId1" Type="http://schemas.openxmlformats.org/officeDocument/2006/relationships/slideMaster" Target="../slideMasters/slideMaster1.xml" /></Relationships>
</file>

<file path=ppt/slideLayouts/_rels/slideLayout18.xml.rels>&#65279;<?xml version="1.0" encoding="utf-8" standalone="yes"?><Relationships xmlns="http://schemas.openxmlformats.org/package/2006/relationships"><Relationship Id="rId1" Type="http://schemas.openxmlformats.org/officeDocument/2006/relationships/slideMaster" Target="../slideMasters/slideMaster1.xml" /></Relationships>
</file>

<file path=ppt/slideLayouts/_rels/slideLayout19.xml.rels>&#65279;<?xml version="1.0" encoding="utf-8" standalone="yes"?><Relationships xmlns="http://schemas.openxmlformats.org/package/2006/relationships"><Relationship Id="rId1" Type="http://schemas.openxmlformats.org/officeDocument/2006/relationships/slideMaster" Target="../slideMasters/slideMaster1.xml" /></Relationships>
</file>

<file path=ppt/slideLayouts/_rels/slideLayout20.xml.rels>&#65279;<?xml version="1.0" encoding="utf-8" standalone="yes"?><Relationships xmlns="http://schemas.openxmlformats.org/package/2006/relationships"><Relationship Id="rId1" Type="http://schemas.openxmlformats.org/officeDocument/2006/relationships/slideMaster" Target="../slideMasters/slideMaster1.xml" /></Relationships>
</file>

<file path=ppt/slideLayouts/_rels/slideLayout21.xml.rels>&#65279;<?xml version="1.0" encoding="utf-8" standalone="yes"?><Relationships xmlns="http://schemas.openxmlformats.org/package/2006/relationships"><Relationship Id="rId1" Type="http://schemas.openxmlformats.org/officeDocument/2006/relationships/slideMaster" Target="../slideMasters/slideMaster1.xml" /></Relationships>
</file>

<file path=ppt/slideLayouts/_rels/slideLayout22.xml.rels>&#65279;<?xml version="1.0" encoding="utf-8" standalone="yes"?><Relationships xmlns="http://schemas.openxmlformats.org/package/2006/relationships"><Relationship Id="rId1" Type="http://schemas.openxmlformats.org/officeDocument/2006/relationships/slideMaster" Target="../slideMasters/slideMaster1.xml" /></Relationships>
</file>

<file path=ppt/slideLayouts/_rels/slideLayout23.xml.rels>&#65279;<?xml version="1.0" encoding="utf-8" standalone="yes"?><Relationships xmlns="http://schemas.openxmlformats.org/package/2006/relationships"><Relationship Id="rId1" Type="http://schemas.openxmlformats.org/officeDocument/2006/relationships/slideMaster" Target="../slideMasters/slideMaster1.xml" /></Relationships>
</file>

<file path=ppt/slideLayouts/_rels/slideLayout24.xml.rels>&#65279;<?xml version="1.0" encoding="utf-8" standalone="yes"?><Relationships xmlns="http://schemas.openxmlformats.org/package/2006/relationships"><Relationship Id="rId1" Type="http://schemas.openxmlformats.org/officeDocument/2006/relationships/slideMaster" Target="../slideMasters/slideMaster1.xml" /></Relationships>
</file>

<file path=ppt/slideLayouts/_rels/slideLayout25.xml.rels>&#65279;<?xml version="1.0" encoding="utf-8" standalone="yes"?><Relationships xmlns="http://schemas.openxmlformats.org/package/2006/relationships"><Relationship Id="rId1" Type="http://schemas.openxmlformats.org/officeDocument/2006/relationships/slideMaster" Target="../slideMasters/slideMaster1.xml" /></Relationships>
</file>

<file path=ppt/slideLayouts/_rels/slideLayout26.xml.rels>&#65279;<?xml version="1.0" encoding="utf-8" standalone="yes"?><Relationships xmlns="http://schemas.openxmlformats.org/package/2006/relationships"><Relationship Id="rId1" Type="http://schemas.openxmlformats.org/officeDocument/2006/relationships/slideMaster" Target="../slideMasters/slideMaster1.xml" /></Relationships>
</file>

<file path=ppt/slideLayouts/_rels/slideLayout27.xml.rels>&#65279;<?xml version="1.0" encoding="utf-8" standalone="yes"?><Relationships xmlns="http://schemas.openxmlformats.org/package/2006/relationships"><Relationship Id="rId1" Type="http://schemas.openxmlformats.org/officeDocument/2006/relationships/slideMaster" Target="../slideMasters/slideMaster1.xml" /></Relationships>
</file>

<file path=ppt/slideLayouts/_rels/slideLayout28.xml.rels>&#65279;<?xml version="1.0" encoding="utf-8" standalone="yes"?><Relationships xmlns="http://schemas.openxmlformats.org/package/2006/relationships"><Relationship Id="rId1" Type="http://schemas.openxmlformats.org/officeDocument/2006/relationships/slideMaster" Target="../slideMasters/slideMaster1.xml" /></Relationships>
</file>

<file path=ppt/slideLayouts/_rels/slideLayout29.xml.rels>&#65279;<?xml version="1.0" encoding="utf-8" standalone="yes"?><Relationships xmlns="http://schemas.openxmlformats.org/package/2006/relationships"><Relationship Id="rId1" Type="http://schemas.openxmlformats.org/officeDocument/2006/relationships/slideMaster" Target="../slideMasters/slideMaster1.xml" /></Relationships>
</file>

<file path=ppt/slideLayouts/_rels/slideLayout30.xml.rels>&#65279;<?xml version="1.0" encoding="utf-8" standalone="yes"?><Relationships xmlns="http://schemas.openxmlformats.org/package/2006/relationships"><Relationship Id="rId1" Type="http://schemas.openxmlformats.org/officeDocument/2006/relationships/slideMaster" Target="../slideMasters/slideMaster1.xml" /></Relationships>
</file>

<file path=ppt/slideLayouts/_rels/slideLayout31.xml.rels>&#65279;<?xml version="1.0" encoding="utf-8" standalone="yes"?><Relationships xmlns="http://schemas.openxmlformats.org/package/2006/relationships"><Relationship Id="rId1" Type="http://schemas.openxmlformats.org/officeDocument/2006/relationships/slideMaster" Target="../slideMasters/slideMaster1.xml" /></Relationships>
</file>

<file path=ppt/slideLayouts/_rels/slideLayout32.xml.rels>&#65279;<?xml version="1.0" encoding="utf-8" standalone="yes"?><Relationships xmlns="http://schemas.openxmlformats.org/package/2006/relationships"><Relationship Id="rId1" Type="http://schemas.openxmlformats.org/officeDocument/2006/relationships/slideMaster" Target="../slideMasters/slideMaster1.xml" /></Relationships>
</file>

<file path=ppt/slideLayouts/_rels/slideLayout33.xml.rels>&#65279;<?xml version="1.0" encoding="utf-8" standalone="yes"?><Relationships xmlns="http://schemas.openxmlformats.org/package/2006/relationships"><Relationship Id="rId1" Type="http://schemas.openxmlformats.org/officeDocument/2006/relationships/slideMaster" Target="../slideMasters/slideMaster1.xml" /></Relationships>
</file>

<file path=ppt/slideLayouts/_rels/slideLayout34.xml.rels>&#65279;<?xml version="1.0" encoding="utf-8" standalone="yes"?><Relationships xmlns="http://schemas.openxmlformats.org/package/2006/relationships"><Relationship Id="rId1" Type="http://schemas.openxmlformats.org/officeDocument/2006/relationships/slideMaster" Target="../slideMasters/slideMaster1.xml" /></Relationships>
</file>

<file path=ppt/slideLayouts/_rels/slideLayout35.xml.rels>&#65279;<?xml version="1.0" encoding="utf-8" standalone="yes"?><Relationships xmlns="http://schemas.openxmlformats.org/package/2006/relationships"><Relationship Id="rId1" Type="http://schemas.openxmlformats.org/officeDocument/2006/relationships/slideMaster" Target="../slideMasters/slideMaster1.xml" /></Relationships>
</file>

<file path=ppt/slideLayouts/_rels/slideLayout36.xml.rels>&#65279;<?xml version="1.0" encoding="utf-8" standalone="yes"?><Relationships xmlns="http://schemas.openxmlformats.org/package/2006/relationships"><Relationship Id="rId1" Type="http://schemas.openxmlformats.org/officeDocument/2006/relationships/slideMaster" Target="../slideMasters/slideMaster1.xml" /></Relationships>
</file>

<file path=ppt/slideLayouts/_rels/slideLayout37.xml.rels>&#65279;<?xml version="1.0" encoding="utf-8" standalone="yes"?><Relationships xmlns="http://schemas.openxmlformats.org/package/2006/relationships"><Relationship Id="rId1" Type="http://schemas.openxmlformats.org/officeDocument/2006/relationships/slideMaster" Target="../slideMasters/slideMaster1.xml" /></Relationships>
</file>

<file path=ppt/slideLayouts/_rels/slideLayout38.xml.rels>&#65279;<?xml version="1.0" encoding="utf-8" standalone="yes"?><Relationships xmlns="http://schemas.openxmlformats.org/package/2006/relationships"><Relationship Id="rId1" Type="http://schemas.openxmlformats.org/officeDocument/2006/relationships/slideMaster" Target="../slideMasters/slideMaster1.xml" /></Relationships>
</file>

<file path=ppt/slideLayouts/_rels/slideLayout39.xml.rels>&#65279;<?xml version="1.0" encoding="utf-8" standalone="yes"?><Relationships xmlns="http://schemas.openxmlformats.org/package/2006/relationships"><Relationship Id="rId1" Type="http://schemas.openxmlformats.org/officeDocument/2006/relationships/slideMaster" Target="../slideMasters/slideMaster1.xml" /></Relationships>
</file>

<file path=ppt/slideLayouts/_rels/slideLayout40.xml.rels>&#65279;<?xml version="1.0" encoding="utf-8" standalone="yes"?><Relationships xmlns="http://schemas.openxmlformats.org/package/2006/relationships"><Relationship Id="rId1" Type="http://schemas.openxmlformats.org/officeDocument/2006/relationships/slideMaster" Target="../slideMasters/slideMaster1.xml" /></Relationships>
</file>

<file path=ppt/slideLayouts/_rels/slideLayout41.xml.rels>&#65279;<?xml version="1.0" encoding="utf-8" standalone="yes"?><Relationships xmlns="http://schemas.openxmlformats.org/package/2006/relationships"><Relationship Id="rId1" Type="http://schemas.openxmlformats.org/officeDocument/2006/relationships/slideMaster" Target="../slideMasters/slideMaster1.xml" /></Relationships>
</file>

<file path=ppt/slideLayouts/_rels/slideLayout42.xml.rels>&#65279;<?xml version="1.0" encoding="utf-8" standalone="yes"?><Relationships xmlns="http://schemas.openxmlformats.org/package/2006/relationships"><Relationship Id="rId1" Type="http://schemas.openxmlformats.org/officeDocument/2006/relationships/slideMaster" Target="../slideMasters/slideMaster1.xml" /></Relationships>
</file>

<file path=ppt/slideLayouts/_rels/slideLayout43.xml.rels>&#65279;<?xml version="1.0" encoding="utf-8" standalone="yes"?><Relationships xmlns="http://schemas.openxmlformats.org/package/2006/relationships"><Relationship Id="rId1" Type="http://schemas.openxmlformats.org/officeDocument/2006/relationships/slideMaster" Target="../slideMasters/slideMaster1.xml" /></Relationships>
</file>

<file path=ppt/slideLayouts/_rels/slideLayout44.xml.rels>&#65279;<?xml version="1.0" encoding="utf-8" standalone="yes"?><Relationships xmlns="http://schemas.openxmlformats.org/package/2006/relationships"><Relationship Id="rId1" Type="http://schemas.openxmlformats.org/officeDocument/2006/relationships/slideMaster" Target="../slideMasters/slideMaster1.xml" /></Relationships>
</file>

<file path=ppt/slideLayouts/_rels/slideLayout45.xml.rels>&#65279;<?xml version="1.0" encoding="utf-8" standalone="yes"?><Relationships xmlns="http://schemas.openxmlformats.org/package/2006/relationships"><Relationship Id="rId1" Type="http://schemas.openxmlformats.org/officeDocument/2006/relationships/slideMaster" Target="../slideMasters/slideMaster1.xml" /></Relationships>
</file>

<file path=ppt/slideLayouts/_rels/slideLayout46.xml.rels>&#65279;<?xml version="1.0" encoding="utf-8" standalone="yes"?><Relationships xmlns="http://schemas.openxmlformats.org/package/2006/relationships"><Relationship Id="rId1" Type="http://schemas.openxmlformats.org/officeDocument/2006/relationships/slideMaster" Target="../slideMasters/slideMaster1.xml" /></Relationships>
</file>

<file path=ppt/slideLayouts/_rels/slideLayout47.xml.rels>&#65279;<?xml version="1.0" encoding="utf-8" standalone="yes"?><Relationships xmlns="http://schemas.openxmlformats.org/package/2006/relationships"><Relationship Id="rId1" Type="http://schemas.openxmlformats.org/officeDocument/2006/relationships/slideMaster" Target="../slideMasters/slideMaster1.xml" /></Relationships>
</file>

<file path=ppt/slideLayouts/_rels/slideLayout48.xml.rels>&#65279;<?xml version="1.0" encoding="utf-8" standalone="yes"?><Relationships xmlns="http://schemas.openxmlformats.org/package/2006/relationships"><Relationship Id="rId1" Type="http://schemas.openxmlformats.org/officeDocument/2006/relationships/slideMaster" Target="../slideMasters/slideMaster1.xml" /></Relationships>
</file>

<file path=ppt/slideLayouts/_rels/slideLayout49.xml.rels>&#65279;<?xml version="1.0" encoding="utf-8" standalone="yes"?><Relationships xmlns="http://schemas.openxmlformats.org/package/2006/relationships"><Relationship Id="rId1" Type="http://schemas.openxmlformats.org/officeDocument/2006/relationships/slideMaster" Target="../slideMasters/slideMaster1.xml" /></Relationships>
</file>

<file path=ppt/slideLayouts/_rels/slideLayout50.xml.rels>&#65279;<?xml version="1.0" encoding="utf-8" standalone="yes"?><Relationships xmlns="http://schemas.openxmlformats.org/package/2006/relationships"><Relationship Id="rId1" Type="http://schemas.openxmlformats.org/officeDocument/2006/relationships/slideMaster" Target="../slideMasters/slideMaster1.xml" /></Relationships>
</file>

<file path=ppt/slideLayouts/_rels/slideLayout51.xml.rels>&#65279;<?xml version="1.0" encoding="utf-8" standalone="yes"?><Relationships xmlns="http://schemas.openxmlformats.org/package/2006/relationships"><Relationship Id="rId1" Type="http://schemas.openxmlformats.org/officeDocument/2006/relationships/slideMaster" Target="../slideMasters/slideMaster1.xml" /></Relationships>
</file>

<file path=ppt/slideLayouts/_rels/slideLayout52.xml.rels>&#65279;<?xml version="1.0" encoding="utf-8" standalone="yes"?><Relationships xmlns="http://schemas.openxmlformats.org/package/2006/relationships"><Relationship Id="rId1" Type="http://schemas.openxmlformats.org/officeDocument/2006/relationships/slideMaster" Target="../slideMasters/slideMaster1.xml" /></Relationships>
</file>

<file path=ppt/slideLayouts/_rels/slideLayout53.xml.rels>&#65279;<?xml version="1.0" encoding="utf-8" standalone="yes"?><Relationships xmlns="http://schemas.openxmlformats.org/package/2006/relationships"><Relationship Id="rId1" Type="http://schemas.openxmlformats.org/officeDocument/2006/relationships/slideMaster" Target="../slideMasters/slideMaster1.xml" /></Relationships>
</file>

<file path=ppt/slideLayouts/_rels/slideLayout54.xml.rels>&#65279;<?xml version="1.0" encoding="utf-8" standalone="yes"?><Relationships xmlns="http://schemas.openxmlformats.org/package/2006/relationships"><Relationship Id="rId1" Type="http://schemas.openxmlformats.org/officeDocument/2006/relationships/slideMaster" Target="../slideMasters/slideMaster1.xml" /></Relationships>
</file>

<file path=ppt/slideLayouts/slideLayout1.xml><?xml version="1.0" encoding="utf-8"?>
<p:sldLayout xmlns:a="http://schemas.openxmlformats.org/drawingml/2006/main" xmlns:r="http://schemas.openxmlformats.org/officeDocument/2006/relationships" xmlns:p14="http://schemas.microsoft.com/office/powerpoint/2010/main" xmlns:p15="http://schemas.microsoft.com/office/powerpoint/2012/main" xmlns:p="http://schemas.openxmlformats.org/presentationml/2006/main" type="title" preserve="1">
  <p:cSld name="标题幻灯片">
    <p:bg>
      <p:bgPr>
        <a:solidFill>
          <a:srgbClr val="FFFFFF"/>
        </a:solidFill>
        <a:effectLst/>
      </p:bgPr>
    </p:bg>
    <p:spTree>
      <p:nvGrpSpPr>
        <p:cNvPr id="1" name=""/>
        <p:cNvGrpSpPr/>
        <p:nvPr/>
      </p:nvGrpSpPr>
      <p:grpSpPr>
        <a:xfrm>
          <a:off x="0" y="0"/>
          <a:ext cx="0" cy="0"/>
        </a:xfrm>
      </p:grpSpPr>
      <p:sp>
        <p:nvSpPr>
          <p:cNvPr id="2" name="标题 1"/>
          <p:cNvSpPr>
            <a:spLocks noGrp="1"/>
          </p:cNvSpPr>
          <p:nvPr>
            <p:ph type="ctrTitle" hasCustomPrompt="1"/>
            <p:custDataLst>
              <p:tags r:id="rId1"/>
            </p:custDataLst>
          </p:nvPr>
        </p:nvSpPr>
        <p:spPr>
          <a:xfrm>
            <a:off x="899100" y="914400"/>
            <a:ext cx="7349400" cy="2570400"/>
          </a:xfrm>
        </p:spPr>
        <p:txBody>
          <a:bodyPr lIns="90000" tIns="46800" rIns="90000" bIns="46800" anchor="b" anchorCtr="0">
            <a:normAutofit/>
          </a:bodyPr>
          <a:lstStyle>
            <a:lvl1pPr algn="ctr">
              <a:defRPr sz="4500" b="1" i="0" spc="300" baseline="0">
                <a:solidFill>
                  <a:schemeClr val="tx1">
                    <a:lumMod val="85000"/>
                    <a:lumOff val="15000"/>
                  </a:schemeClr>
                </a:solidFill>
                <a:effectLst/>
              </a:defRPr>
            </a:lvl1pPr>
          </a:lstStyle>
          <a:p>
            <a:r>
              <a:rPr lang="zh-CN" altLang="en-US"/>
              <a:t>单击此处编辑标题</a:t>
            </a:r>
          </a:p>
        </p:txBody>
      </p:sp>
      <p:sp>
        <p:nvSpPr>
          <p:cNvPr id="3" name="副标题 2"/>
          <p:cNvSpPr>
            <a:spLocks noGrp="1"/>
          </p:cNvSpPr>
          <p:nvPr>
            <p:ph type="subTitle" idx="1" hasCustomPrompt="1"/>
            <p:custDataLst>
              <p:tags r:id="rId2"/>
            </p:custDataLst>
          </p:nvPr>
        </p:nvSpPr>
        <p:spPr>
          <a:xfrm>
            <a:off x="899100" y="3560400"/>
            <a:ext cx="7349400" cy="1472400"/>
          </a:xfrm>
        </p:spPr>
        <p:txBody>
          <a:bodyPr lIns="90000" tIns="46800" rIns="90000" bIns="46800">
            <a:normAutofit/>
          </a:bodyPr>
          <a:lstStyle>
            <a:lvl1pPr marL="0" indent="0" algn="ctr" eaLnBrk="1" fontAlgn="auto" latinLnBrk="0" hangingPunct="1">
              <a:lnSpc>
                <a:spcPct val="110000"/>
              </a:lnSpc>
              <a:buNone/>
              <a:defRPr sz="1800" u="none" strike="noStrike" kern="1200" cap="none" spc="200" normalizeH="0" baseline="0">
                <a:solidFill>
                  <a:schemeClr val="tx1">
                    <a:lumMod val="65000"/>
                    <a:lumOff val="35000"/>
                  </a:schemeClr>
                </a:solidFill>
                <a:uFillTx/>
              </a:defRPr>
            </a:lvl1pPr>
            <a:lvl2pPr marL="342900" indent="0" algn="ctr">
              <a:buNone/>
              <a:defRPr sz="1500"/>
            </a:lvl2pPr>
            <a:lvl3pPr marL="685800" indent="0" algn="ctr">
              <a:buNone/>
              <a:defRPr sz="1350"/>
            </a:lvl3pPr>
            <a:lvl4pPr marL="1028700" indent="0" algn="ctr">
              <a:buNone/>
              <a:defRPr sz="1200"/>
            </a:lvl4pPr>
            <a:lvl5pPr marL="1371600" indent="0" algn="ctr">
              <a:buNone/>
              <a:defRPr sz="1200"/>
            </a:lvl5pPr>
            <a:lvl6pPr marL="1714500" indent="0" algn="ctr">
              <a:buNone/>
              <a:defRPr sz="1200"/>
            </a:lvl6pPr>
            <a:lvl7pPr marL="2057400" indent="0" algn="ctr">
              <a:buNone/>
              <a:defRPr sz="1200"/>
            </a:lvl7pPr>
            <a:lvl8pPr marL="2400300" indent="0" algn="ctr">
              <a:buNone/>
              <a:defRPr sz="1200"/>
            </a:lvl8pPr>
            <a:lvl9pPr marL="2743200" indent="0" algn="ctr">
              <a:buNone/>
              <a:defRPr sz="1200"/>
            </a:lvl9pPr>
          </a:lstStyle>
          <a:p>
            <a:r>
              <a:rPr lang="zh-CN" altLang="en-US"/>
              <a:t>单击此处编辑副标题</a:t>
            </a:r>
          </a:p>
        </p:txBody>
      </p:sp>
      <p:sp>
        <p:nvSpPr>
          <p:cNvPr id="16" name="日期占位符 15"/>
          <p:cNvSpPr>
            <a:spLocks noGrp="1"/>
          </p:cNvSpPr>
          <p:nvPr>
            <p:ph type="dt" sz="half" idx="10"/>
            <p:custDataLst>
              <p:tags r:id="rId3"/>
            </p:custDataLst>
          </p:nvPr>
        </p:nvSpPr>
        <p:spPr/>
        <p:txBody>
          <a:bodyPr/>
          <a:lstStyle/>
          <a:p>
            <a:fld id="{760FBDFE-C587-4B4C-A407-44438C67B59E}" type="datetimeFigureOut">
              <a:rPr lang="zh-CN" altLang="en-US" smtClean="0"/>
              <a:t/>
            </a:fld>
            <a:endParaRPr lang="zh-CN" altLang="en-US"/>
          </a:p>
        </p:txBody>
      </p:sp>
      <p:sp>
        <p:nvSpPr>
          <p:cNvPr id="17" name="页脚占位符 16"/>
          <p:cNvSpPr>
            <a:spLocks noGrp="1"/>
          </p:cNvSpPr>
          <p:nvPr>
            <p:ph type="ftr" sz="quarter" idx="11"/>
            <p:custDataLst>
              <p:tags r:id="rId4"/>
            </p:custDataLst>
          </p:nvPr>
        </p:nvSpPr>
        <p:spPr/>
        <p:txBody>
          <a:bodyPr/>
          <a:lstStyle/>
          <a:p>
            <a:endParaRPr lang="zh-CN" altLang="en-US"/>
          </a:p>
        </p:txBody>
      </p:sp>
      <p:sp>
        <p:nvSpPr>
          <p:cNvPr id="18" name="灯片编号占位符 17"/>
          <p:cNvSpPr>
            <a:spLocks noGrp="1"/>
          </p:cNvSpPr>
          <p:nvPr>
            <p:ph type="sldNum" sz="quarter" idx="12"/>
            <p:custDataLst>
              <p:tags r:id="rId5"/>
            </p:custDataLst>
          </p:nvPr>
        </p:nvSpPr>
        <p:spPr/>
        <p:txBody>
          <a:bodyPr/>
          <a:lstStyle/>
          <a:p>
            <a:fld id="{49AE70B2-8BF9-45C0-BB95-33D1B9D3A854}" type="slidenum">
              <a:rPr lang="zh-CN" altLang="en-US" smtClean="0"/>
              <a:t/>
            </a:fld>
            <a:endParaRPr lang="zh-CN" altLang="en-US"/>
          </a:p>
        </p:txBody>
      </p:sp>
    </p:spTree>
  </p:cSld>
  <p:clrMapOvr>
    <a:masterClrMapping/>
  </p:clrMapOvr>
  <p:transition/>
  <p:timing/>
</p:sldLayout>
</file>

<file path=ppt/slideLayouts/slideLayout2.xml><?xml version="1.0" encoding="utf-8"?>
<p:sldLayout xmlns:a="http://schemas.openxmlformats.org/drawingml/2006/main" xmlns:r="http://schemas.openxmlformats.org/officeDocument/2006/relationships" xmlns:p14="http://schemas.microsoft.com/office/powerpoint/2010/main" xmlns:p15="http://schemas.microsoft.com/office/powerpoint/2012/main" xmlns:p="http://schemas.openxmlformats.org/presentationml/2006/main" type="obj" preserve="1">
  <p:cSld name="标题和内容">
    <p:bg>
      <p:bgPr>
        <a:solidFill>
          <a:srgbClr val="FFFFFF"/>
        </a:solidFill>
        <a:effectLst/>
      </p:bgPr>
    </p:bg>
    <p:spTree>
      <p:nvGrpSpPr>
        <p:cNvPr id="1" name=""/>
        <p:cNvGrpSpPr/>
        <p:nvPr/>
      </p:nvGrpSpPr>
      <p:grpSpPr>
        <a:xfrm>
          <a:off x="0" y="0"/>
          <a:ext cx="0" cy="0"/>
        </a:xfrm>
      </p:grpSpPr>
      <p:sp>
        <p:nvSpPr>
          <p:cNvPr id="2" name="标题 1"/>
          <p:cNvSpPr>
            <a:spLocks noGrp="1"/>
          </p:cNvSpPr>
          <p:nvPr>
            <p:ph type="title"/>
            <p:custDataLst>
              <p:tags r:id="rId1"/>
            </p:custDataLst>
          </p:nvPr>
        </p:nvSpPr>
        <p:spPr>
          <a:xfrm>
            <a:off x="456300" y="608400"/>
            <a:ext cx="8226900" cy="705600"/>
          </a:xfrm>
        </p:spPr>
        <p:txBody>
          <a:bodyPr vert="horz" lIns="90000" tIns="46800" rIns="90000" bIns="46800" rtlCol="0" anchor="ctr" anchorCtr="0">
            <a:normAutofit/>
          </a:bodyPr>
          <a:lstStyle>
            <a:lvl1pPr marL="0" marR="0" algn="l" defTabSz="914400" rtl="0" eaLnBrk="1" fontAlgn="auto" latinLnBrk="0" hangingPunct="1">
              <a:lnSpc>
                <a:spcPct val="100000"/>
              </a:lnSpc>
              <a:buNone/>
              <a:defRPr kumimoji="0" lang="zh-CN" altLang="en-US" sz="2700" b="1" i="0" u="none" strike="noStrike" kern="1200" cap="none" spc="300" normalizeH="0" baseline="0" noProof="1">
                <a:solidFill>
                  <a:schemeClr val="tx1">
                    <a:lumMod val="85000"/>
                    <a:lumOff val="15000"/>
                  </a:schemeClr>
                </a:solidFill>
                <a:uFillTx/>
                <a:latin typeface="Arial" panose="020b0604020202020204" pitchFamily="34" charset="0"/>
                <a:ea typeface="微软雅黑" panose="020b0503020204020204" pitchFamily="34" charset="-122"/>
                <a:cs typeface="+mj-cs"/>
                <a:sym typeface="+mn-ea"/>
              </a:defRPr>
            </a:lvl1pPr>
          </a:lstStyle>
          <a:p>
            <a:pPr lvl="0"/>
            <a:r>
              <a:rPr>
                <a:sym typeface="+mn-ea"/>
              </a:rPr>
              <a:t>单击此处编辑母版标题样式</a:t>
            </a:r>
          </a:p>
        </p:txBody>
      </p:sp>
      <p:sp>
        <p:nvSpPr>
          <p:cNvPr id="3" name="内容占位符 2"/>
          <p:cNvSpPr>
            <a:spLocks noGrp="1"/>
          </p:cNvSpPr>
          <p:nvPr>
            <p:ph idx="1"/>
            <p:custDataLst>
              <p:tags r:id="rId2"/>
            </p:custDataLst>
          </p:nvPr>
        </p:nvSpPr>
        <p:spPr>
          <a:xfrm>
            <a:off x="456300" y="1490400"/>
            <a:ext cx="8226900" cy="4759200"/>
          </a:xfrm>
        </p:spPr>
        <p:txBody>
          <a:bodyPr vert="horz" lIns="90000" tIns="46800" rIns="90000" bIns="46800" rtlCol="0">
            <a:normAutofit/>
          </a:bodyPr>
          <a:lstStyle>
            <a:lvl1pPr marL="171450" marR="0" lvl="0" indent="-171450" algn="l" defTabSz="914400" rtl="0" eaLnBrk="1" fontAlgn="auto" latinLnBrk="0" hangingPunct="1">
              <a:lnSpc>
                <a:spcPct val="130000"/>
              </a:lnSpc>
              <a:spcBef>
                <a:spcPct val="0"/>
              </a:spcBef>
              <a:spcAft>
                <a:spcPts val="1000"/>
              </a:spcAft>
              <a:buFont typeface="Arial" panose="020b0604020202020204" pitchFamily="34" charset="0"/>
              <a:buChar char="●"/>
              <a:defRPr kumimoji="0" lang="zh-CN" altLang="en-US" sz="1350" b="0" i="0" u="none" strike="noStrike" kern="1200" cap="none" spc="150" normalizeH="0" baseline="0" noProof="1">
                <a:solidFill>
                  <a:schemeClr val="tx1">
                    <a:lumMod val="65000"/>
                    <a:lumOff val="35000"/>
                  </a:schemeClr>
                </a:solidFill>
                <a:uFillTx/>
                <a:latin typeface="Arial" panose="020b0604020202020204" pitchFamily="34" charset="0"/>
                <a:ea typeface="微软雅黑" panose="020b0503020204020204" pitchFamily="34" charset="-122"/>
                <a:cs typeface="+mn-cs"/>
                <a:sym typeface="+mn-ea"/>
              </a:defRPr>
            </a:lvl1pPr>
            <a:lvl2pPr marL="514350" marR="0" lvl="1" indent="-171450" algn="l" defTabSz="914400" rtl="0" eaLnBrk="1" fontAlgn="auto" latinLnBrk="0" hangingPunct="1">
              <a:lnSpc>
                <a:spcPct val="120000"/>
              </a:lnSpc>
              <a:spcBef>
                <a:spcPct val="0"/>
              </a:spcBef>
              <a:spcAft>
                <a:spcPts val="600"/>
              </a:spcAft>
              <a:buFont typeface="Arial" panose="020b0604020202020204" pitchFamily="34" charset="0"/>
              <a:buChar char="●"/>
              <a:tabLst>
                <a:tab pos="1609725"/>
              </a:tabLst>
              <a:defRPr kumimoji="0" lang="zh-CN" altLang="en-US" sz="1200" b="0" i="0" u="none" strike="noStrike" kern="1200" cap="none" spc="150" normalizeH="0" baseline="0" noProof="1">
                <a:solidFill>
                  <a:schemeClr val="tx1">
                    <a:lumMod val="65000"/>
                    <a:lumOff val="35000"/>
                  </a:schemeClr>
                </a:solidFill>
                <a:uFillTx/>
                <a:latin typeface="Arial" panose="020b0604020202020204" pitchFamily="34" charset="0"/>
                <a:ea typeface="微软雅黑" panose="020b0503020204020204" pitchFamily="34" charset="-122"/>
                <a:cs typeface="+mn-cs"/>
                <a:sym typeface="+mn-ea"/>
              </a:defRPr>
            </a:lvl2pPr>
            <a:lvl3pPr marL="857250" marR="0" lvl="2" indent="-171450" algn="l" defTabSz="914400" rtl="0" eaLnBrk="1" fontAlgn="auto" latinLnBrk="0" hangingPunct="1">
              <a:lnSpc>
                <a:spcPct val="120000"/>
              </a:lnSpc>
              <a:spcBef>
                <a:spcPct val="0"/>
              </a:spcBef>
              <a:spcAft>
                <a:spcPts val="600"/>
              </a:spcAft>
              <a:buFont typeface="Arial" panose="020b0604020202020204" pitchFamily="34" charset="0"/>
              <a:buChar char="●"/>
              <a:defRPr kumimoji="0" lang="zh-CN" altLang="en-US" sz="1200" b="0" i="0" u="none" strike="noStrike" kern="1200" cap="none" spc="150" normalizeH="0" baseline="0" noProof="1">
                <a:solidFill>
                  <a:schemeClr val="tx1">
                    <a:lumMod val="65000"/>
                    <a:lumOff val="35000"/>
                  </a:schemeClr>
                </a:solidFill>
                <a:uFillTx/>
                <a:latin typeface="Arial" panose="020b0604020202020204" pitchFamily="34" charset="0"/>
                <a:ea typeface="微软雅黑" panose="020b0503020204020204" pitchFamily="34" charset="-122"/>
                <a:cs typeface="+mn-cs"/>
                <a:sym typeface="+mn-ea"/>
              </a:defRPr>
            </a:lvl3pPr>
            <a:lvl4pPr marL="1200150" marR="0" lvl="3" indent="-171450" algn="l" defTabSz="914400" rtl="0" eaLnBrk="1" fontAlgn="auto" latinLnBrk="0" hangingPunct="1">
              <a:lnSpc>
                <a:spcPct val="120000"/>
              </a:lnSpc>
              <a:spcBef>
                <a:spcPct val="0"/>
              </a:spcBef>
              <a:spcAft>
                <a:spcPts val="300"/>
              </a:spcAft>
              <a:buFont typeface="Wingdings"/>
              <a:buChar char=""/>
              <a:defRPr kumimoji="0" lang="zh-CN" altLang="en-US" sz="1050" b="0" i="0" u="none" strike="noStrike" kern="1200" cap="none" spc="150" normalizeH="0" baseline="0" noProof="1">
                <a:solidFill>
                  <a:schemeClr val="tx1">
                    <a:lumMod val="65000"/>
                    <a:lumOff val="35000"/>
                  </a:schemeClr>
                </a:solidFill>
                <a:uFillTx/>
                <a:latin typeface="Arial" panose="020b0604020202020204" pitchFamily="34" charset="0"/>
                <a:ea typeface="微软雅黑" panose="020b0503020204020204" pitchFamily="34" charset="-122"/>
                <a:cs typeface="+mn-cs"/>
                <a:sym typeface="+mn-ea"/>
              </a:defRPr>
            </a:lvl4pPr>
            <a:lvl5pPr marL="1543050" marR="0" lvl="4" indent="-171450" algn="l" defTabSz="914400" rtl="0" eaLnBrk="1" fontAlgn="auto" latinLnBrk="0" hangingPunct="1">
              <a:lnSpc>
                <a:spcPct val="120000"/>
              </a:lnSpc>
              <a:spcBef>
                <a:spcPct val="0"/>
              </a:spcBef>
              <a:spcAft>
                <a:spcPts val="300"/>
              </a:spcAft>
              <a:buFont typeface="Arial" panose="020b0604020202020204" pitchFamily="34" charset="0"/>
              <a:buChar char="•"/>
              <a:defRPr kumimoji="0" lang="zh-CN" altLang="en-US" sz="1050" b="0" i="0" u="none" strike="noStrike" kern="1200" cap="none" spc="150" normalizeH="0" baseline="0" noProof="1">
                <a:solidFill>
                  <a:schemeClr val="tx1">
                    <a:lumMod val="65000"/>
                    <a:lumOff val="35000"/>
                  </a:schemeClr>
                </a:solidFill>
                <a:uFillTx/>
                <a:latin typeface="Arial" panose="020b0604020202020204" pitchFamily="34" charset="0"/>
                <a:ea typeface="微软雅黑" panose="020b0503020204020204" pitchFamily="34" charset="-122"/>
                <a:cs typeface="+mn-cs"/>
                <a:sym typeface="+mn-ea"/>
              </a:defRPr>
            </a:lvl5pPr>
            <a:lvl6pPr marL="1714500" indent="0">
              <a:buNone/>
              <a:defRPr/>
            </a:lvl6pPr>
          </a:lstStyle>
          <a:p>
            <a:pPr lvl="0"/>
            <a:r>
              <a:rPr>
                <a:sym typeface="+mn-ea"/>
              </a:rPr>
              <a:t>单击此处编辑母版文本样式</a:t>
            </a:r>
          </a:p>
          <a:p>
            <a:pPr lvl="1"/>
            <a:r>
              <a:rPr>
                <a:sym typeface="+mn-ea"/>
              </a:rPr>
              <a:t>第二级</a:t>
            </a:r>
          </a:p>
          <a:p>
            <a:pPr lvl="2"/>
            <a:r>
              <a:rPr>
                <a:sym typeface="+mn-ea"/>
              </a:rPr>
              <a:t>第三级</a:t>
            </a:r>
          </a:p>
          <a:p>
            <a:pPr lvl="3"/>
            <a:r>
              <a:rPr>
                <a:sym typeface="+mn-ea"/>
              </a:rPr>
              <a:t>第四级</a:t>
            </a:r>
          </a:p>
          <a:p>
            <a:pPr lvl="4"/>
            <a:r>
              <a:rPr>
                <a:sym typeface="+mn-ea"/>
              </a:rPr>
              <a:t>第五级</a:t>
            </a:r>
          </a:p>
        </p:txBody>
      </p:sp>
      <p:sp>
        <p:nvSpPr>
          <p:cNvPr id="4" name="日期占位符 3"/>
          <p:cNvSpPr>
            <a:spLocks noGrp="1"/>
          </p:cNvSpPr>
          <p:nvPr>
            <p:ph type="dt" sz="half" idx="10"/>
            <p:custDataLst>
              <p:tags r:id="rId3"/>
            </p:custDataLst>
          </p:nvPr>
        </p:nvSpPr>
        <p:spPr/>
        <p:txBody>
          <a:bodyPr/>
          <a:lstStyle/>
          <a:p>
            <a:fld id="{760FBDFE-C587-4B4C-A407-44438C67B59E}" type="datetimeFigureOut">
              <a:rPr lang="zh-CN" altLang="en-US" smtClean="0"/>
              <a:t/>
            </a:fld>
            <a:endParaRPr lang="zh-CN" altLang="en-US"/>
          </a:p>
        </p:txBody>
      </p:sp>
      <p:sp>
        <p:nvSpPr>
          <p:cNvPr id="5" name="页脚占位符 4"/>
          <p:cNvSpPr>
            <a:spLocks noGrp="1"/>
          </p:cNvSpPr>
          <p:nvPr>
            <p:ph type="ftr" sz="quarter" idx="11"/>
            <p:custDataLst>
              <p:tags r:id="rId4"/>
            </p:custDataLst>
          </p:nvPr>
        </p:nvSpPr>
        <p:spPr/>
        <p:txBody>
          <a:bodyPr/>
          <a:lstStyle/>
          <a:p>
            <a:endParaRPr lang="zh-CN" altLang="en-US"/>
          </a:p>
        </p:txBody>
      </p:sp>
      <p:sp>
        <p:nvSpPr>
          <p:cNvPr id="6" name="灯片编号占位符 5"/>
          <p:cNvSpPr>
            <a:spLocks noGrp="1"/>
          </p:cNvSpPr>
          <p:nvPr>
            <p:ph type="sldNum" sz="quarter" idx="12"/>
            <p:custDataLst>
              <p:tags r:id="rId5"/>
            </p:custDataLst>
          </p:nvPr>
        </p:nvSpPr>
        <p:spPr/>
        <p:txBody>
          <a:bodyPr/>
          <a:lstStyle/>
          <a:p>
            <a:fld id="{49AE70B2-8BF9-45C0-BB95-33D1B9D3A854}" type="slidenum">
              <a:rPr lang="zh-CN" altLang="en-US" smtClean="0"/>
              <a:t/>
            </a:fld>
            <a:endParaRPr lang="zh-CN" altLang="en-US"/>
          </a:p>
        </p:txBody>
      </p:sp>
    </p:spTree>
  </p:cSld>
  <p:clrMapOvr>
    <a:masterClrMapping/>
  </p:clrMapOvr>
  <p:transition/>
  <p:timing/>
</p:sldLayout>
</file>

<file path=ppt/slideLayouts/slideLayout3.xml><?xml version="1.0" encoding="utf-8"?>
<p:sldLayout xmlns:a="http://schemas.openxmlformats.org/drawingml/2006/main" xmlns:r="http://schemas.openxmlformats.org/officeDocument/2006/relationships" xmlns:p14="http://schemas.microsoft.com/office/powerpoint/2010/main" xmlns:p15="http://schemas.microsoft.com/office/powerpoint/2012/main" xmlns:p="http://schemas.openxmlformats.org/presentationml/2006/main" type="secHead" preserve="1">
  <p:cSld name="节标题">
    <p:bg>
      <p:bgPr>
        <a:solidFill>
          <a:srgbClr val="FFFFFF"/>
        </a:solidFill>
        <a:effectLst/>
      </p:bgPr>
    </p:bg>
    <p:spTree>
      <p:nvGrpSpPr>
        <p:cNvPr id="1" name=""/>
        <p:cNvGrpSpPr/>
        <p:nvPr/>
      </p:nvGrpSpPr>
      <p:grpSpPr>
        <a:xfrm>
          <a:off x="0" y="0"/>
          <a:ext cx="0" cy="0"/>
        </a:xfrm>
      </p:grpSpPr>
      <p:sp>
        <p:nvSpPr>
          <p:cNvPr id="2" name="标题 1"/>
          <p:cNvSpPr>
            <a:spLocks noGrp="1"/>
          </p:cNvSpPr>
          <p:nvPr>
            <p:ph type="title" hasCustomPrompt="1"/>
            <p:custDataLst>
              <p:tags r:id="rId1"/>
            </p:custDataLst>
          </p:nvPr>
        </p:nvSpPr>
        <p:spPr>
          <a:xfrm>
            <a:off x="1493100" y="3848400"/>
            <a:ext cx="5826600" cy="766800"/>
          </a:xfrm>
        </p:spPr>
        <p:txBody>
          <a:bodyPr lIns="90000" tIns="46800" rIns="90000" bIns="46800" anchor="b" anchorCtr="0">
            <a:normAutofit/>
          </a:bodyPr>
          <a:lstStyle>
            <a:lvl1pPr>
              <a:defRPr sz="3300" b="1" i="0" u="none" strike="noStrike" kern="1200" cap="none" spc="300" normalizeH="0" baseline="0">
                <a:solidFill>
                  <a:schemeClr val="tx1">
                    <a:lumMod val="85000"/>
                    <a:lumOff val="15000"/>
                  </a:schemeClr>
                </a:solidFill>
                <a:effectLst/>
                <a:uFillTx/>
              </a:defRPr>
            </a:lvl1pPr>
          </a:lstStyle>
          <a:p>
            <a:r>
              <a:rPr lang="zh-CN" altLang="en-US"/>
              <a:t>单击此处编辑标题</a:t>
            </a:r>
          </a:p>
        </p:txBody>
      </p:sp>
      <p:sp>
        <p:nvSpPr>
          <p:cNvPr id="3" name="文本占位符 2"/>
          <p:cNvSpPr>
            <a:spLocks noGrp="1"/>
          </p:cNvSpPr>
          <p:nvPr>
            <p:ph type="body" idx="1" hasCustomPrompt="1"/>
            <p:custDataLst>
              <p:tags r:id="rId2"/>
            </p:custDataLst>
          </p:nvPr>
        </p:nvSpPr>
        <p:spPr>
          <a:xfrm>
            <a:off x="1493100" y="4615200"/>
            <a:ext cx="5826600" cy="867600"/>
          </a:xfrm>
        </p:spPr>
        <p:txBody>
          <a:bodyPr lIns="90000" tIns="46800" rIns="90000" bIns="46800">
            <a:normAutofit/>
          </a:bodyPr>
          <a:lstStyle>
            <a:lvl1pPr marL="0" indent="0" eaLnBrk="1" fontAlgn="auto" latinLnBrk="0" hangingPunct="1">
              <a:lnSpc>
                <a:spcPct val="130000"/>
              </a:lnSpc>
              <a:buNone/>
              <a:defRPr kumimoji="0" lang="zh-CN" altLang="en-US" sz="1350" b="0" i="0" u="none" strike="noStrike" kern="1200" cap="none" spc="150" normalizeH="0" baseline="0" noProof="1">
                <a:solidFill>
                  <a:schemeClr val="tx1">
                    <a:lumMod val="65000"/>
                    <a:lumOff val="35000"/>
                  </a:schemeClr>
                </a:solidFill>
                <a:uFillTx/>
                <a:latin typeface="Arial" panose="020b0604020202020204" pitchFamily="34" charset="0"/>
                <a:ea typeface="微软雅黑" panose="020b0503020204020204" pitchFamily="34" charset="-122"/>
                <a:cs typeface="+mn-cs"/>
                <a:sym typeface="+mn-ea"/>
              </a:defRPr>
            </a:lvl1pPr>
            <a:lvl2pPr marL="342900" indent="0">
              <a:buNone/>
              <a:defRPr sz="1500">
                <a:solidFill>
                  <a:schemeClr val="tx1">
                    <a:tint val="75000"/>
                  </a:schemeClr>
                </a:solidFill>
              </a:defRPr>
            </a:lvl2pPr>
            <a:lvl3pPr marL="685800" indent="0">
              <a:buNone/>
              <a:defRPr sz="1350">
                <a:solidFill>
                  <a:schemeClr val="tx1">
                    <a:tint val="75000"/>
                  </a:schemeClr>
                </a:solidFill>
              </a:defRPr>
            </a:lvl3pPr>
            <a:lvl4pPr marL="1028700" indent="0">
              <a:buNone/>
              <a:defRPr sz="1200">
                <a:solidFill>
                  <a:schemeClr val="tx1">
                    <a:tint val="75000"/>
                  </a:schemeClr>
                </a:solidFill>
              </a:defRPr>
            </a:lvl4pPr>
            <a:lvl5pPr marL="1371600" indent="0">
              <a:buNone/>
              <a:defRPr sz="1200">
                <a:solidFill>
                  <a:schemeClr val="tx1">
                    <a:tint val="75000"/>
                  </a:schemeClr>
                </a:solidFill>
              </a:defRPr>
            </a:lvl5pPr>
            <a:lvl6pPr marL="1714500" indent="0">
              <a:buNone/>
              <a:defRPr sz="1200">
                <a:solidFill>
                  <a:schemeClr val="tx1">
                    <a:tint val="75000"/>
                  </a:schemeClr>
                </a:solidFill>
              </a:defRPr>
            </a:lvl6pPr>
            <a:lvl7pPr marL="2057400" indent="0">
              <a:buNone/>
              <a:defRPr sz="1200">
                <a:solidFill>
                  <a:schemeClr val="tx1">
                    <a:tint val="75000"/>
                  </a:schemeClr>
                </a:solidFill>
              </a:defRPr>
            </a:lvl7pPr>
            <a:lvl8pPr marL="2400300" indent="0">
              <a:buNone/>
              <a:defRPr sz="1200">
                <a:solidFill>
                  <a:schemeClr val="tx1">
                    <a:tint val="75000"/>
                  </a:schemeClr>
                </a:solidFill>
              </a:defRPr>
            </a:lvl8pPr>
            <a:lvl9pPr marL="2743200" indent="0">
              <a:buNone/>
              <a:defRPr sz="1200">
                <a:solidFill>
                  <a:schemeClr val="tx1">
                    <a:tint val="75000"/>
                  </a:schemeClr>
                </a:solidFill>
              </a:defRPr>
            </a:lvl9pPr>
          </a:lstStyle>
          <a:p>
            <a:pPr lvl="0"/>
            <a:r>
              <a:rPr lang="zh-CN" altLang="en-US"/>
              <a:t>单击此处编辑文本</a:t>
            </a:r>
          </a:p>
        </p:txBody>
      </p:sp>
      <p:sp>
        <p:nvSpPr>
          <p:cNvPr id="4" name="日期占位符 3"/>
          <p:cNvSpPr>
            <a:spLocks noGrp="1"/>
          </p:cNvSpPr>
          <p:nvPr>
            <p:ph type="dt" sz="half" idx="10"/>
            <p:custDataLst>
              <p:tags r:id="rId3"/>
            </p:custDataLst>
          </p:nvPr>
        </p:nvSpPr>
        <p:spPr/>
        <p:txBody>
          <a:bodyPr/>
          <a:lstStyle/>
          <a:p>
            <a:fld id="{760FBDFE-C587-4B4C-A407-44438C67B59E}" type="datetimeFigureOut">
              <a:rPr lang="zh-CN" altLang="en-US" smtClean="0"/>
              <a:t/>
            </a:fld>
            <a:endParaRPr lang="zh-CN" altLang="en-US"/>
          </a:p>
        </p:txBody>
      </p:sp>
      <p:sp>
        <p:nvSpPr>
          <p:cNvPr id="5" name="页脚占位符 4"/>
          <p:cNvSpPr>
            <a:spLocks noGrp="1"/>
          </p:cNvSpPr>
          <p:nvPr>
            <p:ph type="ftr" sz="quarter" idx="11"/>
            <p:custDataLst>
              <p:tags r:id="rId4"/>
            </p:custDataLst>
          </p:nvPr>
        </p:nvSpPr>
        <p:spPr/>
        <p:txBody>
          <a:bodyPr/>
          <a:lstStyle/>
          <a:p>
            <a:endParaRPr lang="zh-CN" altLang="en-US"/>
          </a:p>
        </p:txBody>
      </p:sp>
      <p:sp>
        <p:nvSpPr>
          <p:cNvPr id="6" name="灯片编号占位符 5"/>
          <p:cNvSpPr>
            <a:spLocks noGrp="1"/>
          </p:cNvSpPr>
          <p:nvPr>
            <p:ph type="sldNum" sz="quarter" idx="12"/>
            <p:custDataLst>
              <p:tags r:id="rId5"/>
            </p:custDataLst>
          </p:nvPr>
        </p:nvSpPr>
        <p:spPr/>
        <p:txBody>
          <a:bodyPr/>
          <a:lstStyle/>
          <a:p>
            <a:fld id="{49AE70B2-8BF9-45C0-BB95-33D1B9D3A854}" type="slidenum">
              <a:rPr lang="zh-CN" altLang="en-US" smtClean="0"/>
              <a:t/>
            </a:fld>
            <a:endParaRPr lang="zh-CN" altLang="en-US"/>
          </a:p>
        </p:txBody>
      </p:sp>
    </p:spTree>
  </p:cSld>
  <p:clrMapOvr>
    <a:masterClrMapping/>
  </p:clrMapOvr>
  <p:transition/>
  <p:timing/>
</p:sldLayout>
</file>

<file path=ppt/slideLayouts/slideLayout4.xml><?xml version="1.0" encoding="utf-8"?>
<p:sldLayout xmlns:a="http://schemas.openxmlformats.org/drawingml/2006/main" xmlns:r="http://schemas.openxmlformats.org/officeDocument/2006/relationships" xmlns:p14="http://schemas.microsoft.com/office/powerpoint/2010/main" xmlns:p15="http://schemas.microsoft.com/office/powerpoint/2012/main" xmlns:p="http://schemas.openxmlformats.org/presentationml/2006/main" type="twoObj" preserve="1">
  <p:cSld name="两栏内容">
    <p:bg>
      <p:bgPr>
        <a:solidFill>
          <a:srgbClr val="FFFFFF"/>
        </a:solidFill>
        <a:effectLst/>
      </p:bgPr>
    </p:bg>
    <p:spTree>
      <p:nvGrpSpPr>
        <p:cNvPr id="1" name=""/>
        <p:cNvGrpSpPr/>
        <p:nvPr/>
      </p:nvGrpSpPr>
      <p:grpSpPr>
        <a:xfrm>
          <a:off x="0" y="0"/>
          <a:ext cx="0" cy="0"/>
        </a:xfrm>
      </p:grpSpPr>
      <p:sp>
        <p:nvSpPr>
          <p:cNvPr id="2" name="标题 1"/>
          <p:cNvSpPr>
            <a:spLocks noGrp="1"/>
          </p:cNvSpPr>
          <p:nvPr>
            <p:ph type="title"/>
            <p:custDataLst>
              <p:tags r:id="rId1"/>
            </p:custDataLst>
          </p:nvPr>
        </p:nvSpPr>
        <p:spPr>
          <a:xfrm>
            <a:off x="456300" y="608400"/>
            <a:ext cx="8226900" cy="705600"/>
          </a:xfrm>
        </p:spPr>
        <p:txBody>
          <a:bodyPr vert="horz" lIns="90000" tIns="46800" rIns="90000" bIns="46800" rtlCol="0" anchor="ctr" anchorCtr="0">
            <a:normAutofit/>
          </a:bodyPr>
          <a:lstStyle>
            <a:lvl1pPr marL="0" marR="0" lvl="0" algn="l" defTabSz="914400" rtl="0" eaLnBrk="1" fontAlgn="auto" latinLnBrk="0" hangingPunct="1">
              <a:lnSpc>
                <a:spcPct val="100000"/>
              </a:lnSpc>
              <a:buNone/>
              <a:defRPr kumimoji="0" lang="zh-CN" altLang="en-US" sz="2700" b="1" i="0" u="none" strike="noStrike" kern="1200" cap="none" spc="300" normalizeH="0" baseline="0" noProof="1">
                <a:solidFill>
                  <a:schemeClr val="tx1">
                    <a:lumMod val="85000"/>
                    <a:lumOff val="15000"/>
                  </a:schemeClr>
                </a:solidFill>
                <a:uFillTx/>
                <a:latin typeface="Arial" panose="020b0604020202020204" pitchFamily="34" charset="0"/>
                <a:ea typeface="微软雅黑" panose="020b0503020204020204" pitchFamily="34" charset="-122"/>
                <a:cs typeface="+mj-cs"/>
                <a:sym typeface="+mn-ea"/>
              </a:defRPr>
            </a:lvl1pPr>
          </a:lstStyle>
          <a:p>
            <a:pPr lvl="0"/>
            <a:r>
              <a:rPr>
                <a:sym typeface="+mn-ea"/>
              </a:rPr>
              <a:t>单击此处编辑母版标题样式</a:t>
            </a:r>
          </a:p>
        </p:txBody>
      </p:sp>
      <p:sp>
        <p:nvSpPr>
          <p:cNvPr id="3" name="内容占位符 2"/>
          <p:cNvSpPr>
            <a:spLocks noGrp="1"/>
          </p:cNvSpPr>
          <p:nvPr>
            <p:ph sz="half" idx="1"/>
            <p:custDataLst>
              <p:tags r:id="rId2"/>
            </p:custDataLst>
          </p:nvPr>
        </p:nvSpPr>
        <p:spPr>
          <a:xfrm>
            <a:off x="456300" y="1501200"/>
            <a:ext cx="3882600" cy="4748400"/>
          </a:xfrm>
        </p:spPr>
        <p:txBody>
          <a:bodyPr vert="horz" lIns="90000" tIns="46800" rIns="90000" bIns="46800" rtlCol="0">
            <a:normAutofit/>
          </a:bodyPr>
          <a:lstStyle>
            <a:lvl1pPr marL="171450" marR="0" lvl="0" indent="-171450" algn="l" defTabSz="914400" rtl="0" eaLnBrk="1" fontAlgn="auto" latinLnBrk="0" hangingPunct="1">
              <a:lnSpc>
                <a:spcPct val="130000"/>
              </a:lnSpc>
              <a:spcBef>
                <a:spcPct val="0"/>
              </a:spcBef>
              <a:spcAft>
                <a:spcPts val="600"/>
              </a:spcAft>
              <a:buFont typeface="Arial" panose="020b0604020202020204" pitchFamily="34" charset="0"/>
              <a:buChar char="●"/>
              <a:defRPr kumimoji="0" lang="zh-CN" altLang="en-US" sz="1200" b="0" i="0" u="none" strike="noStrike" kern="1200" cap="none" spc="150" normalizeH="0" baseline="0" noProof="1">
                <a:solidFill>
                  <a:schemeClr val="tx1">
                    <a:lumMod val="65000"/>
                    <a:lumOff val="35000"/>
                  </a:schemeClr>
                </a:solidFill>
                <a:uFillTx/>
                <a:latin typeface="Arial" panose="020b0604020202020204" pitchFamily="34" charset="0"/>
                <a:ea typeface="微软雅黑" panose="020b0503020204020204" pitchFamily="34" charset="-122"/>
                <a:cs typeface="+mn-cs"/>
                <a:sym typeface="+mn-ea"/>
              </a:defRPr>
            </a:lvl1pPr>
            <a:lvl2pPr marL="514350" marR="0" lvl="1" indent="-171450" algn="l" defTabSz="914400" rtl="0" eaLnBrk="1" fontAlgn="auto" latinLnBrk="0" hangingPunct="1">
              <a:lnSpc>
                <a:spcPct val="120000"/>
              </a:lnSpc>
              <a:spcBef>
                <a:spcPct val="0"/>
              </a:spcBef>
              <a:spcAft>
                <a:spcPts val="600"/>
              </a:spcAft>
              <a:buFont typeface="Arial" panose="020b0604020202020204" pitchFamily="34" charset="0"/>
              <a:buChar char="●"/>
              <a:tabLst>
                <a:tab pos="1609725"/>
              </a:tabLst>
              <a:defRPr kumimoji="0" lang="zh-CN" altLang="en-US" sz="1200" b="0" i="0" u="none" strike="noStrike" kern="1200" cap="none" spc="150" normalizeH="0" baseline="0" noProof="1">
                <a:solidFill>
                  <a:schemeClr val="tx1">
                    <a:lumMod val="65000"/>
                    <a:lumOff val="35000"/>
                  </a:schemeClr>
                </a:solidFill>
                <a:uFillTx/>
                <a:latin typeface="Arial" panose="020b0604020202020204" pitchFamily="34" charset="0"/>
                <a:ea typeface="微软雅黑" panose="020b0503020204020204" pitchFamily="34" charset="-122"/>
                <a:cs typeface="+mn-cs"/>
                <a:sym typeface="+mn-ea"/>
              </a:defRPr>
            </a:lvl2pPr>
            <a:lvl3pPr marL="857250" marR="0" lvl="2" indent="-171450" algn="l" defTabSz="914400" rtl="0" eaLnBrk="1" fontAlgn="auto" latinLnBrk="0" hangingPunct="1">
              <a:lnSpc>
                <a:spcPct val="120000"/>
              </a:lnSpc>
              <a:spcBef>
                <a:spcPct val="0"/>
              </a:spcBef>
              <a:spcAft>
                <a:spcPts val="600"/>
              </a:spcAft>
              <a:buFont typeface="Arial" panose="020b0604020202020204" pitchFamily="34" charset="0"/>
              <a:buChar char="●"/>
              <a:defRPr kumimoji="0" lang="zh-CN" altLang="en-US" sz="1200" b="0" i="0" u="none" strike="noStrike" kern="1200" cap="none" spc="150" normalizeH="0" baseline="0" noProof="1">
                <a:solidFill>
                  <a:schemeClr val="tx1">
                    <a:lumMod val="65000"/>
                    <a:lumOff val="35000"/>
                  </a:schemeClr>
                </a:solidFill>
                <a:uFillTx/>
                <a:latin typeface="Arial" panose="020b0604020202020204" pitchFamily="34" charset="0"/>
                <a:ea typeface="微软雅黑" panose="020b0503020204020204" pitchFamily="34" charset="-122"/>
                <a:cs typeface="+mn-cs"/>
                <a:sym typeface="+mn-ea"/>
              </a:defRPr>
            </a:lvl3pPr>
            <a:lvl4pPr marL="1200150" marR="0" lvl="3" indent="-171450" algn="l" defTabSz="914400" rtl="0" eaLnBrk="1" fontAlgn="auto" latinLnBrk="0" hangingPunct="1">
              <a:lnSpc>
                <a:spcPct val="120000"/>
              </a:lnSpc>
              <a:spcBef>
                <a:spcPct val="0"/>
              </a:spcBef>
              <a:spcAft>
                <a:spcPts val="300"/>
              </a:spcAft>
              <a:buFont typeface="Wingdings"/>
              <a:buChar char=""/>
              <a:defRPr kumimoji="0" lang="zh-CN" altLang="en-US" sz="1050" b="0" i="0" u="none" strike="noStrike" kern="1200" cap="none" spc="150" normalizeH="0" baseline="0" noProof="1">
                <a:solidFill>
                  <a:schemeClr val="tx1">
                    <a:lumMod val="65000"/>
                    <a:lumOff val="35000"/>
                  </a:schemeClr>
                </a:solidFill>
                <a:uFillTx/>
                <a:latin typeface="Arial" panose="020b0604020202020204" pitchFamily="34" charset="0"/>
                <a:ea typeface="微软雅黑" panose="020b0503020204020204" pitchFamily="34" charset="-122"/>
                <a:cs typeface="+mn-cs"/>
                <a:sym typeface="+mn-ea"/>
              </a:defRPr>
            </a:lvl4pPr>
            <a:lvl5pPr marL="1543050" marR="0" lvl="4" indent="-171450" algn="l" defTabSz="914400" rtl="0" eaLnBrk="1" fontAlgn="auto" latinLnBrk="0" hangingPunct="1">
              <a:lnSpc>
                <a:spcPct val="120000"/>
              </a:lnSpc>
              <a:spcBef>
                <a:spcPct val="0"/>
              </a:spcBef>
              <a:spcAft>
                <a:spcPts val="300"/>
              </a:spcAft>
              <a:buFont typeface="Arial" panose="020b0604020202020204" pitchFamily="34" charset="0"/>
              <a:buChar char="•"/>
              <a:defRPr kumimoji="0" lang="zh-CN" altLang="en-US" sz="1050" b="0" i="0" u="none" strike="noStrike" kern="1200" cap="none" spc="150" normalizeH="0" baseline="0" noProof="1">
                <a:solidFill>
                  <a:schemeClr val="tx1">
                    <a:lumMod val="65000"/>
                    <a:lumOff val="35000"/>
                  </a:schemeClr>
                </a:solidFill>
                <a:uFillTx/>
                <a:latin typeface="Arial" panose="020b0604020202020204" pitchFamily="34" charset="0"/>
                <a:ea typeface="微软雅黑" panose="020b0503020204020204" pitchFamily="34" charset="-122"/>
                <a:cs typeface="+mn-cs"/>
                <a:sym typeface="+mn-ea"/>
              </a:defRPr>
            </a:lvl5pPr>
          </a:lstStyle>
          <a:p>
            <a:pPr lvl="0"/>
            <a:r>
              <a:rPr>
                <a:sym typeface="+mn-ea"/>
              </a:rPr>
              <a:t>单击此处编辑母版文本样式</a:t>
            </a:r>
          </a:p>
          <a:p>
            <a:pPr lvl="1"/>
            <a:r>
              <a:rPr>
                <a:sym typeface="+mn-ea"/>
              </a:rPr>
              <a:t>第二级</a:t>
            </a:r>
          </a:p>
          <a:p>
            <a:pPr lvl="2"/>
            <a:r>
              <a:rPr>
                <a:sym typeface="+mn-ea"/>
              </a:rPr>
              <a:t>第三级</a:t>
            </a:r>
          </a:p>
          <a:p>
            <a:pPr lvl="3"/>
            <a:r>
              <a:rPr>
                <a:sym typeface="+mn-ea"/>
              </a:rPr>
              <a:t>第四级</a:t>
            </a:r>
          </a:p>
          <a:p>
            <a:pPr lvl="4"/>
            <a:r>
              <a:rPr>
                <a:sym typeface="+mn-ea"/>
              </a:rPr>
              <a:t>第五级</a:t>
            </a:r>
          </a:p>
        </p:txBody>
      </p:sp>
      <p:sp>
        <p:nvSpPr>
          <p:cNvPr id="4" name="内容占位符 3"/>
          <p:cNvSpPr>
            <a:spLocks noGrp="1"/>
          </p:cNvSpPr>
          <p:nvPr>
            <p:ph sz="half" idx="2"/>
            <p:custDataLst>
              <p:tags r:id="rId3"/>
            </p:custDataLst>
          </p:nvPr>
        </p:nvSpPr>
        <p:spPr>
          <a:xfrm>
            <a:off x="4808700" y="1501200"/>
            <a:ext cx="3882600" cy="4748400"/>
          </a:xfrm>
        </p:spPr>
        <p:txBody>
          <a:bodyPr lIns="90000" tIns="46800" rIns="90000" bIns="46800">
            <a:normAutofit/>
          </a:bodyPr>
          <a:lstStyle>
            <a:lvl1pPr marL="171450" indent="-171450" eaLnBrk="1" fontAlgn="auto" latinLnBrk="0" hangingPunct="1">
              <a:lnSpc>
                <a:spcPct val="130000"/>
              </a:lnSpc>
              <a:spcAft>
                <a:spcPts val="600"/>
              </a:spcAft>
              <a:buFont typeface="Arial" panose="020b0604020202020204" pitchFamily="34" charset="0"/>
              <a:buChar char="●"/>
              <a:defRPr sz="1200" u="none" strike="noStrike" kern="1200" cap="none" spc="150" normalizeH="0" baseline="0">
                <a:solidFill>
                  <a:schemeClr val="tx1">
                    <a:lumMod val="65000"/>
                    <a:lumOff val="35000"/>
                  </a:schemeClr>
                </a:solidFill>
                <a:latin typeface="Arial" panose="020b0604020202020204" pitchFamily="34" charset="0"/>
                <a:ea typeface="微软雅黑" panose="020b0503020204020204" pitchFamily="34" charset="-122"/>
              </a:defRPr>
            </a:lvl1pPr>
            <a:lvl2pPr marL="514350" indent="-171450" defTabSz="914400" eaLnBrk="1" fontAlgn="auto" latinLnBrk="0" hangingPunct="1">
              <a:lnSpc>
                <a:spcPct val="120000"/>
              </a:lnSpc>
              <a:buFont typeface="Arial" panose="020b0604020202020204" pitchFamily="34" charset="0"/>
              <a:buChar char="●"/>
              <a:tabLst>
                <a:tab pos="1609725"/>
              </a:tabLst>
              <a:defRPr sz="1200" u="none" strike="noStrike" kern="1200" cap="none" spc="150" normalizeH="0" baseline="0">
                <a:solidFill>
                  <a:schemeClr val="tx1">
                    <a:lumMod val="65000"/>
                    <a:lumOff val="35000"/>
                  </a:schemeClr>
                </a:solidFill>
                <a:latin typeface="Arial" panose="020b0604020202020204" pitchFamily="34" charset="0"/>
                <a:ea typeface="微软雅黑" panose="020b0503020204020204" pitchFamily="34" charset="-122"/>
              </a:defRPr>
            </a:lvl2pPr>
            <a:lvl3pPr marL="857250" indent="-171450" eaLnBrk="1" fontAlgn="auto" latinLnBrk="0" hangingPunct="1">
              <a:lnSpc>
                <a:spcPct val="120000"/>
              </a:lnSpc>
              <a:buFont typeface="Arial" panose="020b0604020202020204" pitchFamily="34" charset="0"/>
              <a:buChar char="●"/>
              <a:defRPr sz="1200" u="none" strike="noStrike" kern="1200" cap="none" spc="150" normalizeH="0" baseline="0">
                <a:solidFill>
                  <a:schemeClr val="tx1">
                    <a:lumMod val="65000"/>
                    <a:lumOff val="35000"/>
                  </a:schemeClr>
                </a:solidFill>
                <a:latin typeface="Arial" panose="020b0604020202020204" pitchFamily="34" charset="0"/>
                <a:ea typeface="微软雅黑" panose="020b0503020204020204" pitchFamily="34" charset="-122"/>
              </a:defRPr>
            </a:lvl3pPr>
            <a:lvl4pPr marL="1200150" indent="-171450" eaLnBrk="1" fontAlgn="auto" latinLnBrk="0" hangingPunct="1">
              <a:lnSpc>
                <a:spcPct val="120000"/>
              </a:lnSpc>
              <a:buFont typeface="Wingdings"/>
              <a:buChar char=""/>
              <a:defRPr sz="1050" u="none" strike="noStrike" kern="1200" cap="none" spc="150" normalizeH="0" baseline="0">
                <a:solidFill>
                  <a:schemeClr val="tx1">
                    <a:lumMod val="65000"/>
                    <a:lumOff val="35000"/>
                  </a:schemeClr>
                </a:solidFill>
                <a:latin typeface="Arial" panose="020b0604020202020204" pitchFamily="34" charset="0"/>
                <a:ea typeface="微软雅黑" panose="020b0503020204020204" pitchFamily="34" charset="-122"/>
              </a:defRPr>
            </a:lvl4pPr>
            <a:lvl5pPr eaLnBrk="1" fontAlgn="auto" latinLnBrk="0" hangingPunct="1">
              <a:lnSpc>
                <a:spcPct val="120000"/>
              </a:lnSpc>
              <a:defRPr sz="1050" u="none" strike="noStrike" kern="1200" cap="none" spc="150" normalizeH="0">
                <a:solidFill>
                  <a:schemeClr val="tx1">
                    <a:lumMod val="65000"/>
                    <a:lumOff val="35000"/>
                  </a:schemeClr>
                </a:solidFill>
                <a:latin typeface="Arial" panose="020b0604020202020204" pitchFamily="34" charset="0"/>
              </a:defRPr>
            </a:lvl5pPr>
          </a:lstStyle>
          <a:p>
            <a:pPr lvl="0"/>
            <a:r>
              <a:rPr lang="zh-CN" altLang="en-US"/>
              <a:t>单击此处编辑母版文本样式</a:t>
            </a:r>
          </a:p>
          <a:p>
            <a:pPr lvl="1"/>
            <a:r>
              <a:rPr lang="zh-CN" altLang="en-US"/>
              <a:t>第二级</a:t>
            </a:r>
          </a:p>
          <a:p>
            <a:pPr lvl="2"/>
            <a:r>
              <a:rPr lang="zh-CN" altLang="en-US"/>
              <a:t>第三级</a:t>
            </a:r>
          </a:p>
          <a:p>
            <a:pPr lvl="3"/>
            <a:r>
              <a:rPr lang="zh-CN" altLang="en-US"/>
              <a:t>第四级</a:t>
            </a:r>
          </a:p>
          <a:p>
            <a:pPr lvl="4"/>
            <a:r>
              <a:rPr lang="zh-CN" altLang="en-US"/>
              <a:t>第五级</a:t>
            </a:r>
          </a:p>
        </p:txBody>
      </p:sp>
      <p:sp>
        <p:nvSpPr>
          <p:cNvPr id="5" name="日期占位符 4"/>
          <p:cNvSpPr>
            <a:spLocks noGrp="1"/>
          </p:cNvSpPr>
          <p:nvPr>
            <p:ph type="dt" sz="half" idx="10"/>
            <p:custDataLst>
              <p:tags r:id="rId4"/>
            </p:custDataLst>
          </p:nvPr>
        </p:nvSpPr>
        <p:spPr/>
        <p:txBody>
          <a:bodyPr/>
          <a:lstStyle/>
          <a:p>
            <a:fld id="{760FBDFE-C587-4B4C-A407-44438C67B59E}" type="datetimeFigureOut">
              <a:rPr lang="zh-CN" altLang="en-US" smtClean="0"/>
              <a:t/>
            </a:fld>
            <a:endParaRPr lang="zh-CN" altLang="en-US"/>
          </a:p>
        </p:txBody>
      </p:sp>
      <p:sp>
        <p:nvSpPr>
          <p:cNvPr id="6" name="页脚占位符 5"/>
          <p:cNvSpPr>
            <a:spLocks noGrp="1"/>
          </p:cNvSpPr>
          <p:nvPr>
            <p:ph type="ftr" sz="quarter" idx="11"/>
            <p:custDataLst>
              <p:tags r:id="rId5"/>
            </p:custDataLst>
          </p:nvPr>
        </p:nvSpPr>
        <p:spPr/>
        <p:txBody>
          <a:bodyPr/>
          <a:lstStyle/>
          <a:p>
            <a:endParaRPr lang="zh-CN" altLang="en-US"/>
          </a:p>
        </p:txBody>
      </p:sp>
      <p:sp>
        <p:nvSpPr>
          <p:cNvPr id="7" name="灯片编号占位符 6"/>
          <p:cNvSpPr>
            <a:spLocks noGrp="1"/>
          </p:cNvSpPr>
          <p:nvPr>
            <p:ph type="sldNum" sz="quarter" idx="12"/>
            <p:custDataLst>
              <p:tags r:id="rId6"/>
            </p:custDataLst>
          </p:nvPr>
        </p:nvSpPr>
        <p:spPr/>
        <p:txBody>
          <a:bodyPr/>
          <a:lstStyle/>
          <a:p>
            <a:fld id="{49AE70B2-8BF9-45C0-BB95-33D1B9D3A854}" type="slidenum">
              <a:rPr lang="zh-CN" altLang="en-US" smtClean="0"/>
              <a:t/>
            </a:fld>
            <a:endParaRPr lang="zh-CN" altLang="en-US"/>
          </a:p>
        </p:txBody>
      </p:sp>
    </p:spTree>
  </p:cSld>
  <p:clrMapOvr>
    <a:masterClrMapping/>
  </p:clrMapOvr>
  <p:transition/>
  <p:timing/>
</p:sldLayout>
</file>

<file path=ppt/slideLayouts/slideLayout5.xml><?xml version="1.0" encoding="utf-8"?>
<p:sldLayout xmlns:a="http://schemas.openxmlformats.org/drawingml/2006/main" xmlns:r="http://schemas.openxmlformats.org/officeDocument/2006/relationships" xmlns:p14="http://schemas.microsoft.com/office/powerpoint/2010/main" xmlns:p15="http://schemas.microsoft.com/office/powerpoint/2012/main" xmlns:p="http://schemas.openxmlformats.org/presentationml/2006/main" type="twoTxTwoObj" preserve="1">
  <p:cSld name="比较">
    <p:bg>
      <p:bgPr>
        <a:solidFill>
          <a:srgbClr val="FFFFFF"/>
        </a:solidFill>
        <a:effectLst/>
      </p:bgPr>
    </p:bg>
    <p:spTree>
      <p:nvGrpSpPr>
        <p:cNvPr id="1" name=""/>
        <p:cNvGrpSpPr/>
        <p:nvPr/>
      </p:nvGrpSpPr>
      <p:grpSpPr>
        <a:xfrm>
          <a:off x="0" y="0"/>
          <a:ext cx="0" cy="0"/>
        </a:xfrm>
      </p:grpSpPr>
      <p:sp>
        <p:nvSpPr>
          <p:cNvPr id="2" name="标题 1"/>
          <p:cNvSpPr>
            <a:spLocks noGrp="1"/>
          </p:cNvSpPr>
          <p:nvPr>
            <p:ph type="title"/>
            <p:custDataLst>
              <p:tags r:id="rId1"/>
            </p:custDataLst>
          </p:nvPr>
        </p:nvSpPr>
        <p:spPr>
          <a:xfrm>
            <a:off x="456300" y="608400"/>
            <a:ext cx="8226900" cy="705600"/>
          </a:xfrm>
        </p:spPr>
        <p:txBody>
          <a:bodyPr vert="horz" lIns="90000" tIns="46800" rIns="90000" bIns="46800" rtlCol="0" anchor="ctr" anchorCtr="0">
            <a:normAutofit/>
          </a:bodyPr>
          <a:lstStyle>
            <a:lvl1pPr marL="0" marR="0" lvl="0" algn="l" defTabSz="914400" rtl="0" eaLnBrk="1" fontAlgn="auto" latinLnBrk="0" hangingPunct="1">
              <a:lnSpc>
                <a:spcPct val="100000"/>
              </a:lnSpc>
              <a:buNone/>
              <a:defRPr kumimoji="0" lang="zh-CN" altLang="en-US" sz="2700" b="1" i="0" u="none" strike="noStrike" kern="1200" cap="none" spc="300" normalizeH="0" baseline="0" noProof="1">
                <a:solidFill>
                  <a:schemeClr val="tx1">
                    <a:lumMod val="85000"/>
                    <a:lumOff val="15000"/>
                  </a:schemeClr>
                </a:solidFill>
                <a:uFillTx/>
                <a:latin typeface="Arial" panose="020b0604020202020204" pitchFamily="34" charset="0"/>
                <a:ea typeface="微软雅黑" panose="020b0503020204020204" pitchFamily="34" charset="-122"/>
                <a:cs typeface="+mj-cs"/>
                <a:sym typeface="+mn-ea"/>
              </a:defRPr>
            </a:lvl1pPr>
          </a:lstStyle>
          <a:p>
            <a:pPr lvl="0"/>
            <a:r>
              <a:rPr>
                <a:sym typeface="+mn-ea"/>
              </a:rPr>
              <a:t>单击此处编辑母版标题样式</a:t>
            </a:r>
          </a:p>
        </p:txBody>
      </p:sp>
      <p:sp>
        <p:nvSpPr>
          <p:cNvPr id="3" name="文本占位符 2"/>
          <p:cNvSpPr>
            <a:spLocks noGrp="1"/>
          </p:cNvSpPr>
          <p:nvPr>
            <p:ph type="body" idx="1" hasCustomPrompt="1"/>
            <p:custDataLst>
              <p:tags r:id="rId2"/>
            </p:custDataLst>
          </p:nvPr>
        </p:nvSpPr>
        <p:spPr>
          <a:xfrm>
            <a:off x="456300" y="1429200"/>
            <a:ext cx="4006800" cy="381600"/>
          </a:xfrm>
        </p:spPr>
        <p:txBody>
          <a:bodyPr lIns="101600" tIns="38100" rIns="76200" bIns="38100" anchor="t" anchorCtr="0">
            <a:normAutofit/>
          </a:bodyPr>
          <a:lstStyle>
            <a:lvl1pPr marL="0" indent="0" eaLnBrk="1" fontAlgn="auto" latinLnBrk="0" hangingPunct="1">
              <a:lnSpc>
                <a:spcPct val="100000"/>
              </a:lnSpc>
              <a:spcAft>
                <a:spcPct val="0"/>
              </a:spcAft>
              <a:buNone/>
              <a:defRPr sz="1500" b="1" u="none" strike="noStrike" kern="1200" cap="none" spc="200" normalizeH="0" baseline="0">
                <a:solidFill>
                  <a:schemeClr val="tx1">
                    <a:lumMod val="75000"/>
                    <a:lumOff val="25000"/>
                  </a:schemeClr>
                </a:solidFill>
                <a:uFillTx/>
                <a:latin typeface="Arial" panose="020b0604020202020204" pitchFamily="34" charset="0"/>
                <a:ea typeface="微软雅黑" panose="020b0503020204020204" pitchFamily="34" charset="-122"/>
              </a:defRPr>
            </a:lvl1pPr>
            <a:lvl2pPr marL="342900" indent="0">
              <a:buNone/>
              <a:defRPr sz="1500" b="1"/>
            </a:lvl2pPr>
            <a:lvl3pPr marL="685800" indent="0">
              <a:buNone/>
              <a:defRPr sz="1350" b="1"/>
            </a:lvl3pPr>
            <a:lvl4pPr marL="1028700" indent="0">
              <a:buNone/>
              <a:defRPr sz="1200" b="1"/>
            </a:lvl4pPr>
            <a:lvl5pPr marL="1371600" indent="0">
              <a:buNone/>
              <a:defRPr sz="1200" b="1"/>
            </a:lvl5pPr>
            <a:lvl6pPr marL="1714500" indent="0">
              <a:buNone/>
              <a:defRPr sz="1200" b="1"/>
            </a:lvl6pPr>
            <a:lvl7pPr marL="2057400" indent="0">
              <a:buNone/>
              <a:defRPr sz="1200" b="1"/>
            </a:lvl7pPr>
            <a:lvl8pPr marL="2400300" indent="0">
              <a:buNone/>
              <a:defRPr sz="1200" b="1"/>
            </a:lvl8pPr>
            <a:lvl9pPr marL="2743200" indent="0">
              <a:buNone/>
              <a:defRPr sz="1200" b="1"/>
            </a:lvl9pPr>
          </a:lstStyle>
          <a:p>
            <a:pPr lvl="0"/>
            <a:r>
              <a:rPr lang="zh-CN" altLang="en-US"/>
              <a:t>单击此处编辑文本</a:t>
            </a:r>
          </a:p>
        </p:txBody>
      </p:sp>
      <p:sp>
        <p:nvSpPr>
          <p:cNvPr id="4" name="内容占位符 3"/>
          <p:cNvSpPr>
            <a:spLocks noGrp="1"/>
          </p:cNvSpPr>
          <p:nvPr>
            <p:ph sz="half" idx="2"/>
            <p:custDataLst>
              <p:tags r:id="rId3"/>
            </p:custDataLst>
          </p:nvPr>
        </p:nvSpPr>
        <p:spPr>
          <a:xfrm>
            <a:off x="456300" y="1854000"/>
            <a:ext cx="4006800" cy="4395600"/>
          </a:xfrm>
        </p:spPr>
        <p:txBody>
          <a:bodyPr vert="horz" lIns="101600" tIns="0" rIns="82550" bIns="0" rtlCol="0">
            <a:normAutofit/>
          </a:bodyPr>
          <a:lstStyle>
            <a:lvl1pPr marL="171450" marR="0" lvl="0" indent="-171450" algn="l" defTabSz="914400" rtl="0" eaLnBrk="1" fontAlgn="auto" latinLnBrk="0" hangingPunct="1">
              <a:lnSpc>
                <a:spcPct val="130000"/>
              </a:lnSpc>
              <a:spcBef>
                <a:spcPct val="0"/>
              </a:spcBef>
              <a:spcAft>
                <a:spcPts val="600"/>
              </a:spcAft>
              <a:buFont typeface="Arial" panose="020b0604020202020204" pitchFamily="34" charset="0"/>
              <a:buChar char="●"/>
              <a:defRPr kumimoji="0" lang="zh-CN" altLang="en-US" sz="1200" b="0" i="0" u="none" strike="noStrike" kern="1200" cap="none" spc="150" normalizeH="0" baseline="0" noProof="1">
                <a:solidFill>
                  <a:schemeClr val="tx1">
                    <a:lumMod val="65000"/>
                    <a:lumOff val="35000"/>
                  </a:schemeClr>
                </a:solidFill>
                <a:uFillTx/>
                <a:latin typeface="Arial" panose="020b0604020202020204" pitchFamily="34" charset="0"/>
                <a:ea typeface="微软雅黑" panose="020b0503020204020204" pitchFamily="34" charset="-122"/>
                <a:cs typeface="+mn-cs"/>
                <a:sym typeface="+mn-ea"/>
              </a:defRPr>
            </a:lvl1pPr>
            <a:lvl2pPr marL="514350" marR="0" lvl="1" indent="-171450" algn="l" defTabSz="914400" rtl="0" eaLnBrk="1" fontAlgn="auto" latinLnBrk="0" hangingPunct="1">
              <a:lnSpc>
                <a:spcPct val="120000"/>
              </a:lnSpc>
              <a:spcBef>
                <a:spcPct val="0"/>
              </a:spcBef>
              <a:spcAft>
                <a:spcPts val="600"/>
              </a:spcAft>
              <a:buFont typeface="Arial" panose="020b0604020202020204" pitchFamily="34" charset="0"/>
              <a:buChar char="●"/>
              <a:tabLst>
                <a:tab pos="1609725"/>
              </a:tabLst>
              <a:defRPr kumimoji="0" lang="zh-CN" altLang="en-US" sz="1200" b="0" i="0" u="none" strike="noStrike" kern="1200" cap="none" spc="150" normalizeH="0" baseline="0" noProof="1">
                <a:solidFill>
                  <a:schemeClr val="tx1">
                    <a:lumMod val="65000"/>
                    <a:lumOff val="35000"/>
                  </a:schemeClr>
                </a:solidFill>
                <a:uFillTx/>
                <a:latin typeface="Arial" panose="020b0604020202020204" pitchFamily="34" charset="0"/>
                <a:ea typeface="微软雅黑" panose="020b0503020204020204" pitchFamily="34" charset="-122"/>
                <a:cs typeface="+mn-cs"/>
                <a:sym typeface="+mn-ea"/>
              </a:defRPr>
            </a:lvl2pPr>
            <a:lvl3pPr marL="857250" marR="0" lvl="2" indent="-171450" algn="l" defTabSz="914400" rtl="0" eaLnBrk="1" fontAlgn="auto" latinLnBrk="0" hangingPunct="1">
              <a:lnSpc>
                <a:spcPct val="120000"/>
              </a:lnSpc>
              <a:spcBef>
                <a:spcPct val="0"/>
              </a:spcBef>
              <a:spcAft>
                <a:spcPts val="600"/>
              </a:spcAft>
              <a:buFont typeface="Arial" panose="020b0604020202020204" pitchFamily="34" charset="0"/>
              <a:buChar char="●"/>
              <a:defRPr kumimoji="0" lang="zh-CN" altLang="en-US" sz="1200" b="0" i="0" u="none" strike="noStrike" kern="1200" cap="none" spc="150" normalizeH="0" baseline="0" noProof="1">
                <a:solidFill>
                  <a:schemeClr val="tx1">
                    <a:lumMod val="65000"/>
                    <a:lumOff val="35000"/>
                  </a:schemeClr>
                </a:solidFill>
                <a:uFillTx/>
                <a:latin typeface="Arial" panose="020b0604020202020204" pitchFamily="34" charset="0"/>
                <a:ea typeface="微软雅黑" panose="020b0503020204020204" pitchFamily="34" charset="-122"/>
                <a:cs typeface="+mn-cs"/>
                <a:sym typeface="+mn-ea"/>
              </a:defRPr>
            </a:lvl3pPr>
            <a:lvl4pPr marL="1200150" marR="0" lvl="3" indent="-171450" algn="l" defTabSz="914400" rtl="0" eaLnBrk="1" fontAlgn="auto" latinLnBrk="0" hangingPunct="1">
              <a:lnSpc>
                <a:spcPct val="120000"/>
              </a:lnSpc>
              <a:spcBef>
                <a:spcPct val="0"/>
              </a:spcBef>
              <a:spcAft>
                <a:spcPts val="300"/>
              </a:spcAft>
              <a:buFont typeface="Wingdings"/>
              <a:buChar char=""/>
              <a:defRPr kumimoji="0" lang="zh-CN" altLang="en-US" sz="1050" b="0" i="0" u="none" strike="noStrike" kern="1200" cap="none" spc="150" normalizeH="0" baseline="0" noProof="1">
                <a:solidFill>
                  <a:schemeClr val="tx1">
                    <a:lumMod val="65000"/>
                    <a:lumOff val="35000"/>
                  </a:schemeClr>
                </a:solidFill>
                <a:uFillTx/>
                <a:latin typeface="Arial" panose="020b0604020202020204" pitchFamily="34" charset="0"/>
                <a:ea typeface="微软雅黑" panose="020b0503020204020204" pitchFamily="34" charset="-122"/>
                <a:cs typeface="+mn-cs"/>
                <a:sym typeface="+mn-ea"/>
              </a:defRPr>
            </a:lvl4pPr>
            <a:lvl5pPr marL="1543050" marR="0" lvl="4" indent="-171450" algn="l" defTabSz="914400" rtl="0" eaLnBrk="1" fontAlgn="auto" latinLnBrk="0" hangingPunct="1">
              <a:lnSpc>
                <a:spcPct val="120000"/>
              </a:lnSpc>
              <a:spcBef>
                <a:spcPct val="0"/>
              </a:spcBef>
              <a:spcAft>
                <a:spcPts val="300"/>
              </a:spcAft>
              <a:buFont typeface="Arial" panose="020b0604020202020204" pitchFamily="34" charset="0"/>
              <a:buChar char="•"/>
              <a:defRPr kumimoji="0" lang="zh-CN" altLang="en-US" sz="1050" b="0" i="0" u="none" strike="noStrike" kern="1200" cap="none" spc="150" normalizeH="0" baseline="0" noProof="1">
                <a:solidFill>
                  <a:schemeClr val="tx1">
                    <a:lumMod val="65000"/>
                    <a:lumOff val="35000"/>
                  </a:schemeClr>
                </a:solidFill>
                <a:uFillTx/>
                <a:latin typeface="Arial" panose="020b0604020202020204" pitchFamily="34" charset="0"/>
                <a:ea typeface="微软雅黑" panose="020b0503020204020204" pitchFamily="34" charset="-122"/>
                <a:cs typeface="+mn-cs"/>
                <a:sym typeface="+mn-ea"/>
              </a:defRPr>
            </a:lvl5pPr>
          </a:lstStyle>
          <a:p>
            <a:pPr lvl="0"/>
            <a:r>
              <a:rPr>
                <a:sym typeface="+mn-ea"/>
              </a:rPr>
              <a:t>单击此处编辑母版文本样式</a:t>
            </a:r>
          </a:p>
          <a:p>
            <a:pPr lvl="1"/>
            <a:r>
              <a:rPr>
                <a:sym typeface="+mn-ea"/>
              </a:rPr>
              <a:t>第二级</a:t>
            </a:r>
          </a:p>
          <a:p>
            <a:pPr lvl="2"/>
            <a:r>
              <a:rPr>
                <a:sym typeface="+mn-ea"/>
              </a:rPr>
              <a:t>第三级</a:t>
            </a:r>
          </a:p>
          <a:p>
            <a:pPr lvl="3"/>
            <a:r>
              <a:rPr>
                <a:sym typeface="+mn-ea"/>
              </a:rPr>
              <a:t>第四级</a:t>
            </a:r>
          </a:p>
          <a:p>
            <a:pPr lvl="4"/>
            <a:r>
              <a:rPr>
                <a:sym typeface="+mn-ea"/>
              </a:rPr>
              <a:t>第五级</a:t>
            </a:r>
          </a:p>
        </p:txBody>
      </p:sp>
      <p:sp>
        <p:nvSpPr>
          <p:cNvPr id="5" name="文本占位符 4"/>
          <p:cNvSpPr>
            <a:spLocks noGrp="1"/>
          </p:cNvSpPr>
          <p:nvPr>
            <p:ph type="body" sz="quarter" idx="3" hasCustomPrompt="1"/>
            <p:custDataLst>
              <p:tags r:id="rId4"/>
            </p:custDataLst>
          </p:nvPr>
        </p:nvSpPr>
        <p:spPr>
          <a:xfrm>
            <a:off x="4676813" y="1421729"/>
            <a:ext cx="4006800" cy="381600"/>
          </a:xfrm>
        </p:spPr>
        <p:txBody>
          <a:bodyPr vert="horz" lIns="101600" tIns="38100" rIns="76200" bIns="38100" rtlCol="0" anchor="t" anchorCtr="0">
            <a:normAutofit/>
          </a:bodyPr>
          <a:lstStyle>
            <a:lvl1pPr marL="0" marR="0" lvl="0" indent="0" algn="l" defTabSz="914400" rtl="0" eaLnBrk="1" fontAlgn="auto" latinLnBrk="0" hangingPunct="1">
              <a:lnSpc>
                <a:spcPct val="100000"/>
              </a:lnSpc>
              <a:spcBef>
                <a:spcPct val="0"/>
              </a:spcBef>
              <a:spcAft>
                <a:spcPct val="0"/>
              </a:spcAft>
              <a:buFont typeface="Arial" panose="020b0604020202020204" pitchFamily="34" charset="0"/>
              <a:buNone/>
              <a:defRPr kumimoji="0" lang="zh-CN" altLang="en-US" sz="1500" b="1" i="0" u="none" strike="noStrike" kern="1200" cap="none" spc="200" normalizeH="0" baseline="0" noProof="1">
                <a:solidFill>
                  <a:schemeClr val="tx1">
                    <a:lumMod val="75000"/>
                    <a:lumOff val="25000"/>
                  </a:schemeClr>
                </a:solidFill>
                <a:uFillTx/>
                <a:latin typeface="Arial" panose="020b0604020202020204" pitchFamily="34" charset="0"/>
                <a:ea typeface="微软雅黑" panose="020b0503020204020204" pitchFamily="34" charset="-122"/>
                <a:cs typeface="+mn-cs"/>
                <a:sym typeface="+mn-ea"/>
              </a:defRPr>
            </a:lvl1pPr>
            <a:lvl2pPr marL="342900" indent="0">
              <a:buNone/>
              <a:defRPr sz="1500" b="1"/>
            </a:lvl2pPr>
            <a:lvl3pPr marL="685800" indent="0">
              <a:buNone/>
              <a:defRPr sz="1350" b="1"/>
            </a:lvl3pPr>
            <a:lvl4pPr marL="1028700" indent="0">
              <a:buNone/>
              <a:defRPr sz="1200" b="1"/>
            </a:lvl4pPr>
            <a:lvl5pPr marL="1371600" indent="0">
              <a:buNone/>
              <a:defRPr sz="1200" b="1"/>
            </a:lvl5pPr>
            <a:lvl6pPr marL="1714500" indent="0">
              <a:buNone/>
              <a:defRPr sz="1200" b="1"/>
            </a:lvl6pPr>
            <a:lvl7pPr marL="2057400" indent="0">
              <a:buNone/>
              <a:defRPr sz="1200" b="1"/>
            </a:lvl7pPr>
            <a:lvl8pPr marL="2400300" indent="0">
              <a:buNone/>
              <a:defRPr sz="1200" b="1"/>
            </a:lvl8pPr>
            <a:lvl9pPr marL="2743200" indent="0">
              <a:buNone/>
              <a:defRPr sz="1200" b="1"/>
            </a:lvl9pPr>
          </a:lstStyle>
          <a:p>
            <a:pPr lvl="0"/>
            <a:r>
              <a:rPr>
                <a:sym typeface="+mn-ea"/>
              </a:rPr>
              <a:t>单击此处编辑文本</a:t>
            </a:r>
          </a:p>
        </p:txBody>
      </p:sp>
      <p:sp>
        <p:nvSpPr>
          <p:cNvPr id="6" name="内容占位符 5"/>
          <p:cNvSpPr>
            <a:spLocks noGrp="1"/>
          </p:cNvSpPr>
          <p:nvPr>
            <p:ph sz="quarter" idx="4"/>
            <p:custDataLst>
              <p:tags r:id="rId5"/>
            </p:custDataLst>
          </p:nvPr>
        </p:nvSpPr>
        <p:spPr>
          <a:xfrm>
            <a:off x="4676813" y="1854000"/>
            <a:ext cx="4006800" cy="4395600"/>
          </a:xfrm>
        </p:spPr>
        <p:txBody>
          <a:bodyPr vert="horz" lIns="101600" tIns="0" rIns="82550" bIns="0" rtlCol="0">
            <a:normAutofit/>
          </a:bodyPr>
          <a:lstStyle>
            <a:lvl1pPr marL="171450" marR="0" lvl="0" indent="-171450" algn="l" defTabSz="914400" rtl="0" eaLnBrk="1" fontAlgn="auto" latinLnBrk="0" hangingPunct="1">
              <a:lnSpc>
                <a:spcPct val="130000"/>
              </a:lnSpc>
              <a:spcBef>
                <a:spcPct val="0"/>
              </a:spcBef>
              <a:spcAft>
                <a:spcPts val="600"/>
              </a:spcAft>
              <a:buFont typeface="Arial" panose="020b0604020202020204" pitchFamily="34" charset="0"/>
              <a:buChar char="●"/>
              <a:defRPr kumimoji="0" lang="zh-CN" altLang="en-US" sz="1200" b="0" i="0" u="none" strike="noStrike" kern="1200" cap="none" spc="150" normalizeH="0" baseline="0" noProof="1">
                <a:solidFill>
                  <a:schemeClr val="tx1">
                    <a:lumMod val="65000"/>
                    <a:lumOff val="35000"/>
                  </a:schemeClr>
                </a:solidFill>
                <a:uFillTx/>
                <a:latin typeface="Arial" panose="020b0604020202020204" pitchFamily="34" charset="0"/>
                <a:ea typeface="微软雅黑" panose="020b0503020204020204" pitchFamily="34" charset="-122"/>
                <a:cs typeface="+mn-cs"/>
                <a:sym typeface="+mn-ea"/>
              </a:defRPr>
            </a:lvl1pPr>
            <a:lvl2pPr marL="514350" marR="0" lvl="1" indent="-171450" algn="l" defTabSz="914400" rtl="0" eaLnBrk="1" fontAlgn="auto" latinLnBrk="0" hangingPunct="1">
              <a:lnSpc>
                <a:spcPct val="120000"/>
              </a:lnSpc>
              <a:spcBef>
                <a:spcPct val="0"/>
              </a:spcBef>
              <a:spcAft>
                <a:spcPts val="600"/>
              </a:spcAft>
              <a:buFont typeface="Arial" panose="020b0604020202020204" pitchFamily="34" charset="0"/>
              <a:buChar char="●"/>
              <a:tabLst>
                <a:tab pos="1609725"/>
              </a:tabLst>
              <a:defRPr kumimoji="0" lang="zh-CN" altLang="en-US" sz="1200" b="0" i="0" u="none" strike="noStrike" kern="1200" cap="none" spc="150" normalizeH="0" baseline="0" noProof="1">
                <a:solidFill>
                  <a:schemeClr val="tx1">
                    <a:lumMod val="65000"/>
                    <a:lumOff val="35000"/>
                  </a:schemeClr>
                </a:solidFill>
                <a:uFillTx/>
                <a:latin typeface="Arial" panose="020b0604020202020204" pitchFamily="34" charset="0"/>
                <a:ea typeface="微软雅黑" panose="020b0503020204020204" pitchFamily="34" charset="-122"/>
                <a:cs typeface="+mn-cs"/>
                <a:sym typeface="+mn-ea"/>
              </a:defRPr>
            </a:lvl2pPr>
            <a:lvl3pPr marL="857250" marR="0" lvl="2" indent="-171450" algn="l" defTabSz="914400" rtl="0" eaLnBrk="1" fontAlgn="auto" latinLnBrk="0" hangingPunct="1">
              <a:lnSpc>
                <a:spcPct val="120000"/>
              </a:lnSpc>
              <a:spcBef>
                <a:spcPct val="0"/>
              </a:spcBef>
              <a:spcAft>
                <a:spcPts val="600"/>
              </a:spcAft>
              <a:buFont typeface="Arial" panose="020b0604020202020204" pitchFamily="34" charset="0"/>
              <a:buChar char="●"/>
              <a:defRPr kumimoji="0" lang="zh-CN" altLang="en-US" sz="1200" b="0" i="0" u="none" strike="noStrike" kern="1200" cap="none" spc="150" normalizeH="0" baseline="0" noProof="1">
                <a:solidFill>
                  <a:schemeClr val="tx1">
                    <a:lumMod val="65000"/>
                    <a:lumOff val="35000"/>
                  </a:schemeClr>
                </a:solidFill>
                <a:uFillTx/>
                <a:latin typeface="Arial" panose="020b0604020202020204" pitchFamily="34" charset="0"/>
                <a:ea typeface="微软雅黑" panose="020b0503020204020204" pitchFamily="34" charset="-122"/>
                <a:cs typeface="+mn-cs"/>
                <a:sym typeface="+mn-ea"/>
              </a:defRPr>
            </a:lvl3pPr>
            <a:lvl4pPr marL="1200150" marR="0" lvl="3" indent="-171450" algn="l" defTabSz="914400" rtl="0" eaLnBrk="1" fontAlgn="auto" latinLnBrk="0" hangingPunct="1">
              <a:lnSpc>
                <a:spcPct val="120000"/>
              </a:lnSpc>
              <a:spcBef>
                <a:spcPct val="0"/>
              </a:spcBef>
              <a:spcAft>
                <a:spcPts val="300"/>
              </a:spcAft>
              <a:buFont typeface="Wingdings"/>
              <a:buChar char=""/>
              <a:defRPr kumimoji="0" lang="zh-CN" altLang="en-US" sz="1050" b="0" i="0" u="none" strike="noStrike" kern="1200" cap="none" spc="150" normalizeH="0" baseline="0" noProof="1">
                <a:solidFill>
                  <a:schemeClr val="tx1">
                    <a:lumMod val="65000"/>
                    <a:lumOff val="35000"/>
                  </a:schemeClr>
                </a:solidFill>
                <a:uFillTx/>
                <a:latin typeface="Arial" panose="020b0604020202020204" pitchFamily="34" charset="0"/>
                <a:ea typeface="微软雅黑" panose="020b0503020204020204" pitchFamily="34" charset="-122"/>
                <a:cs typeface="+mn-cs"/>
                <a:sym typeface="+mn-ea"/>
              </a:defRPr>
            </a:lvl4pPr>
            <a:lvl5pPr marL="1543050" marR="0" lvl="4" indent="-171450" algn="l" defTabSz="914400" rtl="0" eaLnBrk="1" fontAlgn="auto" latinLnBrk="0" hangingPunct="1">
              <a:lnSpc>
                <a:spcPct val="120000"/>
              </a:lnSpc>
              <a:spcBef>
                <a:spcPct val="0"/>
              </a:spcBef>
              <a:spcAft>
                <a:spcPts val="300"/>
              </a:spcAft>
              <a:buFont typeface="Arial" panose="020b0604020202020204" pitchFamily="34" charset="0"/>
              <a:buChar char="•"/>
              <a:defRPr kumimoji="0" lang="zh-CN" altLang="en-US" sz="1050" b="0" i="0" u="none" strike="noStrike" kern="1200" cap="none" spc="150" normalizeH="0" baseline="0" noProof="1">
                <a:solidFill>
                  <a:schemeClr val="tx1">
                    <a:lumMod val="65000"/>
                    <a:lumOff val="35000"/>
                  </a:schemeClr>
                </a:solidFill>
                <a:uFillTx/>
                <a:latin typeface="Arial" panose="020b0604020202020204" pitchFamily="34" charset="0"/>
                <a:ea typeface="微软雅黑" panose="020b0503020204020204" pitchFamily="34" charset="-122"/>
                <a:cs typeface="+mn-cs"/>
                <a:sym typeface="+mn-ea"/>
              </a:defRPr>
            </a:lvl5pPr>
          </a:lstStyle>
          <a:p>
            <a:pPr lvl="0"/>
            <a:r>
              <a:rPr>
                <a:sym typeface="+mn-ea"/>
              </a:rPr>
              <a:t>单击此处编辑母版文本样式</a:t>
            </a:r>
          </a:p>
          <a:p>
            <a:pPr lvl="1"/>
            <a:r>
              <a:rPr>
                <a:sym typeface="+mn-ea"/>
              </a:rPr>
              <a:t>第二级</a:t>
            </a:r>
          </a:p>
          <a:p>
            <a:pPr lvl="2"/>
            <a:r>
              <a:rPr>
                <a:sym typeface="+mn-ea"/>
              </a:rPr>
              <a:t>第三级</a:t>
            </a:r>
          </a:p>
          <a:p>
            <a:pPr lvl="3"/>
            <a:r>
              <a:rPr>
                <a:sym typeface="+mn-ea"/>
              </a:rPr>
              <a:t>第四级</a:t>
            </a:r>
          </a:p>
          <a:p>
            <a:pPr lvl="4"/>
            <a:r>
              <a:rPr>
                <a:sym typeface="+mn-ea"/>
              </a:rPr>
              <a:t>第五级</a:t>
            </a:r>
          </a:p>
        </p:txBody>
      </p:sp>
      <p:sp>
        <p:nvSpPr>
          <p:cNvPr id="7" name="日期占位符 6"/>
          <p:cNvSpPr>
            <a:spLocks noGrp="1"/>
          </p:cNvSpPr>
          <p:nvPr>
            <p:ph type="dt" sz="half" idx="10"/>
            <p:custDataLst>
              <p:tags r:id="rId6"/>
            </p:custDataLst>
          </p:nvPr>
        </p:nvSpPr>
        <p:spPr/>
        <p:txBody>
          <a:bodyPr/>
          <a:lstStyle/>
          <a:p>
            <a:fld id="{760FBDFE-C587-4B4C-A407-44438C67B59E}" type="datetimeFigureOut">
              <a:rPr lang="zh-CN" altLang="en-US" smtClean="0"/>
              <a:t/>
            </a:fld>
            <a:endParaRPr lang="zh-CN" altLang="en-US"/>
          </a:p>
        </p:txBody>
      </p:sp>
      <p:sp>
        <p:nvSpPr>
          <p:cNvPr id="8" name="页脚占位符 7"/>
          <p:cNvSpPr>
            <a:spLocks noGrp="1"/>
          </p:cNvSpPr>
          <p:nvPr>
            <p:ph type="ftr" sz="quarter" idx="11"/>
            <p:custDataLst>
              <p:tags r:id="rId7"/>
            </p:custDataLst>
          </p:nvPr>
        </p:nvSpPr>
        <p:spPr/>
        <p:txBody>
          <a:bodyPr/>
          <a:lstStyle/>
          <a:p>
            <a:endParaRPr lang="zh-CN" altLang="en-US"/>
          </a:p>
        </p:txBody>
      </p:sp>
      <p:sp>
        <p:nvSpPr>
          <p:cNvPr id="9" name="灯片编号占位符 8"/>
          <p:cNvSpPr>
            <a:spLocks noGrp="1"/>
          </p:cNvSpPr>
          <p:nvPr>
            <p:ph type="sldNum" sz="quarter" idx="12"/>
            <p:custDataLst>
              <p:tags r:id="rId8"/>
            </p:custDataLst>
          </p:nvPr>
        </p:nvSpPr>
        <p:spPr/>
        <p:txBody>
          <a:bodyPr/>
          <a:lstStyle/>
          <a:p>
            <a:fld id="{49AE70B2-8BF9-45C0-BB95-33D1B9D3A854}" type="slidenum">
              <a:rPr lang="zh-CN" altLang="en-US" smtClean="0"/>
              <a:t/>
            </a:fld>
            <a:endParaRPr lang="zh-CN" altLang="en-US"/>
          </a:p>
        </p:txBody>
      </p:sp>
    </p:spTree>
  </p:cSld>
  <p:clrMapOvr>
    <a:masterClrMapping/>
  </p:clrMapOvr>
  <p:transition/>
  <p:timing/>
</p:sldLayout>
</file>

<file path=ppt/slideLayouts/slideLayout6.xml><?xml version="1.0" encoding="utf-8"?>
<p:sldLayout xmlns:a="http://schemas.openxmlformats.org/drawingml/2006/main" xmlns:r="http://schemas.openxmlformats.org/officeDocument/2006/relationships" xmlns:p14="http://schemas.microsoft.com/office/powerpoint/2010/main" xmlns:p15="http://schemas.microsoft.com/office/powerpoint/2012/main" xmlns:p="http://schemas.openxmlformats.org/presentationml/2006/main" type="titleOnly" preserve="1">
  <p:cSld name="仅标题">
    <p:bg>
      <p:bgPr>
        <a:solidFill>
          <a:srgbClr val="FFFFFF"/>
        </a:solidFill>
        <a:effectLst/>
      </p:bgPr>
    </p:bg>
    <p:spTree>
      <p:nvGrpSpPr>
        <p:cNvPr id="1" name=""/>
        <p:cNvGrpSpPr/>
        <p:nvPr/>
      </p:nvGrpSpPr>
      <p:grpSpPr>
        <a:xfrm>
          <a:off x="0" y="0"/>
          <a:ext cx="0" cy="0"/>
        </a:xfrm>
      </p:grpSpPr>
      <p:sp>
        <p:nvSpPr>
          <p:cNvPr id="2" name="标题 1"/>
          <p:cNvSpPr>
            <a:spLocks noGrp="1"/>
          </p:cNvSpPr>
          <p:nvPr>
            <p:ph type="title"/>
            <p:custDataLst>
              <p:tags r:id="rId1"/>
            </p:custDataLst>
          </p:nvPr>
        </p:nvSpPr>
        <p:spPr>
          <a:xfrm>
            <a:off x="456300" y="608400"/>
            <a:ext cx="8226900" cy="705600"/>
          </a:xfrm>
        </p:spPr>
        <p:txBody>
          <a:bodyPr vert="horz" lIns="90000" tIns="46800" rIns="90000" bIns="46800" rtlCol="0" anchor="ctr" anchorCtr="0">
            <a:normAutofit/>
          </a:bodyPr>
          <a:lstStyle>
            <a:lvl1pPr marL="0" marR="0" lvl="0" algn="l" defTabSz="914400" rtl="0" eaLnBrk="1" fontAlgn="auto" latinLnBrk="0" hangingPunct="1">
              <a:lnSpc>
                <a:spcPct val="100000"/>
              </a:lnSpc>
              <a:buNone/>
              <a:defRPr kumimoji="0" lang="zh-CN" altLang="en-US" sz="2700" b="1" i="0" u="none" strike="noStrike" kern="1200" cap="none" spc="300" normalizeH="0" baseline="0" noProof="1">
                <a:solidFill>
                  <a:schemeClr val="tx1">
                    <a:lumMod val="85000"/>
                    <a:lumOff val="15000"/>
                  </a:schemeClr>
                </a:solidFill>
                <a:uFillTx/>
                <a:latin typeface="Arial" panose="020b0604020202020204" pitchFamily="34" charset="0"/>
                <a:ea typeface="微软雅黑" panose="020b0503020204020204" pitchFamily="34" charset="-122"/>
                <a:cs typeface="+mj-cs"/>
                <a:sym typeface="+mn-ea"/>
              </a:defRPr>
            </a:lvl1pPr>
          </a:lstStyle>
          <a:p>
            <a:pPr lvl="0"/>
            <a:r>
              <a:rPr>
                <a:sym typeface="+mn-ea"/>
              </a:rPr>
              <a:t>单击此处编辑母版标题样式</a:t>
            </a:r>
          </a:p>
        </p:txBody>
      </p:sp>
      <p:sp>
        <p:nvSpPr>
          <p:cNvPr id="3" name="日期占位符 2"/>
          <p:cNvSpPr>
            <a:spLocks noGrp="1"/>
          </p:cNvSpPr>
          <p:nvPr>
            <p:ph type="dt" sz="half" idx="10"/>
            <p:custDataLst>
              <p:tags r:id="rId2"/>
            </p:custDataLst>
          </p:nvPr>
        </p:nvSpPr>
        <p:spPr/>
        <p:txBody>
          <a:bodyPr/>
          <a:lstStyle/>
          <a:p>
            <a:fld id="{760FBDFE-C587-4B4C-A407-44438C67B59E}" type="datetimeFigureOut">
              <a:rPr lang="zh-CN" altLang="en-US" smtClean="0"/>
              <a:t/>
            </a:fld>
            <a:endParaRPr lang="zh-CN" altLang="en-US"/>
          </a:p>
        </p:txBody>
      </p:sp>
      <p:sp>
        <p:nvSpPr>
          <p:cNvPr id="4" name="页脚占位符 3"/>
          <p:cNvSpPr>
            <a:spLocks noGrp="1"/>
          </p:cNvSpPr>
          <p:nvPr>
            <p:ph type="ftr" sz="quarter" idx="11"/>
            <p:custDataLst>
              <p:tags r:id="rId3"/>
            </p:custDataLst>
          </p:nvPr>
        </p:nvSpPr>
        <p:spPr/>
        <p:txBody>
          <a:bodyPr/>
          <a:lstStyle/>
          <a:p>
            <a:endParaRPr lang="zh-CN" altLang="en-US"/>
          </a:p>
        </p:txBody>
      </p:sp>
      <p:sp>
        <p:nvSpPr>
          <p:cNvPr id="5" name="灯片编号占位符 4"/>
          <p:cNvSpPr>
            <a:spLocks noGrp="1"/>
          </p:cNvSpPr>
          <p:nvPr>
            <p:ph type="sldNum" sz="quarter" idx="12"/>
            <p:custDataLst>
              <p:tags r:id="rId4"/>
            </p:custDataLst>
          </p:nvPr>
        </p:nvSpPr>
        <p:spPr/>
        <p:txBody>
          <a:bodyPr/>
          <a:lstStyle/>
          <a:p>
            <a:fld id="{49AE70B2-8BF9-45C0-BB95-33D1B9D3A854}" type="slidenum">
              <a:rPr lang="zh-CN" altLang="en-US" smtClean="0"/>
              <a:t/>
            </a:fld>
            <a:endParaRPr lang="zh-CN" altLang="en-US"/>
          </a:p>
        </p:txBody>
      </p:sp>
    </p:spTree>
  </p:cSld>
  <p:clrMapOvr>
    <a:masterClrMapping/>
  </p:clrMapOvr>
  <p:transition/>
  <p:timing/>
</p:sldLayout>
</file>

<file path=ppt/slideLayouts/slideLayout7.xml><?xml version="1.0" encoding="utf-8"?>
<p:sldLayout xmlns:a="http://schemas.openxmlformats.org/drawingml/2006/main" xmlns:r="http://schemas.openxmlformats.org/officeDocument/2006/relationships" xmlns:p14="http://schemas.microsoft.com/office/powerpoint/2010/main" xmlns:p15="http://schemas.microsoft.com/office/powerpoint/2012/main" xmlns:p="http://schemas.openxmlformats.org/presentationml/2006/main" type="blank" preserve="1">
  <p:cSld name="空白">
    <p:bg>
      <p:bgPr>
        <a:solidFill>
          <a:srgbClr val="FFFFFF"/>
        </a:solidFill>
        <a:effectLst/>
      </p:bgPr>
    </p:bg>
    <p:spTree>
      <p:nvGrpSpPr>
        <p:cNvPr id="1" name=""/>
        <p:cNvGrpSpPr/>
        <p:nvPr/>
      </p:nvGrpSpPr>
      <p:grpSpPr>
        <a:xfrm>
          <a:off x="0" y="0"/>
          <a:ext cx="0" cy="0"/>
        </a:xfrm>
      </p:grpSpPr>
      <p:sp>
        <p:nvSpPr>
          <p:cNvPr id="2" name="日期占位符 1"/>
          <p:cNvSpPr>
            <a:spLocks noGrp="1"/>
          </p:cNvSpPr>
          <p:nvPr>
            <p:ph type="dt" sz="half" idx="10"/>
            <p:custDataLst>
              <p:tags r:id="rId1"/>
            </p:custDataLst>
          </p:nvPr>
        </p:nvSpPr>
        <p:spPr/>
        <p:txBody>
          <a:bodyPr/>
          <a:lstStyle/>
          <a:p>
            <a:fld id="{760FBDFE-C587-4B4C-A407-44438C67B59E}" type="datetimeFigureOut">
              <a:rPr lang="zh-CN" altLang="en-US" smtClean="0"/>
              <a:t/>
            </a:fld>
            <a:endParaRPr lang="zh-CN" altLang="en-US"/>
          </a:p>
        </p:txBody>
      </p:sp>
      <p:sp>
        <p:nvSpPr>
          <p:cNvPr id="3" name="页脚占位符 2"/>
          <p:cNvSpPr>
            <a:spLocks noGrp="1"/>
          </p:cNvSpPr>
          <p:nvPr>
            <p:ph type="ftr" sz="quarter" idx="11"/>
            <p:custDataLst>
              <p:tags r:id="rId2"/>
            </p:custDataLst>
          </p:nvPr>
        </p:nvSpPr>
        <p:spPr/>
        <p:txBody>
          <a:bodyPr/>
          <a:lstStyle/>
          <a:p>
            <a:endParaRPr lang="zh-CN" altLang="en-US"/>
          </a:p>
        </p:txBody>
      </p:sp>
      <p:sp>
        <p:nvSpPr>
          <p:cNvPr id="4" name="灯片编号占位符 3"/>
          <p:cNvSpPr>
            <a:spLocks noGrp="1"/>
          </p:cNvSpPr>
          <p:nvPr>
            <p:ph type="sldNum" sz="quarter" idx="12"/>
            <p:custDataLst>
              <p:tags r:id="rId3"/>
            </p:custDataLst>
          </p:nvPr>
        </p:nvSpPr>
        <p:spPr/>
        <p:txBody>
          <a:bodyPr/>
          <a:lstStyle/>
          <a:p>
            <a:fld id="{49AE70B2-8BF9-45C0-BB95-33D1B9D3A854}" type="slidenum">
              <a:rPr lang="zh-CN" altLang="en-US" smtClean="0"/>
              <a:t/>
            </a:fld>
            <a:endParaRPr lang="zh-CN" altLang="en-US"/>
          </a:p>
        </p:txBody>
      </p:sp>
    </p:spTree>
  </p:cSld>
  <p:clrMapOvr>
    <a:masterClrMapping/>
  </p:clrMapOvr>
  <p:transition/>
  <p:timing/>
</p:sldLayout>
</file>

<file path=ppt/slideLayouts/slideLayout8.xml><?xml version="1.0" encoding="utf-8"?>
<p:sldLayout xmlns:a="http://schemas.openxmlformats.org/drawingml/2006/main" xmlns:r="http://schemas.openxmlformats.org/officeDocument/2006/relationships" xmlns:p14="http://schemas.microsoft.com/office/powerpoint/2010/main" xmlns:p15="http://schemas.microsoft.com/office/powerpoint/2012/main" xmlns:p="http://schemas.openxmlformats.org/presentationml/2006/main" preserve="1" userDrawn="1">
  <p:cSld name="图片与标题">
    <p:bg>
      <p:bgPr>
        <a:solidFill>
          <a:srgbClr val="FFFFFF"/>
        </a:solidFill>
        <a:effectLst/>
      </p:bgPr>
    </p:bg>
    <p:spTree>
      <p:nvGrpSpPr>
        <p:cNvPr id="1" name=""/>
        <p:cNvGrpSpPr/>
        <p:nvPr/>
      </p:nvGrpSpPr>
      <p:grpSpPr>
        <a:xfrm>
          <a:off x="0" y="0"/>
          <a:ext cx="0" cy="0"/>
        </a:xfrm>
      </p:grpSpPr>
      <p:sp>
        <p:nvSpPr>
          <p:cNvPr id="3" name="图片占位符 2"/>
          <p:cNvSpPr>
            <a:spLocks noGrp="1"/>
          </p:cNvSpPr>
          <p:nvPr>
            <p:ph type="pic" idx="1"/>
            <p:custDataLst>
              <p:tags r:id="rId1"/>
            </p:custDataLst>
          </p:nvPr>
        </p:nvSpPr>
        <p:spPr>
          <a:xfrm>
            <a:off x="456300" y="1555200"/>
            <a:ext cx="3924808" cy="4608000"/>
          </a:xfrm>
        </p:spPr>
        <p:txBody>
          <a:bodyPr vert="horz" lIns="90000" tIns="46800" rIns="90000" bIns="46800" rtlCol="0">
            <a:normAutofit/>
          </a:bodyPr>
          <a:lstStyle>
            <a:lvl1pPr marL="0" marR="0" lvl="0" indent="0" algn="l" defTabSz="914400" rtl="0" eaLnBrk="1" fontAlgn="auto" latinLnBrk="0" hangingPunct="1">
              <a:lnSpc>
                <a:spcPct val="130000"/>
              </a:lnSpc>
              <a:spcBef>
                <a:spcPct val="0"/>
              </a:spcBef>
              <a:spcAft>
                <a:spcPts val="1000"/>
              </a:spcAft>
              <a:buFont typeface="Arial" panose="020b0604020202020204" pitchFamily="34" charset="0"/>
              <a:buNone/>
              <a:defRPr kumimoji="0" lang="zh-CN" altLang="en-US" sz="1200" b="0" i="0" u="none" strike="noStrike" kern="1200" cap="none" spc="0" normalizeH="0" baseline="0" noProof="1">
                <a:solidFill>
                  <a:schemeClr val="tx1">
                    <a:lumMod val="65000"/>
                    <a:lumOff val="35000"/>
                  </a:schemeClr>
                </a:solidFill>
                <a:uFillTx/>
                <a:latin typeface="Arial" panose="020b0604020202020204" pitchFamily="34" charset="0"/>
                <a:ea typeface="微软雅黑" panose="020b0503020204020204" pitchFamily="34" charset="-122"/>
                <a:cs typeface="+mn-cs"/>
                <a:sym typeface="+mn-ea"/>
              </a:defRPr>
            </a:lvl1pPr>
            <a:lvl2pPr marL="514350" marR="0" lvl="1" indent="-171450" algn="l" defTabSz="914400" rtl="0" eaLnBrk="1" fontAlgn="auto" latinLnBrk="0" hangingPunct="1">
              <a:lnSpc>
                <a:spcPct val="130000"/>
              </a:lnSpc>
              <a:spcBef>
                <a:spcPct val="0"/>
              </a:spcBef>
              <a:spcAft>
                <a:spcPts val="1000"/>
              </a:spcAft>
              <a:buFont typeface="Arial" panose="020b0604020202020204" pitchFamily="34" charset="0"/>
              <a:buChar char="•"/>
              <a:tabLst>
                <a:tab pos="1609725"/>
              </a:tabLst>
              <a:defRPr kumimoji="0" lang="zh-CN" altLang="en-US" sz="1200" b="0" i="0" u="none" strike="noStrike" kern="1200" cap="none" spc="150" normalizeH="0" baseline="0" noProof="1">
                <a:solidFill>
                  <a:schemeClr val="tx1"/>
                </a:solidFill>
                <a:uFillTx/>
                <a:latin typeface="+mn-lt"/>
                <a:ea typeface="+mn-ea"/>
                <a:cs typeface="+mn-cs"/>
                <a:sym typeface="+mn-ea"/>
              </a:defRPr>
            </a:lvl2pPr>
            <a:lvl3pPr marL="857250" marR="0" lvl="2" indent="-171450" algn="l" defTabSz="914400" rtl="0" eaLnBrk="1" fontAlgn="auto" latinLnBrk="0" hangingPunct="1">
              <a:lnSpc>
                <a:spcPct val="130000"/>
              </a:lnSpc>
              <a:spcBef>
                <a:spcPct val="0"/>
              </a:spcBef>
              <a:spcAft>
                <a:spcPts val="1000"/>
              </a:spcAft>
              <a:buFont typeface="Arial" panose="020b0604020202020204" pitchFamily="34" charset="0"/>
              <a:buChar char="•"/>
              <a:defRPr kumimoji="0" lang="zh-CN" altLang="en-US" sz="1200" b="0" i="0" u="none" strike="noStrike" kern="1200" cap="none" spc="150" normalizeH="0" baseline="0" noProof="1">
                <a:solidFill>
                  <a:schemeClr val="tx1"/>
                </a:solidFill>
                <a:uFillTx/>
                <a:latin typeface="+mn-lt"/>
                <a:ea typeface="+mn-ea"/>
                <a:cs typeface="+mn-cs"/>
                <a:sym typeface="+mn-ea"/>
              </a:defRPr>
            </a:lvl3pPr>
            <a:lvl4pPr marL="1200150" marR="0" lvl="3" indent="-171450" algn="l" defTabSz="914400" rtl="0" eaLnBrk="1" fontAlgn="auto" latinLnBrk="0" hangingPunct="1">
              <a:lnSpc>
                <a:spcPct val="130000"/>
              </a:lnSpc>
              <a:spcBef>
                <a:spcPct val="0"/>
              </a:spcBef>
              <a:spcAft>
                <a:spcPts val="1000"/>
              </a:spcAft>
              <a:buFont typeface="Arial" panose="020b0604020202020204" pitchFamily="34" charset="0"/>
              <a:buChar char="•"/>
              <a:defRPr kumimoji="0" lang="zh-CN" altLang="en-US" sz="1200" b="0" i="0" u="none" strike="noStrike" kern="1200" cap="none" spc="150" normalizeH="0" baseline="0" noProof="1">
                <a:solidFill>
                  <a:schemeClr val="tx1"/>
                </a:solidFill>
                <a:uFillTx/>
                <a:latin typeface="+mn-lt"/>
                <a:ea typeface="+mn-ea"/>
                <a:cs typeface="+mn-cs"/>
                <a:sym typeface="+mn-ea"/>
              </a:defRPr>
            </a:lvl4pPr>
            <a:lvl5pPr marL="1543050" marR="0" lvl="4" indent="-171450" algn="l" defTabSz="914400" rtl="0" eaLnBrk="1" fontAlgn="auto" latinLnBrk="0" hangingPunct="1">
              <a:lnSpc>
                <a:spcPct val="130000"/>
              </a:lnSpc>
              <a:spcBef>
                <a:spcPct val="0"/>
              </a:spcBef>
              <a:spcAft>
                <a:spcPts val="1000"/>
              </a:spcAft>
              <a:buFont typeface="Arial" panose="020b0604020202020204" pitchFamily="34" charset="0"/>
              <a:buChar char="•"/>
              <a:defRPr kumimoji="0" lang="zh-CN" altLang="en-US" sz="1200" b="0" i="0" u="none" strike="noStrike" kern="1200" cap="none" spc="150" normalizeH="0" baseline="0" noProof="1">
                <a:solidFill>
                  <a:schemeClr val="tx1"/>
                </a:solidFill>
                <a:uFillTx/>
                <a:latin typeface="+mn-lt"/>
                <a:ea typeface="+mn-ea"/>
                <a:cs typeface="+mn-cs"/>
                <a:sym typeface="+mn-ea"/>
              </a:defRPr>
            </a:lvl5pPr>
          </a:lstStyle>
          <a:p>
            <a:pPr lvl="0"/>
            <a:endParaRPr>
              <a:sym typeface="+mn-ea"/>
            </a:endParaRPr>
          </a:p>
        </p:txBody>
      </p:sp>
      <p:sp>
        <p:nvSpPr>
          <p:cNvPr id="4" name="文本占位符 3"/>
          <p:cNvSpPr>
            <a:spLocks noGrp="1"/>
          </p:cNvSpPr>
          <p:nvPr>
            <p:ph type="body" sz="half" idx="2"/>
            <p:custDataLst>
              <p:tags r:id="rId2"/>
            </p:custDataLst>
          </p:nvPr>
        </p:nvSpPr>
        <p:spPr>
          <a:xfrm>
            <a:off x="4762800" y="1555200"/>
            <a:ext cx="3920400" cy="4608000"/>
          </a:xfrm>
        </p:spPr>
        <p:txBody>
          <a:bodyPr vert="horz" lIns="90000" tIns="46800" rIns="90000" bIns="46800" rtlCol="0">
            <a:normAutofit/>
          </a:bodyPr>
          <a:lstStyle>
            <a:lvl1pPr marL="0" marR="0" lvl="0" indent="0" algn="l" defTabSz="914400" rtl="0" eaLnBrk="1" fontAlgn="auto" latinLnBrk="0" hangingPunct="1">
              <a:lnSpc>
                <a:spcPct val="130000"/>
              </a:lnSpc>
              <a:spcBef>
                <a:spcPct val="0"/>
              </a:spcBef>
              <a:spcAft>
                <a:spcPts val="600"/>
              </a:spcAft>
              <a:buFont typeface="Arial" panose="020b0604020202020204" pitchFamily="34" charset="0"/>
              <a:buNone/>
              <a:defRPr kumimoji="0" lang="zh-CN" altLang="en-US" sz="1200" b="0" i="0" u="none" strike="noStrike" kern="1200" cap="none" spc="150" normalizeH="0" baseline="0" noProof="1">
                <a:solidFill>
                  <a:schemeClr val="tx1">
                    <a:lumMod val="65000"/>
                    <a:lumOff val="35000"/>
                  </a:schemeClr>
                </a:solidFill>
                <a:uFillTx/>
                <a:latin typeface="Arial" panose="020b0604020202020204" pitchFamily="34" charset="0"/>
                <a:ea typeface="微软雅黑" panose="020b0503020204020204" pitchFamily="34" charset="-122"/>
                <a:cs typeface="+mn-cs"/>
                <a:sym typeface="+mn-ea"/>
              </a:defRPr>
            </a:lvl1pPr>
            <a:lvl2pPr marL="342900" indent="0" defTabSz="914400" eaLnBrk="1" fontAlgn="auto" latinLnBrk="0" hangingPunct="1">
              <a:buFont typeface="Arial" panose="020b0604020202020204" pitchFamily="34" charset="0"/>
              <a:buNone/>
              <a:tabLst>
                <a:tab pos="1609725"/>
              </a:tabLst>
              <a:defRPr u="none" strike="noStrike" kern="1200" cap="none" spc="150" normalizeH="0">
                <a:solidFill>
                  <a:schemeClr val="tx1">
                    <a:lumMod val="65000"/>
                    <a:lumOff val="35000"/>
                  </a:schemeClr>
                </a:solidFill>
                <a:uFillTx/>
                <a:latin typeface="Arial" panose="020b0604020202020204" pitchFamily="34" charset="0"/>
                <a:ea typeface="微软雅黑" panose="020b0503020204020204" pitchFamily="34" charset="-122"/>
              </a:defRPr>
            </a:lvl2pPr>
            <a:lvl3pPr eaLnBrk="1" fontAlgn="auto" latinLnBrk="0" hangingPunct="1">
              <a:buFont typeface="Arial" panose="020b0604020202020204" pitchFamily="34" charset="0"/>
              <a:buChar char="●"/>
              <a:defRPr u="none" strike="noStrike" kern="1200" cap="none" spc="150" normalizeH="0">
                <a:solidFill>
                  <a:schemeClr val="tx1">
                    <a:lumMod val="65000"/>
                    <a:lumOff val="35000"/>
                  </a:schemeClr>
                </a:solidFill>
                <a:uFillTx/>
                <a:latin typeface="Arial" panose="020b0604020202020204" pitchFamily="34" charset="0"/>
                <a:ea typeface="微软雅黑" panose="020b0503020204020204" pitchFamily="34" charset="-122"/>
              </a:defRPr>
            </a:lvl3pPr>
            <a:lvl4pPr eaLnBrk="1" fontAlgn="auto" latinLnBrk="0" hangingPunct="1">
              <a:defRPr u="none" strike="noStrike" kern="1200" cap="none" spc="150" normalizeH="0">
                <a:solidFill>
                  <a:schemeClr val="tx1">
                    <a:lumMod val="65000"/>
                    <a:lumOff val="35000"/>
                  </a:schemeClr>
                </a:solidFill>
                <a:uFillTx/>
                <a:latin typeface="Arial" panose="020b0604020202020204" pitchFamily="34" charset="0"/>
                <a:ea typeface="微软雅黑" panose="020b0503020204020204" pitchFamily="34" charset="-122"/>
              </a:defRPr>
            </a:lvl4pPr>
            <a:lvl5pPr eaLnBrk="1" fontAlgn="auto" latinLnBrk="0" hangingPunct="1">
              <a:defRPr u="none" strike="noStrike" kern="1200" cap="none" spc="150" normalizeH="0">
                <a:solidFill>
                  <a:schemeClr val="tx1">
                    <a:lumMod val="65000"/>
                    <a:lumOff val="35000"/>
                  </a:schemeClr>
                </a:solidFill>
                <a:uFillTx/>
                <a:latin typeface="Arial" panose="020b0604020202020204" pitchFamily="34" charset="0"/>
                <a:ea typeface="微软雅黑" panose="020b0503020204020204" pitchFamily="34" charset="-122"/>
              </a:defRPr>
            </a:lvl5pPr>
          </a:lstStyle>
          <a:p>
            <a:pPr lvl="0"/>
            <a:r>
              <a:rPr>
                <a:sym typeface="+mn-ea"/>
              </a:rPr>
              <a:t>单击此处编辑母版文本样式</a:t>
            </a:r>
          </a:p>
        </p:txBody>
      </p:sp>
      <p:sp>
        <p:nvSpPr>
          <p:cNvPr id="5" name="日期占位符 4"/>
          <p:cNvSpPr>
            <a:spLocks noGrp="1"/>
          </p:cNvSpPr>
          <p:nvPr>
            <p:ph type="dt" sz="half" idx="10"/>
            <p:custDataLst>
              <p:tags r:id="rId3"/>
            </p:custDataLst>
          </p:nvPr>
        </p:nvSpPr>
        <p:spPr/>
        <p:txBody>
          <a:bodyPr/>
          <a:lstStyle/>
          <a:p>
            <a:fld id="{9EFD9D74-47D9-4702-A33C-335B63B48DBF}" type="datetimeFigureOut">
              <a:rPr lang="zh-CN" altLang="en-US" smtClean="0"/>
              <a:t/>
            </a:fld>
            <a:endParaRPr lang="zh-CN" altLang="en-US"/>
          </a:p>
        </p:txBody>
      </p:sp>
      <p:sp>
        <p:nvSpPr>
          <p:cNvPr id="6" name="页脚占位符 5"/>
          <p:cNvSpPr>
            <a:spLocks noGrp="1"/>
          </p:cNvSpPr>
          <p:nvPr>
            <p:ph type="ftr" sz="quarter" idx="11"/>
            <p:custDataLst>
              <p:tags r:id="rId4"/>
            </p:custDataLst>
          </p:nvPr>
        </p:nvSpPr>
        <p:spPr/>
        <p:txBody>
          <a:bodyPr/>
          <a:lstStyle/>
          <a:p>
            <a:endParaRPr lang="zh-CN" altLang="en-US"/>
          </a:p>
        </p:txBody>
      </p:sp>
      <p:sp>
        <p:nvSpPr>
          <p:cNvPr id="7" name="灯片编号占位符 6"/>
          <p:cNvSpPr>
            <a:spLocks noGrp="1"/>
          </p:cNvSpPr>
          <p:nvPr>
            <p:ph type="sldNum" sz="quarter" idx="12"/>
            <p:custDataLst>
              <p:tags r:id="rId5"/>
            </p:custDataLst>
          </p:nvPr>
        </p:nvSpPr>
        <p:spPr/>
        <p:txBody>
          <a:bodyPr/>
          <a:lstStyle/>
          <a:p>
            <a:fld id="{FABC47A4-756D-490B-A52F-7D9E2C9FC05F}" type="slidenum">
              <a:rPr lang="zh-CN" altLang="en-US" smtClean="0"/>
              <a:t/>
            </a:fld>
            <a:endParaRPr lang="zh-CN" altLang="en-US"/>
          </a:p>
        </p:txBody>
      </p:sp>
      <p:sp>
        <p:nvSpPr>
          <p:cNvPr id="9" name="标题 8"/>
          <p:cNvSpPr>
            <a:spLocks noGrp="1"/>
          </p:cNvSpPr>
          <p:nvPr>
            <p:ph type="title"/>
            <p:custDataLst>
              <p:tags r:id="rId6"/>
            </p:custDataLst>
          </p:nvPr>
        </p:nvSpPr>
        <p:spPr/>
        <p:txBody>
          <a:bodyPr/>
          <a:lstStyle>
            <a:lvl1pPr>
              <a:defRPr baseline="0"/>
            </a:lvl1pPr>
          </a:lstStyle>
          <a:p>
            <a:r>
              <a:rPr lang="zh-CN" altLang="en-US"/>
              <a:t>单击此处编辑母版标题样式</a:t>
            </a:r>
          </a:p>
        </p:txBody>
      </p:sp>
    </p:spTree>
  </p:cSld>
  <p:clrMapOvr>
    <a:masterClrMapping/>
  </p:clrMapOvr>
  <p:transition/>
  <p:timing/>
</p:sldLayout>
</file>

<file path=ppt/slideLayouts/slideLayout9.xml><?xml version="1.0" encoding="utf-8"?>
<p:sldLayout xmlns:a="http://schemas.openxmlformats.org/drawingml/2006/main" xmlns:r="http://schemas.openxmlformats.org/officeDocument/2006/relationships" xmlns:p14="http://schemas.microsoft.com/office/powerpoint/2010/main" xmlns:p15="http://schemas.microsoft.com/office/powerpoint/2012/main" xmlns:p="http://schemas.openxmlformats.org/presentationml/2006/main" type="vertTitleAndTx" preserve="1">
  <p:cSld name="竖排标题与文本">
    <p:bg>
      <p:bgPr>
        <a:solidFill>
          <a:srgbClr val="FFFFFF"/>
        </a:solidFill>
        <a:effectLst/>
      </p:bgPr>
    </p:bg>
    <p:spTree>
      <p:nvGrpSpPr>
        <p:cNvPr id="1" name=""/>
        <p:cNvGrpSpPr/>
        <p:nvPr/>
      </p:nvGrpSpPr>
      <p:grpSpPr>
        <a:xfrm>
          <a:off x="0" y="0"/>
          <a:ext cx="0" cy="0"/>
        </a:xfrm>
      </p:grpSpPr>
      <p:sp>
        <p:nvSpPr>
          <p:cNvPr id="2" name="竖排标题 1"/>
          <p:cNvSpPr>
            <a:spLocks noGrp="1"/>
          </p:cNvSpPr>
          <p:nvPr>
            <p:ph type="title" orient="vert" hasCustomPrompt="1"/>
            <p:custDataLst>
              <p:tags r:id="rId1"/>
            </p:custDataLst>
          </p:nvPr>
        </p:nvSpPr>
        <p:spPr>
          <a:xfrm>
            <a:off x="7676100" y="914400"/>
            <a:ext cx="783000" cy="5029200"/>
          </a:xfrm>
        </p:spPr>
        <p:txBody>
          <a:bodyPr vert="eaVert" lIns="90000" tIns="46800" rIns="90000" bIns="46800" rtlCol="0" anchor="ctr" anchorCtr="0">
            <a:normAutofit/>
          </a:bodyPr>
          <a:lstStyle>
            <a:lvl1pPr marL="0" marR="0" lvl="0" algn="l" defTabSz="914400" rtl="0" eaLnBrk="1" fontAlgn="auto" latinLnBrk="0" hangingPunct="1">
              <a:lnSpc>
                <a:spcPct val="100000"/>
              </a:lnSpc>
              <a:spcAft>
                <a:spcPct val="0"/>
              </a:spcAft>
              <a:buNone/>
              <a:defRPr kumimoji="0" lang="zh-CN" altLang="en-US" sz="2100" b="1" i="0" u="none" strike="noStrike" kern="1200" cap="none" spc="300" normalizeH="0" baseline="0" noProof="1">
                <a:solidFill>
                  <a:schemeClr val="tx1">
                    <a:lumMod val="85000"/>
                    <a:lumOff val="15000"/>
                  </a:schemeClr>
                </a:solidFill>
                <a:uFillTx/>
                <a:latin typeface="Arial" panose="020b0604020202020204" pitchFamily="34" charset="0"/>
                <a:ea typeface="微软雅黑" panose="020b0503020204020204" pitchFamily="34" charset="-122"/>
                <a:cs typeface="+mj-cs"/>
                <a:sym typeface="+mn-ea"/>
              </a:defRPr>
            </a:lvl1pPr>
          </a:lstStyle>
          <a:p>
            <a:pPr lvl="0"/>
            <a:r>
              <a:rPr>
                <a:sym typeface="+mn-ea"/>
              </a:rPr>
              <a:t>单击此处编辑标题</a:t>
            </a:r>
          </a:p>
        </p:txBody>
      </p:sp>
      <p:sp>
        <p:nvSpPr>
          <p:cNvPr id="3" name="竖排文字占位符 2"/>
          <p:cNvSpPr>
            <a:spLocks noGrp="1"/>
          </p:cNvSpPr>
          <p:nvPr>
            <p:ph type="body" orient="vert" idx="1"/>
            <p:custDataLst>
              <p:tags r:id="rId2"/>
            </p:custDataLst>
          </p:nvPr>
        </p:nvSpPr>
        <p:spPr>
          <a:xfrm>
            <a:off x="685800" y="914400"/>
            <a:ext cx="6876900" cy="5029200"/>
          </a:xfrm>
        </p:spPr>
        <p:txBody>
          <a:bodyPr vert="eaVert" lIns="46800" tIns="46800" rIns="46800" bIns="46800"/>
          <a:lstStyle>
            <a:lvl1pPr marL="171450" indent="-171450" eaLnBrk="1" fontAlgn="auto" latinLnBrk="0" hangingPunct="1">
              <a:lnSpc>
                <a:spcPct val="130000"/>
              </a:lnSpc>
              <a:spcAft>
                <a:spcPts val="1000"/>
              </a:spcAft>
              <a:buFont typeface="Arial" panose="020b0604020202020204" pitchFamily="34" charset="0"/>
              <a:buChar char="●"/>
              <a:defRPr u="none" strike="noStrike" kern="1200" cap="none" spc="150" normalizeH="0" baseline="0">
                <a:solidFill>
                  <a:schemeClr val="tx1">
                    <a:lumMod val="65000"/>
                    <a:lumOff val="35000"/>
                  </a:schemeClr>
                </a:solidFill>
                <a:uFillTx/>
              </a:defRPr>
            </a:lvl1pPr>
            <a:lvl2pPr marL="514350" indent="-171450" defTabSz="914400" eaLnBrk="1" fontAlgn="auto" latinLnBrk="0" hangingPunct="1">
              <a:lnSpc>
                <a:spcPct val="120000"/>
              </a:lnSpc>
              <a:spcAft>
                <a:spcPts val="600"/>
              </a:spcAft>
              <a:buFont typeface="Arial" panose="020b0604020202020204" pitchFamily="34" charset="0"/>
              <a:buChar char="●"/>
              <a:tabLst>
                <a:tab pos="1609725"/>
              </a:tabLst>
              <a:defRPr u="none" strike="noStrike" kern="1200" cap="none" spc="150" normalizeH="0" baseline="0">
                <a:solidFill>
                  <a:schemeClr val="tx1">
                    <a:lumMod val="65000"/>
                    <a:lumOff val="35000"/>
                  </a:schemeClr>
                </a:solidFill>
                <a:uFillTx/>
              </a:defRPr>
            </a:lvl2pPr>
            <a:lvl3pPr marL="857250" indent="-171450" eaLnBrk="1" fontAlgn="auto" latinLnBrk="0" hangingPunct="1">
              <a:lnSpc>
                <a:spcPct val="120000"/>
              </a:lnSpc>
              <a:spcAft>
                <a:spcPts val="600"/>
              </a:spcAft>
              <a:buFont typeface="Arial" panose="020b0604020202020204" pitchFamily="34" charset="0"/>
              <a:buChar char="●"/>
              <a:defRPr u="none" strike="noStrike" kern="1200" cap="none" spc="150" normalizeH="0" baseline="0">
                <a:solidFill>
                  <a:schemeClr val="tx1">
                    <a:lumMod val="65000"/>
                    <a:lumOff val="35000"/>
                  </a:schemeClr>
                </a:solidFill>
                <a:uFillTx/>
              </a:defRPr>
            </a:lvl3pPr>
            <a:lvl4pPr marL="1200150" indent="-171450" eaLnBrk="1" fontAlgn="auto" latinLnBrk="0" hangingPunct="1">
              <a:lnSpc>
                <a:spcPct val="120000"/>
              </a:lnSpc>
              <a:spcAft>
                <a:spcPts val="300"/>
              </a:spcAft>
              <a:buFont typeface="Wingdings"/>
              <a:buChar char=""/>
              <a:defRPr u="none" strike="noStrike" kern="1200" cap="none" spc="150" normalizeH="0" baseline="0">
                <a:solidFill>
                  <a:schemeClr val="tx1">
                    <a:lumMod val="65000"/>
                    <a:lumOff val="35000"/>
                  </a:schemeClr>
                </a:solidFill>
                <a:uFillTx/>
              </a:defRPr>
            </a:lvl4pPr>
            <a:lvl5pPr marL="1543050" indent="-171450" eaLnBrk="1" fontAlgn="auto" latinLnBrk="0" hangingPunct="1">
              <a:lnSpc>
                <a:spcPct val="120000"/>
              </a:lnSpc>
              <a:spcAft>
                <a:spcPts val="300"/>
              </a:spcAft>
              <a:buFont typeface="Arial" panose="020b0604020202020204" pitchFamily="34" charset="0"/>
              <a:buChar char="•"/>
              <a:defRPr u="none" strike="noStrike" kern="1200" cap="none" spc="150" normalizeH="0" baseline="0">
                <a:solidFill>
                  <a:schemeClr val="tx1">
                    <a:lumMod val="65000"/>
                    <a:lumOff val="35000"/>
                  </a:schemeClr>
                </a:solidFill>
                <a:uFillTx/>
              </a:defRPr>
            </a:lvl5pPr>
          </a:lstStyle>
          <a:p>
            <a:pPr lvl="0"/>
            <a:r>
              <a:rPr lang="zh-CN" altLang="en-US"/>
              <a:t>单击此处编辑母版文本样式</a:t>
            </a:r>
          </a:p>
          <a:p>
            <a:pPr lvl="1"/>
            <a:r>
              <a:rPr lang="zh-CN" altLang="en-US"/>
              <a:t>第二级</a:t>
            </a:r>
          </a:p>
          <a:p>
            <a:pPr lvl="2"/>
            <a:r>
              <a:rPr lang="zh-CN" altLang="en-US"/>
              <a:t>第三级</a:t>
            </a:r>
          </a:p>
          <a:p>
            <a:pPr lvl="3"/>
            <a:r>
              <a:rPr lang="zh-CN" altLang="en-US"/>
              <a:t>第四级</a:t>
            </a:r>
          </a:p>
          <a:p>
            <a:pPr lvl="4"/>
            <a:r>
              <a:rPr lang="zh-CN" altLang="en-US"/>
              <a:t>第五级</a:t>
            </a:r>
          </a:p>
        </p:txBody>
      </p:sp>
      <p:sp>
        <p:nvSpPr>
          <p:cNvPr id="4" name="日期占位符 3"/>
          <p:cNvSpPr>
            <a:spLocks noGrp="1"/>
          </p:cNvSpPr>
          <p:nvPr>
            <p:ph type="dt" sz="half" idx="10"/>
            <p:custDataLst>
              <p:tags r:id="rId3"/>
            </p:custDataLst>
          </p:nvPr>
        </p:nvSpPr>
        <p:spPr/>
        <p:txBody>
          <a:bodyPr/>
          <a:lstStyle/>
          <a:p>
            <a:fld id="{760FBDFE-C587-4B4C-A407-44438C67B59E}" type="datetimeFigureOut">
              <a:rPr lang="zh-CN" altLang="en-US" smtClean="0"/>
              <a:t/>
            </a:fld>
            <a:endParaRPr lang="zh-CN" altLang="en-US"/>
          </a:p>
        </p:txBody>
      </p:sp>
      <p:sp>
        <p:nvSpPr>
          <p:cNvPr id="5" name="页脚占位符 4"/>
          <p:cNvSpPr>
            <a:spLocks noGrp="1"/>
          </p:cNvSpPr>
          <p:nvPr>
            <p:ph type="ftr" sz="quarter" idx="11"/>
            <p:custDataLst>
              <p:tags r:id="rId4"/>
            </p:custDataLst>
          </p:nvPr>
        </p:nvSpPr>
        <p:spPr/>
        <p:txBody>
          <a:bodyPr/>
          <a:lstStyle/>
          <a:p>
            <a:endParaRPr lang="zh-CN" altLang="en-US"/>
          </a:p>
        </p:txBody>
      </p:sp>
      <p:sp>
        <p:nvSpPr>
          <p:cNvPr id="6" name="灯片编号占位符 5"/>
          <p:cNvSpPr>
            <a:spLocks noGrp="1"/>
          </p:cNvSpPr>
          <p:nvPr>
            <p:ph type="sldNum" sz="quarter" idx="12"/>
            <p:custDataLst>
              <p:tags r:id="rId5"/>
            </p:custDataLst>
          </p:nvPr>
        </p:nvSpPr>
        <p:spPr/>
        <p:txBody>
          <a:bodyPr/>
          <a:lstStyle/>
          <a:p>
            <a:fld id="{49AE70B2-8BF9-45C0-BB95-33D1B9D3A854}" type="slidenum">
              <a:rPr lang="zh-CN" altLang="en-US" smtClean="0"/>
              <a:t/>
            </a:fld>
            <a:endParaRPr lang="zh-CN" altLang="en-US"/>
          </a:p>
        </p:txBody>
      </p:sp>
    </p:spTree>
  </p:cSld>
  <p:clrMapOvr>
    <a:masterClrMapping/>
  </p:clrMapOvr>
  <p:transition/>
  <p:timing/>
</p:sldLayout>
</file>

<file path=ppt/slideLayouts/slideLayout10.xml><?xml version="1.0" encoding="utf-8"?>
<p:sldLayout xmlns:a="http://schemas.openxmlformats.org/drawingml/2006/main" xmlns:r="http://schemas.openxmlformats.org/officeDocument/2006/relationships" xmlns:p14="http://schemas.microsoft.com/office/powerpoint/2010/main" xmlns:p15="http://schemas.microsoft.com/office/powerpoint/2012/main" xmlns:p="http://schemas.openxmlformats.org/presentationml/2006/main" preserve="1" userDrawn="1">
  <p:cSld name="内容">
    <p:bg>
      <p:bgPr>
        <a:solidFill>
          <a:srgbClr val="FFFFFF"/>
        </a:solidFill>
        <a:effectLst/>
      </p:bgPr>
    </p:bg>
    <p:spTree>
      <p:nvGrpSpPr>
        <p:cNvPr id="1" name=""/>
        <p:cNvGrpSpPr/>
        <p:nvPr/>
      </p:nvGrpSpPr>
      <p:grpSpPr>
        <a:xfrm>
          <a:off x="0" y="0"/>
          <a:ext cx="0" cy="0"/>
        </a:xfrm>
      </p:grpSpPr>
      <p:sp>
        <p:nvSpPr>
          <p:cNvPr id="3" name="日期占位符 2"/>
          <p:cNvSpPr>
            <a:spLocks noGrp="1"/>
          </p:cNvSpPr>
          <p:nvPr>
            <p:ph type="dt" sz="half" idx="10"/>
            <p:custDataLst>
              <p:tags r:id="rId1"/>
            </p:custDataLst>
          </p:nvPr>
        </p:nvSpPr>
        <p:spPr/>
        <p:txBody>
          <a:bodyPr/>
          <a:lstStyle/>
          <a:p>
            <a:fld id="{760FBDFE-C587-4B4C-A407-44438C67B59E}" type="datetimeFigureOut">
              <a:rPr lang="zh-CN" altLang="en-US" smtClean="0"/>
              <a:t/>
            </a:fld>
            <a:endParaRPr lang="zh-CN" altLang="en-US"/>
          </a:p>
        </p:txBody>
      </p:sp>
      <p:sp>
        <p:nvSpPr>
          <p:cNvPr id="4" name="页脚占位符 3"/>
          <p:cNvSpPr>
            <a:spLocks noGrp="1"/>
          </p:cNvSpPr>
          <p:nvPr>
            <p:ph type="ftr" sz="quarter" idx="11"/>
            <p:custDataLst>
              <p:tags r:id="rId2"/>
            </p:custDataLst>
          </p:nvPr>
        </p:nvSpPr>
        <p:spPr/>
        <p:txBody>
          <a:bodyPr/>
          <a:lstStyle/>
          <a:p>
            <a:endParaRPr lang="zh-CN" altLang="en-US"/>
          </a:p>
        </p:txBody>
      </p:sp>
      <p:sp>
        <p:nvSpPr>
          <p:cNvPr id="5" name="灯片编号占位符 4"/>
          <p:cNvSpPr>
            <a:spLocks noGrp="1"/>
          </p:cNvSpPr>
          <p:nvPr>
            <p:ph type="sldNum" sz="quarter" idx="12"/>
            <p:custDataLst>
              <p:tags r:id="rId3"/>
            </p:custDataLst>
          </p:nvPr>
        </p:nvSpPr>
        <p:spPr/>
        <p:txBody>
          <a:bodyPr/>
          <a:lstStyle/>
          <a:p>
            <a:fld id="{49AE70B2-8BF9-45C0-BB95-33D1B9D3A854}" type="slidenum">
              <a:rPr lang="zh-CN" altLang="en-US" smtClean="0"/>
              <a:t/>
            </a:fld>
            <a:endParaRPr lang="zh-CN" altLang="en-US"/>
          </a:p>
        </p:txBody>
      </p:sp>
      <p:sp>
        <p:nvSpPr>
          <p:cNvPr id="7" name="内容占位符 6"/>
          <p:cNvSpPr>
            <a:spLocks noGrp="1"/>
          </p:cNvSpPr>
          <p:nvPr>
            <p:ph sz="quarter" idx="13"/>
            <p:custDataLst>
              <p:tags r:id="rId4"/>
            </p:custDataLst>
          </p:nvPr>
        </p:nvSpPr>
        <p:spPr>
          <a:xfrm>
            <a:off x="456300" y="774000"/>
            <a:ext cx="8229600" cy="5482800"/>
          </a:xfrm>
        </p:spPr>
        <p:txBody>
          <a:bodyPr/>
          <a:lstStyle>
            <a:lvl1pPr marL="171450" indent="-171450" eaLnBrk="1" fontAlgn="auto" latinLnBrk="0" hangingPunct="1">
              <a:lnSpc>
                <a:spcPct val="130000"/>
              </a:lnSpc>
              <a:buFont typeface="Arial" panose="020b0604020202020204" pitchFamily="34" charset="0"/>
              <a:buChar char="●"/>
              <a:defRPr u="none" strike="noStrike" kern="1200" cap="none" spc="150" normalizeH="0" baseline="0">
                <a:solidFill>
                  <a:schemeClr val="tx1">
                    <a:lumMod val="65000"/>
                    <a:lumOff val="35000"/>
                  </a:schemeClr>
                </a:solidFill>
                <a:uFillTx/>
              </a:defRPr>
            </a:lvl1pPr>
            <a:lvl2pPr marL="514350" indent="-171450" defTabSz="914400" eaLnBrk="1" fontAlgn="auto" latinLnBrk="0" hangingPunct="1">
              <a:lnSpc>
                <a:spcPct val="120000"/>
              </a:lnSpc>
              <a:buFont typeface="Arial" panose="020b0604020202020204" pitchFamily="34" charset="0"/>
              <a:buChar char="●"/>
              <a:tabLst>
                <a:tab pos="1609725"/>
              </a:tabLst>
              <a:defRPr u="none" strike="noStrike" kern="1200" cap="none" spc="150" normalizeH="0" baseline="0">
                <a:solidFill>
                  <a:schemeClr val="tx1">
                    <a:lumMod val="65000"/>
                    <a:lumOff val="35000"/>
                  </a:schemeClr>
                </a:solidFill>
                <a:uFillTx/>
              </a:defRPr>
            </a:lvl2pPr>
            <a:lvl3pPr marL="857250" indent="-171450" eaLnBrk="1" fontAlgn="auto" latinLnBrk="0" hangingPunct="1">
              <a:lnSpc>
                <a:spcPct val="120000"/>
              </a:lnSpc>
              <a:buFont typeface="Arial" panose="020b0604020202020204" pitchFamily="34" charset="0"/>
              <a:buChar char="●"/>
              <a:defRPr u="none" strike="noStrike" kern="1200" cap="none" spc="150" normalizeH="0" baseline="0">
                <a:solidFill>
                  <a:schemeClr val="tx1">
                    <a:lumMod val="65000"/>
                    <a:lumOff val="35000"/>
                  </a:schemeClr>
                </a:solidFill>
                <a:uFillTx/>
              </a:defRPr>
            </a:lvl3pPr>
            <a:lvl4pPr marL="1200150" indent="-171450" eaLnBrk="1" fontAlgn="auto" latinLnBrk="0" hangingPunct="1">
              <a:lnSpc>
                <a:spcPct val="120000"/>
              </a:lnSpc>
              <a:buFont typeface="Wingdings"/>
              <a:buChar char=""/>
              <a:defRPr u="none" strike="noStrike" kern="1200" cap="none" spc="150" normalizeH="0" baseline="0">
                <a:solidFill>
                  <a:schemeClr val="tx1">
                    <a:lumMod val="65000"/>
                    <a:lumOff val="35000"/>
                  </a:schemeClr>
                </a:solidFill>
                <a:uFillTx/>
              </a:defRPr>
            </a:lvl4pPr>
            <a:lvl5pPr marL="1543050" indent="-171450" eaLnBrk="1" fontAlgn="auto" latinLnBrk="0" hangingPunct="1">
              <a:lnSpc>
                <a:spcPct val="120000"/>
              </a:lnSpc>
              <a:buFont typeface="Arial" panose="020b0604020202020204" pitchFamily="34" charset="0"/>
              <a:buChar char="•"/>
              <a:defRPr u="none" strike="noStrike" kern="1200" cap="none" spc="150" normalizeH="0" baseline="0">
                <a:solidFill>
                  <a:schemeClr val="tx1">
                    <a:lumMod val="65000"/>
                    <a:lumOff val="35000"/>
                  </a:schemeClr>
                </a:solidFill>
                <a:uFillTx/>
              </a:defRPr>
            </a:lvl5pPr>
          </a:lstStyle>
          <a:p>
            <a:pPr lvl="0"/>
            <a:r>
              <a:rPr lang="zh-CN" altLang="en-US"/>
              <a:t>单击此处编辑母版文本样式</a:t>
            </a:r>
          </a:p>
          <a:p>
            <a:pPr lvl="1"/>
            <a:r>
              <a:rPr lang="zh-CN" altLang="en-US"/>
              <a:t>第二级</a:t>
            </a:r>
          </a:p>
          <a:p>
            <a:pPr lvl="2"/>
            <a:r>
              <a:rPr lang="zh-CN" altLang="en-US"/>
              <a:t>第三级</a:t>
            </a:r>
          </a:p>
          <a:p>
            <a:pPr lvl="3"/>
            <a:r>
              <a:rPr lang="zh-CN" altLang="en-US"/>
              <a:t>第四级</a:t>
            </a:r>
          </a:p>
          <a:p>
            <a:pPr lvl="4"/>
            <a:r>
              <a:rPr lang="zh-CN" altLang="en-US"/>
              <a:t>第五级</a:t>
            </a:r>
          </a:p>
        </p:txBody>
      </p:sp>
    </p:spTree>
  </p:cSld>
  <p:clrMapOvr>
    <a:masterClrMapping/>
  </p:clrMapOvr>
  <p:transition/>
  <p:timing/>
</p:sldLayout>
</file>

<file path=ppt/slideLayouts/slideLayout11.xml><?xml version="1.0" encoding="utf-8"?>
<p:sldLayout xmlns:a="http://schemas.openxmlformats.org/drawingml/2006/main" xmlns:r="http://schemas.openxmlformats.org/officeDocument/2006/relationships" xmlns:p14="http://schemas.microsoft.com/office/powerpoint/2010/main" xmlns:p15="http://schemas.microsoft.com/office/powerpoint/2012/main" xmlns:p="http://schemas.openxmlformats.org/presentationml/2006/main" preserve="1" userDrawn="1">
  <p:cSld name="末尾幻灯片">
    <p:bg>
      <p:bgPr>
        <a:solidFill>
          <a:srgbClr val="FFFFFF"/>
        </a:solidFill>
        <a:effectLst/>
      </p:bgPr>
    </p:bg>
    <p:spTree>
      <p:nvGrpSpPr>
        <p:cNvPr id="1" name=""/>
        <p:cNvGrpSpPr/>
        <p:nvPr/>
      </p:nvGrpSpPr>
      <p:grpSpPr>
        <a:xfrm>
          <a:off x="0" y="0"/>
          <a:ext cx="0" cy="0"/>
        </a:xfrm>
      </p:grpSpPr>
      <p:sp>
        <p:nvSpPr>
          <p:cNvPr id="3" name="日期占位符 2"/>
          <p:cNvSpPr>
            <a:spLocks noGrp="1"/>
          </p:cNvSpPr>
          <p:nvPr>
            <p:ph type="dt" sz="half" idx="10"/>
            <p:custDataLst>
              <p:tags r:id="rId1"/>
            </p:custDataLst>
          </p:nvPr>
        </p:nvSpPr>
        <p:spPr/>
        <p:txBody>
          <a:bodyPr/>
          <a:lstStyle/>
          <a:p>
            <a:fld id="{760FBDFE-C587-4B4C-A407-44438C67B59E}" type="datetimeFigureOut">
              <a:rPr lang="zh-CN" altLang="en-US" smtClean="0"/>
              <a:t/>
            </a:fld>
            <a:endParaRPr lang="zh-CN" altLang="en-US"/>
          </a:p>
        </p:txBody>
      </p:sp>
      <p:sp>
        <p:nvSpPr>
          <p:cNvPr id="4" name="页脚占位符 3"/>
          <p:cNvSpPr>
            <a:spLocks noGrp="1"/>
          </p:cNvSpPr>
          <p:nvPr>
            <p:ph type="ftr" sz="quarter" idx="11"/>
            <p:custDataLst>
              <p:tags r:id="rId2"/>
            </p:custDataLst>
          </p:nvPr>
        </p:nvSpPr>
        <p:spPr/>
        <p:txBody>
          <a:bodyPr/>
          <a:lstStyle/>
          <a:p>
            <a:endParaRPr lang="zh-CN" altLang="en-US"/>
          </a:p>
        </p:txBody>
      </p:sp>
      <p:sp>
        <p:nvSpPr>
          <p:cNvPr id="5" name="灯片编号占位符 4"/>
          <p:cNvSpPr>
            <a:spLocks noGrp="1"/>
          </p:cNvSpPr>
          <p:nvPr>
            <p:ph type="sldNum" sz="quarter" idx="12"/>
            <p:custDataLst>
              <p:tags r:id="rId3"/>
            </p:custDataLst>
          </p:nvPr>
        </p:nvSpPr>
        <p:spPr/>
        <p:txBody>
          <a:bodyPr/>
          <a:lstStyle/>
          <a:p>
            <a:fld id="{49AE70B2-8BF9-45C0-BB95-33D1B9D3A854}" type="slidenum">
              <a:rPr lang="zh-CN" altLang="en-US" smtClean="0"/>
              <a:t/>
            </a:fld>
            <a:endParaRPr lang="zh-CN" altLang="en-US"/>
          </a:p>
        </p:txBody>
      </p:sp>
      <p:sp>
        <p:nvSpPr>
          <p:cNvPr id="2" name="标题 1"/>
          <p:cNvSpPr>
            <a:spLocks noGrp="1"/>
          </p:cNvSpPr>
          <p:nvPr>
            <p:ph type="title" hasCustomPrompt="1"/>
            <p:custDataLst>
              <p:tags r:id="rId4"/>
            </p:custDataLst>
          </p:nvPr>
        </p:nvSpPr>
        <p:spPr>
          <a:xfrm>
            <a:off x="899100" y="2484000"/>
            <a:ext cx="7349400" cy="1018800"/>
          </a:xfrm>
        </p:spPr>
        <p:txBody>
          <a:bodyPr vert="horz" lIns="90000" tIns="46800" rIns="90000" bIns="46800" rtlCol="0" anchor="t" anchorCtr="0">
            <a:normAutofit/>
          </a:bodyPr>
          <a:lstStyle>
            <a:lvl1pPr marL="0" marR="0" algn="ctr" defTabSz="914400" rtl="0" eaLnBrk="1" fontAlgn="auto" latinLnBrk="0" hangingPunct="1">
              <a:lnSpc>
                <a:spcPct val="100000"/>
              </a:lnSpc>
              <a:buNone/>
              <a:defRPr kumimoji="0" lang="zh-CN" altLang="en-US" sz="4500" b="1" i="0" u="none" strike="noStrike" kern="1200" cap="none" spc="300" normalizeH="0" baseline="0" noProof="1">
                <a:solidFill>
                  <a:schemeClr val="tx1">
                    <a:lumMod val="85000"/>
                    <a:lumOff val="15000"/>
                  </a:schemeClr>
                </a:solidFill>
                <a:effectLst/>
                <a:uFillTx/>
                <a:latin typeface="Arial" panose="020b0604020202020204" pitchFamily="34" charset="0"/>
                <a:ea typeface="微软雅黑" panose="020b0503020204020204" pitchFamily="34" charset="-122"/>
                <a:cs typeface="+mj-cs"/>
                <a:sym typeface="+mn-ea"/>
              </a:defRPr>
            </a:lvl1pPr>
          </a:lstStyle>
          <a:p>
            <a:pPr lvl="0"/>
            <a:r>
              <a:rPr>
                <a:sym typeface="+mn-ea"/>
              </a:rPr>
              <a:t>单击此处编辑标题</a:t>
            </a:r>
          </a:p>
        </p:txBody>
      </p:sp>
      <p:sp>
        <p:nvSpPr>
          <p:cNvPr id="7" name="文本占位符 6"/>
          <p:cNvSpPr>
            <a:spLocks noGrp="1"/>
          </p:cNvSpPr>
          <p:nvPr>
            <p:ph type="body" sz="quarter" idx="13"/>
            <p:custDataLst>
              <p:tags r:id="rId5"/>
            </p:custDataLst>
          </p:nvPr>
        </p:nvSpPr>
        <p:spPr>
          <a:xfrm>
            <a:off x="899100" y="3560400"/>
            <a:ext cx="7349400" cy="471600"/>
          </a:xfrm>
        </p:spPr>
        <p:txBody>
          <a:bodyPr lIns="90000" tIns="46800" rIns="90000" bIns="46800">
            <a:normAutofit/>
          </a:bodyPr>
          <a:lstStyle>
            <a:lvl1pPr marL="0" indent="0" algn="ctr">
              <a:lnSpc>
                <a:spcPct val="110000"/>
              </a:lnSpc>
              <a:buNone/>
              <a:defRPr sz="1800" spc="200" baseline="0">
                <a:solidFill>
                  <a:schemeClr val="tx1">
                    <a:lumMod val="65000"/>
                    <a:lumOff val="35000"/>
                  </a:schemeClr>
                </a:solidFill>
              </a:defRPr>
            </a:lvl1pPr>
          </a:lstStyle>
          <a:p>
            <a:pPr lvl="0"/>
            <a:r>
              <a:rPr lang="zh-CN" altLang="en-US"/>
              <a:t>单击此处编辑母版文本样式</a:t>
            </a:r>
          </a:p>
        </p:txBody>
      </p:sp>
    </p:spTree>
  </p:cSld>
  <p:clrMapOvr>
    <a:masterClrMapping/>
  </p:clrMapOvr>
  <p:transition/>
  <p:timing/>
</p:sldLayout>
</file>

<file path=ppt/slideLayouts/slideLayout12.xml><?xml version="1.0" encoding="utf-8"?>
<p:sldLayout xmlns:a="http://schemas.openxmlformats.org/drawingml/2006/main" xmlns:r="http://schemas.openxmlformats.org/officeDocument/2006/relationships" xmlns:p14="http://schemas.microsoft.com/office/powerpoint/2010/main" xmlns:p15="http://schemas.microsoft.com/office/powerpoint/2012/main" xmlns:p="http://schemas.openxmlformats.org/presentationml/2006/main" preserve="1" userDrawn="1">
  <p:cSld name="自定义版式">
    <p:spTree>
      <p:nvGrpSpPr>
        <p:cNvPr id="1" name=""/>
        <p:cNvGrpSpPr/>
        <p:nvPr/>
      </p:nvGrpSpPr>
      <p:grpSpPr>
        <a:xfrm>
          <a:off x="0" y="0"/>
          <a:ext cx="0" cy="0"/>
        </a:xfrm>
      </p:grpSpPr>
      <p:sp>
        <p:nvSpPr>
          <p:cNvPr id="2" name="标题 1"/>
          <p:cNvSpPr>
            <a:spLocks noGrp="1"/>
          </p:cNvSpPr>
          <p:nvPr>
            <p:ph type="title"/>
          </p:nvPr>
        </p:nvSpPr>
        <p:spPr/>
        <p:txBody>
          <a:bodyPr/>
          <a:lstStyle/>
          <a:p>
            <a:r>
              <a:rPr lang="zh-CN" altLang="en-US" smtClean="0"/>
              <a:t>单击此处编辑母版标题样式</a:t>
            </a:r>
            <a:endParaRPr lang="zh-CN" altLang="en-US"/>
          </a:p>
        </p:txBody>
      </p:sp>
      <p:sp>
        <p:nvSpPr>
          <p:cNvPr id="3" name="日期占位符 2"/>
          <p:cNvSpPr>
            <a:spLocks noGrp="1"/>
          </p:cNvSpPr>
          <p:nvPr>
            <p:ph type="dt" sz="half" idx="10"/>
          </p:nvPr>
        </p:nvSpPr>
        <p:spPr/>
        <p:txBody>
          <a:bodyPr/>
          <a:lstStyle/>
          <a:p>
            <a:fld id="{760FBDFE-C587-4B4C-A407-44438C67B59E}" type="datetimeFigureOut">
              <a:rPr lang="zh-CN" altLang="en-US" smtClean="0"/>
              <a:t/>
            </a:fld>
            <a:endParaRPr lang="zh-CN" altLang="en-US"/>
          </a:p>
        </p:txBody>
      </p:sp>
      <p:sp>
        <p:nvSpPr>
          <p:cNvPr id="4" name="页脚占位符 3"/>
          <p:cNvSpPr>
            <a:spLocks noGrp="1"/>
          </p:cNvSpPr>
          <p:nvPr>
            <p:ph type="ftr" sz="quarter" idx="11"/>
          </p:nvPr>
        </p:nvSpPr>
        <p:spPr/>
        <p:txBody>
          <a:bodyPr/>
          <a:lstStyle/>
          <a:p>
            <a:endParaRPr lang="zh-CN" altLang="en-US"/>
          </a:p>
        </p:txBody>
      </p:sp>
      <p:sp>
        <p:nvSpPr>
          <p:cNvPr id="5" name="灯片编号占位符 4"/>
          <p:cNvSpPr>
            <a:spLocks noGrp="1"/>
          </p:cNvSpPr>
          <p:nvPr>
            <p:ph type="sldNum" sz="quarter" idx="12"/>
          </p:nvPr>
        </p:nvSpPr>
        <p:spPr/>
        <p:txBody>
          <a:bodyPr/>
          <a:lstStyle/>
          <a:p>
            <a:fld id="{49AE70B2-8BF9-45C0-BB95-33D1B9D3A854}" type="slidenum">
              <a:rPr lang="zh-CN" altLang="en-US" smtClean="0"/>
              <a:t/>
            </a:fld>
            <a:endParaRPr lang="zh-CN" altLang="en-US"/>
          </a:p>
        </p:txBody>
      </p:sp>
    </p:spTree>
  </p:cSld>
  <p:clrMapOvr>
    <a:masterClrMapping/>
  </p:clrMapOvr>
  <p:transition/>
  <p:timing/>
</p:sldLayout>
</file>

<file path=ppt/slideLayouts/slideLayout13.xml><?xml version="1.0" encoding="utf-8"?>
<p:sldLayout xmlns:a="http://schemas.openxmlformats.org/drawingml/2006/main" xmlns:r="http://schemas.openxmlformats.org/officeDocument/2006/relationships" xmlns:p14="http://schemas.microsoft.com/office/powerpoint/2010/main" xmlns:p15="http://schemas.microsoft.com/office/powerpoint/2012/main" xmlns:p="http://schemas.openxmlformats.org/presentationml/2006/main" preserve="1" userDrawn="1">
  <p:cSld name="1_自定义版式">
    <p:spTree>
      <p:nvGrpSpPr>
        <p:cNvPr id="1" name=""/>
        <p:cNvGrpSpPr/>
        <p:nvPr/>
      </p:nvGrpSpPr>
      <p:grpSpPr>
        <a:xfrm>
          <a:off x="0" y="0"/>
          <a:ext cx="0" cy="0"/>
        </a:xfrm>
      </p:grpSpPr>
      <p:sp>
        <p:nvSpPr>
          <p:cNvPr id="2" name="标题 1"/>
          <p:cNvSpPr>
            <a:spLocks noGrp="1"/>
          </p:cNvSpPr>
          <p:nvPr>
            <p:ph type="title"/>
          </p:nvPr>
        </p:nvSpPr>
        <p:spPr/>
        <p:txBody>
          <a:bodyPr/>
          <a:lstStyle/>
          <a:p>
            <a:r>
              <a:rPr lang="zh-CN" altLang="en-US" smtClean="0"/>
              <a:t>单击此处编辑母版标题样式</a:t>
            </a:r>
            <a:endParaRPr lang="zh-CN" altLang="en-US"/>
          </a:p>
        </p:txBody>
      </p:sp>
      <p:sp>
        <p:nvSpPr>
          <p:cNvPr id="3" name="日期占位符 2"/>
          <p:cNvSpPr>
            <a:spLocks noGrp="1"/>
          </p:cNvSpPr>
          <p:nvPr>
            <p:ph type="dt" sz="half" idx="10"/>
          </p:nvPr>
        </p:nvSpPr>
        <p:spPr/>
        <p:txBody>
          <a:bodyPr/>
          <a:lstStyle/>
          <a:p>
            <a:fld id="{760FBDFE-C587-4B4C-A407-44438C67B59E}" type="datetimeFigureOut">
              <a:rPr lang="zh-CN" altLang="en-US" smtClean="0"/>
              <a:t/>
            </a:fld>
            <a:endParaRPr lang="zh-CN" altLang="en-US"/>
          </a:p>
        </p:txBody>
      </p:sp>
      <p:sp>
        <p:nvSpPr>
          <p:cNvPr id="4" name="页脚占位符 3"/>
          <p:cNvSpPr>
            <a:spLocks noGrp="1"/>
          </p:cNvSpPr>
          <p:nvPr>
            <p:ph type="ftr" sz="quarter" idx="11"/>
          </p:nvPr>
        </p:nvSpPr>
        <p:spPr/>
        <p:txBody>
          <a:bodyPr/>
          <a:lstStyle/>
          <a:p>
            <a:endParaRPr lang="zh-CN" altLang="en-US"/>
          </a:p>
        </p:txBody>
      </p:sp>
      <p:sp>
        <p:nvSpPr>
          <p:cNvPr id="5" name="灯片编号占位符 4"/>
          <p:cNvSpPr>
            <a:spLocks noGrp="1"/>
          </p:cNvSpPr>
          <p:nvPr>
            <p:ph type="sldNum" sz="quarter" idx="12"/>
          </p:nvPr>
        </p:nvSpPr>
        <p:spPr/>
        <p:txBody>
          <a:bodyPr/>
          <a:lstStyle/>
          <a:p>
            <a:fld id="{49AE70B2-8BF9-45C0-BB95-33D1B9D3A854}" type="slidenum">
              <a:rPr lang="zh-CN" altLang="en-US" smtClean="0"/>
              <a:t/>
            </a:fld>
            <a:endParaRPr lang="zh-CN" altLang="en-US"/>
          </a:p>
        </p:txBody>
      </p:sp>
    </p:spTree>
  </p:cSld>
  <p:clrMapOvr>
    <a:masterClrMapping/>
  </p:clrMapOvr>
  <p:transition/>
  <p:timing/>
</p:sldLayout>
</file>

<file path=ppt/slideLayouts/slideLayout14.xml><?xml version="1.0" encoding="utf-8"?>
<p:sldLayout xmlns:a="http://schemas.openxmlformats.org/drawingml/2006/main" xmlns:r="http://schemas.openxmlformats.org/officeDocument/2006/relationships" xmlns:p14="http://schemas.microsoft.com/office/powerpoint/2010/main" xmlns:p15="http://schemas.microsoft.com/office/powerpoint/2012/main" xmlns:p="http://schemas.openxmlformats.org/presentationml/2006/main" preserve="1" userDrawn="1">
  <p:cSld name="2_自定义版式">
    <p:spTree>
      <p:nvGrpSpPr>
        <p:cNvPr id="1" name=""/>
        <p:cNvGrpSpPr/>
        <p:nvPr/>
      </p:nvGrpSpPr>
      <p:grpSpPr>
        <a:xfrm>
          <a:off x="0" y="0"/>
          <a:ext cx="0" cy="0"/>
        </a:xfrm>
      </p:grpSpPr>
      <p:sp>
        <p:nvSpPr>
          <p:cNvPr id="2" name="标题 1"/>
          <p:cNvSpPr>
            <a:spLocks noGrp="1"/>
          </p:cNvSpPr>
          <p:nvPr>
            <p:ph type="title"/>
          </p:nvPr>
        </p:nvSpPr>
        <p:spPr/>
        <p:txBody>
          <a:bodyPr/>
          <a:lstStyle/>
          <a:p>
            <a:r>
              <a:rPr lang="zh-CN" altLang="en-US" smtClean="0"/>
              <a:t>单击此处编辑母版标题样式</a:t>
            </a:r>
            <a:endParaRPr lang="zh-CN" altLang="en-US"/>
          </a:p>
        </p:txBody>
      </p:sp>
      <p:sp>
        <p:nvSpPr>
          <p:cNvPr id="3" name="日期占位符 2"/>
          <p:cNvSpPr>
            <a:spLocks noGrp="1"/>
          </p:cNvSpPr>
          <p:nvPr>
            <p:ph type="dt" sz="half" idx="10"/>
          </p:nvPr>
        </p:nvSpPr>
        <p:spPr/>
        <p:txBody>
          <a:bodyPr/>
          <a:lstStyle/>
          <a:p>
            <a:fld id="{760FBDFE-C587-4B4C-A407-44438C67B59E}" type="datetimeFigureOut">
              <a:rPr lang="zh-CN" altLang="en-US" smtClean="0"/>
              <a:t/>
            </a:fld>
            <a:endParaRPr lang="zh-CN" altLang="en-US"/>
          </a:p>
        </p:txBody>
      </p:sp>
      <p:sp>
        <p:nvSpPr>
          <p:cNvPr id="4" name="页脚占位符 3"/>
          <p:cNvSpPr>
            <a:spLocks noGrp="1"/>
          </p:cNvSpPr>
          <p:nvPr>
            <p:ph type="ftr" sz="quarter" idx="11"/>
          </p:nvPr>
        </p:nvSpPr>
        <p:spPr/>
        <p:txBody>
          <a:bodyPr/>
          <a:lstStyle/>
          <a:p>
            <a:endParaRPr lang="zh-CN" altLang="en-US"/>
          </a:p>
        </p:txBody>
      </p:sp>
      <p:sp>
        <p:nvSpPr>
          <p:cNvPr id="5" name="灯片编号占位符 4"/>
          <p:cNvSpPr>
            <a:spLocks noGrp="1"/>
          </p:cNvSpPr>
          <p:nvPr>
            <p:ph type="sldNum" sz="quarter" idx="12"/>
          </p:nvPr>
        </p:nvSpPr>
        <p:spPr/>
        <p:txBody>
          <a:bodyPr/>
          <a:lstStyle/>
          <a:p>
            <a:fld id="{49AE70B2-8BF9-45C0-BB95-33D1B9D3A854}" type="slidenum">
              <a:rPr lang="zh-CN" altLang="en-US" smtClean="0"/>
              <a:t/>
            </a:fld>
            <a:endParaRPr lang="zh-CN" altLang="en-US"/>
          </a:p>
        </p:txBody>
      </p:sp>
    </p:spTree>
  </p:cSld>
  <p:clrMapOvr>
    <a:masterClrMapping/>
  </p:clrMapOvr>
  <p:transition/>
  <p:timing/>
</p:sldLayout>
</file>

<file path=ppt/slideLayouts/slideLayout15.xml><?xml version="1.0" encoding="utf-8"?>
<p:sldLayout xmlns:a="http://schemas.openxmlformats.org/drawingml/2006/main" xmlns:r="http://schemas.openxmlformats.org/officeDocument/2006/relationships" xmlns:p14="http://schemas.microsoft.com/office/powerpoint/2010/main" xmlns:p15="http://schemas.microsoft.com/office/powerpoint/2012/main" xmlns:p="http://schemas.openxmlformats.org/presentationml/2006/main" preserve="1" userDrawn="1">
  <p:cSld name="3_自定义版式">
    <p:spTree>
      <p:nvGrpSpPr>
        <p:cNvPr id="1" name=""/>
        <p:cNvGrpSpPr/>
        <p:nvPr/>
      </p:nvGrpSpPr>
      <p:grpSpPr>
        <a:xfrm>
          <a:off x="0" y="0"/>
          <a:ext cx="0" cy="0"/>
        </a:xfrm>
      </p:grpSpPr>
      <p:sp>
        <p:nvSpPr>
          <p:cNvPr id="2" name="标题 1"/>
          <p:cNvSpPr>
            <a:spLocks noGrp="1"/>
          </p:cNvSpPr>
          <p:nvPr>
            <p:ph type="title"/>
          </p:nvPr>
        </p:nvSpPr>
        <p:spPr/>
        <p:txBody>
          <a:bodyPr/>
          <a:lstStyle/>
          <a:p>
            <a:r>
              <a:rPr lang="zh-CN" altLang="en-US" smtClean="0"/>
              <a:t>单击此处编辑母版标题样式</a:t>
            </a:r>
            <a:endParaRPr lang="zh-CN" altLang="en-US"/>
          </a:p>
        </p:txBody>
      </p:sp>
      <p:sp>
        <p:nvSpPr>
          <p:cNvPr id="3" name="日期占位符 2"/>
          <p:cNvSpPr>
            <a:spLocks noGrp="1"/>
          </p:cNvSpPr>
          <p:nvPr>
            <p:ph type="dt" sz="half" idx="10"/>
          </p:nvPr>
        </p:nvSpPr>
        <p:spPr/>
        <p:txBody>
          <a:bodyPr/>
          <a:lstStyle/>
          <a:p>
            <a:fld id="{760FBDFE-C587-4B4C-A407-44438C67B59E}" type="datetimeFigureOut">
              <a:rPr lang="zh-CN" altLang="en-US" smtClean="0"/>
              <a:t/>
            </a:fld>
            <a:endParaRPr lang="zh-CN" altLang="en-US"/>
          </a:p>
        </p:txBody>
      </p:sp>
      <p:sp>
        <p:nvSpPr>
          <p:cNvPr id="4" name="页脚占位符 3"/>
          <p:cNvSpPr>
            <a:spLocks noGrp="1"/>
          </p:cNvSpPr>
          <p:nvPr>
            <p:ph type="ftr" sz="quarter" idx="11"/>
          </p:nvPr>
        </p:nvSpPr>
        <p:spPr/>
        <p:txBody>
          <a:bodyPr/>
          <a:lstStyle/>
          <a:p>
            <a:endParaRPr lang="zh-CN" altLang="en-US"/>
          </a:p>
        </p:txBody>
      </p:sp>
      <p:sp>
        <p:nvSpPr>
          <p:cNvPr id="5" name="灯片编号占位符 4"/>
          <p:cNvSpPr>
            <a:spLocks noGrp="1"/>
          </p:cNvSpPr>
          <p:nvPr>
            <p:ph type="sldNum" sz="quarter" idx="12"/>
          </p:nvPr>
        </p:nvSpPr>
        <p:spPr/>
        <p:txBody>
          <a:bodyPr/>
          <a:lstStyle/>
          <a:p>
            <a:fld id="{49AE70B2-8BF9-45C0-BB95-33D1B9D3A854}" type="slidenum">
              <a:rPr lang="zh-CN" altLang="en-US" smtClean="0"/>
              <a:t/>
            </a:fld>
            <a:endParaRPr lang="zh-CN" altLang="en-US"/>
          </a:p>
        </p:txBody>
      </p:sp>
    </p:spTree>
  </p:cSld>
  <p:clrMapOvr>
    <a:masterClrMapping/>
  </p:clrMapOvr>
  <p:transition/>
  <p:timing/>
</p:sldLayout>
</file>

<file path=ppt/slideLayouts/slideLayout16.xml><?xml version="1.0" encoding="utf-8"?>
<p:sldLayout xmlns:a="http://schemas.openxmlformats.org/drawingml/2006/main" xmlns:r="http://schemas.openxmlformats.org/officeDocument/2006/relationships" xmlns:p14="http://schemas.microsoft.com/office/powerpoint/2010/main" xmlns:p15="http://schemas.microsoft.com/office/powerpoint/2012/main" xmlns:p="http://schemas.openxmlformats.org/presentationml/2006/main" preserve="1" userDrawn="1">
  <p:cSld name="4_自定义版式">
    <p:spTree>
      <p:nvGrpSpPr>
        <p:cNvPr id="1" name=""/>
        <p:cNvGrpSpPr/>
        <p:nvPr/>
      </p:nvGrpSpPr>
      <p:grpSpPr>
        <a:xfrm>
          <a:off x="0" y="0"/>
          <a:ext cx="0" cy="0"/>
        </a:xfrm>
      </p:grpSpPr>
      <p:sp>
        <p:nvSpPr>
          <p:cNvPr id="2" name="标题 1"/>
          <p:cNvSpPr>
            <a:spLocks noGrp="1"/>
          </p:cNvSpPr>
          <p:nvPr>
            <p:ph type="title"/>
          </p:nvPr>
        </p:nvSpPr>
        <p:spPr/>
        <p:txBody>
          <a:bodyPr/>
          <a:lstStyle/>
          <a:p>
            <a:r>
              <a:rPr lang="zh-CN" altLang="en-US" smtClean="0"/>
              <a:t>单击此处编辑母版标题样式</a:t>
            </a:r>
            <a:endParaRPr lang="zh-CN" altLang="en-US"/>
          </a:p>
        </p:txBody>
      </p:sp>
      <p:sp>
        <p:nvSpPr>
          <p:cNvPr id="3" name="日期占位符 2"/>
          <p:cNvSpPr>
            <a:spLocks noGrp="1"/>
          </p:cNvSpPr>
          <p:nvPr>
            <p:ph type="dt" sz="half" idx="10"/>
          </p:nvPr>
        </p:nvSpPr>
        <p:spPr/>
        <p:txBody>
          <a:bodyPr/>
          <a:lstStyle/>
          <a:p>
            <a:fld id="{760FBDFE-C587-4B4C-A407-44438C67B59E}" type="datetimeFigureOut">
              <a:rPr lang="zh-CN" altLang="en-US" smtClean="0"/>
              <a:t/>
            </a:fld>
            <a:endParaRPr lang="zh-CN" altLang="en-US"/>
          </a:p>
        </p:txBody>
      </p:sp>
      <p:sp>
        <p:nvSpPr>
          <p:cNvPr id="4" name="页脚占位符 3"/>
          <p:cNvSpPr>
            <a:spLocks noGrp="1"/>
          </p:cNvSpPr>
          <p:nvPr>
            <p:ph type="ftr" sz="quarter" idx="11"/>
          </p:nvPr>
        </p:nvSpPr>
        <p:spPr/>
        <p:txBody>
          <a:bodyPr/>
          <a:lstStyle/>
          <a:p>
            <a:endParaRPr lang="zh-CN" altLang="en-US"/>
          </a:p>
        </p:txBody>
      </p:sp>
      <p:sp>
        <p:nvSpPr>
          <p:cNvPr id="5" name="灯片编号占位符 4"/>
          <p:cNvSpPr>
            <a:spLocks noGrp="1"/>
          </p:cNvSpPr>
          <p:nvPr>
            <p:ph type="sldNum" sz="quarter" idx="12"/>
          </p:nvPr>
        </p:nvSpPr>
        <p:spPr/>
        <p:txBody>
          <a:bodyPr/>
          <a:lstStyle/>
          <a:p>
            <a:fld id="{49AE70B2-8BF9-45C0-BB95-33D1B9D3A854}" type="slidenum">
              <a:rPr lang="zh-CN" altLang="en-US" smtClean="0"/>
              <a:t/>
            </a:fld>
            <a:endParaRPr lang="zh-CN" altLang="en-US"/>
          </a:p>
        </p:txBody>
      </p:sp>
    </p:spTree>
  </p:cSld>
  <p:clrMapOvr>
    <a:masterClrMapping/>
  </p:clrMapOvr>
  <p:transition/>
  <p:timing/>
</p:sldLayout>
</file>

<file path=ppt/slideLayouts/slideLayout17.xml><?xml version="1.0" encoding="utf-8"?>
<p:sldLayout xmlns:a="http://schemas.openxmlformats.org/drawingml/2006/main" xmlns:r="http://schemas.openxmlformats.org/officeDocument/2006/relationships" xmlns:p14="http://schemas.microsoft.com/office/powerpoint/2010/main" xmlns:p15="http://schemas.microsoft.com/office/powerpoint/2012/main" xmlns:p="http://schemas.openxmlformats.org/presentationml/2006/main" preserve="1" userDrawn="1">
  <p:cSld name="5_自定义版式">
    <p:spTree>
      <p:nvGrpSpPr>
        <p:cNvPr id="1" name=""/>
        <p:cNvGrpSpPr/>
        <p:nvPr/>
      </p:nvGrpSpPr>
      <p:grpSpPr>
        <a:xfrm>
          <a:off x="0" y="0"/>
          <a:ext cx="0" cy="0"/>
        </a:xfrm>
      </p:grpSpPr>
      <p:sp>
        <p:nvSpPr>
          <p:cNvPr id="2" name="标题 1"/>
          <p:cNvSpPr>
            <a:spLocks noGrp="1"/>
          </p:cNvSpPr>
          <p:nvPr>
            <p:ph type="title"/>
          </p:nvPr>
        </p:nvSpPr>
        <p:spPr/>
        <p:txBody>
          <a:bodyPr/>
          <a:lstStyle/>
          <a:p>
            <a:r>
              <a:rPr lang="zh-CN" altLang="en-US" smtClean="0"/>
              <a:t>单击此处编辑母版标题样式</a:t>
            </a:r>
            <a:endParaRPr lang="zh-CN" altLang="en-US"/>
          </a:p>
        </p:txBody>
      </p:sp>
      <p:sp>
        <p:nvSpPr>
          <p:cNvPr id="3" name="日期占位符 2"/>
          <p:cNvSpPr>
            <a:spLocks noGrp="1"/>
          </p:cNvSpPr>
          <p:nvPr>
            <p:ph type="dt" sz="half" idx="10"/>
          </p:nvPr>
        </p:nvSpPr>
        <p:spPr/>
        <p:txBody>
          <a:bodyPr/>
          <a:lstStyle/>
          <a:p>
            <a:fld id="{760FBDFE-C587-4B4C-A407-44438C67B59E}" type="datetimeFigureOut">
              <a:rPr lang="zh-CN" altLang="en-US" smtClean="0"/>
              <a:t/>
            </a:fld>
            <a:endParaRPr lang="zh-CN" altLang="en-US"/>
          </a:p>
        </p:txBody>
      </p:sp>
      <p:sp>
        <p:nvSpPr>
          <p:cNvPr id="4" name="页脚占位符 3"/>
          <p:cNvSpPr>
            <a:spLocks noGrp="1"/>
          </p:cNvSpPr>
          <p:nvPr>
            <p:ph type="ftr" sz="quarter" idx="11"/>
          </p:nvPr>
        </p:nvSpPr>
        <p:spPr/>
        <p:txBody>
          <a:bodyPr/>
          <a:lstStyle/>
          <a:p>
            <a:endParaRPr lang="zh-CN" altLang="en-US"/>
          </a:p>
        </p:txBody>
      </p:sp>
      <p:sp>
        <p:nvSpPr>
          <p:cNvPr id="5" name="灯片编号占位符 4"/>
          <p:cNvSpPr>
            <a:spLocks noGrp="1"/>
          </p:cNvSpPr>
          <p:nvPr>
            <p:ph type="sldNum" sz="quarter" idx="12"/>
          </p:nvPr>
        </p:nvSpPr>
        <p:spPr/>
        <p:txBody>
          <a:bodyPr/>
          <a:lstStyle/>
          <a:p>
            <a:fld id="{49AE70B2-8BF9-45C0-BB95-33D1B9D3A854}" type="slidenum">
              <a:rPr lang="zh-CN" altLang="en-US" smtClean="0"/>
              <a:t/>
            </a:fld>
            <a:endParaRPr lang="zh-CN" altLang="en-US"/>
          </a:p>
        </p:txBody>
      </p:sp>
    </p:spTree>
  </p:cSld>
  <p:clrMapOvr>
    <a:masterClrMapping/>
  </p:clrMapOvr>
  <p:transition/>
  <p:timing/>
</p:sldLayout>
</file>

<file path=ppt/slideLayouts/slideLayout18.xml><?xml version="1.0" encoding="utf-8"?>
<p:sldLayout xmlns:a="http://schemas.openxmlformats.org/drawingml/2006/main" xmlns:r="http://schemas.openxmlformats.org/officeDocument/2006/relationships" xmlns:p14="http://schemas.microsoft.com/office/powerpoint/2010/main" xmlns:p15="http://schemas.microsoft.com/office/powerpoint/2012/main" xmlns:p="http://schemas.openxmlformats.org/presentationml/2006/main" preserve="1" userDrawn="1">
  <p:cSld name="6_自定义版式">
    <p:spTree>
      <p:nvGrpSpPr>
        <p:cNvPr id="1" name=""/>
        <p:cNvGrpSpPr/>
        <p:nvPr/>
      </p:nvGrpSpPr>
      <p:grpSpPr>
        <a:xfrm>
          <a:off x="0" y="0"/>
          <a:ext cx="0" cy="0"/>
        </a:xfrm>
      </p:grpSpPr>
      <p:sp>
        <p:nvSpPr>
          <p:cNvPr id="2" name="标题 1"/>
          <p:cNvSpPr>
            <a:spLocks noGrp="1"/>
          </p:cNvSpPr>
          <p:nvPr>
            <p:ph type="title"/>
          </p:nvPr>
        </p:nvSpPr>
        <p:spPr/>
        <p:txBody>
          <a:bodyPr/>
          <a:lstStyle/>
          <a:p>
            <a:r>
              <a:rPr lang="zh-CN" altLang="en-US" smtClean="0"/>
              <a:t>单击此处编辑母版标题样式</a:t>
            </a:r>
            <a:endParaRPr lang="zh-CN" altLang="en-US"/>
          </a:p>
        </p:txBody>
      </p:sp>
      <p:sp>
        <p:nvSpPr>
          <p:cNvPr id="3" name="日期占位符 2"/>
          <p:cNvSpPr>
            <a:spLocks noGrp="1"/>
          </p:cNvSpPr>
          <p:nvPr>
            <p:ph type="dt" sz="half" idx="10"/>
          </p:nvPr>
        </p:nvSpPr>
        <p:spPr/>
        <p:txBody>
          <a:bodyPr/>
          <a:lstStyle/>
          <a:p>
            <a:fld id="{760FBDFE-C587-4B4C-A407-44438C67B59E}" type="datetimeFigureOut">
              <a:rPr lang="zh-CN" altLang="en-US" smtClean="0"/>
              <a:t/>
            </a:fld>
            <a:endParaRPr lang="zh-CN" altLang="en-US"/>
          </a:p>
        </p:txBody>
      </p:sp>
      <p:sp>
        <p:nvSpPr>
          <p:cNvPr id="4" name="页脚占位符 3"/>
          <p:cNvSpPr>
            <a:spLocks noGrp="1"/>
          </p:cNvSpPr>
          <p:nvPr>
            <p:ph type="ftr" sz="quarter" idx="11"/>
          </p:nvPr>
        </p:nvSpPr>
        <p:spPr/>
        <p:txBody>
          <a:bodyPr/>
          <a:lstStyle/>
          <a:p>
            <a:endParaRPr lang="zh-CN" altLang="en-US"/>
          </a:p>
        </p:txBody>
      </p:sp>
      <p:sp>
        <p:nvSpPr>
          <p:cNvPr id="5" name="灯片编号占位符 4"/>
          <p:cNvSpPr>
            <a:spLocks noGrp="1"/>
          </p:cNvSpPr>
          <p:nvPr>
            <p:ph type="sldNum" sz="quarter" idx="12"/>
          </p:nvPr>
        </p:nvSpPr>
        <p:spPr/>
        <p:txBody>
          <a:bodyPr/>
          <a:lstStyle/>
          <a:p>
            <a:fld id="{49AE70B2-8BF9-45C0-BB95-33D1B9D3A854}" type="slidenum">
              <a:rPr lang="zh-CN" altLang="en-US" smtClean="0"/>
              <a:t/>
            </a:fld>
            <a:endParaRPr lang="zh-CN" altLang="en-US"/>
          </a:p>
        </p:txBody>
      </p:sp>
    </p:spTree>
  </p:cSld>
  <p:clrMapOvr>
    <a:masterClrMapping/>
  </p:clrMapOvr>
  <p:transition/>
  <p:timing/>
</p:sldLayout>
</file>

<file path=ppt/slideLayouts/slideLayout19.xml><?xml version="1.0" encoding="utf-8"?>
<p:sldLayout xmlns:a="http://schemas.openxmlformats.org/drawingml/2006/main" xmlns:r="http://schemas.openxmlformats.org/officeDocument/2006/relationships" xmlns:p14="http://schemas.microsoft.com/office/powerpoint/2010/main" xmlns:p15="http://schemas.microsoft.com/office/powerpoint/2012/main" xmlns:p="http://schemas.openxmlformats.org/presentationml/2006/main" preserve="1" userDrawn="1">
  <p:cSld name="7_自定义版式">
    <p:spTree>
      <p:nvGrpSpPr>
        <p:cNvPr id="1" name=""/>
        <p:cNvGrpSpPr/>
        <p:nvPr/>
      </p:nvGrpSpPr>
      <p:grpSpPr>
        <a:xfrm>
          <a:off x="0" y="0"/>
          <a:ext cx="0" cy="0"/>
        </a:xfrm>
      </p:grpSpPr>
      <p:sp>
        <p:nvSpPr>
          <p:cNvPr id="2" name="标题 1"/>
          <p:cNvSpPr>
            <a:spLocks noGrp="1"/>
          </p:cNvSpPr>
          <p:nvPr>
            <p:ph type="title"/>
          </p:nvPr>
        </p:nvSpPr>
        <p:spPr/>
        <p:txBody>
          <a:bodyPr/>
          <a:lstStyle/>
          <a:p>
            <a:r>
              <a:rPr lang="zh-CN" altLang="en-US" smtClean="0"/>
              <a:t>单击此处编辑母版标题样式</a:t>
            </a:r>
            <a:endParaRPr lang="zh-CN" altLang="en-US"/>
          </a:p>
        </p:txBody>
      </p:sp>
      <p:sp>
        <p:nvSpPr>
          <p:cNvPr id="3" name="日期占位符 2"/>
          <p:cNvSpPr>
            <a:spLocks noGrp="1"/>
          </p:cNvSpPr>
          <p:nvPr>
            <p:ph type="dt" sz="half" idx="10"/>
          </p:nvPr>
        </p:nvSpPr>
        <p:spPr/>
        <p:txBody>
          <a:bodyPr/>
          <a:lstStyle/>
          <a:p>
            <a:fld id="{760FBDFE-C587-4B4C-A407-44438C67B59E}" type="datetimeFigureOut">
              <a:rPr lang="zh-CN" altLang="en-US" smtClean="0"/>
              <a:t/>
            </a:fld>
            <a:endParaRPr lang="zh-CN" altLang="en-US"/>
          </a:p>
        </p:txBody>
      </p:sp>
      <p:sp>
        <p:nvSpPr>
          <p:cNvPr id="4" name="页脚占位符 3"/>
          <p:cNvSpPr>
            <a:spLocks noGrp="1"/>
          </p:cNvSpPr>
          <p:nvPr>
            <p:ph type="ftr" sz="quarter" idx="11"/>
          </p:nvPr>
        </p:nvSpPr>
        <p:spPr/>
        <p:txBody>
          <a:bodyPr/>
          <a:lstStyle/>
          <a:p>
            <a:endParaRPr lang="zh-CN" altLang="en-US"/>
          </a:p>
        </p:txBody>
      </p:sp>
      <p:sp>
        <p:nvSpPr>
          <p:cNvPr id="5" name="灯片编号占位符 4"/>
          <p:cNvSpPr>
            <a:spLocks noGrp="1"/>
          </p:cNvSpPr>
          <p:nvPr>
            <p:ph type="sldNum" sz="quarter" idx="12"/>
          </p:nvPr>
        </p:nvSpPr>
        <p:spPr/>
        <p:txBody>
          <a:bodyPr/>
          <a:lstStyle/>
          <a:p>
            <a:fld id="{49AE70B2-8BF9-45C0-BB95-33D1B9D3A854}" type="slidenum">
              <a:rPr lang="zh-CN" altLang="en-US" smtClean="0"/>
              <a:t/>
            </a:fld>
            <a:endParaRPr lang="zh-CN" altLang="en-US"/>
          </a:p>
        </p:txBody>
      </p:sp>
    </p:spTree>
  </p:cSld>
  <p:clrMapOvr>
    <a:masterClrMapping/>
  </p:clrMapOvr>
  <p:transition/>
  <p:timing/>
</p:sldLayout>
</file>

<file path=ppt/slideLayouts/slideLayout20.xml><?xml version="1.0" encoding="utf-8"?>
<p:sldLayout xmlns:a="http://schemas.openxmlformats.org/drawingml/2006/main" xmlns:r="http://schemas.openxmlformats.org/officeDocument/2006/relationships" xmlns:p14="http://schemas.microsoft.com/office/powerpoint/2010/main" xmlns:p15="http://schemas.microsoft.com/office/powerpoint/2012/main" xmlns:p="http://schemas.openxmlformats.org/presentationml/2006/main" preserve="1" userDrawn="1">
  <p:cSld name="8_自定义版式">
    <p:spTree>
      <p:nvGrpSpPr>
        <p:cNvPr id="1" name=""/>
        <p:cNvGrpSpPr/>
        <p:nvPr/>
      </p:nvGrpSpPr>
      <p:grpSpPr>
        <a:xfrm>
          <a:off x="0" y="0"/>
          <a:ext cx="0" cy="0"/>
        </a:xfrm>
      </p:grpSpPr>
      <p:sp>
        <p:nvSpPr>
          <p:cNvPr id="2" name="标题 1"/>
          <p:cNvSpPr>
            <a:spLocks noGrp="1"/>
          </p:cNvSpPr>
          <p:nvPr>
            <p:ph type="title"/>
          </p:nvPr>
        </p:nvSpPr>
        <p:spPr/>
        <p:txBody>
          <a:bodyPr/>
          <a:lstStyle/>
          <a:p>
            <a:r>
              <a:rPr lang="zh-CN" altLang="en-US" smtClean="0"/>
              <a:t>单击此处编辑母版标题样式</a:t>
            </a:r>
            <a:endParaRPr lang="zh-CN" altLang="en-US"/>
          </a:p>
        </p:txBody>
      </p:sp>
      <p:sp>
        <p:nvSpPr>
          <p:cNvPr id="3" name="日期占位符 2"/>
          <p:cNvSpPr>
            <a:spLocks noGrp="1"/>
          </p:cNvSpPr>
          <p:nvPr>
            <p:ph type="dt" sz="half" idx="10"/>
          </p:nvPr>
        </p:nvSpPr>
        <p:spPr/>
        <p:txBody>
          <a:bodyPr/>
          <a:lstStyle/>
          <a:p>
            <a:fld id="{760FBDFE-C587-4B4C-A407-44438C67B59E}" type="datetimeFigureOut">
              <a:rPr lang="zh-CN" altLang="en-US" smtClean="0"/>
              <a:t/>
            </a:fld>
            <a:endParaRPr lang="zh-CN" altLang="en-US"/>
          </a:p>
        </p:txBody>
      </p:sp>
      <p:sp>
        <p:nvSpPr>
          <p:cNvPr id="4" name="页脚占位符 3"/>
          <p:cNvSpPr>
            <a:spLocks noGrp="1"/>
          </p:cNvSpPr>
          <p:nvPr>
            <p:ph type="ftr" sz="quarter" idx="11"/>
          </p:nvPr>
        </p:nvSpPr>
        <p:spPr/>
        <p:txBody>
          <a:bodyPr/>
          <a:lstStyle/>
          <a:p>
            <a:endParaRPr lang="zh-CN" altLang="en-US"/>
          </a:p>
        </p:txBody>
      </p:sp>
      <p:sp>
        <p:nvSpPr>
          <p:cNvPr id="5" name="灯片编号占位符 4"/>
          <p:cNvSpPr>
            <a:spLocks noGrp="1"/>
          </p:cNvSpPr>
          <p:nvPr>
            <p:ph type="sldNum" sz="quarter" idx="12"/>
          </p:nvPr>
        </p:nvSpPr>
        <p:spPr/>
        <p:txBody>
          <a:bodyPr/>
          <a:lstStyle/>
          <a:p>
            <a:fld id="{49AE70B2-8BF9-45C0-BB95-33D1B9D3A854}" type="slidenum">
              <a:rPr lang="zh-CN" altLang="en-US" smtClean="0"/>
              <a:t/>
            </a:fld>
            <a:endParaRPr lang="zh-CN" altLang="en-US"/>
          </a:p>
        </p:txBody>
      </p:sp>
    </p:spTree>
  </p:cSld>
  <p:clrMapOvr>
    <a:masterClrMapping/>
  </p:clrMapOvr>
  <p:transition/>
  <p:timing/>
</p:sldLayout>
</file>

<file path=ppt/slideLayouts/slideLayout21.xml><?xml version="1.0" encoding="utf-8"?>
<p:sldLayout xmlns:a="http://schemas.openxmlformats.org/drawingml/2006/main" xmlns:r="http://schemas.openxmlformats.org/officeDocument/2006/relationships" xmlns:p14="http://schemas.microsoft.com/office/powerpoint/2010/main" xmlns:p15="http://schemas.microsoft.com/office/powerpoint/2012/main" xmlns:p="http://schemas.openxmlformats.org/presentationml/2006/main" preserve="1" userDrawn="1">
  <p:cSld name="9_自定义版式">
    <p:spTree>
      <p:nvGrpSpPr>
        <p:cNvPr id="1" name=""/>
        <p:cNvGrpSpPr/>
        <p:nvPr/>
      </p:nvGrpSpPr>
      <p:grpSpPr>
        <a:xfrm>
          <a:off x="0" y="0"/>
          <a:ext cx="0" cy="0"/>
        </a:xfrm>
      </p:grpSpPr>
      <p:sp>
        <p:nvSpPr>
          <p:cNvPr id="2" name="标题 1"/>
          <p:cNvSpPr>
            <a:spLocks noGrp="1"/>
          </p:cNvSpPr>
          <p:nvPr>
            <p:ph type="title"/>
          </p:nvPr>
        </p:nvSpPr>
        <p:spPr/>
        <p:txBody>
          <a:bodyPr/>
          <a:lstStyle/>
          <a:p>
            <a:r>
              <a:rPr lang="zh-CN" altLang="en-US" smtClean="0"/>
              <a:t>单击此处编辑母版标题样式</a:t>
            </a:r>
            <a:endParaRPr lang="zh-CN" altLang="en-US"/>
          </a:p>
        </p:txBody>
      </p:sp>
      <p:sp>
        <p:nvSpPr>
          <p:cNvPr id="3" name="日期占位符 2"/>
          <p:cNvSpPr>
            <a:spLocks noGrp="1"/>
          </p:cNvSpPr>
          <p:nvPr>
            <p:ph type="dt" sz="half" idx="10"/>
          </p:nvPr>
        </p:nvSpPr>
        <p:spPr/>
        <p:txBody>
          <a:bodyPr/>
          <a:lstStyle/>
          <a:p>
            <a:fld id="{760FBDFE-C587-4B4C-A407-44438C67B59E}" type="datetimeFigureOut">
              <a:rPr lang="zh-CN" altLang="en-US" smtClean="0"/>
              <a:t/>
            </a:fld>
            <a:endParaRPr lang="zh-CN" altLang="en-US"/>
          </a:p>
        </p:txBody>
      </p:sp>
      <p:sp>
        <p:nvSpPr>
          <p:cNvPr id="4" name="页脚占位符 3"/>
          <p:cNvSpPr>
            <a:spLocks noGrp="1"/>
          </p:cNvSpPr>
          <p:nvPr>
            <p:ph type="ftr" sz="quarter" idx="11"/>
          </p:nvPr>
        </p:nvSpPr>
        <p:spPr/>
        <p:txBody>
          <a:bodyPr/>
          <a:lstStyle/>
          <a:p>
            <a:endParaRPr lang="zh-CN" altLang="en-US"/>
          </a:p>
        </p:txBody>
      </p:sp>
      <p:sp>
        <p:nvSpPr>
          <p:cNvPr id="5" name="灯片编号占位符 4"/>
          <p:cNvSpPr>
            <a:spLocks noGrp="1"/>
          </p:cNvSpPr>
          <p:nvPr>
            <p:ph type="sldNum" sz="quarter" idx="12"/>
          </p:nvPr>
        </p:nvSpPr>
        <p:spPr/>
        <p:txBody>
          <a:bodyPr/>
          <a:lstStyle/>
          <a:p>
            <a:fld id="{49AE70B2-8BF9-45C0-BB95-33D1B9D3A854}" type="slidenum">
              <a:rPr lang="zh-CN" altLang="en-US" smtClean="0"/>
              <a:t/>
            </a:fld>
            <a:endParaRPr lang="zh-CN" altLang="en-US"/>
          </a:p>
        </p:txBody>
      </p:sp>
    </p:spTree>
  </p:cSld>
  <p:clrMapOvr>
    <a:masterClrMapping/>
  </p:clrMapOvr>
  <p:transition/>
  <p:timing/>
</p:sldLayout>
</file>

<file path=ppt/slideLayouts/slideLayout22.xml><?xml version="1.0" encoding="utf-8"?>
<p:sldLayout xmlns:a="http://schemas.openxmlformats.org/drawingml/2006/main" xmlns:r="http://schemas.openxmlformats.org/officeDocument/2006/relationships" xmlns:p14="http://schemas.microsoft.com/office/powerpoint/2010/main" xmlns:p15="http://schemas.microsoft.com/office/powerpoint/2012/main" xmlns:p="http://schemas.openxmlformats.org/presentationml/2006/main" preserve="1" userDrawn="1">
  <p:cSld name="10_自定义版式">
    <p:spTree>
      <p:nvGrpSpPr>
        <p:cNvPr id="1" name=""/>
        <p:cNvGrpSpPr/>
        <p:nvPr/>
      </p:nvGrpSpPr>
      <p:grpSpPr>
        <a:xfrm>
          <a:off x="0" y="0"/>
          <a:ext cx="0" cy="0"/>
        </a:xfrm>
      </p:grpSpPr>
      <p:sp>
        <p:nvSpPr>
          <p:cNvPr id="2" name="标题 1"/>
          <p:cNvSpPr>
            <a:spLocks noGrp="1"/>
          </p:cNvSpPr>
          <p:nvPr>
            <p:ph type="title"/>
          </p:nvPr>
        </p:nvSpPr>
        <p:spPr/>
        <p:txBody>
          <a:bodyPr/>
          <a:lstStyle/>
          <a:p>
            <a:r>
              <a:rPr lang="zh-CN" altLang="en-US" smtClean="0"/>
              <a:t>单击此处编辑母版标题样式</a:t>
            </a:r>
            <a:endParaRPr lang="zh-CN" altLang="en-US"/>
          </a:p>
        </p:txBody>
      </p:sp>
      <p:sp>
        <p:nvSpPr>
          <p:cNvPr id="3" name="日期占位符 2"/>
          <p:cNvSpPr>
            <a:spLocks noGrp="1"/>
          </p:cNvSpPr>
          <p:nvPr>
            <p:ph type="dt" sz="half" idx="10"/>
          </p:nvPr>
        </p:nvSpPr>
        <p:spPr/>
        <p:txBody>
          <a:bodyPr/>
          <a:lstStyle/>
          <a:p>
            <a:fld id="{760FBDFE-C587-4B4C-A407-44438C67B59E}" type="datetimeFigureOut">
              <a:rPr lang="zh-CN" altLang="en-US" smtClean="0"/>
              <a:t/>
            </a:fld>
            <a:endParaRPr lang="zh-CN" altLang="en-US"/>
          </a:p>
        </p:txBody>
      </p:sp>
      <p:sp>
        <p:nvSpPr>
          <p:cNvPr id="4" name="页脚占位符 3"/>
          <p:cNvSpPr>
            <a:spLocks noGrp="1"/>
          </p:cNvSpPr>
          <p:nvPr>
            <p:ph type="ftr" sz="quarter" idx="11"/>
          </p:nvPr>
        </p:nvSpPr>
        <p:spPr/>
        <p:txBody>
          <a:bodyPr/>
          <a:lstStyle/>
          <a:p>
            <a:endParaRPr lang="zh-CN" altLang="en-US"/>
          </a:p>
        </p:txBody>
      </p:sp>
      <p:sp>
        <p:nvSpPr>
          <p:cNvPr id="5" name="灯片编号占位符 4"/>
          <p:cNvSpPr>
            <a:spLocks noGrp="1"/>
          </p:cNvSpPr>
          <p:nvPr>
            <p:ph type="sldNum" sz="quarter" idx="12"/>
          </p:nvPr>
        </p:nvSpPr>
        <p:spPr/>
        <p:txBody>
          <a:bodyPr/>
          <a:lstStyle/>
          <a:p>
            <a:fld id="{49AE70B2-8BF9-45C0-BB95-33D1B9D3A854}" type="slidenum">
              <a:rPr lang="zh-CN" altLang="en-US" smtClean="0"/>
              <a:t/>
            </a:fld>
            <a:endParaRPr lang="zh-CN" altLang="en-US"/>
          </a:p>
        </p:txBody>
      </p:sp>
    </p:spTree>
  </p:cSld>
  <p:clrMapOvr>
    <a:masterClrMapping/>
  </p:clrMapOvr>
  <p:transition/>
  <p:timing/>
</p:sldLayout>
</file>

<file path=ppt/slideLayouts/slideLayout23.xml><?xml version="1.0" encoding="utf-8"?>
<p:sldLayout xmlns:a="http://schemas.openxmlformats.org/drawingml/2006/main" xmlns:r="http://schemas.openxmlformats.org/officeDocument/2006/relationships" xmlns:p14="http://schemas.microsoft.com/office/powerpoint/2010/main" xmlns:p15="http://schemas.microsoft.com/office/powerpoint/2012/main" xmlns:p="http://schemas.openxmlformats.org/presentationml/2006/main" preserve="1" userDrawn="1">
  <p:cSld name="11_自定义版式">
    <p:spTree>
      <p:nvGrpSpPr>
        <p:cNvPr id="1" name=""/>
        <p:cNvGrpSpPr/>
        <p:nvPr/>
      </p:nvGrpSpPr>
      <p:grpSpPr>
        <a:xfrm>
          <a:off x="0" y="0"/>
          <a:ext cx="0" cy="0"/>
        </a:xfrm>
      </p:grpSpPr>
      <p:sp>
        <p:nvSpPr>
          <p:cNvPr id="2" name="标题 1"/>
          <p:cNvSpPr>
            <a:spLocks noGrp="1"/>
          </p:cNvSpPr>
          <p:nvPr>
            <p:ph type="title"/>
          </p:nvPr>
        </p:nvSpPr>
        <p:spPr/>
        <p:txBody>
          <a:bodyPr/>
          <a:lstStyle/>
          <a:p>
            <a:r>
              <a:rPr lang="zh-CN" altLang="en-US" smtClean="0"/>
              <a:t>单击此处编辑母版标题样式</a:t>
            </a:r>
            <a:endParaRPr lang="zh-CN" altLang="en-US"/>
          </a:p>
        </p:txBody>
      </p:sp>
      <p:sp>
        <p:nvSpPr>
          <p:cNvPr id="3" name="日期占位符 2"/>
          <p:cNvSpPr>
            <a:spLocks noGrp="1"/>
          </p:cNvSpPr>
          <p:nvPr>
            <p:ph type="dt" sz="half" idx="10"/>
          </p:nvPr>
        </p:nvSpPr>
        <p:spPr/>
        <p:txBody>
          <a:bodyPr/>
          <a:lstStyle/>
          <a:p>
            <a:fld id="{760FBDFE-C587-4B4C-A407-44438C67B59E}" type="datetimeFigureOut">
              <a:rPr lang="zh-CN" altLang="en-US" smtClean="0"/>
              <a:t/>
            </a:fld>
            <a:endParaRPr lang="zh-CN" altLang="en-US"/>
          </a:p>
        </p:txBody>
      </p:sp>
      <p:sp>
        <p:nvSpPr>
          <p:cNvPr id="4" name="页脚占位符 3"/>
          <p:cNvSpPr>
            <a:spLocks noGrp="1"/>
          </p:cNvSpPr>
          <p:nvPr>
            <p:ph type="ftr" sz="quarter" idx="11"/>
          </p:nvPr>
        </p:nvSpPr>
        <p:spPr/>
        <p:txBody>
          <a:bodyPr/>
          <a:lstStyle/>
          <a:p>
            <a:endParaRPr lang="zh-CN" altLang="en-US"/>
          </a:p>
        </p:txBody>
      </p:sp>
      <p:sp>
        <p:nvSpPr>
          <p:cNvPr id="5" name="灯片编号占位符 4"/>
          <p:cNvSpPr>
            <a:spLocks noGrp="1"/>
          </p:cNvSpPr>
          <p:nvPr>
            <p:ph type="sldNum" sz="quarter" idx="12"/>
          </p:nvPr>
        </p:nvSpPr>
        <p:spPr/>
        <p:txBody>
          <a:bodyPr/>
          <a:lstStyle/>
          <a:p>
            <a:fld id="{49AE70B2-8BF9-45C0-BB95-33D1B9D3A854}" type="slidenum">
              <a:rPr lang="zh-CN" altLang="en-US" smtClean="0"/>
              <a:t/>
            </a:fld>
            <a:endParaRPr lang="zh-CN" altLang="en-US"/>
          </a:p>
        </p:txBody>
      </p:sp>
    </p:spTree>
  </p:cSld>
  <p:clrMapOvr>
    <a:masterClrMapping/>
  </p:clrMapOvr>
  <p:transition/>
  <p:timing/>
</p:sldLayout>
</file>

<file path=ppt/slideLayouts/slideLayout24.xml><?xml version="1.0" encoding="utf-8"?>
<p:sldLayout xmlns:a="http://schemas.openxmlformats.org/drawingml/2006/main" xmlns:r="http://schemas.openxmlformats.org/officeDocument/2006/relationships" xmlns:p14="http://schemas.microsoft.com/office/powerpoint/2010/main" xmlns:p15="http://schemas.microsoft.com/office/powerpoint/2012/main" xmlns:p="http://schemas.openxmlformats.org/presentationml/2006/main" preserve="1" userDrawn="1">
  <p:cSld name="12_自定义版式">
    <p:spTree>
      <p:nvGrpSpPr>
        <p:cNvPr id="1" name=""/>
        <p:cNvGrpSpPr/>
        <p:nvPr/>
      </p:nvGrpSpPr>
      <p:grpSpPr>
        <a:xfrm>
          <a:off x="0" y="0"/>
          <a:ext cx="0" cy="0"/>
        </a:xfrm>
      </p:grpSpPr>
      <p:sp>
        <p:nvSpPr>
          <p:cNvPr id="2" name="标题 1"/>
          <p:cNvSpPr>
            <a:spLocks noGrp="1"/>
          </p:cNvSpPr>
          <p:nvPr>
            <p:ph type="title"/>
          </p:nvPr>
        </p:nvSpPr>
        <p:spPr/>
        <p:txBody>
          <a:bodyPr/>
          <a:lstStyle/>
          <a:p>
            <a:r>
              <a:rPr lang="zh-CN" altLang="en-US" smtClean="0"/>
              <a:t>单击此处编辑母版标题样式</a:t>
            </a:r>
            <a:endParaRPr lang="zh-CN" altLang="en-US"/>
          </a:p>
        </p:txBody>
      </p:sp>
      <p:sp>
        <p:nvSpPr>
          <p:cNvPr id="3" name="日期占位符 2"/>
          <p:cNvSpPr>
            <a:spLocks noGrp="1"/>
          </p:cNvSpPr>
          <p:nvPr>
            <p:ph type="dt" sz="half" idx="10"/>
          </p:nvPr>
        </p:nvSpPr>
        <p:spPr/>
        <p:txBody>
          <a:bodyPr/>
          <a:lstStyle/>
          <a:p>
            <a:fld id="{760FBDFE-C587-4B4C-A407-44438C67B59E}" type="datetimeFigureOut">
              <a:rPr lang="zh-CN" altLang="en-US" smtClean="0"/>
              <a:t/>
            </a:fld>
            <a:endParaRPr lang="zh-CN" altLang="en-US"/>
          </a:p>
        </p:txBody>
      </p:sp>
      <p:sp>
        <p:nvSpPr>
          <p:cNvPr id="4" name="页脚占位符 3"/>
          <p:cNvSpPr>
            <a:spLocks noGrp="1"/>
          </p:cNvSpPr>
          <p:nvPr>
            <p:ph type="ftr" sz="quarter" idx="11"/>
          </p:nvPr>
        </p:nvSpPr>
        <p:spPr/>
        <p:txBody>
          <a:bodyPr/>
          <a:lstStyle/>
          <a:p>
            <a:endParaRPr lang="zh-CN" altLang="en-US"/>
          </a:p>
        </p:txBody>
      </p:sp>
      <p:sp>
        <p:nvSpPr>
          <p:cNvPr id="5" name="灯片编号占位符 4"/>
          <p:cNvSpPr>
            <a:spLocks noGrp="1"/>
          </p:cNvSpPr>
          <p:nvPr>
            <p:ph type="sldNum" sz="quarter" idx="12"/>
          </p:nvPr>
        </p:nvSpPr>
        <p:spPr/>
        <p:txBody>
          <a:bodyPr/>
          <a:lstStyle/>
          <a:p>
            <a:fld id="{49AE70B2-8BF9-45C0-BB95-33D1B9D3A854}" type="slidenum">
              <a:rPr lang="zh-CN" altLang="en-US" smtClean="0"/>
              <a:t/>
            </a:fld>
            <a:endParaRPr lang="zh-CN" altLang="en-US"/>
          </a:p>
        </p:txBody>
      </p:sp>
    </p:spTree>
  </p:cSld>
  <p:clrMapOvr>
    <a:masterClrMapping/>
  </p:clrMapOvr>
  <p:transition/>
  <p:timing/>
</p:sldLayout>
</file>

<file path=ppt/slideLayouts/slideLayout25.xml><?xml version="1.0" encoding="utf-8"?>
<p:sldLayout xmlns:a="http://schemas.openxmlformats.org/drawingml/2006/main" xmlns:r="http://schemas.openxmlformats.org/officeDocument/2006/relationships" xmlns:p14="http://schemas.microsoft.com/office/powerpoint/2010/main" xmlns:p15="http://schemas.microsoft.com/office/powerpoint/2012/main" xmlns:p="http://schemas.openxmlformats.org/presentationml/2006/main" preserve="1" userDrawn="1">
  <p:cSld name="13_自定义版式">
    <p:spTree>
      <p:nvGrpSpPr>
        <p:cNvPr id="1" name=""/>
        <p:cNvGrpSpPr/>
        <p:nvPr/>
      </p:nvGrpSpPr>
      <p:grpSpPr>
        <a:xfrm>
          <a:off x="0" y="0"/>
          <a:ext cx="0" cy="0"/>
        </a:xfrm>
      </p:grpSpPr>
      <p:sp>
        <p:nvSpPr>
          <p:cNvPr id="2" name="标题 1"/>
          <p:cNvSpPr>
            <a:spLocks noGrp="1"/>
          </p:cNvSpPr>
          <p:nvPr>
            <p:ph type="title"/>
          </p:nvPr>
        </p:nvSpPr>
        <p:spPr/>
        <p:txBody>
          <a:bodyPr/>
          <a:lstStyle/>
          <a:p>
            <a:r>
              <a:rPr lang="zh-CN" altLang="en-US" smtClean="0"/>
              <a:t>单击此处编辑母版标题样式</a:t>
            </a:r>
            <a:endParaRPr lang="zh-CN" altLang="en-US"/>
          </a:p>
        </p:txBody>
      </p:sp>
      <p:sp>
        <p:nvSpPr>
          <p:cNvPr id="3" name="日期占位符 2"/>
          <p:cNvSpPr>
            <a:spLocks noGrp="1"/>
          </p:cNvSpPr>
          <p:nvPr>
            <p:ph type="dt" sz="half" idx="10"/>
          </p:nvPr>
        </p:nvSpPr>
        <p:spPr/>
        <p:txBody>
          <a:bodyPr/>
          <a:lstStyle/>
          <a:p>
            <a:fld id="{760FBDFE-C587-4B4C-A407-44438C67B59E}" type="datetimeFigureOut">
              <a:rPr lang="zh-CN" altLang="en-US" smtClean="0"/>
              <a:t/>
            </a:fld>
            <a:endParaRPr lang="zh-CN" altLang="en-US"/>
          </a:p>
        </p:txBody>
      </p:sp>
      <p:sp>
        <p:nvSpPr>
          <p:cNvPr id="4" name="页脚占位符 3"/>
          <p:cNvSpPr>
            <a:spLocks noGrp="1"/>
          </p:cNvSpPr>
          <p:nvPr>
            <p:ph type="ftr" sz="quarter" idx="11"/>
          </p:nvPr>
        </p:nvSpPr>
        <p:spPr/>
        <p:txBody>
          <a:bodyPr/>
          <a:lstStyle/>
          <a:p>
            <a:endParaRPr lang="zh-CN" altLang="en-US"/>
          </a:p>
        </p:txBody>
      </p:sp>
      <p:sp>
        <p:nvSpPr>
          <p:cNvPr id="5" name="灯片编号占位符 4"/>
          <p:cNvSpPr>
            <a:spLocks noGrp="1"/>
          </p:cNvSpPr>
          <p:nvPr>
            <p:ph type="sldNum" sz="quarter" idx="12"/>
          </p:nvPr>
        </p:nvSpPr>
        <p:spPr/>
        <p:txBody>
          <a:bodyPr/>
          <a:lstStyle/>
          <a:p>
            <a:fld id="{49AE70B2-8BF9-45C0-BB95-33D1B9D3A854}" type="slidenum">
              <a:rPr lang="zh-CN" altLang="en-US" smtClean="0"/>
              <a:t/>
            </a:fld>
            <a:endParaRPr lang="zh-CN" altLang="en-US"/>
          </a:p>
        </p:txBody>
      </p:sp>
    </p:spTree>
  </p:cSld>
  <p:clrMapOvr>
    <a:masterClrMapping/>
  </p:clrMapOvr>
  <p:transition/>
  <p:timing/>
</p:sldLayout>
</file>

<file path=ppt/slideLayouts/slideLayout26.xml><?xml version="1.0" encoding="utf-8"?>
<p:sldLayout xmlns:a="http://schemas.openxmlformats.org/drawingml/2006/main" xmlns:r="http://schemas.openxmlformats.org/officeDocument/2006/relationships" xmlns:p14="http://schemas.microsoft.com/office/powerpoint/2010/main" xmlns:p15="http://schemas.microsoft.com/office/powerpoint/2012/main" xmlns:p="http://schemas.openxmlformats.org/presentationml/2006/main" preserve="1" userDrawn="1">
  <p:cSld name="14_自定义版式">
    <p:spTree>
      <p:nvGrpSpPr>
        <p:cNvPr id="1" name=""/>
        <p:cNvGrpSpPr/>
        <p:nvPr/>
      </p:nvGrpSpPr>
      <p:grpSpPr>
        <a:xfrm>
          <a:off x="0" y="0"/>
          <a:ext cx="0" cy="0"/>
        </a:xfrm>
      </p:grpSpPr>
      <p:sp>
        <p:nvSpPr>
          <p:cNvPr id="2" name="标题 1"/>
          <p:cNvSpPr>
            <a:spLocks noGrp="1"/>
          </p:cNvSpPr>
          <p:nvPr>
            <p:ph type="title"/>
          </p:nvPr>
        </p:nvSpPr>
        <p:spPr/>
        <p:txBody>
          <a:bodyPr/>
          <a:lstStyle/>
          <a:p>
            <a:r>
              <a:rPr lang="zh-CN" altLang="en-US" smtClean="0"/>
              <a:t>单击此处编辑母版标题样式</a:t>
            </a:r>
            <a:endParaRPr lang="zh-CN" altLang="en-US"/>
          </a:p>
        </p:txBody>
      </p:sp>
      <p:sp>
        <p:nvSpPr>
          <p:cNvPr id="3" name="日期占位符 2"/>
          <p:cNvSpPr>
            <a:spLocks noGrp="1"/>
          </p:cNvSpPr>
          <p:nvPr>
            <p:ph type="dt" sz="half" idx="10"/>
          </p:nvPr>
        </p:nvSpPr>
        <p:spPr/>
        <p:txBody>
          <a:bodyPr/>
          <a:lstStyle/>
          <a:p>
            <a:fld id="{760FBDFE-C587-4B4C-A407-44438C67B59E}" type="datetimeFigureOut">
              <a:rPr lang="zh-CN" altLang="en-US" smtClean="0"/>
              <a:t/>
            </a:fld>
            <a:endParaRPr lang="zh-CN" altLang="en-US"/>
          </a:p>
        </p:txBody>
      </p:sp>
      <p:sp>
        <p:nvSpPr>
          <p:cNvPr id="4" name="页脚占位符 3"/>
          <p:cNvSpPr>
            <a:spLocks noGrp="1"/>
          </p:cNvSpPr>
          <p:nvPr>
            <p:ph type="ftr" sz="quarter" idx="11"/>
          </p:nvPr>
        </p:nvSpPr>
        <p:spPr/>
        <p:txBody>
          <a:bodyPr/>
          <a:lstStyle/>
          <a:p>
            <a:endParaRPr lang="zh-CN" altLang="en-US"/>
          </a:p>
        </p:txBody>
      </p:sp>
      <p:sp>
        <p:nvSpPr>
          <p:cNvPr id="5" name="灯片编号占位符 4"/>
          <p:cNvSpPr>
            <a:spLocks noGrp="1"/>
          </p:cNvSpPr>
          <p:nvPr>
            <p:ph type="sldNum" sz="quarter" idx="12"/>
          </p:nvPr>
        </p:nvSpPr>
        <p:spPr/>
        <p:txBody>
          <a:bodyPr/>
          <a:lstStyle/>
          <a:p>
            <a:fld id="{49AE70B2-8BF9-45C0-BB95-33D1B9D3A854}" type="slidenum">
              <a:rPr lang="zh-CN" altLang="en-US" smtClean="0"/>
              <a:t/>
            </a:fld>
            <a:endParaRPr lang="zh-CN" altLang="en-US"/>
          </a:p>
        </p:txBody>
      </p:sp>
    </p:spTree>
  </p:cSld>
  <p:clrMapOvr>
    <a:masterClrMapping/>
  </p:clrMapOvr>
  <p:transition/>
  <p:timing/>
</p:sldLayout>
</file>

<file path=ppt/slideLayouts/slideLayout27.xml><?xml version="1.0" encoding="utf-8"?>
<p:sldLayout xmlns:a="http://schemas.openxmlformats.org/drawingml/2006/main" xmlns:r="http://schemas.openxmlformats.org/officeDocument/2006/relationships" xmlns:p14="http://schemas.microsoft.com/office/powerpoint/2010/main" xmlns:p15="http://schemas.microsoft.com/office/powerpoint/2012/main" xmlns:p="http://schemas.openxmlformats.org/presentationml/2006/main" preserve="1" userDrawn="1">
  <p:cSld name="15_自定义版式">
    <p:spTree>
      <p:nvGrpSpPr>
        <p:cNvPr id="1" name=""/>
        <p:cNvGrpSpPr/>
        <p:nvPr/>
      </p:nvGrpSpPr>
      <p:grpSpPr>
        <a:xfrm>
          <a:off x="0" y="0"/>
          <a:ext cx="0" cy="0"/>
        </a:xfrm>
      </p:grpSpPr>
      <p:sp>
        <p:nvSpPr>
          <p:cNvPr id="2" name="标题 1"/>
          <p:cNvSpPr>
            <a:spLocks noGrp="1"/>
          </p:cNvSpPr>
          <p:nvPr>
            <p:ph type="title"/>
          </p:nvPr>
        </p:nvSpPr>
        <p:spPr/>
        <p:txBody>
          <a:bodyPr/>
          <a:lstStyle/>
          <a:p>
            <a:r>
              <a:rPr lang="zh-CN" altLang="en-US" smtClean="0"/>
              <a:t>单击此处编辑母版标题样式</a:t>
            </a:r>
            <a:endParaRPr lang="zh-CN" altLang="en-US"/>
          </a:p>
        </p:txBody>
      </p:sp>
      <p:sp>
        <p:nvSpPr>
          <p:cNvPr id="3" name="日期占位符 2"/>
          <p:cNvSpPr>
            <a:spLocks noGrp="1"/>
          </p:cNvSpPr>
          <p:nvPr>
            <p:ph type="dt" sz="half" idx="10"/>
          </p:nvPr>
        </p:nvSpPr>
        <p:spPr/>
        <p:txBody>
          <a:bodyPr/>
          <a:lstStyle/>
          <a:p>
            <a:fld id="{760FBDFE-C587-4B4C-A407-44438C67B59E}" type="datetimeFigureOut">
              <a:rPr lang="zh-CN" altLang="en-US" smtClean="0"/>
              <a:t/>
            </a:fld>
            <a:endParaRPr lang="zh-CN" altLang="en-US"/>
          </a:p>
        </p:txBody>
      </p:sp>
      <p:sp>
        <p:nvSpPr>
          <p:cNvPr id="4" name="页脚占位符 3"/>
          <p:cNvSpPr>
            <a:spLocks noGrp="1"/>
          </p:cNvSpPr>
          <p:nvPr>
            <p:ph type="ftr" sz="quarter" idx="11"/>
          </p:nvPr>
        </p:nvSpPr>
        <p:spPr/>
        <p:txBody>
          <a:bodyPr/>
          <a:lstStyle/>
          <a:p>
            <a:endParaRPr lang="zh-CN" altLang="en-US"/>
          </a:p>
        </p:txBody>
      </p:sp>
      <p:sp>
        <p:nvSpPr>
          <p:cNvPr id="5" name="灯片编号占位符 4"/>
          <p:cNvSpPr>
            <a:spLocks noGrp="1"/>
          </p:cNvSpPr>
          <p:nvPr>
            <p:ph type="sldNum" sz="quarter" idx="12"/>
          </p:nvPr>
        </p:nvSpPr>
        <p:spPr/>
        <p:txBody>
          <a:bodyPr/>
          <a:lstStyle/>
          <a:p>
            <a:fld id="{49AE70B2-8BF9-45C0-BB95-33D1B9D3A854}" type="slidenum">
              <a:rPr lang="zh-CN" altLang="en-US" smtClean="0"/>
              <a:t/>
            </a:fld>
            <a:endParaRPr lang="zh-CN" altLang="en-US"/>
          </a:p>
        </p:txBody>
      </p:sp>
    </p:spTree>
  </p:cSld>
  <p:clrMapOvr>
    <a:masterClrMapping/>
  </p:clrMapOvr>
  <p:transition/>
  <p:timing/>
</p:sldLayout>
</file>

<file path=ppt/slideLayouts/slideLayout28.xml><?xml version="1.0" encoding="utf-8"?>
<p:sldLayout xmlns:a="http://schemas.openxmlformats.org/drawingml/2006/main" xmlns:r="http://schemas.openxmlformats.org/officeDocument/2006/relationships" xmlns:p14="http://schemas.microsoft.com/office/powerpoint/2010/main" xmlns:p15="http://schemas.microsoft.com/office/powerpoint/2012/main" xmlns:p="http://schemas.openxmlformats.org/presentationml/2006/main" preserve="1" userDrawn="1">
  <p:cSld name="16_自定义版式">
    <p:spTree>
      <p:nvGrpSpPr>
        <p:cNvPr id="1" name=""/>
        <p:cNvGrpSpPr/>
        <p:nvPr/>
      </p:nvGrpSpPr>
      <p:grpSpPr>
        <a:xfrm>
          <a:off x="0" y="0"/>
          <a:ext cx="0" cy="0"/>
        </a:xfrm>
      </p:grpSpPr>
      <p:sp>
        <p:nvSpPr>
          <p:cNvPr id="2" name="标题 1"/>
          <p:cNvSpPr>
            <a:spLocks noGrp="1"/>
          </p:cNvSpPr>
          <p:nvPr>
            <p:ph type="title"/>
          </p:nvPr>
        </p:nvSpPr>
        <p:spPr/>
        <p:txBody>
          <a:bodyPr/>
          <a:lstStyle/>
          <a:p>
            <a:r>
              <a:rPr lang="zh-CN" altLang="en-US" smtClean="0"/>
              <a:t>单击此处编辑母版标题样式</a:t>
            </a:r>
            <a:endParaRPr lang="zh-CN" altLang="en-US"/>
          </a:p>
        </p:txBody>
      </p:sp>
      <p:sp>
        <p:nvSpPr>
          <p:cNvPr id="3" name="日期占位符 2"/>
          <p:cNvSpPr>
            <a:spLocks noGrp="1"/>
          </p:cNvSpPr>
          <p:nvPr>
            <p:ph type="dt" sz="half" idx="10"/>
          </p:nvPr>
        </p:nvSpPr>
        <p:spPr/>
        <p:txBody>
          <a:bodyPr/>
          <a:lstStyle/>
          <a:p>
            <a:fld id="{760FBDFE-C587-4B4C-A407-44438C67B59E}" type="datetimeFigureOut">
              <a:rPr lang="zh-CN" altLang="en-US" smtClean="0"/>
              <a:t/>
            </a:fld>
            <a:endParaRPr lang="zh-CN" altLang="en-US"/>
          </a:p>
        </p:txBody>
      </p:sp>
      <p:sp>
        <p:nvSpPr>
          <p:cNvPr id="4" name="页脚占位符 3"/>
          <p:cNvSpPr>
            <a:spLocks noGrp="1"/>
          </p:cNvSpPr>
          <p:nvPr>
            <p:ph type="ftr" sz="quarter" idx="11"/>
          </p:nvPr>
        </p:nvSpPr>
        <p:spPr/>
        <p:txBody>
          <a:bodyPr/>
          <a:lstStyle/>
          <a:p>
            <a:endParaRPr lang="zh-CN" altLang="en-US"/>
          </a:p>
        </p:txBody>
      </p:sp>
      <p:sp>
        <p:nvSpPr>
          <p:cNvPr id="5" name="灯片编号占位符 4"/>
          <p:cNvSpPr>
            <a:spLocks noGrp="1"/>
          </p:cNvSpPr>
          <p:nvPr>
            <p:ph type="sldNum" sz="quarter" idx="12"/>
          </p:nvPr>
        </p:nvSpPr>
        <p:spPr/>
        <p:txBody>
          <a:bodyPr/>
          <a:lstStyle/>
          <a:p>
            <a:fld id="{49AE70B2-8BF9-45C0-BB95-33D1B9D3A854}" type="slidenum">
              <a:rPr lang="zh-CN" altLang="en-US" smtClean="0"/>
              <a:t/>
            </a:fld>
            <a:endParaRPr lang="zh-CN" altLang="en-US"/>
          </a:p>
        </p:txBody>
      </p:sp>
    </p:spTree>
  </p:cSld>
  <p:clrMapOvr>
    <a:masterClrMapping/>
  </p:clrMapOvr>
  <p:transition/>
  <p:timing/>
</p:sldLayout>
</file>

<file path=ppt/slideLayouts/slideLayout29.xml><?xml version="1.0" encoding="utf-8"?>
<p:sldLayout xmlns:a="http://schemas.openxmlformats.org/drawingml/2006/main" xmlns:r="http://schemas.openxmlformats.org/officeDocument/2006/relationships" xmlns:p14="http://schemas.microsoft.com/office/powerpoint/2010/main" xmlns:p15="http://schemas.microsoft.com/office/powerpoint/2012/main" xmlns:p="http://schemas.openxmlformats.org/presentationml/2006/main" preserve="1" userDrawn="1">
  <p:cSld name="17_自定义版式">
    <p:spTree>
      <p:nvGrpSpPr>
        <p:cNvPr id="1" name=""/>
        <p:cNvGrpSpPr/>
        <p:nvPr/>
      </p:nvGrpSpPr>
      <p:grpSpPr>
        <a:xfrm>
          <a:off x="0" y="0"/>
          <a:ext cx="0" cy="0"/>
        </a:xfrm>
      </p:grpSpPr>
      <p:sp>
        <p:nvSpPr>
          <p:cNvPr id="2" name="标题 1"/>
          <p:cNvSpPr>
            <a:spLocks noGrp="1"/>
          </p:cNvSpPr>
          <p:nvPr>
            <p:ph type="title"/>
          </p:nvPr>
        </p:nvSpPr>
        <p:spPr/>
        <p:txBody>
          <a:bodyPr/>
          <a:lstStyle/>
          <a:p>
            <a:r>
              <a:rPr lang="zh-CN" altLang="en-US" smtClean="0"/>
              <a:t>单击此处编辑母版标题样式</a:t>
            </a:r>
            <a:endParaRPr lang="zh-CN" altLang="en-US"/>
          </a:p>
        </p:txBody>
      </p:sp>
      <p:sp>
        <p:nvSpPr>
          <p:cNvPr id="3" name="日期占位符 2"/>
          <p:cNvSpPr>
            <a:spLocks noGrp="1"/>
          </p:cNvSpPr>
          <p:nvPr>
            <p:ph type="dt" sz="half" idx="10"/>
          </p:nvPr>
        </p:nvSpPr>
        <p:spPr/>
        <p:txBody>
          <a:bodyPr/>
          <a:lstStyle/>
          <a:p>
            <a:fld id="{760FBDFE-C587-4B4C-A407-44438C67B59E}" type="datetimeFigureOut">
              <a:rPr lang="zh-CN" altLang="en-US" smtClean="0"/>
              <a:t/>
            </a:fld>
            <a:endParaRPr lang="zh-CN" altLang="en-US"/>
          </a:p>
        </p:txBody>
      </p:sp>
      <p:sp>
        <p:nvSpPr>
          <p:cNvPr id="4" name="页脚占位符 3"/>
          <p:cNvSpPr>
            <a:spLocks noGrp="1"/>
          </p:cNvSpPr>
          <p:nvPr>
            <p:ph type="ftr" sz="quarter" idx="11"/>
          </p:nvPr>
        </p:nvSpPr>
        <p:spPr/>
        <p:txBody>
          <a:bodyPr/>
          <a:lstStyle/>
          <a:p>
            <a:endParaRPr lang="zh-CN" altLang="en-US"/>
          </a:p>
        </p:txBody>
      </p:sp>
      <p:sp>
        <p:nvSpPr>
          <p:cNvPr id="5" name="灯片编号占位符 4"/>
          <p:cNvSpPr>
            <a:spLocks noGrp="1"/>
          </p:cNvSpPr>
          <p:nvPr>
            <p:ph type="sldNum" sz="quarter" idx="12"/>
          </p:nvPr>
        </p:nvSpPr>
        <p:spPr/>
        <p:txBody>
          <a:bodyPr/>
          <a:lstStyle/>
          <a:p>
            <a:fld id="{49AE70B2-8BF9-45C0-BB95-33D1B9D3A854}" type="slidenum">
              <a:rPr lang="zh-CN" altLang="en-US" smtClean="0"/>
              <a:t/>
            </a:fld>
            <a:endParaRPr lang="zh-CN" altLang="en-US"/>
          </a:p>
        </p:txBody>
      </p:sp>
    </p:spTree>
  </p:cSld>
  <p:clrMapOvr>
    <a:masterClrMapping/>
  </p:clrMapOvr>
  <p:transition/>
  <p:timing/>
</p:sldLayout>
</file>

<file path=ppt/slideLayouts/slideLayout30.xml><?xml version="1.0" encoding="utf-8"?>
<p:sldLayout xmlns:a="http://schemas.openxmlformats.org/drawingml/2006/main" xmlns:r="http://schemas.openxmlformats.org/officeDocument/2006/relationships" xmlns:p14="http://schemas.microsoft.com/office/powerpoint/2010/main" xmlns:p15="http://schemas.microsoft.com/office/powerpoint/2012/main" xmlns:p="http://schemas.openxmlformats.org/presentationml/2006/main" preserve="1" userDrawn="1">
  <p:cSld name="18_自定义版式">
    <p:spTree>
      <p:nvGrpSpPr>
        <p:cNvPr id="1" name=""/>
        <p:cNvGrpSpPr/>
        <p:nvPr/>
      </p:nvGrpSpPr>
      <p:grpSpPr>
        <a:xfrm>
          <a:off x="0" y="0"/>
          <a:ext cx="0" cy="0"/>
        </a:xfrm>
      </p:grpSpPr>
      <p:sp>
        <p:nvSpPr>
          <p:cNvPr id="2" name="标题 1"/>
          <p:cNvSpPr>
            <a:spLocks noGrp="1"/>
          </p:cNvSpPr>
          <p:nvPr>
            <p:ph type="title"/>
          </p:nvPr>
        </p:nvSpPr>
        <p:spPr/>
        <p:txBody>
          <a:bodyPr/>
          <a:lstStyle/>
          <a:p>
            <a:r>
              <a:rPr lang="zh-CN" altLang="en-US" smtClean="0"/>
              <a:t>单击此处编辑母版标题样式</a:t>
            </a:r>
            <a:endParaRPr lang="zh-CN" altLang="en-US"/>
          </a:p>
        </p:txBody>
      </p:sp>
      <p:sp>
        <p:nvSpPr>
          <p:cNvPr id="3" name="日期占位符 2"/>
          <p:cNvSpPr>
            <a:spLocks noGrp="1"/>
          </p:cNvSpPr>
          <p:nvPr>
            <p:ph type="dt" sz="half" idx="10"/>
          </p:nvPr>
        </p:nvSpPr>
        <p:spPr/>
        <p:txBody>
          <a:bodyPr/>
          <a:lstStyle/>
          <a:p>
            <a:fld id="{760FBDFE-C587-4B4C-A407-44438C67B59E}" type="datetimeFigureOut">
              <a:rPr lang="zh-CN" altLang="en-US" smtClean="0"/>
              <a:t/>
            </a:fld>
            <a:endParaRPr lang="zh-CN" altLang="en-US"/>
          </a:p>
        </p:txBody>
      </p:sp>
      <p:sp>
        <p:nvSpPr>
          <p:cNvPr id="4" name="页脚占位符 3"/>
          <p:cNvSpPr>
            <a:spLocks noGrp="1"/>
          </p:cNvSpPr>
          <p:nvPr>
            <p:ph type="ftr" sz="quarter" idx="11"/>
          </p:nvPr>
        </p:nvSpPr>
        <p:spPr/>
        <p:txBody>
          <a:bodyPr/>
          <a:lstStyle/>
          <a:p>
            <a:endParaRPr lang="zh-CN" altLang="en-US"/>
          </a:p>
        </p:txBody>
      </p:sp>
      <p:sp>
        <p:nvSpPr>
          <p:cNvPr id="5" name="灯片编号占位符 4"/>
          <p:cNvSpPr>
            <a:spLocks noGrp="1"/>
          </p:cNvSpPr>
          <p:nvPr>
            <p:ph type="sldNum" sz="quarter" idx="12"/>
          </p:nvPr>
        </p:nvSpPr>
        <p:spPr/>
        <p:txBody>
          <a:bodyPr/>
          <a:lstStyle/>
          <a:p>
            <a:fld id="{49AE70B2-8BF9-45C0-BB95-33D1B9D3A854}" type="slidenum">
              <a:rPr lang="zh-CN" altLang="en-US" smtClean="0"/>
              <a:t/>
            </a:fld>
            <a:endParaRPr lang="zh-CN" altLang="en-US"/>
          </a:p>
        </p:txBody>
      </p:sp>
    </p:spTree>
  </p:cSld>
  <p:clrMapOvr>
    <a:masterClrMapping/>
  </p:clrMapOvr>
  <p:transition/>
  <p:timing/>
</p:sldLayout>
</file>

<file path=ppt/slideLayouts/slideLayout31.xml><?xml version="1.0" encoding="utf-8"?>
<p:sldLayout xmlns:a="http://schemas.openxmlformats.org/drawingml/2006/main" xmlns:r="http://schemas.openxmlformats.org/officeDocument/2006/relationships" xmlns:p14="http://schemas.microsoft.com/office/powerpoint/2010/main" xmlns:p15="http://schemas.microsoft.com/office/powerpoint/2012/main" xmlns:p="http://schemas.openxmlformats.org/presentationml/2006/main" preserve="1" userDrawn="1">
  <p:cSld name="19_自定义版式">
    <p:spTree>
      <p:nvGrpSpPr>
        <p:cNvPr id="1" name=""/>
        <p:cNvGrpSpPr/>
        <p:nvPr/>
      </p:nvGrpSpPr>
      <p:grpSpPr>
        <a:xfrm>
          <a:off x="0" y="0"/>
          <a:ext cx="0" cy="0"/>
        </a:xfrm>
      </p:grpSpPr>
      <p:sp>
        <p:nvSpPr>
          <p:cNvPr id="2" name="标题 1"/>
          <p:cNvSpPr>
            <a:spLocks noGrp="1"/>
          </p:cNvSpPr>
          <p:nvPr>
            <p:ph type="title"/>
          </p:nvPr>
        </p:nvSpPr>
        <p:spPr/>
        <p:txBody>
          <a:bodyPr/>
          <a:lstStyle/>
          <a:p>
            <a:r>
              <a:rPr lang="zh-CN" altLang="en-US" smtClean="0"/>
              <a:t>单击此处编辑母版标题样式</a:t>
            </a:r>
            <a:endParaRPr lang="zh-CN" altLang="en-US"/>
          </a:p>
        </p:txBody>
      </p:sp>
      <p:sp>
        <p:nvSpPr>
          <p:cNvPr id="3" name="日期占位符 2"/>
          <p:cNvSpPr>
            <a:spLocks noGrp="1"/>
          </p:cNvSpPr>
          <p:nvPr>
            <p:ph type="dt" sz="half" idx="10"/>
          </p:nvPr>
        </p:nvSpPr>
        <p:spPr/>
        <p:txBody>
          <a:bodyPr/>
          <a:lstStyle/>
          <a:p>
            <a:fld id="{760FBDFE-C587-4B4C-A407-44438C67B59E}" type="datetimeFigureOut">
              <a:rPr lang="zh-CN" altLang="en-US" smtClean="0"/>
              <a:t/>
            </a:fld>
            <a:endParaRPr lang="zh-CN" altLang="en-US"/>
          </a:p>
        </p:txBody>
      </p:sp>
      <p:sp>
        <p:nvSpPr>
          <p:cNvPr id="4" name="页脚占位符 3"/>
          <p:cNvSpPr>
            <a:spLocks noGrp="1"/>
          </p:cNvSpPr>
          <p:nvPr>
            <p:ph type="ftr" sz="quarter" idx="11"/>
          </p:nvPr>
        </p:nvSpPr>
        <p:spPr/>
        <p:txBody>
          <a:bodyPr/>
          <a:lstStyle/>
          <a:p>
            <a:endParaRPr lang="zh-CN" altLang="en-US"/>
          </a:p>
        </p:txBody>
      </p:sp>
      <p:sp>
        <p:nvSpPr>
          <p:cNvPr id="5" name="灯片编号占位符 4"/>
          <p:cNvSpPr>
            <a:spLocks noGrp="1"/>
          </p:cNvSpPr>
          <p:nvPr>
            <p:ph type="sldNum" sz="quarter" idx="12"/>
          </p:nvPr>
        </p:nvSpPr>
        <p:spPr/>
        <p:txBody>
          <a:bodyPr/>
          <a:lstStyle/>
          <a:p>
            <a:fld id="{49AE70B2-8BF9-45C0-BB95-33D1B9D3A854}" type="slidenum">
              <a:rPr lang="zh-CN" altLang="en-US" smtClean="0"/>
              <a:t/>
            </a:fld>
            <a:endParaRPr lang="zh-CN" altLang="en-US"/>
          </a:p>
        </p:txBody>
      </p:sp>
    </p:spTree>
  </p:cSld>
  <p:clrMapOvr>
    <a:masterClrMapping/>
  </p:clrMapOvr>
  <p:transition/>
  <p:timing/>
</p:sldLayout>
</file>

<file path=ppt/slideLayouts/slideLayout32.xml><?xml version="1.0" encoding="utf-8"?>
<p:sldLayout xmlns:a="http://schemas.openxmlformats.org/drawingml/2006/main" xmlns:r="http://schemas.openxmlformats.org/officeDocument/2006/relationships" xmlns:p14="http://schemas.microsoft.com/office/powerpoint/2010/main" xmlns:p15="http://schemas.microsoft.com/office/powerpoint/2012/main" xmlns:p="http://schemas.openxmlformats.org/presentationml/2006/main" preserve="1" userDrawn="1">
  <p:cSld name="20_自定义版式">
    <p:spTree>
      <p:nvGrpSpPr>
        <p:cNvPr id="1" name=""/>
        <p:cNvGrpSpPr/>
        <p:nvPr/>
      </p:nvGrpSpPr>
      <p:grpSpPr>
        <a:xfrm>
          <a:off x="0" y="0"/>
          <a:ext cx="0" cy="0"/>
        </a:xfrm>
      </p:grpSpPr>
      <p:sp>
        <p:nvSpPr>
          <p:cNvPr id="2" name="标题 1"/>
          <p:cNvSpPr>
            <a:spLocks noGrp="1"/>
          </p:cNvSpPr>
          <p:nvPr>
            <p:ph type="title"/>
          </p:nvPr>
        </p:nvSpPr>
        <p:spPr/>
        <p:txBody>
          <a:bodyPr/>
          <a:lstStyle/>
          <a:p>
            <a:r>
              <a:rPr lang="zh-CN" altLang="en-US" smtClean="0"/>
              <a:t>单击此处编辑母版标题样式</a:t>
            </a:r>
            <a:endParaRPr lang="zh-CN" altLang="en-US"/>
          </a:p>
        </p:txBody>
      </p:sp>
      <p:sp>
        <p:nvSpPr>
          <p:cNvPr id="3" name="日期占位符 2"/>
          <p:cNvSpPr>
            <a:spLocks noGrp="1"/>
          </p:cNvSpPr>
          <p:nvPr>
            <p:ph type="dt" sz="half" idx="10"/>
          </p:nvPr>
        </p:nvSpPr>
        <p:spPr/>
        <p:txBody>
          <a:bodyPr/>
          <a:lstStyle/>
          <a:p>
            <a:fld id="{760FBDFE-C587-4B4C-A407-44438C67B59E}" type="datetimeFigureOut">
              <a:rPr lang="zh-CN" altLang="en-US" smtClean="0"/>
              <a:t/>
            </a:fld>
            <a:endParaRPr lang="zh-CN" altLang="en-US"/>
          </a:p>
        </p:txBody>
      </p:sp>
      <p:sp>
        <p:nvSpPr>
          <p:cNvPr id="4" name="页脚占位符 3"/>
          <p:cNvSpPr>
            <a:spLocks noGrp="1"/>
          </p:cNvSpPr>
          <p:nvPr>
            <p:ph type="ftr" sz="quarter" idx="11"/>
          </p:nvPr>
        </p:nvSpPr>
        <p:spPr/>
        <p:txBody>
          <a:bodyPr/>
          <a:lstStyle/>
          <a:p>
            <a:endParaRPr lang="zh-CN" altLang="en-US"/>
          </a:p>
        </p:txBody>
      </p:sp>
      <p:sp>
        <p:nvSpPr>
          <p:cNvPr id="5" name="灯片编号占位符 4"/>
          <p:cNvSpPr>
            <a:spLocks noGrp="1"/>
          </p:cNvSpPr>
          <p:nvPr>
            <p:ph type="sldNum" sz="quarter" idx="12"/>
          </p:nvPr>
        </p:nvSpPr>
        <p:spPr/>
        <p:txBody>
          <a:bodyPr/>
          <a:lstStyle/>
          <a:p>
            <a:fld id="{49AE70B2-8BF9-45C0-BB95-33D1B9D3A854}" type="slidenum">
              <a:rPr lang="zh-CN" altLang="en-US" smtClean="0"/>
              <a:t/>
            </a:fld>
            <a:endParaRPr lang="zh-CN" altLang="en-US"/>
          </a:p>
        </p:txBody>
      </p:sp>
    </p:spTree>
  </p:cSld>
  <p:clrMapOvr>
    <a:masterClrMapping/>
  </p:clrMapOvr>
  <p:transition/>
  <p:timing/>
</p:sldLayout>
</file>

<file path=ppt/slideLayouts/slideLayout33.xml><?xml version="1.0" encoding="utf-8"?>
<p:sldLayout xmlns:a="http://schemas.openxmlformats.org/drawingml/2006/main" xmlns:r="http://schemas.openxmlformats.org/officeDocument/2006/relationships" xmlns:p14="http://schemas.microsoft.com/office/powerpoint/2010/main" xmlns:p15="http://schemas.microsoft.com/office/powerpoint/2012/main" xmlns:p="http://schemas.openxmlformats.org/presentationml/2006/main" preserve="1" userDrawn="1">
  <p:cSld name="21_自定义版式">
    <p:spTree>
      <p:nvGrpSpPr>
        <p:cNvPr id="1" name=""/>
        <p:cNvGrpSpPr/>
        <p:nvPr/>
      </p:nvGrpSpPr>
      <p:grpSpPr>
        <a:xfrm>
          <a:off x="0" y="0"/>
          <a:ext cx="0" cy="0"/>
        </a:xfrm>
      </p:grpSpPr>
      <p:sp>
        <p:nvSpPr>
          <p:cNvPr id="2" name="标题 1"/>
          <p:cNvSpPr>
            <a:spLocks noGrp="1"/>
          </p:cNvSpPr>
          <p:nvPr>
            <p:ph type="title"/>
          </p:nvPr>
        </p:nvSpPr>
        <p:spPr/>
        <p:txBody>
          <a:bodyPr/>
          <a:lstStyle/>
          <a:p>
            <a:r>
              <a:rPr lang="zh-CN" altLang="en-US" smtClean="0"/>
              <a:t>单击此处编辑母版标题样式</a:t>
            </a:r>
            <a:endParaRPr lang="zh-CN" altLang="en-US"/>
          </a:p>
        </p:txBody>
      </p:sp>
      <p:sp>
        <p:nvSpPr>
          <p:cNvPr id="3" name="日期占位符 2"/>
          <p:cNvSpPr>
            <a:spLocks noGrp="1"/>
          </p:cNvSpPr>
          <p:nvPr>
            <p:ph type="dt" sz="half" idx="10"/>
          </p:nvPr>
        </p:nvSpPr>
        <p:spPr/>
        <p:txBody>
          <a:bodyPr/>
          <a:lstStyle/>
          <a:p>
            <a:fld id="{760FBDFE-C587-4B4C-A407-44438C67B59E}" type="datetimeFigureOut">
              <a:rPr lang="zh-CN" altLang="en-US" smtClean="0"/>
              <a:t/>
            </a:fld>
            <a:endParaRPr lang="zh-CN" altLang="en-US"/>
          </a:p>
        </p:txBody>
      </p:sp>
      <p:sp>
        <p:nvSpPr>
          <p:cNvPr id="4" name="页脚占位符 3"/>
          <p:cNvSpPr>
            <a:spLocks noGrp="1"/>
          </p:cNvSpPr>
          <p:nvPr>
            <p:ph type="ftr" sz="quarter" idx="11"/>
          </p:nvPr>
        </p:nvSpPr>
        <p:spPr/>
        <p:txBody>
          <a:bodyPr/>
          <a:lstStyle/>
          <a:p>
            <a:endParaRPr lang="zh-CN" altLang="en-US"/>
          </a:p>
        </p:txBody>
      </p:sp>
      <p:sp>
        <p:nvSpPr>
          <p:cNvPr id="5" name="灯片编号占位符 4"/>
          <p:cNvSpPr>
            <a:spLocks noGrp="1"/>
          </p:cNvSpPr>
          <p:nvPr>
            <p:ph type="sldNum" sz="quarter" idx="12"/>
          </p:nvPr>
        </p:nvSpPr>
        <p:spPr/>
        <p:txBody>
          <a:bodyPr/>
          <a:lstStyle/>
          <a:p>
            <a:fld id="{49AE70B2-8BF9-45C0-BB95-33D1B9D3A854}" type="slidenum">
              <a:rPr lang="zh-CN" altLang="en-US" smtClean="0"/>
              <a:t/>
            </a:fld>
            <a:endParaRPr lang="zh-CN" altLang="en-US"/>
          </a:p>
        </p:txBody>
      </p:sp>
    </p:spTree>
  </p:cSld>
  <p:clrMapOvr>
    <a:masterClrMapping/>
  </p:clrMapOvr>
  <p:transition/>
  <p:timing/>
</p:sldLayout>
</file>

<file path=ppt/slideLayouts/slideLayout34.xml><?xml version="1.0" encoding="utf-8"?>
<p:sldLayout xmlns:a="http://schemas.openxmlformats.org/drawingml/2006/main" xmlns:r="http://schemas.openxmlformats.org/officeDocument/2006/relationships" xmlns:p14="http://schemas.microsoft.com/office/powerpoint/2010/main" xmlns:p15="http://schemas.microsoft.com/office/powerpoint/2012/main" xmlns:p="http://schemas.openxmlformats.org/presentationml/2006/main" preserve="1" userDrawn="1">
  <p:cSld name="22_自定义版式">
    <p:spTree>
      <p:nvGrpSpPr>
        <p:cNvPr id="1" name=""/>
        <p:cNvGrpSpPr/>
        <p:nvPr/>
      </p:nvGrpSpPr>
      <p:grpSpPr>
        <a:xfrm>
          <a:off x="0" y="0"/>
          <a:ext cx="0" cy="0"/>
        </a:xfrm>
      </p:grpSpPr>
      <p:sp>
        <p:nvSpPr>
          <p:cNvPr id="2" name="标题 1"/>
          <p:cNvSpPr>
            <a:spLocks noGrp="1"/>
          </p:cNvSpPr>
          <p:nvPr>
            <p:ph type="title"/>
          </p:nvPr>
        </p:nvSpPr>
        <p:spPr/>
        <p:txBody>
          <a:bodyPr/>
          <a:lstStyle/>
          <a:p>
            <a:r>
              <a:rPr lang="zh-CN" altLang="en-US" smtClean="0"/>
              <a:t>单击此处编辑母版标题样式</a:t>
            </a:r>
            <a:endParaRPr lang="zh-CN" altLang="en-US"/>
          </a:p>
        </p:txBody>
      </p:sp>
      <p:sp>
        <p:nvSpPr>
          <p:cNvPr id="3" name="日期占位符 2"/>
          <p:cNvSpPr>
            <a:spLocks noGrp="1"/>
          </p:cNvSpPr>
          <p:nvPr>
            <p:ph type="dt" sz="half" idx="10"/>
          </p:nvPr>
        </p:nvSpPr>
        <p:spPr/>
        <p:txBody>
          <a:bodyPr/>
          <a:lstStyle/>
          <a:p>
            <a:fld id="{760FBDFE-C587-4B4C-A407-44438C67B59E}" type="datetimeFigureOut">
              <a:rPr lang="zh-CN" altLang="en-US" smtClean="0"/>
              <a:t/>
            </a:fld>
            <a:endParaRPr lang="zh-CN" altLang="en-US"/>
          </a:p>
        </p:txBody>
      </p:sp>
      <p:sp>
        <p:nvSpPr>
          <p:cNvPr id="4" name="页脚占位符 3"/>
          <p:cNvSpPr>
            <a:spLocks noGrp="1"/>
          </p:cNvSpPr>
          <p:nvPr>
            <p:ph type="ftr" sz="quarter" idx="11"/>
          </p:nvPr>
        </p:nvSpPr>
        <p:spPr/>
        <p:txBody>
          <a:bodyPr/>
          <a:lstStyle/>
          <a:p>
            <a:endParaRPr lang="zh-CN" altLang="en-US"/>
          </a:p>
        </p:txBody>
      </p:sp>
      <p:sp>
        <p:nvSpPr>
          <p:cNvPr id="5" name="灯片编号占位符 4"/>
          <p:cNvSpPr>
            <a:spLocks noGrp="1"/>
          </p:cNvSpPr>
          <p:nvPr>
            <p:ph type="sldNum" sz="quarter" idx="12"/>
          </p:nvPr>
        </p:nvSpPr>
        <p:spPr/>
        <p:txBody>
          <a:bodyPr/>
          <a:lstStyle/>
          <a:p>
            <a:fld id="{49AE70B2-8BF9-45C0-BB95-33D1B9D3A854}" type="slidenum">
              <a:rPr lang="zh-CN" altLang="en-US" smtClean="0"/>
              <a:t/>
            </a:fld>
            <a:endParaRPr lang="zh-CN" altLang="en-US"/>
          </a:p>
        </p:txBody>
      </p:sp>
    </p:spTree>
  </p:cSld>
  <p:clrMapOvr>
    <a:masterClrMapping/>
  </p:clrMapOvr>
  <p:transition/>
  <p:timing/>
</p:sldLayout>
</file>

<file path=ppt/slideLayouts/slideLayout35.xml><?xml version="1.0" encoding="utf-8"?>
<p:sldLayout xmlns:a="http://schemas.openxmlformats.org/drawingml/2006/main" xmlns:r="http://schemas.openxmlformats.org/officeDocument/2006/relationships" xmlns:p14="http://schemas.microsoft.com/office/powerpoint/2010/main" xmlns:p15="http://schemas.microsoft.com/office/powerpoint/2012/main" xmlns:p="http://schemas.openxmlformats.org/presentationml/2006/main" preserve="1" userDrawn="1">
  <p:cSld name="23_自定义版式">
    <p:spTree>
      <p:nvGrpSpPr>
        <p:cNvPr id="1" name=""/>
        <p:cNvGrpSpPr/>
        <p:nvPr/>
      </p:nvGrpSpPr>
      <p:grpSpPr>
        <a:xfrm>
          <a:off x="0" y="0"/>
          <a:ext cx="0" cy="0"/>
        </a:xfrm>
      </p:grpSpPr>
      <p:sp>
        <p:nvSpPr>
          <p:cNvPr id="2" name="标题 1"/>
          <p:cNvSpPr>
            <a:spLocks noGrp="1"/>
          </p:cNvSpPr>
          <p:nvPr>
            <p:ph type="title"/>
          </p:nvPr>
        </p:nvSpPr>
        <p:spPr/>
        <p:txBody>
          <a:bodyPr/>
          <a:lstStyle/>
          <a:p>
            <a:r>
              <a:rPr lang="zh-CN" altLang="en-US" smtClean="0"/>
              <a:t>单击此处编辑母版标题样式</a:t>
            </a:r>
            <a:endParaRPr lang="zh-CN" altLang="en-US"/>
          </a:p>
        </p:txBody>
      </p:sp>
      <p:sp>
        <p:nvSpPr>
          <p:cNvPr id="3" name="日期占位符 2"/>
          <p:cNvSpPr>
            <a:spLocks noGrp="1"/>
          </p:cNvSpPr>
          <p:nvPr>
            <p:ph type="dt" sz="half" idx="10"/>
          </p:nvPr>
        </p:nvSpPr>
        <p:spPr/>
        <p:txBody>
          <a:bodyPr/>
          <a:lstStyle/>
          <a:p>
            <a:fld id="{760FBDFE-C587-4B4C-A407-44438C67B59E}" type="datetimeFigureOut">
              <a:rPr lang="zh-CN" altLang="en-US" smtClean="0"/>
              <a:t/>
            </a:fld>
            <a:endParaRPr lang="zh-CN" altLang="en-US"/>
          </a:p>
        </p:txBody>
      </p:sp>
      <p:sp>
        <p:nvSpPr>
          <p:cNvPr id="4" name="页脚占位符 3"/>
          <p:cNvSpPr>
            <a:spLocks noGrp="1"/>
          </p:cNvSpPr>
          <p:nvPr>
            <p:ph type="ftr" sz="quarter" idx="11"/>
          </p:nvPr>
        </p:nvSpPr>
        <p:spPr/>
        <p:txBody>
          <a:bodyPr/>
          <a:lstStyle/>
          <a:p>
            <a:endParaRPr lang="zh-CN" altLang="en-US"/>
          </a:p>
        </p:txBody>
      </p:sp>
      <p:sp>
        <p:nvSpPr>
          <p:cNvPr id="5" name="灯片编号占位符 4"/>
          <p:cNvSpPr>
            <a:spLocks noGrp="1"/>
          </p:cNvSpPr>
          <p:nvPr>
            <p:ph type="sldNum" sz="quarter" idx="12"/>
          </p:nvPr>
        </p:nvSpPr>
        <p:spPr/>
        <p:txBody>
          <a:bodyPr/>
          <a:lstStyle/>
          <a:p>
            <a:fld id="{49AE70B2-8BF9-45C0-BB95-33D1B9D3A854}" type="slidenum">
              <a:rPr lang="zh-CN" altLang="en-US" smtClean="0"/>
              <a:t/>
            </a:fld>
            <a:endParaRPr lang="zh-CN" altLang="en-US"/>
          </a:p>
        </p:txBody>
      </p:sp>
    </p:spTree>
  </p:cSld>
  <p:clrMapOvr>
    <a:masterClrMapping/>
  </p:clrMapOvr>
  <p:transition/>
  <p:timing/>
</p:sldLayout>
</file>

<file path=ppt/slideLayouts/slideLayout36.xml><?xml version="1.0" encoding="utf-8"?>
<p:sldLayout xmlns:a="http://schemas.openxmlformats.org/drawingml/2006/main" xmlns:r="http://schemas.openxmlformats.org/officeDocument/2006/relationships" xmlns:p14="http://schemas.microsoft.com/office/powerpoint/2010/main" xmlns:p15="http://schemas.microsoft.com/office/powerpoint/2012/main" xmlns:p="http://schemas.openxmlformats.org/presentationml/2006/main" preserve="1" userDrawn="1">
  <p:cSld name="24_自定义版式">
    <p:spTree>
      <p:nvGrpSpPr>
        <p:cNvPr id="1" name=""/>
        <p:cNvGrpSpPr/>
        <p:nvPr/>
      </p:nvGrpSpPr>
      <p:grpSpPr>
        <a:xfrm>
          <a:off x="0" y="0"/>
          <a:ext cx="0" cy="0"/>
        </a:xfrm>
      </p:grpSpPr>
      <p:sp>
        <p:nvSpPr>
          <p:cNvPr id="2" name="标题 1"/>
          <p:cNvSpPr>
            <a:spLocks noGrp="1"/>
          </p:cNvSpPr>
          <p:nvPr>
            <p:ph type="title"/>
          </p:nvPr>
        </p:nvSpPr>
        <p:spPr/>
        <p:txBody>
          <a:bodyPr/>
          <a:lstStyle/>
          <a:p>
            <a:r>
              <a:rPr lang="zh-CN" altLang="en-US" smtClean="0"/>
              <a:t>单击此处编辑母版标题样式</a:t>
            </a:r>
            <a:endParaRPr lang="zh-CN" altLang="en-US"/>
          </a:p>
        </p:txBody>
      </p:sp>
      <p:sp>
        <p:nvSpPr>
          <p:cNvPr id="3" name="日期占位符 2"/>
          <p:cNvSpPr>
            <a:spLocks noGrp="1"/>
          </p:cNvSpPr>
          <p:nvPr>
            <p:ph type="dt" sz="half" idx="10"/>
          </p:nvPr>
        </p:nvSpPr>
        <p:spPr/>
        <p:txBody>
          <a:bodyPr/>
          <a:lstStyle/>
          <a:p>
            <a:fld id="{760FBDFE-C587-4B4C-A407-44438C67B59E}" type="datetimeFigureOut">
              <a:rPr lang="zh-CN" altLang="en-US" smtClean="0"/>
              <a:t/>
            </a:fld>
            <a:endParaRPr lang="zh-CN" altLang="en-US"/>
          </a:p>
        </p:txBody>
      </p:sp>
      <p:sp>
        <p:nvSpPr>
          <p:cNvPr id="4" name="页脚占位符 3"/>
          <p:cNvSpPr>
            <a:spLocks noGrp="1"/>
          </p:cNvSpPr>
          <p:nvPr>
            <p:ph type="ftr" sz="quarter" idx="11"/>
          </p:nvPr>
        </p:nvSpPr>
        <p:spPr/>
        <p:txBody>
          <a:bodyPr/>
          <a:lstStyle/>
          <a:p>
            <a:endParaRPr lang="zh-CN" altLang="en-US"/>
          </a:p>
        </p:txBody>
      </p:sp>
      <p:sp>
        <p:nvSpPr>
          <p:cNvPr id="5" name="灯片编号占位符 4"/>
          <p:cNvSpPr>
            <a:spLocks noGrp="1"/>
          </p:cNvSpPr>
          <p:nvPr>
            <p:ph type="sldNum" sz="quarter" idx="12"/>
          </p:nvPr>
        </p:nvSpPr>
        <p:spPr/>
        <p:txBody>
          <a:bodyPr/>
          <a:lstStyle/>
          <a:p>
            <a:fld id="{49AE70B2-8BF9-45C0-BB95-33D1B9D3A854}" type="slidenum">
              <a:rPr lang="zh-CN" altLang="en-US" smtClean="0"/>
              <a:t/>
            </a:fld>
            <a:endParaRPr lang="zh-CN" altLang="en-US"/>
          </a:p>
        </p:txBody>
      </p:sp>
    </p:spTree>
  </p:cSld>
  <p:clrMapOvr>
    <a:masterClrMapping/>
  </p:clrMapOvr>
  <p:transition/>
  <p:timing/>
</p:sldLayout>
</file>

<file path=ppt/slideLayouts/slideLayout37.xml><?xml version="1.0" encoding="utf-8"?>
<p:sldLayout xmlns:a="http://schemas.openxmlformats.org/drawingml/2006/main" xmlns:r="http://schemas.openxmlformats.org/officeDocument/2006/relationships" xmlns:p14="http://schemas.microsoft.com/office/powerpoint/2010/main" xmlns:p15="http://schemas.microsoft.com/office/powerpoint/2012/main" xmlns:p="http://schemas.openxmlformats.org/presentationml/2006/main" preserve="1" userDrawn="1">
  <p:cSld name="25_自定义版式">
    <p:spTree>
      <p:nvGrpSpPr>
        <p:cNvPr id="1" name=""/>
        <p:cNvGrpSpPr/>
        <p:nvPr/>
      </p:nvGrpSpPr>
      <p:grpSpPr>
        <a:xfrm>
          <a:off x="0" y="0"/>
          <a:ext cx="0" cy="0"/>
        </a:xfrm>
      </p:grpSpPr>
      <p:sp>
        <p:nvSpPr>
          <p:cNvPr id="2" name="标题 1"/>
          <p:cNvSpPr>
            <a:spLocks noGrp="1"/>
          </p:cNvSpPr>
          <p:nvPr>
            <p:ph type="title"/>
          </p:nvPr>
        </p:nvSpPr>
        <p:spPr/>
        <p:txBody>
          <a:bodyPr/>
          <a:lstStyle/>
          <a:p>
            <a:r>
              <a:rPr lang="zh-CN" altLang="en-US" smtClean="0"/>
              <a:t>单击此处编辑母版标题样式</a:t>
            </a:r>
            <a:endParaRPr lang="zh-CN" altLang="en-US"/>
          </a:p>
        </p:txBody>
      </p:sp>
      <p:sp>
        <p:nvSpPr>
          <p:cNvPr id="3" name="日期占位符 2"/>
          <p:cNvSpPr>
            <a:spLocks noGrp="1"/>
          </p:cNvSpPr>
          <p:nvPr>
            <p:ph type="dt" sz="half" idx="10"/>
          </p:nvPr>
        </p:nvSpPr>
        <p:spPr/>
        <p:txBody>
          <a:bodyPr/>
          <a:lstStyle/>
          <a:p>
            <a:fld id="{760FBDFE-C587-4B4C-A407-44438C67B59E}" type="datetimeFigureOut">
              <a:rPr lang="zh-CN" altLang="en-US" smtClean="0"/>
              <a:t/>
            </a:fld>
            <a:endParaRPr lang="zh-CN" altLang="en-US"/>
          </a:p>
        </p:txBody>
      </p:sp>
      <p:sp>
        <p:nvSpPr>
          <p:cNvPr id="4" name="页脚占位符 3"/>
          <p:cNvSpPr>
            <a:spLocks noGrp="1"/>
          </p:cNvSpPr>
          <p:nvPr>
            <p:ph type="ftr" sz="quarter" idx="11"/>
          </p:nvPr>
        </p:nvSpPr>
        <p:spPr/>
        <p:txBody>
          <a:bodyPr/>
          <a:lstStyle/>
          <a:p>
            <a:endParaRPr lang="zh-CN" altLang="en-US"/>
          </a:p>
        </p:txBody>
      </p:sp>
      <p:sp>
        <p:nvSpPr>
          <p:cNvPr id="5" name="灯片编号占位符 4"/>
          <p:cNvSpPr>
            <a:spLocks noGrp="1"/>
          </p:cNvSpPr>
          <p:nvPr>
            <p:ph type="sldNum" sz="quarter" idx="12"/>
          </p:nvPr>
        </p:nvSpPr>
        <p:spPr/>
        <p:txBody>
          <a:bodyPr/>
          <a:lstStyle/>
          <a:p>
            <a:fld id="{49AE70B2-8BF9-45C0-BB95-33D1B9D3A854}" type="slidenum">
              <a:rPr lang="zh-CN" altLang="en-US" smtClean="0"/>
              <a:t/>
            </a:fld>
            <a:endParaRPr lang="zh-CN" altLang="en-US"/>
          </a:p>
        </p:txBody>
      </p:sp>
    </p:spTree>
  </p:cSld>
  <p:clrMapOvr>
    <a:masterClrMapping/>
  </p:clrMapOvr>
  <p:transition/>
  <p:timing/>
</p:sldLayout>
</file>

<file path=ppt/slideLayouts/slideLayout38.xml><?xml version="1.0" encoding="utf-8"?>
<p:sldLayout xmlns:a="http://schemas.openxmlformats.org/drawingml/2006/main" xmlns:r="http://schemas.openxmlformats.org/officeDocument/2006/relationships" xmlns:p14="http://schemas.microsoft.com/office/powerpoint/2010/main" xmlns:p15="http://schemas.microsoft.com/office/powerpoint/2012/main" xmlns:p="http://schemas.openxmlformats.org/presentationml/2006/main" preserve="1" userDrawn="1">
  <p:cSld name="26_自定义版式">
    <p:spTree>
      <p:nvGrpSpPr>
        <p:cNvPr id="1" name=""/>
        <p:cNvGrpSpPr/>
        <p:nvPr/>
      </p:nvGrpSpPr>
      <p:grpSpPr>
        <a:xfrm>
          <a:off x="0" y="0"/>
          <a:ext cx="0" cy="0"/>
        </a:xfrm>
      </p:grpSpPr>
      <p:sp>
        <p:nvSpPr>
          <p:cNvPr id="2" name="标题 1"/>
          <p:cNvSpPr>
            <a:spLocks noGrp="1"/>
          </p:cNvSpPr>
          <p:nvPr>
            <p:ph type="title"/>
          </p:nvPr>
        </p:nvSpPr>
        <p:spPr/>
        <p:txBody>
          <a:bodyPr/>
          <a:lstStyle/>
          <a:p>
            <a:r>
              <a:rPr lang="zh-CN" altLang="en-US" smtClean="0"/>
              <a:t>单击此处编辑母版标题样式</a:t>
            </a:r>
            <a:endParaRPr lang="zh-CN" altLang="en-US"/>
          </a:p>
        </p:txBody>
      </p:sp>
      <p:sp>
        <p:nvSpPr>
          <p:cNvPr id="3" name="日期占位符 2"/>
          <p:cNvSpPr>
            <a:spLocks noGrp="1"/>
          </p:cNvSpPr>
          <p:nvPr>
            <p:ph type="dt" sz="half" idx="10"/>
          </p:nvPr>
        </p:nvSpPr>
        <p:spPr/>
        <p:txBody>
          <a:bodyPr/>
          <a:lstStyle/>
          <a:p>
            <a:fld id="{760FBDFE-C587-4B4C-A407-44438C67B59E}" type="datetimeFigureOut">
              <a:rPr lang="zh-CN" altLang="en-US" smtClean="0"/>
              <a:t/>
            </a:fld>
            <a:endParaRPr lang="zh-CN" altLang="en-US"/>
          </a:p>
        </p:txBody>
      </p:sp>
      <p:sp>
        <p:nvSpPr>
          <p:cNvPr id="4" name="页脚占位符 3"/>
          <p:cNvSpPr>
            <a:spLocks noGrp="1"/>
          </p:cNvSpPr>
          <p:nvPr>
            <p:ph type="ftr" sz="quarter" idx="11"/>
          </p:nvPr>
        </p:nvSpPr>
        <p:spPr/>
        <p:txBody>
          <a:bodyPr/>
          <a:lstStyle/>
          <a:p>
            <a:endParaRPr lang="zh-CN" altLang="en-US"/>
          </a:p>
        </p:txBody>
      </p:sp>
      <p:sp>
        <p:nvSpPr>
          <p:cNvPr id="5" name="灯片编号占位符 4"/>
          <p:cNvSpPr>
            <a:spLocks noGrp="1"/>
          </p:cNvSpPr>
          <p:nvPr>
            <p:ph type="sldNum" sz="quarter" idx="12"/>
          </p:nvPr>
        </p:nvSpPr>
        <p:spPr/>
        <p:txBody>
          <a:bodyPr/>
          <a:lstStyle/>
          <a:p>
            <a:fld id="{49AE70B2-8BF9-45C0-BB95-33D1B9D3A854}" type="slidenum">
              <a:rPr lang="zh-CN" altLang="en-US" smtClean="0"/>
              <a:t/>
            </a:fld>
            <a:endParaRPr lang="zh-CN" altLang="en-US"/>
          </a:p>
        </p:txBody>
      </p:sp>
    </p:spTree>
  </p:cSld>
  <p:clrMapOvr>
    <a:masterClrMapping/>
  </p:clrMapOvr>
  <p:transition/>
  <p:timing/>
</p:sldLayout>
</file>

<file path=ppt/slideLayouts/slideLayout39.xml><?xml version="1.0" encoding="utf-8"?>
<p:sldLayout xmlns:a="http://schemas.openxmlformats.org/drawingml/2006/main" xmlns:r="http://schemas.openxmlformats.org/officeDocument/2006/relationships" xmlns:p14="http://schemas.microsoft.com/office/powerpoint/2010/main" xmlns:p15="http://schemas.microsoft.com/office/powerpoint/2012/main" xmlns:p="http://schemas.openxmlformats.org/presentationml/2006/main" preserve="1" userDrawn="1">
  <p:cSld name="27_自定义版式">
    <p:spTree>
      <p:nvGrpSpPr>
        <p:cNvPr id="1" name=""/>
        <p:cNvGrpSpPr/>
        <p:nvPr/>
      </p:nvGrpSpPr>
      <p:grpSpPr>
        <a:xfrm>
          <a:off x="0" y="0"/>
          <a:ext cx="0" cy="0"/>
        </a:xfrm>
      </p:grpSpPr>
      <p:sp>
        <p:nvSpPr>
          <p:cNvPr id="2" name="标题 1"/>
          <p:cNvSpPr>
            <a:spLocks noGrp="1"/>
          </p:cNvSpPr>
          <p:nvPr>
            <p:ph type="title"/>
          </p:nvPr>
        </p:nvSpPr>
        <p:spPr/>
        <p:txBody>
          <a:bodyPr/>
          <a:lstStyle/>
          <a:p>
            <a:r>
              <a:rPr lang="zh-CN" altLang="en-US" smtClean="0"/>
              <a:t>单击此处编辑母版标题样式</a:t>
            </a:r>
            <a:endParaRPr lang="zh-CN" altLang="en-US"/>
          </a:p>
        </p:txBody>
      </p:sp>
      <p:sp>
        <p:nvSpPr>
          <p:cNvPr id="3" name="日期占位符 2"/>
          <p:cNvSpPr>
            <a:spLocks noGrp="1"/>
          </p:cNvSpPr>
          <p:nvPr>
            <p:ph type="dt" sz="half" idx="10"/>
          </p:nvPr>
        </p:nvSpPr>
        <p:spPr/>
        <p:txBody>
          <a:bodyPr/>
          <a:lstStyle/>
          <a:p>
            <a:fld id="{760FBDFE-C587-4B4C-A407-44438C67B59E}" type="datetimeFigureOut">
              <a:rPr lang="zh-CN" altLang="en-US" smtClean="0"/>
              <a:t/>
            </a:fld>
            <a:endParaRPr lang="zh-CN" altLang="en-US"/>
          </a:p>
        </p:txBody>
      </p:sp>
      <p:sp>
        <p:nvSpPr>
          <p:cNvPr id="4" name="页脚占位符 3"/>
          <p:cNvSpPr>
            <a:spLocks noGrp="1"/>
          </p:cNvSpPr>
          <p:nvPr>
            <p:ph type="ftr" sz="quarter" idx="11"/>
          </p:nvPr>
        </p:nvSpPr>
        <p:spPr/>
        <p:txBody>
          <a:bodyPr/>
          <a:lstStyle/>
          <a:p>
            <a:endParaRPr lang="zh-CN" altLang="en-US"/>
          </a:p>
        </p:txBody>
      </p:sp>
      <p:sp>
        <p:nvSpPr>
          <p:cNvPr id="5" name="灯片编号占位符 4"/>
          <p:cNvSpPr>
            <a:spLocks noGrp="1"/>
          </p:cNvSpPr>
          <p:nvPr>
            <p:ph type="sldNum" sz="quarter" idx="12"/>
          </p:nvPr>
        </p:nvSpPr>
        <p:spPr/>
        <p:txBody>
          <a:bodyPr/>
          <a:lstStyle/>
          <a:p>
            <a:fld id="{49AE70B2-8BF9-45C0-BB95-33D1B9D3A854}" type="slidenum">
              <a:rPr lang="zh-CN" altLang="en-US" smtClean="0"/>
              <a:t/>
            </a:fld>
            <a:endParaRPr lang="zh-CN" altLang="en-US"/>
          </a:p>
        </p:txBody>
      </p:sp>
    </p:spTree>
  </p:cSld>
  <p:clrMapOvr>
    <a:masterClrMapping/>
  </p:clrMapOvr>
  <p:transition/>
  <p:timing/>
</p:sldLayout>
</file>

<file path=ppt/slideLayouts/slideLayout40.xml><?xml version="1.0" encoding="utf-8"?>
<p:sldLayout xmlns:a="http://schemas.openxmlformats.org/drawingml/2006/main" xmlns:r="http://schemas.openxmlformats.org/officeDocument/2006/relationships" xmlns:p14="http://schemas.microsoft.com/office/powerpoint/2010/main" xmlns:p15="http://schemas.microsoft.com/office/powerpoint/2012/main" xmlns:p="http://schemas.openxmlformats.org/presentationml/2006/main" preserve="1" userDrawn="1">
  <p:cSld name="28_自定义版式">
    <p:spTree>
      <p:nvGrpSpPr>
        <p:cNvPr id="1" name=""/>
        <p:cNvGrpSpPr/>
        <p:nvPr/>
      </p:nvGrpSpPr>
      <p:grpSpPr>
        <a:xfrm>
          <a:off x="0" y="0"/>
          <a:ext cx="0" cy="0"/>
        </a:xfrm>
      </p:grpSpPr>
      <p:sp>
        <p:nvSpPr>
          <p:cNvPr id="2" name="标题 1"/>
          <p:cNvSpPr>
            <a:spLocks noGrp="1"/>
          </p:cNvSpPr>
          <p:nvPr>
            <p:ph type="title"/>
          </p:nvPr>
        </p:nvSpPr>
        <p:spPr/>
        <p:txBody>
          <a:bodyPr/>
          <a:lstStyle/>
          <a:p>
            <a:r>
              <a:rPr lang="zh-CN" altLang="en-US" smtClean="0"/>
              <a:t>单击此处编辑母版标题样式</a:t>
            </a:r>
            <a:endParaRPr lang="zh-CN" altLang="en-US"/>
          </a:p>
        </p:txBody>
      </p:sp>
      <p:sp>
        <p:nvSpPr>
          <p:cNvPr id="3" name="日期占位符 2"/>
          <p:cNvSpPr>
            <a:spLocks noGrp="1"/>
          </p:cNvSpPr>
          <p:nvPr>
            <p:ph type="dt" sz="half" idx="10"/>
          </p:nvPr>
        </p:nvSpPr>
        <p:spPr/>
        <p:txBody>
          <a:bodyPr/>
          <a:lstStyle/>
          <a:p>
            <a:fld id="{760FBDFE-C587-4B4C-A407-44438C67B59E}" type="datetimeFigureOut">
              <a:rPr lang="zh-CN" altLang="en-US" smtClean="0"/>
              <a:t/>
            </a:fld>
            <a:endParaRPr lang="zh-CN" altLang="en-US"/>
          </a:p>
        </p:txBody>
      </p:sp>
      <p:sp>
        <p:nvSpPr>
          <p:cNvPr id="4" name="页脚占位符 3"/>
          <p:cNvSpPr>
            <a:spLocks noGrp="1"/>
          </p:cNvSpPr>
          <p:nvPr>
            <p:ph type="ftr" sz="quarter" idx="11"/>
          </p:nvPr>
        </p:nvSpPr>
        <p:spPr/>
        <p:txBody>
          <a:bodyPr/>
          <a:lstStyle/>
          <a:p>
            <a:endParaRPr lang="zh-CN" altLang="en-US"/>
          </a:p>
        </p:txBody>
      </p:sp>
      <p:sp>
        <p:nvSpPr>
          <p:cNvPr id="5" name="灯片编号占位符 4"/>
          <p:cNvSpPr>
            <a:spLocks noGrp="1"/>
          </p:cNvSpPr>
          <p:nvPr>
            <p:ph type="sldNum" sz="quarter" idx="12"/>
          </p:nvPr>
        </p:nvSpPr>
        <p:spPr/>
        <p:txBody>
          <a:bodyPr/>
          <a:lstStyle/>
          <a:p>
            <a:fld id="{49AE70B2-8BF9-45C0-BB95-33D1B9D3A854}" type="slidenum">
              <a:rPr lang="zh-CN" altLang="en-US" smtClean="0"/>
              <a:t/>
            </a:fld>
            <a:endParaRPr lang="zh-CN" altLang="en-US"/>
          </a:p>
        </p:txBody>
      </p:sp>
    </p:spTree>
  </p:cSld>
  <p:clrMapOvr>
    <a:masterClrMapping/>
  </p:clrMapOvr>
  <p:transition/>
  <p:timing/>
</p:sldLayout>
</file>

<file path=ppt/slideLayouts/slideLayout41.xml><?xml version="1.0" encoding="utf-8"?>
<p:sldLayout xmlns:a="http://schemas.openxmlformats.org/drawingml/2006/main" xmlns:r="http://schemas.openxmlformats.org/officeDocument/2006/relationships" xmlns:p14="http://schemas.microsoft.com/office/powerpoint/2010/main" xmlns:p15="http://schemas.microsoft.com/office/powerpoint/2012/main" xmlns:p="http://schemas.openxmlformats.org/presentationml/2006/main" preserve="1" userDrawn="1">
  <p:cSld name="29_自定义版式">
    <p:spTree>
      <p:nvGrpSpPr>
        <p:cNvPr id="1" name=""/>
        <p:cNvGrpSpPr/>
        <p:nvPr/>
      </p:nvGrpSpPr>
      <p:grpSpPr>
        <a:xfrm>
          <a:off x="0" y="0"/>
          <a:ext cx="0" cy="0"/>
        </a:xfrm>
      </p:grpSpPr>
      <p:sp>
        <p:nvSpPr>
          <p:cNvPr id="2" name="标题 1"/>
          <p:cNvSpPr>
            <a:spLocks noGrp="1"/>
          </p:cNvSpPr>
          <p:nvPr>
            <p:ph type="title"/>
          </p:nvPr>
        </p:nvSpPr>
        <p:spPr/>
        <p:txBody>
          <a:bodyPr/>
          <a:lstStyle/>
          <a:p>
            <a:r>
              <a:rPr lang="zh-CN" altLang="en-US" smtClean="0"/>
              <a:t>单击此处编辑母版标题样式</a:t>
            </a:r>
            <a:endParaRPr lang="zh-CN" altLang="en-US"/>
          </a:p>
        </p:txBody>
      </p:sp>
      <p:sp>
        <p:nvSpPr>
          <p:cNvPr id="3" name="日期占位符 2"/>
          <p:cNvSpPr>
            <a:spLocks noGrp="1"/>
          </p:cNvSpPr>
          <p:nvPr>
            <p:ph type="dt" sz="half" idx="10"/>
          </p:nvPr>
        </p:nvSpPr>
        <p:spPr/>
        <p:txBody>
          <a:bodyPr/>
          <a:lstStyle/>
          <a:p>
            <a:fld id="{760FBDFE-C587-4B4C-A407-44438C67B59E}" type="datetimeFigureOut">
              <a:rPr lang="zh-CN" altLang="en-US" smtClean="0"/>
              <a:t/>
            </a:fld>
            <a:endParaRPr lang="zh-CN" altLang="en-US"/>
          </a:p>
        </p:txBody>
      </p:sp>
      <p:sp>
        <p:nvSpPr>
          <p:cNvPr id="4" name="页脚占位符 3"/>
          <p:cNvSpPr>
            <a:spLocks noGrp="1"/>
          </p:cNvSpPr>
          <p:nvPr>
            <p:ph type="ftr" sz="quarter" idx="11"/>
          </p:nvPr>
        </p:nvSpPr>
        <p:spPr/>
        <p:txBody>
          <a:bodyPr/>
          <a:lstStyle/>
          <a:p>
            <a:endParaRPr lang="zh-CN" altLang="en-US"/>
          </a:p>
        </p:txBody>
      </p:sp>
      <p:sp>
        <p:nvSpPr>
          <p:cNvPr id="5" name="灯片编号占位符 4"/>
          <p:cNvSpPr>
            <a:spLocks noGrp="1"/>
          </p:cNvSpPr>
          <p:nvPr>
            <p:ph type="sldNum" sz="quarter" idx="12"/>
          </p:nvPr>
        </p:nvSpPr>
        <p:spPr/>
        <p:txBody>
          <a:bodyPr/>
          <a:lstStyle/>
          <a:p>
            <a:fld id="{49AE70B2-8BF9-45C0-BB95-33D1B9D3A854}" type="slidenum">
              <a:rPr lang="zh-CN" altLang="en-US" smtClean="0"/>
              <a:t/>
            </a:fld>
            <a:endParaRPr lang="zh-CN" altLang="en-US"/>
          </a:p>
        </p:txBody>
      </p:sp>
    </p:spTree>
  </p:cSld>
  <p:clrMapOvr>
    <a:masterClrMapping/>
  </p:clrMapOvr>
  <p:transition/>
  <p:timing/>
</p:sldLayout>
</file>

<file path=ppt/slideLayouts/slideLayout42.xml><?xml version="1.0" encoding="utf-8"?>
<p:sldLayout xmlns:a="http://schemas.openxmlformats.org/drawingml/2006/main" xmlns:r="http://schemas.openxmlformats.org/officeDocument/2006/relationships" xmlns:p14="http://schemas.microsoft.com/office/powerpoint/2010/main" xmlns:p15="http://schemas.microsoft.com/office/powerpoint/2012/main" xmlns:p="http://schemas.openxmlformats.org/presentationml/2006/main" preserve="1" userDrawn="1">
  <p:cSld name="30_自定义版式">
    <p:spTree>
      <p:nvGrpSpPr>
        <p:cNvPr id="1" name=""/>
        <p:cNvGrpSpPr/>
        <p:nvPr/>
      </p:nvGrpSpPr>
      <p:grpSpPr>
        <a:xfrm>
          <a:off x="0" y="0"/>
          <a:ext cx="0" cy="0"/>
        </a:xfrm>
      </p:grpSpPr>
      <p:sp>
        <p:nvSpPr>
          <p:cNvPr id="2" name="标题 1"/>
          <p:cNvSpPr>
            <a:spLocks noGrp="1"/>
          </p:cNvSpPr>
          <p:nvPr>
            <p:ph type="title"/>
          </p:nvPr>
        </p:nvSpPr>
        <p:spPr/>
        <p:txBody>
          <a:bodyPr/>
          <a:lstStyle/>
          <a:p>
            <a:r>
              <a:rPr lang="zh-CN" altLang="en-US" smtClean="0"/>
              <a:t>单击此处编辑母版标题样式</a:t>
            </a:r>
            <a:endParaRPr lang="zh-CN" altLang="en-US"/>
          </a:p>
        </p:txBody>
      </p:sp>
      <p:sp>
        <p:nvSpPr>
          <p:cNvPr id="3" name="日期占位符 2"/>
          <p:cNvSpPr>
            <a:spLocks noGrp="1"/>
          </p:cNvSpPr>
          <p:nvPr>
            <p:ph type="dt" sz="half" idx="10"/>
          </p:nvPr>
        </p:nvSpPr>
        <p:spPr/>
        <p:txBody>
          <a:bodyPr/>
          <a:lstStyle/>
          <a:p>
            <a:fld id="{760FBDFE-C587-4B4C-A407-44438C67B59E}" type="datetimeFigureOut">
              <a:rPr lang="zh-CN" altLang="en-US" smtClean="0"/>
              <a:t/>
            </a:fld>
            <a:endParaRPr lang="zh-CN" altLang="en-US"/>
          </a:p>
        </p:txBody>
      </p:sp>
      <p:sp>
        <p:nvSpPr>
          <p:cNvPr id="4" name="页脚占位符 3"/>
          <p:cNvSpPr>
            <a:spLocks noGrp="1"/>
          </p:cNvSpPr>
          <p:nvPr>
            <p:ph type="ftr" sz="quarter" idx="11"/>
          </p:nvPr>
        </p:nvSpPr>
        <p:spPr/>
        <p:txBody>
          <a:bodyPr/>
          <a:lstStyle/>
          <a:p>
            <a:endParaRPr lang="zh-CN" altLang="en-US"/>
          </a:p>
        </p:txBody>
      </p:sp>
      <p:sp>
        <p:nvSpPr>
          <p:cNvPr id="5" name="灯片编号占位符 4"/>
          <p:cNvSpPr>
            <a:spLocks noGrp="1"/>
          </p:cNvSpPr>
          <p:nvPr>
            <p:ph type="sldNum" sz="quarter" idx="12"/>
          </p:nvPr>
        </p:nvSpPr>
        <p:spPr/>
        <p:txBody>
          <a:bodyPr/>
          <a:lstStyle/>
          <a:p>
            <a:fld id="{49AE70B2-8BF9-45C0-BB95-33D1B9D3A854}" type="slidenum">
              <a:rPr lang="zh-CN" altLang="en-US" smtClean="0"/>
              <a:t/>
            </a:fld>
            <a:endParaRPr lang="zh-CN" altLang="en-US"/>
          </a:p>
        </p:txBody>
      </p:sp>
    </p:spTree>
  </p:cSld>
  <p:clrMapOvr>
    <a:masterClrMapping/>
  </p:clrMapOvr>
  <p:transition/>
  <p:timing/>
</p:sldLayout>
</file>

<file path=ppt/slideLayouts/slideLayout43.xml><?xml version="1.0" encoding="utf-8"?>
<p:sldLayout xmlns:a="http://schemas.openxmlformats.org/drawingml/2006/main" xmlns:r="http://schemas.openxmlformats.org/officeDocument/2006/relationships" xmlns:p14="http://schemas.microsoft.com/office/powerpoint/2010/main" xmlns:p15="http://schemas.microsoft.com/office/powerpoint/2012/main" xmlns:p="http://schemas.openxmlformats.org/presentationml/2006/main" preserve="1" userDrawn="1">
  <p:cSld name="31_自定义版式">
    <p:spTree>
      <p:nvGrpSpPr>
        <p:cNvPr id="1" name=""/>
        <p:cNvGrpSpPr/>
        <p:nvPr/>
      </p:nvGrpSpPr>
      <p:grpSpPr>
        <a:xfrm>
          <a:off x="0" y="0"/>
          <a:ext cx="0" cy="0"/>
        </a:xfrm>
      </p:grpSpPr>
      <p:sp>
        <p:nvSpPr>
          <p:cNvPr id="2" name="标题 1"/>
          <p:cNvSpPr>
            <a:spLocks noGrp="1"/>
          </p:cNvSpPr>
          <p:nvPr>
            <p:ph type="title"/>
          </p:nvPr>
        </p:nvSpPr>
        <p:spPr/>
        <p:txBody>
          <a:bodyPr/>
          <a:lstStyle/>
          <a:p>
            <a:r>
              <a:rPr lang="zh-CN" altLang="en-US" smtClean="0"/>
              <a:t>单击此处编辑母版标题样式</a:t>
            </a:r>
            <a:endParaRPr lang="zh-CN" altLang="en-US"/>
          </a:p>
        </p:txBody>
      </p:sp>
      <p:sp>
        <p:nvSpPr>
          <p:cNvPr id="3" name="日期占位符 2"/>
          <p:cNvSpPr>
            <a:spLocks noGrp="1"/>
          </p:cNvSpPr>
          <p:nvPr>
            <p:ph type="dt" sz="half" idx="10"/>
          </p:nvPr>
        </p:nvSpPr>
        <p:spPr/>
        <p:txBody>
          <a:bodyPr/>
          <a:lstStyle/>
          <a:p>
            <a:fld id="{760FBDFE-C587-4B4C-A407-44438C67B59E}" type="datetimeFigureOut">
              <a:rPr lang="zh-CN" altLang="en-US" smtClean="0"/>
              <a:t/>
            </a:fld>
            <a:endParaRPr lang="zh-CN" altLang="en-US"/>
          </a:p>
        </p:txBody>
      </p:sp>
      <p:sp>
        <p:nvSpPr>
          <p:cNvPr id="4" name="页脚占位符 3"/>
          <p:cNvSpPr>
            <a:spLocks noGrp="1"/>
          </p:cNvSpPr>
          <p:nvPr>
            <p:ph type="ftr" sz="quarter" idx="11"/>
          </p:nvPr>
        </p:nvSpPr>
        <p:spPr/>
        <p:txBody>
          <a:bodyPr/>
          <a:lstStyle/>
          <a:p>
            <a:endParaRPr lang="zh-CN" altLang="en-US"/>
          </a:p>
        </p:txBody>
      </p:sp>
      <p:sp>
        <p:nvSpPr>
          <p:cNvPr id="5" name="灯片编号占位符 4"/>
          <p:cNvSpPr>
            <a:spLocks noGrp="1"/>
          </p:cNvSpPr>
          <p:nvPr>
            <p:ph type="sldNum" sz="quarter" idx="12"/>
          </p:nvPr>
        </p:nvSpPr>
        <p:spPr/>
        <p:txBody>
          <a:bodyPr/>
          <a:lstStyle/>
          <a:p>
            <a:fld id="{49AE70B2-8BF9-45C0-BB95-33D1B9D3A854}" type="slidenum">
              <a:rPr lang="zh-CN" altLang="en-US" smtClean="0"/>
              <a:t/>
            </a:fld>
            <a:endParaRPr lang="zh-CN" altLang="en-US"/>
          </a:p>
        </p:txBody>
      </p:sp>
    </p:spTree>
  </p:cSld>
  <p:clrMapOvr>
    <a:masterClrMapping/>
  </p:clrMapOvr>
  <p:transition/>
  <p:timing/>
</p:sldLayout>
</file>

<file path=ppt/slideLayouts/slideLayout44.xml><?xml version="1.0" encoding="utf-8"?>
<p:sldLayout xmlns:a="http://schemas.openxmlformats.org/drawingml/2006/main" xmlns:r="http://schemas.openxmlformats.org/officeDocument/2006/relationships" xmlns:p14="http://schemas.microsoft.com/office/powerpoint/2010/main" xmlns:p15="http://schemas.microsoft.com/office/powerpoint/2012/main" xmlns:p="http://schemas.openxmlformats.org/presentationml/2006/main" preserve="1" userDrawn="1">
  <p:cSld name="32_自定义版式">
    <p:spTree>
      <p:nvGrpSpPr>
        <p:cNvPr id="1" name=""/>
        <p:cNvGrpSpPr/>
        <p:nvPr/>
      </p:nvGrpSpPr>
      <p:grpSpPr>
        <a:xfrm>
          <a:off x="0" y="0"/>
          <a:ext cx="0" cy="0"/>
        </a:xfrm>
      </p:grpSpPr>
      <p:sp>
        <p:nvSpPr>
          <p:cNvPr id="2" name="标题 1"/>
          <p:cNvSpPr>
            <a:spLocks noGrp="1"/>
          </p:cNvSpPr>
          <p:nvPr>
            <p:ph type="title"/>
          </p:nvPr>
        </p:nvSpPr>
        <p:spPr/>
        <p:txBody>
          <a:bodyPr/>
          <a:lstStyle/>
          <a:p>
            <a:r>
              <a:rPr lang="zh-CN" altLang="en-US" smtClean="0"/>
              <a:t>单击此处编辑母版标题样式</a:t>
            </a:r>
            <a:endParaRPr lang="zh-CN" altLang="en-US"/>
          </a:p>
        </p:txBody>
      </p:sp>
      <p:sp>
        <p:nvSpPr>
          <p:cNvPr id="3" name="日期占位符 2"/>
          <p:cNvSpPr>
            <a:spLocks noGrp="1"/>
          </p:cNvSpPr>
          <p:nvPr>
            <p:ph type="dt" sz="half" idx="10"/>
          </p:nvPr>
        </p:nvSpPr>
        <p:spPr/>
        <p:txBody>
          <a:bodyPr/>
          <a:lstStyle/>
          <a:p>
            <a:fld id="{760FBDFE-C587-4B4C-A407-44438C67B59E}" type="datetimeFigureOut">
              <a:rPr lang="zh-CN" altLang="en-US" smtClean="0"/>
              <a:t/>
            </a:fld>
            <a:endParaRPr lang="zh-CN" altLang="en-US"/>
          </a:p>
        </p:txBody>
      </p:sp>
      <p:sp>
        <p:nvSpPr>
          <p:cNvPr id="4" name="页脚占位符 3"/>
          <p:cNvSpPr>
            <a:spLocks noGrp="1"/>
          </p:cNvSpPr>
          <p:nvPr>
            <p:ph type="ftr" sz="quarter" idx="11"/>
          </p:nvPr>
        </p:nvSpPr>
        <p:spPr/>
        <p:txBody>
          <a:bodyPr/>
          <a:lstStyle/>
          <a:p>
            <a:endParaRPr lang="zh-CN" altLang="en-US"/>
          </a:p>
        </p:txBody>
      </p:sp>
      <p:sp>
        <p:nvSpPr>
          <p:cNvPr id="5" name="灯片编号占位符 4"/>
          <p:cNvSpPr>
            <a:spLocks noGrp="1"/>
          </p:cNvSpPr>
          <p:nvPr>
            <p:ph type="sldNum" sz="quarter" idx="12"/>
          </p:nvPr>
        </p:nvSpPr>
        <p:spPr/>
        <p:txBody>
          <a:bodyPr/>
          <a:lstStyle/>
          <a:p>
            <a:fld id="{49AE70B2-8BF9-45C0-BB95-33D1B9D3A854}" type="slidenum">
              <a:rPr lang="zh-CN" altLang="en-US" smtClean="0"/>
              <a:t/>
            </a:fld>
            <a:endParaRPr lang="zh-CN" altLang="en-US"/>
          </a:p>
        </p:txBody>
      </p:sp>
    </p:spTree>
  </p:cSld>
  <p:clrMapOvr>
    <a:masterClrMapping/>
  </p:clrMapOvr>
  <p:transition/>
  <p:timing/>
</p:sldLayout>
</file>

<file path=ppt/slideLayouts/slideLayout45.xml><?xml version="1.0" encoding="utf-8"?>
<p:sldLayout xmlns:a="http://schemas.openxmlformats.org/drawingml/2006/main" xmlns:r="http://schemas.openxmlformats.org/officeDocument/2006/relationships" xmlns:p14="http://schemas.microsoft.com/office/powerpoint/2010/main" xmlns:p15="http://schemas.microsoft.com/office/powerpoint/2012/main" xmlns:p="http://schemas.openxmlformats.org/presentationml/2006/main" preserve="1" userDrawn="1">
  <p:cSld name="33_自定义版式">
    <p:spTree>
      <p:nvGrpSpPr>
        <p:cNvPr id="1" name=""/>
        <p:cNvGrpSpPr/>
        <p:nvPr/>
      </p:nvGrpSpPr>
      <p:grpSpPr>
        <a:xfrm>
          <a:off x="0" y="0"/>
          <a:ext cx="0" cy="0"/>
        </a:xfrm>
      </p:grpSpPr>
      <p:sp>
        <p:nvSpPr>
          <p:cNvPr id="2" name="标题 1"/>
          <p:cNvSpPr>
            <a:spLocks noGrp="1"/>
          </p:cNvSpPr>
          <p:nvPr>
            <p:ph type="title"/>
          </p:nvPr>
        </p:nvSpPr>
        <p:spPr/>
        <p:txBody>
          <a:bodyPr/>
          <a:lstStyle/>
          <a:p>
            <a:r>
              <a:rPr lang="zh-CN" altLang="en-US" smtClean="0"/>
              <a:t>单击此处编辑母版标题样式</a:t>
            </a:r>
            <a:endParaRPr lang="zh-CN" altLang="en-US"/>
          </a:p>
        </p:txBody>
      </p:sp>
      <p:sp>
        <p:nvSpPr>
          <p:cNvPr id="3" name="日期占位符 2"/>
          <p:cNvSpPr>
            <a:spLocks noGrp="1"/>
          </p:cNvSpPr>
          <p:nvPr>
            <p:ph type="dt" sz="half" idx="10"/>
          </p:nvPr>
        </p:nvSpPr>
        <p:spPr/>
        <p:txBody>
          <a:bodyPr/>
          <a:lstStyle/>
          <a:p>
            <a:fld id="{760FBDFE-C587-4B4C-A407-44438C67B59E}" type="datetimeFigureOut">
              <a:rPr lang="zh-CN" altLang="en-US" smtClean="0"/>
              <a:t/>
            </a:fld>
            <a:endParaRPr lang="zh-CN" altLang="en-US"/>
          </a:p>
        </p:txBody>
      </p:sp>
      <p:sp>
        <p:nvSpPr>
          <p:cNvPr id="4" name="页脚占位符 3"/>
          <p:cNvSpPr>
            <a:spLocks noGrp="1"/>
          </p:cNvSpPr>
          <p:nvPr>
            <p:ph type="ftr" sz="quarter" idx="11"/>
          </p:nvPr>
        </p:nvSpPr>
        <p:spPr/>
        <p:txBody>
          <a:bodyPr/>
          <a:lstStyle/>
          <a:p>
            <a:endParaRPr lang="zh-CN" altLang="en-US"/>
          </a:p>
        </p:txBody>
      </p:sp>
      <p:sp>
        <p:nvSpPr>
          <p:cNvPr id="5" name="灯片编号占位符 4"/>
          <p:cNvSpPr>
            <a:spLocks noGrp="1"/>
          </p:cNvSpPr>
          <p:nvPr>
            <p:ph type="sldNum" sz="quarter" idx="12"/>
          </p:nvPr>
        </p:nvSpPr>
        <p:spPr/>
        <p:txBody>
          <a:bodyPr/>
          <a:lstStyle/>
          <a:p>
            <a:fld id="{49AE70B2-8BF9-45C0-BB95-33D1B9D3A854}" type="slidenum">
              <a:rPr lang="zh-CN" altLang="en-US" smtClean="0"/>
              <a:t/>
            </a:fld>
            <a:endParaRPr lang="zh-CN" altLang="en-US"/>
          </a:p>
        </p:txBody>
      </p:sp>
    </p:spTree>
  </p:cSld>
  <p:clrMapOvr>
    <a:masterClrMapping/>
  </p:clrMapOvr>
  <p:transition/>
  <p:timing/>
</p:sldLayout>
</file>

<file path=ppt/slideLayouts/slideLayout46.xml><?xml version="1.0" encoding="utf-8"?>
<p:sldLayout xmlns:a="http://schemas.openxmlformats.org/drawingml/2006/main" xmlns:r="http://schemas.openxmlformats.org/officeDocument/2006/relationships" xmlns:p14="http://schemas.microsoft.com/office/powerpoint/2010/main" xmlns:p15="http://schemas.microsoft.com/office/powerpoint/2012/main" xmlns:p="http://schemas.openxmlformats.org/presentationml/2006/main" preserve="1" userDrawn="1">
  <p:cSld name="34_自定义版式">
    <p:spTree>
      <p:nvGrpSpPr>
        <p:cNvPr id="1" name=""/>
        <p:cNvGrpSpPr/>
        <p:nvPr/>
      </p:nvGrpSpPr>
      <p:grpSpPr>
        <a:xfrm>
          <a:off x="0" y="0"/>
          <a:ext cx="0" cy="0"/>
        </a:xfrm>
      </p:grpSpPr>
      <p:sp>
        <p:nvSpPr>
          <p:cNvPr id="2" name="标题 1"/>
          <p:cNvSpPr>
            <a:spLocks noGrp="1"/>
          </p:cNvSpPr>
          <p:nvPr>
            <p:ph type="title"/>
          </p:nvPr>
        </p:nvSpPr>
        <p:spPr/>
        <p:txBody>
          <a:bodyPr/>
          <a:lstStyle/>
          <a:p>
            <a:r>
              <a:rPr lang="zh-CN" altLang="en-US" smtClean="0"/>
              <a:t>单击此处编辑母版标题样式</a:t>
            </a:r>
            <a:endParaRPr lang="zh-CN" altLang="en-US"/>
          </a:p>
        </p:txBody>
      </p:sp>
      <p:sp>
        <p:nvSpPr>
          <p:cNvPr id="3" name="日期占位符 2"/>
          <p:cNvSpPr>
            <a:spLocks noGrp="1"/>
          </p:cNvSpPr>
          <p:nvPr>
            <p:ph type="dt" sz="half" idx="10"/>
          </p:nvPr>
        </p:nvSpPr>
        <p:spPr/>
        <p:txBody>
          <a:bodyPr/>
          <a:lstStyle/>
          <a:p>
            <a:fld id="{760FBDFE-C587-4B4C-A407-44438C67B59E}" type="datetimeFigureOut">
              <a:rPr lang="zh-CN" altLang="en-US" smtClean="0"/>
              <a:t/>
            </a:fld>
            <a:endParaRPr lang="zh-CN" altLang="en-US"/>
          </a:p>
        </p:txBody>
      </p:sp>
      <p:sp>
        <p:nvSpPr>
          <p:cNvPr id="4" name="页脚占位符 3"/>
          <p:cNvSpPr>
            <a:spLocks noGrp="1"/>
          </p:cNvSpPr>
          <p:nvPr>
            <p:ph type="ftr" sz="quarter" idx="11"/>
          </p:nvPr>
        </p:nvSpPr>
        <p:spPr/>
        <p:txBody>
          <a:bodyPr/>
          <a:lstStyle/>
          <a:p>
            <a:endParaRPr lang="zh-CN" altLang="en-US"/>
          </a:p>
        </p:txBody>
      </p:sp>
      <p:sp>
        <p:nvSpPr>
          <p:cNvPr id="5" name="灯片编号占位符 4"/>
          <p:cNvSpPr>
            <a:spLocks noGrp="1"/>
          </p:cNvSpPr>
          <p:nvPr>
            <p:ph type="sldNum" sz="quarter" idx="12"/>
          </p:nvPr>
        </p:nvSpPr>
        <p:spPr/>
        <p:txBody>
          <a:bodyPr/>
          <a:lstStyle/>
          <a:p>
            <a:fld id="{49AE70B2-8BF9-45C0-BB95-33D1B9D3A854}" type="slidenum">
              <a:rPr lang="zh-CN" altLang="en-US" smtClean="0"/>
              <a:t/>
            </a:fld>
            <a:endParaRPr lang="zh-CN" altLang="en-US"/>
          </a:p>
        </p:txBody>
      </p:sp>
    </p:spTree>
  </p:cSld>
  <p:clrMapOvr>
    <a:masterClrMapping/>
  </p:clrMapOvr>
  <p:transition/>
  <p:timing/>
</p:sldLayout>
</file>

<file path=ppt/slideLayouts/slideLayout47.xml><?xml version="1.0" encoding="utf-8"?>
<p:sldLayout xmlns:a="http://schemas.openxmlformats.org/drawingml/2006/main" xmlns:r="http://schemas.openxmlformats.org/officeDocument/2006/relationships" xmlns:p14="http://schemas.microsoft.com/office/powerpoint/2010/main" xmlns:p15="http://schemas.microsoft.com/office/powerpoint/2012/main" xmlns:p="http://schemas.openxmlformats.org/presentationml/2006/main" preserve="1" userDrawn="1">
  <p:cSld name="35_自定义版式">
    <p:spTree>
      <p:nvGrpSpPr>
        <p:cNvPr id="1" name=""/>
        <p:cNvGrpSpPr/>
        <p:nvPr/>
      </p:nvGrpSpPr>
      <p:grpSpPr>
        <a:xfrm>
          <a:off x="0" y="0"/>
          <a:ext cx="0" cy="0"/>
        </a:xfrm>
      </p:grpSpPr>
      <p:sp>
        <p:nvSpPr>
          <p:cNvPr id="2" name="标题 1"/>
          <p:cNvSpPr>
            <a:spLocks noGrp="1"/>
          </p:cNvSpPr>
          <p:nvPr>
            <p:ph type="title"/>
          </p:nvPr>
        </p:nvSpPr>
        <p:spPr/>
        <p:txBody>
          <a:bodyPr/>
          <a:lstStyle/>
          <a:p>
            <a:r>
              <a:rPr lang="zh-CN" altLang="en-US" smtClean="0"/>
              <a:t>单击此处编辑母版标题样式</a:t>
            </a:r>
            <a:endParaRPr lang="zh-CN" altLang="en-US"/>
          </a:p>
        </p:txBody>
      </p:sp>
      <p:sp>
        <p:nvSpPr>
          <p:cNvPr id="3" name="日期占位符 2"/>
          <p:cNvSpPr>
            <a:spLocks noGrp="1"/>
          </p:cNvSpPr>
          <p:nvPr>
            <p:ph type="dt" sz="half" idx="10"/>
          </p:nvPr>
        </p:nvSpPr>
        <p:spPr/>
        <p:txBody>
          <a:bodyPr/>
          <a:lstStyle/>
          <a:p>
            <a:fld id="{760FBDFE-C587-4B4C-A407-44438C67B59E}" type="datetimeFigureOut">
              <a:rPr lang="zh-CN" altLang="en-US" smtClean="0"/>
              <a:t/>
            </a:fld>
            <a:endParaRPr lang="zh-CN" altLang="en-US"/>
          </a:p>
        </p:txBody>
      </p:sp>
      <p:sp>
        <p:nvSpPr>
          <p:cNvPr id="4" name="页脚占位符 3"/>
          <p:cNvSpPr>
            <a:spLocks noGrp="1"/>
          </p:cNvSpPr>
          <p:nvPr>
            <p:ph type="ftr" sz="quarter" idx="11"/>
          </p:nvPr>
        </p:nvSpPr>
        <p:spPr/>
        <p:txBody>
          <a:bodyPr/>
          <a:lstStyle/>
          <a:p>
            <a:endParaRPr lang="zh-CN" altLang="en-US"/>
          </a:p>
        </p:txBody>
      </p:sp>
      <p:sp>
        <p:nvSpPr>
          <p:cNvPr id="5" name="灯片编号占位符 4"/>
          <p:cNvSpPr>
            <a:spLocks noGrp="1"/>
          </p:cNvSpPr>
          <p:nvPr>
            <p:ph type="sldNum" sz="quarter" idx="12"/>
          </p:nvPr>
        </p:nvSpPr>
        <p:spPr/>
        <p:txBody>
          <a:bodyPr/>
          <a:lstStyle/>
          <a:p>
            <a:fld id="{49AE70B2-8BF9-45C0-BB95-33D1B9D3A854}" type="slidenum">
              <a:rPr lang="zh-CN" altLang="en-US" smtClean="0"/>
              <a:t/>
            </a:fld>
            <a:endParaRPr lang="zh-CN" altLang="en-US"/>
          </a:p>
        </p:txBody>
      </p:sp>
    </p:spTree>
  </p:cSld>
  <p:clrMapOvr>
    <a:masterClrMapping/>
  </p:clrMapOvr>
  <p:transition/>
  <p:timing/>
</p:sldLayout>
</file>

<file path=ppt/slideLayouts/slideLayout48.xml><?xml version="1.0" encoding="utf-8"?>
<p:sldLayout xmlns:a="http://schemas.openxmlformats.org/drawingml/2006/main" xmlns:r="http://schemas.openxmlformats.org/officeDocument/2006/relationships" xmlns:p14="http://schemas.microsoft.com/office/powerpoint/2010/main" xmlns:p15="http://schemas.microsoft.com/office/powerpoint/2012/main" xmlns:p="http://schemas.openxmlformats.org/presentationml/2006/main" preserve="1" userDrawn="1">
  <p:cSld name="36_自定义版式">
    <p:spTree>
      <p:nvGrpSpPr>
        <p:cNvPr id="1" name=""/>
        <p:cNvGrpSpPr/>
        <p:nvPr/>
      </p:nvGrpSpPr>
      <p:grpSpPr>
        <a:xfrm>
          <a:off x="0" y="0"/>
          <a:ext cx="0" cy="0"/>
        </a:xfrm>
      </p:grpSpPr>
      <p:sp>
        <p:nvSpPr>
          <p:cNvPr id="2" name="标题 1"/>
          <p:cNvSpPr>
            <a:spLocks noGrp="1"/>
          </p:cNvSpPr>
          <p:nvPr>
            <p:ph type="title"/>
          </p:nvPr>
        </p:nvSpPr>
        <p:spPr/>
        <p:txBody>
          <a:bodyPr/>
          <a:lstStyle/>
          <a:p>
            <a:r>
              <a:rPr lang="zh-CN" altLang="en-US" smtClean="0"/>
              <a:t>单击此处编辑母版标题样式</a:t>
            </a:r>
            <a:endParaRPr lang="zh-CN" altLang="en-US"/>
          </a:p>
        </p:txBody>
      </p:sp>
      <p:sp>
        <p:nvSpPr>
          <p:cNvPr id="3" name="日期占位符 2"/>
          <p:cNvSpPr>
            <a:spLocks noGrp="1"/>
          </p:cNvSpPr>
          <p:nvPr>
            <p:ph type="dt" sz="half" idx="10"/>
          </p:nvPr>
        </p:nvSpPr>
        <p:spPr/>
        <p:txBody>
          <a:bodyPr/>
          <a:lstStyle/>
          <a:p>
            <a:fld id="{760FBDFE-C587-4B4C-A407-44438C67B59E}" type="datetimeFigureOut">
              <a:rPr lang="zh-CN" altLang="en-US" smtClean="0"/>
              <a:t/>
            </a:fld>
            <a:endParaRPr lang="zh-CN" altLang="en-US"/>
          </a:p>
        </p:txBody>
      </p:sp>
      <p:sp>
        <p:nvSpPr>
          <p:cNvPr id="4" name="页脚占位符 3"/>
          <p:cNvSpPr>
            <a:spLocks noGrp="1"/>
          </p:cNvSpPr>
          <p:nvPr>
            <p:ph type="ftr" sz="quarter" idx="11"/>
          </p:nvPr>
        </p:nvSpPr>
        <p:spPr/>
        <p:txBody>
          <a:bodyPr/>
          <a:lstStyle/>
          <a:p>
            <a:endParaRPr lang="zh-CN" altLang="en-US"/>
          </a:p>
        </p:txBody>
      </p:sp>
      <p:sp>
        <p:nvSpPr>
          <p:cNvPr id="5" name="灯片编号占位符 4"/>
          <p:cNvSpPr>
            <a:spLocks noGrp="1"/>
          </p:cNvSpPr>
          <p:nvPr>
            <p:ph type="sldNum" sz="quarter" idx="12"/>
          </p:nvPr>
        </p:nvSpPr>
        <p:spPr/>
        <p:txBody>
          <a:bodyPr/>
          <a:lstStyle/>
          <a:p>
            <a:fld id="{49AE70B2-8BF9-45C0-BB95-33D1B9D3A854}" type="slidenum">
              <a:rPr lang="zh-CN" altLang="en-US" smtClean="0"/>
              <a:t/>
            </a:fld>
            <a:endParaRPr lang="zh-CN" altLang="en-US"/>
          </a:p>
        </p:txBody>
      </p:sp>
    </p:spTree>
  </p:cSld>
  <p:clrMapOvr>
    <a:masterClrMapping/>
  </p:clrMapOvr>
  <p:transition/>
  <p:timing/>
</p:sldLayout>
</file>

<file path=ppt/slideLayouts/slideLayout49.xml><?xml version="1.0" encoding="utf-8"?>
<p:sldLayout xmlns:a="http://schemas.openxmlformats.org/drawingml/2006/main" xmlns:r="http://schemas.openxmlformats.org/officeDocument/2006/relationships" xmlns:p14="http://schemas.microsoft.com/office/powerpoint/2010/main" xmlns:p15="http://schemas.microsoft.com/office/powerpoint/2012/main" xmlns:p="http://schemas.openxmlformats.org/presentationml/2006/main" preserve="1" userDrawn="1">
  <p:cSld name="37_自定义版式">
    <p:spTree>
      <p:nvGrpSpPr>
        <p:cNvPr id="1" name=""/>
        <p:cNvGrpSpPr/>
        <p:nvPr/>
      </p:nvGrpSpPr>
      <p:grpSpPr>
        <a:xfrm>
          <a:off x="0" y="0"/>
          <a:ext cx="0" cy="0"/>
        </a:xfrm>
      </p:grpSpPr>
      <p:sp>
        <p:nvSpPr>
          <p:cNvPr id="2" name="标题 1"/>
          <p:cNvSpPr>
            <a:spLocks noGrp="1"/>
          </p:cNvSpPr>
          <p:nvPr>
            <p:ph type="title"/>
          </p:nvPr>
        </p:nvSpPr>
        <p:spPr/>
        <p:txBody>
          <a:bodyPr/>
          <a:lstStyle/>
          <a:p>
            <a:r>
              <a:rPr lang="zh-CN" altLang="en-US" smtClean="0"/>
              <a:t>单击此处编辑母版标题样式</a:t>
            </a:r>
            <a:endParaRPr lang="zh-CN" altLang="en-US"/>
          </a:p>
        </p:txBody>
      </p:sp>
      <p:sp>
        <p:nvSpPr>
          <p:cNvPr id="3" name="日期占位符 2"/>
          <p:cNvSpPr>
            <a:spLocks noGrp="1"/>
          </p:cNvSpPr>
          <p:nvPr>
            <p:ph type="dt" sz="half" idx="10"/>
          </p:nvPr>
        </p:nvSpPr>
        <p:spPr/>
        <p:txBody>
          <a:bodyPr/>
          <a:lstStyle/>
          <a:p>
            <a:fld id="{760FBDFE-C587-4B4C-A407-44438C67B59E}" type="datetimeFigureOut">
              <a:rPr lang="zh-CN" altLang="en-US" smtClean="0"/>
              <a:t/>
            </a:fld>
            <a:endParaRPr lang="zh-CN" altLang="en-US"/>
          </a:p>
        </p:txBody>
      </p:sp>
      <p:sp>
        <p:nvSpPr>
          <p:cNvPr id="4" name="页脚占位符 3"/>
          <p:cNvSpPr>
            <a:spLocks noGrp="1"/>
          </p:cNvSpPr>
          <p:nvPr>
            <p:ph type="ftr" sz="quarter" idx="11"/>
          </p:nvPr>
        </p:nvSpPr>
        <p:spPr/>
        <p:txBody>
          <a:bodyPr/>
          <a:lstStyle/>
          <a:p>
            <a:endParaRPr lang="zh-CN" altLang="en-US"/>
          </a:p>
        </p:txBody>
      </p:sp>
      <p:sp>
        <p:nvSpPr>
          <p:cNvPr id="5" name="灯片编号占位符 4"/>
          <p:cNvSpPr>
            <a:spLocks noGrp="1"/>
          </p:cNvSpPr>
          <p:nvPr>
            <p:ph type="sldNum" sz="quarter" idx="12"/>
          </p:nvPr>
        </p:nvSpPr>
        <p:spPr/>
        <p:txBody>
          <a:bodyPr/>
          <a:lstStyle/>
          <a:p>
            <a:fld id="{49AE70B2-8BF9-45C0-BB95-33D1B9D3A854}" type="slidenum">
              <a:rPr lang="zh-CN" altLang="en-US" smtClean="0"/>
              <a:t/>
            </a:fld>
            <a:endParaRPr lang="zh-CN" altLang="en-US"/>
          </a:p>
        </p:txBody>
      </p:sp>
    </p:spTree>
  </p:cSld>
  <p:clrMapOvr>
    <a:masterClrMapping/>
  </p:clrMapOvr>
  <p:transition/>
  <p:timing/>
</p:sldLayout>
</file>

<file path=ppt/slideLayouts/slideLayout50.xml><?xml version="1.0" encoding="utf-8"?>
<p:sldLayout xmlns:a="http://schemas.openxmlformats.org/drawingml/2006/main" xmlns:r="http://schemas.openxmlformats.org/officeDocument/2006/relationships" xmlns:p14="http://schemas.microsoft.com/office/powerpoint/2010/main" xmlns:p15="http://schemas.microsoft.com/office/powerpoint/2012/main" xmlns:p="http://schemas.openxmlformats.org/presentationml/2006/main" preserve="1" userDrawn="1">
  <p:cSld name="38_自定义版式">
    <p:spTree>
      <p:nvGrpSpPr>
        <p:cNvPr id="1" name=""/>
        <p:cNvGrpSpPr/>
        <p:nvPr/>
      </p:nvGrpSpPr>
      <p:grpSpPr>
        <a:xfrm>
          <a:off x="0" y="0"/>
          <a:ext cx="0" cy="0"/>
        </a:xfrm>
      </p:grpSpPr>
      <p:sp>
        <p:nvSpPr>
          <p:cNvPr id="2" name="标题 1"/>
          <p:cNvSpPr>
            <a:spLocks noGrp="1"/>
          </p:cNvSpPr>
          <p:nvPr>
            <p:ph type="title"/>
          </p:nvPr>
        </p:nvSpPr>
        <p:spPr/>
        <p:txBody>
          <a:bodyPr/>
          <a:lstStyle/>
          <a:p>
            <a:r>
              <a:rPr lang="zh-CN" altLang="en-US" smtClean="0"/>
              <a:t>单击此处编辑母版标题样式</a:t>
            </a:r>
            <a:endParaRPr lang="zh-CN" altLang="en-US"/>
          </a:p>
        </p:txBody>
      </p:sp>
      <p:sp>
        <p:nvSpPr>
          <p:cNvPr id="3" name="日期占位符 2"/>
          <p:cNvSpPr>
            <a:spLocks noGrp="1"/>
          </p:cNvSpPr>
          <p:nvPr>
            <p:ph type="dt" sz="half" idx="10"/>
          </p:nvPr>
        </p:nvSpPr>
        <p:spPr/>
        <p:txBody>
          <a:bodyPr/>
          <a:lstStyle/>
          <a:p>
            <a:fld id="{760FBDFE-C587-4B4C-A407-44438C67B59E}" type="datetimeFigureOut">
              <a:rPr lang="zh-CN" altLang="en-US" smtClean="0"/>
              <a:t/>
            </a:fld>
            <a:endParaRPr lang="zh-CN" altLang="en-US"/>
          </a:p>
        </p:txBody>
      </p:sp>
      <p:sp>
        <p:nvSpPr>
          <p:cNvPr id="4" name="页脚占位符 3"/>
          <p:cNvSpPr>
            <a:spLocks noGrp="1"/>
          </p:cNvSpPr>
          <p:nvPr>
            <p:ph type="ftr" sz="quarter" idx="11"/>
          </p:nvPr>
        </p:nvSpPr>
        <p:spPr/>
        <p:txBody>
          <a:bodyPr/>
          <a:lstStyle/>
          <a:p>
            <a:endParaRPr lang="zh-CN" altLang="en-US"/>
          </a:p>
        </p:txBody>
      </p:sp>
      <p:sp>
        <p:nvSpPr>
          <p:cNvPr id="5" name="灯片编号占位符 4"/>
          <p:cNvSpPr>
            <a:spLocks noGrp="1"/>
          </p:cNvSpPr>
          <p:nvPr>
            <p:ph type="sldNum" sz="quarter" idx="12"/>
          </p:nvPr>
        </p:nvSpPr>
        <p:spPr/>
        <p:txBody>
          <a:bodyPr/>
          <a:lstStyle/>
          <a:p>
            <a:fld id="{49AE70B2-8BF9-45C0-BB95-33D1B9D3A854}" type="slidenum">
              <a:rPr lang="zh-CN" altLang="en-US" smtClean="0"/>
              <a:t/>
            </a:fld>
            <a:endParaRPr lang="zh-CN" altLang="en-US"/>
          </a:p>
        </p:txBody>
      </p:sp>
    </p:spTree>
  </p:cSld>
  <p:clrMapOvr>
    <a:masterClrMapping/>
  </p:clrMapOvr>
  <p:transition/>
  <p:timing/>
</p:sldLayout>
</file>

<file path=ppt/slideLayouts/slideLayout51.xml><?xml version="1.0" encoding="utf-8"?>
<p:sldLayout xmlns:a="http://schemas.openxmlformats.org/drawingml/2006/main" xmlns:r="http://schemas.openxmlformats.org/officeDocument/2006/relationships" xmlns:p14="http://schemas.microsoft.com/office/powerpoint/2010/main" xmlns:p15="http://schemas.microsoft.com/office/powerpoint/2012/main" xmlns:p="http://schemas.openxmlformats.org/presentationml/2006/main" preserve="1" userDrawn="1">
  <p:cSld name="39_自定义版式">
    <p:spTree>
      <p:nvGrpSpPr>
        <p:cNvPr id="1" name=""/>
        <p:cNvGrpSpPr/>
        <p:nvPr/>
      </p:nvGrpSpPr>
      <p:grpSpPr>
        <a:xfrm>
          <a:off x="0" y="0"/>
          <a:ext cx="0" cy="0"/>
        </a:xfrm>
      </p:grpSpPr>
      <p:sp>
        <p:nvSpPr>
          <p:cNvPr id="2" name="标题 1"/>
          <p:cNvSpPr>
            <a:spLocks noGrp="1"/>
          </p:cNvSpPr>
          <p:nvPr>
            <p:ph type="title"/>
          </p:nvPr>
        </p:nvSpPr>
        <p:spPr/>
        <p:txBody>
          <a:bodyPr/>
          <a:lstStyle/>
          <a:p>
            <a:r>
              <a:rPr lang="zh-CN" altLang="en-US" smtClean="0"/>
              <a:t>单击此处编辑母版标题样式</a:t>
            </a:r>
            <a:endParaRPr lang="zh-CN" altLang="en-US"/>
          </a:p>
        </p:txBody>
      </p:sp>
      <p:sp>
        <p:nvSpPr>
          <p:cNvPr id="3" name="日期占位符 2"/>
          <p:cNvSpPr>
            <a:spLocks noGrp="1"/>
          </p:cNvSpPr>
          <p:nvPr>
            <p:ph type="dt" sz="half" idx="10"/>
          </p:nvPr>
        </p:nvSpPr>
        <p:spPr/>
        <p:txBody>
          <a:bodyPr/>
          <a:lstStyle/>
          <a:p>
            <a:fld id="{760FBDFE-C587-4B4C-A407-44438C67B59E}" type="datetimeFigureOut">
              <a:rPr lang="zh-CN" altLang="en-US" smtClean="0"/>
              <a:t/>
            </a:fld>
            <a:endParaRPr lang="zh-CN" altLang="en-US"/>
          </a:p>
        </p:txBody>
      </p:sp>
      <p:sp>
        <p:nvSpPr>
          <p:cNvPr id="4" name="页脚占位符 3"/>
          <p:cNvSpPr>
            <a:spLocks noGrp="1"/>
          </p:cNvSpPr>
          <p:nvPr>
            <p:ph type="ftr" sz="quarter" idx="11"/>
          </p:nvPr>
        </p:nvSpPr>
        <p:spPr/>
        <p:txBody>
          <a:bodyPr/>
          <a:lstStyle/>
          <a:p>
            <a:endParaRPr lang="zh-CN" altLang="en-US"/>
          </a:p>
        </p:txBody>
      </p:sp>
      <p:sp>
        <p:nvSpPr>
          <p:cNvPr id="5" name="灯片编号占位符 4"/>
          <p:cNvSpPr>
            <a:spLocks noGrp="1"/>
          </p:cNvSpPr>
          <p:nvPr>
            <p:ph type="sldNum" sz="quarter" idx="12"/>
          </p:nvPr>
        </p:nvSpPr>
        <p:spPr/>
        <p:txBody>
          <a:bodyPr/>
          <a:lstStyle/>
          <a:p>
            <a:fld id="{49AE70B2-8BF9-45C0-BB95-33D1B9D3A854}" type="slidenum">
              <a:rPr lang="zh-CN" altLang="en-US" smtClean="0"/>
              <a:t/>
            </a:fld>
            <a:endParaRPr lang="zh-CN" altLang="en-US"/>
          </a:p>
        </p:txBody>
      </p:sp>
    </p:spTree>
  </p:cSld>
  <p:clrMapOvr>
    <a:masterClrMapping/>
  </p:clrMapOvr>
  <p:transition/>
  <p:timing/>
</p:sldLayout>
</file>

<file path=ppt/slideLayouts/slideLayout52.xml><?xml version="1.0" encoding="utf-8"?>
<p:sldLayout xmlns:a="http://schemas.openxmlformats.org/drawingml/2006/main" xmlns:r="http://schemas.openxmlformats.org/officeDocument/2006/relationships" xmlns:p14="http://schemas.microsoft.com/office/powerpoint/2010/main" xmlns:p15="http://schemas.microsoft.com/office/powerpoint/2012/main" xmlns:p="http://schemas.openxmlformats.org/presentationml/2006/main" preserve="1" userDrawn="1">
  <p:cSld name="40_自定义版式">
    <p:spTree>
      <p:nvGrpSpPr>
        <p:cNvPr id="1" name=""/>
        <p:cNvGrpSpPr/>
        <p:nvPr/>
      </p:nvGrpSpPr>
      <p:grpSpPr>
        <a:xfrm>
          <a:off x="0" y="0"/>
          <a:ext cx="0" cy="0"/>
        </a:xfrm>
      </p:grpSpPr>
      <p:sp>
        <p:nvSpPr>
          <p:cNvPr id="2" name="标题 1"/>
          <p:cNvSpPr>
            <a:spLocks noGrp="1"/>
          </p:cNvSpPr>
          <p:nvPr>
            <p:ph type="title"/>
          </p:nvPr>
        </p:nvSpPr>
        <p:spPr/>
        <p:txBody>
          <a:bodyPr/>
          <a:lstStyle/>
          <a:p>
            <a:r>
              <a:rPr lang="zh-CN" altLang="en-US" smtClean="0"/>
              <a:t>单击此处编辑母版标题样式</a:t>
            </a:r>
            <a:endParaRPr lang="zh-CN" altLang="en-US"/>
          </a:p>
        </p:txBody>
      </p:sp>
      <p:sp>
        <p:nvSpPr>
          <p:cNvPr id="3" name="日期占位符 2"/>
          <p:cNvSpPr>
            <a:spLocks noGrp="1"/>
          </p:cNvSpPr>
          <p:nvPr>
            <p:ph type="dt" sz="half" idx="10"/>
          </p:nvPr>
        </p:nvSpPr>
        <p:spPr/>
        <p:txBody>
          <a:bodyPr/>
          <a:lstStyle/>
          <a:p>
            <a:fld id="{760FBDFE-C587-4B4C-A407-44438C67B59E}" type="datetimeFigureOut">
              <a:rPr lang="zh-CN" altLang="en-US" smtClean="0"/>
              <a:t/>
            </a:fld>
            <a:endParaRPr lang="zh-CN" altLang="en-US"/>
          </a:p>
        </p:txBody>
      </p:sp>
      <p:sp>
        <p:nvSpPr>
          <p:cNvPr id="4" name="页脚占位符 3"/>
          <p:cNvSpPr>
            <a:spLocks noGrp="1"/>
          </p:cNvSpPr>
          <p:nvPr>
            <p:ph type="ftr" sz="quarter" idx="11"/>
          </p:nvPr>
        </p:nvSpPr>
        <p:spPr/>
        <p:txBody>
          <a:bodyPr/>
          <a:lstStyle/>
          <a:p>
            <a:endParaRPr lang="zh-CN" altLang="en-US"/>
          </a:p>
        </p:txBody>
      </p:sp>
      <p:sp>
        <p:nvSpPr>
          <p:cNvPr id="5" name="灯片编号占位符 4"/>
          <p:cNvSpPr>
            <a:spLocks noGrp="1"/>
          </p:cNvSpPr>
          <p:nvPr>
            <p:ph type="sldNum" sz="quarter" idx="12"/>
          </p:nvPr>
        </p:nvSpPr>
        <p:spPr/>
        <p:txBody>
          <a:bodyPr/>
          <a:lstStyle/>
          <a:p>
            <a:fld id="{49AE70B2-8BF9-45C0-BB95-33D1B9D3A854}" type="slidenum">
              <a:rPr lang="zh-CN" altLang="en-US" smtClean="0"/>
              <a:t/>
            </a:fld>
            <a:endParaRPr lang="zh-CN" altLang="en-US"/>
          </a:p>
        </p:txBody>
      </p:sp>
    </p:spTree>
  </p:cSld>
  <p:clrMapOvr>
    <a:masterClrMapping/>
  </p:clrMapOvr>
  <p:transition/>
  <p:timing/>
</p:sldLayout>
</file>

<file path=ppt/slideLayouts/slideLayout53.xml><?xml version="1.0" encoding="utf-8"?>
<p:sldLayout xmlns:a="http://schemas.openxmlformats.org/drawingml/2006/main" xmlns:r="http://schemas.openxmlformats.org/officeDocument/2006/relationships" xmlns:p14="http://schemas.microsoft.com/office/powerpoint/2010/main" xmlns:p15="http://schemas.microsoft.com/office/powerpoint/2012/main" xmlns:p="http://schemas.openxmlformats.org/presentationml/2006/main" preserve="1" userDrawn="1">
  <p:cSld name="41_自定义版式">
    <p:spTree>
      <p:nvGrpSpPr>
        <p:cNvPr id="1" name=""/>
        <p:cNvGrpSpPr/>
        <p:nvPr/>
      </p:nvGrpSpPr>
      <p:grpSpPr>
        <a:xfrm>
          <a:off x="0" y="0"/>
          <a:ext cx="0" cy="0"/>
        </a:xfrm>
      </p:grpSpPr>
      <p:sp>
        <p:nvSpPr>
          <p:cNvPr id="2" name="标题 1"/>
          <p:cNvSpPr>
            <a:spLocks noGrp="1"/>
          </p:cNvSpPr>
          <p:nvPr>
            <p:ph type="title"/>
          </p:nvPr>
        </p:nvSpPr>
        <p:spPr/>
        <p:txBody>
          <a:bodyPr/>
          <a:lstStyle/>
          <a:p>
            <a:r>
              <a:rPr lang="zh-CN" altLang="en-US" smtClean="0"/>
              <a:t>单击此处编辑母版标题样式</a:t>
            </a:r>
            <a:endParaRPr lang="zh-CN" altLang="en-US"/>
          </a:p>
        </p:txBody>
      </p:sp>
      <p:sp>
        <p:nvSpPr>
          <p:cNvPr id="3" name="日期占位符 2"/>
          <p:cNvSpPr>
            <a:spLocks noGrp="1"/>
          </p:cNvSpPr>
          <p:nvPr>
            <p:ph type="dt" sz="half" idx="10"/>
          </p:nvPr>
        </p:nvSpPr>
        <p:spPr/>
        <p:txBody>
          <a:bodyPr/>
          <a:lstStyle/>
          <a:p>
            <a:fld id="{760FBDFE-C587-4B4C-A407-44438C67B59E}" type="datetimeFigureOut">
              <a:rPr lang="zh-CN" altLang="en-US" smtClean="0"/>
              <a:t/>
            </a:fld>
            <a:endParaRPr lang="zh-CN" altLang="en-US"/>
          </a:p>
        </p:txBody>
      </p:sp>
      <p:sp>
        <p:nvSpPr>
          <p:cNvPr id="4" name="页脚占位符 3"/>
          <p:cNvSpPr>
            <a:spLocks noGrp="1"/>
          </p:cNvSpPr>
          <p:nvPr>
            <p:ph type="ftr" sz="quarter" idx="11"/>
          </p:nvPr>
        </p:nvSpPr>
        <p:spPr/>
        <p:txBody>
          <a:bodyPr/>
          <a:lstStyle/>
          <a:p>
            <a:endParaRPr lang="zh-CN" altLang="en-US"/>
          </a:p>
        </p:txBody>
      </p:sp>
      <p:sp>
        <p:nvSpPr>
          <p:cNvPr id="5" name="灯片编号占位符 4"/>
          <p:cNvSpPr>
            <a:spLocks noGrp="1"/>
          </p:cNvSpPr>
          <p:nvPr>
            <p:ph type="sldNum" sz="quarter" idx="12"/>
          </p:nvPr>
        </p:nvSpPr>
        <p:spPr/>
        <p:txBody>
          <a:bodyPr/>
          <a:lstStyle/>
          <a:p>
            <a:fld id="{49AE70B2-8BF9-45C0-BB95-33D1B9D3A854}" type="slidenum">
              <a:rPr lang="zh-CN" altLang="en-US" smtClean="0"/>
              <a:t/>
            </a:fld>
            <a:endParaRPr lang="zh-CN" altLang="en-US"/>
          </a:p>
        </p:txBody>
      </p:sp>
    </p:spTree>
  </p:cSld>
  <p:clrMapOvr>
    <a:masterClrMapping/>
  </p:clrMapOvr>
  <p:transition/>
  <p:timing/>
</p:sldLayout>
</file>

<file path=ppt/slideLayouts/slideLayout54.xml><?xml version="1.0" encoding="utf-8"?>
<p:sldLayout xmlns:a="http://schemas.openxmlformats.org/drawingml/2006/main" xmlns:r="http://schemas.openxmlformats.org/officeDocument/2006/relationships" xmlns:p14="http://schemas.microsoft.com/office/powerpoint/2010/main" xmlns:p15="http://schemas.microsoft.com/office/powerpoint/2012/main" xmlns:p="http://schemas.openxmlformats.org/presentationml/2006/main" preserve="1" userDrawn="1">
  <p:cSld name="42_自定义版式">
    <p:spTree>
      <p:nvGrpSpPr>
        <p:cNvPr id="1" name=""/>
        <p:cNvGrpSpPr/>
        <p:nvPr/>
      </p:nvGrpSpPr>
      <p:grpSpPr>
        <a:xfrm>
          <a:off x="0" y="0"/>
          <a:ext cx="0" cy="0"/>
        </a:xfrm>
      </p:grpSpPr>
      <p:sp>
        <p:nvSpPr>
          <p:cNvPr id="2" name="标题 1"/>
          <p:cNvSpPr>
            <a:spLocks noGrp="1"/>
          </p:cNvSpPr>
          <p:nvPr>
            <p:ph type="title"/>
          </p:nvPr>
        </p:nvSpPr>
        <p:spPr/>
        <p:txBody>
          <a:bodyPr/>
          <a:lstStyle/>
          <a:p>
            <a:r>
              <a:rPr lang="zh-CN" altLang="en-US" smtClean="0"/>
              <a:t>单击此处编辑母版标题样式</a:t>
            </a:r>
            <a:endParaRPr lang="zh-CN" altLang="en-US"/>
          </a:p>
        </p:txBody>
      </p:sp>
      <p:sp>
        <p:nvSpPr>
          <p:cNvPr id="3" name="日期占位符 2"/>
          <p:cNvSpPr>
            <a:spLocks noGrp="1"/>
          </p:cNvSpPr>
          <p:nvPr>
            <p:ph type="dt" sz="half" idx="10"/>
          </p:nvPr>
        </p:nvSpPr>
        <p:spPr/>
        <p:txBody>
          <a:bodyPr/>
          <a:lstStyle/>
          <a:p>
            <a:fld id="{760FBDFE-C587-4B4C-A407-44438C67B59E}" type="datetimeFigureOut">
              <a:rPr lang="zh-CN" altLang="en-US" smtClean="0"/>
              <a:t/>
            </a:fld>
            <a:endParaRPr lang="zh-CN" altLang="en-US"/>
          </a:p>
        </p:txBody>
      </p:sp>
      <p:sp>
        <p:nvSpPr>
          <p:cNvPr id="4" name="页脚占位符 3"/>
          <p:cNvSpPr>
            <a:spLocks noGrp="1"/>
          </p:cNvSpPr>
          <p:nvPr>
            <p:ph type="ftr" sz="quarter" idx="11"/>
          </p:nvPr>
        </p:nvSpPr>
        <p:spPr/>
        <p:txBody>
          <a:bodyPr/>
          <a:lstStyle/>
          <a:p>
            <a:endParaRPr lang="zh-CN" altLang="en-US"/>
          </a:p>
        </p:txBody>
      </p:sp>
      <p:sp>
        <p:nvSpPr>
          <p:cNvPr id="5" name="灯片编号占位符 4"/>
          <p:cNvSpPr>
            <a:spLocks noGrp="1"/>
          </p:cNvSpPr>
          <p:nvPr>
            <p:ph type="sldNum" sz="quarter" idx="12"/>
          </p:nvPr>
        </p:nvSpPr>
        <p:spPr/>
        <p:txBody>
          <a:bodyPr/>
          <a:lstStyle/>
          <a:p>
            <a:fld id="{49AE70B2-8BF9-45C0-BB95-33D1B9D3A854}" type="slidenum">
              <a:rPr lang="zh-CN" altLang="en-US" smtClean="0"/>
              <a:t/>
            </a:fld>
            <a:endParaRPr lang="zh-CN" altLang="en-US"/>
          </a:p>
        </p:txBody>
      </p:sp>
    </p:spTree>
  </p:cSld>
  <p:clrMapOvr>
    <a:masterClrMapping/>
  </p:clrMapOvr>
  <p:transition/>
  <p:timing/>
</p:sldLayout>
</file>

<file path=ppt/slideMasters/_rels/slideMaster1.xml.rels>&#65279;<?xml version="1.0" encoding="utf-8" standalone="yes"?><Relationships xmlns="http://schemas.openxmlformats.org/package/2006/relationships"><Relationship Id="rId1" Type="http://schemas.openxmlformats.org/officeDocument/2006/relationships/slideLayout" Target="../slideLayouts/slideLayout1.xml" /><Relationship Id="rId10" Type="http://schemas.openxmlformats.org/officeDocument/2006/relationships/slideLayout" Target="../slideLayouts/slideLayout10.xml" /><Relationship Id="rId11" Type="http://schemas.openxmlformats.org/officeDocument/2006/relationships/slideLayout" Target="../slideLayouts/slideLayout11.xml" /><Relationship Id="rId12" Type="http://schemas.openxmlformats.org/officeDocument/2006/relationships/slideLayout" Target="../slideLayouts/slideLayout12.xml" /><Relationship Id="rId13" Type="http://schemas.openxmlformats.org/officeDocument/2006/relationships/slideLayout" Target="../slideLayouts/slideLayout13.xml" /><Relationship Id="rId14" Type="http://schemas.openxmlformats.org/officeDocument/2006/relationships/slideLayout" Target="../slideLayouts/slideLayout14.xml" /><Relationship Id="rId15" Type="http://schemas.openxmlformats.org/officeDocument/2006/relationships/slideLayout" Target="../slideLayouts/slideLayout15.xml" /><Relationship Id="rId16" Type="http://schemas.openxmlformats.org/officeDocument/2006/relationships/slideLayout" Target="../slideLayouts/slideLayout16.xml" /><Relationship Id="rId17" Type="http://schemas.openxmlformats.org/officeDocument/2006/relationships/slideLayout" Target="../slideLayouts/slideLayout17.xml" /><Relationship Id="rId18" Type="http://schemas.openxmlformats.org/officeDocument/2006/relationships/slideLayout" Target="../slideLayouts/slideLayout18.xml" /><Relationship Id="rId19" Type="http://schemas.openxmlformats.org/officeDocument/2006/relationships/slideLayout" Target="../slideLayouts/slideLayout19.xml" /><Relationship Id="rId2" Type="http://schemas.openxmlformats.org/officeDocument/2006/relationships/slideLayout" Target="../slideLayouts/slideLayout2.xml" /><Relationship Id="rId20" Type="http://schemas.openxmlformats.org/officeDocument/2006/relationships/slideLayout" Target="../slideLayouts/slideLayout20.xml" /><Relationship Id="rId21" Type="http://schemas.openxmlformats.org/officeDocument/2006/relationships/slideLayout" Target="../slideLayouts/slideLayout21.xml" /><Relationship Id="rId22" Type="http://schemas.openxmlformats.org/officeDocument/2006/relationships/slideLayout" Target="../slideLayouts/slideLayout22.xml" /><Relationship Id="rId23" Type="http://schemas.openxmlformats.org/officeDocument/2006/relationships/slideLayout" Target="../slideLayouts/slideLayout23.xml" /><Relationship Id="rId24" Type="http://schemas.openxmlformats.org/officeDocument/2006/relationships/slideLayout" Target="../slideLayouts/slideLayout24.xml" /><Relationship Id="rId25" Type="http://schemas.openxmlformats.org/officeDocument/2006/relationships/slideLayout" Target="../slideLayouts/slideLayout25.xml" /><Relationship Id="rId26" Type="http://schemas.openxmlformats.org/officeDocument/2006/relationships/slideLayout" Target="../slideLayouts/slideLayout26.xml" /><Relationship Id="rId27" Type="http://schemas.openxmlformats.org/officeDocument/2006/relationships/slideLayout" Target="../slideLayouts/slideLayout27.xml" /><Relationship Id="rId28" Type="http://schemas.openxmlformats.org/officeDocument/2006/relationships/slideLayout" Target="../slideLayouts/slideLayout28.xml" /><Relationship Id="rId29" Type="http://schemas.openxmlformats.org/officeDocument/2006/relationships/slideLayout" Target="../slideLayouts/slideLayout29.xml" /><Relationship Id="rId3" Type="http://schemas.openxmlformats.org/officeDocument/2006/relationships/slideLayout" Target="../slideLayouts/slideLayout3.xml" /><Relationship Id="rId30" Type="http://schemas.openxmlformats.org/officeDocument/2006/relationships/slideLayout" Target="../slideLayouts/slideLayout30.xml" /><Relationship Id="rId31" Type="http://schemas.openxmlformats.org/officeDocument/2006/relationships/slideLayout" Target="../slideLayouts/slideLayout31.xml" /><Relationship Id="rId32" Type="http://schemas.openxmlformats.org/officeDocument/2006/relationships/slideLayout" Target="../slideLayouts/slideLayout32.xml" /><Relationship Id="rId33" Type="http://schemas.openxmlformats.org/officeDocument/2006/relationships/slideLayout" Target="../slideLayouts/slideLayout33.xml" /><Relationship Id="rId34" Type="http://schemas.openxmlformats.org/officeDocument/2006/relationships/slideLayout" Target="../slideLayouts/slideLayout34.xml" /><Relationship Id="rId35" Type="http://schemas.openxmlformats.org/officeDocument/2006/relationships/slideLayout" Target="../slideLayouts/slideLayout35.xml" /><Relationship Id="rId36" Type="http://schemas.openxmlformats.org/officeDocument/2006/relationships/slideLayout" Target="../slideLayouts/slideLayout36.xml" /><Relationship Id="rId37" Type="http://schemas.openxmlformats.org/officeDocument/2006/relationships/slideLayout" Target="../slideLayouts/slideLayout37.xml" /><Relationship Id="rId38" Type="http://schemas.openxmlformats.org/officeDocument/2006/relationships/slideLayout" Target="../slideLayouts/slideLayout38.xml" /><Relationship Id="rId39" Type="http://schemas.openxmlformats.org/officeDocument/2006/relationships/slideLayout" Target="../slideLayouts/slideLayout39.xml" /><Relationship Id="rId4" Type="http://schemas.openxmlformats.org/officeDocument/2006/relationships/slideLayout" Target="../slideLayouts/slideLayout4.xml" /><Relationship Id="rId40" Type="http://schemas.openxmlformats.org/officeDocument/2006/relationships/slideLayout" Target="../slideLayouts/slideLayout40.xml" /><Relationship Id="rId41" Type="http://schemas.openxmlformats.org/officeDocument/2006/relationships/slideLayout" Target="../slideLayouts/slideLayout41.xml" /><Relationship Id="rId42" Type="http://schemas.openxmlformats.org/officeDocument/2006/relationships/slideLayout" Target="../slideLayouts/slideLayout42.xml" /><Relationship Id="rId43" Type="http://schemas.openxmlformats.org/officeDocument/2006/relationships/slideLayout" Target="../slideLayouts/slideLayout43.xml" /><Relationship Id="rId44" Type="http://schemas.openxmlformats.org/officeDocument/2006/relationships/slideLayout" Target="../slideLayouts/slideLayout44.xml" /><Relationship Id="rId45" Type="http://schemas.openxmlformats.org/officeDocument/2006/relationships/slideLayout" Target="../slideLayouts/slideLayout45.xml" /><Relationship Id="rId46" Type="http://schemas.openxmlformats.org/officeDocument/2006/relationships/slideLayout" Target="../slideLayouts/slideLayout46.xml" /><Relationship Id="rId47" Type="http://schemas.openxmlformats.org/officeDocument/2006/relationships/slideLayout" Target="../slideLayouts/slideLayout47.xml" /><Relationship Id="rId48" Type="http://schemas.openxmlformats.org/officeDocument/2006/relationships/slideLayout" Target="../slideLayouts/slideLayout48.xml" /><Relationship Id="rId49" Type="http://schemas.openxmlformats.org/officeDocument/2006/relationships/slideLayout" Target="../slideLayouts/slideLayout49.xml" /><Relationship Id="rId5" Type="http://schemas.openxmlformats.org/officeDocument/2006/relationships/slideLayout" Target="../slideLayouts/slideLayout5.xml" /><Relationship Id="rId50" Type="http://schemas.openxmlformats.org/officeDocument/2006/relationships/slideLayout" Target="../slideLayouts/slideLayout50.xml" /><Relationship Id="rId51" Type="http://schemas.openxmlformats.org/officeDocument/2006/relationships/slideLayout" Target="../slideLayouts/slideLayout51.xml" /><Relationship Id="rId52" Type="http://schemas.openxmlformats.org/officeDocument/2006/relationships/slideLayout" Target="../slideLayouts/slideLayout52.xml" /><Relationship Id="rId53" Type="http://schemas.openxmlformats.org/officeDocument/2006/relationships/slideLayout" Target="../slideLayouts/slideLayout53.xml" /><Relationship Id="rId54" Type="http://schemas.openxmlformats.org/officeDocument/2006/relationships/slideLayout" Target="../slideLayouts/slideLayout54.xml" /><Relationship Id="rId55" Type="http://schemas.openxmlformats.org/officeDocument/2006/relationships/tags" Target="../tags/tag57.xml" /><Relationship Id="rId56" Type="http://schemas.openxmlformats.org/officeDocument/2006/relationships/tags" Target="../tags/tag58.xml" /><Relationship Id="rId57" Type="http://schemas.openxmlformats.org/officeDocument/2006/relationships/tags" Target="../tags/tag59.xml" /><Relationship Id="rId58" Type="http://schemas.openxmlformats.org/officeDocument/2006/relationships/tags" Target="../tags/tag60.xml" /><Relationship Id="rId59" Type="http://schemas.openxmlformats.org/officeDocument/2006/relationships/tags" Target="../tags/tag61.xml" /><Relationship Id="rId6" Type="http://schemas.openxmlformats.org/officeDocument/2006/relationships/slideLayout" Target="../slideLayouts/slideLayout6.xml" /><Relationship Id="rId60" Type="http://schemas.openxmlformats.org/officeDocument/2006/relationships/tags" Target="../tags/tag62.xml" /><Relationship Id="rId61" Type="http://schemas.openxmlformats.org/officeDocument/2006/relationships/theme" Target="../theme/theme1.xml" /><Relationship Id="rId7" Type="http://schemas.openxmlformats.org/officeDocument/2006/relationships/slideLayout" Target="../slideLayouts/slideLayout7.xml" /><Relationship Id="rId8" Type="http://schemas.openxmlformats.org/officeDocument/2006/relationships/slideLayout" Target="../slideLayouts/slideLayout8.xml" /><Relationship Id="rId9" Type="http://schemas.openxmlformats.org/officeDocument/2006/relationships/slideLayout" Target="../slideLayouts/slideLayout9.xml" /></Relationships>
</file>

<file path=ppt/slideMasters/slideMaster1.xml><?xml version="1.0" encoding="utf-8"?>
<p:sldMaster xmlns:a="http://schemas.openxmlformats.org/drawingml/2006/main" xmlns:r="http://schemas.openxmlformats.org/officeDocument/2006/relationships" xmlns:p14="http://schemas.microsoft.com/office/powerpoint/2010/main" xmlns:p15="http://schemas.microsoft.com/office/powerpoint/2012/main" xmlns:p="http://schemas.openxmlformats.org/presentationml/2006/main">
  <p:cSld>
    <p:bg>
      <p:bgPr>
        <a:solidFill>
          <a:srgbClr val="FFFFFF"/>
        </a:solidFill>
        <a:effectLst/>
      </p:bgPr>
    </p:bg>
    <p:spTree>
      <p:nvGrpSpPr>
        <p:cNvPr id="1" name=""/>
        <p:cNvGrpSpPr/>
        <p:nvPr/>
      </p:nvGrpSpPr>
      <p:grpSpPr>
        <a:xfrm>
          <a:off x="0" y="0"/>
          <a:ext cx="0" cy="0"/>
        </a:xfrm>
      </p:grpSpPr>
      <p:sp>
        <p:nvSpPr>
          <p:cNvPr id="2" name="标题占位符 1"/>
          <p:cNvSpPr>
            <a:spLocks noGrp="1"/>
          </p:cNvSpPr>
          <p:nvPr>
            <p:ph type="title"/>
            <p:custDataLst>
              <p:tags r:id="rId55"/>
            </p:custDataLst>
          </p:nvPr>
        </p:nvSpPr>
        <p:spPr>
          <a:xfrm>
            <a:off x="456300" y="608400"/>
            <a:ext cx="8226900" cy="705600"/>
          </a:xfrm>
          <a:prstGeom prst="rect">
            <a:avLst/>
          </a:prstGeom>
        </p:spPr>
        <p:txBody>
          <a:bodyPr vert="horz" lIns="90170" tIns="46990" rIns="90170" bIns="46990" rtlCol="0" anchor="ctr" anchorCtr="0">
            <a:normAutofit/>
          </a:bodyPr>
          <a:lstStyle/>
          <a:p>
            <a:r>
              <a:rPr lang="zh-CN" altLang="en-US"/>
              <a:t>单击此处编辑母版标题样式</a:t>
            </a:r>
          </a:p>
        </p:txBody>
      </p:sp>
      <p:sp>
        <p:nvSpPr>
          <p:cNvPr id="3" name="文本占位符 2"/>
          <p:cNvSpPr>
            <a:spLocks noGrp="1"/>
          </p:cNvSpPr>
          <p:nvPr>
            <p:ph type="body" idx="1"/>
            <p:custDataLst>
              <p:tags r:id="rId56"/>
            </p:custDataLst>
          </p:nvPr>
        </p:nvSpPr>
        <p:spPr>
          <a:xfrm>
            <a:off x="456300" y="1490400"/>
            <a:ext cx="8226900" cy="4759200"/>
          </a:xfrm>
          <a:prstGeom prst="rect">
            <a:avLst/>
          </a:prstGeom>
        </p:spPr>
        <p:txBody>
          <a:bodyPr vert="horz" lIns="90000" tIns="46800" rIns="90000" bIns="46800" rtlCol="0">
            <a:normAutofit/>
          </a:bodyPr>
          <a:lstStyle/>
          <a:p>
            <a:pPr lvl="0"/>
            <a:r>
              <a:rPr lang="zh-CN" altLang="en-US"/>
              <a:t>单击此处编辑母版文本样式</a:t>
            </a:r>
          </a:p>
          <a:p>
            <a:pPr lvl="1"/>
            <a:r>
              <a:rPr lang="zh-CN" altLang="en-US"/>
              <a:t>第二级</a:t>
            </a:r>
          </a:p>
          <a:p>
            <a:pPr lvl="2"/>
            <a:r>
              <a:rPr lang="zh-CN" altLang="en-US"/>
              <a:t>第三级</a:t>
            </a:r>
          </a:p>
          <a:p>
            <a:pPr lvl="3"/>
            <a:r>
              <a:rPr lang="zh-CN" altLang="en-US"/>
              <a:t>第四级</a:t>
            </a:r>
          </a:p>
          <a:p>
            <a:pPr lvl="4"/>
            <a:r>
              <a:rPr lang="zh-CN" altLang="en-US"/>
              <a:t>第五级</a:t>
            </a:r>
          </a:p>
        </p:txBody>
      </p:sp>
      <p:sp>
        <p:nvSpPr>
          <p:cNvPr id="4" name="日期占位符 3"/>
          <p:cNvSpPr>
            <a:spLocks noGrp="1"/>
          </p:cNvSpPr>
          <p:nvPr>
            <p:ph type="dt" sz="half" idx="2"/>
            <p:custDataLst>
              <p:tags r:id="rId57"/>
            </p:custDataLst>
          </p:nvPr>
        </p:nvSpPr>
        <p:spPr>
          <a:xfrm>
            <a:off x="459000" y="6314400"/>
            <a:ext cx="2025000" cy="316800"/>
          </a:xfrm>
          <a:prstGeom prst="rect">
            <a:avLst/>
          </a:prstGeom>
        </p:spPr>
        <p:txBody>
          <a:bodyPr vert="horz" lIns="91440" tIns="45720" rIns="91440" bIns="45720" rtlCol="0" anchor="ctr">
            <a:normAutofit/>
          </a:bodyPr>
          <a:lstStyle>
            <a:lvl1pPr algn="l">
              <a:defRPr sz="750" baseline="0">
                <a:solidFill>
                  <a:schemeClr val="tx1">
                    <a:tint val="75000"/>
                  </a:schemeClr>
                </a:solidFill>
                <a:latin typeface="Arial" panose="020b0604020202020204" pitchFamily="34" charset="0"/>
                <a:ea typeface="微软雅黑" panose="020b0503020204020204" pitchFamily="34" charset="-122"/>
              </a:defRPr>
            </a:lvl1pPr>
          </a:lstStyle>
          <a:p>
            <a:fld id="{760FBDFE-C587-4B4C-A407-44438C67B59E}" type="datetimeFigureOut">
              <a:rPr lang="zh-CN" altLang="en-US" smtClean="0"/>
              <a:t/>
            </a:fld>
            <a:endParaRPr lang="zh-CN" altLang="en-US"/>
          </a:p>
        </p:txBody>
      </p:sp>
      <p:sp>
        <p:nvSpPr>
          <p:cNvPr id="5" name="页脚占位符 4"/>
          <p:cNvSpPr>
            <a:spLocks noGrp="1"/>
          </p:cNvSpPr>
          <p:nvPr>
            <p:ph type="ftr" sz="quarter" idx="3"/>
            <p:custDataLst>
              <p:tags r:id="rId58"/>
            </p:custDataLst>
          </p:nvPr>
        </p:nvSpPr>
        <p:spPr>
          <a:xfrm>
            <a:off x="3087000" y="6314400"/>
            <a:ext cx="2970000" cy="316800"/>
          </a:xfrm>
          <a:prstGeom prst="rect">
            <a:avLst/>
          </a:prstGeom>
        </p:spPr>
        <p:txBody>
          <a:bodyPr vert="horz" lIns="91440" tIns="45720" rIns="91440" bIns="45720" rtlCol="0" anchor="ctr">
            <a:normAutofit/>
          </a:bodyPr>
          <a:lstStyle>
            <a:lvl1pPr algn="ctr">
              <a:defRPr sz="750" baseline="0">
                <a:solidFill>
                  <a:schemeClr val="tx1">
                    <a:tint val="75000"/>
                  </a:schemeClr>
                </a:solidFill>
                <a:latin typeface="Arial" panose="020b0604020202020204" pitchFamily="34" charset="0"/>
                <a:ea typeface="微软雅黑" panose="020b0503020204020204" pitchFamily="34" charset="-122"/>
              </a:defRPr>
            </a:lvl1pPr>
          </a:lstStyle>
          <a:p>
            <a:endParaRPr lang="zh-CN" altLang="en-US"/>
          </a:p>
        </p:txBody>
      </p:sp>
      <p:sp>
        <p:nvSpPr>
          <p:cNvPr id="6" name="灯片编号占位符 5"/>
          <p:cNvSpPr>
            <a:spLocks noGrp="1"/>
          </p:cNvSpPr>
          <p:nvPr>
            <p:ph type="sldNum" sz="quarter" idx="4"/>
            <p:custDataLst>
              <p:tags r:id="rId59"/>
            </p:custDataLst>
          </p:nvPr>
        </p:nvSpPr>
        <p:spPr>
          <a:xfrm>
            <a:off x="6658200" y="6314400"/>
            <a:ext cx="2025000" cy="316800"/>
          </a:xfrm>
          <a:prstGeom prst="rect">
            <a:avLst/>
          </a:prstGeom>
        </p:spPr>
        <p:txBody>
          <a:bodyPr vert="horz" lIns="91440" tIns="45720" rIns="91440" bIns="45720" rtlCol="0" anchor="ctr">
            <a:normAutofit/>
          </a:bodyPr>
          <a:lstStyle>
            <a:lvl1pPr algn="r">
              <a:defRPr sz="750" baseline="0">
                <a:solidFill>
                  <a:schemeClr val="tx1">
                    <a:tint val="75000"/>
                  </a:schemeClr>
                </a:solidFill>
                <a:latin typeface="Arial" panose="020b0604020202020204" pitchFamily="34" charset="0"/>
                <a:ea typeface="微软雅黑" panose="020b0503020204020204" pitchFamily="34" charset="-122"/>
              </a:defRPr>
            </a:lvl1pPr>
          </a:lstStyle>
          <a:p>
            <a:fld id="{49AE70B2-8BF9-45C0-BB95-33D1B9D3A854}" type="slidenum">
              <a:rPr lang="zh-CN" altLang="en-US" smtClean="0"/>
              <a:t>0</a:t>
            </a:fld>
            <a:endParaRPr lang="zh-CN" altLang="en-US"/>
          </a:p>
        </p:txBody>
      </p:sp>
    </p:spTree>
    <p:custDataLst>
      <p:tags r:id="rId60"/>
    </p:custData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 id="2147483660" r:id="rId12"/>
    <p:sldLayoutId id="2147483661" r:id="rId13"/>
    <p:sldLayoutId id="2147483662" r:id="rId14"/>
    <p:sldLayoutId id="2147483663" r:id="rId15"/>
    <p:sldLayoutId id="2147483664" r:id="rId16"/>
    <p:sldLayoutId id="2147483665" r:id="rId17"/>
    <p:sldLayoutId id="2147483666" r:id="rId18"/>
    <p:sldLayoutId id="2147483667" r:id="rId19"/>
    <p:sldLayoutId id="2147483668" r:id="rId20"/>
    <p:sldLayoutId id="2147483669" r:id="rId21"/>
    <p:sldLayoutId id="2147483670" r:id="rId22"/>
    <p:sldLayoutId id="2147483671" r:id="rId23"/>
    <p:sldLayoutId id="2147483672" r:id="rId24"/>
    <p:sldLayoutId id="2147483673" r:id="rId25"/>
    <p:sldLayoutId id="2147483674" r:id="rId26"/>
    <p:sldLayoutId id="2147483675" r:id="rId27"/>
    <p:sldLayoutId id="2147483676" r:id="rId28"/>
    <p:sldLayoutId id="2147483677" r:id="rId29"/>
    <p:sldLayoutId id="2147483678" r:id="rId30"/>
    <p:sldLayoutId id="2147483679" r:id="rId31"/>
    <p:sldLayoutId id="2147483680" r:id="rId32"/>
    <p:sldLayoutId id="2147483681" r:id="rId33"/>
    <p:sldLayoutId id="2147483682" r:id="rId34"/>
    <p:sldLayoutId id="2147483683" r:id="rId35"/>
    <p:sldLayoutId id="2147483684" r:id="rId36"/>
    <p:sldLayoutId id="2147483685" r:id="rId37"/>
    <p:sldLayoutId id="2147483686" r:id="rId38"/>
    <p:sldLayoutId id="2147483687" r:id="rId39"/>
    <p:sldLayoutId id="2147483688" r:id="rId40"/>
    <p:sldLayoutId id="2147483689" r:id="rId41"/>
    <p:sldLayoutId id="2147483690" r:id="rId42"/>
    <p:sldLayoutId id="2147483691" r:id="rId43"/>
    <p:sldLayoutId id="2147483692" r:id="rId44"/>
    <p:sldLayoutId id="2147483693" r:id="rId45"/>
    <p:sldLayoutId id="2147483694" r:id="rId46"/>
    <p:sldLayoutId id="2147483695" r:id="rId47"/>
    <p:sldLayoutId id="2147483696" r:id="rId48"/>
    <p:sldLayoutId id="2147483697" r:id="rId49"/>
    <p:sldLayoutId id="2147483698" r:id="rId50"/>
    <p:sldLayoutId id="2147483699" r:id="rId51"/>
    <p:sldLayoutId id="2147483700" r:id="rId52"/>
    <p:sldLayoutId id="2147483701" r:id="rId53"/>
    <p:sldLayoutId id="2147483702" r:id="rId54"/>
  </p:sldLayoutIdLst>
  <p:transition/>
  <p:timing/>
  <p:txStyles>
    <p:titleStyle>
      <a:lvl1pPr algn="l" defTabSz="685800" rtl="0" eaLnBrk="1" fontAlgn="auto" latinLnBrk="0" hangingPunct="1">
        <a:lnSpc>
          <a:spcPct val="100000"/>
        </a:lnSpc>
        <a:spcBef>
          <a:spcPct val="0"/>
        </a:spcBef>
        <a:buNone/>
        <a:defRPr sz="2700" b="1" u="none" strike="noStrike" kern="1200" cap="none" spc="300" normalizeH="0" baseline="0">
          <a:solidFill>
            <a:schemeClr val="tx1">
              <a:lumMod val="85000"/>
              <a:lumOff val="15000"/>
            </a:schemeClr>
          </a:solidFill>
          <a:uFillTx/>
          <a:latin typeface="Arial" panose="020b0604020202020204" pitchFamily="34" charset="0"/>
          <a:ea typeface="微软雅黑" panose="020b0503020204020204" pitchFamily="34" charset="-122"/>
          <a:cs typeface="+mj-cs"/>
        </a:defRPr>
      </a:lvl1pPr>
    </p:titleStyle>
    <p:bodyStyle>
      <a:lvl1pPr marL="171450" indent="-171450" algn="l" defTabSz="685800" rtl="0" eaLnBrk="1" fontAlgn="auto" latinLnBrk="0" hangingPunct="1">
        <a:lnSpc>
          <a:spcPct val="130000"/>
        </a:lnSpc>
        <a:spcBef>
          <a:spcPct val="0"/>
        </a:spcBef>
        <a:spcAft>
          <a:spcPts val="1000"/>
        </a:spcAft>
        <a:buFont typeface="Arial" panose="020b0604020202020204" pitchFamily="34" charset="0"/>
        <a:buChar char="●"/>
        <a:defRPr sz="1350" u="none" strike="noStrike" kern="1200" cap="none" spc="150" normalizeH="0" baseline="0">
          <a:solidFill>
            <a:schemeClr val="tx1">
              <a:lumMod val="65000"/>
              <a:lumOff val="35000"/>
            </a:schemeClr>
          </a:solidFill>
          <a:uFillTx/>
          <a:latin typeface="Arial" panose="020b0604020202020204" pitchFamily="34" charset="0"/>
          <a:ea typeface="微软雅黑" panose="020b0503020204020204" pitchFamily="34" charset="-122"/>
          <a:cs typeface="+mn-cs"/>
        </a:defRPr>
      </a:lvl1pPr>
      <a:lvl2pPr marL="514350" indent="-171450" algn="l" defTabSz="685800" rtl="0" eaLnBrk="1" fontAlgn="auto" latinLnBrk="0" hangingPunct="1">
        <a:lnSpc>
          <a:spcPct val="120000"/>
        </a:lnSpc>
        <a:spcBef>
          <a:spcPct val="0"/>
        </a:spcBef>
        <a:spcAft>
          <a:spcPts val="600"/>
        </a:spcAft>
        <a:buFont typeface="Arial" panose="020b0604020202020204" pitchFamily="34" charset="0"/>
        <a:buChar char="●"/>
        <a:tabLst>
          <a:tab pos="1207135"/>
        </a:tabLst>
        <a:defRPr sz="1200" u="none" strike="noStrike" kern="1200" cap="none" spc="150" normalizeH="0" baseline="0">
          <a:solidFill>
            <a:schemeClr val="tx1">
              <a:lumMod val="65000"/>
              <a:lumOff val="35000"/>
            </a:schemeClr>
          </a:solidFill>
          <a:uFillTx/>
          <a:latin typeface="Arial" panose="020b0604020202020204" pitchFamily="34" charset="0"/>
          <a:ea typeface="微软雅黑" panose="020b0503020204020204" pitchFamily="34" charset="-122"/>
          <a:cs typeface="+mn-cs"/>
        </a:defRPr>
      </a:lvl2pPr>
      <a:lvl3pPr marL="857250" indent="-171450" algn="l" defTabSz="685800" rtl="0" eaLnBrk="1" fontAlgn="auto" latinLnBrk="0" hangingPunct="1">
        <a:lnSpc>
          <a:spcPct val="120000"/>
        </a:lnSpc>
        <a:spcBef>
          <a:spcPct val="0"/>
        </a:spcBef>
        <a:spcAft>
          <a:spcPts val="600"/>
        </a:spcAft>
        <a:buFont typeface="Arial" panose="020b0604020202020204" pitchFamily="34" charset="0"/>
        <a:buChar char="●"/>
        <a:defRPr sz="1200" u="none" strike="noStrike" kern="1200" cap="none" spc="150" normalizeH="0" baseline="0">
          <a:solidFill>
            <a:schemeClr val="tx1">
              <a:lumMod val="65000"/>
              <a:lumOff val="35000"/>
            </a:schemeClr>
          </a:solidFill>
          <a:uFillTx/>
          <a:latin typeface="Arial" panose="020b0604020202020204" pitchFamily="34" charset="0"/>
          <a:ea typeface="微软雅黑" panose="020b0503020204020204" pitchFamily="34" charset="-122"/>
          <a:cs typeface="+mn-cs"/>
        </a:defRPr>
      </a:lvl3pPr>
      <a:lvl4pPr marL="1200150" indent="-171450" algn="l" defTabSz="685800" rtl="0" eaLnBrk="1" fontAlgn="auto" latinLnBrk="0" hangingPunct="1">
        <a:lnSpc>
          <a:spcPct val="120000"/>
        </a:lnSpc>
        <a:spcBef>
          <a:spcPct val="0"/>
        </a:spcBef>
        <a:spcAft>
          <a:spcPts val="300"/>
        </a:spcAft>
        <a:buFont typeface="Wingdings"/>
        <a:buChar char=""/>
        <a:defRPr sz="1050" u="none" strike="noStrike" kern="1200" cap="none" spc="150" normalizeH="0" baseline="0">
          <a:solidFill>
            <a:schemeClr val="tx1">
              <a:lumMod val="65000"/>
              <a:lumOff val="35000"/>
            </a:schemeClr>
          </a:solidFill>
          <a:uFillTx/>
          <a:latin typeface="Arial" panose="020b0604020202020204" pitchFamily="34" charset="0"/>
          <a:ea typeface="微软雅黑" panose="020b0503020204020204" pitchFamily="34" charset="-122"/>
          <a:cs typeface="+mn-cs"/>
        </a:defRPr>
      </a:lvl4pPr>
      <a:lvl5pPr marL="1543050" indent="-171450" algn="l" defTabSz="685800" rtl="0" eaLnBrk="1" fontAlgn="auto" latinLnBrk="0" hangingPunct="1">
        <a:lnSpc>
          <a:spcPct val="120000"/>
        </a:lnSpc>
        <a:spcBef>
          <a:spcPct val="0"/>
        </a:spcBef>
        <a:spcAft>
          <a:spcPts val="300"/>
        </a:spcAft>
        <a:buFont typeface="Arial" panose="020b0604020202020204" pitchFamily="34" charset="0"/>
        <a:buChar char="•"/>
        <a:defRPr sz="1050" u="none" strike="noStrike" kern="1200" cap="none" spc="150" normalizeH="0" baseline="0">
          <a:solidFill>
            <a:schemeClr val="tx1">
              <a:lumMod val="65000"/>
              <a:lumOff val="35000"/>
            </a:schemeClr>
          </a:solidFill>
          <a:uFillTx/>
          <a:latin typeface="Arial" panose="020b0604020202020204" pitchFamily="34" charset="0"/>
          <a:ea typeface="微软雅黑" panose="020b0503020204020204" pitchFamily="34" charset="-122"/>
          <a:cs typeface="+mn-cs"/>
        </a:defRPr>
      </a:lvl5pPr>
      <a:lvl6pPr marL="18859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6pPr>
      <a:lvl7pPr marL="22288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7pPr>
      <a:lvl8pPr marL="25717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8pPr>
      <a:lvl9pPr marL="29146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9pPr>
    </p:bodyStyle>
    <p:otherStyle>
      <a:defPPr>
        <a:defRPr lang="zh-CN"/>
      </a:defPPr>
      <a:lvl1pPr marL="0" algn="l" defTabSz="685800" rtl="0" eaLnBrk="1" latinLnBrk="0" hangingPunct="1">
        <a:defRPr sz="1350" kern="1200">
          <a:solidFill>
            <a:schemeClr val="tx1"/>
          </a:solidFill>
          <a:latin typeface="+mn-lt"/>
          <a:ea typeface="+mn-ea"/>
          <a:cs typeface="+mn-cs"/>
        </a:defRPr>
      </a:lvl1pPr>
      <a:lvl2pPr marL="342900" algn="l" defTabSz="685800" rtl="0" eaLnBrk="1" latinLnBrk="0" hangingPunct="1">
        <a:defRPr sz="1350" kern="1200">
          <a:solidFill>
            <a:schemeClr val="tx1"/>
          </a:solidFill>
          <a:latin typeface="+mn-lt"/>
          <a:ea typeface="+mn-ea"/>
          <a:cs typeface="+mn-cs"/>
        </a:defRPr>
      </a:lvl2pPr>
      <a:lvl3pPr marL="685800" algn="l" defTabSz="685800" rtl="0" eaLnBrk="1" latinLnBrk="0" hangingPunct="1">
        <a:defRPr sz="1350" kern="1200">
          <a:solidFill>
            <a:schemeClr val="tx1"/>
          </a:solidFill>
          <a:latin typeface="+mn-lt"/>
          <a:ea typeface="+mn-ea"/>
          <a:cs typeface="+mn-cs"/>
        </a:defRPr>
      </a:lvl3pPr>
      <a:lvl4pPr marL="1028700" algn="l" defTabSz="685800" rtl="0" eaLnBrk="1" latinLnBrk="0" hangingPunct="1">
        <a:defRPr sz="1350" kern="1200">
          <a:solidFill>
            <a:schemeClr val="tx1"/>
          </a:solidFill>
          <a:latin typeface="+mn-lt"/>
          <a:ea typeface="+mn-ea"/>
          <a:cs typeface="+mn-cs"/>
        </a:defRPr>
      </a:lvl4pPr>
      <a:lvl5pPr marL="1371600" algn="l" defTabSz="685800" rtl="0" eaLnBrk="1" latinLnBrk="0" hangingPunct="1">
        <a:defRPr sz="1350" kern="1200">
          <a:solidFill>
            <a:schemeClr val="tx1"/>
          </a:solidFill>
          <a:latin typeface="+mn-lt"/>
          <a:ea typeface="+mn-ea"/>
          <a:cs typeface="+mn-cs"/>
        </a:defRPr>
      </a:lvl5pPr>
      <a:lvl6pPr marL="1714500" algn="l" defTabSz="685800" rtl="0" eaLnBrk="1" latinLnBrk="0" hangingPunct="1">
        <a:defRPr sz="1350" kern="1200">
          <a:solidFill>
            <a:schemeClr val="tx1"/>
          </a:solidFill>
          <a:latin typeface="+mn-lt"/>
          <a:ea typeface="+mn-ea"/>
          <a:cs typeface="+mn-cs"/>
        </a:defRPr>
      </a:lvl6pPr>
      <a:lvl7pPr marL="2057400" algn="l" defTabSz="685800" rtl="0" eaLnBrk="1" latinLnBrk="0" hangingPunct="1">
        <a:defRPr sz="1350" kern="1200">
          <a:solidFill>
            <a:schemeClr val="tx1"/>
          </a:solidFill>
          <a:latin typeface="+mn-lt"/>
          <a:ea typeface="+mn-ea"/>
          <a:cs typeface="+mn-cs"/>
        </a:defRPr>
      </a:lvl7pPr>
      <a:lvl8pPr marL="2400300" algn="l" defTabSz="685800" rtl="0" eaLnBrk="1" latinLnBrk="0" hangingPunct="1">
        <a:defRPr sz="1350" kern="1200">
          <a:solidFill>
            <a:schemeClr val="tx1"/>
          </a:solidFill>
          <a:latin typeface="+mn-lt"/>
          <a:ea typeface="+mn-ea"/>
          <a:cs typeface="+mn-cs"/>
        </a:defRPr>
      </a:lvl8pPr>
      <a:lvl9pPr marL="2743200" algn="l" defTabSz="685800" rtl="0" eaLnBrk="1" latinLnBrk="0" hangingPunct="1">
        <a:defRPr sz="1350" kern="1200">
          <a:solidFill>
            <a:schemeClr val="tx1"/>
          </a:solidFill>
          <a:latin typeface="+mn-lt"/>
          <a:ea typeface="+mn-ea"/>
          <a:cs typeface="+mn-cs"/>
        </a:defRPr>
      </a:lvl9pPr>
    </p:otherStyle>
  </p:txStyles>
</p:sldMaster>
</file>

<file path=ppt/slides/_rels/slide1.xml.rels>&#65279;<?xml version="1.0" encoding="utf-8" standalone="yes"?><Relationships xmlns="http://schemas.openxmlformats.org/package/2006/relationships"><Relationship Id="rId1" Type="http://schemas.openxmlformats.org/officeDocument/2006/relationships/slideLayout" Target="../slideLayouts/slideLayout12.xml" /></Relationships>
</file>

<file path=ppt/slides/_rels/slide2.xml.rels>&#65279;<?xml version="1.0" encoding="utf-8" standalone="yes"?><Relationships xmlns="http://schemas.openxmlformats.org/package/2006/relationships"><Relationship Id="rId1" Type="http://schemas.openxmlformats.org/officeDocument/2006/relationships/slideLayout" Target="../slideLayouts/slideLayout13.xml" /></Relationships>
</file>

<file path=ppt/slides/_rels/slide3.xml.rels>&#65279;<?xml version="1.0" encoding="utf-8" standalone="yes"?><Relationships xmlns="http://schemas.openxmlformats.org/package/2006/relationships"><Relationship Id="rId1" Type="http://schemas.openxmlformats.org/officeDocument/2006/relationships/slideLayout" Target="../slideLayouts/slideLayout14.xml" /></Relationships>
</file>

<file path=ppt/slides/_rels/slide4.xml.rels>&#65279;<?xml version="1.0" encoding="utf-8" standalone="yes"?><Relationships xmlns="http://schemas.openxmlformats.org/package/2006/relationships"><Relationship Id="rId1" Type="http://schemas.openxmlformats.org/officeDocument/2006/relationships/slideLayout" Target="../slideLayouts/slideLayout15.xml" /></Relationships>
</file>

<file path=ppt/slides/_rels/slide5.xml.rels>&#65279;<?xml version="1.0" encoding="utf-8" standalone="yes"?><Relationships xmlns="http://schemas.openxmlformats.org/package/2006/relationships"><Relationship Id="rId1" Type="http://schemas.openxmlformats.org/officeDocument/2006/relationships/slideLayout" Target="../slideLayouts/slideLayout16.xml" /></Relationships>
</file>

<file path=ppt/slides/_rels/slide6.xml.rels>&#65279;<?xml version="1.0" encoding="utf-8" standalone="yes"?><Relationships xmlns="http://schemas.openxmlformats.org/package/2006/relationships"><Relationship Id="rId1" Type="http://schemas.openxmlformats.org/officeDocument/2006/relationships/slideLayout" Target="../slideLayouts/slideLayout17.xml" /></Relationships>
</file>

<file path=ppt/slides/_rels/slide7.xml.rels>&#65279;<?xml version="1.0" encoding="utf-8" standalone="yes"?><Relationships xmlns="http://schemas.openxmlformats.org/package/2006/relationships"><Relationship Id="rId1" Type="http://schemas.openxmlformats.org/officeDocument/2006/relationships/slideLayout" Target="../slideLayouts/slideLayout18.xml" /></Relationships>
</file>

<file path=ppt/slides/_rels/slide8.xml.rels>&#65279;<?xml version="1.0" encoding="utf-8" standalone="yes"?><Relationships xmlns="http://schemas.openxmlformats.org/package/2006/relationships"><Relationship Id="rId1" Type="http://schemas.openxmlformats.org/officeDocument/2006/relationships/slideLayout" Target="../slideLayouts/slideLayout19.xml" /></Relationships>
</file>

<file path=ppt/slides/_rels/slide9.xml.rels>&#65279;<?xml version="1.0" encoding="utf-8" standalone="yes"?><Relationships xmlns="http://schemas.openxmlformats.org/package/2006/relationships"><Relationship Id="rId1" Type="http://schemas.openxmlformats.org/officeDocument/2006/relationships/slideLayout" Target="../slideLayouts/slideLayout20.xml" /></Relationships>
</file>

<file path=ppt/slides/_rels/slide10.xml.rels>&#65279;<?xml version="1.0" encoding="utf-8" standalone="yes"?><Relationships xmlns="http://schemas.openxmlformats.org/package/2006/relationships"><Relationship Id="rId1" Type="http://schemas.openxmlformats.org/officeDocument/2006/relationships/slideLayout" Target="../slideLayouts/slideLayout21.xml" /></Relationships>
</file>

<file path=ppt/slides/_rels/slide11.xml.rels>&#65279;<?xml version="1.0" encoding="utf-8" standalone="yes"?><Relationships xmlns="http://schemas.openxmlformats.org/package/2006/relationships"><Relationship Id="rId1" Type="http://schemas.openxmlformats.org/officeDocument/2006/relationships/slideLayout" Target="../slideLayouts/slideLayout22.xml" /></Relationships>
</file>

<file path=ppt/slides/_rels/slide12.xml.rels>&#65279;<?xml version="1.0" encoding="utf-8" standalone="yes"?><Relationships xmlns="http://schemas.openxmlformats.org/package/2006/relationships"><Relationship Id="rId1" Type="http://schemas.openxmlformats.org/officeDocument/2006/relationships/slideLayout" Target="../slideLayouts/slideLayout23.xml" /></Relationships>
</file>

<file path=ppt/slides/_rels/slide13.xml.rels>&#65279;<?xml version="1.0" encoding="utf-8" standalone="yes"?><Relationships xmlns="http://schemas.openxmlformats.org/package/2006/relationships"><Relationship Id="rId1" Type="http://schemas.openxmlformats.org/officeDocument/2006/relationships/slideLayout" Target="../slideLayouts/slideLayout24.xml" /></Relationships>
</file>

<file path=ppt/slides/_rels/slide14.xml.rels>&#65279;<?xml version="1.0" encoding="utf-8" standalone="yes"?><Relationships xmlns="http://schemas.openxmlformats.org/package/2006/relationships"><Relationship Id="rId1" Type="http://schemas.openxmlformats.org/officeDocument/2006/relationships/slideLayout" Target="../slideLayouts/slideLayout25.xml" /></Relationships>
</file>

<file path=ppt/slides/_rels/slide15.xml.rels>&#65279;<?xml version="1.0" encoding="utf-8" standalone="yes"?><Relationships xmlns="http://schemas.openxmlformats.org/package/2006/relationships"><Relationship Id="rId1" Type="http://schemas.openxmlformats.org/officeDocument/2006/relationships/slideLayout" Target="../slideLayouts/slideLayout26.xml" /></Relationships>
</file>

<file path=ppt/slides/_rels/slide16.xml.rels>&#65279;<?xml version="1.0" encoding="utf-8" standalone="yes"?><Relationships xmlns="http://schemas.openxmlformats.org/package/2006/relationships"><Relationship Id="rId1" Type="http://schemas.openxmlformats.org/officeDocument/2006/relationships/slideLayout" Target="../slideLayouts/slideLayout27.xml" /></Relationships>
</file>

<file path=ppt/slides/_rels/slide17.xml.rels>&#65279;<?xml version="1.0" encoding="utf-8" standalone="yes"?><Relationships xmlns="http://schemas.openxmlformats.org/package/2006/relationships"><Relationship Id="rId1" Type="http://schemas.openxmlformats.org/officeDocument/2006/relationships/slideLayout" Target="../slideLayouts/slideLayout28.xml" /><Relationship Id="rId2" Type="http://schemas.openxmlformats.org/officeDocument/2006/relationships/slide" Target="slide17.xml" TargetMode="Internal" /><Relationship Id="rId3" Type="http://schemas.openxmlformats.org/officeDocument/2006/relationships/slide" Target="slide23.xml" TargetMode="Internal" /><Relationship Id="rId4" Type="http://schemas.openxmlformats.org/officeDocument/2006/relationships/slide" Target="slide29.xml" TargetMode="Internal" /><Relationship Id="rId5" Type="http://schemas.openxmlformats.org/officeDocument/2006/relationships/slide" Target="slide36.xml" TargetMode="Internal" /><Relationship Id="rId6" Type="http://schemas.openxmlformats.org/officeDocument/2006/relationships/image" Target="../media/image1.jpeg" /></Relationships>
</file>

<file path=ppt/slides/_rels/slide18.xml.rels>&#65279;<?xml version="1.0" encoding="utf-8" standalone="yes"?><Relationships xmlns="http://schemas.openxmlformats.org/package/2006/relationships"><Relationship Id="rId1" Type="http://schemas.openxmlformats.org/officeDocument/2006/relationships/slideLayout" Target="../slideLayouts/slideLayout29.xml" /><Relationship Id="rId2" Type="http://schemas.openxmlformats.org/officeDocument/2006/relationships/slide" Target="slide17.xml" TargetMode="Internal" /><Relationship Id="rId3" Type="http://schemas.openxmlformats.org/officeDocument/2006/relationships/slide" Target="slide23.xml" TargetMode="Internal" /><Relationship Id="rId4" Type="http://schemas.openxmlformats.org/officeDocument/2006/relationships/slide" Target="slide29.xml" TargetMode="Internal" /><Relationship Id="rId5" Type="http://schemas.openxmlformats.org/officeDocument/2006/relationships/slide" Target="slide36.xml" TargetMode="Internal" /></Relationships>
</file>

<file path=ppt/slides/_rels/slide19.xml.rels>&#65279;<?xml version="1.0" encoding="utf-8" standalone="yes"?><Relationships xmlns="http://schemas.openxmlformats.org/package/2006/relationships"><Relationship Id="rId1" Type="http://schemas.openxmlformats.org/officeDocument/2006/relationships/slideLayout" Target="../slideLayouts/slideLayout30.xml" /><Relationship Id="rId2" Type="http://schemas.openxmlformats.org/officeDocument/2006/relationships/slide" Target="slide17.xml" TargetMode="Internal" /><Relationship Id="rId3" Type="http://schemas.openxmlformats.org/officeDocument/2006/relationships/slide" Target="slide23.xml" TargetMode="Internal" /><Relationship Id="rId4" Type="http://schemas.openxmlformats.org/officeDocument/2006/relationships/slide" Target="slide29.xml" TargetMode="Internal" /><Relationship Id="rId5" Type="http://schemas.openxmlformats.org/officeDocument/2006/relationships/slide" Target="slide36.xml" TargetMode="Internal" /></Relationships>
</file>

<file path=ppt/slides/_rels/slide20.xml.rels>&#65279;<?xml version="1.0" encoding="utf-8" standalone="yes"?><Relationships xmlns="http://schemas.openxmlformats.org/package/2006/relationships"><Relationship Id="rId1" Type="http://schemas.openxmlformats.org/officeDocument/2006/relationships/slideLayout" Target="../slideLayouts/slideLayout31.xml" /><Relationship Id="rId2" Type="http://schemas.openxmlformats.org/officeDocument/2006/relationships/slide" Target="slide17.xml" TargetMode="Internal" /><Relationship Id="rId3" Type="http://schemas.openxmlformats.org/officeDocument/2006/relationships/slide" Target="slide23.xml" TargetMode="Internal" /><Relationship Id="rId4" Type="http://schemas.openxmlformats.org/officeDocument/2006/relationships/slide" Target="slide29.xml" TargetMode="Internal" /><Relationship Id="rId5" Type="http://schemas.openxmlformats.org/officeDocument/2006/relationships/slide" Target="slide36.xml" TargetMode="Internal" /></Relationships>
</file>

<file path=ppt/slides/_rels/slide21.xml.rels>&#65279;<?xml version="1.0" encoding="utf-8" standalone="yes"?><Relationships xmlns="http://schemas.openxmlformats.org/package/2006/relationships"><Relationship Id="rId1" Type="http://schemas.openxmlformats.org/officeDocument/2006/relationships/slideLayout" Target="../slideLayouts/slideLayout32.xml" /><Relationship Id="rId2" Type="http://schemas.openxmlformats.org/officeDocument/2006/relationships/slide" Target="slide17.xml" TargetMode="Internal" /><Relationship Id="rId3" Type="http://schemas.openxmlformats.org/officeDocument/2006/relationships/slide" Target="slide23.xml" TargetMode="Internal" /><Relationship Id="rId4" Type="http://schemas.openxmlformats.org/officeDocument/2006/relationships/slide" Target="slide29.xml" TargetMode="Internal" /><Relationship Id="rId5" Type="http://schemas.openxmlformats.org/officeDocument/2006/relationships/slide" Target="slide36.xml" TargetMode="Internal" /><Relationship Id="rId6" Type="http://schemas.openxmlformats.org/officeDocument/2006/relationships/image" Target="../media/image2.jpeg" /></Relationships>
</file>

<file path=ppt/slides/_rels/slide22.xml.rels>&#65279;<?xml version="1.0" encoding="utf-8" standalone="yes"?><Relationships xmlns="http://schemas.openxmlformats.org/package/2006/relationships"><Relationship Id="rId1" Type="http://schemas.openxmlformats.org/officeDocument/2006/relationships/slideLayout" Target="../slideLayouts/slideLayout33.xml" /><Relationship Id="rId2" Type="http://schemas.openxmlformats.org/officeDocument/2006/relationships/slide" Target="slide17.xml" TargetMode="Internal" /><Relationship Id="rId3" Type="http://schemas.openxmlformats.org/officeDocument/2006/relationships/slide" Target="slide23.xml" TargetMode="Internal" /><Relationship Id="rId4" Type="http://schemas.openxmlformats.org/officeDocument/2006/relationships/slide" Target="slide29.xml" TargetMode="Internal" /><Relationship Id="rId5" Type="http://schemas.openxmlformats.org/officeDocument/2006/relationships/slide" Target="slide36.xml" TargetMode="Internal" /></Relationships>
</file>

<file path=ppt/slides/_rels/slide23.xml.rels>&#65279;<?xml version="1.0" encoding="utf-8" standalone="yes"?><Relationships xmlns="http://schemas.openxmlformats.org/package/2006/relationships"><Relationship Id="rId1" Type="http://schemas.openxmlformats.org/officeDocument/2006/relationships/slideLayout" Target="../slideLayouts/slideLayout34.xml" /><Relationship Id="rId2" Type="http://schemas.openxmlformats.org/officeDocument/2006/relationships/slide" Target="slide17.xml" TargetMode="Internal" /><Relationship Id="rId3" Type="http://schemas.openxmlformats.org/officeDocument/2006/relationships/slide" Target="slide23.xml" TargetMode="Internal" /><Relationship Id="rId4" Type="http://schemas.openxmlformats.org/officeDocument/2006/relationships/slide" Target="slide29.xml" TargetMode="Internal" /><Relationship Id="rId5" Type="http://schemas.openxmlformats.org/officeDocument/2006/relationships/slide" Target="slide36.xml" TargetMode="Internal" /></Relationships>
</file>

<file path=ppt/slides/_rels/slide24.xml.rels>&#65279;<?xml version="1.0" encoding="utf-8" standalone="yes"?><Relationships xmlns="http://schemas.openxmlformats.org/package/2006/relationships"><Relationship Id="rId1" Type="http://schemas.openxmlformats.org/officeDocument/2006/relationships/slideLayout" Target="../slideLayouts/slideLayout35.xml" /><Relationship Id="rId2" Type="http://schemas.openxmlformats.org/officeDocument/2006/relationships/slide" Target="slide17.xml" TargetMode="Internal" /><Relationship Id="rId3" Type="http://schemas.openxmlformats.org/officeDocument/2006/relationships/slide" Target="slide23.xml" TargetMode="Internal" /><Relationship Id="rId4" Type="http://schemas.openxmlformats.org/officeDocument/2006/relationships/slide" Target="slide29.xml" TargetMode="Internal" /><Relationship Id="rId5" Type="http://schemas.openxmlformats.org/officeDocument/2006/relationships/slide" Target="slide36.xml" TargetMode="Internal" /></Relationships>
</file>

<file path=ppt/slides/_rels/slide25.xml.rels>&#65279;<?xml version="1.0" encoding="utf-8" standalone="yes"?><Relationships xmlns="http://schemas.openxmlformats.org/package/2006/relationships"><Relationship Id="rId1" Type="http://schemas.openxmlformats.org/officeDocument/2006/relationships/slideLayout" Target="../slideLayouts/slideLayout36.xml" /><Relationship Id="rId2" Type="http://schemas.openxmlformats.org/officeDocument/2006/relationships/slide" Target="slide17.xml" TargetMode="Internal" /><Relationship Id="rId3" Type="http://schemas.openxmlformats.org/officeDocument/2006/relationships/slide" Target="slide23.xml" TargetMode="Internal" /><Relationship Id="rId4" Type="http://schemas.openxmlformats.org/officeDocument/2006/relationships/slide" Target="slide29.xml" TargetMode="Internal" /><Relationship Id="rId5" Type="http://schemas.openxmlformats.org/officeDocument/2006/relationships/slide" Target="slide36.xml" TargetMode="Internal" /></Relationships>
</file>

<file path=ppt/slides/_rels/slide26.xml.rels>&#65279;<?xml version="1.0" encoding="utf-8" standalone="yes"?><Relationships xmlns="http://schemas.openxmlformats.org/package/2006/relationships"><Relationship Id="rId1" Type="http://schemas.openxmlformats.org/officeDocument/2006/relationships/slideLayout" Target="../slideLayouts/slideLayout37.xml" /><Relationship Id="rId2" Type="http://schemas.openxmlformats.org/officeDocument/2006/relationships/slide" Target="slide17.xml" TargetMode="Internal" /><Relationship Id="rId3" Type="http://schemas.openxmlformats.org/officeDocument/2006/relationships/slide" Target="slide23.xml" TargetMode="Internal" /><Relationship Id="rId4" Type="http://schemas.openxmlformats.org/officeDocument/2006/relationships/slide" Target="slide29.xml" TargetMode="Internal" /><Relationship Id="rId5" Type="http://schemas.openxmlformats.org/officeDocument/2006/relationships/slide" Target="slide36.xml" TargetMode="Internal" /></Relationships>
</file>

<file path=ppt/slides/_rels/slide27.xml.rels>&#65279;<?xml version="1.0" encoding="utf-8" standalone="yes"?><Relationships xmlns="http://schemas.openxmlformats.org/package/2006/relationships"><Relationship Id="rId1" Type="http://schemas.openxmlformats.org/officeDocument/2006/relationships/slideLayout" Target="../slideLayouts/slideLayout38.xml" /><Relationship Id="rId2" Type="http://schemas.openxmlformats.org/officeDocument/2006/relationships/slide" Target="slide17.xml" TargetMode="Internal" /><Relationship Id="rId3" Type="http://schemas.openxmlformats.org/officeDocument/2006/relationships/slide" Target="slide23.xml" TargetMode="Internal" /><Relationship Id="rId4" Type="http://schemas.openxmlformats.org/officeDocument/2006/relationships/slide" Target="slide29.xml" TargetMode="Internal" /><Relationship Id="rId5" Type="http://schemas.openxmlformats.org/officeDocument/2006/relationships/slide" Target="slide36.xml" TargetMode="Internal" /></Relationships>
</file>

<file path=ppt/slides/_rels/slide28.xml.rels>&#65279;<?xml version="1.0" encoding="utf-8" standalone="yes"?><Relationships xmlns="http://schemas.openxmlformats.org/package/2006/relationships"><Relationship Id="rId1" Type="http://schemas.openxmlformats.org/officeDocument/2006/relationships/slideLayout" Target="../slideLayouts/slideLayout39.xml" /><Relationship Id="rId2" Type="http://schemas.openxmlformats.org/officeDocument/2006/relationships/slide" Target="slide17.xml" TargetMode="Internal" /><Relationship Id="rId3" Type="http://schemas.openxmlformats.org/officeDocument/2006/relationships/slide" Target="slide23.xml" TargetMode="Internal" /><Relationship Id="rId4" Type="http://schemas.openxmlformats.org/officeDocument/2006/relationships/slide" Target="slide29.xml" TargetMode="Internal" /><Relationship Id="rId5" Type="http://schemas.openxmlformats.org/officeDocument/2006/relationships/slide" Target="slide36.xml" TargetMode="Internal" /></Relationships>
</file>

<file path=ppt/slides/_rels/slide29.xml.rels>&#65279;<?xml version="1.0" encoding="utf-8" standalone="yes"?><Relationships xmlns="http://schemas.openxmlformats.org/package/2006/relationships"><Relationship Id="rId1" Type="http://schemas.openxmlformats.org/officeDocument/2006/relationships/slideLayout" Target="../slideLayouts/slideLayout40.xml" /><Relationship Id="rId2" Type="http://schemas.openxmlformats.org/officeDocument/2006/relationships/slide" Target="slide17.xml" TargetMode="Internal" /><Relationship Id="rId3" Type="http://schemas.openxmlformats.org/officeDocument/2006/relationships/slide" Target="slide23.xml" TargetMode="Internal" /><Relationship Id="rId4" Type="http://schemas.openxmlformats.org/officeDocument/2006/relationships/slide" Target="slide29.xml" TargetMode="Internal" /><Relationship Id="rId5" Type="http://schemas.openxmlformats.org/officeDocument/2006/relationships/slide" Target="slide36.xml" TargetMode="Internal" /></Relationships>
</file>

<file path=ppt/slides/_rels/slide30.xml.rels>&#65279;<?xml version="1.0" encoding="utf-8" standalone="yes"?><Relationships xmlns="http://schemas.openxmlformats.org/package/2006/relationships"><Relationship Id="rId1" Type="http://schemas.openxmlformats.org/officeDocument/2006/relationships/slideLayout" Target="../slideLayouts/slideLayout41.xml" /><Relationship Id="rId2" Type="http://schemas.openxmlformats.org/officeDocument/2006/relationships/slide" Target="slide17.xml" TargetMode="Internal" /><Relationship Id="rId3" Type="http://schemas.openxmlformats.org/officeDocument/2006/relationships/slide" Target="slide23.xml" TargetMode="Internal" /><Relationship Id="rId4" Type="http://schemas.openxmlformats.org/officeDocument/2006/relationships/slide" Target="slide29.xml" TargetMode="Internal" /><Relationship Id="rId5" Type="http://schemas.openxmlformats.org/officeDocument/2006/relationships/slide" Target="slide36.xml" TargetMode="Internal" /></Relationships>
</file>

<file path=ppt/slides/_rels/slide31.xml.rels>&#65279;<?xml version="1.0" encoding="utf-8" standalone="yes"?><Relationships xmlns="http://schemas.openxmlformats.org/package/2006/relationships"><Relationship Id="rId1" Type="http://schemas.openxmlformats.org/officeDocument/2006/relationships/slideLayout" Target="../slideLayouts/slideLayout42.xml" /><Relationship Id="rId2" Type="http://schemas.openxmlformats.org/officeDocument/2006/relationships/slide" Target="slide17.xml" TargetMode="Internal" /><Relationship Id="rId3" Type="http://schemas.openxmlformats.org/officeDocument/2006/relationships/slide" Target="slide23.xml" TargetMode="Internal" /><Relationship Id="rId4" Type="http://schemas.openxmlformats.org/officeDocument/2006/relationships/slide" Target="slide29.xml" TargetMode="Internal" /><Relationship Id="rId5" Type="http://schemas.openxmlformats.org/officeDocument/2006/relationships/slide" Target="slide36.xml" TargetMode="Internal" /></Relationships>
</file>

<file path=ppt/slides/_rels/slide32.xml.rels>&#65279;<?xml version="1.0" encoding="utf-8" standalone="yes"?><Relationships xmlns="http://schemas.openxmlformats.org/package/2006/relationships"><Relationship Id="rId1" Type="http://schemas.openxmlformats.org/officeDocument/2006/relationships/slideLayout" Target="../slideLayouts/slideLayout43.xml" /><Relationship Id="rId2" Type="http://schemas.openxmlformats.org/officeDocument/2006/relationships/slide" Target="slide17.xml" TargetMode="Internal" /><Relationship Id="rId3" Type="http://schemas.openxmlformats.org/officeDocument/2006/relationships/slide" Target="slide23.xml" TargetMode="Internal" /><Relationship Id="rId4" Type="http://schemas.openxmlformats.org/officeDocument/2006/relationships/slide" Target="slide29.xml" TargetMode="Internal" /><Relationship Id="rId5" Type="http://schemas.openxmlformats.org/officeDocument/2006/relationships/slide" Target="slide36.xml" TargetMode="Internal" /></Relationships>
</file>

<file path=ppt/slides/_rels/slide33.xml.rels>&#65279;<?xml version="1.0" encoding="utf-8" standalone="yes"?><Relationships xmlns="http://schemas.openxmlformats.org/package/2006/relationships"><Relationship Id="rId1" Type="http://schemas.openxmlformats.org/officeDocument/2006/relationships/slideLayout" Target="../slideLayouts/slideLayout44.xml" /><Relationship Id="rId2" Type="http://schemas.openxmlformats.org/officeDocument/2006/relationships/slide" Target="slide17.xml" TargetMode="Internal" /><Relationship Id="rId3" Type="http://schemas.openxmlformats.org/officeDocument/2006/relationships/slide" Target="slide23.xml" TargetMode="Internal" /><Relationship Id="rId4" Type="http://schemas.openxmlformats.org/officeDocument/2006/relationships/slide" Target="slide29.xml" TargetMode="Internal" /><Relationship Id="rId5" Type="http://schemas.openxmlformats.org/officeDocument/2006/relationships/slide" Target="slide36.xml" TargetMode="Internal" /></Relationships>
</file>

<file path=ppt/slides/_rels/slide34.xml.rels>&#65279;<?xml version="1.0" encoding="utf-8" standalone="yes"?><Relationships xmlns="http://schemas.openxmlformats.org/package/2006/relationships"><Relationship Id="rId1" Type="http://schemas.openxmlformats.org/officeDocument/2006/relationships/slideLayout" Target="../slideLayouts/slideLayout45.xml" /><Relationship Id="rId2" Type="http://schemas.openxmlformats.org/officeDocument/2006/relationships/slide" Target="slide17.xml" TargetMode="Internal" /><Relationship Id="rId3" Type="http://schemas.openxmlformats.org/officeDocument/2006/relationships/slide" Target="slide23.xml" TargetMode="Internal" /><Relationship Id="rId4" Type="http://schemas.openxmlformats.org/officeDocument/2006/relationships/slide" Target="slide29.xml" TargetMode="Internal" /><Relationship Id="rId5" Type="http://schemas.openxmlformats.org/officeDocument/2006/relationships/slide" Target="slide36.xml" TargetMode="Internal" /></Relationships>
</file>

<file path=ppt/slides/_rels/slide35.xml.rels>&#65279;<?xml version="1.0" encoding="utf-8" standalone="yes"?><Relationships xmlns="http://schemas.openxmlformats.org/package/2006/relationships"><Relationship Id="rId1" Type="http://schemas.openxmlformats.org/officeDocument/2006/relationships/slideLayout" Target="../slideLayouts/slideLayout46.xml" /><Relationship Id="rId2" Type="http://schemas.openxmlformats.org/officeDocument/2006/relationships/slide" Target="slide17.xml" TargetMode="Internal" /><Relationship Id="rId3" Type="http://schemas.openxmlformats.org/officeDocument/2006/relationships/slide" Target="slide23.xml" TargetMode="Internal" /><Relationship Id="rId4" Type="http://schemas.openxmlformats.org/officeDocument/2006/relationships/slide" Target="slide29.xml" TargetMode="Internal" /><Relationship Id="rId5" Type="http://schemas.openxmlformats.org/officeDocument/2006/relationships/slide" Target="slide36.xml" TargetMode="Internal" /></Relationships>
</file>

<file path=ppt/slides/_rels/slide36.xml.rels>&#65279;<?xml version="1.0" encoding="utf-8" standalone="yes"?><Relationships xmlns="http://schemas.openxmlformats.org/package/2006/relationships"><Relationship Id="rId1" Type="http://schemas.openxmlformats.org/officeDocument/2006/relationships/slideLayout" Target="../slideLayouts/slideLayout47.xml" /><Relationship Id="rId2" Type="http://schemas.openxmlformats.org/officeDocument/2006/relationships/slide" Target="slide17.xml" TargetMode="Internal" /><Relationship Id="rId3" Type="http://schemas.openxmlformats.org/officeDocument/2006/relationships/slide" Target="slide23.xml" TargetMode="Internal" /><Relationship Id="rId4" Type="http://schemas.openxmlformats.org/officeDocument/2006/relationships/slide" Target="slide29.xml" TargetMode="Internal" /><Relationship Id="rId5" Type="http://schemas.openxmlformats.org/officeDocument/2006/relationships/slide" Target="slide36.xml" TargetMode="Internal" /></Relationships>
</file>

<file path=ppt/slides/_rels/slide37.xml.rels>&#65279;<?xml version="1.0" encoding="utf-8" standalone="yes"?><Relationships xmlns="http://schemas.openxmlformats.org/package/2006/relationships"><Relationship Id="rId1" Type="http://schemas.openxmlformats.org/officeDocument/2006/relationships/slideLayout" Target="../slideLayouts/slideLayout48.xml" /><Relationship Id="rId2" Type="http://schemas.openxmlformats.org/officeDocument/2006/relationships/slide" Target="slide17.xml" TargetMode="Internal" /><Relationship Id="rId3" Type="http://schemas.openxmlformats.org/officeDocument/2006/relationships/slide" Target="slide23.xml" TargetMode="Internal" /><Relationship Id="rId4" Type="http://schemas.openxmlformats.org/officeDocument/2006/relationships/slide" Target="slide29.xml" TargetMode="Internal" /><Relationship Id="rId5" Type="http://schemas.openxmlformats.org/officeDocument/2006/relationships/slide" Target="slide36.xml" TargetMode="Internal" /></Relationships>
</file>

<file path=ppt/slides/_rels/slide38.xml.rels>&#65279;<?xml version="1.0" encoding="utf-8" standalone="yes"?><Relationships xmlns="http://schemas.openxmlformats.org/package/2006/relationships"><Relationship Id="rId1" Type="http://schemas.openxmlformats.org/officeDocument/2006/relationships/slideLayout" Target="../slideLayouts/slideLayout49.xml" /><Relationship Id="rId2" Type="http://schemas.openxmlformats.org/officeDocument/2006/relationships/slide" Target="slide17.xml" TargetMode="Internal" /><Relationship Id="rId3" Type="http://schemas.openxmlformats.org/officeDocument/2006/relationships/slide" Target="slide23.xml" TargetMode="Internal" /><Relationship Id="rId4" Type="http://schemas.openxmlformats.org/officeDocument/2006/relationships/slide" Target="slide29.xml" TargetMode="Internal" /><Relationship Id="rId5" Type="http://schemas.openxmlformats.org/officeDocument/2006/relationships/slide" Target="slide36.xml" TargetMode="Internal" /></Relationships>
</file>

<file path=ppt/slides/_rels/slide39.xml.rels>&#65279;<?xml version="1.0" encoding="utf-8" standalone="yes"?><Relationships xmlns="http://schemas.openxmlformats.org/package/2006/relationships"><Relationship Id="rId1" Type="http://schemas.openxmlformats.org/officeDocument/2006/relationships/slideLayout" Target="../slideLayouts/slideLayout50.xml" /><Relationship Id="rId2" Type="http://schemas.openxmlformats.org/officeDocument/2006/relationships/slide" Target="slide17.xml" TargetMode="Internal" /><Relationship Id="rId3" Type="http://schemas.openxmlformats.org/officeDocument/2006/relationships/slide" Target="slide23.xml" TargetMode="Internal" /><Relationship Id="rId4" Type="http://schemas.openxmlformats.org/officeDocument/2006/relationships/slide" Target="slide29.xml" TargetMode="Internal" /><Relationship Id="rId5" Type="http://schemas.openxmlformats.org/officeDocument/2006/relationships/slide" Target="slide36.xml" TargetMode="Internal" /></Relationships>
</file>

<file path=ppt/slides/_rels/slide40.xml.rels>&#65279;<?xml version="1.0" encoding="utf-8" standalone="yes"?><Relationships xmlns="http://schemas.openxmlformats.org/package/2006/relationships"><Relationship Id="rId1" Type="http://schemas.openxmlformats.org/officeDocument/2006/relationships/slideLayout" Target="../slideLayouts/slideLayout51.xml" /><Relationship Id="rId2" Type="http://schemas.openxmlformats.org/officeDocument/2006/relationships/slide" Target="slide17.xml" TargetMode="Internal" /><Relationship Id="rId3" Type="http://schemas.openxmlformats.org/officeDocument/2006/relationships/slide" Target="slide23.xml" TargetMode="Internal" /><Relationship Id="rId4" Type="http://schemas.openxmlformats.org/officeDocument/2006/relationships/slide" Target="slide29.xml" TargetMode="Internal" /><Relationship Id="rId5" Type="http://schemas.openxmlformats.org/officeDocument/2006/relationships/slide" Target="slide36.xml" TargetMode="Internal" /><Relationship Id="rId6" Type="http://schemas.openxmlformats.org/officeDocument/2006/relationships/image" Target="../media/image3.jpeg" /></Relationships>
</file>

<file path=ppt/slides/_rels/slide41.xml.rels>&#65279;<?xml version="1.0" encoding="utf-8" standalone="yes"?><Relationships xmlns="http://schemas.openxmlformats.org/package/2006/relationships"><Relationship Id="rId1" Type="http://schemas.openxmlformats.org/officeDocument/2006/relationships/slideLayout" Target="../slideLayouts/slideLayout52.xml" /><Relationship Id="rId2" Type="http://schemas.openxmlformats.org/officeDocument/2006/relationships/slide" Target="slide17.xml" TargetMode="Internal" /><Relationship Id="rId3" Type="http://schemas.openxmlformats.org/officeDocument/2006/relationships/slide" Target="slide23.xml" TargetMode="Internal" /><Relationship Id="rId4" Type="http://schemas.openxmlformats.org/officeDocument/2006/relationships/slide" Target="slide29.xml" TargetMode="Internal" /><Relationship Id="rId5" Type="http://schemas.openxmlformats.org/officeDocument/2006/relationships/slide" Target="slide36.xml" TargetMode="Internal" /></Relationships>
</file>

<file path=ppt/slides/_rels/slide42.xml.rels>&#65279;<?xml version="1.0" encoding="utf-8" standalone="yes"?><Relationships xmlns="http://schemas.openxmlformats.org/package/2006/relationships"><Relationship Id="rId1" Type="http://schemas.openxmlformats.org/officeDocument/2006/relationships/slideLayout" Target="../slideLayouts/slideLayout53.xml" /><Relationship Id="rId2" Type="http://schemas.openxmlformats.org/officeDocument/2006/relationships/slide" Target="slide17.xml" TargetMode="Internal" /><Relationship Id="rId3" Type="http://schemas.openxmlformats.org/officeDocument/2006/relationships/slide" Target="slide23.xml" TargetMode="Internal" /><Relationship Id="rId4" Type="http://schemas.openxmlformats.org/officeDocument/2006/relationships/slide" Target="slide29.xml" TargetMode="Internal" /><Relationship Id="rId5" Type="http://schemas.openxmlformats.org/officeDocument/2006/relationships/slide" Target="slide36.xml" TargetMode="Internal" /></Relationships>
</file>

<file path=ppt/slides/_rels/slide43.xml.rels>&#65279;<?xml version="1.0" encoding="utf-8" standalone="yes"?><Relationships xmlns="http://schemas.openxmlformats.org/package/2006/relationships"><Relationship Id="rId1" Type="http://schemas.openxmlformats.org/officeDocument/2006/relationships/slideLayout" Target="../slideLayouts/slideLayout54.xml" /><Relationship Id="rId2" Type="http://schemas.openxmlformats.org/officeDocument/2006/relationships/slide" Target="slide17.xml" TargetMode="Internal" /><Relationship Id="rId3" Type="http://schemas.openxmlformats.org/officeDocument/2006/relationships/slide" Target="slide23.xml" TargetMode="Internal" /><Relationship Id="rId4" Type="http://schemas.openxmlformats.org/officeDocument/2006/relationships/slide" Target="slide29.xml" TargetMode="Internal" /><Relationship Id="rId5" Type="http://schemas.openxmlformats.org/officeDocument/2006/relationships/slide" Target="slide36.xml" TargetMode="Internal" /><Relationship Id="rId6" Type="http://schemas.openxmlformats.org/officeDocument/2006/relationships/image" Target="../media/image4.png" /></Relationships>
</file>

<file path=ppt/slides/slide1.xml><?xml version="1.0" encoding="utf-8"?>
<p:sld xmlns:a="http://schemas.openxmlformats.org/drawingml/2006/main" xmlns:r="http://schemas.openxmlformats.org/officeDocument/2006/relationships" xmlns:p14="http://schemas.microsoft.com/office/powerpoint/2010/main" xmlns:p15="http://schemas.microsoft.com/office/powerpoint/2012/main" xmlns:p="http://schemas.openxmlformats.org/presentationml/2006/main">
  <p:cSld>
    <p:spTree>
      <p:nvGrpSpPr>
        <p:cNvPr id="1" name=""/>
        <p:cNvGrpSpPr/>
        <p:nvPr/>
      </p:nvGrpSpPr>
      <p:grpSpPr>
        <a:xfrm>
          <a:off x="0" y="0"/>
          <a:ext cx="0" cy="0"/>
        </a:xfrm>
      </p:grpSpPr>
      <p:sp>
        <p:nvSpPr>
          <p:cNvPr id="4" name="标题 3"/>
          <p:cNvSpPr>
            <a:spLocks noGrp="1"/>
          </p:cNvSpPr>
          <p:nvPr>
            <p:ph type="title"/>
          </p:nvPr>
        </p:nvSpPr>
        <p:spPr>
          <a:xfrm>
            <a:off x="31070" y="2924944"/>
            <a:ext cx="9081860" cy="576064"/>
          </a:xfrm>
        </p:spPr>
        <p:txBody>
          <a:bodyPr/>
          <a:lstStyle/>
          <a:p>
            <a:r>
              <a:rPr lang="zh-CN" altLang="zh-CN"/>
              <a:t>第</a:t>
            </a:r>
            <a:r>
              <a:rPr lang="en-US" altLang="zh-CN" b="1"/>
              <a:t>9</a:t>
            </a:r>
            <a:r>
              <a:rPr lang="zh-CN" altLang="zh-CN"/>
              <a:t>课　</a:t>
            </a:r>
            <a:r>
              <a:rPr lang="en-US" altLang="zh-CN" b="1"/>
              <a:t>20</a:t>
            </a:r>
            <a:r>
              <a:rPr lang="zh-CN" altLang="zh-CN"/>
              <a:t>世纪以来人类的经济与生活</a:t>
            </a:r>
          </a:p>
        </p:txBody>
      </p:sp>
    </p:spTree>
  </p:cSld>
  <p:clrMapOvr>
    <a:masterClrMapping/>
  </p:clrMapOvr>
  <mc:AlternateContent xmlns:mc="http://schemas.openxmlformats.org/markup-compatibility/2006">
    <mc:Choice xmlns:p15="http://schemas.microsoft.com/office/powerpoint/2012/main" Requires="p15">
      <p:transition spd="slow" p14:dur="2000">
        <p15:prstTrans prst="drape"/>
      </p:transition>
    </mc:Choice>
    <mc:Fallback>
      <p:transition spd="slow">
        <p:fade/>
      </p:transition>
    </mc:Fallback>
  </mc:AlternateContent>
  <p:timing/>
</p:sld>
</file>

<file path=ppt/slides/slide2.xml><?xml version="1.0" encoding="utf-8"?>
<p:sld xmlns:a="http://schemas.openxmlformats.org/drawingml/2006/main" xmlns:r="http://schemas.openxmlformats.org/officeDocument/2006/relationships" xmlns:p14="http://schemas.microsoft.com/office/powerpoint/2010/main" xmlns:p15="http://schemas.microsoft.com/office/powerpoint/2012/main" xmlns:p="http://schemas.openxmlformats.org/presentationml/2006/main">
  <p:cSld>
    <p:spTree>
      <p:nvGrpSpPr>
        <p:cNvPr id="1" name=""/>
        <p:cNvGrpSpPr/>
        <p:nvPr/>
      </p:nvGrpSpPr>
      <p:grpSpPr>
        <a:xfrm>
          <a:off x="0" y="0"/>
          <a:ext cx="0" cy="0"/>
        </a:xfrm>
      </p:grpSpPr>
      <p:graphicFrame>
        <p:nvGraphicFramePr>
          <p:cNvPr id="2" name="表格 1"/>
          <p:cNvGraphicFramePr>
            <a:graphicFrameLocks noGrp="1" noChangeAspect="1"/>
          </p:cNvGraphicFramePr>
          <p:nvPr/>
        </p:nvGraphicFramePr>
        <p:xfrm>
          <a:off x="508000" y="980728"/>
          <a:ext cx="8128000" cy="5029200"/>
        </p:xfrm>
        <a:graphic>
          <a:graphicData uri="http://schemas.openxmlformats.org/drawingml/2006/table">
            <a:tbl>
              <a:tblPr firstRow="1" firstCol="1" bandRow="1"/>
              <a:tblGrid>
                <a:gridCol w="1903760"/>
                <a:gridCol w="6224240"/>
              </a:tblGrid>
              <a:tr h="0">
                <a:tc>
                  <a:txBody>
                    <a:bodyPr/>
                    <a:lstStyle/>
                    <a:p>
                      <a:pPr>
                        <a:lnSpc>
                          <a:spcPct val="150000"/>
                        </a:lnSpc>
                        <a:spcAft>
                          <a:spcPct val="0"/>
                        </a:spcAft>
                        <a:tabLst>
                          <a:tab pos="1188085"/>
                          <a:tab pos="2163445"/>
                          <a:tab pos="3142615"/>
                          <a:tab pos="4190365"/>
                        </a:tabLst>
                      </a:pPr>
                      <a:r>
                        <a:rPr lang="zh-CN" sz="2200">
                          <a:solidFill>
                            <a:srgbClr val="000000"/>
                          </a:solidFill>
                          <a:effectLst/>
                          <a:latin typeface="Times New Roman" panose="02020603050405020304" pitchFamily="18" charset="0"/>
                          <a:ea typeface="黑体" panose="02010609060101010101" pitchFamily="2" charset="-122"/>
                          <a:cs typeface="Times New Roman" panose="02020603050405020304" pitchFamily="18" charset="0"/>
                        </a:rPr>
                        <a:t>课标定位</a:t>
                      </a:r>
                      <a:endParaRPr lang="zh-CN" sz="2200">
                        <a:solidFill>
                          <a:srgbClr val="000000"/>
                        </a:solidFill>
                        <a:effectLst/>
                        <a:latin typeface="NEU-BZ-S92"/>
                        <a:ea typeface="方正书宋_GBK" panose="03000509000000000000" pitchFamily="65" charset="-122"/>
                        <a:cs typeface="Times New Roman" panose="02020603050405020304" pitchFamily="18" charset="0"/>
                      </a:endParaRPr>
                    </a:p>
                  </a:txBody>
                  <a:tcPr marL="0" marR="0" marT="0" marB="0" anchor="ctr">
                    <a:lnL w="28575"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28575"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nSpc>
                          <a:spcPct val="150000"/>
                        </a:lnSpc>
                        <a:spcAft>
                          <a:spcPct val="0"/>
                        </a:spcAft>
                        <a:tabLst>
                          <a:tab pos="1188085"/>
                          <a:tab pos="2163445"/>
                          <a:tab pos="3142615"/>
                          <a:tab pos="4190365"/>
                        </a:tabLst>
                      </a:pPr>
                      <a:r>
                        <a:rPr lang="zh-CN" sz="2200">
                          <a:solidFill>
                            <a:srgbClr val="000000"/>
                          </a:solidFill>
                          <a:effectLst/>
                          <a:latin typeface="Times New Roman" panose="02020603050405020304" pitchFamily="18" charset="0"/>
                          <a:ea typeface="黑体" panose="02010609060101010101" pitchFamily="2" charset="-122"/>
                          <a:cs typeface="Times New Roman" panose="02020603050405020304" pitchFamily="18" charset="0"/>
                        </a:rPr>
                        <a:t>素养解读</a:t>
                      </a:r>
                      <a:endParaRPr lang="zh-CN" sz="2200">
                        <a:solidFill>
                          <a:srgbClr val="000000"/>
                        </a:solidFill>
                        <a:effectLst/>
                        <a:latin typeface="NEU-BZ-S92"/>
                        <a:ea typeface="方正书宋_GBK" panose="03000509000000000000" pitchFamily="65" charset="-122"/>
                        <a:cs typeface="Times New Roman" panose="02020603050405020304" pitchFamily="18" charset="0"/>
                      </a:endParaRPr>
                    </a:p>
                  </a:txBody>
                  <a:tcPr marL="0" marR="0" marT="0" marB="0" anchor="ctr">
                    <a:lnL w="12700" cap="flat" cmpd="sng" algn="ctr">
                      <a:solidFill>
                        <a:srgbClr val="000000"/>
                      </a:solidFill>
                      <a:prstDash val="solid"/>
                      <a:round/>
                      <a:headEnd type="none" w="med" len="med"/>
                      <a:tailEnd type="none" w="med" len="med"/>
                    </a:lnL>
                    <a:lnR w="28575" cap="flat" cmpd="sng" algn="ctr">
                      <a:solidFill>
                        <a:srgbClr val="000000"/>
                      </a:solidFill>
                      <a:prstDash val="solid"/>
                      <a:round/>
                      <a:headEnd type="none" w="med" len="med"/>
                      <a:tailEnd type="none" w="med" len="med"/>
                    </a:lnR>
                    <a:lnT w="28575"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r>
              <a:tr h="0">
                <a:tc>
                  <a:txBody>
                    <a:bodyPr/>
                    <a:lstStyle/>
                    <a:p>
                      <a:pPr>
                        <a:lnSpc>
                          <a:spcPct val="150000"/>
                        </a:lnSpc>
                        <a:spcAft>
                          <a:spcPct val="0"/>
                        </a:spcAft>
                        <a:tabLst>
                          <a:tab pos="1188085"/>
                          <a:tab pos="2163445"/>
                          <a:tab pos="3142615"/>
                          <a:tab pos="4190365"/>
                        </a:tabLst>
                      </a:pPr>
                      <a:r>
                        <a:rPr lang="en-US" sz="2200">
                          <a:solidFill>
                            <a:srgbClr val="000000"/>
                          </a:solidFill>
                          <a:effectLst/>
                          <a:latin typeface="Times New Roman" panose="02020603050405020304" pitchFamily="18" charset="0"/>
                          <a:ea typeface="宋体" panose="02010600030101010101" pitchFamily="2" charset="-122"/>
                          <a:cs typeface="Times New Roman" panose="02020603050405020304" pitchFamily="18" charset="0"/>
                        </a:rPr>
                        <a:t>(1)</a:t>
                      </a:r>
                      <a:r>
                        <a:rPr lang="zh-CN" sz="2200">
                          <a:solidFill>
                            <a:srgbClr val="000000"/>
                          </a:solidFill>
                          <a:effectLst/>
                          <a:latin typeface="Arial" panose="020b0604020202020204" pitchFamily="34" charset="0"/>
                          <a:ea typeface="黑体" panose="02010609060101010101" pitchFamily="2" charset="-122"/>
                          <a:cs typeface="Times New Roman" panose="02020603050405020304" pitchFamily="18" charset="0"/>
                        </a:rPr>
                        <a:t>认识</a:t>
                      </a:r>
                      <a:r>
                        <a:rPr lang="en-US" sz="2200">
                          <a:solidFill>
                            <a:srgbClr val="000000"/>
                          </a:solidFill>
                          <a:effectLst/>
                          <a:latin typeface="Times New Roman" panose="02020603050405020304" pitchFamily="18" charset="0"/>
                          <a:ea typeface="宋体" panose="02010600030101010101" pitchFamily="2" charset="-122"/>
                          <a:cs typeface="Times New Roman" panose="02020603050405020304" pitchFamily="18" charset="0"/>
                        </a:rPr>
                        <a:t>20</a:t>
                      </a:r>
                      <a:r>
                        <a:rPr lang="zh-CN" sz="2200">
                          <a:solidFill>
                            <a:srgbClr val="000000"/>
                          </a:solidFill>
                          <a:effectLst/>
                          <a:latin typeface="Arial" panose="020b0604020202020204" pitchFamily="34" charset="0"/>
                          <a:ea typeface="黑体" panose="02010609060101010101" pitchFamily="2" charset="-122"/>
                          <a:cs typeface="Times New Roman" panose="02020603050405020304" pitchFamily="18" charset="0"/>
                        </a:rPr>
                        <a:t>世纪以来贸易、金融的变化</a:t>
                      </a:r>
                      <a:endParaRPr lang="zh-CN" sz="2200">
                        <a:solidFill>
                          <a:srgbClr val="000000"/>
                        </a:solidFill>
                        <a:effectLst/>
                        <a:latin typeface="NEU-BZ-S92"/>
                        <a:ea typeface="方正书宋_GBK" panose="03000509000000000000" pitchFamily="65" charset="-122"/>
                        <a:cs typeface="Times New Roman" panose="02020603050405020304" pitchFamily="18" charset="0"/>
                      </a:endParaRPr>
                    </a:p>
                    <a:p>
                      <a:pPr>
                        <a:lnSpc>
                          <a:spcPct val="150000"/>
                        </a:lnSpc>
                        <a:spcAft>
                          <a:spcPct val="0"/>
                        </a:spcAft>
                        <a:tabLst>
                          <a:tab pos="1188085"/>
                          <a:tab pos="2163445"/>
                          <a:tab pos="3142615"/>
                          <a:tab pos="4190365"/>
                        </a:tabLst>
                      </a:pPr>
                      <a:r>
                        <a:rPr lang="en-US" sz="2200">
                          <a:solidFill>
                            <a:srgbClr val="000000"/>
                          </a:solidFill>
                          <a:effectLst/>
                          <a:latin typeface="Times New Roman" panose="02020603050405020304" pitchFamily="18" charset="0"/>
                          <a:ea typeface="宋体" panose="02010600030101010101" pitchFamily="2" charset="-122"/>
                          <a:cs typeface="Times New Roman" panose="02020603050405020304" pitchFamily="18" charset="0"/>
                        </a:rPr>
                        <a:t>(2)</a:t>
                      </a:r>
                      <a:r>
                        <a:rPr lang="zh-CN" sz="2200">
                          <a:solidFill>
                            <a:srgbClr val="000000"/>
                          </a:solidFill>
                          <a:effectLst/>
                          <a:latin typeface="Arial" panose="020b0604020202020204" pitchFamily="34" charset="0"/>
                          <a:ea typeface="黑体" panose="02010609060101010101" pitchFamily="2" charset="-122"/>
                          <a:cs typeface="Times New Roman" panose="02020603050405020304" pitchFamily="18" charset="0"/>
                        </a:rPr>
                        <a:t>分析贸易、金融的变化对人类生活的影响</a:t>
                      </a:r>
                      <a:endParaRPr lang="zh-CN" sz="2200">
                        <a:solidFill>
                          <a:srgbClr val="000000"/>
                        </a:solidFill>
                        <a:effectLst/>
                        <a:latin typeface="NEU-BZ-S92"/>
                        <a:ea typeface="方正书宋_GBK" panose="03000509000000000000" pitchFamily="65" charset="-122"/>
                        <a:cs typeface="Times New Roman" panose="02020603050405020304" pitchFamily="18" charset="0"/>
                      </a:endParaRPr>
                    </a:p>
                  </a:txBody>
                  <a:tcPr marL="66675" marR="66675" marT="0" marB="0" anchor="ctr">
                    <a:lnL w="28575"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28575" cap="flat" cmpd="sng" algn="ctr">
                      <a:solidFill>
                        <a:srgbClr val="000000"/>
                      </a:solidFill>
                      <a:prstDash val="solid"/>
                      <a:round/>
                      <a:headEnd type="none" w="med" len="med"/>
                      <a:tailEnd type="none" w="med" len="med"/>
                    </a:lnB>
                  </a:tcPr>
                </a:tc>
                <a:tc>
                  <a:txBody>
                    <a:bodyPr/>
                    <a:lstStyle/>
                    <a:p>
                      <a:pPr>
                        <a:lnSpc>
                          <a:spcPct val="150000"/>
                        </a:lnSpc>
                        <a:spcAft>
                          <a:spcPct val="0"/>
                        </a:spcAft>
                        <a:tabLst>
                          <a:tab pos="1188085"/>
                          <a:tab pos="2163445"/>
                          <a:tab pos="3142615"/>
                          <a:tab pos="4190365"/>
                        </a:tabLst>
                      </a:pPr>
                      <a:r>
                        <a:rPr lang="en-US" sz="2200">
                          <a:solidFill>
                            <a:srgbClr val="000000"/>
                          </a:solidFill>
                          <a:effectLst/>
                          <a:latin typeface="Times New Roman" panose="02020603050405020304" pitchFamily="18" charset="0"/>
                          <a:ea typeface="宋体" panose="02010600030101010101" pitchFamily="2" charset="-122"/>
                          <a:cs typeface="Times New Roman" panose="02020603050405020304" pitchFamily="18" charset="0"/>
                        </a:rPr>
                        <a:t>(1)</a:t>
                      </a:r>
                      <a:r>
                        <a:rPr lang="zh-CN" sz="2200">
                          <a:solidFill>
                            <a:srgbClr val="000000"/>
                          </a:solidFill>
                          <a:effectLst/>
                          <a:latin typeface="Arial" panose="020b0604020202020204" pitchFamily="34" charset="0"/>
                          <a:ea typeface="黑体" panose="02010609060101010101" pitchFamily="2" charset="-122"/>
                          <a:cs typeface="Times New Roman" panose="02020603050405020304" pitchFamily="18" charset="0"/>
                        </a:rPr>
                        <a:t>立足时空观念</a:t>
                      </a:r>
                      <a:r>
                        <a:rPr lang="en-US" sz="2200">
                          <a:solidFill>
                            <a:srgbClr val="000000"/>
                          </a:solidFill>
                          <a:effectLst/>
                          <a:latin typeface="Times New Roman" panose="02020603050405020304" pitchFamily="18" charset="0"/>
                          <a:ea typeface="宋体" panose="02010600030101010101" pitchFamily="2" charset="-122"/>
                          <a:cs typeface="Times New Roman" panose="02020603050405020304" pitchFamily="18" charset="0"/>
                        </a:rPr>
                        <a:t>,</a:t>
                      </a:r>
                      <a:r>
                        <a:rPr lang="zh-CN" sz="2200">
                          <a:solidFill>
                            <a:srgbClr val="000000"/>
                          </a:solidFill>
                          <a:effectLst/>
                          <a:latin typeface="Arial" panose="020b0604020202020204" pitchFamily="34" charset="0"/>
                          <a:ea typeface="黑体" panose="02010609060101010101" pitchFamily="2" charset="-122"/>
                          <a:cs typeface="Times New Roman" panose="02020603050405020304" pitchFamily="18" charset="0"/>
                        </a:rPr>
                        <a:t>了解</a:t>
                      </a:r>
                      <a:r>
                        <a:rPr lang="en-US" sz="2200">
                          <a:solidFill>
                            <a:srgbClr val="000000"/>
                          </a:solidFill>
                          <a:effectLst/>
                          <a:latin typeface="Times New Roman" panose="02020603050405020304" pitchFamily="18" charset="0"/>
                          <a:ea typeface="宋体" panose="02010600030101010101" pitchFamily="2" charset="-122"/>
                          <a:cs typeface="Times New Roman" panose="02020603050405020304" pitchFamily="18" charset="0"/>
                        </a:rPr>
                        <a:t>20</a:t>
                      </a:r>
                      <a:r>
                        <a:rPr lang="zh-CN" sz="2200">
                          <a:solidFill>
                            <a:srgbClr val="000000"/>
                          </a:solidFill>
                          <a:effectLst/>
                          <a:latin typeface="Arial" panose="020b0604020202020204" pitchFamily="34" charset="0"/>
                          <a:ea typeface="黑体" panose="02010609060101010101" pitchFamily="2" charset="-122"/>
                          <a:cs typeface="Times New Roman" panose="02020603050405020304" pitchFamily="18" charset="0"/>
                        </a:rPr>
                        <a:t>世纪以来资本主义国家与社会主义国家经济发展的脉络与特点</a:t>
                      </a:r>
                      <a:endParaRPr lang="zh-CN" sz="2200">
                        <a:solidFill>
                          <a:srgbClr val="000000"/>
                        </a:solidFill>
                        <a:effectLst/>
                        <a:latin typeface="NEU-BZ-S92"/>
                        <a:ea typeface="方正书宋_GBK" panose="03000509000000000000" pitchFamily="65" charset="-122"/>
                        <a:cs typeface="Times New Roman" panose="02020603050405020304" pitchFamily="18" charset="0"/>
                      </a:endParaRPr>
                    </a:p>
                    <a:p>
                      <a:pPr>
                        <a:lnSpc>
                          <a:spcPct val="150000"/>
                        </a:lnSpc>
                        <a:spcAft>
                          <a:spcPct val="0"/>
                        </a:spcAft>
                        <a:tabLst>
                          <a:tab pos="1188085"/>
                          <a:tab pos="2163445"/>
                          <a:tab pos="3142615"/>
                          <a:tab pos="4190365"/>
                        </a:tabLst>
                      </a:pPr>
                      <a:r>
                        <a:rPr lang="en-US" sz="2200">
                          <a:solidFill>
                            <a:srgbClr val="000000"/>
                          </a:solidFill>
                          <a:effectLst/>
                          <a:latin typeface="Times New Roman" panose="02020603050405020304" pitchFamily="18" charset="0"/>
                          <a:ea typeface="宋体" panose="02010600030101010101" pitchFamily="2" charset="-122"/>
                          <a:cs typeface="Times New Roman" panose="02020603050405020304" pitchFamily="18" charset="0"/>
                        </a:rPr>
                        <a:t>(2)</a:t>
                      </a:r>
                      <a:r>
                        <a:rPr lang="zh-CN" sz="2200">
                          <a:solidFill>
                            <a:srgbClr val="000000"/>
                          </a:solidFill>
                          <a:effectLst/>
                          <a:latin typeface="Arial" panose="020b0604020202020204" pitchFamily="34" charset="0"/>
                          <a:ea typeface="黑体" panose="02010609060101010101" pitchFamily="2" charset="-122"/>
                          <a:cs typeface="Times New Roman" panose="02020603050405020304" pitchFamily="18" charset="0"/>
                        </a:rPr>
                        <a:t>培养史料实证意识</a:t>
                      </a:r>
                      <a:r>
                        <a:rPr lang="en-US" sz="2200">
                          <a:solidFill>
                            <a:srgbClr val="000000"/>
                          </a:solidFill>
                          <a:effectLst/>
                          <a:latin typeface="Times New Roman" panose="02020603050405020304" pitchFamily="18" charset="0"/>
                          <a:ea typeface="宋体" panose="02010600030101010101" pitchFamily="2" charset="-122"/>
                          <a:cs typeface="Times New Roman" panose="02020603050405020304" pitchFamily="18" charset="0"/>
                        </a:rPr>
                        <a:t>,</a:t>
                      </a:r>
                      <a:r>
                        <a:rPr lang="zh-CN" sz="2200">
                          <a:solidFill>
                            <a:srgbClr val="000000"/>
                          </a:solidFill>
                          <a:effectLst/>
                          <a:latin typeface="Arial" panose="020b0604020202020204" pitchFamily="34" charset="0"/>
                          <a:ea typeface="黑体" panose="02010609060101010101" pitchFamily="2" charset="-122"/>
                          <a:cs typeface="Times New Roman" panose="02020603050405020304" pitchFamily="18" charset="0"/>
                        </a:rPr>
                        <a:t>分析贸易、金融变化对人类生活的影响</a:t>
                      </a:r>
                      <a:endParaRPr lang="zh-CN" sz="2200">
                        <a:solidFill>
                          <a:srgbClr val="000000"/>
                        </a:solidFill>
                        <a:effectLst/>
                        <a:latin typeface="NEU-BZ-S92"/>
                        <a:ea typeface="方正书宋_GBK" panose="03000509000000000000" pitchFamily="65" charset="-122"/>
                        <a:cs typeface="Times New Roman" panose="02020603050405020304" pitchFamily="18" charset="0"/>
                      </a:endParaRPr>
                    </a:p>
                    <a:p>
                      <a:pPr>
                        <a:lnSpc>
                          <a:spcPct val="150000"/>
                        </a:lnSpc>
                        <a:spcAft>
                          <a:spcPct val="0"/>
                        </a:spcAft>
                        <a:tabLst>
                          <a:tab pos="1188085"/>
                          <a:tab pos="2163445"/>
                          <a:tab pos="3142615"/>
                          <a:tab pos="4190365"/>
                        </a:tabLst>
                      </a:pPr>
                      <a:r>
                        <a:rPr lang="en-US" sz="2200">
                          <a:solidFill>
                            <a:srgbClr val="000000"/>
                          </a:solidFill>
                          <a:effectLst/>
                          <a:latin typeface="Times New Roman" panose="02020603050405020304" pitchFamily="18" charset="0"/>
                          <a:ea typeface="宋体" panose="02010600030101010101" pitchFamily="2" charset="-122"/>
                          <a:cs typeface="Times New Roman" panose="02020603050405020304" pitchFamily="18" charset="0"/>
                        </a:rPr>
                        <a:t>(3)</a:t>
                      </a:r>
                      <a:r>
                        <a:rPr lang="zh-CN" sz="2200">
                          <a:solidFill>
                            <a:srgbClr val="000000"/>
                          </a:solidFill>
                          <a:effectLst/>
                          <a:latin typeface="Arial" panose="020b0604020202020204" pitchFamily="34" charset="0"/>
                          <a:ea typeface="黑体" panose="02010609060101010101" pitchFamily="2" charset="-122"/>
                          <a:cs typeface="Times New Roman" panose="02020603050405020304" pitchFamily="18" charset="0"/>
                        </a:rPr>
                        <a:t>从唯物史观出发</a:t>
                      </a:r>
                      <a:r>
                        <a:rPr lang="en-US" sz="2200">
                          <a:solidFill>
                            <a:srgbClr val="000000"/>
                          </a:solidFill>
                          <a:effectLst/>
                          <a:latin typeface="Times New Roman" panose="02020603050405020304" pitchFamily="18" charset="0"/>
                          <a:ea typeface="宋体" panose="02010600030101010101" pitchFamily="2" charset="-122"/>
                          <a:cs typeface="Times New Roman" panose="02020603050405020304" pitchFamily="18" charset="0"/>
                        </a:rPr>
                        <a:t>,</a:t>
                      </a:r>
                      <a:r>
                        <a:rPr lang="zh-CN" sz="2200">
                          <a:solidFill>
                            <a:srgbClr val="000000"/>
                          </a:solidFill>
                          <a:effectLst/>
                          <a:latin typeface="Arial" panose="020b0604020202020204" pitchFamily="34" charset="0"/>
                          <a:ea typeface="黑体" panose="02010609060101010101" pitchFamily="2" charset="-122"/>
                          <a:cs typeface="Times New Roman" panose="02020603050405020304" pitchFamily="18" charset="0"/>
                        </a:rPr>
                        <a:t>认识科技对经济、贸易、金融和人类生活的巨大影响</a:t>
                      </a:r>
                      <a:endParaRPr lang="zh-CN" sz="2200">
                        <a:solidFill>
                          <a:srgbClr val="000000"/>
                        </a:solidFill>
                        <a:effectLst/>
                        <a:latin typeface="NEU-BZ-S92"/>
                        <a:ea typeface="方正书宋_GBK" panose="03000509000000000000" pitchFamily="65" charset="-122"/>
                        <a:cs typeface="Times New Roman" panose="02020603050405020304" pitchFamily="18" charset="0"/>
                      </a:endParaRPr>
                    </a:p>
                    <a:p>
                      <a:pPr>
                        <a:lnSpc>
                          <a:spcPct val="150000"/>
                        </a:lnSpc>
                        <a:spcAft>
                          <a:spcPct val="0"/>
                        </a:spcAft>
                        <a:tabLst>
                          <a:tab pos="1188085"/>
                          <a:tab pos="2163445"/>
                          <a:tab pos="3142615"/>
                          <a:tab pos="4190365"/>
                        </a:tabLst>
                      </a:pPr>
                      <a:r>
                        <a:rPr lang="en-US" sz="2200">
                          <a:solidFill>
                            <a:srgbClr val="000000"/>
                          </a:solidFill>
                          <a:effectLst/>
                          <a:latin typeface="Times New Roman" panose="02020603050405020304" pitchFamily="18" charset="0"/>
                          <a:ea typeface="宋体" panose="02010600030101010101" pitchFamily="2" charset="-122"/>
                          <a:cs typeface="Times New Roman" panose="02020603050405020304" pitchFamily="18" charset="0"/>
                        </a:rPr>
                        <a:t>(4)</a:t>
                      </a:r>
                      <a:r>
                        <a:rPr lang="zh-CN" sz="2200">
                          <a:solidFill>
                            <a:srgbClr val="000000"/>
                          </a:solidFill>
                          <a:effectLst/>
                          <a:latin typeface="Arial" panose="020b0604020202020204" pitchFamily="34" charset="0"/>
                          <a:ea typeface="黑体" panose="02010609060101010101" pitchFamily="2" charset="-122"/>
                          <a:cs typeface="Times New Roman" panose="02020603050405020304" pitchFamily="18" charset="0"/>
                        </a:rPr>
                        <a:t>涵养家国情怀</a:t>
                      </a:r>
                      <a:r>
                        <a:rPr lang="en-US" sz="2200">
                          <a:solidFill>
                            <a:srgbClr val="000000"/>
                          </a:solidFill>
                          <a:effectLst/>
                          <a:latin typeface="Times New Roman" panose="02020603050405020304" pitchFamily="18" charset="0"/>
                          <a:ea typeface="宋体" panose="02010600030101010101" pitchFamily="2" charset="-122"/>
                          <a:cs typeface="Times New Roman" panose="02020603050405020304" pitchFamily="18" charset="0"/>
                        </a:rPr>
                        <a:t>,</a:t>
                      </a:r>
                      <a:r>
                        <a:rPr lang="zh-CN" sz="2200">
                          <a:solidFill>
                            <a:srgbClr val="000000"/>
                          </a:solidFill>
                          <a:effectLst/>
                          <a:latin typeface="Arial" panose="020b0604020202020204" pitchFamily="34" charset="0"/>
                          <a:ea typeface="黑体" panose="02010609060101010101" pitchFamily="2" charset="-122"/>
                          <a:cs typeface="Times New Roman" panose="02020603050405020304" pitchFamily="18" charset="0"/>
                        </a:rPr>
                        <a:t>认识新中国成立后特别是改革开放后中国在经济建设方面取得的巨大成就和对世界作出的贡献</a:t>
                      </a:r>
                      <a:endParaRPr lang="zh-CN" sz="2200">
                        <a:solidFill>
                          <a:srgbClr val="000000"/>
                        </a:solidFill>
                        <a:effectLst/>
                        <a:latin typeface="NEU-BZ-S92"/>
                        <a:ea typeface="方正书宋_GBK" panose="03000509000000000000" pitchFamily="65" charset="-122"/>
                        <a:cs typeface="Times New Roman" panose="02020603050405020304" pitchFamily="18" charset="0"/>
                      </a:endParaRPr>
                    </a:p>
                  </a:txBody>
                  <a:tcPr marL="66675" marR="66675" marT="0" marB="0" anchor="ctr">
                    <a:lnL w="12700" cap="flat" cmpd="sng" algn="ctr">
                      <a:solidFill>
                        <a:srgbClr val="000000"/>
                      </a:solidFill>
                      <a:prstDash val="solid"/>
                      <a:round/>
                      <a:headEnd type="none" w="med" len="med"/>
                      <a:tailEnd type="none" w="med" len="med"/>
                    </a:lnL>
                    <a:lnR w="28575"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28575" cap="flat" cmpd="sng" algn="ctr">
                      <a:solidFill>
                        <a:srgbClr val="000000"/>
                      </a:solidFill>
                      <a:prstDash val="solid"/>
                      <a:round/>
                      <a:headEnd type="none" w="med" len="med"/>
                      <a:tailEnd type="none" w="med" len="med"/>
                    </a:lnB>
                  </a:tcPr>
                </a:tc>
              </a:tr>
            </a:tbl>
          </a:graphicData>
        </a:graphic>
      </p:graphicFrame>
    </p:spTree>
  </p:cSld>
  <p:clrMapOvr>
    <a:masterClrMapping/>
  </p:clrMapOvr>
  <mc:AlternateContent xmlns:mc="http://schemas.openxmlformats.org/markup-compatibility/2006">
    <mc:Choice xmlns:p14="http://schemas.microsoft.com/office/powerpoint/2010/main" Requires="p14">
      <p:transition p14:dur="0"/>
    </mc:Choice>
    <mc:Fallback>
      <p:transition/>
    </mc:Fallback>
  </mc:AlternateContent>
  <p:timing/>
</p:sld>
</file>

<file path=ppt/slides/slide3.xml><?xml version="1.0" encoding="utf-8"?>
<p:sld xmlns:a="http://schemas.openxmlformats.org/drawingml/2006/main" xmlns:r="http://schemas.openxmlformats.org/officeDocument/2006/relationships" xmlns:p14="http://schemas.microsoft.com/office/powerpoint/2010/main" xmlns:p15="http://schemas.microsoft.com/office/powerpoint/2012/main" xmlns:p="http://schemas.openxmlformats.org/presentationml/2006/main">
  <p:cSld>
    <p:spTree>
      <p:nvGrpSpPr>
        <p:cNvPr id="1" name=""/>
        <p:cNvGrpSpPr/>
        <p:nvPr/>
      </p:nvGrpSpPr>
      <p:grpSpPr>
        <a:xfrm>
          <a:off x="0" y="0"/>
          <a:ext cx="0" cy="0"/>
        </a:xfrm>
      </p:grpSpPr>
      <p:sp>
        <p:nvSpPr>
          <p:cNvPr id="2" name="矩形 1"/>
          <p:cNvSpPr>
            <a:spLocks noChangeAspect="1"/>
          </p:cNvSpPr>
          <p:nvPr/>
        </p:nvSpPr>
        <p:spPr>
          <a:xfrm>
            <a:off x="508000" y="888539"/>
            <a:ext cx="8128000" cy="5334922"/>
          </a:xfrm>
          <a:prstGeom prst="rect">
            <a:avLst/>
          </a:prstGeom>
        </p:spPr>
        <p:txBody>
          <a:bodyPr>
            <a:spAutoFit/>
          </a:bodyPr>
          <a:lstStyle/>
          <a:p>
            <a:pPr>
              <a:lnSpc>
                <a:spcPct val="120000"/>
              </a:lnSpc>
              <a:spcAft>
                <a:spcPct val="0"/>
              </a:spcAft>
              <a:tabLst>
                <a:tab pos="1188085"/>
                <a:tab pos="2163445"/>
                <a:tab pos="3142615"/>
                <a:tab pos="4190365"/>
              </a:tabLst>
            </a:pPr>
            <a:r>
              <a:rPr lang="zh-CN" altLang="zh-CN" sz="2200">
                <a:solidFill>
                  <a:srgbClr val="000000"/>
                </a:solidFill>
                <a:latin typeface="Arial" panose="020b0604020202020204" pitchFamily="34" charset="0"/>
                <a:ea typeface="黑体" panose="02010609060101010101" pitchFamily="2" charset="-122"/>
                <a:cs typeface="Times New Roman" panose="02020603050405020304" pitchFamily="18" charset="0"/>
              </a:rPr>
              <a:t>一、世界经济的发展</a:t>
            </a:r>
            <a:endParaRPr lang="zh-CN" altLang="zh-CN" sz="2200">
              <a:solidFill>
                <a:srgbClr val="000000"/>
              </a:solidFill>
              <a:latin typeface="NEU-BZ-S92"/>
              <a:ea typeface="方正书宋_GBK" panose="03000509000000000000" pitchFamily="65" charset="-122"/>
              <a:cs typeface="Times New Roman" panose="02020603050405020304" pitchFamily="18" charset="0"/>
            </a:endParaRPr>
          </a:p>
          <a:p>
            <a:pPr>
              <a:lnSpc>
                <a:spcPct val="120000"/>
              </a:lnSpc>
              <a:spcAft>
                <a:spcPct val="0"/>
              </a:spcAft>
              <a:tabLst>
                <a:tab pos="1188085"/>
                <a:tab pos="2163445"/>
                <a:tab pos="3142615"/>
                <a:tab pos="4190365"/>
              </a:tabLst>
            </a:pPr>
            <a:r>
              <a:rPr lang="en-US" altLang="zh-CN" sz="2200" b="1">
                <a:solidFill>
                  <a:srgbClr val="000000"/>
                </a:solidFill>
                <a:latin typeface="Times New Roman" panose="02020603050405020304" pitchFamily="18" charset="0"/>
                <a:cs typeface="Times New Roman" panose="02020603050405020304" pitchFamily="18" charset="0"/>
              </a:rPr>
              <a:t>1</a:t>
            </a:r>
            <a:r>
              <a:rPr lang="en-US" altLang="zh-CN" sz="2200">
                <a:solidFill>
                  <a:srgbClr val="000000"/>
                </a:solidFill>
                <a:latin typeface="Times New Roman" panose="02020603050405020304" pitchFamily="18" charset="0"/>
                <a:cs typeface="Times New Roman" panose="02020603050405020304" pitchFamily="18" charset="0"/>
              </a:rPr>
              <a:t>.</a:t>
            </a:r>
            <a:r>
              <a:rPr lang="zh-CN" altLang="zh-CN" sz="2200">
                <a:solidFill>
                  <a:srgbClr val="000000"/>
                </a:solidFill>
                <a:latin typeface="Arial" panose="020b0604020202020204" pitchFamily="34" charset="0"/>
                <a:ea typeface="黑体" panose="02010609060101010101" pitchFamily="2" charset="-122"/>
                <a:cs typeface="Times New Roman" panose="02020603050405020304" pitchFamily="18" charset="0"/>
              </a:rPr>
              <a:t>资本主义世界</a:t>
            </a:r>
            <a:endParaRPr lang="zh-CN" altLang="zh-CN" sz="2200">
              <a:solidFill>
                <a:srgbClr val="000000"/>
              </a:solidFill>
              <a:latin typeface="NEU-BZ-S92"/>
              <a:ea typeface="方正书宋_GBK" panose="03000509000000000000" pitchFamily="65" charset="-122"/>
              <a:cs typeface="Times New Roman" panose="02020603050405020304" pitchFamily="18" charset="0"/>
            </a:endParaRPr>
          </a:p>
          <a:p>
            <a:pPr>
              <a:lnSpc>
                <a:spcPct val="120000"/>
              </a:lnSpc>
              <a:spcAft>
                <a:spcPct val="0"/>
              </a:spcAft>
              <a:tabLst>
                <a:tab pos="1188085"/>
                <a:tab pos="2163445"/>
                <a:tab pos="3142615"/>
                <a:tab pos="4190365"/>
              </a:tabLst>
            </a:pPr>
            <a:r>
              <a:rPr lang="en-US" altLang="zh-CN" sz="2200">
                <a:solidFill>
                  <a:srgbClr val="000000"/>
                </a:solidFill>
                <a:latin typeface="Times New Roman" panose="02020603050405020304" pitchFamily="18" charset="0"/>
                <a:cs typeface="Times New Roman" panose="02020603050405020304" pitchFamily="18" charset="0"/>
              </a:rPr>
              <a:t>(1)</a:t>
            </a:r>
            <a:r>
              <a:rPr lang="zh-CN" altLang="zh-CN" sz="2200">
                <a:solidFill>
                  <a:srgbClr val="000000"/>
                </a:solidFill>
                <a:latin typeface="Times New Roman" panose="02020603050405020304" pitchFamily="18" charset="0"/>
                <a:cs typeface="Times New Roman" panose="02020603050405020304" pitchFamily="18" charset="0"/>
              </a:rPr>
              <a:t>第一次世界大战前</a:t>
            </a:r>
            <a:endParaRPr lang="zh-CN" altLang="zh-CN" sz="2200">
              <a:solidFill>
                <a:srgbClr val="000000"/>
              </a:solidFill>
              <a:latin typeface="NEU-BZ-S92"/>
              <a:ea typeface="方正书宋_GBK" panose="03000509000000000000" pitchFamily="65" charset="-122"/>
              <a:cs typeface="Times New Roman" panose="02020603050405020304" pitchFamily="18" charset="0"/>
            </a:endParaRPr>
          </a:p>
          <a:p>
            <a:pPr>
              <a:lnSpc>
                <a:spcPct val="120000"/>
              </a:lnSpc>
              <a:spcAft>
                <a:spcPct val="0"/>
              </a:spcAft>
              <a:tabLst>
                <a:tab pos="1188085"/>
                <a:tab pos="2163445"/>
                <a:tab pos="3142615"/>
                <a:tab pos="4190365"/>
              </a:tabLst>
            </a:pPr>
            <a:r>
              <a:rPr lang="zh-CN" altLang="zh-CN" sz="2200">
                <a:solidFill>
                  <a:srgbClr val="000000"/>
                </a:solidFill>
                <a:latin typeface="NEU-BZ-S92"/>
                <a:cs typeface="宋体" panose="02010600030101010101" pitchFamily="2" charset="-122"/>
              </a:rPr>
              <a:t>①</a:t>
            </a:r>
            <a:r>
              <a:rPr lang="zh-CN" altLang="zh-CN" sz="2200">
                <a:solidFill>
                  <a:srgbClr val="000000"/>
                </a:solidFill>
                <a:latin typeface="Times New Roman" panose="02020603050405020304" pitchFamily="18" charset="0"/>
                <a:cs typeface="Times New Roman" panose="02020603050405020304" pitchFamily="18" charset="0"/>
              </a:rPr>
              <a:t>时间</a:t>
            </a:r>
            <a:r>
              <a:rPr lang="en-US" altLang="zh-CN" sz="2200">
                <a:solidFill>
                  <a:srgbClr val="000000"/>
                </a:solidFill>
                <a:latin typeface="Times New Roman" panose="02020603050405020304" pitchFamily="18" charset="0"/>
                <a:cs typeface="Times New Roman" panose="02020603050405020304" pitchFamily="18" charset="0"/>
              </a:rPr>
              <a:t>:20</a:t>
            </a:r>
            <a:r>
              <a:rPr lang="zh-CN" altLang="zh-CN" sz="2200">
                <a:solidFill>
                  <a:srgbClr val="000000"/>
                </a:solidFill>
                <a:latin typeface="Times New Roman" panose="02020603050405020304" pitchFamily="18" charset="0"/>
                <a:cs typeface="Times New Roman" panose="02020603050405020304" pitchFamily="18" charset="0"/>
              </a:rPr>
              <a:t>世纪初。</a:t>
            </a:r>
            <a:endParaRPr lang="zh-CN" altLang="zh-CN" sz="2200">
              <a:solidFill>
                <a:srgbClr val="000000"/>
              </a:solidFill>
              <a:latin typeface="NEU-BZ-S92"/>
              <a:ea typeface="方正书宋_GBK" panose="03000509000000000000" pitchFamily="65" charset="-122"/>
              <a:cs typeface="Times New Roman" panose="02020603050405020304" pitchFamily="18" charset="0"/>
            </a:endParaRPr>
          </a:p>
          <a:p>
            <a:pPr>
              <a:lnSpc>
                <a:spcPct val="120000"/>
              </a:lnSpc>
              <a:spcAft>
                <a:spcPct val="0"/>
              </a:spcAft>
              <a:tabLst>
                <a:tab pos="1188085"/>
                <a:tab pos="2163445"/>
                <a:tab pos="3142615"/>
                <a:tab pos="4190365"/>
              </a:tabLst>
            </a:pPr>
            <a:r>
              <a:rPr lang="zh-CN" altLang="zh-CN" sz="2200">
                <a:solidFill>
                  <a:srgbClr val="000000"/>
                </a:solidFill>
                <a:latin typeface="NEU-BZ-S92"/>
                <a:cs typeface="宋体" panose="02010600030101010101" pitchFamily="2" charset="-122"/>
              </a:rPr>
              <a:t>②</a:t>
            </a:r>
            <a:r>
              <a:rPr lang="zh-CN" altLang="zh-CN" sz="2200">
                <a:solidFill>
                  <a:srgbClr val="000000"/>
                </a:solidFill>
                <a:latin typeface="Times New Roman" panose="02020603050405020304" pitchFamily="18" charset="0"/>
                <a:cs typeface="Times New Roman" panose="02020603050405020304" pitchFamily="18" charset="0"/>
              </a:rPr>
              <a:t>表现</a:t>
            </a:r>
            <a:r>
              <a:rPr lang="en-US" altLang="zh-CN" sz="2200">
                <a:solidFill>
                  <a:srgbClr val="000000"/>
                </a:solidFill>
                <a:latin typeface="Times New Roman" panose="02020603050405020304" pitchFamily="18" charset="0"/>
                <a:cs typeface="Times New Roman" panose="02020603050405020304" pitchFamily="18" charset="0"/>
              </a:rPr>
              <a:t>:</a:t>
            </a:r>
            <a:r>
              <a:rPr lang="zh-CN" altLang="zh-CN" sz="2200" u="sng">
                <a:solidFill>
                  <a:srgbClr val="FF0000"/>
                </a:solidFill>
                <a:uFill>
                  <a:solidFill>
                    <a:srgbClr val="000000"/>
                  </a:solidFill>
                </a:uFill>
                <a:latin typeface="Times New Roman" panose="02020603050405020304" pitchFamily="18" charset="0"/>
                <a:cs typeface="Times New Roman" panose="02020603050405020304" pitchFamily="18" charset="0"/>
              </a:rPr>
              <a:t>垄断资本主义</a:t>
            </a:r>
            <a:r>
              <a:rPr lang="zh-CN" altLang="zh-CN" sz="2200">
                <a:solidFill>
                  <a:srgbClr val="000000"/>
                </a:solidFill>
                <a:latin typeface="Times New Roman" panose="02020603050405020304" pitchFamily="18" charset="0"/>
                <a:cs typeface="Times New Roman" panose="02020603050405020304" pitchFamily="18" charset="0"/>
              </a:rPr>
              <a:t>继续发展。资本主义国家间政治经济发展的不平衡与重新瓜分世界的斗争。</a:t>
            </a:r>
            <a:endParaRPr lang="zh-CN" altLang="zh-CN" sz="2200">
              <a:solidFill>
                <a:srgbClr val="000000"/>
              </a:solidFill>
              <a:latin typeface="NEU-BZ-S92"/>
              <a:ea typeface="方正书宋_GBK" panose="03000509000000000000" pitchFamily="65" charset="-122"/>
              <a:cs typeface="Times New Roman" panose="02020603050405020304" pitchFamily="18" charset="0"/>
            </a:endParaRPr>
          </a:p>
          <a:p>
            <a:pPr>
              <a:lnSpc>
                <a:spcPct val="120000"/>
              </a:lnSpc>
              <a:spcAft>
                <a:spcPct val="0"/>
              </a:spcAft>
              <a:tabLst>
                <a:tab pos="1188085"/>
                <a:tab pos="2163445"/>
                <a:tab pos="3142615"/>
                <a:tab pos="4190365"/>
              </a:tabLst>
            </a:pPr>
            <a:r>
              <a:rPr lang="zh-CN" altLang="zh-CN" sz="2200">
                <a:solidFill>
                  <a:srgbClr val="000000"/>
                </a:solidFill>
                <a:latin typeface="NEU-BZ-S92"/>
                <a:cs typeface="宋体" panose="02010600030101010101" pitchFamily="2" charset="-122"/>
              </a:rPr>
              <a:t>③</a:t>
            </a:r>
            <a:r>
              <a:rPr lang="zh-CN" altLang="zh-CN" sz="2200">
                <a:solidFill>
                  <a:srgbClr val="000000"/>
                </a:solidFill>
                <a:latin typeface="Times New Roman" panose="02020603050405020304" pitchFamily="18" charset="0"/>
                <a:cs typeface="Times New Roman" panose="02020603050405020304" pitchFamily="18" charset="0"/>
              </a:rPr>
              <a:t>结果</a:t>
            </a:r>
            <a:r>
              <a:rPr lang="en-US" altLang="zh-CN" sz="2200">
                <a:solidFill>
                  <a:srgbClr val="000000"/>
                </a:solidFill>
                <a:latin typeface="Times New Roman" panose="02020603050405020304" pitchFamily="18" charset="0"/>
                <a:cs typeface="Times New Roman" panose="02020603050405020304" pitchFamily="18" charset="0"/>
              </a:rPr>
              <a:t>:</a:t>
            </a:r>
            <a:r>
              <a:rPr lang="zh-CN" altLang="zh-CN" sz="2200">
                <a:solidFill>
                  <a:srgbClr val="000000"/>
                </a:solidFill>
                <a:latin typeface="Times New Roman" panose="02020603050405020304" pitchFamily="18" charset="0"/>
                <a:cs typeface="Times New Roman" panose="02020603050405020304" pitchFamily="18" charset="0"/>
              </a:rPr>
              <a:t>引发了第一次世界大战。</a:t>
            </a:r>
            <a:endParaRPr lang="zh-CN" altLang="zh-CN" sz="2200">
              <a:solidFill>
                <a:srgbClr val="000000"/>
              </a:solidFill>
              <a:latin typeface="NEU-BZ-S92"/>
              <a:ea typeface="方正书宋_GBK" panose="03000509000000000000" pitchFamily="65" charset="-122"/>
              <a:cs typeface="Times New Roman" panose="02020603050405020304" pitchFamily="18" charset="0"/>
            </a:endParaRPr>
          </a:p>
          <a:p>
            <a:pPr>
              <a:lnSpc>
                <a:spcPct val="120000"/>
              </a:lnSpc>
              <a:spcAft>
                <a:spcPct val="0"/>
              </a:spcAft>
              <a:tabLst>
                <a:tab pos="1188085"/>
                <a:tab pos="2163445"/>
                <a:tab pos="3142615"/>
                <a:tab pos="4190365"/>
              </a:tabLst>
            </a:pPr>
            <a:r>
              <a:rPr lang="en-US" altLang="zh-CN" sz="2200">
                <a:solidFill>
                  <a:srgbClr val="000000"/>
                </a:solidFill>
                <a:latin typeface="Times New Roman" panose="02020603050405020304" pitchFamily="18" charset="0"/>
                <a:cs typeface="Times New Roman" panose="02020603050405020304" pitchFamily="18" charset="0"/>
              </a:rPr>
              <a:t>(2)</a:t>
            </a:r>
            <a:r>
              <a:rPr lang="zh-CN" altLang="zh-CN" sz="2200">
                <a:solidFill>
                  <a:srgbClr val="000000"/>
                </a:solidFill>
                <a:latin typeface="Times New Roman" panose="02020603050405020304" pitchFamily="18" charset="0"/>
                <a:cs typeface="Times New Roman" panose="02020603050405020304" pitchFamily="18" charset="0"/>
              </a:rPr>
              <a:t>第一次世界大战后</a:t>
            </a:r>
            <a:endParaRPr lang="zh-CN" altLang="zh-CN" sz="2200">
              <a:solidFill>
                <a:srgbClr val="000000"/>
              </a:solidFill>
              <a:latin typeface="NEU-BZ-S92"/>
              <a:ea typeface="方正书宋_GBK" panose="03000509000000000000" pitchFamily="65" charset="-122"/>
              <a:cs typeface="Times New Roman" panose="02020603050405020304" pitchFamily="18" charset="0"/>
            </a:endParaRPr>
          </a:p>
          <a:p>
            <a:pPr>
              <a:lnSpc>
                <a:spcPct val="120000"/>
              </a:lnSpc>
              <a:spcAft>
                <a:spcPct val="0"/>
              </a:spcAft>
              <a:tabLst>
                <a:tab pos="1188085"/>
                <a:tab pos="2163445"/>
                <a:tab pos="3142615"/>
                <a:tab pos="4190365"/>
              </a:tabLst>
            </a:pPr>
            <a:r>
              <a:rPr lang="zh-CN" altLang="zh-CN" sz="2200">
                <a:solidFill>
                  <a:srgbClr val="000000"/>
                </a:solidFill>
                <a:latin typeface="NEU-BZ-S92"/>
                <a:cs typeface="宋体" panose="02010600030101010101" pitchFamily="2" charset="-122"/>
              </a:rPr>
              <a:t>①</a:t>
            </a:r>
            <a:r>
              <a:rPr lang="zh-CN" altLang="zh-CN" sz="2200">
                <a:solidFill>
                  <a:srgbClr val="000000"/>
                </a:solidFill>
                <a:latin typeface="Times New Roman" panose="02020603050405020304" pitchFamily="18" charset="0"/>
                <a:cs typeface="Times New Roman" panose="02020603050405020304" pitchFamily="18" charset="0"/>
              </a:rPr>
              <a:t>特点</a:t>
            </a:r>
            <a:r>
              <a:rPr lang="en-US" altLang="zh-CN" sz="2200">
                <a:solidFill>
                  <a:srgbClr val="000000"/>
                </a:solidFill>
                <a:latin typeface="Times New Roman" panose="02020603050405020304" pitchFamily="18" charset="0"/>
                <a:cs typeface="Times New Roman" panose="02020603050405020304" pitchFamily="18" charset="0"/>
              </a:rPr>
              <a:t>:</a:t>
            </a:r>
            <a:r>
              <a:rPr lang="zh-CN" altLang="zh-CN" sz="2200">
                <a:solidFill>
                  <a:srgbClr val="000000"/>
                </a:solidFill>
                <a:latin typeface="Times New Roman" panose="02020603050405020304" pitchFamily="18" charset="0"/>
                <a:cs typeface="Times New Roman" panose="02020603050405020304" pitchFamily="18" charset="0"/>
              </a:rPr>
              <a:t>资本主义经济虽然有所发展</a:t>
            </a:r>
            <a:r>
              <a:rPr lang="en-US" altLang="zh-CN" sz="2200">
                <a:solidFill>
                  <a:srgbClr val="000000"/>
                </a:solidFill>
                <a:latin typeface="Times New Roman" panose="02020603050405020304" pitchFamily="18" charset="0"/>
                <a:cs typeface="Times New Roman" panose="02020603050405020304" pitchFamily="18" charset="0"/>
              </a:rPr>
              <a:t>,</a:t>
            </a:r>
            <a:r>
              <a:rPr lang="zh-CN" altLang="zh-CN" sz="2200">
                <a:solidFill>
                  <a:srgbClr val="000000"/>
                </a:solidFill>
                <a:latin typeface="Times New Roman" panose="02020603050405020304" pitchFamily="18" charset="0"/>
                <a:cs typeface="Times New Roman" panose="02020603050405020304" pitchFamily="18" charset="0"/>
              </a:rPr>
              <a:t>但是资本主义制度的基本矛盾犹存。</a:t>
            </a:r>
            <a:endParaRPr lang="zh-CN" altLang="zh-CN" sz="2200">
              <a:solidFill>
                <a:srgbClr val="000000"/>
              </a:solidFill>
              <a:latin typeface="NEU-BZ-S92"/>
              <a:ea typeface="方正书宋_GBK" panose="03000509000000000000" pitchFamily="65" charset="-122"/>
              <a:cs typeface="Times New Roman" panose="02020603050405020304" pitchFamily="18" charset="0"/>
            </a:endParaRPr>
          </a:p>
          <a:p>
            <a:pPr>
              <a:lnSpc>
                <a:spcPct val="120000"/>
              </a:lnSpc>
              <a:spcAft>
                <a:spcPct val="0"/>
              </a:spcAft>
              <a:tabLst>
                <a:tab pos="1188085"/>
                <a:tab pos="2163445"/>
                <a:tab pos="3142615"/>
                <a:tab pos="4190365"/>
              </a:tabLst>
            </a:pPr>
            <a:r>
              <a:rPr lang="zh-CN" altLang="zh-CN" sz="2200">
                <a:solidFill>
                  <a:srgbClr val="000000"/>
                </a:solidFill>
                <a:latin typeface="NEU-BZ-S92"/>
                <a:cs typeface="宋体" panose="02010600030101010101" pitchFamily="2" charset="-122"/>
              </a:rPr>
              <a:t>②</a:t>
            </a:r>
            <a:r>
              <a:rPr lang="zh-CN" altLang="zh-CN" sz="2200">
                <a:solidFill>
                  <a:srgbClr val="000000"/>
                </a:solidFill>
                <a:latin typeface="Times New Roman" panose="02020603050405020304" pitchFamily="18" charset="0"/>
                <a:cs typeface="Times New Roman" panose="02020603050405020304" pitchFamily="18" charset="0"/>
              </a:rPr>
              <a:t>结果</a:t>
            </a:r>
            <a:r>
              <a:rPr lang="en-US" altLang="zh-CN" sz="2200">
                <a:solidFill>
                  <a:srgbClr val="000000"/>
                </a:solidFill>
                <a:latin typeface="Times New Roman" panose="02020603050405020304" pitchFamily="18" charset="0"/>
                <a:cs typeface="Times New Roman" panose="02020603050405020304" pitchFamily="18" charset="0"/>
              </a:rPr>
              <a:t>:1929—1933</a:t>
            </a:r>
            <a:r>
              <a:rPr lang="zh-CN" altLang="zh-CN" sz="2200">
                <a:solidFill>
                  <a:srgbClr val="000000"/>
                </a:solidFill>
                <a:latin typeface="Times New Roman" panose="02020603050405020304" pitchFamily="18" charset="0"/>
                <a:cs typeface="Times New Roman" panose="02020603050405020304" pitchFamily="18" charset="0"/>
              </a:rPr>
              <a:t>年</a:t>
            </a:r>
            <a:r>
              <a:rPr lang="en-US" altLang="zh-CN" sz="2200">
                <a:solidFill>
                  <a:srgbClr val="000000"/>
                </a:solidFill>
                <a:latin typeface="Times New Roman" panose="02020603050405020304" pitchFamily="18" charset="0"/>
                <a:cs typeface="Times New Roman" panose="02020603050405020304" pitchFamily="18" charset="0"/>
              </a:rPr>
              <a:t>,</a:t>
            </a:r>
            <a:r>
              <a:rPr lang="zh-CN" altLang="zh-CN" sz="2200">
                <a:solidFill>
                  <a:srgbClr val="000000"/>
                </a:solidFill>
                <a:latin typeface="Times New Roman" panose="02020603050405020304" pitchFamily="18" charset="0"/>
                <a:cs typeface="Times New Roman" panose="02020603050405020304" pitchFamily="18" charset="0"/>
              </a:rPr>
              <a:t>资本主义世界出现空前严重的</a:t>
            </a:r>
            <a:r>
              <a:rPr lang="zh-CN" altLang="zh-CN" sz="2200" u="sng">
                <a:solidFill>
                  <a:srgbClr val="FF0000"/>
                </a:solidFill>
                <a:uFill>
                  <a:solidFill>
                    <a:srgbClr val="000000"/>
                  </a:solidFill>
                </a:uFill>
                <a:latin typeface="Times New Roman" panose="02020603050405020304" pitchFamily="18" charset="0"/>
                <a:cs typeface="Times New Roman" panose="02020603050405020304" pitchFamily="18" charset="0"/>
              </a:rPr>
              <a:t>经济危机</a:t>
            </a:r>
            <a:r>
              <a:rPr lang="zh-CN" altLang="zh-CN" sz="2200">
                <a:solidFill>
                  <a:srgbClr val="000000"/>
                </a:solidFill>
                <a:latin typeface="Times New Roman" panose="02020603050405020304" pitchFamily="18" charset="0"/>
                <a:cs typeface="Times New Roman" panose="02020603050405020304" pitchFamily="18" charset="0"/>
              </a:rPr>
              <a:t>。</a:t>
            </a:r>
            <a:endParaRPr lang="zh-CN" altLang="zh-CN" sz="2200">
              <a:solidFill>
                <a:srgbClr val="000000"/>
              </a:solidFill>
              <a:latin typeface="NEU-BZ-S92"/>
              <a:ea typeface="方正书宋_GBK" panose="03000509000000000000" pitchFamily="65" charset="-122"/>
              <a:cs typeface="Times New Roman" panose="02020603050405020304" pitchFamily="18" charset="0"/>
            </a:endParaRPr>
          </a:p>
          <a:p>
            <a:pPr>
              <a:lnSpc>
                <a:spcPct val="120000"/>
              </a:lnSpc>
              <a:spcAft>
                <a:spcPct val="0"/>
              </a:spcAft>
              <a:tabLst>
                <a:tab pos="1188085"/>
                <a:tab pos="2163445"/>
                <a:tab pos="3142615"/>
                <a:tab pos="4190365"/>
              </a:tabLst>
            </a:pPr>
            <a:r>
              <a:rPr lang="zh-CN" altLang="zh-CN" sz="2200">
                <a:solidFill>
                  <a:srgbClr val="000000"/>
                </a:solidFill>
                <a:latin typeface="NEU-BZ-S92"/>
                <a:cs typeface="宋体" panose="02010600030101010101" pitchFamily="2" charset="-122"/>
              </a:rPr>
              <a:t>③</a:t>
            </a:r>
            <a:r>
              <a:rPr lang="zh-CN" altLang="zh-CN" sz="2200">
                <a:solidFill>
                  <a:srgbClr val="000000"/>
                </a:solidFill>
                <a:latin typeface="Times New Roman" panose="02020603050405020304" pitchFamily="18" charset="0"/>
                <a:cs typeface="Times New Roman" panose="02020603050405020304" pitchFamily="18" charset="0"/>
              </a:rPr>
              <a:t>影响</a:t>
            </a:r>
            <a:r>
              <a:rPr lang="en-US" altLang="zh-CN" sz="2200">
                <a:solidFill>
                  <a:srgbClr val="000000"/>
                </a:solidFill>
                <a:latin typeface="Times New Roman" panose="02020603050405020304" pitchFamily="18" charset="0"/>
                <a:cs typeface="Times New Roman" panose="02020603050405020304" pitchFamily="18" charset="0"/>
              </a:rPr>
              <a:t>:</a:t>
            </a:r>
            <a:r>
              <a:rPr lang="zh-CN" altLang="zh-CN" sz="2200">
                <a:solidFill>
                  <a:srgbClr val="000000"/>
                </a:solidFill>
                <a:latin typeface="Times New Roman" panose="02020603050405020304" pitchFamily="18" charset="0"/>
                <a:cs typeface="Times New Roman" panose="02020603050405020304" pitchFamily="18" charset="0"/>
              </a:rPr>
              <a:t>资本主义国家经济遭受重创</a:t>
            </a:r>
            <a:r>
              <a:rPr lang="en-US" altLang="zh-CN" sz="2200">
                <a:solidFill>
                  <a:srgbClr val="000000"/>
                </a:solidFill>
                <a:latin typeface="Times New Roman" panose="02020603050405020304" pitchFamily="18" charset="0"/>
                <a:cs typeface="Times New Roman" panose="02020603050405020304" pitchFamily="18" charset="0"/>
              </a:rPr>
              <a:t>;</a:t>
            </a:r>
            <a:r>
              <a:rPr lang="zh-CN" altLang="zh-CN" sz="2200">
                <a:solidFill>
                  <a:srgbClr val="000000"/>
                </a:solidFill>
                <a:latin typeface="Times New Roman" panose="02020603050405020304" pitchFamily="18" charset="0"/>
                <a:cs typeface="Times New Roman" panose="02020603050405020304" pitchFamily="18" charset="0"/>
              </a:rPr>
              <a:t>美国通过</a:t>
            </a:r>
            <a:r>
              <a:rPr lang="zh-CN" altLang="zh-CN" sz="2200" u="sng">
                <a:solidFill>
                  <a:srgbClr val="FF0000"/>
                </a:solidFill>
                <a:uFill>
                  <a:solidFill>
                    <a:srgbClr val="000000"/>
                  </a:solidFill>
                </a:uFill>
                <a:latin typeface="Times New Roman" panose="02020603050405020304" pitchFamily="18" charset="0"/>
                <a:cs typeface="Times New Roman" panose="02020603050405020304" pitchFamily="18" charset="0"/>
              </a:rPr>
              <a:t>罗斯福新政</a:t>
            </a:r>
            <a:r>
              <a:rPr lang="zh-CN" altLang="zh-CN" sz="2200">
                <a:solidFill>
                  <a:srgbClr val="000000"/>
                </a:solidFill>
                <a:latin typeface="Times New Roman" panose="02020603050405020304" pitchFamily="18" charset="0"/>
                <a:cs typeface="Times New Roman" panose="02020603050405020304" pitchFamily="18" charset="0"/>
              </a:rPr>
              <a:t>扭转危机</a:t>
            </a:r>
            <a:r>
              <a:rPr lang="en-US" altLang="zh-CN" sz="2200">
                <a:solidFill>
                  <a:srgbClr val="000000"/>
                </a:solidFill>
                <a:latin typeface="Times New Roman" panose="02020603050405020304" pitchFamily="18" charset="0"/>
                <a:cs typeface="Times New Roman" panose="02020603050405020304" pitchFamily="18" charset="0"/>
              </a:rPr>
              <a:t>,</a:t>
            </a:r>
            <a:r>
              <a:rPr lang="zh-CN" altLang="zh-CN" sz="2200">
                <a:solidFill>
                  <a:srgbClr val="000000"/>
                </a:solidFill>
                <a:latin typeface="Times New Roman" panose="02020603050405020304" pitchFamily="18" charset="0"/>
                <a:cs typeface="Times New Roman" panose="02020603050405020304" pitchFamily="18" charset="0"/>
              </a:rPr>
              <a:t>德国、意大利、日本走上法西斯道路</a:t>
            </a:r>
            <a:r>
              <a:rPr lang="en-US" altLang="zh-CN" sz="2200">
                <a:solidFill>
                  <a:srgbClr val="000000"/>
                </a:solidFill>
                <a:latin typeface="Times New Roman" panose="02020603050405020304" pitchFamily="18" charset="0"/>
                <a:cs typeface="Times New Roman" panose="02020603050405020304" pitchFamily="18" charset="0"/>
              </a:rPr>
              <a:t>,</a:t>
            </a:r>
            <a:r>
              <a:rPr lang="zh-CN" altLang="zh-CN" sz="2200">
                <a:solidFill>
                  <a:srgbClr val="000000"/>
                </a:solidFill>
                <a:latin typeface="Times New Roman" panose="02020603050405020304" pitchFamily="18" charset="0"/>
                <a:cs typeface="Times New Roman" panose="02020603050405020304" pitchFamily="18" charset="0"/>
              </a:rPr>
              <a:t>发动了第二次世界大战。</a:t>
            </a:r>
            <a:endParaRPr lang="zh-CN" altLang="zh-CN" sz="2200">
              <a:solidFill>
                <a:srgbClr val="000000"/>
              </a:solidFill>
              <a:effectLst/>
              <a:latin typeface="NEU-BZ-S92"/>
              <a:ea typeface="方正书宋_GBK" panose="03000509000000000000" pitchFamily="65" charset="-122"/>
              <a:cs typeface="Times New Roman" panose="02020603050405020304" pitchFamily="18" charset="0"/>
            </a:endParaRPr>
          </a:p>
        </p:txBody>
      </p:sp>
      <p:sp>
        <p:nvSpPr>
          <p:cNvPr id="3" name="矩形 2"/>
          <p:cNvSpPr/>
          <p:nvPr/>
        </p:nvSpPr>
        <p:spPr>
          <a:xfrm>
            <a:off x="1527116" y="2564904"/>
            <a:ext cx="1676732" cy="307845"/>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zh-CN"/>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algn="ctr"/>
            <a:endParaRPr lang="zh-CN" altLang="en-US"/>
          </a:p>
        </p:txBody>
      </p:sp>
      <p:sp>
        <p:nvSpPr>
          <p:cNvPr id="4" name="矩形 3"/>
          <p:cNvSpPr/>
          <p:nvPr/>
        </p:nvSpPr>
        <p:spPr>
          <a:xfrm>
            <a:off x="6876256" y="4971990"/>
            <a:ext cx="1141854" cy="307845"/>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zh-CN"/>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algn="ctr"/>
            <a:endParaRPr lang="zh-CN" altLang="en-US"/>
          </a:p>
        </p:txBody>
      </p:sp>
      <p:sp>
        <p:nvSpPr>
          <p:cNvPr id="5" name="矩形 4"/>
          <p:cNvSpPr/>
          <p:nvPr/>
        </p:nvSpPr>
        <p:spPr>
          <a:xfrm>
            <a:off x="6084168" y="5373216"/>
            <a:ext cx="1368152" cy="307845"/>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zh-CN"/>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algn="ctr"/>
            <a:endParaRPr lang="zh-CN" altLang="en-US"/>
          </a:p>
        </p:txBody>
      </p:sp>
    </p:spTree>
  </p:cSld>
  <p:clrMapOvr>
    <a:masterClrMapping/>
  </p:clrMapOvr>
  <mc:AlternateContent xmlns:mc="http://schemas.openxmlformats.org/markup-compatibility/2006">
    <mc:Choice xmlns:p14="http://schemas.microsoft.com/office/powerpoint/2010/main" Requires="p14">
      <p:transition p14:dur="0"/>
    </mc:Choice>
    <mc:Fallback>
      <p:transition/>
    </mc:Fallback>
  </mc:AlternateContent>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afterGroup">
                            <p:stCondLst>
                              <p:cond delay="0"/>
                            </p:stCondLst>
                            <p:childTnLst>
                              <p:par>
                                <p:cTn id="5" presetID="14" presetClass="exit" presetSubtype="10" fill="hold" grpId="0" nodeType="clickEffect">
                                  <p:stCondLst>
                                    <p:cond delay="0"/>
                                  </p:stCondLst>
                                  <p:childTnLst>
                                    <p:animEffect transition="out" filter="randombar(horizontal)">
                                      <p:cBhvr>
                                        <p:cTn id="6" dur="500"/>
                                        <p:tgtEl>
                                          <p:spTgt spid="3"/>
                                        </p:tgtEl>
                                      </p:cBhvr>
                                    </p:animEffect>
                                    <p:set>
                                      <p:cBhvr>
                                        <p:cTn id="7" dur="1" fill="hold">
                                          <p:stCondLst>
                                            <p:cond delay="499"/>
                                          </p:stCondLst>
                                        </p:cTn>
                                        <p:tgtEl>
                                          <p:spTgt spid="3"/>
                                        </p:tgtEl>
                                        <p:attrNameLst>
                                          <p:attrName>style.visibility</p:attrName>
                                        </p:attrNameLst>
                                      </p:cBhvr>
                                      <p:to>
                                        <p:strVal val="hidden"/>
                                      </p:to>
                                    </p:set>
                                  </p:childTnLst>
                                </p:cTn>
                              </p:par>
                            </p:childTnLst>
                          </p:cTn>
                        </p:par>
                      </p:childTnLst>
                    </p:cTn>
                  </p:par>
                  <p:par>
                    <p:cTn id="8" fill="hold" nodeType="clickPar">
                      <p:stCondLst>
                        <p:cond delay="indefinite"/>
                      </p:stCondLst>
                      <p:childTnLst>
                        <p:par>
                          <p:cTn id="9" fill="hold" nodeType="withGroup">
                            <p:stCondLst>
                              <p:cond delay="indefinite"/>
                            </p:stCondLst>
                          </p:cTn>
                        </p:par>
                        <p:par>
                          <p:cTn id="10" fill="hold" nodeType="afterGroup">
                            <p:stCondLst>
                              <p:cond delay="0"/>
                            </p:stCondLst>
                            <p:childTnLst>
                              <p:par>
                                <p:cTn id="11" presetID="14" presetClass="exit" presetSubtype="10" fill="hold" grpId="1" nodeType="clickEffect">
                                  <p:stCondLst>
                                    <p:cond delay="0"/>
                                  </p:stCondLst>
                                  <p:childTnLst>
                                    <p:animEffect transition="out" filter="randombar(horizontal)">
                                      <p:cBhvr>
                                        <p:cTn id="12" dur="500"/>
                                        <p:tgtEl>
                                          <p:spTgt spid="4"/>
                                        </p:tgtEl>
                                      </p:cBhvr>
                                    </p:animEffect>
                                    <p:set>
                                      <p:cBhvr>
                                        <p:cTn id="13" dur="1" fill="hold">
                                          <p:stCondLst>
                                            <p:cond delay="499"/>
                                          </p:stCondLst>
                                        </p:cTn>
                                        <p:tgtEl>
                                          <p:spTgt spid="4"/>
                                        </p:tgtEl>
                                        <p:attrNameLst>
                                          <p:attrName>style.visibility</p:attrName>
                                        </p:attrNameLst>
                                      </p:cBhvr>
                                      <p:to>
                                        <p:strVal val="hidden"/>
                                      </p:to>
                                    </p:set>
                                  </p:childTnLst>
                                </p:cTn>
                              </p:par>
                            </p:childTnLst>
                          </p:cTn>
                        </p:par>
                      </p:childTnLst>
                    </p:cTn>
                  </p:par>
                  <p:par>
                    <p:cTn id="14" fill="hold" nodeType="clickPar">
                      <p:stCondLst>
                        <p:cond delay="indefinite"/>
                      </p:stCondLst>
                      <p:childTnLst>
                        <p:par>
                          <p:cTn id="15" fill="hold" nodeType="withGroup">
                            <p:stCondLst>
                              <p:cond delay="indefinite"/>
                            </p:stCondLst>
                          </p:cTn>
                        </p:par>
                        <p:par>
                          <p:cTn id="16" fill="hold" nodeType="afterGroup">
                            <p:stCondLst>
                              <p:cond delay="0"/>
                            </p:stCondLst>
                            <p:childTnLst>
                              <p:par>
                                <p:cTn id="17" presetID="14" presetClass="exit" presetSubtype="10" fill="hold" grpId="2" nodeType="clickEffect">
                                  <p:stCondLst>
                                    <p:cond delay="0"/>
                                  </p:stCondLst>
                                  <p:childTnLst>
                                    <p:animEffect transition="out" filter="randombar(horizontal)">
                                      <p:cBhvr>
                                        <p:cTn id="18" dur="500"/>
                                        <p:tgtEl>
                                          <p:spTgt spid="5"/>
                                        </p:tgtEl>
                                      </p:cBhvr>
                                    </p:animEffect>
                                    <p:set>
                                      <p:cBhvr>
                                        <p:cTn id="19" dur="1" fill="hold">
                                          <p:stCondLst>
                                            <p:cond delay="499"/>
                                          </p:stCondLst>
                                        </p:cTn>
                                        <p:tgtEl>
                                          <p:spTgt spid="5"/>
                                        </p:tgtEl>
                                        <p:attrNameLst>
                                          <p:attrName>style.visibility</p:attrName>
                                        </p:attrNameLst>
                                      </p:cBhvr>
                                      <p:to>
                                        <p:strVal val="hidden"/>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p:bldP spid="4" grpId="1"/>
      <p:bldP spid="5" grpId="2"/>
    </p:bldLst>
  </p:timing>
</p:sld>
</file>

<file path=ppt/slides/slide4.xml><?xml version="1.0" encoding="utf-8"?>
<p:sld xmlns:a="http://schemas.openxmlformats.org/drawingml/2006/main" xmlns:r="http://schemas.openxmlformats.org/officeDocument/2006/relationships" xmlns:p14="http://schemas.microsoft.com/office/powerpoint/2010/main" xmlns:p15="http://schemas.microsoft.com/office/powerpoint/2012/main" xmlns:p="http://schemas.openxmlformats.org/presentationml/2006/main">
  <p:cSld>
    <p:spTree>
      <p:nvGrpSpPr>
        <p:cNvPr id="1" name=""/>
        <p:cNvGrpSpPr/>
        <p:nvPr/>
      </p:nvGrpSpPr>
      <p:grpSpPr>
        <a:xfrm>
          <a:off x="0" y="0"/>
          <a:ext cx="0" cy="0"/>
        </a:xfrm>
      </p:grpSpPr>
      <p:sp>
        <p:nvSpPr>
          <p:cNvPr id="2" name="矩形 1"/>
          <p:cNvSpPr>
            <a:spLocks noChangeAspect="1"/>
          </p:cNvSpPr>
          <p:nvPr/>
        </p:nvSpPr>
        <p:spPr>
          <a:xfrm>
            <a:off x="508000" y="1497936"/>
            <a:ext cx="8128000" cy="4116127"/>
          </a:xfrm>
          <a:prstGeom prst="rect">
            <a:avLst/>
          </a:prstGeom>
        </p:spPr>
        <p:txBody>
          <a:bodyPr>
            <a:spAutoFit/>
          </a:bodyPr>
          <a:lstStyle/>
          <a:p>
            <a:pPr>
              <a:lnSpc>
                <a:spcPct val="120000"/>
              </a:lnSpc>
              <a:spcAft>
                <a:spcPct val="0"/>
              </a:spcAft>
              <a:tabLst>
                <a:tab pos="1188085"/>
                <a:tab pos="2163445"/>
                <a:tab pos="3142615"/>
                <a:tab pos="4190365"/>
              </a:tabLst>
            </a:pPr>
            <a:r>
              <a:rPr lang="en-US" altLang="zh-CN" sz="2200">
                <a:solidFill>
                  <a:srgbClr val="000000"/>
                </a:solidFill>
                <a:latin typeface="Times New Roman" panose="02020603050405020304" pitchFamily="18" charset="0"/>
                <a:cs typeface="Times New Roman" panose="02020603050405020304" pitchFamily="18" charset="0"/>
              </a:rPr>
              <a:t>(3)</a:t>
            </a:r>
            <a:r>
              <a:rPr lang="zh-CN" altLang="zh-CN" sz="2200">
                <a:solidFill>
                  <a:srgbClr val="000000"/>
                </a:solidFill>
                <a:latin typeface="Times New Roman" panose="02020603050405020304" pitchFamily="18" charset="0"/>
                <a:cs typeface="Times New Roman" panose="02020603050405020304" pitchFamily="18" charset="0"/>
              </a:rPr>
              <a:t>第二次世界大战后</a:t>
            </a:r>
            <a:endParaRPr lang="zh-CN" altLang="zh-CN" sz="2200">
              <a:solidFill>
                <a:srgbClr val="000000"/>
              </a:solidFill>
              <a:latin typeface="NEU-BZ-S92"/>
              <a:ea typeface="方正书宋_GBK" panose="03000509000000000000" pitchFamily="65" charset="-122"/>
              <a:cs typeface="Times New Roman" panose="02020603050405020304" pitchFamily="18" charset="0"/>
            </a:endParaRPr>
          </a:p>
          <a:p>
            <a:pPr>
              <a:lnSpc>
                <a:spcPct val="120000"/>
              </a:lnSpc>
              <a:spcAft>
                <a:spcPct val="0"/>
              </a:spcAft>
              <a:tabLst>
                <a:tab pos="1188085"/>
                <a:tab pos="2163445"/>
                <a:tab pos="3142615"/>
                <a:tab pos="4190365"/>
              </a:tabLst>
            </a:pPr>
            <a:r>
              <a:rPr lang="zh-CN" altLang="zh-CN" sz="2200">
                <a:solidFill>
                  <a:srgbClr val="000000"/>
                </a:solidFill>
                <a:latin typeface="NEU-BZ-S92"/>
                <a:cs typeface="宋体" panose="02010600030101010101" pitchFamily="2" charset="-122"/>
              </a:rPr>
              <a:t>①</a:t>
            </a:r>
            <a:r>
              <a:rPr lang="zh-CN" altLang="zh-CN" sz="2200">
                <a:solidFill>
                  <a:srgbClr val="000000"/>
                </a:solidFill>
                <a:latin typeface="Times New Roman" panose="02020603050405020304" pitchFamily="18" charset="0"/>
                <a:cs typeface="Times New Roman" panose="02020603050405020304" pitchFamily="18" charset="0"/>
              </a:rPr>
              <a:t>条件</a:t>
            </a:r>
            <a:r>
              <a:rPr lang="en-US" altLang="zh-CN" sz="2200">
                <a:solidFill>
                  <a:srgbClr val="000000"/>
                </a:solidFill>
                <a:latin typeface="Times New Roman" panose="02020603050405020304" pitchFamily="18" charset="0"/>
                <a:cs typeface="Times New Roman" panose="02020603050405020304" pitchFamily="18" charset="0"/>
              </a:rPr>
              <a:t>:</a:t>
            </a:r>
            <a:r>
              <a:rPr lang="zh-CN" altLang="zh-CN" sz="2200">
                <a:solidFill>
                  <a:srgbClr val="000000"/>
                </a:solidFill>
                <a:latin typeface="Times New Roman" panose="02020603050405020304" pitchFamily="18" charset="0"/>
                <a:cs typeface="Times New Roman" panose="02020603050405020304" pitchFamily="18" charset="0"/>
              </a:rPr>
              <a:t>各资本主义国家通过经济计划、财政政策、货币政策、收入政策以及福利政策等</a:t>
            </a:r>
            <a:r>
              <a:rPr lang="en-US" altLang="zh-CN" sz="2200">
                <a:solidFill>
                  <a:srgbClr val="000000"/>
                </a:solidFill>
                <a:latin typeface="Times New Roman" panose="02020603050405020304" pitchFamily="18" charset="0"/>
                <a:cs typeface="Times New Roman" panose="02020603050405020304" pitchFamily="18" charset="0"/>
              </a:rPr>
              <a:t>,</a:t>
            </a:r>
            <a:r>
              <a:rPr lang="zh-CN" altLang="zh-CN" sz="2200">
                <a:solidFill>
                  <a:srgbClr val="000000"/>
                </a:solidFill>
                <a:latin typeface="Times New Roman" panose="02020603050405020304" pitchFamily="18" charset="0"/>
                <a:cs typeface="Times New Roman" panose="02020603050405020304" pitchFamily="18" charset="0"/>
              </a:rPr>
              <a:t>将</a:t>
            </a:r>
            <a:r>
              <a:rPr lang="zh-CN" altLang="zh-CN" sz="2200" u="sng">
                <a:solidFill>
                  <a:srgbClr val="FF0000"/>
                </a:solidFill>
                <a:uFill>
                  <a:solidFill>
                    <a:srgbClr val="000000"/>
                  </a:solidFill>
                </a:uFill>
                <a:latin typeface="Times New Roman" panose="02020603050405020304" pitchFamily="18" charset="0"/>
                <a:cs typeface="Times New Roman" panose="02020603050405020304" pitchFamily="18" charset="0"/>
              </a:rPr>
              <a:t>政府宏观调控</a:t>
            </a:r>
            <a:r>
              <a:rPr lang="zh-CN" altLang="zh-CN" sz="2200">
                <a:solidFill>
                  <a:srgbClr val="000000"/>
                </a:solidFill>
                <a:latin typeface="Times New Roman" panose="02020603050405020304" pitchFamily="18" charset="0"/>
                <a:cs typeface="Times New Roman" panose="02020603050405020304" pitchFamily="18" charset="0"/>
              </a:rPr>
              <a:t>与市场调节相结合</a:t>
            </a:r>
            <a:r>
              <a:rPr lang="en-US" altLang="zh-CN" sz="2200">
                <a:solidFill>
                  <a:srgbClr val="000000"/>
                </a:solidFill>
                <a:latin typeface="Times New Roman" panose="02020603050405020304" pitchFamily="18" charset="0"/>
                <a:cs typeface="Times New Roman" panose="02020603050405020304" pitchFamily="18" charset="0"/>
              </a:rPr>
              <a:t>;</a:t>
            </a:r>
            <a:r>
              <a:rPr lang="zh-CN" altLang="zh-CN" sz="2200">
                <a:solidFill>
                  <a:srgbClr val="000000"/>
                </a:solidFill>
                <a:latin typeface="Times New Roman" panose="02020603050405020304" pitchFamily="18" charset="0"/>
                <a:cs typeface="Times New Roman" panose="02020603050405020304" pitchFamily="18" charset="0"/>
              </a:rPr>
              <a:t>现代科技的进步。</a:t>
            </a:r>
            <a:endParaRPr lang="zh-CN" altLang="zh-CN" sz="2200">
              <a:solidFill>
                <a:srgbClr val="000000"/>
              </a:solidFill>
              <a:latin typeface="NEU-BZ-S92"/>
              <a:ea typeface="方正书宋_GBK" panose="03000509000000000000" pitchFamily="65" charset="-122"/>
              <a:cs typeface="Times New Roman" panose="02020603050405020304" pitchFamily="18" charset="0"/>
            </a:endParaRPr>
          </a:p>
          <a:p>
            <a:pPr>
              <a:lnSpc>
                <a:spcPct val="120000"/>
              </a:lnSpc>
              <a:spcAft>
                <a:spcPct val="0"/>
              </a:spcAft>
              <a:tabLst>
                <a:tab pos="1188085"/>
                <a:tab pos="2163445"/>
                <a:tab pos="3142615"/>
                <a:tab pos="4190365"/>
              </a:tabLst>
            </a:pPr>
            <a:r>
              <a:rPr lang="zh-CN" altLang="zh-CN" sz="2200">
                <a:solidFill>
                  <a:srgbClr val="000000"/>
                </a:solidFill>
                <a:latin typeface="NEU-BZ-S92"/>
                <a:cs typeface="宋体" panose="02010600030101010101" pitchFamily="2" charset="-122"/>
              </a:rPr>
              <a:t>②</a:t>
            </a:r>
            <a:r>
              <a:rPr lang="zh-CN" altLang="zh-CN" sz="2200">
                <a:solidFill>
                  <a:srgbClr val="000000"/>
                </a:solidFill>
                <a:latin typeface="Times New Roman" panose="02020603050405020304" pitchFamily="18" charset="0"/>
                <a:cs typeface="Times New Roman" panose="02020603050405020304" pitchFamily="18" charset="0"/>
              </a:rPr>
              <a:t>结果</a:t>
            </a:r>
            <a:r>
              <a:rPr lang="en-US" altLang="zh-CN" sz="2200">
                <a:solidFill>
                  <a:srgbClr val="000000"/>
                </a:solidFill>
                <a:latin typeface="Times New Roman" panose="02020603050405020304" pitchFamily="18" charset="0"/>
                <a:cs typeface="Times New Roman" panose="02020603050405020304" pitchFamily="18" charset="0"/>
              </a:rPr>
              <a:t>:</a:t>
            </a:r>
            <a:r>
              <a:rPr lang="zh-CN" altLang="zh-CN" sz="2200">
                <a:solidFill>
                  <a:srgbClr val="000000"/>
                </a:solidFill>
                <a:latin typeface="Times New Roman" panose="02020603050405020304" pitchFamily="18" charset="0"/>
                <a:cs typeface="Times New Roman" panose="02020603050405020304" pitchFamily="18" charset="0"/>
              </a:rPr>
              <a:t>实现了经济的快速增长</a:t>
            </a:r>
            <a:r>
              <a:rPr lang="en-US" altLang="zh-CN" sz="2200">
                <a:solidFill>
                  <a:srgbClr val="000000"/>
                </a:solidFill>
                <a:latin typeface="Times New Roman" panose="02020603050405020304" pitchFamily="18" charset="0"/>
                <a:cs typeface="Times New Roman" panose="02020603050405020304" pitchFamily="18" charset="0"/>
              </a:rPr>
              <a:t>;</a:t>
            </a:r>
            <a:r>
              <a:rPr lang="zh-CN" altLang="zh-CN" sz="2200">
                <a:solidFill>
                  <a:srgbClr val="000000"/>
                </a:solidFill>
                <a:latin typeface="Times New Roman" panose="02020603050405020304" pitchFamily="18" charset="0"/>
                <a:cs typeface="Times New Roman" panose="02020603050405020304" pitchFamily="18" charset="0"/>
              </a:rPr>
              <a:t>促进了新兴产业的发展与传统产业的升级</a:t>
            </a:r>
            <a:r>
              <a:rPr lang="en-US" altLang="zh-CN" sz="2200">
                <a:solidFill>
                  <a:srgbClr val="000000"/>
                </a:solidFill>
                <a:latin typeface="Times New Roman" panose="02020603050405020304" pitchFamily="18" charset="0"/>
                <a:cs typeface="Times New Roman" panose="02020603050405020304" pitchFamily="18" charset="0"/>
              </a:rPr>
              <a:t>,</a:t>
            </a:r>
            <a:r>
              <a:rPr lang="zh-CN" altLang="zh-CN" sz="2200">
                <a:solidFill>
                  <a:srgbClr val="000000"/>
                </a:solidFill>
                <a:latin typeface="Times New Roman" panose="02020603050405020304" pitchFamily="18" charset="0"/>
                <a:cs typeface="Times New Roman" panose="02020603050405020304" pitchFamily="18" charset="0"/>
              </a:rPr>
              <a:t>极大提高了多个部门的生产效率。</a:t>
            </a:r>
            <a:endParaRPr lang="zh-CN" altLang="zh-CN" sz="2200">
              <a:solidFill>
                <a:srgbClr val="000000"/>
              </a:solidFill>
              <a:latin typeface="NEU-BZ-S92"/>
              <a:ea typeface="方正书宋_GBK" panose="03000509000000000000" pitchFamily="65" charset="-122"/>
              <a:cs typeface="Times New Roman" panose="02020603050405020304" pitchFamily="18" charset="0"/>
            </a:endParaRPr>
          </a:p>
          <a:p>
            <a:pPr>
              <a:lnSpc>
                <a:spcPct val="120000"/>
              </a:lnSpc>
              <a:spcAft>
                <a:spcPct val="0"/>
              </a:spcAft>
              <a:tabLst>
                <a:tab pos="1188085"/>
                <a:tab pos="2163445"/>
                <a:tab pos="3142615"/>
                <a:tab pos="4190365"/>
              </a:tabLst>
            </a:pPr>
            <a:r>
              <a:rPr lang="zh-CN" altLang="zh-CN" sz="2200">
                <a:solidFill>
                  <a:srgbClr val="000000"/>
                </a:solidFill>
                <a:latin typeface="NEU-BZ-S92"/>
                <a:cs typeface="宋体" panose="02010600030101010101" pitchFamily="2" charset="-122"/>
              </a:rPr>
              <a:t>③</a:t>
            </a:r>
            <a:r>
              <a:rPr lang="zh-CN" altLang="zh-CN" sz="2200">
                <a:solidFill>
                  <a:srgbClr val="000000"/>
                </a:solidFill>
                <a:latin typeface="Times New Roman" panose="02020603050405020304" pitchFamily="18" charset="0"/>
                <a:cs typeface="Times New Roman" panose="02020603050405020304" pitchFamily="18" charset="0"/>
              </a:rPr>
              <a:t>消极影响</a:t>
            </a:r>
            <a:r>
              <a:rPr lang="en-US" altLang="zh-CN" sz="2200">
                <a:solidFill>
                  <a:srgbClr val="000000"/>
                </a:solidFill>
                <a:latin typeface="Times New Roman" panose="02020603050405020304" pitchFamily="18" charset="0"/>
                <a:cs typeface="Times New Roman" panose="02020603050405020304" pitchFamily="18" charset="0"/>
              </a:rPr>
              <a:t>:</a:t>
            </a:r>
            <a:r>
              <a:rPr lang="zh-CN" altLang="zh-CN" sz="2200">
                <a:solidFill>
                  <a:srgbClr val="000000"/>
                </a:solidFill>
                <a:latin typeface="Times New Roman" panose="02020603050405020304" pitchFamily="18" charset="0"/>
                <a:cs typeface="Times New Roman" panose="02020603050405020304" pitchFamily="18" charset="0"/>
              </a:rPr>
              <a:t>这些变化并没有解决资本主义生产社会化与生产资料私人占有之间的固有矛盾。随着全球化的发展</a:t>
            </a:r>
            <a:r>
              <a:rPr lang="en-US" altLang="zh-CN" sz="2200">
                <a:solidFill>
                  <a:srgbClr val="000000"/>
                </a:solidFill>
                <a:latin typeface="Times New Roman" panose="02020603050405020304" pitchFamily="18" charset="0"/>
                <a:cs typeface="Times New Roman" panose="02020603050405020304" pitchFamily="18" charset="0"/>
              </a:rPr>
              <a:t>,</a:t>
            </a:r>
            <a:r>
              <a:rPr lang="zh-CN" altLang="zh-CN" sz="2200">
                <a:solidFill>
                  <a:srgbClr val="000000"/>
                </a:solidFill>
                <a:latin typeface="Times New Roman" panose="02020603050405020304" pitchFamily="18" charset="0"/>
                <a:cs typeface="Times New Roman" panose="02020603050405020304" pitchFamily="18" charset="0"/>
              </a:rPr>
              <a:t>世界范围内贫富分化加剧</a:t>
            </a:r>
            <a:r>
              <a:rPr lang="en-US" altLang="zh-CN" sz="2200">
                <a:solidFill>
                  <a:srgbClr val="000000"/>
                </a:solidFill>
                <a:latin typeface="Times New Roman" panose="02020603050405020304" pitchFamily="18" charset="0"/>
                <a:cs typeface="Times New Roman" panose="02020603050405020304" pitchFamily="18" charset="0"/>
              </a:rPr>
              <a:t>,</a:t>
            </a:r>
            <a:r>
              <a:rPr lang="zh-CN" altLang="zh-CN" sz="2200">
                <a:solidFill>
                  <a:srgbClr val="000000"/>
                </a:solidFill>
                <a:latin typeface="Times New Roman" panose="02020603050405020304" pitchFamily="18" charset="0"/>
                <a:cs typeface="Times New Roman" panose="02020603050405020304" pitchFamily="18" charset="0"/>
              </a:rPr>
              <a:t>经济危机时有发生</a:t>
            </a:r>
            <a:r>
              <a:rPr lang="en-US" altLang="zh-CN" sz="2200">
                <a:solidFill>
                  <a:srgbClr val="000000"/>
                </a:solidFill>
                <a:latin typeface="Times New Roman" panose="02020603050405020304" pitchFamily="18" charset="0"/>
                <a:cs typeface="Times New Roman" panose="02020603050405020304" pitchFamily="18" charset="0"/>
              </a:rPr>
              <a:t>,</a:t>
            </a:r>
            <a:r>
              <a:rPr lang="zh-CN" altLang="zh-CN" sz="2200">
                <a:solidFill>
                  <a:srgbClr val="000000"/>
                </a:solidFill>
                <a:latin typeface="Times New Roman" panose="02020603050405020304" pitchFamily="18" charset="0"/>
                <a:cs typeface="Times New Roman" panose="02020603050405020304" pitchFamily="18" charset="0"/>
              </a:rPr>
              <a:t>并且波及范围更大。如</a:t>
            </a:r>
            <a:r>
              <a:rPr lang="en-US" altLang="zh-CN" sz="2200">
                <a:solidFill>
                  <a:srgbClr val="000000"/>
                </a:solidFill>
                <a:latin typeface="Times New Roman" panose="02020603050405020304" pitchFamily="18" charset="0"/>
                <a:cs typeface="Times New Roman" panose="02020603050405020304" pitchFamily="18" charset="0"/>
              </a:rPr>
              <a:t>1997</a:t>
            </a:r>
            <a:r>
              <a:rPr lang="zh-CN" altLang="zh-CN" sz="2200">
                <a:solidFill>
                  <a:srgbClr val="000000"/>
                </a:solidFill>
                <a:latin typeface="Times New Roman" panose="02020603050405020304" pitchFamily="18" charset="0"/>
                <a:cs typeface="Times New Roman" panose="02020603050405020304" pitchFamily="18" charset="0"/>
              </a:rPr>
              <a:t>年的亚洲金融危机、</a:t>
            </a:r>
            <a:r>
              <a:rPr lang="en-US" altLang="zh-CN" sz="2200">
                <a:solidFill>
                  <a:srgbClr val="000000"/>
                </a:solidFill>
                <a:latin typeface="Times New Roman" panose="02020603050405020304" pitchFamily="18" charset="0"/>
                <a:cs typeface="Times New Roman" panose="02020603050405020304" pitchFamily="18" charset="0"/>
              </a:rPr>
              <a:t>2008</a:t>
            </a:r>
            <a:r>
              <a:rPr lang="zh-CN" altLang="zh-CN" sz="2200">
                <a:solidFill>
                  <a:srgbClr val="000000"/>
                </a:solidFill>
                <a:latin typeface="Times New Roman" panose="02020603050405020304" pitchFamily="18" charset="0"/>
                <a:cs typeface="Times New Roman" panose="02020603050405020304" pitchFamily="18" charset="0"/>
              </a:rPr>
              <a:t>年的国际金融危机。</a:t>
            </a:r>
            <a:endParaRPr lang="zh-CN" altLang="zh-CN" sz="2200">
              <a:solidFill>
                <a:srgbClr val="000000"/>
              </a:solidFill>
              <a:effectLst/>
              <a:latin typeface="NEU-BZ-S92"/>
              <a:ea typeface="方正书宋_GBK" panose="03000509000000000000" pitchFamily="65" charset="-122"/>
              <a:cs typeface="Times New Roman" panose="02020603050405020304" pitchFamily="18" charset="0"/>
            </a:endParaRPr>
          </a:p>
        </p:txBody>
      </p:sp>
      <p:sp>
        <p:nvSpPr>
          <p:cNvPr id="3" name="矩形 2"/>
          <p:cNvSpPr/>
          <p:nvPr/>
        </p:nvSpPr>
        <p:spPr>
          <a:xfrm>
            <a:off x="3728452" y="2359244"/>
            <a:ext cx="1717918" cy="307845"/>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zh-CN"/>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algn="ctr"/>
            <a:endParaRPr lang="zh-CN" altLang="en-US"/>
          </a:p>
        </p:txBody>
      </p:sp>
    </p:spTree>
  </p:cSld>
  <p:clrMapOvr>
    <a:masterClrMapping/>
  </p:clrMapOvr>
  <mc:AlternateContent xmlns:mc="http://schemas.openxmlformats.org/markup-compatibility/2006">
    <mc:Choice xmlns:p14="http://schemas.microsoft.com/office/powerpoint/2010/main" Requires="p14">
      <p:transition p14:dur="0"/>
    </mc:Choice>
    <mc:Fallback>
      <p:transition/>
    </mc:Fallback>
  </mc:AlternateContent>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afterGroup">
                            <p:stCondLst>
                              <p:cond delay="0"/>
                            </p:stCondLst>
                            <p:childTnLst>
                              <p:par>
                                <p:cTn id="5" presetID="14" presetClass="exit" presetSubtype="10" fill="hold" grpId="0" nodeType="clickEffect">
                                  <p:stCondLst>
                                    <p:cond delay="0"/>
                                  </p:stCondLst>
                                  <p:childTnLst>
                                    <p:animEffect transition="out" filter="randombar(horizontal)">
                                      <p:cBhvr>
                                        <p:cTn id="6" dur="500"/>
                                        <p:tgtEl>
                                          <p:spTgt spid="3"/>
                                        </p:tgtEl>
                                      </p:cBhvr>
                                    </p:animEffect>
                                    <p:set>
                                      <p:cBhvr>
                                        <p:cTn id="7" dur="1" fill="hold">
                                          <p:stCondLst>
                                            <p:cond delay="499"/>
                                          </p:stCondLst>
                                        </p:cTn>
                                        <p:tgtEl>
                                          <p:spTgt spid="3"/>
                                        </p:tgtEl>
                                        <p:attrNameLst>
                                          <p:attrName>style.visibility</p:attrName>
                                        </p:attrNameLst>
                                      </p:cBhvr>
                                      <p:to>
                                        <p:strVal val="hidden"/>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p:bldLst>
  </p:timing>
</p:sld>
</file>

<file path=ppt/slides/slide5.xml><?xml version="1.0" encoding="utf-8"?>
<p:sld xmlns:a="http://schemas.openxmlformats.org/drawingml/2006/main" xmlns:r="http://schemas.openxmlformats.org/officeDocument/2006/relationships" xmlns:p14="http://schemas.microsoft.com/office/powerpoint/2010/main" xmlns:p15="http://schemas.microsoft.com/office/powerpoint/2012/main" xmlns:p="http://schemas.openxmlformats.org/presentationml/2006/main">
  <p:cSld>
    <p:spTree>
      <p:nvGrpSpPr>
        <p:cNvPr id="1" name=""/>
        <p:cNvGrpSpPr/>
        <p:nvPr/>
      </p:nvGrpSpPr>
      <p:grpSpPr>
        <a:xfrm>
          <a:off x="0" y="0"/>
          <a:ext cx="0" cy="0"/>
        </a:xfrm>
      </p:grpSpPr>
      <p:sp>
        <p:nvSpPr>
          <p:cNvPr id="2" name="矩形 1"/>
          <p:cNvSpPr>
            <a:spLocks noChangeAspect="1"/>
          </p:cNvSpPr>
          <p:nvPr/>
        </p:nvSpPr>
        <p:spPr>
          <a:xfrm>
            <a:off x="508000" y="1708603"/>
            <a:ext cx="8128000" cy="3694794"/>
          </a:xfrm>
          <a:prstGeom prst="rect">
            <a:avLst/>
          </a:prstGeom>
        </p:spPr>
        <p:txBody>
          <a:bodyPr>
            <a:spAutoFit/>
          </a:bodyPr>
          <a:lstStyle/>
          <a:p>
            <a:pPr>
              <a:lnSpc>
                <a:spcPct val="120000"/>
              </a:lnSpc>
              <a:spcAft>
                <a:spcPct val="0"/>
              </a:spcAft>
              <a:tabLst>
                <a:tab pos="1188085"/>
                <a:tab pos="2163445"/>
                <a:tab pos="3142615"/>
                <a:tab pos="4190365"/>
              </a:tabLst>
            </a:pPr>
            <a:r>
              <a:rPr lang="en-US" altLang="zh-CN" sz="2200" b="1">
                <a:solidFill>
                  <a:srgbClr val="000000"/>
                </a:solidFill>
                <a:latin typeface="Times New Roman" panose="02020603050405020304" pitchFamily="18" charset="0"/>
                <a:cs typeface="Times New Roman" panose="02020603050405020304" pitchFamily="18" charset="0"/>
              </a:rPr>
              <a:t>2</a:t>
            </a:r>
            <a:r>
              <a:rPr lang="en-US" altLang="zh-CN" sz="2200">
                <a:solidFill>
                  <a:srgbClr val="000000"/>
                </a:solidFill>
                <a:latin typeface="Times New Roman" panose="02020603050405020304" pitchFamily="18" charset="0"/>
                <a:cs typeface="Times New Roman" panose="02020603050405020304" pitchFamily="18" charset="0"/>
              </a:rPr>
              <a:t>.</a:t>
            </a:r>
            <a:r>
              <a:rPr lang="zh-CN" altLang="zh-CN" sz="2200">
                <a:solidFill>
                  <a:srgbClr val="000000"/>
                </a:solidFill>
                <a:latin typeface="Arial" panose="020b0604020202020204" pitchFamily="34" charset="0"/>
                <a:ea typeface="黑体" panose="02010609060101010101" pitchFamily="2" charset="-122"/>
                <a:cs typeface="Times New Roman" panose="02020603050405020304" pitchFamily="18" charset="0"/>
              </a:rPr>
              <a:t>社会主义国家</a:t>
            </a:r>
            <a:endParaRPr lang="zh-CN" altLang="zh-CN" sz="2200">
              <a:solidFill>
                <a:srgbClr val="000000"/>
              </a:solidFill>
              <a:latin typeface="NEU-BZ-S92"/>
              <a:ea typeface="方正书宋_GBK" panose="03000509000000000000" pitchFamily="65" charset="-122"/>
              <a:cs typeface="Times New Roman" panose="02020603050405020304" pitchFamily="18" charset="0"/>
            </a:endParaRPr>
          </a:p>
          <a:p>
            <a:pPr>
              <a:lnSpc>
                <a:spcPct val="120000"/>
              </a:lnSpc>
              <a:spcAft>
                <a:spcPct val="0"/>
              </a:spcAft>
              <a:tabLst>
                <a:tab pos="1188085"/>
                <a:tab pos="2163445"/>
                <a:tab pos="3142615"/>
                <a:tab pos="4190365"/>
              </a:tabLst>
            </a:pPr>
            <a:r>
              <a:rPr lang="en-US" altLang="zh-CN" sz="2200">
                <a:solidFill>
                  <a:srgbClr val="000000"/>
                </a:solidFill>
                <a:latin typeface="Times New Roman" panose="02020603050405020304" pitchFamily="18" charset="0"/>
                <a:cs typeface="Times New Roman" panose="02020603050405020304" pitchFamily="18" charset="0"/>
              </a:rPr>
              <a:t>(1)</a:t>
            </a:r>
            <a:r>
              <a:rPr lang="zh-CN" altLang="zh-CN" sz="2200">
                <a:solidFill>
                  <a:srgbClr val="000000"/>
                </a:solidFill>
                <a:latin typeface="Times New Roman" panose="02020603050405020304" pitchFamily="18" charset="0"/>
                <a:cs typeface="Times New Roman" panose="02020603050405020304" pitchFamily="18" charset="0"/>
              </a:rPr>
              <a:t>苏联</a:t>
            </a:r>
            <a:endParaRPr lang="zh-CN" altLang="zh-CN" sz="2200">
              <a:solidFill>
                <a:srgbClr val="000000"/>
              </a:solidFill>
              <a:latin typeface="NEU-BZ-S92"/>
              <a:ea typeface="方正书宋_GBK" panose="03000509000000000000" pitchFamily="65" charset="-122"/>
              <a:cs typeface="Times New Roman" panose="02020603050405020304" pitchFamily="18" charset="0"/>
            </a:endParaRPr>
          </a:p>
          <a:p>
            <a:pPr>
              <a:lnSpc>
                <a:spcPct val="120000"/>
              </a:lnSpc>
              <a:spcAft>
                <a:spcPct val="0"/>
              </a:spcAft>
              <a:tabLst>
                <a:tab pos="1188085"/>
                <a:tab pos="2163445"/>
                <a:tab pos="3142615"/>
                <a:tab pos="4190365"/>
              </a:tabLst>
            </a:pPr>
            <a:r>
              <a:rPr lang="zh-CN" altLang="zh-CN" sz="2200">
                <a:solidFill>
                  <a:srgbClr val="000000"/>
                </a:solidFill>
                <a:latin typeface="NEU-BZ-S92"/>
                <a:cs typeface="宋体" panose="02010600030101010101" pitchFamily="2" charset="-122"/>
              </a:rPr>
              <a:t>①</a:t>
            </a:r>
            <a:r>
              <a:rPr lang="en-US" altLang="zh-CN" sz="2200">
                <a:solidFill>
                  <a:srgbClr val="000000"/>
                </a:solidFill>
                <a:latin typeface="Times New Roman" panose="02020603050405020304" pitchFamily="18" charset="0"/>
                <a:cs typeface="Times New Roman" panose="02020603050405020304" pitchFamily="18" charset="0"/>
              </a:rPr>
              <a:t>1922</a:t>
            </a:r>
            <a:r>
              <a:rPr lang="zh-CN" altLang="zh-CN" sz="2200">
                <a:solidFill>
                  <a:srgbClr val="000000"/>
                </a:solidFill>
                <a:latin typeface="Times New Roman" panose="02020603050405020304" pitchFamily="18" charset="0"/>
                <a:cs typeface="Times New Roman" panose="02020603050405020304" pitchFamily="18" charset="0"/>
              </a:rPr>
              <a:t>年</a:t>
            </a:r>
            <a:r>
              <a:rPr lang="en-US" altLang="zh-CN" sz="2200">
                <a:solidFill>
                  <a:srgbClr val="000000"/>
                </a:solidFill>
                <a:latin typeface="Times New Roman" panose="02020603050405020304" pitchFamily="18" charset="0"/>
                <a:cs typeface="Times New Roman" panose="02020603050405020304" pitchFamily="18" charset="0"/>
              </a:rPr>
              <a:t>,</a:t>
            </a:r>
            <a:r>
              <a:rPr lang="zh-CN" altLang="zh-CN" sz="2200">
                <a:solidFill>
                  <a:srgbClr val="000000"/>
                </a:solidFill>
                <a:latin typeface="Times New Roman" panose="02020603050405020304" pitchFamily="18" charset="0"/>
                <a:cs typeface="Times New Roman" panose="02020603050405020304" pitchFamily="18" charset="0"/>
              </a:rPr>
              <a:t>苏联成立</a:t>
            </a:r>
            <a:r>
              <a:rPr lang="en-US" altLang="zh-CN" sz="2200">
                <a:solidFill>
                  <a:srgbClr val="000000"/>
                </a:solidFill>
                <a:latin typeface="Times New Roman" panose="02020603050405020304" pitchFamily="18" charset="0"/>
                <a:cs typeface="Times New Roman" panose="02020603050405020304" pitchFamily="18" charset="0"/>
              </a:rPr>
              <a:t>,</a:t>
            </a:r>
            <a:r>
              <a:rPr lang="zh-CN" altLang="zh-CN" sz="2200">
                <a:solidFill>
                  <a:srgbClr val="000000"/>
                </a:solidFill>
                <a:latin typeface="Times New Roman" panose="02020603050405020304" pitchFamily="18" charset="0"/>
                <a:cs typeface="Times New Roman" panose="02020603050405020304" pitchFamily="18" charset="0"/>
              </a:rPr>
              <a:t>并继续实施</a:t>
            </a:r>
            <a:r>
              <a:rPr lang="zh-CN" altLang="zh-CN" sz="2200" u="sng">
                <a:solidFill>
                  <a:srgbClr val="FF0000"/>
                </a:solidFill>
                <a:uFill>
                  <a:solidFill>
                    <a:srgbClr val="000000"/>
                  </a:solidFill>
                </a:uFill>
                <a:latin typeface="Times New Roman" panose="02020603050405020304" pitchFamily="18" charset="0"/>
                <a:cs typeface="Times New Roman" panose="02020603050405020304" pitchFamily="18" charset="0"/>
              </a:rPr>
              <a:t>新经济政策</a:t>
            </a:r>
            <a:r>
              <a:rPr lang="en-US" altLang="zh-CN" sz="2200">
                <a:solidFill>
                  <a:srgbClr val="000000"/>
                </a:solidFill>
                <a:latin typeface="Times New Roman" panose="02020603050405020304" pitchFamily="18" charset="0"/>
                <a:cs typeface="Times New Roman" panose="02020603050405020304" pitchFamily="18" charset="0"/>
              </a:rPr>
              <a:t>,</a:t>
            </a:r>
            <a:r>
              <a:rPr lang="zh-CN" altLang="zh-CN" sz="2200">
                <a:solidFill>
                  <a:srgbClr val="000000"/>
                </a:solidFill>
                <a:latin typeface="Times New Roman" panose="02020603050405020304" pitchFamily="18" charset="0"/>
                <a:cs typeface="Times New Roman" panose="02020603050405020304" pitchFamily="18" charset="0"/>
              </a:rPr>
              <a:t>使社会经济得到恢复。</a:t>
            </a:r>
            <a:endParaRPr lang="zh-CN" altLang="zh-CN" sz="2200">
              <a:solidFill>
                <a:srgbClr val="000000"/>
              </a:solidFill>
              <a:latin typeface="NEU-BZ-S92"/>
              <a:ea typeface="方正书宋_GBK" panose="03000509000000000000" pitchFamily="65" charset="-122"/>
              <a:cs typeface="Times New Roman" panose="02020603050405020304" pitchFamily="18" charset="0"/>
            </a:endParaRPr>
          </a:p>
          <a:p>
            <a:pPr>
              <a:lnSpc>
                <a:spcPct val="120000"/>
              </a:lnSpc>
              <a:spcAft>
                <a:spcPct val="0"/>
              </a:spcAft>
              <a:tabLst>
                <a:tab pos="1188085"/>
                <a:tab pos="2163445"/>
                <a:tab pos="3142615"/>
                <a:tab pos="4190365"/>
              </a:tabLst>
            </a:pPr>
            <a:r>
              <a:rPr lang="zh-CN" altLang="zh-CN" sz="2200">
                <a:solidFill>
                  <a:srgbClr val="000000"/>
                </a:solidFill>
                <a:latin typeface="NEU-BZ-S92"/>
                <a:cs typeface="宋体" panose="02010600030101010101" pitchFamily="2" charset="-122"/>
              </a:rPr>
              <a:t>②</a:t>
            </a:r>
            <a:r>
              <a:rPr lang="zh-CN" altLang="zh-CN" sz="2200">
                <a:solidFill>
                  <a:srgbClr val="000000"/>
                </a:solidFill>
                <a:latin typeface="Times New Roman" panose="02020603050405020304" pitchFamily="18" charset="0"/>
                <a:cs typeface="Times New Roman" panose="02020603050405020304" pitchFamily="18" charset="0"/>
              </a:rPr>
              <a:t>此后</a:t>
            </a:r>
            <a:r>
              <a:rPr lang="en-US" altLang="zh-CN" sz="2200">
                <a:solidFill>
                  <a:srgbClr val="000000"/>
                </a:solidFill>
                <a:latin typeface="Times New Roman" panose="02020603050405020304" pitchFamily="18" charset="0"/>
                <a:cs typeface="Times New Roman" panose="02020603050405020304" pitchFamily="18" charset="0"/>
              </a:rPr>
              <a:t>,</a:t>
            </a:r>
            <a:r>
              <a:rPr lang="zh-CN" altLang="zh-CN" sz="2200">
                <a:solidFill>
                  <a:srgbClr val="000000"/>
                </a:solidFill>
                <a:latin typeface="Times New Roman" panose="02020603050405020304" pitchFamily="18" charset="0"/>
                <a:cs typeface="Times New Roman" panose="02020603050405020304" pitchFamily="18" charset="0"/>
              </a:rPr>
              <a:t>斯大林逐渐建立起</a:t>
            </a:r>
            <a:r>
              <a:rPr lang="zh-CN" altLang="zh-CN" sz="2200" u="sng">
                <a:solidFill>
                  <a:srgbClr val="FF0000"/>
                </a:solidFill>
                <a:uFill>
                  <a:solidFill>
                    <a:srgbClr val="000000"/>
                  </a:solidFill>
                </a:uFill>
                <a:latin typeface="Times New Roman" panose="02020603050405020304" pitchFamily="18" charset="0"/>
                <a:cs typeface="Times New Roman" panose="02020603050405020304" pitchFamily="18" charset="0"/>
              </a:rPr>
              <a:t>高度集中的计划经济体制</a:t>
            </a:r>
            <a:r>
              <a:rPr lang="en-US" altLang="zh-CN" sz="2200">
                <a:solidFill>
                  <a:srgbClr val="000000"/>
                </a:solidFill>
                <a:latin typeface="Times New Roman" panose="02020603050405020304" pitchFamily="18" charset="0"/>
                <a:cs typeface="Times New Roman" panose="02020603050405020304" pitchFamily="18" charset="0"/>
              </a:rPr>
              <a:t>,</a:t>
            </a:r>
            <a:r>
              <a:rPr lang="zh-CN" altLang="zh-CN" sz="2200">
                <a:solidFill>
                  <a:srgbClr val="000000"/>
                </a:solidFill>
                <a:latin typeface="Times New Roman" panose="02020603050405020304" pitchFamily="18" charset="0"/>
                <a:cs typeface="Times New Roman" panose="02020603050405020304" pitchFamily="18" charset="0"/>
              </a:rPr>
              <a:t>集中力量发展重工业</a:t>
            </a:r>
            <a:r>
              <a:rPr lang="en-US" altLang="zh-CN" sz="2200">
                <a:solidFill>
                  <a:srgbClr val="000000"/>
                </a:solidFill>
                <a:latin typeface="Times New Roman" panose="02020603050405020304" pitchFamily="18" charset="0"/>
                <a:cs typeface="Times New Roman" panose="02020603050405020304" pitchFamily="18" charset="0"/>
              </a:rPr>
              <a:t>,</a:t>
            </a:r>
            <a:r>
              <a:rPr lang="zh-CN" altLang="zh-CN" sz="2200">
                <a:solidFill>
                  <a:srgbClr val="000000"/>
                </a:solidFill>
                <a:latin typeface="Times New Roman" panose="02020603050405020304" pitchFamily="18" charset="0"/>
                <a:cs typeface="Times New Roman" panose="02020603050405020304" pitchFamily="18" charset="0"/>
              </a:rPr>
              <a:t>使苏联工业总产值于</a:t>
            </a:r>
            <a:r>
              <a:rPr lang="en-US" altLang="zh-CN" sz="2200">
                <a:solidFill>
                  <a:srgbClr val="000000"/>
                </a:solidFill>
                <a:latin typeface="Times New Roman" panose="02020603050405020304" pitchFamily="18" charset="0"/>
                <a:cs typeface="Times New Roman" panose="02020603050405020304" pitchFamily="18" charset="0"/>
              </a:rPr>
              <a:t>1937</a:t>
            </a:r>
            <a:r>
              <a:rPr lang="zh-CN" altLang="zh-CN" sz="2200">
                <a:solidFill>
                  <a:srgbClr val="000000"/>
                </a:solidFill>
                <a:latin typeface="Times New Roman" panose="02020603050405020304" pitchFamily="18" charset="0"/>
                <a:cs typeface="Times New Roman" panose="02020603050405020304" pitchFamily="18" charset="0"/>
              </a:rPr>
              <a:t>年跃居欧洲第一</a:t>
            </a:r>
            <a:r>
              <a:rPr lang="en-US" altLang="zh-CN" sz="2200">
                <a:solidFill>
                  <a:srgbClr val="000000"/>
                </a:solidFill>
                <a:latin typeface="Times New Roman" panose="02020603050405020304" pitchFamily="18" charset="0"/>
                <a:cs typeface="Times New Roman" panose="02020603050405020304" pitchFamily="18" charset="0"/>
              </a:rPr>
              <a:t>,</a:t>
            </a:r>
            <a:r>
              <a:rPr lang="zh-CN" altLang="zh-CN" sz="2200">
                <a:solidFill>
                  <a:srgbClr val="000000"/>
                </a:solidFill>
                <a:latin typeface="Times New Roman" panose="02020603050405020304" pitchFamily="18" charset="0"/>
                <a:cs typeface="Times New Roman" panose="02020603050405020304" pitchFamily="18" charset="0"/>
              </a:rPr>
              <a:t>世界</a:t>
            </a:r>
            <a:r>
              <a:rPr lang="zh-CN" altLang="zh-CN" sz="2200" u="sng">
                <a:solidFill>
                  <a:srgbClr val="FF0000"/>
                </a:solidFill>
                <a:uFill>
                  <a:solidFill>
                    <a:srgbClr val="000000"/>
                  </a:solidFill>
                </a:uFill>
                <a:latin typeface="Times New Roman" panose="02020603050405020304" pitchFamily="18" charset="0"/>
                <a:cs typeface="Times New Roman" panose="02020603050405020304" pitchFamily="18" charset="0"/>
              </a:rPr>
              <a:t>第二</a:t>
            </a:r>
            <a:r>
              <a:rPr lang="zh-CN" altLang="zh-CN" sz="2200">
                <a:solidFill>
                  <a:srgbClr val="000000"/>
                </a:solidFill>
                <a:latin typeface="Times New Roman" panose="02020603050405020304" pitchFamily="18" charset="0"/>
                <a:cs typeface="Times New Roman" panose="02020603050405020304" pitchFamily="18" charset="0"/>
              </a:rPr>
              <a:t>。</a:t>
            </a:r>
            <a:endParaRPr lang="zh-CN" altLang="zh-CN" sz="2200">
              <a:solidFill>
                <a:srgbClr val="000000"/>
              </a:solidFill>
              <a:latin typeface="NEU-BZ-S92"/>
              <a:ea typeface="方正书宋_GBK" panose="03000509000000000000" pitchFamily="65" charset="-122"/>
              <a:cs typeface="Times New Roman" panose="02020603050405020304" pitchFamily="18" charset="0"/>
            </a:endParaRPr>
          </a:p>
          <a:p>
            <a:pPr>
              <a:lnSpc>
                <a:spcPct val="120000"/>
              </a:lnSpc>
              <a:spcAft>
                <a:spcPct val="0"/>
              </a:spcAft>
              <a:tabLst>
                <a:tab pos="1188085"/>
                <a:tab pos="2163445"/>
                <a:tab pos="3142615"/>
                <a:tab pos="4190365"/>
              </a:tabLst>
            </a:pPr>
            <a:r>
              <a:rPr lang="zh-CN" altLang="zh-CN" sz="2200">
                <a:solidFill>
                  <a:srgbClr val="000000"/>
                </a:solidFill>
                <a:latin typeface="NEU-BZ-S92"/>
                <a:cs typeface="宋体" panose="02010600030101010101" pitchFamily="2" charset="-122"/>
              </a:rPr>
              <a:t>③</a:t>
            </a:r>
            <a:r>
              <a:rPr lang="en-US" altLang="zh-CN" sz="2200">
                <a:solidFill>
                  <a:srgbClr val="000000"/>
                </a:solidFill>
                <a:latin typeface="Times New Roman" panose="02020603050405020304" pitchFamily="18" charset="0"/>
                <a:cs typeface="Times New Roman" panose="02020603050405020304" pitchFamily="18" charset="0"/>
              </a:rPr>
              <a:t>20</a:t>
            </a:r>
            <a:r>
              <a:rPr lang="zh-CN" altLang="zh-CN" sz="2200">
                <a:solidFill>
                  <a:srgbClr val="000000"/>
                </a:solidFill>
                <a:latin typeface="Times New Roman" panose="02020603050405020304" pitchFamily="18" charset="0"/>
                <a:cs typeface="Times New Roman" panose="02020603050405020304" pitchFamily="18" charset="0"/>
              </a:rPr>
              <a:t>世纪五六十年代</a:t>
            </a:r>
            <a:r>
              <a:rPr lang="en-US" altLang="zh-CN" sz="2200">
                <a:solidFill>
                  <a:srgbClr val="000000"/>
                </a:solidFill>
                <a:latin typeface="Times New Roman" panose="02020603050405020304" pitchFamily="18" charset="0"/>
                <a:cs typeface="Times New Roman" panose="02020603050405020304" pitchFamily="18" charset="0"/>
              </a:rPr>
              <a:t>,</a:t>
            </a:r>
            <a:r>
              <a:rPr lang="zh-CN" altLang="zh-CN" sz="2200">
                <a:solidFill>
                  <a:srgbClr val="000000"/>
                </a:solidFill>
                <a:latin typeface="Times New Roman" panose="02020603050405020304" pitchFamily="18" charset="0"/>
                <a:cs typeface="Times New Roman" panose="02020603050405020304" pitchFamily="18" charset="0"/>
              </a:rPr>
              <a:t>苏联与东欧社会主义国家在经济发展进程中</a:t>
            </a:r>
            <a:r>
              <a:rPr lang="en-US" altLang="zh-CN" sz="2200">
                <a:solidFill>
                  <a:srgbClr val="000000"/>
                </a:solidFill>
                <a:latin typeface="Times New Roman" panose="02020603050405020304" pitchFamily="18" charset="0"/>
                <a:cs typeface="Times New Roman" panose="02020603050405020304" pitchFamily="18" charset="0"/>
              </a:rPr>
              <a:t>,</a:t>
            </a:r>
            <a:r>
              <a:rPr lang="zh-CN" altLang="zh-CN" sz="2200">
                <a:solidFill>
                  <a:srgbClr val="000000"/>
                </a:solidFill>
                <a:latin typeface="Times New Roman" panose="02020603050405020304" pitchFamily="18" charset="0"/>
                <a:cs typeface="Times New Roman" panose="02020603050405020304" pitchFamily="18" charset="0"/>
              </a:rPr>
              <a:t>指令性计划和官僚化管理效率低下、运转不灵等问题越来越突出</a:t>
            </a:r>
            <a:r>
              <a:rPr lang="en-US" altLang="zh-CN" sz="2200">
                <a:solidFill>
                  <a:srgbClr val="000000"/>
                </a:solidFill>
                <a:latin typeface="Times New Roman" panose="02020603050405020304" pitchFamily="18" charset="0"/>
                <a:cs typeface="Times New Roman" panose="02020603050405020304" pitchFamily="18" charset="0"/>
              </a:rPr>
              <a:t>,</a:t>
            </a:r>
            <a:r>
              <a:rPr lang="zh-CN" altLang="zh-CN" sz="2200">
                <a:solidFill>
                  <a:srgbClr val="000000"/>
                </a:solidFill>
                <a:latin typeface="Times New Roman" panose="02020603050405020304" pitchFamily="18" charset="0"/>
                <a:cs typeface="Times New Roman" panose="02020603050405020304" pitchFamily="18" charset="0"/>
              </a:rPr>
              <a:t>随后的改革也陷入困境。</a:t>
            </a:r>
            <a:r>
              <a:rPr lang="en-US" altLang="zh-CN" sz="2200">
                <a:solidFill>
                  <a:srgbClr val="000000"/>
                </a:solidFill>
                <a:latin typeface="Times New Roman" panose="02020603050405020304" pitchFamily="18" charset="0"/>
                <a:cs typeface="Times New Roman" panose="02020603050405020304" pitchFamily="18" charset="0"/>
              </a:rPr>
              <a:t>1989</a:t>
            </a:r>
            <a:r>
              <a:rPr lang="zh-CN" altLang="zh-CN" sz="2200">
                <a:solidFill>
                  <a:srgbClr val="000000"/>
                </a:solidFill>
                <a:latin typeface="Times New Roman" panose="02020603050405020304" pitchFamily="18" charset="0"/>
                <a:cs typeface="Times New Roman" panose="02020603050405020304" pitchFamily="18" charset="0"/>
              </a:rPr>
              <a:t>年</a:t>
            </a:r>
            <a:r>
              <a:rPr lang="en-US" altLang="zh-CN" sz="2200">
                <a:solidFill>
                  <a:srgbClr val="000000"/>
                </a:solidFill>
                <a:latin typeface="Times New Roman" panose="02020603050405020304" pitchFamily="18" charset="0"/>
                <a:cs typeface="Times New Roman" panose="02020603050405020304" pitchFamily="18" charset="0"/>
              </a:rPr>
              <a:t>,</a:t>
            </a:r>
            <a:r>
              <a:rPr lang="zh-CN" altLang="zh-CN" sz="2200">
                <a:solidFill>
                  <a:srgbClr val="000000"/>
                </a:solidFill>
                <a:latin typeface="Times New Roman" panose="02020603050405020304" pitchFamily="18" charset="0"/>
                <a:cs typeface="Times New Roman" panose="02020603050405020304" pitchFamily="18" charset="0"/>
              </a:rPr>
              <a:t>东欧发生剧变</a:t>
            </a:r>
            <a:r>
              <a:rPr lang="en-US" altLang="zh-CN" sz="2200">
                <a:solidFill>
                  <a:srgbClr val="000000"/>
                </a:solidFill>
                <a:latin typeface="Times New Roman" panose="02020603050405020304" pitchFamily="18" charset="0"/>
                <a:cs typeface="Times New Roman" panose="02020603050405020304" pitchFamily="18" charset="0"/>
              </a:rPr>
              <a:t>;1991</a:t>
            </a:r>
            <a:r>
              <a:rPr lang="zh-CN" altLang="zh-CN" sz="2200">
                <a:solidFill>
                  <a:srgbClr val="000000"/>
                </a:solidFill>
                <a:latin typeface="Times New Roman" panose="02020603050405020304" pitchFamily="18" charset="0"/>
                <a:cs typeface="Times New Roman" panose="02020603050405020304" pitchFamily="18" charset="0"/>
              </a:rPr>
              <a:t>年</a:t>
            </a:r>
            <a:r>
              <a:rPr lang="en-US" altLang="zh-CN" sz="2200">
                <a:solidFill>
                  <a:srgbClr val="000000"/>
                </a:solidFill>
                <a:latin typeface="Times New Roman" panose="02020603050405020304" pitchFamily="18" charset="0"/>
                <a:cs typeface="Times New Roman" panose="02020603050405020304" pitchFamily="18" charset="0"/>
              </a:rPr>
              <a:t>,</a:t>
            </a:r>
            <a:r>
              <a:rPr lang="zh-CN" altLang="zh-CN" sz="2200">
                <a:solidFill>
                  <a:srgbClr val="000000"/>
                </a:solidFill>
                <a:latin typeface="Times New Roman" panose="02020603050405020304" pitchFamily="18" charset="0"/>
                <a:cs typeface="Times New Roman" panose="02020603050405020304" pitchFamily="18" charset="0"/>
              </a:rPr>
              <a:t>苏联解体。社会主义经济面临挑战。</a:t>
            </a:r>
            <a:endParaRPr lang="zh-CN" altLang="zh-CN" sz="2200">
              <a:solidFill>
                <a:srgbClr val="000000"/>
              </a:solidFill>
              <a:effectLst/>
              <a:latin typeface="NEU-BZ-S92"/>
              <a:ea typeface="方正书宋_GBK" panose="03000509000000000000" pitchFamily="65" charset="-122"/>
              <a:cs typeface="Times New Roman" panose="02020603050405020304" pitchFamily="18" charset="0"/>
            </a:endParaRPr>
          </a:p>
        </p:txBody>
      </p:sp>
      <p:sp>
        <p:nvSpPr>
          <p:cNvPr id="4" name="矩形 3"/>
          <p:cNvSpPr/>
          <p:nvPr/>
        </p:nvSpPr>
        <p:spPr>
          <a:xfrm>
            <a:off x="4362774" y="2564904"/>
            <a:ext cx="1395652" cy="307845"/>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zh-CN"/>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algn="ctr"/>
            <a:endParaRPr lang="zh-CN" altLang="en-US"/>
          </a:p>
        </p:txBody>
      </p:sp>
      <p:sp>
        <p:nvSpPr>
          <p:cNvPr id="5" name="矩形 4"/>
          <p:cNvSpPr/>
          <p:nvPr/>
        </p:nvSpPr>
        <p:spPr>
          <a:xfrm>
            <a:off x="3749090" y="2972121"/>
            <a:ext cx="3055158" cy="307845"/>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zh-CN"/>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algn="ctr"/>
            <a:endParaRPr lang="zh-CN" altLang="en-US"/>
          </a:p>
        </p:txBody>
      </p:sp>
      <p:sp>
        <p:nvSpPr>
          <p:cNvPr id="6" name="矩形 5"/>
          <p:cNvSpPr/>
          <p:nvPr/>
        </p:nvSpPr>
        <p:spPr>
          <a:xfrm>
            <a:off x="7442046" y="3363404"/>
            <a:ext cx="584465" cy="323547"/>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zh-CN"/>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algn="ctr"/>
            <a:endParaRPr lang="zh-CN" altLang="en-US"/>
          </a:p>
        </p:txBody>
      </p:sp>
    </p:spTree>
  </p:cSld>
  <p:clrMapOvr>
    <a:masterClrMapping/>
  </p:clrMapOvr>
  <mc:AlternateContent xmlns:mc="http://schemas.openxmlformats.org/markup-compatibility/2006">
    <mc:Choice xmlns:p14="http://schemas.microsoft.com/office/powerpoint/2010/main" Requires="p14">
      <p:transition p14:dur="0"/>
    </mc:Choice>
    <mc:Fallback>
      <p:transition/>
    </mc:Fallback>
  </mc:AlternateContent>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afterGroup">
                            <p:stCondLst>
                              <p:cond delay="0"/>
                            </p:stCondLst>
                            <p:childTnLst>
                              <p:par>
                                <p:cTn id="5" presetID="14" presetClass="exit" presetSubtype="10" fill="hold" grpId="0" nodeType="clickEffect">
                                  <p:stCondLst>
                                    <p:cond delay="0"/>
                                  </p:stCondLst>
                                  <p:childTnLst>
                                    <p:animEffect transition="out" filter="randombar(horizontal)">
                                      <p:cBhvr>
                                        <p:cTn id="6" dur="500"/>
                                        <p:tgtEl>
                                          <p:spTgt spid="4"/>
                                        </p:tgtEl>
                                      </p:cBhvr>
                                    </p:animEffect>
                                    <p:set>
                                      <p:cBhvr>
                                        <p:cTn id="7" dur="1" fill="hold">
                                          <p:stCondLst>
                                            <p:cond delay="499"/>
                                          </p:stCondLst>
                                        </p:cTn>
                                        <p:tgtEl>
                                          <p:spTgt spid="4"/>
                                        </p:tgtEl>
                                        <p:attrNameLst>
                                          <p:attrName>style.visibility</p:attrName>
                                        </p:attrNameLst>
                                      </p:cBhvr>
                                      <p:to>
                                        <p:strVal val="hidden"/>
                                      </p:to>
                                    </p:set>
                                  </p:childTnLst>
                                </p:cTn>
                              </p:par>
                            </p:childTnLst>
                          </p:cTn>
                        </p:par>
                      </p:childTnLst>
                    </p:cTn>
                  </p:par>
                  <p:par>
                    <p:cTn id="8" fill="hold" nodeType="clickPar">
                      <p:stCondLst>
                        <p:cond delay="indefinite"/>
                      </p:stCondLst>
                      <p:childTnLst>
                        <p:par>
                          <p:cTn id="9" fill="hold" nodeType="withGroup">
                            <p:stCondLst>
                              <p:cond delay="indefinite"/>
                            </p:stCondLst>
                          </p:cTn>
                        </p:par>
                        <p:par>
                          <p:cTn id="10" fill="hold" nodeType="afterGroup">
                            <p:stCondLst>
                              <p:cond delay="0"/>
                            </p:stCondLst>
                            <p:childTnLst>
                              <p:par>
                                <p:cTn id="11" presetID="14" presetClass="exit" presetSubtype="10" fill="hold" grpId="1" nodeType="clickEffect">
                                  <p:stCondLst>
                                    <p:cond delay="0"/>
                                  </p:stCondLst>
                                  <p:childTnLst>
                                    <p:animEffect transition="out" filter="randombar(horizontal)">
                                      <p:cBhvr>
                                        <p:cTn id="12" dur="500"/>
                                        <p:tgtEl>
                                          <p:spTgt spid="5"/>
                                        </p:tgtEl>
                                      </p:cBhvr>
                                    </p:animEffect>
                                    <p:set>
                                      <p:cBhvr>
                                        <p:cTn id="13" dur="1" fill="hold">
                                          <p:stCondLst>
                                            <p:cond delay="499"/>
                                          </p:stCondLst>
                                        </p:cTn>
                                        <p:tgtEl>
                                          <p:spTgt spid="5"/>
                                        </p:tgtEl>
                                        <p:attrNameLst>
                                          <p:attrName>style.visibility</p:attrName>
                                        </p:attrNameLst>
                                      </p:cBhvr>
                                      <p:to>
                                        <p:strVal val="hidden"/>
                                      </p:to>
                                    </p:set>
                                  </p:childTnLst>
                                </p:cTn>
                              </p:par>
                            </p:childTnLst>
                          </p:cTn>
                        </p:par>
                      </p:childTnLst>
                    </p:cTn>
                  </p:par>
                  <p:par>
                    <p:cTn id="14" fill="hold" nodeType="clickPar">
                      <p:stCondLst>
                        <p:cond delay="indefinite"/>
                      </p:stCondLst>
                      <p:childTnLst>
                        <p:par>
                          <p:cTn id="15" fill="hold" nodeType="withGroup">
                            <p:stCondLst>
                              <p:cond delay="indefinite"/>
                            </p:stCondLst>
                          </p:cTn>
                        </p:par>
                        <p:par>
                          <p:cTn id="16" fill="hold" nodeType="afterGroup">
                            <p:stCondLst>
                              <p:cond delay="0"/>
                            </p:stCondLst>
                            <p:childTnLst>
                              <p:par>
                                <p:cTn id="17" presetID="14" presetClass="exit" presetSubtype="10" fill="hold" grpId="2" nodeType="clickEffect">
                                  <p:stCondLst>
                                    <p:cond delay="0"/>
                                  </p:stCondLst>
                                  <p:childTnLst>
                                    <p:animEffect transition="out" filter="randombar(horizontal)">
                                      <p:cBhvr>
                                        <p:cTn id="18" dur="500"/>
                                        <p:tgtEl>
                                          <p:spTgt spid="6"/>
                                        </p:tgtEl>
                                      </p:cBhvr>
                                    </p:animEffect>
                                    <p:set>
                                      <p:cBhvr>
                                        <p:cTn id="19" dur="1" fill="hold">
                                          <p:stCondLst>
                                            <p:cond delay="499"/>
                                          </p:stCondLst>
                                        </p:cTn>
                                        <p:tgtEl>
                                          <p:spTgt spid="6"/>
                                        </p:tgtEl>
                                        <p:attrNameLst>
                                          <p:attrName>style.visibility</p:attrName>
                                        </p:attrNameLst>
                                      </p:cBhvr>
                                      <p:to>
                                        <p:strVal val="hidden"/>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p:bldP spid="5" grpId="1"/>
      <p:bldP spid="6" grpId="2"/>
    </p:bldLst>
  </p:timing>
</p:sld>
</file>

<file path=ppt/slides/slide6.xml><?xml version="1.0" encoding="utf-8"?>
<p:sld xmlns:a="http://schemas.openxmlformats.org/drawingml/2006/main" xmlns:r="http://schemas.openxmlformats.org/officeDocument/2006/relationships" xmlns:p14="http://schemas.microsoft.com/office/powerpoint/2010/main" xmlns:p15="http://schemas.microsoft.com/office/powerpoint/2012/main" xmlns:p="http://schemas.openxmlformats.org/presentationml/2006/main">
  <p:cSld>
    <p:spTree>
      <p:nvGrpSpPr>
        <p:cNvPr id="1" name=""/>
        <p:cNvGrpSpPr/>
        <p:nvPr/>
      </p:nvGrpSpPr>
      <p:grpSpPr>
        <a:xfrm>
          <a:off x="0" y="0"/>
          <a:ext cx="0" cy="0"/>
        </a:xfrm>
      </p:grpSpPr>
      <p:sp>
        <p:nvSpPr>
          <p:cNvPr id="2" name="矩形 1"/>
          <p:cNvSpPr>
            <a:spLocks noChangeAspect="1"/>
          </p:cNvSpPr>
          <p:nvPr/>
        </p:nvSpPr>
        <p:spPr>
          <a:xfrm>
            <a:off x="508000" y="2087906"/>
            <a:ext cx="8128000" cy="2936188"/>
          </a:xfrm>
          <a:prstGeom prst="rect">
            <a:avLst/>
          </a:prstGeom>
        </p:spPr>
        <p:txBody>
          <a:bodyPr>
            <a:spAutoFit/>
          </a:bodyPr>
          <a:lstStyle/>
          <a:p>
            <a:pPr>
              <a:lnSpc>
                <a:spcPct val="120000"/>
              </a:lnSpc>
              <a:spcAft>
                <a:spcPct val="0"/>
              </a:spcAft>
              <a:tabLst>
                <a:tab pos="1188085"/>
                <a:tab pos="2163445"/>
                <a:tab pos="3142615"/>
                <a:tab pos="4190365"/>
              </a:tabLst>
            </a:pPr>
            <a:r>
              <a:rPr lang="en-US" altLang="zh-CN" sz="2200">
                <a:solidFill>
                  <a:srgbClr val="000000"/>
                </a:solidFill>
                <a:latin typeface="Times New Roman" panose="02020603050405020304" pitchFamily="18" charset="0"/>
                <a:cs typeface="Times New Roman" panose="02020603050405020304" pitchFamily="18" charset="0"/>
              </a:rPr>
              <a:t>(2)</a:t>
            </a:r>
            <a:r>
              <a:rPr lang="zh-CN" altLang="zh-CN" sz="2200">
                <a:solidFill>
                  <a:srgbClr val="000000"/>
                </a:solidFill>
                <a:latin typeface="Times New Roman" panose="02020603050405020304" pitchFamily="18" charset="0"/>
                <a:cs typeface="Times New Roman" panose="02020603050405020304" pitchFamily="18" charset="0"/>
              </a:rPr>
              <a:t>中国</a:t>
            </a:r>
            <a:endParaRPr lang="zh-CN" altLang="zh-CN" sz="2200">
              <a:solidFill>
                <a:srgbClr val="000000"/>
              </a:solidFill>
              <a:latin typeface="NEU-BZ-S92"/>
              <a:ea typeface="方正书宋_GBK" panose="03000509000000000000" pitchFamily="65" charset="-122"/>
              <a:cs typeface="Times New Roman" panose="02020603050405020304" pitchFamily="18" charset="0"/>
            </a:endParaRPr>
          </a:p>
          <a:p>
            <a:pPr>
              <a:lnSpc>
                <a:spcPct val="120000"/>
              </a:lnSpc>
              <a:spcAft>
                <a:spcPct val="0"/>
              </a:spcAft>
              <a:tabLst>
                <a:tab pos="1188085"/>
                <a:tab pos="2163445"/>
                <a:tab pos="3142615"/>
                <a:tab pos="4190365"/>
              </a:tabLst>
            </a:pPr>
            <a:r>
              <a:rPr lang="zh-CN" altLang="zh-CN" sz="2200">
                <a:solidFill>
                  <a:srgbClr val="000000"/>
                </a:solidFill>
                <a:latin typeface="NEU-BZ-S92"/>
                <a:cs typeface="宋体" panose="02010600030101010101" pitchFamily="2" charset="-122"/>
              </a:rPr>
              <a:t>①</a:t>
            </a:r>
            <a:r>
              <a:rPr lang="zh-CN" altLang="zh-CN" sz="2200">
                <a:solidFill>
                  <a:srgbClr val="000000"/>
                </a:solidFill>
                <a:latin typeface="Times New Roman" panose="02020603050405020304" pitchFamily="18" charset="0"/>
                <a:cs typeface="Times New Roman" panose="02020603050405020304" pitchFamily="18" charset="0"/>
              </a:rPr>
              <a:t>中华人民共和国成立后</a:t>
            </a:r>
            <a:r>
              <a:rPr lang="en-US" altLang="zh-CN" sz="2200">
                <a:solidFill>
                  <a:srgbClr val="000000"/>
                </a:solidFill>
                <a:latin typeface="Times New Roman" panose="02020603050405020304" pitchFamily="18" charset="0"/>
                <a:cs typeface="Times New Roman" panose="02020603050405020304" pitchFamily="18" charset="0"/>
              </a:rPr>
              <a:t>,</a:t>
            </a:r>
            <a:r>
              <a:rPr lang="zh-CN" altLang="zh-CN" sz="2200">
                <a:solidFill>
                  <a:srgbClr val="000000"/>
                </a:solidFill>
                <a:latin typeface="Times New Roman" panose="02020603050405020304" pitchFamily="18" charset="0"/>
                <a:cs typeface="Times New Roman" panose="02020603050405020304" pitchFamily="18" charset="0"/>
              </a:rPr>
              <a:t>中国人民进行了社会主义革命和建设的曲折探索</a:t>
            </a:r>
            <a:r>
              <a:rPr lang="en-US" altLang="zh-CN" sz="2200">
                <a:solidFill>
                  <a:srgbClr val="000000"/>
                </a:solidFill>
                <a:latin typeface="Times New Roman" panose="02020603050405020304" pitchFamily="18" charset="0"/>
                <a:cs typeface="Times New Roman" panose="02020603050405020304" pitchFamily="18" charset="0"/>
              </a:rPr>
              <a:t>,</a:t>
            </a:r>
            <a:r>
              <a:rPr lang="zh-CN" altLang="zh-CN" sz="2200">
                <a:solidFill>
                  <a:srgbClr val="000000"/>
                </a:solidFill>
                <a:latin typeface="Times New Roman" panose="02020603050405020304" pitchFamily="18" charset="0"/>
                <a:cs typeface="Times New Roman" panose="02020603050405020304" pitchFamily="18" charset="0"/>
              </a:rPr>
              <a:t>奠定了中国</a:t>
            </a:r>
            <a:r>
              <a:rPr lang="zh-CN" altLang="zh-CN" sz="2200" u="sng">
                <a:solidFill>
                  <a:srgbClr val="FF0000"/>
                </a:solidFill>
                <a:uFill>
                  <a:solidFill>
                    <a:srgbClr val="000000"/>
                  </a:solidFill>
                </a:uFill>
                <a:latin typeface="Times New Roman" panose="02020603050405020304" pitchFamily="18" charset="0"/>
                <a:cs typeface="Times New Roman" panose="02020603050405020304" pitchFamily="18" charset="0"/>
              </a:rPr>
              <a:t>现代化的工业基础</a:t>
            </a:r>
            <a:r>
              <a:rPr lang="zh-CN" altLang="zh-CN" sz="2200">
                <a:solidFill>
                  <a:srgbClr val="000000"/>
                </a:solidFill>
                <a:latin typeface="Times New Roman" panose="02020603050405020304" pitchFamily="18" charset="0"/>
                <a:cs typeface="Times New Roman" panose="02020603050405020304" pitchFamily="18" charset="0"/>
              </a:rPr>
              <a:t>。</a:t>
            </a:r>
            <a:endParaRPr lang="zh-CN" altLang="zh-CN" sz="2200">
              <a:solidFill>
                <a:srgbClr val="000000"/>
              </a:solidFill>
              <a:latin typeface="NEU-BZ-S92"/>
              <a:ea typeface="方正书宋_GBK" panose="03000509000000000000" pitchFamily="65" charset="-122"/>
              <a:cs typeface="Times New Roman" panose="02020603050405020304" pitchFamily="18" charset="0"/>
            </a:endParaRPr>
          </a:p>
          <a:p>
            <a:pPr>
              <a:lnSpc>
                <a:spcPct val="120000"/>
              </a:lnSpc>
              <a:spcAft>
                <a:spcPct val="0"/>
              </a:spcAft>
              <a:tabLst>
                <a:tab pos="1188085"/>
                <a:tab pos="2163445"/>
                <a:tab pos="3142615"/>
                <a:tab pos="4190365"/>
              </a:tabLst>
            </a:pPr>
            <a:r>
              <a:rPr lang="zh-CN" altLang="zh-CN" sz="2200">
                <a:solidFill>
                  <a:srgbClr val="000000"/>
                </a:solidFill>
                <a:latin typeface="NEU-BZ-S92"/>
                <a:cs typeface="宋体" panose="02010600030101010101" pitchFamily="2" charset="-122"/>
              </a:rPr>
              <a:t>②</a:t>
            </a:r>
            <a:r>
              <a:rPr lang="en-US" altLang="zh-CN" sz="2200">
                <a:solidFill>
                  <a:srgbClr val="000000"/>
                </a:solidFill>
                <a:latin typeface="Times New Roman" panose="02020603050405020304" pitchFamily="18" charset="0"/>
                <a:cs typeface="Times New Roman" panose="02020603050405020304" pitchFamily="18" charset="0"/>
              </a:rPr>
              <a:t>1978</a:t>
            </a:r>
            <a:r>
              <a:rPr lang="zh-CN" altLang="zh-CN" sz="2200">
                <a:solidFill>
                  <a:srgbClr val="000000"/>
                </a:solidFill>
                <a:latin typeface="Times New Roman" panose="02020603050405020304" pitchFamily="18" charset="0"/>
                <a:cs typeface="Times New Roman" panose="02020603050405020304" pitchFamily="18" charset="0"/>
              </a:rPr>
              <a:t>年</a:t>
            </a:r>
            <a:r>
              <a:rPr lang="en-US" altLang="zh-CN" sz="2200">
                <a:solidFill>
                  <a:srgbClr val="000000"/>
                </a:solidFill>
                <a:latin typeface="Times New Roman" panose="02020603050405020304" pitchFamily="18" charset="0"/>
                <a:cs typeface="Times New Roman" panose="02020603050405020304" pitchFamily="18" charset="0"/>
              </a:rPr>
              <a:t>,</a:t>
            </a:r>
            <a:r>
              <a:rPr lang="zh-CN" altLang="zh-CN" sz="2200">
                <a:solidFill>
                  <a:srgbClr val="000000"/>
                </a:solidFill>
                <a:latin typeface="Times New Roman" panose="02020603050405020304" pitchFamily="18" charset="0"/>
                <a:cs typeface="Times New Roman" panose="02020603050405020304" pitchFamily="18" charset="0"/>
              </a:rPr>
              <a:t>中共</a:t>
            </a:r>
            <a:r>
              <a:rPr lang="zh-CN" altLang="zh-CN" sz="2200" u="sng">
                <a:solidFill>
                  <a:srgbClr val="FF0000"/>
                </a:solidFill>
                <a:uFill>
                  <a:solidFill>
                    <a:srgbClr val="000000"/>
                  </a:solidFill>
                </a:uFill>
                <a:latin typeface="Times New Roman" panose="02020603050405020304" pitchFamily="18" charset="0"/>
                <a:cs typeface="Times New Roman" panose="02020603050405020304" pitchFamily="18" charset="0"/>
              </a:rPr>
              <a:t>十一届三中全会</a:t>
            </a:r>
            <a:r>
              <a:rPr lang="zh-CN" altLang="zh-CN" sz="2200">
                <a:solidFill>
                  <a:srgbClr val="000000"/>
                </a:solidFill>
                <a:latin typeface="Times New Roman" panose="02020603050405020304" pitchFamily="18" charset="0"/>
                <a:cs typeface="Times New Roman" panose="02020603050405020304" pitchFamily="18" charset="0"/>
              </a:rPr>
              <a:t>召开</a:t>
            </a:r>
            <a:r>
              <a:rPr lang="en-US" altLang="zh-CN" sz="2200">
                <a:solidFill>
                  <a:srgbClr val="000000"/>
                </a:solidFill>
                <a:latin typeface="Times New Roman" panose="02020603050405020304" pitchFamily="18" charset="0"/>
                <a:cs typeface="Times New Roman" panose="02020603050405020304" pitchFamily="18" charset="0"/>
              </a:rPr>
              <a:t>,</a:t>
            </a:r>
            <a:r>
              <a:rPr lang="zh-CN" altLang="zh-CN" sz="2200">
                <a:solidFill>
                  <a:srgbClr val="000000"/>
                </a:solidFill>
                <a:latin typeface="Times New Roman" panose="02020603050405020304" pitchFamily="18" charset="0"/>
                <a:cs typeface="Times New Roman" panose="02020603050405020304" pitchFamily="18" charset="0"/>
              </a:rPr>
              <a:t>实现了伟大的历史转折。此后</a:t>
            </a:r>
            <a:r>
              <a:rPr lang="en-US" altLang="zh-CN" sz="2200">
                <a:solidFill>
                  <a:srgbClr val="000000"/>
                </a:solidFill>
                <a:latin typeface="Times New Roman" panose="02020603050405020304" pitchFamily="18" charset="0"/>
                <a:cs typeface="Times New Roman" panose="02020603050405020304" pitchFamily="18" charset="0"/>
              </a:rPr>
              <a:t>,</a:t>
            </a:r>
            <a:r>
              <a:rPr lang="zh-CN" altLang="zh-CN" sz="2200">
                <a:solidFill>
                  <a:srgbClr val="000000"/>
                </a:solidFill>
                <a:latin typeface="Times New Roman" panose="02020603050405020304" pitchFamily="18" charset="0"/>
                <a:cs typeface="Times New Roman" panose="02020603050405020304" pitchFamily="18" charset="0"/>
              </a:rPr>
              <a:t>中国建立起</a:t>
            </a:r>
            <a:r>
              <a:rPr lang="zh-CN" altLang="zh-CN" sz="2200" u="sng">
                <a:solidFill>
                  <a:srgbClr val="FF0000"/>
                </a:solidFill>
                <a:uFill>
                  <a:solidFill>
                    <a:srgbClr val="000000"/>
                  </a:solidFill>
                </a:uFill>
                <a:latin typeface="Times New Roman" panose="02020603050405020304" pitchFamily="18" charset="0"/>
                <a:cs typeface="Times New Roman" panose="02020603050405020304" pitchFamily="18" charset="0"/>
              </a:rPr>
              <a:t>社会主义市场经济体制</a:t>
            </a:r>
            <a:r>
              <a:rPr lang="en-US" altLang="zh-CN" sz="2200">
                <a:solidFill>
                  <a:srgbClr val="000000"/>
                </a:solidFill>
                <a:latin typeface="Times New Roman" panose="02020603050405020304" pitchFamily="18" charset="0"/>
                <a:cs typeface="Times New Roman" panose="02020603050405020304" pitchFamily="18" charset="0"/>
              </a:rPr>
              <a:t>,</a:t>
            </a:r>
            <a:r>
              <a:rPr lang="zh-CN" altLang="zh-CN" sz="2200">
                <a:solidFill>
                  <a:srgbClr val="000000"/>
                </a:solidFill>
                <a:latin typeface="Times New Roman" panose="02020603050405020304" pitchFamily="18" charset="0"/>
                <a:cs typeface="Times New Roman" panose="02020603050405020304" pitchFamily="18" charset="0"/>
              </a:rPr>
              <a:t>成功开辟出中国特色社会主义道路</a:t>
            </a:r>
            <a:r>
              <a:rPr lang="en-US" altLang="zh-CN" sz="2200">
                <a:solidFill>
                  <a:srgbClr val="000000"/>
                </a:solidFill>
                <a:latin typeface="Times New Roman" panose="02020603050405020304" pitchFamily="18" charset="0"/>
                <a:cs typeface="Times New Roman" panose="02020603050405020304" pitchFamily="18" charset="0"/>
              </a:rPr>
              <a:t>,</a:t>
            </a:r>
            <a:r>
              <a:rPr lang="zh-CN" altLang="zh-CN" sz="2200">
                <a:solidFill>
                  <a:srgbClr val="000000"/>
                </a:solidFill>
                <a:latin typeface="Times New Roman" panose="02020603050405020304" pitchFamily="18" charset="0"/>
                <a:cs typeface="Times New Roman" panose="02020603050405020304" pitchFamily="18" charset="0"/>
              </a:rPr>
              <a:t>经济飞速发展。</a:t>
            </a:r>
            <a:r>
              <a:rPr lang="en-US" altLang="zh-CN" sz="2200" u="sng">
                <a:solidFill>
                  <a:srgbClr val="FF0000"/>
                </a:solidFill>
                <a:uFill>
                  <a:solidFill>
                    <a:srgbClr val="000000"/>
                  </a:solidFill>
                </a:uFill>
                <a:latin typeface="Times New Roman" panose="02020603050405020304" pitchFamily="18" charset="0"/>
                <a:cs typeface="Times New Roman" panose="02020603050405020304" pitchFamily="18" charset="0"/>
              </a:rPr>
              <a:t>2010</a:t>
            </a:r>
            <a:r>
              <a:rPr lang="zh-CN" altLang="zh-CN" sz="2200">
                <a:solidFill>
                  <a:srgbClr val="000000"/>
                </a:solidFill>
                <a:latin typeface="Times New Roman" panose="02020603050405020304" pitchFamily="18" charset="0"/>
                <a:cs typeface="Times New Roman" panose="02020603050405020304" pitchFamily="18" charset="0"/>
              </a:rPr>
              <a:t>年</a:t>
            </a:r>
            <a:r>
              <a:rPr lang="en-US" altLang="zh-CN" sz="2200">
                <a:solidFill>
                  <a:srgbClr val="000000"/>
                </a:solidFill>
                <a:latin typeface="Times New Roman" panose="02020603050405020304" pitchFamily="18" charset="0"/>
                <a:cs typeface="Times New Roman" panose="02020603050405020304" pitchFamily="18" charset="0"/>
              </a:rPr>
              <a:t>,</a:t>
            </a:r>
            <a:r>
              <a:rPr lang="zh-CN" altLang="zh-CN" sz="2200">
                <a:solidFill>
                  <a:srgbClr val="000000"/>
                </a:solidFill>
                <a:latin typeface="Times New Roman" panose="02020603050405020304" pitchFamily="18" charset="0"/>
                <a:cs typeface="Times New Roman" panose="02020603050405020304" pitchFamily="18" charset="0"/>
              </a:rPr>
              <a:t>中国经济总量超越日本</a:t>
            </a:r>
            <a:r>
              <a:rPr lang="en-US" altLang="zh-CN" sz="2200">
                <a:solidFill>
                  <a:srgbClr val="000000"/>
                </a:solidFill>
                <a:latin typeface="Times New Roman" panose="02020603050405020304" pitchFamily="18" charset="0"/>
                <a:cs typeface="Times New Roman" panose="02020603050405020304" pitchFamily="18" charset="0"/>
              </a:rPr>
              <a:t>,</a:t>
            </a:r>
            <a:r>
              <a:rPr lang="zh-CN" altLang="zh-CN" sz="2200">
                <a:solidFill>
                  <a:srgbClr val="000000"/>
                </a:solidFill>
                <a:latin typeface="Times New Roman" panose="02020603050405020304" pitchFamily="18" charset="0"/>
                <a:cs typeface="Times New Roman" panose="02020603050405020304" pitchFamily="18" charset="0"/>
              </a:rPr>
              <a:t>成为世界</a:t>
            </a:r>
            <a:r>
              <a:rPr lang="zh-CN" altLang="zh-CN" sz="2200" u="sng">
                <a:solidFill>
                  <a:srgbClr val="FF0000"/>
                </a:solidFill>
                <a:uFill>
                  <a:solidFill>
                    <a:srgbClr val="000000"/>
                  </a:solidFill>
                </a:uFill>
                <a:latin typeface="Times New Roman" panose="02020603050405020304" pitchFamily="18" charset="0"/>
                <a:cs typeface="Times New Roman" panose="02020603050405020304" pitchFamily="18" charset="0"/>
              </a:rPr>
              <a:t>第二大</a:t>
            </a:r>
            <a:r>
              <a:rPr lang="zh-CN" altLang="zh-CN" sz="2200">
                <a:solidFill>
                  <a:srgbClr val="000000"/>
                </a:solidFill>
                <a:latin typeface="Times New Roman" panose="02020603050405020304" pitchFamily="18" charset="0"/>
                <a:cs typeface="Times New Roman" panose="02020603050405020304" pitchFamily="18" charset="0"/>
              </a:rPr>
              <a:t>经济体</a:t>
            </a:r>
            <a:r>
              <a:rPr lang="zh-CN" altLang="zh-CN" sz="2200" smtClean="0">
                <a:solidFill>
                  <a:srgbClr val="000000"/>
                </a:solidFill>
                <a:latin typeface="Times New Roman" panose="02020603050405020304" pitchFamily="18" charset="0"/>
                <a:cs typeface="Times New Roman" panose="02020603050405020304" pitchFamily="18" charset="0"/>
              </a:rPr>
              <a:t>。</a:t>
            </a:r>
            <a:endParaRPr lang="zh-CN" altLang="zh-CN" sz="2200">
              <a:solidFill>
                <a:srgbClr val="000000"/>
              </a:solidFill>
              <a:latin typeface="NEU-BZ-S92"/>
              <a:ea typeface="方正书宋_GBK" panose="03000509000000000000" pitchFamily="65" charset="-122"/>
              <a:cs typeface="Times New Roman" panose="02020603050405020304" pitchFamily="18" charset="0"/>
            </a:endParaRPr>
          </a:p>
        </p:txBody>
      </p:sp>
      <p:sp>
        <p:nvSpPr>
          <p:cNvPr id="3" name="矩形 2"/>
          <p:cNvSpPr/>
          <p:nvPr/>
        </p:nvSpPr>
        <p:spPr>
          <a:xfrm>
            <a:off x="3193574" y="2945492"/>
            <a:ext cx="2242522" cy="307845"/>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zh-CN"/>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algn="ctr"/>
            <a:endParaRPr lang="zh-CN" altLang="en-US"/>
          </a:p>
        </p:txBody>
      </p:sp>
      <p:sp>
        <p:nvSpPr>
          <p:cNvPr id="4" name="矩形 3"/>
          <p:cNvSpPr/>
          <p:nvPr/>
        </p:nvSpPr>
        <p:spPr>
          <a:xfrm>
            <a:off x="2340305" y="3346718"/>
            <a:ext cx="1963658" cy="307845"/>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zh-CN"/>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algn="ctr"/>
            <a:endParaRPr lang="zh-CN" altLang="en-US"/>
          </a:p>
        </p:txBody>
      </p:sp>
      <p:sp>
        <p:nvSpPr>
          <p:cNvPr id="5" name="矩形 4"/>
          <p:cNvSpPr/>
          <p:nvPr/>
        </p:nvSpPr>
        <p:spPr>
          <a:xfrm>
            <a:off x="2340304" y="3750967"/>
            <a:ext cx="2807759" cy="307845"/>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zh-CN"/>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algn="ctr"/>
            <a:endParaRPr lang="zh-CN" altLang="en-US"/>
          </a:p>
        </p:txBody>
      </p:sp>
      <p:sp>
        <p:nvSpPr>
          <p:cNvPr id="6" name="矩形 5"/>
          <p:cNvSpPr/>
          <p:nvPr/>
        </p:nvSpPr>
        <p:spPr>
          <a:xfrm>
            <a:off x="3714646" y="4141919"/>
            <a:ext cx="584465" cy="323547"/>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zh-CN"/>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algn="ctr"/>
            <a:endParaRPr lang="zh-CN" altLang="en-US"/>
          </a:p>
        </p:txBody>
      </p:sp>
      <p:sp>
        <p:nvSpPr>
          <p:cNvPr id="7" name="矩形 6"/>
          <p:cNvSpPr/>
          <p:nvPr/>
        </p:nvSpPr>
        <p:spPr>
          <a:xfrm>
            <a:off x="858406" y="4550306"/>
            <a:ext cx="864943" cy="314032"/>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zh-CN"/>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algn="ctr"/>
            <a:endParaRPr lang="zh-CN" altLang="en-US"/>
          </a:p>
        </p:txBody>
      </p:sp>
    </p:spTree>
  </p:cSld>
  <p:clrMapOvr>
    <a:masterClrMapping/>
  </p:clrMapOvr>
  <mc:AlternateContent xmlns:mc="http://schemas.openxmlformats.org/markup-compatibility/2006">
    <mc:Choice xmlns:p14="http://schemas.microsoft.com/office/powerpoint/2010/main" Requires="p14">
      <p:transition p14:dur="0"/>
    </mc:Choice>
    <mc:Fallback>
      <p:transition/>
    </mc:Fallback>
  </mc:AlternateContent>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afterGroup">
                            <p:stCondLst>
                              <p:cond delay="0"/>
                            </p:stCondLst>
                            <p:childTnLst>
                              <p:par>
                                <p:cTn id="5" presetID="14" presetClass="exit" presetSubtype="10" fill="hold" grpId="0" nodeType="clickEffect">
                                  <p:stCondLst>
                                    <p:cond delay="0"/>
                                  </p:stCondLst>
                                  <p:childTnLst>
                                    <p:animEffect transition="out" filter="randombar(horizontal)">
                                      <p:cBhvr>
                                        <p:cTn id="6" dur="500"/>
                                        <p:tgtEl>
                                          <p:spTgt spid="3"/>
                                        </p:tgtEl>
                                      </p:cBhvr>
                                    </p:animEffect>
                                    <p:set>
                                      <p:cBhvr>
                                        <p:cTn id="7" dur="1" fill="hold">
                                          <p:stCondLst>
                                            <p:cond delay="499"/>
                                          </p:stCondLst>
                                        </p:cTn>
                                        <p:tgtEl>
                                          <p:spTgt spid="3"/>
                                        </p:tgtEl>
                                        <p:attrNameLst>
                                          <p:attrName>style.visibility</p:attrName>
                                        </p:attrNameLst>
                                      </p:cBhvr>
                                      <p:to>
                                        <p:strVal val="hidden"/>
                                      </p:to>
                                    </p:set>
                                  </p:childTnLst>
                                </p:cTn>
                              </p:par>
                            </p:childTnLst>
                          </p:cTn>
                        </p:par>
                      </p:childTnLst>
                    </p:cTn>
                  </p:par>
                  <p:par>
                    <p:cTn id="8" fill="hold" nodeType="clickPar">
                      <p:stCondLst>
                        <p:cond delay="indefinite"/>
                      </p:stCondLst>
                      <p:childTnLst>
                        <p:par>
                          <p:cTn id="9" fill="hold" nodeType="withGroup">
                            <p:stCondLst>
                              <p:cond delay="indefinite"/>
                            </p:stCondLst>
                          </p:cTn>
                        </p:par>
                        <p:par>
                          <p:cTn id="10" fill="hold" nodeType="afterGroup">
                            <p:stCondLst>
                              <p:cond delay="0"/>
                            </p:stCondLst>
                            <p:childTnLst>
                              <p:par>
                                <p:cTn id="11" presetID="14" presetClass="exit" presetSubtype="10" fill="hold" grpId="1" nodeType="clickEffect">
                                  <p:stCondLst>
                                    <p:cond delay="0"/>
                                  </p:stCondLst>
                                  <p:childTnLst>
                                    <p:animEffect transition="out" filter="randombar(horizontal)">
                                      <p:cBhvr>
                                        <p:cTn id="12" dur="500"/>
                                        <p:tgtEl>
                                          <p:spTgt spid="4"/>
                                        </p:tgtEl>
                                      </p:cBhvr>
                                    </p:animEffect>
                                    <p:set>
                                      <p:cBhvr>
                                        <p:cTn id="13" dur="1" fill="hold">
                                          <p:stCondLst>
                                            <p:cond delay="499"/>
                                          </p:stCondLst>
                                        </p:cTn>
                                        <p:tgtEl>
                                          <p:spTgt spid="4"/>
                                        </p:tgtEl>
                                        <p:attrNameLst>
                                          <p:attrName>style.visibility</p:attrName>
                                        </p:attrNameLst>
                                      </p:cBhvr>
                                      <p:to>
                                        <p:strVal val="hidden"/>
                                      </p:to>
                                    </p:set>
                                  </p:childTnLst>
                                </p:cTn>
                              </p:par>
                            </p:childTnLst>
                          </p:cTn>
                        </p:par>
                      </p:childTnLst>
                    </p:cTn>
                  </p:par>
                  <p:par>
                    <p:cTn id="14" fill="hold" nodeType="clickPar">
                      <p:stCondLst>
                        <p:cond delay="indefinite"/>
                      </p:stCondLst>
                      <p:childTnLst>
                        <p:par>
                          <p:cTn id="15" fill="hold" nodeType="withGroup">
                            <p:stCondLst>
                              <p:cond delay="indefinite"/>
                            </p:stCondLst>
                          </p:cTn>
                        </p:par>
                        <p:par>
                          <p:cTn id="16" fill="hold" nodeType="afterGroup">
                            <p:stCondLst>
                              <p:cond delay="0"/>
                            </p:stCondLst>
                            <p:childTnLst>
                              <p:par>
                                <p:cTn id="17" presetID="14" presetClass="exit" presetSubtype="10" fill="hold" grpId="2" nodeType="clickEffect">
                                  <p:stCondLst>
                                    <p:cond delay="0"/>
                                  </p:stCondLst>
                                  <p:childTnLst>
                                    <p:animEffect transition="out" filter="randombar(horizontal)">
                                      <p:cBhvr>
                                        <p:cTn id="18" dur="500"/>
                                        <p:tgtEl>
                                          <p:spTgt spid="5"/>
                                        </p:tgtEl>
                                      </p:cBhvr>
                                    </p:animEffect>
                                    <p:set>
                                      <p:cBhvr>
                                        <p:cTn id="19" dur="1" fill="hold">
                                          <p:stCondLst>
                                            <p:cond delay="499"/>
                                          </p:stCondLst>
                                        </p:cTn>
                                        <p:tgtEl>
                                          <p:spTgt spid="5"/>
                                        </p:tgtEl>
                                        <p:attrNameLst>
                                          <p:attrName>style.visibility</p:attrName>
                                        </p:attrNameLst>
                                      </p:cBhvr>
                                      <p:to>
                                        <p:strVal val="hidden"/>
                                      </p:to>
                                    </p:set>
                                  </p:childTnLst>
                                </p:cTn>
                              </p:par>
                            </p:childTnLst>
                          </p:cTn>
                        </p:par>
                      </p:childTnLst>
                    </p:cTn>
                  </p:par>
                  <p:par>
                    <p:cTn id="20" fill="hold" nodeType="clickPar">
                      <p:stCondLst>
                        <p:cond delay="indefinite"/>
                      </p:stCondLst>
                      <p:childTnLst>
                        <p:par>
                          <p:cTn id="21" fill="hold" nodeType="withGroup">
                            <p:stCondLst>
                              <p:cond delay="indefinite"/>
                            </p:stCondLst>
                          </p:cTn>
                        </p:par>
                        <p:par>
                          <p:cTn id="22" fill="hold" nodeType="afterGroup">
                            <p:stCondLst>
                              <p:cond delay="0"/>
                            </p:stCondLst>
                            <p:childTnLst>
                              <p:par>
                                <p:cTn id="23" presetID="14" presetClass="exit" presetSubtype="10" fill="hold" grpId="3" nodeType="clickEffect">
                                  <p:stCondLst>
                                    <p:cond delay="0"/>
                                  </p:stCondLst>
                                  <p:childTnLst>
                                    <p:animEffect transition="out" filter="randombar(horizontal)">
                                      <p:cBhvr>
                                        <p:cTn id="24" dur="500"/>
                                        <p:tgtEl>
                                          <p:spTgt spid="6"/>
                                        </p:tgtEl>
                                      </p:cBhvr>
                                    </p:animEffect>
                                    <p:set>
                                      <p:cBhvr>
                                        <p:cTn id="25" dur="1" fill="hold">
                                          <p:stCondLst>
                                            <p:cond delay="499"/>
                                          </p:stCondLst>
                                        </p:cTn>
                                        <p:tgtEl>
                                          <p:spTgt spid="6"/>
                                        </p:tgtEl>
                                        <p:attrNameLst>
                                          <p:attrName>style.visibility</p:attrName>
                                        </p:attrNameLst>
                                      </p:cBhvr>
                                      <p:to>
                                        <p:strVal val="hidden"/>
                                      </p:to>
                                    </p:set>
                                  </p:childTnLst>
                                </p:cTn>
                              </p:par>
                            </p:childTnLst>
                          </p:cTn>
                        </p:par>
                      </p:childTnLst>
                    </p:cTn>
                  </p:par>
                  <p:par>
                    <p:cTn id="26" fill="hold" nodeType="clickPar">
                      <p:stCondLst>
                        <p:cond delay="indefinite"/>
                      </p:stCondLst>
                      <p:childTnLst>
                        <p:par>
                          <p:cTn id="27" fill="hold" nodeType="withGroup">
                            <p:stCondLst>
                              <p:cond delay="indefinite"/>
                            </p:stCondLst>
                          </p:cTn>
                        </p:par>
                        <p:par>
                          <p:cTn id="28" fill="hold" nodeType="afterGroup">
                            <p:stCondLst>
                              <p:cond delay="0"/>
                            </p:stCondLst>
                            <p:childTnLst>
                              <p:par>
                                <p:cTn id="29" presetID="14" presetClass="exit" presetSubtype="10" fill="hold" grpId="4" nodeType="clickEffect">
                                  <p:stCondLst>
                                    <p:cond delay="0"/>
                                  </p:stCondLst>
                                  <p:childTnLst>
                                    <p:animEffect transition="out" filter="randombar(horizontal)">
                                      <p:cBhvr>
                                        <p:cTn id="30" dur="500"/>
                                        <p:tgtEl>
                                          <p:spTgt spid="7"/>
                                        </p:tgtEl>
                                      </p:cBhvr>
                                    </p:animEffect>
                                    <p:set>
                                      <p:cBhvr>
                                        <p:cTn id="31" dur="1" fill="hold">
                                          <p:stCondLst>
                                            <p:cond delay="499"/>
                                          </p:stCondLst>
                                        </p:cTn>
                                        <p:tgtEl>
                                          <p:spTgt spid="7"/>
                                        </p:tgtEl>
                                        <p:attrNameLst>
                                          <p:attrName>style.visibility</p:attrName>
                                        </p:attrNameLst>
                                      </p:cBhvr>
                                      <p:to>
                                        <p:strVal val="hidden"/>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p:bldP spid="4" grpId="1"/>
      <p:bldP spid="5" grpId="2"/>
      <p:bldP spid="6" grpId="3"/>
      <p:bldP spid="7" grpId="4"/>
    </p:bldLst>
  </p:timing>
</p:sld>
</file>

<file path=ppt/slides/slide7.xml><?xml version="1.0" encoding="utf-8"?>
<p:sld xmlns:a="http://schemas.openxmlformats.org/drawingml/2006/main" xmlns:r="http://schemas.openxmlformats.org/officeDocument/2006/relationships" xmlns:p14="http://schemas.microsoft.com/office/powerpoint/2010/main" xmlns:p15="http://schemas.microsoft.com/office/powerpoint/2012/main" xmlns:p="http://schemas.openxmlformats.org/presentationml/2006/main">
  <p:cSld>
    <p:spTree>
      <p:nvGrpSpPr>
        <p:cNvPr id="1" name=""/>
        <p:cNvGrpSpPr/>
        <p:nvPr/>
      </p:nvGrpSpPr>
      <p:grpSpPr>
        <a:xfrm>
          <a:off x="0" y="0"/>
          <a:ext cx="0" cy="0"/>
        </a:xfrm>
      </p:grpSpPr>
      <p:sp>
        <p:nvSpPr>
          <p:cNvPr id="3" name="矩形 2"/>
          <p:cNvSpPr>
            <a:spLocks noChangeAspect="1"/>
          </p:cNvSpPr>
          <p:nvPr/>
        </p:nvSpPr>
        <p:spPr>
          <a:xfrm>
            <a:off x="508000" y="1708603"/>
            <a:ext cx="8128000" cy="3694794"/>
          </a:xfrm>
          <a:prstGeom prst="rect">
            <a:avLst/>
          </a:prstGeom>
        </p:spPr>
        <p:txBody>
          <a:bodyPr>
            <a:spAutoFit/>
          </a:bodyPr>
          <a:lstStyle/>
          <a:p>
            <a:pPr>
              <a:lnSpc>
                <a:spcPct val="120000"/>
              </a:lnSpc>
              <a:spcAft>
                <a:spcPct val="0"/>
              </a:spcAft>
              <a:tabLst>
                <a:tab pos="1188085"/>
                <a:tab pos="2163445"/>
                <a:tab pos="3142615"/>
                <a:tab pos="4190365"/>
              </a:tabLst>
            </a:pPr>
            <a:r>
              <a:rPr lang="en-US" altLang="zh-CN" sz="2200">
                <a:solidFill>
                  <a:srgbClr val="000000"/>
                </a:solidFill>
                <a:latin typeface="Times New Roman" panose="02020603050405020304" pitchFamily="18" charset="0"/>
                <a:cs typeface="Times New Roman" panose="02020603050405020304" pitchFamily="18" charset="0"/>
              </a:rPr>
              <a:t>(3)</a:t>
            </a:r>
            <a:r>
              <a:rPr lang="zh-CN" altLang="zh-CN" sz="2200">
                <a:solidFill>
                  <a:srgbClr val="000000"/>
                </a:solidFill>
                <a:latin typeface="Times New Roman" panose="02020603050405020304" pitchFamily="18" charset="0"/>
                <a:cs typeface="Times New Roman" panose="02020603050405020304" pitchFamily="18" charset="0"/>
              </a:rPr>
              <a:t>发展中国家</a:t>
            </a:r>
            <a:endParaRPr lang="zh-CN" altLang="zh-CN" sz="2200">
              <a:solidFill>
                <a:srgbClr val="000000"/>
              </a:solidFill>
              <a:latin typeface="NEU-BZ-S92"/>
              <a:ea typeface="方正书宋_GBK" panose="03000509000000000000" pitchFamily="65" charset="-122"/>
              <a:cs typeface="Times New Roman" panose="02020603050405020304" pitchFamily="18" charset="0"/>
            </a:endParaRPr>
          </a:p>
          <a:p>
            <a:pPr>
              <a:lnSpc>
                <a:spcPct val="120000"/>
              </a:lnSpc>
              <a:spcAft>
                <a:spcPct val="0"/>
              </a:spcAft>
              <a:tabLst>
                <a:tab pos="1188085"/>
                <a:tab pos="2163445"/>
                <a:tab pos="3142615"/>
                <a:tab pos="4190365"/>
              </a:tabLst>
            </a:pPr>
            <a:r>
              <a:rPr lang="zh-CN" altLang="zh-CN" sz="2200">
                <a:solidFill>
                  <a:srgbClr val="000000"/>
                </a:solidFill>
                <a:latin typeface="NEU-BZ-S92"/>
                <a:cs typeface="宋体" panose="02010600030101010101" pitchFamily="2" charset="-122"/>
              </a:rPr>
              <a:t>①</a:t>
            </a:r>
            <a:r>
              <a:rPr lang="zh-CN" altLang="zh-CN" sz="2200">
                <a:solidFill>
                  <a:srgbClr val="000000"/>
                </a:solidFill>
                <a:latin typeface="Times New Roman" panose="02020603050405020304" pitchFamily="18" charset="0"/>
                <a:cs typeface="Times New Roman" panose="02020603050405020304" pitchFamily="18" charset="0"/>
              </a:rPr>
              <a:t>条件</a:t>
            </a:r>
            <a:r>
              <a:rPr lang="en-US" altLang="zh-CN" sz="2200">
                <a:solidFill>
                  <a:srgbClr val="000000"/>
                </a:solidFill>
                <a:latin typeface="Times New Roman" panose="02020603050405020304" pitchFamily="18" charset="0"/>
                <a:cs typeface="Times New Roman" panose="02020603050405020304" pitchFamily="18" charset="0"/>
              </a:rPr>
              <a:t>:</a:t>
            </a:r>
            <a:r>
              <a:rPr lang="zh-CN" altLang="zh-CN" sz="2200">
                <a:solidFill>
                  <a:srgbClr val="000000"/>
                </a:solidFill>
                <a:latin typeface="Times New Roman" panose="02020603050405020304" pitchFamily="18" charset="0"/>
                <a:cs typeface="Times New Roman" panose="02020603050405020304" pitchFamily="18" charset="0"/>
              </a:rPr>
              <a:t>第二次世界大战后</a:t>
            </a:r>
            <a:r>
              <a:rPr lang="en-US" altLang="zh-CN" sz="2200">
                <a:solidFill>
                  <a:srgbClr val="000000"/>
                </a:solidFill>
                <a:latin typeface="Times New Roman" panose="02020603050405020304" pitchFamily="18" charset="0"/>
                <a:cs typeface="Times New Roman" panose="02020603050405020304" pitchFamily="18" charset="0"/>
              </a:rPr>
              <a:t>,</a:t>
            </a:r>
            <a:r>
              <a:rPr lang="zh-CN" altLang="zh-CN" sz="2200">
                <a:solidFill>
                  <a:srgbClr val="000000"/>
                </a:solidFill>
                <a:latin typeface="Times New Roman" panose="02020603050405020304" pitchFamily="18" charset="0"/>
                <a:cs typeface="Times New Roman" panose="02020603050405020304" pitchFamily="18" charset="0"/>
              </a:rPr>
              <a:t>原先的殖民地与半殖民地国家纷纷独立。这些国家将</a:t>
            </a:r>
            <a:r>
              <a:rPr lang="zh-CN" altLang="zh-CN" sz="2200" u="sng">
                <a:solidFill>
                  <a:srgbClr val="FF0000"/>
                </a:solidFill>
                <a:uFill>
                  <a:solidFill>
                    <a:srgbClr val="000000"/>
                  </a:solidFill>
                </a:uFill>
                <a:latin typeface="Times New Roman" panose="02020603050405020304" pitchFamily="18" charset="0"/>
                <a:cs typeface="Times New Roman" panose="02020603050405020304" pitchFamily="18" charset="0"/>
              </a:rPr>
              <a:t>经济独立</a:t>
            </a:r>
            <a:r>
              <a:rPr lang="zh-CN" altLang="zh-CN" sz="2200">
                <a:solidFill>
                  <a:srgbClr val="000000"/>
                </a:solidFill>
                <a:latin typeface="Times New Roman" panose="02020603050405020304" pitchFamily="18" charset="0"/>
                <a:cs typeface="Times New Roman" panose="02020603050405020304" pitchFamily="18" charset="0"/>
              </a:rPr>
              <a:t>作为首要目标</a:t>
            </a:r>
            <a:r>
              <a:rPr lang="en-US" altLang="zh-CN" sz="2200">
                <a:solidFill>
                  <a:srgbClr val="000000"/>
                </a:solidFill>
                <a:latin typeface="Times New Roman" panose="02020603050405020304" pitchFamily="18" charset="0"/>
                <a:cs typeface="Times New Roman" panose="02020603050405020304" pitchFamily="18" charset="0"/>
              </a:rPr>
              <a:t>,</a:t>
            </a:r>
            <a:r>
              <a:rPr lang="zh-CN" altLang="zh-CN" sz="2200">
                <a:solidFill>
                  <a:srgbClr val="000000"/>
                </a:solidFill>
                <a:latin typeface="Times New Roman" panose="02020603050405020304" pitchFamily="18" charset="0"/>
                <a:cs typeface="Times New Roman" panose="02020603050405020304" pitchFamily="18" charset="0"/>
              </a:rPr>
              <a:t>并通过发展国有经济与制订</a:t>
            </a:r>
            <a:r>
              <a:rPr lang="zh-CN" altLang="zh-CN" sz="2200" u="sng">
                <a:solidFill>
                  <a:srgbClr val="FF0000"/>
                </a:solidFill>
                <a:uFill>
                  <a:solidFill>
                    <a:srgbClr val="000000"/>
                  </a:solidFill>
                </a:uFill>
                <a:latin typeface="Times New Roman" panose="02020603050405020304" pitchFamily="18" charset="0"/>
                <a:cs typeface="Times New Roman" panose="02020603050405020304" pitchFamily="18" charset="0"/>
              </a:rPr>
              <a:t>经济计划</a:t>
            </a:r>
            <a:r>
              <a:rPr lang="zh-CN" altLang="zh-CN" sz="2200">
                <a:solidFill>
                  <a:srgbClr val="000000"/>
                </a:solidFill>
                <a:latin typeface="Times New Roman" panose="02020603050405020304" pitchFamily="18" charset="0"/>
                <a:cs typeface="Times New Roman" panose="02020603050405020304" pitchFamily="18" charset="0"/>
              </a:rPr>
              <a:t>加速自身的工业化进程。</a:t>
            </a:r>
            <a:endParaRPr lang="zh-CN" altLang="zh-CN" sz="2200">
              <a:solidFill>
                <a:srgbClr val="000000"/>
              </a:solidFill>
              <a:latin typeface="NEU-BZ-S92"/>
              <a:ea typeface="方正书宋_GBK" panose="03000509000000000000" pitchFamily="65" charset="-122"/>
              <a:cs typeface="Times New Roman" panose="02020603050405020304" pitchFamily="18" charset="0"/>
            </a:endParaRPr>
          </a:p>
          <a:p>
            <a:pPr>
              <a:lnSpc>
                <a:spcPct val="120000"/>
              </a:lnSpc>
              <a:spcAft>
                <a:spcPct val="0"/>
              </a:spcAft>
              <a:tabLst>
                <a:tab pos="1188085"/>
                <a:tab pos="2163445"/>
                <a:tab pos="3142615"/>
                <a:tab pos="4190365"/>
              </a:tabLst>
            </a:pPr>
            <a:r>
              <a:rPr lang="zh-CN" altLang="zh-CN" sz="2200">
                <a:solidFill>
                  <a:srgbClr val="000000"/>
                </a:solidFill>
                <a:latin typeface="NEU-BZ-S92"/>
                <a:cs typeface="宋体" panose="02010600030101010101" pitchFamily="2" charset="-122"/>
              </a:rPr>
              <a:t>②</a:t>
            </a:r>
            <a:r>
              <a:rPr lang="zh-CN" altLang="zh-CN" sz="2200">
                <a:solidFill>
                  <a:srgbClr val="000000"/>
                </a:solidFill>
                <a:latin typeface="Times New Roman" panose="02020603050405020304" pitchFamily="18" charset="0"/>
                <a:cs typeface="Times New Roman" panose="02020603050405020304" pitchFamily="18" charset="0"/>
              </a:rPr>
              <a:t>特点</a:t>
            </a:r>
            <a:r>
              <a:rPr lang="en-US" altLang="zh-CN" sz="2200">
                <a:solidFill>
                  <a:srgbClr val="000000"/>
                </a:solidFill>
                <a:latin typeface="Times New Roman" panose="02020603050405020304" pitchFamily="18" charset="0"/>
                <a:cs typeface="Times New Roman" panose="02020603050405020304" pitchFamily="18" charset="0"/>
              </a:rPr>
              <a:t>:20</a:t>
            </a:r>
            <a:r>
              <a:rPr lang="zh-CN" altLang="zh-CN" sz="2200">
                <a:solidFill>
                  <a:srgbClr val="000000"/>
                </a:solidFill>
                <a:latin typeface="Times New Roman" panose="02020603050405020304" pitchFamily="18" charset="0"/>
                <a:cs typeface="Times New Roman" panose="02020603050405020304" pitchFamily="18" charset="0"/>
              </a:rPr>
              <a:t>世纪</a:t>
            </a:r>
            <a:r>
              <a:rPr lang="en-US" altLang="zh-CN" sz="2200">
                <a:solidFill>
                  <a:srgbClr val="000000"/>
                </a:solidFill>
                <a:latin typeface="Times New Roman" panose="02020603050405020304" pitchFamily="18" charset="0"/>
                <a:cs typeface="Times New Roman" panose="02020603050405020304" pitchFamily="18" charset="0"/>
              </a:rPr>
              <a:t>60</a:t>
            </a:r>
            <a:r>
              <a:rPr lang="zh-CN" altLang="zh-CN" sz="2200">
                <a:solidFill>
                  <a:srgbClr val="000000"/>
                </a:solidFill>
                <a:latin typeface="Times New Roman" panose="02020603050405020304" pitchFamily="18" charset="0"/>
                <a:cs typeface="Times New Roman" panose="02020603050405020304" pitchFamily="18" charset="0"/>
              </a:rPr>
              <a:t>年代至</a:t>
            </a:r>
            <a:r>
              <a:rPr lang="en-US" altLang="zh-CN" sz="2200">
                <a:solidFill>
                  <a:srgbClr val="000000"/>
                </a:solidFill>
                <a:latin typeface="Times New Roman" panose="02020603050405020304" pitchFamily="18" charset="0"/>
                <a:cs typeface="Times New Roman" panose="02020603050405020304" pitchFamily="18" charset="0"/>
              </a:rPr>
              <a:t>70</a:t>
            </a:r>
            <a:r>
              <a:rPr lang="zh-CN" altLang="zh-CN" sz="2200">
                <a:solidFill>
                  <a:srgbClr val="000000"/>
                </a:solidFill>
                <a:latin typeface="Times New Roman" panose="02020603050405020304" pitchFamily="18" charset="0"/>
                <a:cs typeface="Times New Roman" panose="02020603050405020304" pitchFamily="18" charset="0"/>
              </a:rPr>
              <a:t>年代前期</a:t>
            </a:r>
            <a:r>
              <a:rPr lang="en-US" altLang="zh-CN" sz="2200">
                <a:solidFill>
                  <a:srgbClr val="000000"/>
                </a:solidFill>
                <a:latin typeface="Times New Roman" panose="02020603050405020304" pitchFamily="18" charset="0"/>
                <a:cs typeface="Times New Roman" panose="02020603050405020304" pitchFamily="18" charset="0"/>
              </a:rPr>
              <a:t>,</a:t>
            </a:r>
            <a:r>
              <a:rPr lang="zh-CN" altLang="zh-CN" sz="2200">
                <a:solidFill>
                  <a:srgbClr val="000000"/>
                </a:solidFill>
                <a:latin typeface="Times New Roman" panose="02020603050405020304" pitchFamily="18" charset="0"/>
                <a:cs typeface="Times New Roman" panose="02020603050405020304" pitchFamily="18" charset="0"/>
              </a:rPr>
              <a:t>一些国家的经济实现了高速发展。</a:t>
            </a:r>
            <a:endParaRPr lang="zh-CN" altLang="zh-CN" sz="2200">
              <a:solidFill>
                <a:srgbClr val="000000"/>
              </a:solidFill>
              <a:latin typeface="NEU-BZ-S92"/>
              <a:ea typeface="方正书宋_GBK" panose="03000509000000000000" pitchFamily="65" charset="-122"/>
              <a:cs typeface="Times New Roman" panose="02020603050405020304" pitchFamily="18" charset="0"/>
            </a:endParaRPr>
          </a:p>
          <a:p>
            <a:pPr>
              <a:lnSpc>
                <a:spcPct val="120000"/>
              </a:lnSpc>
              <a:spcAft>
                <a:spcPct val="0"/>
              </a:spcAft>
              <a:tabLst>
                <a:tab pos="1188085"/>
                <a:tab pos="2163445"/>
                <a:tab pos="3142615"/>
                <a:tab pos="4190365"/>
              </a:tabLst>
            </a:pPr>
            <a:r>
              <a:rPr lang="zh-CN" altLang="zh-CN" sz="2200">
                <a:solidFill>
                  <a:srgbClr val="000000"/>
                </a:solidFill>
                <a:latin typeface="NEU-BZ-S92"/>
                <a:cs typeface="宋体" panose="02010600030101010101" pitchFamily="2" charset="-122"/>
              </a:rPr>
              <a:t>③</a:t>
            </a:r>
            <a:r>
              <a:rPr lang="zh-CN" altLang="zh-CN" sz="2200">
                <a:solidFill>
                  <a:srgbClr val="000000"/>
                </a:solidFill>
                <a:latin typeface="Times New Roman" panose="02020603050405020304" pitchFamily="18" charset="0"/>
                <a:cs typeface="Times New Roman" panose="02020603050405020304" pitchFamily="18" charset="0"/>
              </a:rPr>
              <a:t>趋势</a:t>
            </a:r>
            <a:r>
              <a:rPr lang="en-US" altLang="zh-CN" sz="2200">
                <a:solidFill>
                  <a:srgbClr val="000000"/>
                </a:solidFill>
                <a:latin typeface="Times New Roman" panose="02020603050405020304" pitchFamily="18" charset="0"/>
                <a:cs typeface="Times New Roman" panose="02020603050405020304" pitchFamily="18" charset="0"/>
              </a:rPr>
              <a:t>:20</a:t>
            </a:r>
            <a:r>
              <a:rPr lang="zh-CN" altLang="zh-CN" sz="2200">
                <a:solidFill>
                  <a:srgbClr val="000000"/>
                </a:solidFill>
                <a:latin typeface="Times New Roman" panose="02020603050405020304" pitchFamily="18" charset="0"/>
                <a:cs typeface="Times New Roman" panose="02020603050405020304" pitchFamily="18" charset="0"/>
              </a:rPr>
              <a:t>世纪</a:t>
            </a:r>
            <a:r>
              <a:rPr lang="en-US" altLang="zh-CN" sz="2200">
                <a:solidFill>
                  <a:srgbClr val="000000"/>
                </a:solidFill>
                <a:latin typeface="Times New Roman" panose="02020603050405020304" pitchFamily="18" charset="0"/>
                <a:cs typeface="Times New Roman" panose="02020603050405020304" pitchFamily="18" charset="0"/>
              </a:rPr>
              <a:t>70</a:t>
            </a:r>
            <a:r>
              <a:rPr lang="zh-CN" altLang="zh-CN" sz="2200">
                <a:solidFill>
                  <a:srgbClr val="000000"/>
                </a:solidFill>
                <a:latin typeface="Times New Roman" panose="02020603050405020304" pitchFamily="18" charset="0"/>
                <a:cs typeface="Times New Roman" panose="02020603050405020304" pitchFamily="18" charset="0"/>
              </a:rPr>
              <a:t>年代前期后</a:t>
            </a:r>
            <a:r>
              <a:rPr lang="en-US" altLang="zh-CN" sz="2200">
                <a:solidFill>
                  <a:srgbClr val="000000"/>
                </a:solidFill>
                <a:latin typeface="Times New Roman" panose="02020603050405020304" pitchFamily="18" charset="0"/>
                <a:cs typeface="Times New Roman" panose="02020603050405020304" pitchFamily="18" charset="0"/>
              </a:rPr>
              <a:t>,</a:t>
            </a:r>
            <a:r>
              <a:rPr lang="zh-CN" altLang="zh-CN" sz="2200">
                <a:solidFill>
                  <a:srgbClr val="000000"/>
                </a:solidFill>
                <a:latin typeface="Times New Roman" panose="02020603050405020304" pitchFamily="18" charset="0"/>
                <a:cs typeface="Times New Roman" panose="02020603050405020304" pitchFamily="18" charset="0"/>
              </a:rPr>
              <a:t>由于自身经济结构存在问题和西方发达国家贸易保护主义抬头</a:t>
            </a:r>
            <a:r>
              <a:rPr lang="en-US" altLang="zh-CN" sz="2200">
                <a:solidFill>
                  <a:srgbClr val="000000"/>
                </a:solidFill>
                <a:latin typeface="Times New Roman" panose="02020603050405020304" pitchFamily="18" charset="0"/>
                <a:cs typeface="Times New Roman" panose="02020603050405020304" pitchFamily="18" charset="0"/>
              </a:rPr>
              <a:t>,</a:t>
            </a:r>
            <a:r>
              <a:rPr lang="zh-CN" altLang="zh-CN" sz="2200">
                <a:solidFill>
                  <a:srgbClr val="000000"/>
                </a:solidFill>
                <a:latin typeface="Times New Roman" panose="02020603050405020304" pitchFamily="18" charset="0"/>
                <a:cs typeface="Times New Roman" panose="02020603050405020304" pitchFamily="18" charset="0"/>
              </a:rPr>
              <a:t>发展中国家经济发展道路仍然充满挑战。</a:t>
            </a:r>
            <a:endParaRPr lang="zh-CN" altLang="zh-CN" sz="2200">
              <a:solidFill>
                <a:srgbClr val="000000"/>
              </a:solidFill>
              <a:latin typeface="NEU-BZ-S92"/>
              <a:ea typeface="方正书宋_GBK" panose="03000509000000000000" pitchFamily="65" charset="-122"/>
              <a:cs typeface="Times New Roman" panose="02020603050405020304" pitchFamily="18" charset="0"/>
            </a:endParaRPr>
          </a:p>
        </p:txBody>
      </p:sp>
      <p:sp>
        <p:nvSpPr>
          <p:cNvPr id="4" name="矩形 3"/>
          <p:cNvSpPr/>
          <p:nvPr/>
        </p:nvSpPr>
        <p:spPr>
          <a:xfrm>
            <a:off x="2555776" y="2564904"/>
            <a:ext cx="1141854" cy="307845"/>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zh-CN"/>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algn="ctr"/>
            <a:endParaRPr lang="zh-CN" altLang="en-US"/>
          </a:p>
        </p:txBody>
      </p:sp>
      <p:sp>
        <p:nvSpPr>
          <p:cNvPr id="5" name="矩形 4"/>
          <p:cNvSpPr/>
          <p:nvPr/>
        </p:nvSpPr>
        <p:spPr>
          <a:xfrm>
            <a:off x="858406" y="2976404"/>
            <a:ext cx="1141854" cy="307845"/>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zh-CN"/>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algn="ctr"/>
            <a:endParaRPr lang="zh-CN" altLang="en-US"/>
          </a:p>
        </p:txBody>
      </p:sp>
    </p:spTree>
  </p:cSld>
  <p:clrMapOvr>
    <a:masterClrMapping/>
  </p:clrMapOvr>
  <mc:AlternateContent xmlns:mc="http://schemas.openxmlformats.org/markup-compatibility/2006">
    <mc:Choice xmlns:p14="http://schemas.microsoft.com/office/powerpoint/2010/main" Requires="p14">
      <p:transition p14:dur="0"/>
    </mc:Choice>
    <mc:Fallback>
      <p:transition/>
    </mc:Fallback>
  </mc:AlternateContent>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afterGroup">
                            <p:stCondLst>
                              <p:cond delay="0"/>
                            </p:stCondLst>
                            <p:childTnLst>
                              <p:par>
                                <p:cTn id="5" presetID="14" presetClass="exit" presetSubtype="10" fill="hold" grpId="0" nodeType="clickEffect">
                                  <p:stCondLst>
                                    <p:cond delay="0"/>
                                  </p:stCondLst>
                                  <p:childTnLst>
                                    <p:animEffect transition="out" filter="randombar(horizontal)">
                                      <p:cBhvr>
                                        <p:cTn id="6" dur="500"/>
                                        <p:tgtEl>
                                          <p:spTgt spid="4"/>
                                        </p:tgtEl>
                                      </p:cBhvr>
                                    </p:animEffect>
                                    <p:set>
                                      <p:cBhvr>
                                        <p:cTn id="7" dur="1" fill="hold">
                                          <p:stCondLst>
                                            <p:cond delay="499"/>
                                          </p:stCondLst>
                                        </p:cTn>
                                        <p:tgtEl>
                                          <p:spTgt spid="4"/>
                                        </p:tgtEl>
                                        <p:attrNameLst>
                                          <p:attrName>style.visibility</p:attrName>
                                        </p:attrNameLst>
                                      </p:cBhvr>
                                      <p:to>
                                        <p:strVal val="hidden"/>
                                      </p:to>
                                    </p:set>
                                  </p:childTnLst>
                                </p:cTn>
                              </p:par>
                            </p:childTnLst>
                          </p:cTn>
                        </p:par>
                      </p:childTnLst>
                    </p:cTn>
                  </p:par>
                  <p:par>
                    <p:cTn id="8" fill="hold" nodeType="clickPar">
                      <p:stCondLst>
                        <p:cond delay="indefinite"/>
                      </p:stCondLst>
                      <p:childTnLst>
                        <p:par>
                          <p:cTn id="9" fill="hold" nodeType="withGroup">
                            <p:stCondLst>
                              <p:cond delay="indefinite"/>
                            </p:stCondLst>
                          </p:cTn>
                        </p:par>
                        <p:par>
                          <p:cTn id="10" fill="hold" nodeType="afterGroup">
                            <p:stCondLst>
                              <p:cond delay="0"/>
                            </p:stCondLst>
                            <p:childTnLst>
                              <p:par>
                                <p:cTn id="11" presetID="14" presetClass="exit" presetSubtype="10" fill="hold" grpId="1" nodeType="clickEffect">
                                  <p:stCondLst>
                                    <p:cond delay="0"/>
                                  </p:stCondLst>
                                  <p:childTnLst>
                                    <p:animEffect transition="out" filter="randombar(horizontal)">
                                      <p:cBhvr>
                                        <p:cTn id="12" dur="500"/>
                                        <p:tgtEl>
                                          <p:spTgt spid="5"/>
                                        </p:tgtEl>
                                      </p:cBhvr>
                                    </p:animEffect>
                                    <p:set>
                                      <p:cBhvr>
                                        <p:cTn id="13" dur="1" fill="hold">
                                          <p:stCondLst>
                                            <p:cond delay="499"/>
                                          </p:stCondLst>
                                        </p:cTn>
                                        <p:tgtEl>
                                          <p:spTgt spid="5"/>
                                        </p:tgtEl>
                                        <p:attrNameLst>
                                          <p:attrName>style.visibility</p:attrName>
                                        </p:attrNameLst>
                                      </p:cBhvr>
                                      <p:to>
                                        <p:strVal val="hidden"/>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p:bldP spid="5" grpId="1"/>
    </p:bldLst>
  </p:timing>
</p:sld>
</file>

<file path=ppt/slides/slide8.xml><?xml version="1.0" encoding="utf-8"?>
<p:sld xmlns:a="http://schemas.openxmlformats.org/drawingml/2006/main" xmlns:r="http://schemas.openxmlformats.org/officeDocument/2006/relationships" xmlns:p14="http://schemas.microsoft.com/office/powerpoint/2010/main" xmlns:p15="http://schemas.microsoft.com/office/powerpoint/2012/main" xmlns:p="http://schemas.openxmlformats.org/presentationml/2006/main">
  <p:cSld>
    <p:spTree>
      <p:nvGrpSpPr>
        <p:cNvPr id="1" name=""/>
        <p:cNvGrpSpPr/>
        <p:nvPr/>
      </p:nvGrpSpPr>
      <p:grpSpPr>
        <a:xfrm>
          <a:off x="0" y="0"/>
          <a:ext cx="0" cy="0"/>
        </a:xfrm>
      </p:grpSpPr>
      <p:sp>
        <p:nvSpPr>
          <p:cNvPr id="2" name="矩形 1"/>
          <p:cNvSpPr>
            <a:spLocks noChangeAspect="1"/>
          </p:cNvSpPr>
          <p:nvPr/>
        </p:nvSpPr>
        <p:spPr>
          <a:xfrm>
            <a:off x="508000" y="2087906"/>
            <a:ext cx="8128000" cy="2936188"/>
          </a:xfrm>
          <a:prstGeom prst="rect">
            <a:avLst/>
          </a:prstGeom>
        </p:spPr>
        <p:txBody>
          <a:bodyPr>
            <a:spAutoFit/>
          </a:bodyPr>
          <a:lstStyle/>
          <a:p>
            <a:pPr>
              <a:lnSpc>
                <a:spcPct val="120000"/>
              </a:lnSpc>
              <a:spcAft>
                <a:spcPct val="0"/>
              </a:spcAft>
              <a:tabLst>
                <a:tab pos="1188085"/>
                <a:tab pos="2163445"/>
                <a:tab pos="3142615"/>
                <a:tab pos="4190365"/>
              </a:tabLst>
            </a:pPr>
            <a:r>
              <a:rPr lang="en-US" altLang="zh-CN" sz="2200" b="1">
                <a:solidFill>
                  <a:srgbClr val="000000"/>
                </a:solidFill>
                <a:latin typeface="Times New Roman" panose="02020603050405020304" pitchFamily="18" charset="0"/>
                <a:cs typeface="Times New Roman" panose="02020603050405020304" pitchFamily="18" charset="0"/>
              </a:rPr>
              <a:t>3</a:t>
            </a:r>
            <a:r>
              <a:rPr lang="en-US" altLang="zh-CN" sz="2200">
                <a:solidFill>
                  <a:srgbClr val="000000"/>
                </a:solidFill>
                <a:latin typeface="Times New Roman" panose="02020603050405020304" pitchFamily="18" charset="0"/>
                <a:cs typeface="Times New Roman" panose="02020603050405020304" pitchFamily="18" charset="0"/>
              </a:rPr>
              <a:t>.</a:t>
            </a:r>
            <a:r>
              <a:rPr lang="en-US" altLang="zh-CN" sz="2200" b="1">
                <a:solidFill>
                  <a:srgbClr val="000000"/>
                </a:solidFill>
                <a:latin typeface="Times New Roman" panose="02020603050405020304" pitchFamily="18" charset="0"/>
                <a:cs typeface="Times New Roman" panose="02020603050405020304" pitchFamily="18" charset="0"/>
              </a:rPr>
              <a:t>21</a:t>
            </a:r>
            <a:r>
              <a:rPr lang="zh-CN" altLang="zh-CN" sz="2200">
                <a:solidFill>
                  <a:srgbClr val="000000"/>
                </a:solidFill>
                <a:latin typeface="Arial" panose="020b0604020202020204" pitchFamily="34" charset="0"/>
                <a:ea typeface="黑体" panose="02010609060101010101" pitchFamily="2" charset="-122"/>
                <a:cs typeface="Times New Roman" panose="02020603050405020304" pitchFamily="18" charset="0"/>
              </a:rPr>
              <a:t>世纪以来</a:t>
            </a:r>
            <a:endParaRPr lang="zh-CN" altLang="zh-CN" sz="2200">
              <a:solidFill>
                <a:srgbClr val="000000"/>
              </a:solidFill>
              <a:latin typeface="NEU-BZ-S92"/>
              <a:ea typeface="方正书宋_GBK" panose="03000509000000000000" pitchFamily="65" charset="-122"/>
              <a:cs typeface="Times New Roman" panose="02020603050405020304" pitchFamily="18" charset="0"/>
            </a:endParaRPr>
          </a:p>
          <a:p>
            <a:pPr>
              <a:lnSpc>
                <a:spcPct val="120000"/>
              </a:lnSpc>
              <a:spcAft>
                <a:spcPct val="0"/>
              </a:spcAft>
              <a:tabLst>
                <a:tab pos="1188085"/>
                <a:tab pos="2163445"/>
                <a:tab pos="3142615"/>
                <a:tab pos="4190365"/>
              </a:tabLst>
            </a:pPr>
            <a:r>
              <a:rPr lang="en-US" altLang="zh-CN" sz="2200">
                <a:solidFill>
                  <a:srgbClr val="000000"/>
                </a:solidFill>
                <a:latin typeface="Times New Roman" panose="02020603050405020304" pitchFamily="18" charset="0"/>
                <a:cs typeface="Times New Roman" panose="02020603050405020304" pitchFamily="18" charset="0"/>
              </a:rPr>
              <a:t>(1)</a:t>
            </a:r>
            <a:r>
              <a:rPr lang="zh-CN" altLang="zh-CN" sz="2200">
                <a:solidFill>
                  <a:srgbClr val="000000"/>
                </a:solidFill>
                <a:latin typeface="Times New Roman" panose="02020603050405020304" pitchFamily="18" charset="0"/>
                <a:cs typeface="Times New Roman" panose="02020603050405020304" pitchFamily="18" charset="0"/>
              </a:rPr>
              <a:t>世界</a:t>
            </a:r>
            <a:r>
              <a:rPr lang="en-US" altLang="zh-CN" sz="2200">
                <a:solidFill>
                  <a:srgbClr val="000000"/>
                </a:solidFill>
                <a:latin typeface="Times New Roman" panose="02020603050405020304" pitchFamily="18" charset="0"/>
                <a:cs typeface="Times New Roman" panose="02020603050405020304" pitchFamily="18" charset="0"/>
              </a:rPr>
              <a:t>:</a:t>
            </a:r>
            <a:r>
              <a:rPr lang="zh-CN" altLang="zh-CN" sz="2200" u="sng">
                <a:solidFill>
                  <a:srgbClr val="FF0000"/>
                </a:solidFill>
                <a:uFill>
                  <a:solidFill>
                    <a:srgbClr val="000000"/>
                  </a:solidFill>
                </a:uFill>
                <a:latin typeface="Times New Roman" panose="02020603050405020304" pitchFamily="18" charset="0"/>
                <a:cs typeface="Times New Roman" panose="02020603050405020304" pitchFamily="18" charset="0"/>
              </a:rPr>
              <a:t>经济全球化</a:t>
            </a:r>
            <a:r>
              <a:rPr lang="zh-CN" altLang="zh-CN" sz="2200">
                <a:solidFill>
                  <a:srgbClr val="000000"/>
                </a:solidFill>
                <a:latin typeface="Times New Roman" panose="02020603050405020304" pitchFamily="18" charset="0"/>
                <a:cs typeface="Times New Roman" panose="02020603050405020304" pitchFamily="18" charset="0"/>
              </a:rPr>
              <a:t>深入发展</a:t>
            </a:r>
            <a:r>
              <a:rPr lang="en-US" altLang="zh-CN" sz="2200">
                <a:solidFill>
                  <a:srgbClr val="000000"/>
                </a:solidFill>
                <a:latin typeface="Times New Roman" panose="02020603050405020304" pitchFamily="18" charset="0"/>
                <a:cs typeface="Times New Roman" panose="02020603050405020304" pitchFamily="18" charset="0"/>
              </a:rPr>
              <a:t>,</a:t>
            </a:r>
            <a:r>
              <a:rPr lang="zh-CN" altLang="zh-CN" sz="2200">
                <a:solidFill>
                  <a:srgbClr val="000000"/>
                </a:solidFill>
                <a:latin typeface="Times New Roman" panose="02020603050405020304" pitchFamily="18" charset="0"/>
                <a:cs typeface="Times New Roman" panose="02020603050405020304" pitchFamily="18" charset="0"/>
              </a:rPr>
              <a:t>各国相互联系和依存日益加深</a:t>
            </a:r>
            <a:r>
              <a:rPr lang="en-US" altLang="zh-CN" sz="2200">
                <a:solidFill>
                  <a:srgbClr val="000000"/>
                </a:solidFill>
                <a:latin typeface="Times New Roman" panose="02020603050405020304" pitchFamily="18" charset="0"/>
                <a:cs typeface="Times New Roman" panose="02020603050405020304" pitchFamily="18" charset="0"/>
              </a:rPr>
              <a:t>;</a:t>
            </a:r>
            <a:r>
              <a:rPr lang="zh-CN" altLang="zh-CN" sz="2200">
                <a:solidFill>
                  <a:srgbClr val="000000"/>
                </a:solidFill>
                <a:latin typeface="Times New Roman" panose="02020603050405020304" pitchFamily="18" charset="0"/>
                <a:cs typeface="Times New Roman" panose="02020603050405020304" pitchFamily="18" charset="0"/>
              </a:rPr>
              <a:t>同时</a:t>
            </a:r>
            <a:r>
              <a:rPr lang="en-US" altLang="zh-CN" sz="2200">
                <a:solidFill>
                  <a:srgbClr val="000000"/>
                </a:solidFill>
                <a:latin typeface="Times New Roman" panose="02020603050405020304" pitchFamily="18" charset="0"/>
                <a:cs typeface="Times New Roman" panose="02020603050405020304" pitchFamily="18" charset="0"/>
              </a:rPr>
              <a:t>,</a:t>
            </a:r>
            <a:r>
              <a:rPr lang="zh-CN" altLang="zh-CN" sz="2200">
                <a:solidFill>
                  <a:srgbClr val="000000"/>
                </a:solidFill>
                <a:latin typeface="Times New Roman" panose="02020603050405020304" pitchFamily="18" charset="0"/>
                <a:cs typeface="Times New Roman" panose="02020603050405020304" pitchFamily="18" charset="0"/>
              </a:rPr>
              <a:t>世界经济的不稳定性、不确定性突出</a:t>
            </a:r>
            <a:r>
              <a:rPr lang="en-US" altLang="zh-CN" sz="2200">
                <a:solidFill>
                  <a:srgbClr val="000000"/>
                </a:solidFill>
                <a:latin typeface="Times New Roman" panose="02020603050405020304" pitchFamily="18" charset="0"/>
                <a:cs typeface="Times New Roman" panose="02020603050405020304" pitchFamily="18" charset="0"/>
              </a:rPr>
              <a:t>,</a:t>
            </a:r>
            <a:r>
              <a:rPr lang="zh-CN" altLang="zh-CN" sz="2200">
                <a:solidFill>
                  <a:srgbClr val="000000"/>
                </a:solidFill>
                <a:latin typeface="Times New Roman" panose="02020603050405020304" pitchFamily="18" charset="0"/>
                <a:cs typeface="Times New Roman" panose="02020603050405020304" pitchFamily="18" charset="0"/>
              </a:rPr>
              <a:t>增长动能不足</a:t>
            </a:r>
            <a:r>
              <a:rPr lang="en-US" altLang="zh-CN" sz="2200">
                <a:solidFill>
                  <a:srgbClr val="000000"/>
                </a:solidFill>
                <a:latin typeface="Times New Roman" panose="02020603050405020304" pitchFamily="18" charset="0"/>
                <a:cs typeface="Times New Roman" panose="02020603050405020304" pitchFamily="18" charset="0"/>
              </a:rPr>
              <a:t>,</a:t>
            </a:r>
            <a:r>
              <a:rPr lang="zh-CN" altLang="zh-CN" sz="2200">
                <a:solidFill>
                  <a:srgbClr val="000000"/>
                </a:solidFill>
                <a:latin typeface="Times New Roman" panose="02020603050405020304" pitchFamily="18" charset="0"/>
                <a:cs typeface="Times New Roman" panose="02020603050405020304" pitchFamily="18" charset="0"/>
              </a:rPr>
              <a:t>贫富分化日益严重。</a:t>
            </a:r>
            <a:endParaRPr lang="zh-CN" altLang="zh-CN" sz="2200">
              <a:solidFill>
                <a:srgbClr val="000000"/>
              </a:solidFill>
              <a:latin typeface="NEU-BZ-S92"/>
              <a:ea typeface="方正书宋_GBK" panose="03000509000000000000" pitchFamily="65" charset="-122"/>
              <a:cs typeface="Times New Roman" panose="02020603050405020304" pitchFamily="18" charset="0"/>
            </a:endParaRPr>
          </a:p>
          <a:p>
            <a:pPr>
              <a:lnSpc>
                <a:spcPct val="120000"/>
              </a:lnSpc>
              <a:spcAft>
                <a:spcPct val="0"/>
              </a:spcAft>
              <a:tabLst>
                <a:tab pos="1188085"/>
                <a:tab pos="2163445"/>
                <a:tab pos="3142615"/>
                <a:tab pos="4190365"/>
              </a:tabLst>
            </a:pPr>
            <a:r>
              <a:rPr lang="en-US" altLang="zh-CN" sz="2200">
                <a:solidFill>
                  <a:srgbClr val="000000"/>
                </a:solidFill>
                <a:latin typeface="Times New Roman" panose="02020603050405020304" pitchFamily="18" charset="0"/>
                <a:cs typeface="Times New Roman" panose="02020603050405020304" pitchFamily="18" charset="0"/>
              </a:rPr>
              <a:t>(2)</a:t>
            </a:r>
            <a:r>
              <a:rPr lang="zh-CN" altLang="zh-CN" sz="2200">
                <a:solidFill>
                  <a:srgbClr val="000000"/>
                </a:solidFill>
                <a:latin typeface="Times New Roman" panose="02020603050405020304" pitchFamily="18" charset="0"/>
                <a:cs typeface="Times New Roman" panose="02020603050405020304" pitchFamily="18" charset="0"/>
              </a:rPr>
              <a:t>中国</a:t>
            </a:r>
            <a:r>
              <a:rPr lang="en-US" altLang="zh-CN" sz="2200">
                <a:solidFill>
                  <a:srgbClr val="000000"/>
                </a:solidFill>
                <a:latin typeface="Times New Roman" panose="02020603050405020304" pitchFamily="18" charset="0"/>
                <a:cs typeface="Times New Roman" panose="02020603050405020304" pitchFamily="18" charset="0"/>
              </a:rPr>
              <a:t>:</a:t>
            </a:r>
            <a:r>
              <a:rPr lang="zh-CN" altLang="zh-CN" sz="2200">
                <a:solidFill>
                  <a:srgbClr val="000000"/>
                </a:solidFill>
                <a:latin typeface="Times New Roman" panose="02020603050405020304" pitchFamily="18" charset="0"/>
                <a:cs typeface="Times New Roman" panose="02020603050405020304" pitchFamily="18" charset="0"/>
              </a:rPr>
              <a:t>坚持对外开放的基本国策</a:t>
            </a:r>
            <a:r>
              <a:rPr lang="en-US" altLang="zh-CN" sz="2200">
                <a:solidFill>
                  <a:srgbClr val="000000"/>
                </a:solidFill>
                <a:latin typeface="Times New Roman" panose="02020603050405020304" pitchFamily="18" charset="0"/>
                <a:cs typeface="Times New Roman" panose="02020603050405020304" pitchFamily="18" charset="0"/>
              </a:rPr>
              <a:t>,</a:t>
            </a:r>
            <a:r>
              <a:rPr lang="zh-CN" altLang="zh-CN" sz="2200">
                <a:solidFill>
                  <a:srgbClr val="000000"/>
                </a:solidFill>
                <a:latin typeface="Times New Roman" panose="02020603050405020304" pitchFamily="18" charset="0"/>
                <a:cs typeface="Times New Roman" panose="02020603050405020304" pitchFamily="18" charset="0"/>
              </a:rPr>
              <a:t>倡议推动</a:t>
            </a:r>
            <a:r>
              <a:rPr lang="en-US" altLang="zh-CN" sz="2200">
                <a:solidFill>
                  <a:srgbClr val="000000"/>
                </a:solidFill>
                <a:latin typeface="Times New Roman" panose="02020603050405020304" pitchFamily="18" charset="0"/>
                <a:cs typeface="Times New Roman" panose="02020603050405020304" pitchFamily="18" charset="0"/>
              </a:rPr>
              <a:t>“</a:t>
            </a:r>
            <a:r>
              <a:rPr lang="zh-CN" altLang="zh-CN" sz="2200" u="sng">
                <a:solidFill>
                  <a:srgbClr val="FF0000"/>
                </a:solidFill>
                <a:uFill>
                  <a:solidFill>
                    <a:srgbClr val="000000"/>
                  </a:solidFill>
                </a:uFill>
                <a:latin typeface="Times New Roman" panose="02020603050405020304" pitchFamily="18" charset="0"/>
                <a:cs typeface="Times New Roman" panose="02020603050405020304" pitchFamily="18" charset="0"/>
              </a:rPr>
              <a:t>一带一路</a:t>
            </a:r>
            <a:r>
              <a:rPr lang="en-US" altLang="zh-CN" sz="2200">
                <a:solidFill>
                  <a:srgbClr val="000000"/>
                </a:solidFill>
                <a:latin typeface="Times New Roman" panose="02020603050405020304" pitchFamily="18" charset="0"/>
                <a:cs typeface="Times New Roman" panose="02020603050405020304" pitchFamily="18" charset="0"/>
              </a:rPr>
              <a:t>”</a:t>
            </a:r>
            <a:r>
              <a:rPr lang="zh-CN" altLang="zh-CN" sz="2200">
                <a:solidFill>
                  <a:srgbClr val="000000"/>
                </a:solidFill>
                <a:latin typeface="Times New Roman" panose="02020603050405020304" pitchFamily="18" charset="0"/>
                <a:cs typeface="Times New Roman" panose="02020603050405020304" pitchFamily="18" charset="0"/>
              </a:rPr>
              <a:t>国际合作</a:t>
            </a:r>
            <a:r>
              <a:rPr lang="en-US" altLang="zh-CN" sz="2200">
                <a:solidFill>
                  <a:srgbClr val="000000"/>
                </a:solidFill>
                <a:latin typeface="Times New Roman" panose="02020603050405020304" pitchFamily="18" charset="0"/>
                <a:cs typeface="Times New Roman" panose="02020603050405020304" pitchFamily="18" charset="0"/>
              </a:rPr>
              <a:t>,</a:t>
            </a:r>
            <a:r>
              <a:rPr lang="zh-CN" altLang="zh-CN" sz="2200">
                <a:solidFill>
                  <a:srgbClr val="000000"/>
                </a:solidFill>
                <a:latin typeface="Times New Roman" panose="02020603050405020304" pitchFamily="18" charset="0"/>
                <a:cs typeface="Times New Roman" panose="02020603050405020304" pitchFamily="18" charset="0"/>
              </a:rPr>
              <a:t>努力实现政策沟通、设施联通、贸易畅通、资金融通、民心相通</a:t>
            </a:r>
            <a:r>
              <a:rPr lang="en-US" altLang="zh-CN" sz="2200">
                <a:solidFill>
                  <a:srgbClr val="000000"/>
                </a:solidFill>
                <a:latin typeface="Times New Roman" panose="02020603050405020304" pitchFamily="18" charset="0"/>
                <a:cs typeface="Times New Roman" panose="02020603050405020304" pitchFamily="18" charset="0"/>
              </a:rPr>
              <a:t>,</a:t>
            </a:r>
            <a:r>
              <a:rPr lang="zh-CN" altLang="zh-CN" sz="2200">
                <a:solidFill>
                  <a:srgbClr val="000000"/>
                </a:solidFill>
                <a:latin typeface="Times New Roman" panose="02020603050405020304" pitchFamily="18" charset="0"/>
                <a:cs typeface="Times New Roman" panose="02020603050405020304" pitchFamily="18" charset="0"/>
              </a:rPr>
              <a:t>打造国际合作新平台</a:t>
            </a:r>
            <a:r>
              <a:rPr lang="en-US" altLang="zh-CN" sz="2200">
                <a:solidFill>
                  <a:srgbClr val="000000"/>
                </a:solidFill>
                <a:latin typeface="Times New Roman" panose="02020603050405020304" pitchFamily="18" charset="0"/>
                <a:cs typeface="Times New Roman" panose="02020603050405020304" pitchFamily="18" charset="0"/>
              </a:rPr>
              <a:t>,</a:t>
            </a:r>
            <a:r>
              <a:rPr lang="zh-CN" altLang="zh-CN" sz="2200">
                <a:solidFill>
                  <a:srgbClr val="000000"/>
                </a:solidFill>
                <a:latin typeface="Times New Roman" panose="02020603050405020304" pitchFamily="18" charset="0"/>
                <a:cs typeface="Times New Roman" panose="02020603050405020304" pitchFamily="18" charset="0"/>
              </a:rPr>
              <a:t>增添共同发展新动力</a:t>
            </a:r>
            <a:r>
              <a:rPr lang="zh-CN" altLang="zh-CN" sz="2200" smtClean="0">
                <a:solidFill>
                  <a:srgbClr val="000000"/>
                </a:solidFill>
                <a:latin typeface="Times New Roman" panose="02020603050405020304" pitchFamily="18" charset="0"/>
                <a:cs typeface="Times New Roman" panose="02020603050405020304" pitchFamily="18" charset="0"/>
              </a:rPr>
              <a:t>。</a:t>
            </a:r>
            <a:endParaRPr lang="zh-CN" altLang="zh-CN" sz="2200">
              <a:solidFill>
                <a:srgbClr val="000000"/>
              </a:solidFill>
              <a:latin typeface="NEU-BZ-S92"/>
              <a:ea typeface="方正书宋_GBK" panose="03000509000000000000" pitchFamily="65" charset="-122"/>
              <a:cs typeface="Times New Roman" panose="02020603050405020304" pitchFamily="18" charset="0"/>
            </a:endParaRPr>
          </a:p>
        </p:txBody>
      </p:sp>
      <p:sp>
        <p:nvSpPr>
          <p:cNvPr id="3" name="矩形 2"/>
          <p:cNvSpPr/>
          <p:nvPr/>
        </p:nvSpPr>
        <p:spPr>
          <a:xfrm>
            <a:off x="1571735" y="2544356"/>
            <a:ext cx="1381834" cy="307845"/>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zh-CN"/>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algn="ctr"/>
            <a:endParaRPr lang="zh-CN" altLang="en-US"/>
          </a:p>
        </p:txBody>
      </p:sp>
      <p:sp>
        <p:nvSpPr>
          <p:cNvPr id="4" name="矩形 3"/>
          <p:cNvSpPr/>
          <p:nvPr/>
        </p:nvSpPr>
        <p:spPr>
          <a:xfrm>
            <a:off x="5940152" y="3758128"/>
            <a:ext cx="1141854" cy="307845"/>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zh-CN"/>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algn="ctr"/>
            <a:endParaRPr lang="zh-CN" altLang="en-US"/>
          </a:p>
        </p:txBody>
      </p:sp>
    </p:spTree>
  </p:cSld>
  <p:clrMapOvr>
    <a:masterClrMapping/>
  </p:clrMapOvr>
  <mc:AlternateContent xmlns:mc="http://schemas.openxmlformats.org/markup-compatibility/2006">
    <mc:Choice xmlns:p14="http://schemas.microsoft.com/office/powerpoint/2010/main" Requires="p14">
      <p:transition p14:dur="0"/>
    </mc:Choice>
    <mc:Fallback>
      <p:transition/>
    </mc:Fallback>
  </mc:AlternateContent>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afterGroup">
                            <p:stCondLst>
                              <p:cond delay="0"/>
                            </p:stCondLst>
                            <p:childTnLst>
                              <p:par>
                                <p:cTn id="5" presetID="14" presetClass="exit" presetSubtype="10" fill="hold" grpId="0" nodeType="clickEffect">
                                  <p:stCondLst>
                                    <p:cond delay="0"/>
                                  </p:stCondLst>
                                  <p:childTnLst>
                                    <p:animEffect transition="out" filter="randombar(horizontal)">
                                      <p:cBhvr>
                                        <p:cTn id="6" dur="500"/>
                                        <p:tgtEl>
                                          <p:spTgt spid="3"/>
                                        </p:tgtEl>
                                      </p:cBhvr>
                                    </p:animEffect>
                                    <p:set>
                                      <p:cBhvr>
                                        <p:cTn id="7" dur="1" fill="hold">
                                          <p:stCondLst>
                                            <p:cond delay="499"/>
                                          </p:stCondLst>
                                        </p:cTn>
                                        <p:tgtEl>
                                          <p:spTgt spid="3"/>
                                        </p:tgtEl>
                                        <p:attrNameLst>
                                          <p:attrName>style.visibility</p:attrName>
                                        </p:attrNameLst>
                                      </p:cBhvr>
                                      <p:to>
                                        <p:strVal val="hidden"/>
                                      </p:to>
                                    </p:set>
                                  </p:childTnLst>
                                </p:cTn>
                              </p:par>
                            </p:childTnLst>
                          </p:cTn>
                        </p:par>
                      </p:childTnLst>
                    </p:cTn>
                  </p:par>
                  <p:par>
                    <p:cTn id="8" fill="hold" nodeType="clickPar">
                      <p:stCondLst>
                        <p:cond delay="indefinite"/>
                      </p:stCondLst>
                      <p:childTnLst>
                        <p:par>
                          <p:cTn id="9" fill="hold" nodeType="withGroup">
                            <p:stCondLst>
                              <p:cond delay="indefinite"/>
                            </p:stCondLst>
                          </p:cTn>
                        </p:par>
                        <p:par>
                          <p:cTn id="10" fill="hold" nodeType="afterGroup">
                            <p:stCondLst>
                              <p:cond delay="0"/>
                            </p:stCondLst>
                            <p:childTnLst>
                              <p:par>
                                <p:cTn id="11" presetID="14" presetClass="exit" presetSubtype="10" fill="hold" grpId="1" nodeType="clickEffect">
                                  <p:stCondLst>
                                    <p:cond delay="0"/>
                                  </p:stCondLst>
                                  <p:childTnLst>
                                    <p:animEffect transition="out" filter="randombar(horizontal)">
                                      <p:cBhvr>
                                        <p:cTn id="12" dur="500"/>
                                        <p:tgtEl>
                                          <p:spTgt spid="4"/>
                                        </p:tgtEl>
                                      </p:cBhvr>
                                    </p:animEffect>
                                    <p:set>
                                      <p:cBhvr>
                                        <p:cTn id="13" dur="1" fill="hold">
                                          <p:stCondLst>
                                            <p:cond delay="499"/>
                                          </p:stCondLst>
                                        </p:cTn>
                                        <p:tgtEl>
                                          <p:spTgt spid="4"/>
                                        </p:tgtEl>
                                        <p:attrNameLst>
                                          <p:attrName>style.visibility</p:attrName>
                                        </p:attrNameLst>
                                      </p:cBhvr>
                                      <p:to>
                                        <p:strVal val="hidden"/>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p:bldP spid="4" grpId="1"/>
    </p:bldLst>
  </p:timing>
</p:sld>
</file>

<file path=ppt/slides/slide9.xml><?xml version="1.0" encoding="utf-8"?>
<p:sld xmlns:a="http://schemas.openxmlformats.org/drawingml/2006/main" xmlns:r="http://schemas.openxmlformats.org/officeDocument/2006/relationships" xmlns:p14="http://schemas.microsoft.com/office/powerpoint/2010/main" xmlns:p15="http://schemas.microsoft.com/office/powerpoint/2012/main" xmlns:p="http://schemas.openxmlformats.org/presentationml/2006/main">
  <p:cSld>
    <p:spTree>
      <p:nvGrpSpPr>
        <p:cNvPr id="1" name=""/>
        <p:cNvGrpSpPr/>
        <p:nvPr/>
      </p:nvGrpSpPr>
      <p:grpSpPr>
        <a:xfrm>
          <a:off x="0" y="0"/>
          <a:ext cx="0" cy="0"/>
        </a:xfrm>
      </p:grpSpPr>
      <p:sp>
        <p:nvSpPr>
          <p:cNvPr id="2" name="矩形 1"/>
          <p:cNvSpPr>
            <a:spLocks noChangeAspect="1"/>
          </p:cNvSpPr>
          <p:nvPr/>
        </p:nvSpPr>
        <p:spPr>
          <a:xfrm>
            <a:off x="508000" y="2114868"/>
            <a:ext cx="8128000" cy="2882264"/>
          </a:xfrm>
          <a:prstGeom prst="rect">
            <a:avLst/>
          </a:prstGeom>
        </p:spPr>
        <p:txBody>
          <a:bodyPr>
            <a:spAutoFit/>
          </a:bodyPr>
          <a:lstStyle/>
          <a:p>
            <a:pPr>
              <a:lnSpc>
                <a:spcPct val="120000"/>
              </a:lnSpc>
              <a:spcAft>
                <a:spcPct val="0"/>
              </a:spcAft>
              <a:tabLst>
                <a:tab pos="1188085"/>
                <a:tab pos="2163445"/>
                <a:tab pos="3142615"/>
                <a:tab pos="4190365"/>
              </a:tabLst>
            </a:pPr>
            <a:r>
              <a:rPr lang="zh-CN" altLang="zh-CN" sz="2200">
                <a:solidFill>
                  <a:srgbClr val="000000"/>
                </a:solidFill>
                <a:latin typeface="Arial" panose="020b0604020202020204" pitchFamily="34" charset="0"/>
                <a:ea typeface="黑体" panose="02010609060101010101" pitchFamily="2" charset="-122"/>
                <a:cs typeface="Times New Roman" panose="02020603050405020304" pitchFamily="18" charset="0"/>
              </a:rPr>
              <a:t>易错提醒经济危机的根源</a:t>
            </a:r>
            <a:endParaRPr lang="zh-CN" altLang="zh-CN" sz="2200">
              <a:solidFill>
                <a:srgbClr val="000000"/>
              </a:solidFill>
              <a:latin typeface="NEU-BZ-S92"/>
              <a:ea typeface="方正书宋_GBK" panose="03000509000000000000" pitchFamily="65" charset="-122"/>
              <a:cs typeface="Times New Roman" panose="02020603050405020304" pitchFamily="18" charset="0"/>
            </a:endParaRPr>
          </a:p>
          <a:p>
            <a:pPr>
              <a:lnSpc>
                <a:spcPct val="120000"/>
              </a:lnSpc>
              <a:spcAft>
                <a:spcPct val="0"/>
              </a:spcAft>
              <a:tabLst>
                <a:tab pos="1188085"/>
                <a:tab pos="2163445"/>
                <a:tab pos="3142615"/>
                <a:tab pos="4190365"/>
              </a:tabLst>
            </a:pPr>
            <a:r>
              <a:rPr lang="zh-CN" altLang="zh-CN" sz="2200">
                <a:solidFill>
                  <a:srgbClr val="000000"/>
                </a:solidFill>
                <a:latin typeface="Times New Roman" panose="02020603050405020304" pitchFamily="18" charset="0"/>
                <a:ea typeface="楷体" panose="02010609060101010101" pitchFamily="49" charset="-122"/>
                <a:cs typeface="Times New Roman" panose="02020603050405020304" pitchFamily="18" charset="0"/>
              </a:rPr>
              <a:t>资本主义世界经济危机的产生是多种因素综合的结果</a:t>
            </a:r>
            <a:r>
              <a:rPr lang="en-US" altLang="zh-CN" sz="2200">
                <a:solidFill>
                  <a:srgbClr val="000000"/>
                </a:solidFill>
                <a:latin typeface="Times New Roman" panose="02020603050405020304" pitchFamily="18" charset="0"/>
                <a:cs typeface="Times New Roman" panose="02020603050405020304" pitchFamily="18" charset="0"/>
              </a:rPr>
              <a:t>:</a:t>
            </a:r>
            <a:r>
              <a:rPr lang="zh-CN" altLang="zh-CN" sz="2200">
                <a:solidFill>
                  <a:srgbClr val="000000"/>
                </a:solidFill>
                <a:latin typeface="Times New Roman" panose="02020603050405020304" pitchFamily="18" charset="0"/>
                <a:ea typeface="楷体" panose="02010609060101010101" pitchFamily="49" charset="-122"/>
                <a:cs typeface="Times New Roman" panose="02020603050405020304" pitchFamily="18" charset="0"/>
              </a:rPr>
              <a:t>资本主义生产社会化与私人占有制之间的矛盾</a:t>
            </a:r>
            <a:r>
              <a:rPr lang="en-US" altLang="zh-CN" sz="2200">
                <a:solidFill>
                  <a:srgbClr val="000000"/>
                </a:solidFill>
                <a:latin typeface="Times New Roman" panose="02020603050405020304" pitchFamily="18" charset="0"/>
                <a:cs typeface="Times New Roman" panose="02020603050405020304" pitchFamily="18" charset="0"/>
              </a:rPr>
              <a:t>;</a:t>
            </a:r>
            <a:r>
              <a:rPr lang="zh-CN" altLang="zh-CN" sz="2200">
                <a:solidFill>
                  <a:srgbClr val="000000"/>
                </a:solidFill>
                <a:latin typeface="Times New Roman" panose="02020603050405020304" pitchFamily="18" charset="0"/>
                <a:ea typeface="楷体" panose="02010609060101010101" pitchFamily="49" charset="-122"/>
                <a:cs typeface="Times New Roman" panose="02020603050405020304" pitchFamily="18" charset="0"/>
              </a:rPr>
              <a:t>生产与消费之间的矛盾</a:t>
            </a:r>
            <a:r>
              <a:rPr lang="en-US" altLang="zh-CN" sz="2200">
                <a:solidFill>
                  <a:srgbClr val="000000"/>
                </a:solidFill>
                <a:latin typeface="Times New Roman" panose="02020603050405020304" pitchFamily="18" charset="0"/>
                <a:cs typeface="Times New Roman" panose="02020603050405020304" pitchFamily="18" charset="0"/>
              </a:rPr>
              <a:t>;</a:t>
            </a:r>
            <a:r>
              <a:rPr lang="zh-CN" altLang="zh-CN" sz="2200">
                <a:solidFill>
                  <a:srgbClr val="000000"/>
                </a:solidFill>
                <a:latin typeface="Times New Roman" panose="02020603050405020304" pitchFamily="18" charset="0"/>
                <a:ea typeface="楷体" panose="02010609060101010101" pitchFamily="49" charset="-122"/>
                <a:cs typeface="Times New Roman" panose="02020603050405020304" pitchFamily="18" charset="0"/>
              </a:rPr>
              <a:t>经济全球化把各国紧密连接在一起等。但从唯物史观的角度看</a:t>
            </a:r>
            <a:r>
              <a:rPr lang="en-US" altLang="zh-CN" sz="2200">
                <a:solidFill>
                  <a:srgbClr val="000000"/>
                </a:solidFill>
                <a:latin typeface="Times New Roman" panose="02020603050405020304" pitchFamily="18" charset="0"/>
                <a:cs typeface="Times New Roman" panose="02020603050405020304" pitchFamily="18" charset="0"/>
              </a:rPr>
              <a:t>,</a:t>
            </a:r>
            <a:r>
              <a:rPr lang="zh-CN" altLang="zh-CN" sz="2200">
                <a:solidFill>
                  <a:srgbClr val="000000"/>
                </a:solidFill>
                <a:latin typeface="Times New Roman" panose="02020603050405020304" pitchFamily="18" charset="0"/>
                <a:ea typeface="楷体" panose="02010609060101010101" pitchFamily="49" charset="-122"/>
                <a:cs typeface="Times New Roman" panose="02020603050405020304" pitchFamily="18" charset="0"/>
              </a:rPr>
              <a:t>其根源是资本主义社会的基本矛盾即生产社会化与私人占有制之间的矛盾。因而只要资本主义制度存在</a:t>
            </a:r>
            <a:r>
              <a:rPr lang="en-US" altLang="zh-CN" sz="2200">
                <a:solidFill>
                  <a:srgbClr val="000000"/>
                </a:solidFill>
                <a:latin typeface="Times New Roman" panose="02020603050405020304" pitchFamily="18" charset="0"/>
                <a:cs typeface="Times New Roman" panose="02020603050405020304" pitchFamily="18" charset="0"/>
              </a:rPr>
              <a:t>,</a:t>
            </a:r>
            <a:r>
              <a:rPr lang="zh-CN" altLang="zh-CN" sz="2200">
                <a:solidFill>
                  <a:srgbClr val="000000"/>
                </a:solidFill>
                <a:latin typeface="Times New Roman" panose="02020603050405020304" pitchFamily="18" charset="0"/>
                <a:ea typeface="楷体" panose="02010609060101010101" pitchFamily="49" charset="-122"/>
                <a:cs typeface="Times New Roman" panose="02020603050405020304" pitchFamily="18" charset="0"/>
              </a:rPr>
              <a:t>经济危机的周期性爆发就是必然的。</a:t>
            </a:r>
            <a:endParaRPr lang="zh-CN" altLang="zh-CN" sz="2200">
              <a:solidFill>
                <a:srgbClr val="000000"/>
              </a:solidFill>
              <a:latin typeface="NEU-BZ-S92"/>
              <a:ea typeface="方正书宋_GBK" panose="03000509000000000000" pitchFamily="65" charset="-122"/>
              <a:cs typeface="Times New Roman" panose="02020603050405020304" pitchFamily="18" charset="0"/>
            </a:endParaRPr>
          </a:p>
        </p:txBody>
      </p:sp>
    </p:spTree>
  </p:cSld>
  <p:clrMapOvr>
    <a:masterClrMapping/>
  </p:clrMapOvr>
  <mc:AlternateContent xmlns:mc="http://schemas.openxmlformats.org/markup-compatibility/2006">
    <mc:Choice xmlns:p14="http://schemas.microsoft.com/office/powerpoint/2010/main" Requires="p14">
      <p:transition p14:dur="0"/>
    </mc:Choice>
    <mc:Fallback>
      <p:transition/>
    </mc:Fallback>
  </mc:AlternateContent>
  <p:timing/>
</p:sld>
</file>

<file path=ppt/slides/slide10.xml><?xml version="1.0" encoding="utf-8"?>
<p:sld xmlns:a="http://schemas.openxmlformats.org/drawingml/2006/main" xmlns:r="http://schemas.openxmlformats.org/officeDocument/2006/relationships" xmlns:p14="http://schemas.microsoft.com/office/powerpoint/2010/main" xmlns:p15="http://schemas.microsoft.com/office/powerpoint/2012/main" xmlns:p="http://schemas.openxmlformats.org/presentationml/2006/main">
  <p:cSld>
    <p:spTree>
      <p:nvGrpSpPr>
        <p:cNvPr id="1" name=""/>
        <p:cNvGrpSpPr/>
        <p:nvPr/>
      </p:nvGrpSpPr>
      <p:grpSpPr>
        <a:xfrm>
          <a:off x="0" y="0"/>
          <a:ext cx="0" cy="0"/>
        </a:xfrm>
      </p:grpSpPr>
      <p:sp>
        <p:nvSpPr>
          <p:cNvPr id="2" name="矩形 1"/>
          <p:cNvSpPr>
            <a:spLocks noChangeAspect="1"/>
          </p:cNvSpPr>
          <p:nvPr/>
        </p:nvSpPr>
        <p:spPr>
          <a:xfrm>
            <a:off x="508000" y="896073"/>
            <a:ext cx="8128000" cy="5319854"/>
          </a:xfrm>
          <a:prstGeom prst="rect">
            <a:avLst/>
          </a:prstGeom>
        </p:spPr>
        <p:txBody>
          <a:bodyPr>
            <a:spAutoFit/>
          </a:bodyPr>
          <a:lstStyle/>
          <a:p>
            <a:pPr>
              <a:lnSpc>
                <a:spcPct val="120000"/>
              </a:lnSpc>
              <a:spcAft>
                <a:spcPct val="0"/>
              </a:spcAft>
              <a:tabLst>
                <a:tab pos="1188085"/>
                <a:tab pos="2163445"/>
                <a:tab pos="3142615"/>
                <a:tab pos="4190365"/>
              </a:tabLst>
            </a:pPr>
            <a:r>
              <a:rPr lang="zh-CN" altLang="zh-CN" sz="2200">
                <a:solidFill>
                  <a:srgbClr val="000000"/>
                </a:solidFill>
                <a:latin typeface="Arial" panose="020b0604020202020204" pitchFamily="34" charset="0"/>
                <a:ea typeface="黑体" panose="02010609060101010101" pitchFamily="2" charset="-122"/>
                <a:cs typeface="Times New Roman" panose="02020603050405020304" pitchFamily="18" charset="0"/>
              </a:rPr>
              <a:t>二、国际贸易与人类生活</a:t>
            </a:r>
            <a:endParaRPr lang="zh-CN" altLang="zh-CN" sz="2200">
              <a:solidFill>
                <a:srgbClr val="000000"/>
              </a:solidFill>
              <a:latin typeface="NEU-BZ-S92"/>
              <a:ea typeface="方正书宋_GBK" panose="03000509000000000000" pitchFamily="65" charset="-122"/>
              <a:cs typeface="Times New Roman" panose="02020603050405020304" pitchFamily="18" charset="0"/>
            </a:endParaRPr>
          </a:p>
          <a:p>
            <a:pPr>
              <a:lnSpc>
                <a:spcPct val="120000"/>
              </a:lnSpc>
              <a:spcAft>
                <a:spcPct val="0"/>
              </a:spcAft>
              <a:tabLst>
                <a:tab pos="1188085"/>
                <a:tab pos="2163445"/>
                <a:tab pos="3142615"/>
                <a:tab pos="4190365"/>
              </a:tabLst>
            </a:pPr>
            <a:r>
              <a:rPr lang="en-US" altLang="zh-CN" sz="2200" b="1">
                <a:solidFill>
                  <a:srgbClr val="000000"/>
                </a:solidFill>
                <a:latin typeface="Times New Roman" panose="02020603050405020304" pitchFamily="18" charset="0"/>
                <a:cs typeface="Times New Roman" panose="02020603050405020304" pitchFamily="18" charset="0"/>
              </a:rPr>
              <a:t>1</a:t>
            </a:r>
            <a:r>
              <a:rPr lang="en-US" altLang="zh-CN" sz="2200">
                <a:solidFill>
                  <a:srgbClr val="000000"/>
                </a:solidFill>
                <a:latin typeface="Times New Roman" panose="02020603050405020304" pitchFamily="18" charset="0"/>
                <a:cs typeface="Times New Roman" panose="02020603050405020304" pitchFamily="18" charset="0"/>
              </a:rPr>
              <a:t>.</a:t>
            </a:r>
            <a:r>
              <a:rPr lang="zh-CN" altLang="zh-CN" sz="2200">
                <a:solidFill>
                  <a:srgbClr val="000000"/>
                </a:solidFill>
                <a:latin typeface="Arial" panose="020b0604020202020204" pitchFamily="34" charset="0"/>
                <a:ea typeface="黑体" panose="02010609060101010101" pitchFamily="2" charset="-122"/>
                <a:cs typeface="Times New Roman" panose="02020603050405020304" pitchFamily="18" charset="0"/>
              </a:rPr>
              <a:t>新贸易体系建立</a:t>
            </a:r>
            <a:endParaRPr lang="zh-CN" altLang="zh-CN" sz="2200">
              <a:solidFill>
                <a:srgbClr val="000000"/>
              </a:solidFill>
              <a:latin typeface="NEU-BZ-S92"/>
              <a:ea typeface="方正书宋_GBK" panose="03000509000000000000" pitchFamily="65" charset="-122"/>
              <a:cs typeface="Times New Roman" panose="02020603050405020304" pitchFamily="18" charset="0"/>
            </a:endParaRPr>
          </a:p>
          <a:p>
            <a:pPr>
              <a:lnSpc>
                <a:spcPct val="120000"/>
              </a:lnSpc>
              <a:spcAft>
                <a:spcPct val="0"/>
              </a:spcAft>
              <a:tabLst>
                <a:tab pos="1188085"/>
                <a:tab pos="2163445"/>
                <a:tab pos="3142615"/>
                <a:tab pos="4190365"/>
              </a:tabLst>
            </a:pPr>
            <a:r>
              <a:rPr lang="en-US" altLang="zh-CN" sz="2200">
                <a:solidFill>
                  <a:srgbClr val="000000"/>
                </a:solidFill>
                <a:latin typeface="Times New Roman" panose="02020603050405020304" pitchFamily="18" charset="0"/>
                <a:cs typeface="Times New Roman" panose="02020603050405020304" pitchFamily="18" charset="0"/>
              </a:rPr>
              <a:t>(1)</a:t>
            </a:r>
            <a:r>
              <a:rPr lang="zh-CN" altLang="zh-CN" sz="2200">
                <a:solidFill>
                  <a:srgbClr val="000000"/>
                </a:solidFill>
                <a:latin typeface="Times New Roman" panose="02020603050405020304" pitchFamily="18" charset="0"/>
                <a:cs typeface="Times New Roman" panose="02020603050405020304" pitchFamily="18" charset="0"/>
              </a:rPr>
              <a:t>背景</a:t>
            </a:r>
            <a:r>
              <a:rPr lang="en-US" altLang="zh-CN" sz="2200">
                <a:solidFill>
                  <a:srgbClr val="000000"/>
                </a:solidFill>
                <a:latin typeface="Times New Roman" panose="02020603050405020304" pitchFamily="18" charset="0"/>
                <a:cs typeface="Times New Roman" panose="02020603050405020304" pitchFamily="18" charset="0"/>
              </a:rPr>
              <a:t>:</a:t>
            </a:r>
            <a:r>
              <a:rPr lang="zh-CN" altLang="zh-CN" sz="2200">
                <a:solidFill>
                  <a:srgbClr val="000000"/>
                </a:solidFill>
                <a:latin typeface="Times New Roman" panose="02020603050405020304" pitchFamily="18" charset="0"/>
                <a:cs typeface="Times New Roman" panose="02020603050405020304" pitchFamily="18" charset="0"/>
              </a:rPr>
              <a:t>从</a:t>
            </a:r>
            <a:r>
              <a:rPr lang="en-US" altLang="zh-CN" sz="2200">
                <a:solidFill>
                  <a:srgbClr val="000000"/>
                </a:solidFill>
                <a:latin typeface="Times New Roman" panose="02020603050405020304" pitchFamily="18" charset="0"/>
                <a:cs typeface="Times New Roman" panose="02020603050405020304" pitchFamily="18" charset="0"/>
              </a:rPr>
              <a:t>19</a:t>
            </a:r>
            <a:r>
              <a:rPr lang="zh-CN" altLang="zh-CN" sz="2200">
                <a:solidFill>
                  <a:srgbClr val="000000"/>
                </a:solidFill>
                <a:latin typeface="Times New Roman" panose="02020603050405020304" pitchFamily="18" charset="0"/>
                <a:cs typeface="Times New Roman" panose="02020603050405020304" pitchFamily="18" charset="0"/>
              </a:rPr>
              <a:t>世纪</a:t>
            </a:r>
            <a:r>
              <a:rPr lang="en-US" altLang="zh-CN" sz="2200">
                <a:solidFill>
                  <a:srgbClr val="000000"/>
                </a:solidFill>
                <a:latin typeface="Times New Roman" panose="02020603050405020304" pitchFamily="18" charset="0"/>
                <a:cs typeface="Times New Roman" panose="02020603050405020304" pitchFamily="18" charset="0"/>
              </a:rPr>
              <a:t>70</a:t>
            </a:r>
            <a:r>
              <a:rPr lang="zh-CN" altLang="zh-CN" sz="2200">
                <a:solidFill>
                  <a:srgbClr val="000000"/>
                </a:solidFill>
                <a:latin typeface="Times New Roman" panose="02020603050405020304" pitchFamily="18" charset="0"/>
                <a:cs typeface="Times New Roman" panose="02020603050405020304" pitchFamily="18" charset="0"/>
              </a:rPr>
              <a:t>年代到第二次世界大战</a:t>
            </a:r>
            <a:r>
              <a:rPr lang="en-US" altLang="zh-CN" sz="2200">
                <a:solidFill>
                  <a:srgbClr val="000000"/>
                </a:solidFill>
                <a:latin typeface="Times New Roman" panose="02020603050405020304" pitchFamily="18" charset="0"/>
                <a:cs typeface="Times New Roman" panose="02020603050405020304" pitchFamily="18" charset="0"/>
              </a:rPr>
              <a:t>,</a:t>
            </a:r>
            <a:r>
              <a:rPr lang="zh-CN" altLang="zh-CN" sz="2200">
                <a:solidFill>
                  <a:srgbClr val="000000"/>
                </a:solidFill>
                <a:latin typeface="Times New Roman" panose="02020603050405020304" pitchFamily="18" charset="0"/>
                <a:cs typeface="Times New Roman" panose="02020603050405020304" pitchFamily="18" charset="0"/>
              </a:rPr>
              <a:t>由于战争与经济危机</a:t>
            </a:r>
            <a:r>
              <a:rPr lang="en-US" altLang="zh-CN" sz="2200">
                <a:solidFill>
                  <a:srgbClr val="000000"/>
                </a:solidFill>
                <a:latin typeface="Times New Roman" panose="02020603050405020304" pitchFamily="18" charset="0"/>
                <a:cs typeface="Times New Roman" panose="02020603050405020304" pitchFamily="18" charset="0"/>
              </a:rPr>
              <a:t>,</a:t>
            </a:r>
            <a:r>
              <a:rPr lang="zh-CN" altLang="zh-CN" sz="2200">
                <a:solidFill>
                  <a:srgbClr val="000000"/>
                </a:solidFill>
                <a:latin typeface="Times New Roman" panose="02020603050405020304" pitchFamily="18" charset="0"/>
                <a:cs typeface="Times New Roman" panose="02020603050405020304" pitchFamily="18" charset="0"/>
              </a:rPr>
              <a:t>各国通过贸易封锁与提高关税保护本国贸易</a:t>
            </a:r>
            <a:r>
              <a:rPr lang="en-US" altLang="zh-CN" sz="2200">
                <a:solidFill>
                  <a:srgbClr val="000000"/>
                </a:solidFill>
                <a:latin typeface="Times New Roman" panose="02020603050405020304" pitchFamily="18" charset="0"/>
                <a:cs typeface="Times New Roman" panose="02020603050405020304" pitchFamily="18" charset="0"/>
              </a:rPr>
              <a:t>,</a:t>
            </a:r>
            <a:r>
              <a:rPr lang="zh-CN" altLang="zh-CN" sz="2200">
                <a:solidFill>
                  <a:srgbClr val="000000"/>
                </a:solidFill>
                <a:latin typeface="Times New Roman" panose="02020603050405020304" pitchFamily="18" charset="0"/>
                <a:cs typeface="Times New Roman" panose="02020603050405020304" pitchFamily="18" charset="0"/>
              </a:rPr>
              <a:t>国际贸易总量因此增速放缓</a:t>
            </a:r>
            <a:r>
              <a:rPr lang="en-US" altLang="zh-CN" sz="2200">
                <a:solidFill>
                  <a:srgbClr val="000000"/>
                </a:solidFill>
                <a:latin typeface="Times New Roman" panose="02020603050405020304" pitchFamily="18" charset="0"/>
                <a:cs typeface="Times New Roman" panose="02020603050405020304" pitchFamily="18" charset="0"/>
              </a:rPr>
              <a:t>,</a:t>
            </a:r>
            <a:r>
              <a:rPr lang="zh-CN" altLang="zh-CN" sz="2200">
                <a:solidFill>
                  <a:srgbClr val="000000"/>
                </a:solidFill>
                <a:latin typeface="Times New Roman" panose="02020603050405020304" pitchFamily="18" charset="0"/>
                <a:cs typeface="Times New Roman" panose="02020603050405020304" pitchFamily="18" charset="0"/>
              </a:rPr>
              <a:t>落后于生产的增长速度。世界经济萧条</a:t>
            </a:r>
            <a:r>
              <a:rPr lang="en-US" altLang="zh-CN" sz="2200">
                <a:solidFill>
                  <a:srgbClr val="000000"/>
                </a:solidFill>
                <a:latin typeface="Times New Roman" panose="02020603050405020304" pitchFamily="18" charset="0"/>
                <a:cs typeface="Times New Roman" panose="02020603050405020304" pitchFamily="18" charset="0"/>
              </a:rPr>
              <a:t>,</a:t>
            </a:r>
            <a:r>
              <a:rPr lang="zh-CN" altLang="zh-CN" sz="2200">
                <a:solidFill>
                  <a:srgbClr val="000000"/>
                </a:solidFill>
                <a:latin typeface="Times New Roman" panose="02020603050405020304" pitchFamily="18" charset="0"/>
                <a:cs typeface="Times New Roman" panose="02020603050405020304" pitchFamily="18" charset="0"/>
              </a:rPr>
              <a:t>人们生活困难。</a:t>
            </a:r>
            <a:endParaRPr lang="zh-CN" altLang="zh-CN" sz="2200">
              <a:solidFill>
                <a:srgbClr val="000000"/>
              </a:solidFill>
              <a:latin typeface="NEU-BZ-S92"/>
              <a:ea typeface="方正书宋_GBK" panose="03000509000000000000" pitchFamily="65" charset="-122"/>
              <a:cs typeface="Times New Roman" panose="02020603050405020304" pitchFamily="18" charset="0"/>
            </a:endParaRPr>
          </a:p>
          <a:p>
            <a:pPr>
              <a:lnSpc>
                <a:spcPct val="120000"/>
              </a:lnSpc>
              <a:spcAft>
                <a:spcPct val="0"/>
              </a:spcAft>
              <a:tabLst>
                <a:tab pos="1188085"/>
                <a:tab pos="2163445"/>
                <a:tab pos="3142615"/>
                <a:tab pos="4190365"/>
              </a:tabLst>
            </a:pPr>
            <a:r>
              <a:rPr lang="en-US" altLang="zh-CN" sz="2200">
                <a:solidFill>
                  <a:srgbClr val="000000"/>
                </a:solidFill>
                <a:latin typeface="Times New Roman" panose="02020603050405020304" pitchFamily="18" charset="0"/>
                <a:cs typeface="Times New Roman" panose="02020603050405020304" pitchFamily="18" charset="0"/>
              </a:rPr>
              <a:t>(2)</a:t>
            </a:r>
            <a:r>
              <a:rPr lang="zh-CN" altLang="zh-CN" sz="2200">
                <a:solidFill>
                  <a:srgbClr val="000000"/>
                </a:solidFill>
                <a:latin typeface="Times New Roman" panose="02020603050405020304" pitchFamily="18" charset="0"/>
                <a:cs typeface="Times New Roman" panose="02020603050405020304" pitchFamily="18" charset="0"/>
              </a:rPr>
              <a:t>过程</a:t>
            </a:r>
            <a:r>
              <a:rPr lang="en-US" altLang="zh-CN" sz="2200">
                <a:solidFill>
                  <a:srgbClr val="000000"/>
                </a:solidFill>
                <a:latin typeface="Times New Roman" panose="02020603050405020304" pitchFamily="18" charset="0"/>
                <a:cs typeface="Times New Roman" panose="02020603050405020304" pitchFamily="18" charset="0"/>
              </a:rPr>
              <a:t>:1947</a:t>
            </a:r>
            <a:r>
              <a:rPr lang="zh-CN" altLang="zh-CN" sz="2200">
                <a:solidFill>
                  <a:srgbClr val="000000"/>
                </a:solidFill>
                <a:latin typeface="Times New Roman" panose="02020603050405020304" pitchFamily="18" charset="0"/>
                <a:cs typeface="Times New Roman" panose="02020603050405020304" pitchFamily="18" charset="0"/>
              </a:rPr>
              <a:t>年</a:t>
            </a:r>
            <a:r>
              <a:rPr lang="en-US" altLang="zh-CN" sz="2200">
                <a:solidFill>
                  <a:srgbClr val="000000"/>
                </a:solidFill>
                <a:latin typeface="Times New Roman" panose="02020603050405020304" pitchFamily="18" charset="0"/>
                <a:cs typeface="Times New Roman" panose="02020603050405020304" pitchFamily="18" charset="0"/>
              </a:rPr>
              <a:t>,</a:t>
            </a:r>
            <a:r>
              <a:rPr lang="zh-CN" altLang="zh-CN" sz="2200">
                <a:solidFill>
                  <a:srgbClr val="000000"/>
                </a:solidFill>
                <a:latin typeface="Times New Roman" panose="02020603050405020304" pitchFamily="18" charset="0"/>
                <a:cs typeface="Times New Roman" panose="02020603050405020304" pitchFamily="18" charset="0"/>
              </a:rPr>
              <a:t>在</a:t>
            </a:r>
            <a:r>
              <a:rPr lang="zh-CN" altLang="zh-CN" sz="2200" u="sng">
                <a:solidFill>
                  <a:srgbClr val="FF0000"/>
                </a:solidFill>
                <a:uFill>
                  <a:solidFill>
                    <a:srgbClr val="000000"/>
                  </a:solidFill>
                </a:uFill>
                <a:latin typeface="Times New Roman" panose="02020603050405020304" pitchFamily="18" charset="0"/>
                <a:cs typeface="Times New Roman" panose="02020603050405020304" pitchFamily="18" charset="0"/>
              </a:rPr>
              <a:t>美国</a:t>
            </a:r>
            <a:r>
              <a:rPr lang="zh-CN" altLang="zh-CN" sz="2200">
                <a:solidFill>
                  <a:srgbClr val="000000"/>
                </a:solidFill>
                <a:latin typeface="Times New Roman" panose="02020603050405020304" pitchFamily="18" charset="0"/>
                <a:cs typeface="Times New Roman" panose="02020603050405020304" pitchFamily="18" charset="0"/>
              </a:rPr>
              <a:t>主导下</a:t>
            </a:r>
            <a:r>
              <a:rPr lang="en-US" altLang="zh-CN" sz="2200">
                <a:solidFill>
                  <a:srgbClr val="000000"/>
                </a:solidFill>
                <a:latin typeface="Times New Roman" panose="02020603050405020304" pitchFamily="18" charset="0"/>
                <a:cs typeface="Times New Roman" panose="02020603050405020304" pitchFamily="18" charset="0"/>
              </a:rPr>
              <a:t>,23</a:t>
            </a:r>
            <a:r>
              <a:rPr lang="zh-CN" altLang="zh-CN" sz="2200">
                <a:solidFill>
                  <a:srgbClr val="000000"/>
                </a:solidFill>
                <a:latin typeface="Times New Roman" panose="02020603050405020304" pitchFamily="18" charset="0"/>
                <a:cs typeface="Times New Roman" panose="02020603050405020304" pitchFamily="18" charset="0"/>
              </a:rPr>
              <a:t>个国家达成《关税与贸易总协定》。</a:t>
            </a:r>
            <a:r>
              <a:rPr lang="en-US" altLang="zh-CN" sz="2200">
                <a:solidFill>
                  <a:srgbClr val="000000"/>
                </a:solidFill>
                <a:latin typeface="Times New Roman" panose="02020603050405020304" pitchFamily="18" charset="0"/>
                <a:cs typeface="Times New Roman" panose="02020603050405020304" pitchFamily="18" charset="0"/>
              </a:rPr>
              <a:t>1995</a:t>
            </a:r>
            <a:r>
              <a:rPr lang="zh-CN" altLang="zh-CN" sz="2200">
                <a:solidFill>
                  <a:srgbClr val="000000"/>
                </a:solidFill>
                <a:latin typeface="Times New Roman" panose="02020603050405020304" pitchFamily="18" charset="0"/>
                <a:cs typeface="Times New Roman" panose="02020603050405020304" pitchFamily="18" charset="0"/>
              </a:rPr>
              <a:t>年</a:t>
            </a:r>
            <a:r>
              <a:rPr lang="en-US" altLang="zh-CN" sz="2200">
                <a:solidFill>
                  <a:srgbClr val="000000"/>
                </a:solidFill>
                <a:latin typeface="Times New Roman" panose="02020603050405020304" pitchFamily="18" charset="0"/>
                <a:cs typeface="Times New Roman" panose="02020603050405020304" pitchFamily="18" charset="0"/>
              </a:rPr>
              <a:t>,</a:t>
            </a:r>
            <a:r>
              <a:rPr lang="zh-CN" altLang="zh-CN" sz="2200">
                <a:solidFill>
                  <a:srgbClr val="000000"/>
                </a:solidFill>
                <a:latin typeface="Times New Roman" panose="02020603050405020304" pitchFamily="18" charset="0"/>
                <a:cs typeface="Times New Roman" panose="02020603050405020304" pitchFamily="18" charset="0"/>
              </a:rPr>
              <a:t>在《关税与贸易总协定》的基础上</a:t>
            </a:r>
            <a:r>
              <a:rPr lang="en-US" altLang="zh-CN" sz="2200">
                <a:solidFill>
                  <a:srgbClr val="000000"/>
                </a:solidFill>
                <a:latin typeface="Times New Roman" panose="02020603050405020304" pitchFamily="18" charset="0"/>
                <a:cs typeface="Times New Roman" panose="02020603050405020304" pitchFamily="18" charset="0"/>
              </a:rPr>
              <a:t>,</a:t>
            </a:r>
            <a:r>
              <a:rPr lang="zh-CN" altLang="zh-CN" sz="2200">
                <a:solidFill>
                  <a:srgbClr val="000000"/>
                </a:solidFill>
                <a:latin typeface="Times New Roman" panose="02020603050405020304" pitchFamily="18" charset="0"/>
                <a:cs typeface="Times New Roman" panose="02020603050405020304" pitchFamily="18" charset="0"/>
              </a:rPr>
              <a:t>成立了</a:t>
            </a:r>
            <a:r>
              <a:rPr lang="zh-CN" altLang="zh-CN" sz="2200" u="sng">
                <a:solidFill>
                  <a:srgbClr val="FF0000"/>
                </a:solidFill>
                <a:uFill>
                  <a:solidFill>
                    <a:srgbClr val="000000"/>
                  </a:solidFill>
                </a:uFill>
                <a:latin typeface="Times New Roman" panose="02020603050405020304" pitchFamily="18" charset="0"/>
                <a:cs typeface="Times New Roman" panose="02020603050405020304" pitchFamily="18" charset="0"/>
              </a:rPr>
              <a:t>世界贸易组织</a:t>
            </a:r>
            <a:r>
              <a:rPr lang="zh-CN" altLang="zh-CN" sz="2200">
                <a:solidFill>
                  <a:srgbClr val="000000"/>
                </a:solidFill>
                <a:latin typeface="Times New Roman" panose="02020603050405020304" pitchFamily="18" charset="0"/>
                <a:cs typeface="Times New Roman" panose="02020603050405020304" pitchFamily="18" charset="0"/>
              </a:rPr>
              <a:t>。</a:t>
            </a:r>
            <a:r>
              <a:rPr lang="en-US" altLang="zh-CN" sz="2200">
                <a:solidFill>
                  <a:srgbClr val="000000"/>
                </a:solidFill>
                <a:latin typeface="Times New Roman" panose="02020603050405020304" pitchFamily="18" charset="0"/>
                <a:cs typeface="Times New Roman" panose="02020603050405020304" pitchFamily="18" charset="0"/>
              </a:rPr>
              <a:t>1997</a:t>
            </a:r>
            <a:r>
              <a:rPr lang="zh-CN" altLang="zh-CN" sz="2200">
                <a:solidFill>
                  <a:srgbClr val="000000"/>
                </a:solidFill>
                <a:latin typeface="Times New Roman" panose="02020603050405020304" pitchFamily="18" charset="0"/>
                <a:cs typeface="Times New Roman" panose="02020603050405020304" pitchFamily="18" charset="0"/>
              </a:rPr>
              <a:t>年</a:t>
            </a:r>
            <a:r>
              <a:rPr lang="en-US" altLang="zh-CN" sz="2200">
                <a:solidFill>
                  <a:srgbClr val="000000"/>
                </a:solidFill>
                <a:latin typeface="Times New Roman" panose="02020603050405020304" pitchFamily="18" charset="0"/>
                <a:cs typeface="Times New Roman" panose="02020603050405020304" pitchFamily="18" charset="0"/>
              </a:rPr>
              <a:t>,69</a:t>
            </a:r>
            <a:r>
              <a:rPr lang="zh-CN" altLang="zh-CN" sz="2200">
                <a:solidFill>
                  <a:srgbClr val="000000"/>
                </a:solidFill>
                <a:latin typeface="Times New Roman" panose="02020603050405020304" pitchFamily="18" charset="0"/>
                <a:cs typeface="Times New Roman" panose="02020603050405020304" pitchFamily="18" charset="0"/>
              </a:rPr>
              <a:t>个世界贸易组织成员签署了《全球基础电信协定》。</a:t>
            </a:r>
            <a:r>
              <a:rPr lang="en-US" altLang="zh-CN" sz="2200" u="sng">
                <a:solidFill>
                  <a:srgbClr val="FF0000"/>
                </a:solidFill>
                <a:uFill>
                  <a:solidFill>
                    <a:srgbClr val="000000"/>
                  </a:solidFill>
                </a:uFill>
                <a:latin typeface="Times New Roman" panose="02020603050405020304" pitchFamily="18" charset="0"/>
                <a:cs typeface="Times New Roman" panose="02020603050405020304" pitchFamily="18" charset="0"/>
              </a:rPr>
              <a:t>2001</a:t>
            </a:r>
            <a:r>
              <a:rPr lang="zh-CN" altLang="zh-CN" sz="2200">
                <a:solidFill>
                  <a:srgbClr val="000000"/>
                </a:solidFill>
                <a:latin typeface="Times New Roman" panose="02020603050405020304" pitchFamily="18" charset="0"/>
                <a:cs typeface="Times New Roman" panose="02020603050405020304" pitchFamily="18" charset="0"/>
              </a:rPr>
              <a:t>年</a:t>
            </a:r>
            <a:r>
              <a:rPr lang="en-US" altLang="zh-CN" sz="2200">
                <a:solidFill>
                  <a:srgbClr val="000000"/>
                </a:solidFill>
                <a:latin typeface="Times New Roman" panose="02020603050405020304" pitchFamily="18" charset="0"/>
                <a:cs typeface="Times New Roman" panose="02020603050405020304" pitchFamily="18" charset="0"/>
              </a:rPr>
              <a:t>,</a:t>
            </a:r>
            <a:r>
              <a:rPr lang="zh-CN" altLang="zh-CN" sz="2200">
                <a:solidFill>
                  <a:srgbClr val="000000"/>
                </a:solidFill>
                <a:latin typeface="Times New Roman" panose="02020603050405020304" pitchFamily="18" charset="0"/>
                <a:cs typeface="Times New Roman" panose="02020603050405020304" pitchFamily="18" charset="0"/>
              </a:rPr>
              <a:t>中国正式加入世界贸易组织</a:t>
            </a:r>
            <a:r>
              <a:rPr lang="en-US" altLang="zh-CN" sz="2200">
                <a:solidFill>
                  <a:srgbClr val="000000"/>
                </a:solidFill>
                <a:latin typeface="Times New Roman" panose="02020603050405020304" pitchFamily="18" charset="0"/>
                <a:cs typeface="Times New Roman" panose="02020603050405020304" pitchFamily="18" charset="0"/>
              </a:rPr>
              <a:t>,</a:t>
            </a:r>
            <a:r>
              <a:rPr lang="zh-CN" altLang="zh-CN" sz="2200">
                <a:solidFill>
                  <a:srgbClr val="000000"/>
                </a:solidFill>
                <a:latin typeface="Times New Roman" panose="02020603050405020304" pitchFamily="18" charset="0"/>
                <a:cs typeface="Times New Roman" panose="02020603050405020304" pitchFamily="18" charset="0"/>
              </a:rPr>
              <a:t>标志着中国对外开放进入了一个新的阶段。</a:t>
            </a:r>
            <a:endParaRPr lang="zh-CN" altLang="zh-CN" sz="2200">
              <a:solidFill>
                <a:srgbClr val="000000"/>
              </a:solidFill>
              <a:latin typeface="NEU-BZ-S92"/>
              <a:ea typeface="方正书宋_GBK" panose="03000509000000000000" pitchFamily="65" charset="-122"/>
              <a:cs typeface="Times New Roman" panose="02020603050405020304" pitchFamily="18" charset="0"/>
            </a:endParaRPr>
          </a:p>
          <a:p>
            <a:pPr>
              <a:lnSpc>
                <a:spcPct val="120000"/>
              </a:lnSpc>
              <a:spcAft>
                <a:spcPct val="0"/>
              </a:spcAft>
              <a:tabLst>
                <a:tab pos="1188085"/>
                <a:tab pos="2163445"/>
                <a:tab pos="3142615"/>
                <a:tab pos="4190365"/>
              </a:tabLst>
            </a:pPr>
            <a:r>
              <a:rPr lang="en-US" altLang="zh-CN" sz="2200">
                <a:solidFill>
                  <a:srgbClr val="000000"/>
                </a:solidFill>
                <a:latin typeface="Times New Roman" panose="02020603050405020304" pitchFamily="18" charset="0"/>
                <a:cs typeface="Times New Roman" panose="02020603050405020304" pitchFamily="18" charset="0"/>
              </a:rPr>
              <a:t>(3)</a:t>
            </a:r>
            <a:r>
              <a:rPr lang="zh-CN" altLang="zh-CN" sz="2200">
                <a:solidFill>
                  <a:srgbClr val="000000"/>
                </a:solidFill>
                <a:latin typeface="Times New Roman" panose="02020603050405020304" pitchFamily="18" charset="0"/>
                <a:cs typeface="Times New Roman" panose="02020603050405020304" pitchFamily="18" charset="0"/>
              </a:rPr>
              <a:t>意义</a:t>
            </a:r>
            <a:r>
              <a:rPr lang="en-US" altLang="zh-CN" sz="2200">
                <a:solidFill>
                  <a:srgbClr val="000000"/>
                </a:solidFill>
                <a:latin typeface="Times New Roman" panose="02020603050405020304" pitchFamily="18" charset="0"/>
                <a:cs typeface="Times New Roman" panose="02020603050405020304" pitchFamily="18" charset="0"/>
              </a:rPr>
              <a:t>:</a:t>
            </a:r>
            <a:r>
              <a:rPr lang="zh-CN" altLang="zh-CN" sz="2200">
                <a:solidFill>
                  <a:srgbClr val="000000"/>
                </a:solidFill>
                <a:latin typeface="Times New Roman" panose="02020603050405020304" pitchFamily="18" charset="0"/>
                <a:cs typeface="Times New Roman" panose="02020603050405020304" pitchFamily="18" charset="0"/>
              </a:rPr>
              <a:t>各缔约国削减关税和其他贸易壁垒</a:t>
            </a:r>
            <a:r>
              <a:rPr lang="en-US" altLang="zh-CN" sz="2200">
                <a:solidFill>
                  <a:srgbClr val="000000"/>
                </a:solidFill>
                <a:latin typeface="Times New Roman" panose="02020603050405020304" pitchFamily="18" charset="0"/>
                <a:cs typeface="Times New Roman" panose="02020603050405020304" pitchFamily="18" charset="0"/>
              </a:rPr>
              <a:t>,</a:t>
            </a:r>
            <a:r>
              <a:rPr lang="zh-CN" altLang="zh-CN" sz="2200">
                <a:solidFill>
                  <a:srgbClr val="000000"/>
                </a:solidFill>
                <a:latin typeface="Times New Roman" panose="02020603050405020304" pitchFamily="18" charset="0"/>
                <a:cs typeface="Times New Roman" panose="02020603050405020304" pitchFamily="18" charset="0"/>
              </a:rPr>
              <a:t>使生活成本不断下降</a:t>
            </a:r>
            <a:r>
              <a:rPr lang="en-US" altLang="zh-CN" sz="2200">
                <a:solidFill>
                  <a:srgbClr val="000000"/>
                </a:solidFill>
                <a:latin typeface="Times New Roman" panose="02020603050405020304" pitchFamily="18" charset="0"/>
                <a:cs typeface="Times New Roman" panose="02020603050405020304" pitchFamily="18" charset="0"/>
              </a:rPr>
              <a:t>,</a:t>
            </a:r>
            <a:r>
              <a:rPr lang="zh-CN" altLang="zh-CN" sz="2200">
                <a:solidFill>
                  <a:srgbClr val="000000"/>
                </a:solidFill>
                <a:latin typeface="Times New Roman" panose="02020603050405020304" pitchFamily="18" charset="0"/>
                <a:cs typeface="Times New Roman" panose="02020603050405020304" pitchFamily="18" charset="0"/>
              </a:rPr>
              <a:t>国际贸易规模不断扩大</a:t>
            </a:r>
            <a:r>
              <a:rPr lang="en-US" altLang="zh-CN" sz="2200">
                <a:solidFill>
                  <a:srgbClr val="000000"/>
                </a:solidFill>
                <a:latin typeface="Times New Roman" panose="02020603050405020304" pitchFamily="18" charset="0"/>
                <a:cs typeface="Times New Roman" panose="02020603050405020304" pitchFamily="18" charset="0"/>
              </a:rPr>
              <a:t>,</a:t>
            </a:r>
            <a:r>
              <a:rPr lang="zh-CN" altLang="zh-CN" sz="2200">
                <a:solidFill>
                  <a:srgbClr val="000000"/>
                </a:solidFill>
                <a:latin typeface="Times New Roman" panose="02020603050405020304" pitchFamily="18" charset="0"/>
                <a:cs typeface="Times New Roman" panose="02020603050405020304" pitchFamily="18" charset="0"/>
              </a:rPr>
              <a:t>服务贸易迅速增长</a:t>
            </a:r>
            <a:r>
              <a:rPr lang="en-US" altLang="zh-CN" sz="2200">
                <a:solidFill>
                  <a:srgbClr val="000000"/>
                </a:solidFill>
                <a:latin typeface="Times New Roman" panose="02020603050405020304" pitchFamily="18" charset="0"/>
                <a:cs typeface="Times New Roman" panose="02020603050405020304" pitchFamily="18" charset="0"/>
              </a:rPr>
              <a:t>,</a:t>
            </a:r>
            <a:r>
              <a:rPr lang="zh-CN" altLang="zh-CN" sz="2200">
                <a:solidFill>
                  <a:srgbClr val="000000"/>
                </a:solidFill>
                <a:latin typeface="Times New Roman" panose="02020603050405020304" pitchFamily="18" charset="0"/>
                <a:cs typeface="Times New Roman" panose="02020603050405020304" pitchFamily="18" charset="0"/>
              </a:rPr>
              <a:t>提高了人们的生活水平。</a:t>
            </a:r>
            <a:endParaRPr lang="zh-CN" altLang="zh-CN" sz="2200">
              <a:solidFill>
                <a:srgbClr val="000000"/>
              </a:solidFill>
              <a:effectLst/>
              <a:latin typeface="NEU-BZ-S92"/>
              <a:ea typeface="方正书宋_GBK" panose="03000509000000000000" pitchFamily="65" charset="-122"/>
              <a:cs typeface="Times New Roman" panose="02020603050405020304" pitchFamily="18" charset="0"/>
            </a:endParaRPr>
          </a:p>
        </p:txBody>
      </p:sp>
      <p:sp>
        <p:nvSpPr>
          <p:cNvPr id="3" name="矩形 2"/>
          <p:cNvSpPr/>
          <p:nvPr/>
        </p:nvSpPr>
        <p:spPr>
          <a:xfrm>
            <a:off x="2720340" y="2955766"/>
            <a:ext cx="584465" cy="323547"/>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zh-CN"/>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algn="ctr"/>
            <a:endParaRPr lang="zh-CN" altLang="en-US"/>
          </a:p>
        </p:txBody>
      </p:sp>
      <p:sp>
        <p:nvSpPr>
          <p:cNvPr id="4" name="矩形 3"/>
          <p:cNvSpPr/>
          <p:nvPr/>
        </p:nvSpPr>
        <p:spPr>
          <a:xfrm>
            <a:off x="7452320" y="3368001"/>
            <a:ext cx="1141854" cy="307845"/>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zh-CN"/>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algn="ctr"/>
            <a:endParaRPr lang="zh-CN" altLang="en-US"/>
          </a:p>
        </p:txBody>
      </p:sp>
      <p:sp>
        <p:nvSpPr>
          <p:cNvPr id="5" name="矩形 4"/>
          <p:cNvSpPr/>
          <p:nvPr/>
        </p:nvSpPr>
        <p:spPr>
          <a:xfrm>
            <a:off x="508000" y="3768492"/>
            <a:ext cx="957382" cy="307845"/>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zh-CN"/>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algn="ctr"/>
            <a:endParaRPr lang="zh-CN" altLang="en-US"/>
          </a:p>
        </p:txBody>
      </p:sp>
      <p:sp>
        <p:nvSpPr>
          <p:cNvPr id="6" name="矩形 5"/>
          <p:cNvSpPr/>
          <p:nvPr/>
        </p:nvSpPr>
        <p:spPr>
          <a:xfrm>
            <a:off x="1361822" y="4169628"/>
            <a:ext cx="607616" cy="307845"/>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zh-CN"/>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algn="ctr"/>
            <a:endParaRPr lang="zh-CN" altLang="en-US"/>
          </a:p>
        </p:txBody>
      </p:sp>
    </p:spTree>
  </p:cSld>
  <p:clrMapOvr>
    <a:masterClrMapping/>
  </p:clrMapOvr>
  <mc:AlternateContent xmlns:mc="http://schemas.openxmlformats.org/markup-compatibility/2006">
    <mc:Choice xmlns:p14="http://schemas.microsoft.com/office/powerpoint/2010/main" Requires="p14">
      <p:transition p14:dur="0"/>
    </mc:Choice>
    <mc:Fallback>
      <p:transition/>
    </mc:Fallback>
  </mc:AlternateContent>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afterGroup">
                            <p:stCondLst>
                              <p:cond delay="0"/>
                            </p:stCondLst>
                            <p:childTnLst>
                              <p:par>
                                <p:cTn id="5" presetID="14" presetClass="exit" presetSubtype="10" fill="hold" grpId="0" nodeType="clickEffect">
                                  <p:stCondLst>
                                    <p:cond delay="0"/>
                                  </p:stCondLst>
                                  <p:childTnLst>
                                    <p:animEffect transition="out" filter="randombar(horizontal)">
                                      <p:cBhvr>
                                        <p:cTn id="6" dur="500"/>
                                        <p:tgtEl>
                                          <p:spTgt spid="3"/>
                                        </p:tgtEl>
                                      </p:cBhvr>
                                    </p:animEffect>
                                    <p:set>
                                      <p:cBhvr>
                                        <p:cTn id="7" dur="1" fill="hold">
                                          <p:stCondLst>
                                            <p:cond delay="499"/>
                                          </p:stCondLst>
                                        </p:cTn>
                                        <p:tgtEl>
                                          <p:spTgt spid="3"/>
                                        </p:tgtEl>
                                        <p:attrNameLst>
                                          <p:attrName>style.visibility</p:attrName>
                                        </p:attrNameLst>
                                      </p:cBhvr>
                                      <p:to>
                                        <p:strVal val="hidden"/>
                                      </p:to>
                                    </p:set>
                                  </p:childTnLst>
                                </p:cTn>
                              </p:par>
                            </p:childTnLst>
                          </p:cTn>
                        </p:par>
                      </p:childTnLst>
                    </p:cTn>
                  </p:par>
                  <p:par>
                    <p:cTn id="8" fill="hold" nodeType="clickPar">
                      <p:stCondLst>
                        <p:cond delay="indefinite"/>
                      </p:stCondLst>
                      <p:childTnLst>
                        <p:par>
                          <p:cTn id="9" fill="hold" nodeType="withGroup">
                            <p:stCondLst>
                              <p:cond delay="indefinite"/>
                            </p:stCondLst>
                          </p:cTn>
                        </p:par>
                        <p:par>
                          <p:cTn id="10" fill="hold" nodeType="afterGroup">
                            <p:stCondLst>
                              <p:cond delay="0"/>
                            </p:stCondLst>
                            <p:childTnLst>
                              <p:par>
                                <p:cTn id="11" presetID="14" presetClass="exit" presetSubtype="10" fill="hold" grpId="1" nodeType="clickEffect">
                                  <p:stCondLst>
                                    <p:cond delay="0"/>
                                  </p:stCondLst>
                                  <p:childTnLst>
                                    <p:animEffect transition="out" filter="randombar(horizontal)">
                                      <p:cBhvr>
                                        <p:cTn id="12" dur="500"/>
                                        <p:tgtEl>
                                          <p:spTgt spid="4"/>
                                        </p:tgtEl>
                                      </p:cBhvr>
                                    </p:animEffect>
                                    <p:set>
                                      <p:cBhvr>
                                        <p:cTn id="13" dur="1" fill="hold">
                                          <p:stCondLst>
                                            <p:cond delay="499"/>
                                          </p:stCondLst>
                                        </p:cTn>
                                        <p:tgtEl>
                                          <p:spTgt spid="4"/>
                                        </p:tgtEl>
                                        <p:attrNameLst>
                                          <p:attrName>style.visibility</p:attrName>
                                        </p:attrNameLst>
                                      </p:cBhvr>
                                      <p:to>
                                        <p:strVal val="hidden"/>
                                      </p:to>
                                    </p:set>
                                  </p:childTnLst>
                                </p:cTn>
                              </p:par>
                              <p:par>
                                <p:cTn id="14" presetID="14" presetClass="exit" presetSubtype="10" fill="hold" grpId="2" nodeType="withEffect">
                                  <p:stCondLst>
                                    <p:cond delay="0"/>
                                  </p:stCondLst>
                                  <p:childTnLst>
                                    <p:animEffect transition="out" filter="randombar(horizontal)">
                                      <p:cBhvr>
                                        <p:cTn id="15" dur="500"/>
                                        <p:tgtEl>
                                          <p:spTgt spid="5"/>
                                        </p:tgtEl>
                                      </p:cBhvr>
                                    </p:animEffect>
                                    <p:set>
                                      <p:cBhvr>
                                        <p:cTn id="16" dur="1" fill="hold">
                                          <p:stCondLst>
                                            <p:cond delay="499"/>
                                          </p:stCondLst>
                                        </p:cTn>
                                        <p:tgtEl>
                                          <p:spTgt spid="5"/>
                                        </p:tgtEl>
                                        <p:attrNameLst>
                                          <p:attrName>style.visibility</p:attrName>
                                        </p:attrNameLst>
                                      </p:cBhvr>
                                      <p:to>
                                        <p:strVal val="hidden"/>
                                      </p:to>
                                    </p:set>
                                  </p:childTnLst>
                                </p:cTn>
                              </p:par>
                            </p:childTnLst>
                          </p:cTn>
                        </p:par>
                      </p:childTnLst>
                    </p:cTn>
                  </p:par>
                  <p:par>
                    <p:cTn id="17" fill="hold" nodeType="clickPar">
                      <p:stCondLst>
                        <p:cond delay="indefinite"/>
                      </p:stCondLst>
                      <p:childTnLst>
                        <p:par>
                          <p:cTn id="18" fill="hold" nodeType="withGroup">
                            <p:stCondLst>
                              <p:cond delay="indefinite"/>
                            </p:stCondLst>
                          </p:cTn>
                        </p:par>
                        <p:par>
                          <p:cTn id="19" fill="hold" nodeType="afterGroup">
                            <p:stCondLst>
                              <p:cond delay="0"/>
                            </p:stCondLst>
                            <p:childTnLst>
                              <p:par>
                                <p:cTn id="20" presetID="14" presetClass="exit" presetSubtype="10" fill="hold" grpId="3" nodeType="clickEffect">
                                  <p:stCondLst>
                                    <p:cond delay="0"/>
                                  </p:stCondLst>
                                  <p:childTnLst>
                                    <p:animEffect transition="out" filter="randombar(horizontal)">
                                      <p:cBhvr>
                                        <p:cTn id="21" dur="500"/>
                                        <p:tgtEl>
                                          <p:spTgt spid="6"/>
                                        </p:tgtEl>
                                      </p:cBhvr>
                                    </p:animEffect>
                                    <p:set>
                                      <p:cBhvr>
                                        <p:cTn id="22" dur="1" fill="hold">
                                          <p:stCondLst>
                                            <p:cond delay="499"/>
                                          </p:stCondLst>
                                        </p:cTn>
                                        <p:tgtEl>
                                          <p:spTgt spid="6"/>
                                        </p:tgtEl>
                                        <p:attrNameLst>
                                          <p:attrName>style.visibility</p:attrName>
                                        </p:attrNameLst>
                                      </p:cBhvr>
                                      <p:to>
                                        <p:strVal val="hidden"/>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p:bldP spid="4" grpId="1"/>
      <p:bldP spid="5" grpId="2"/>
      <p:bldP spid="6" grpId="3"/>
    </p:bldLst>
  </p:timing>
</p:sld>
</file>

<file path=ppt/slides/slide11.xml><?xml version="1.0" encoding="utf-8"?>
<p:sld xmlns:a="http://schemas.openxmlformats.org/drawingml/2006/main" xmlns:r="http://schemas.openxmlformats.org/officeDocument/2006/relationships" xmlns:p14="http://schemas.microsoft.com/office/powerpoint/2010/main" xmlns:p15="http://schemas.microsoft.com/office/powerpoint/2012/main" xmlns:p="http://schemas.openxmlformats.org/presentationml/2006/main">
  <p:cSld>
    <p:spTree>
      <p:nvGrpSpPr>
        <p:cNvPr id="1" name=""/>
        <p:cNvGrpSpPr/>
        <p:nvPr/>
      </p:nvGrpSpPr>
      <p:grpSpPr>
        <a:xfrm>
          <a:off x="0" y="0"/>
          <a:ext cx="0" cy="0"/>
        </a:xfrm>
      </p:grpSpPr>
      <p:sp>
        <p:nvSpPr>
          <p:cNvPr id="2" name="矩形 1"/>
          <p:cNvSpPr>
            <a:spLocks noChangeAspect="1"/>
          </p:cNvSpPr>
          <p:nvPr/>
        </p:nvSpPr>
        <p:spPr>
          <a:xfrm>
            <a:off x="508000" y="2291038"/>
            <a:ext cx="8128000" cy="2529923"/>
          </a:xfrm>
          <a:prstGeom prst="rect">
            <a:avLst/>
          </a:prstGeom>
        </p:spPr>
        <p:txBody>
          <a:bodyPr>
            <a:spAutoFit/>
          </a:bodyPr>
          <a:lstStyle/>
          <a:p>
            <a:pPr>
              <a:lnSpc>
                <a:spcPct val="120000"/>
              </a:lnSpc>
              <a:spcAft>
                <a:spcPct val="0"/>
              </a:spcAft>
              <a:tabLst>
                <a:tab pos="1188085"/>
                <a:tab pos="2163445"/>
                <a:tab pos="3142615"/>
                <a:tab pos="4190365"/>
              </a:tabLst>
            </a:pPr>
            <a:r>
              <a:rPr lang="en-US" altLang="zh-CN" sz="2200" b="1">
                <a:solidFill>
                  <a:srgbClr val="000000"/>
                </a:solidFill>
                <a:latin typeface="Times New Roman" panose="02020603050405020304" pitchFamily="18" charset="0"/>
                <a:cs typeface="Times New Roman" panose="02020603050405020304" pitchFamily="18" charset="0"/>
              </a:rPr>
              <a:t>2</a:t>
            </a:r>
            <a:r>
              <a:rPr lang="en-US" altLang="zh-CN" sz="2200">
                <a:solidFill>
                  <a:srgbClr val="000000"/>
                </a:solidFill>
                <a:latin typeface="Times New Roman" panose="02020603050405020304" pitchFamily="18" charset="0"/>
                <a:cs typeface="Times New Roman" panose="02020603050405020304" pitchFamily="18" charset="0"/>
              </a:rPr>
              <a:t>.</a:t>
            </a:r>
            <a:r>
              <a:rPr lang="zh-CN" altLang="zh-CN" sz="2200">
                <a:solidFill>
                  <a:srgbClr val="000000"/>
                </a:solidFill>
                <a:latin typeface="Arial" panose="020b0604020202020204" pitchFamily="34" charset="0"/>
                <a:ea typeface="黑体" panose="02010609060101010101" pitchFamily="2" charset="-122"/>
                <a:cs typeface="Times New Roman" panose="02020603050405020304" pitchFamily="18" charset="0"/>
              </a:rPr>
              <a:t>新贸易形式出现</a:t>
            </a:r>
            <a:endParaRPr lang="zh-CN" altLang="zh-CN" sz="2200">
              <a:solidFill>
                <a:srgbClr val="000000"/>
              </a:solidFill>
              <a:latin typeface="NEU-BZ-S92"/>
              <a:ea typeface="方正书宋_GBK" panose="03000509000000000000" pitchFamily="65" charset="-122"/>
              <a:cs typeface="Times New Roman" panose="02020603050405020304" pitchFamily="18" charset="0"/>
            </a:endParaRPr>
          </a:p>
          <a:p>
            <a:pPr>
              <a:lnSpc>
                <a:spcPct val="120000"/>
              </a:lnSpc>
              <a:spcAft>
                <a:spcPct val="0"/>
              </a:spcAft>
              <a:tabLst>
                <a:tab pos="1188085"/>
                <a:tab pos="2163445"/>
                <a:tab pos="3142615"/>
                <a:tab pos="4190365"/>
              </a:tabLst>
            </a:pPr>
            <a:r>
              <a:rPr lang="en-US" altLang="zh-CN" sz="2200">
                <a:solidFill>
                  <a:srgbClr val="000000"/>
                </a:solidFill>
                <a:latin typeface="Times New Roman" panose="02020603050405020304" pitchFamily="18" charset="0"/>
                <a:cs typeface="Times New Roman" panose="02020603050405020304" pitchFamily="18" charset="0"/>
              </a:rPr>
              <a:t>(1)</a:t>
            </a:r>
            <a:r>
              <a:rPr lang="zh-CN" altLang="zh-CN" sz="2200">
                <a:solidFill>
                  <a:srgbClr val="000000"/>
                </a:solidFill>
                <a:latin typeface="Times New Roman" panose="02020603050405020304" pitchFamily="18" charset="0"/>
                <a:cs typeface="Times New Roman" panose="02020603050405020304" pitchFamily="18" charset="0"/>
              </a:rPr>
              <a:t>形式</a:t>
            </a:r>
            <a:r>
              <a:rPr lang="en-US" altLang="zh-CN" sz="2200">
                <a:solidFill>
                  <a:srgbClr val="000000"/>
                </a:solidFill>
                <a:latin typeface="Times New Roman" panose="02020603050405020304" pitchFamily="18" charset="0"/>
                <a:cs typeface="Times New Roman" panose="02020603050405020304" pitchFamily="18" charset="0"/>
              </a:rPr>
              <a:t>:</a:t>
            </a:r>
            <a:r>
              <a:rPr lang="zh-CN" altLang="zh-CN" sz="2200">
                <a:solidFill>
                  <a:srgbClr val="000000"/>
                </a:solidFill>
                <a:latin typeface="Times New Roman" panose="02020603050405020304" pitchFamily="18" charset="0"/>
                <a:cs typeface="Times New Roman" panose="02020603050405020304" pitchFamily="18" charset="0"/>
              </a:rPr>
              <a:t>商品贸易同</a:t>
            </a:r>
            <a:r>
              <a:rPr lang="zh-CN" altLang="zh-CN" sz="2200" u="sng">
                <a:solidFill>
                  <a:srgbClr val="FF0000"/>
                </a:solidFill>
                <a:uFill>
                  <a:solidFill>
                    <a:srgbClr val="000000"/>
                  </a:solidFill>
                </a:uFill>
                <a:latin typeface="Times New Roman" panose="02020603050405020304" pitchFamily="18" charset="0"/>
                <a:cs typeface="Times New Roman" panose="02020603050405020304" pitchFamily="18" charset="0"/>
              </a:rPr>
              <a:t>国际投资</a:t>
            </a:r>
            <a:r>
              <a:rPr lang="zh-CN" altLang="zh-CN" sz="2200">
                <a:solidFill>
                  <a:srgbClr val="000000"/>
                </a:solidFill>
                <a:latin typeface="Times New Roman" panose="02020603050405020304" pitchFamily="18" charset="0"/>
                <a:cs typeface="Times New Roman" panose="02020603050405020304" pitchFamily="18" charset="0"/>
              </a:rPr>
              <a:t>、技术贸易、劳务承包等结合在一起</a:t>
            </a:r>
            <a:r>
              <a:rPr lang="en-US" altLang="zh-CN" sz="2200">
                <a:solidFill>
                  <a:srgbClr val="000000"/>
                </a:solidFill>
                <a:latin typeface="Times New Roman" panose="02020603050405020304" pitchFamily="18" charset="0"/>
                <a:cs typeface="Times New Roman" panose="02020603050405020304" pitchFamily="18" charset="0"/>
              </a:rPr>
              <a:t>;</a:t>
            </a:r>
            <a:r>
              <a:rPr lang="zh-CN" altLang="zh-CN" sz="2200">
                <a:solidFill>
                  <a:srgbClr val="000000"/>
                </a:solidFill>
                <a:latin typeface="Times New Roman" panose="02020603050405020304" pitchFamily="18" charset="0"/>
                <a:cs typeface="Times New Roman" panose="02020603050405020304" pitchFamily="18" charset="0"/>
              </a:rPr>
              <a:t>现代信息技术的发展改变了传统的交易手段。</a:t>
            </a:r>
            <a:endParaRPr lang="zh-CN" altLang="zh-CN" sz="2200">
              <a:solidFill>
                <a:srgbClr val="000000"/>
              </a:solidFill>
              <a:latin typeface="NEU-BZ-S92"/>
              <a:ea typeface="方正书宋_GBK" panose="03000509000000000000" pitchFamily="65" charset="-122"/>
              <a:cs typeface="Times New Roman" panose="02020603050405020304" pitchFamily="18" charset="0"/>
            </a:endParaRPr>
          </a:p>
          <a:p>
            <a:pPr>
              <a:lnSpc>
                <a:spcPct val="120000"/>
              </a:lnSpc>
              <a:spcAft>
                <a:spcPct val="0"/>
              </a:spcAft>
              <a:tabLst>
                <a:tab pos="1188085"/>
                <a:tab pos="2163445"/>
                <a:tab pos="3142615"/>
                <a:tab pos="4190365"/>
              </a:tabLst>
            </a:pPr>
            <a:r>
              <a:rPr lang="en-US" altLang="zh-CN" sz="2200">
                <a:solidFill>
                  <a:srgbClr val="000000"/>
                </a:solidFill>
                <a:latin typeface="Times New Roman" panose="02020603050405020304" pitchFamily="18" charset="0"/>
                <a:cs typeface="Times New Roman" panose="02020603050405020304" pitchFamily="18" charset="0"/>
              </a:rPr>
              <a:t>(2)</a:t>
            </a:r>
            <a:r>
              <a:rPr lang="zh-CN" altLang="zh-CN" sz="2200">
                <a:solidFill>
                  <a:srgbClr val="000000"/>
                </a:solidFill>
                <a:latin typeface="Times New Roman" panose="02020603050405020304" pitchFamily="18" charset="0"/>
                <a:cs typeface="Times New Roman" panose="02020603050405020304" pitchFamily="18" charset="0"/>
              </a:rPr>
              <a:t>意义</a:t>
            </a:r>
            <a:r>
              <a:rPr lang="en-US" altLang="zh-CN" sz="2200">
                <a:solidFill>
                  <a:srgbClr val="000000"/>
                </a:solidFill>
                <a:latin typeface="Times New Roman" panose="02020603050405020304" pitchFamily="18" charset="0"/>
                <a:cs typeface="Times New Roman" panose="02020603050405020304" pitchFamily="18" charset="0"/>
              </a:rPr>
              <a:t>:</a:t>
            </a:r>
            <a:r>
              <a:rPr lang="zh-CN" altLang="zh-CN" sz="2200">
                <a:solidFill>
                  <a:srgbClr val="000000"/>
                </a:solidFill>
                <a:latin typeface="Times New Roman" panose="02020603050405020304" pitchFamily="18" charset="0"/>
                <a:cs typeface="Times New Roman" panose="02020603050405020304" pitchFamily="18" charset="0"/>
              </a:rPr>
              <a:t>电子商务兴起后</a:t>
            </a:r>
            <a:r>
              <a:rPr lang="en-US" altLang="zh-CN" sz="2200">
                <a:solidFill>
                  <a:srgbClr val="000000"/>
                </a:solidFill>
                <a:latin typeface="Times New Roman" panose="02020603050405020304" pitchFamily="18" charset="0"/>
                <a:cs typeface="Times New Roman" panose="02020603050405020304" pitchFamily="18" charset="0"/>
              </a:rPr>
              <a:t>,</a:t>
            </a:r>
            <a:r>
              <a:rPr lang="zh-CN" altLang="zh-CN" sz="2200">
                <a:solidFill>
                  <a:srgbClr val="000000"/>
                </a:solidFill>
                <a:latin typeface="Times New Roman" panose="02020603050405020304" pitchFamily="18" charset="0"/>
                <a:cs typeface="Times New Roman" panose="02020603050405020304" pitchFamily="18" charset="0"/>
              </a:rPr>
              <a:t>互联网技术和通信技术的利用突破</a:t>
            </a:r>
            <a:r>
              <a:rPr lang="zh-CN" altLang="zh-CN" sz="2200" smtClean="0">
                <a:solidFill>
                  <a:srgbClr val="000000"/>
                </a:solidFill>
                <a:latin typeface="Times New Roman" panose="02020603050405020304" pitchFamily="18" charset="0"/>
                <a:cs typeface="Times New Roman" panose="02020603050405020304" pitchFamily="18" charset="0"/>
              </a:rPr>
              <a:t>了</a:t>
            </a:r>
            <a:endParaRPr lang="en-US" altLang="zh-CN" sz="2200" smtClean="0">
              <a:solidFill>
                <a:srgbClr val="000000"/>
              </a:solidFill>
              <a:latin typeface="Times New Roman" panose="02020603050405020304" pitchFamily="18" charset="0"/>
              <a:cs typeface="Times New Roman" panose="02020603050405020304" pitchFamily="18" charset="0"/>
            </a:endParaRPr>
          </a:p>
          <a:p>
            <a:pPr>
              <a:lnSpc>
                <a:spcPct val="120000"/>
              </a:lnSpc>
              <a:spcAft>
                <a:spcPct val="0"/>
              </a:spcAft>
              <a:tabLst>
                <a:tab pos="1188085"/>
                <a:tab pos="2163445"/>
                <a:tab pos="3142615"/>
                <a:tab pos="4190365"/>
              </a:tabLst>
            </a:pPr>
            <a:r>
              <a:rPr lang="zh-CN" altLang="zh-CN" sz="2200" u="sng" smtClean="0">
                <a:solidFill>
                  <a:srgbClr val="FF0000"/>
                </a:solidFill>
                <a:uFill>
                  <a:solidFill>
                    <a:srgbClr val="000000"/>
                  </a:solidFill>
                </a:uFill>
                <a:latin typeface="Times New Roman" panose="02020603050405020304" pitchFamily="18" charset="0"/>
                <a:cs typeface="Times New Roman" panose="02020603050405020304" pitchFamily="18" charset="0"/>
              </a:rPr>
              <a:t>时空</a:t>
            </a:r>
            <a:r>
              <a:rPr lang="zh-CN" altLang="zh-CN" sz="2200" u="sng">
                <a:solidFill>
                  <a:srgbClr val="FF0000"/>
                </a:solidFill>
                <a:uFill>
                  <a:solidFill>
                    <a:srgbClr val="000000"/>
                  </a:solidFill>
                </a:uFill>
                <a:latin typeface="Times New Roman" panose="02020603050405020304" pitchFamily="18" charset="0"/>
                <a:cs typeface="Times New Roman" panose="02020603050405020304" pitchFamily="18" charset="0"/>
              </a:rPr>
              <a:t>障碍</a:t>
            </a:r>
            <a:r>
              <a:rPr lang="en-US" altLang="zh-CN" sz="2200">
                <a:solidFill>
                  <a:srgbClr val="000000"/>
                </a:solidFill>
                <a:latin typeface="Times New Roman" panose="02020603050405020304" pitchFamily="18" charset="0"/>
                <a:cs typeface="Times New Roman" panose="02020603050405020304" pitchFamily="18" charset="0"/>
              </a:rPr>
              <a:t>,</a:t>
            </a:r>
            <a:r>
              <a:rPr lang="zh-CN" altLang="zh-CN" sz="2200">
                <a:solidFill>
                  <a:srgbClr val="000000"/>
                </a:solidFill>
                <a:latin typeface="Times New Roman" panose="02020603050405020304" pitchFamily="18" charset="0"/>
                <a:cs typeface="Times New Roman" panose="02020603050405020304" pitchFamily="18" charset="0"/>
              </a:rPr>
              <a:t>极大提高了商业效率</a:t>
            </a:r>
            <a:r>
              <a:rPr lang="en-US" altLang="zh-CN" sz="2200">
                <a:solidFill>
                  <a:srgbClr val="000000"/>
                </a:solidFill>
                <a:latin typeface="Times New Roman" panose="02020603050405020304" pitchFamily="18" charset="0"/>
                <a:cs typeface="Times New Roman" panose="02020603050405020304" pitchFamily="18" charset="0"/>
              </a:rPr>
              <a:t>,</a:t>
            </a:r>
            <a:r>
              <a:rPr lang="zh-CN" altLang="zh-CN" sz="2200">
                <a:solidFill>
                  <a:srgbClr val="000000"/>
                </a:solidFill>
                <a:latin typeface="Times New Roman" panose="02020603050405020304" pitchFamily="18" charset="0"/>
                <a:cs typeface="Times New Roman" panose="02020603050405020304" pitchFamily="18" charset="0"/>
              </a:rPr>
              <a:t>降低了相关成本</a:t>
            </a:r>
            <a:r>
              <a:rPr lang="en-US" altLang="zh-CN" sz="2200">
                <a:solidFill>
                  <a:srgbClr val="000000"/>
                </a:solidFill>
                <a:latin typeface="Times New Roman" panose="02020603050405020304" pitchFamily="18" charset="0"/>
                <a:cs typeface="Times New Roman" panose="02020603050405020304" pitchFamily="18" charset="0"/>
              </a:rPr>
              <a:t>,</a:t>
            </a:r>
            <a:r>
              <a:rPr lang="zh-CN" altLang="zh-CN" sz="2200">
                <a:solidFill>
                  <a:srgbClr val="000000"/>
                </a:solidFill>
                <a:latin typeface="Times New Roman" panose="02020603050405020304" pitchFamily="18" charset="0"/>
                <a:cs typeface="Times New Roman" panose="02020603050405020304" pitchFamily="18" charset="0"/>
              </a:rPr>
              <a:t>同时也便利了人们的生活</a:t>
            </a:r>
            <a:r>
              <a:rPr lang="zh-CN" altLang="zh-CN" sz="2200" smtClean="0">
                <a:solidFill>
                  <a:srgbClr val="000000"/>
                </a:solidFill>
                <a:latin typeface="Times New Roman" panose="02020603050405020304" pitchFamily="18" charset="0"/>
                <a:cs typeface="Times New Roman" panose="02020603050405020304" pitchFamily="18" charset="0"/>
              </a:rPr>
              <a:t>。</a:t>
            </a:r>
            <a:endParaRPr lang="zh-CN" altLang="zh-CN" sz="2200">
              <a:solidFill>
                <a:srgbClr val="000000"/>
              </a:solidFill>
              <a:latin typeface="NEU-BZ-S92"/>
              <a:ea typeface="方正书宋_GBK" panose="03000509000000000000" pitchFamily="65" charset="-122"/>
              <a:cs typeface="Times New Roman" panose="02020603050405020304" pitchFamily="18" charset="0"/>
            </a:endParaRPr>
          </a:p>
        </p:txBody>
      </p:sp>
      <p:sp>
        <p:nvSpPr>
          <p:cNvPr id="3" name="矩形 2"/>
          <p:cNvSpPr/>
          <p:nvPr/>
        </p:nvSpPr>
        <p:spPr>
          <a:xfrm>
            <a:off x="2967276" y="2750016"/>
            <a:ext cx="1141854" cy="307845"/>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zh-CN"/>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algn="ctr"/>
            <a:endParaRPr lang="zh-CN" altLang="en-US"/>
          </a:p>
        </p:txBody>
      </p:sp>
      <p:sp>
        <p:nvSpPr>
          <p:cNvPr id="4" name="矩形 3"/>
          <p:cNvSpPr/>
          <p:nvPr/>
        </p:nvSpPr>
        <p:spPr>
          <a:xfrm>
            <a:off x="569644" y="3953604"/>
            <a:ext cx="1132310" cy="314032"/>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zh-CN"/>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algn="ctr"/>
            <a:endParaRPr lang="zh-CN" altLang="en-US"/>
          </a:p>
        </p:txBody>
      </p:sp>
    </p:spTree>
  </p:cSld>
  <p:clrMapOvr>
    <a:masterClrMapping/>
  </p:clrMapOvr>
  <mc:AlternateContent xmlns:mc="http://schemas.openxmlformats.org/markup-compatibility/2006">
    <mc:Choice xmlns:p14="http://schemas.microsoft.com/office/powerpoint/2010/main" Requires="p14">
      <p:transition p14:dur="0"/>
    </mc:Choice>
    <mc:Fallback>
      <p:transition/>
    </mc:Fallback>
  </mc:AlternateContent>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afterGroup">
                            <p:stCondLst>
                              <p:cond delay="0"/>
                            </p:stCondLst>
                            <p:childTnLst>
                              <p:par>
                                <p:cTn id="5" presetID="14" presetClass="exit" presetSubtype="10" fill="hold" grpId="0" nodeType="clickEffect">
                                  <p:stCondLst>
                                    <p:cond delay="0"/>
                                  </p:stCondLst>
                                  <p:childTnLst>
                                    <p:animEffect transition="out" filter="randombar(horizontal)">
                                      <p:cBhvr>
                                        <p:cTn id="6" dur="500"/>
                                        <p:tgtEl>
                                          <p:spTgt spid="3"/>
                                        </p:tgtEl>
                                      </p:cBhvr>
                                    </p:animEffect>
                                    <p:set>
                                      <p:cBhvr>
                                        <p:cTn id="7" dur="1" fill="hold">
                                          <p:stCondLst>
                                            <p:cond delay="499"/>
                                          </p:stCondLst>
                                        </p:cTn>
                                        <p:tgtEl>
                                          <p:spTgt spid="3"/>
                                        </p:tgtEl>
                                        <p:attrNameLst>
                                          <p:attrName>style.visibility</p:attrName>
                                        </p:attrNameLst>
                                      </p:cBhvr>
                                      <p:to>
                                        <p:strVal val="hidden"/>
                                      </p:to>
                                    </p:set>
                                  </p:childTnLst>
                                </p:cTn>
                              </p:par>
                            </p:childTnLst>
                          </p:cTn>
                        </p:par>
                      </p:childTnLst>
                    </p:cTn>
                  </p:par>
                  <p:par>
                    <p:cTn id="8" fill="hold" nodeType="clickPar">
                      <p:stCondLst>
                        <p:cond delay="indefinite"/>
                      </p:stCondLst>
                      <p:childTnLst>
                        <p:par>
                          <p:cTn id="9" fill="hold" nodeType="withGroup">
                            <p:stCondLst>
                              <p:cond delay="indefinite"/>
                            </p:stCondLst>
                          </p:cTn>
                        </p:par>
                        <p:par>
                          <p:cTn id="10" fill="hold" nodeType="afterGroup">
                            <p:stCondLst>
                              <p:cond delay="0"/>
                            </p:stCondLst>
                            <p:childTnLst>
                              <p:par>
                                <p:cTn id="11" presetID="14" presetClass="exit" presetSubtype="10" fill="hold" grpId="1" nodeType="clickEffect">
                                  <p:stCondLst>
                                    <p:cond delay="0"/>
                                  </p:stCondLst>
                                  <p:childTnLst>
                                    <p:animEffect transition="out" filter="randombar(horizontal)">
                                      <p:cBhvr>
                                        <p:cTn id="12" dur="500"/>
                                        <p:tgtEl>
                                          <p:spTgt spid="4"/>
                                        </p:tgtEl>
                                      </p:cBhvr>
                                    </p:animEffect>
                                    <p:set>
                                      <p:cBhvr>
                                        <p:cTn id="13" dur="1" fill="hold">
                                          <p:stCondLst>
                                            <p:cond delay="499"/>
                                          </p:stCondLst>
                                        </p:cTn>
                                        <p:tgtEl>
                                          <p:spTgt spid="4"/>
                                        </p:tgtEl>
                                        <p:attrNameLst>
                                          <p:attrName>style.visibility</p:attrName>
                                        </p:attrNameLst>
                                      </p:cBhvr>
                                      <p:to>
                                        <p:strVal val="hidden"/>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p:bldP spid="4" grpId="1"/>
    </p:bldLst>
  </p:timing>
</p:sld>
</file>

<file path=ppt/slides/slide12.xml><?xml version="1.0" encoding="utf-8"?>
<p:sld xmlns:a="http://schemas.openxmlformats.org/drawingml/2006/main" xmlns:r="http://schemas.openxmlformats.org/officeDocument/2006/relationships" xmlns:p14="http://schemas.microsoft.com/office/powerpoint/2010/main" xmlns:p15="http://schemas.microsoft.com/office/powerpoint/2012/main" xmlns:p="http://schemas.openxmlformats.org/presentationml/2006/main">
  <p:cSld>
    <p:spTree>
      <p:nvGrpSpPr>
        <p:cNvPr id="1" name=""/>
        <p:cNvGrpSpPr/>
        <p:nvPr/>
      </p:nvGrpSpPr>
      <p:grpSpPr>
        <a:xfrm>
          <a:off x="0" y="0"/>
          <a:ext cx="0" cy="0"/>
        </a:xfrm>
      </p:grpSpPr>
      <p:sp>
        <p:nvSpPr>
          <p:cNvPr id="2" name="矩形 1"/>
          <p:cNvSpPr>
            <a:spLocks noChangeAspect="1"/>
          </p:cNvSpPr>
          <p:nvPr/>
        </p:nvSpPr>
        <p:spPr>
          <a:xfrm>
            <a:off x="508000" y="1708603"/>
            <a:ext cx="8128000" cy="3694794"/>
          </a:xfrm>
          <a:prstGeom prst="rect">
            <a:avLst/>
          </a:prstGeom>
        </p:spPr>
        <p:txBody>
          <a:bodyPr>
            <a:spAutoFit/>
          </a:bodyPr>
          <a:lstStyle/>
          <a:p>
            <a:pPr>
              <a:lnSpc>
                <a:spcPct val="120000"/>
              </a:lnSpc>
              <a:spcAft>
                <a:spcPct val="0"/>
              </a:spcAft>
              <a:tabLst>
                <a:tab pos="1188085"/>
                <a:tab pos="2163445"/>
                <a:tab pos="3142615"/>
                <a:tab pos="4190365"/>
              </a:tabLst>
            </a:pPr>
            <a:r>
              <a:rPr lang="zh-CN" altLang="zh-CN" sz="2200">
                <a:solidFill>
                  <a:srgbClr val="000000"/>
                </a:solidFill>
                <a:latin typeface="Arial" panose="020b0604020202020204" pitchFamily="34" charset="0"/>
                <a:ea typeface="黑体" panose="02010609060101010101" pitchFamily="2" charset="-122"/>
                <a:cs typeface="Times New Roman" panose="02020603050405020304" pitchFamily="18" charset="0"/>
              </a:rPr>
              <a:t>概念阐释电子商务</a:t>
            </a:r>
            <a:endParaRPr lang="zh-CN" altLang="zh-CN" sz="2200">
              <a:solidFill>
                <a:srgbClr val="000000"/>
              </a:solidFill>
              <a:latin typeface="NEU-BZ-S92"/>
              <a:ea typeface="方正书宋_GBK" panose="03000509000000000000" pitchFamily="65" charset="-122"/>
              <a:cs typeface="Times New Roman" panose="02020603050405020304" pitchFamily="18" charset="0"/>
            </a:endParaRPr>
          </a:p>
          <a:p>
            <a:pPr>
              <a:lnSpc>
                <a:spcPct val="120000"/>
              </a:lnSpc>
              <a:spcAft>
                <a:spcPct val="0"/>
              </a:spcAft>
              <a:tabLst>
                <a:tab pos="1188085"/>
                <a:tab pos="2163445"/>
                <a:tab pos="3142615"/>
                <a:tab pos="4190365"/>
              </a:tabLst>
            </a:pPr>
            <a:r>
              <a:rPr lang="en-US" altLang="zh-CN" sz="2200">
                <a:solidFill>
                  <a:srgbClr val="000000"/>
                </a:solidFill>
                <a:latin typeface="Times New Roman" panose="02020603050405020304" pitchFamily="18" charset="0"/>
                <a:cs typeface="Times New Roman" panose="02020603050405020304" pitchFamily="18" charset="0"/>
              </a:rPr>
              <a:t>(1)</a:t>
            </a:r>
            <a:r>
              <a:rPr lang="zh-CN" altLang="zh-CN" sz="2200">
                <a:solidFill>
                  <a:srgbClr val="000000"/>
                </a:solidFill>
                <a:latin typeface="Times New Roman" panose="02020603050405020304" pitchFamily="18" charset="0"/>
                <a:ea typeface="楷体" panose="02010609060101010101" pitchFamily="49" charset="-122"/>
                <a:cs typeface="Times New Roman" panose="02020603050405020304" pitchFamily="18" charset="0"/>
              </a:rPr>
              <a:t>电子商务是指以信息网络技术为手段</a:t>
            </a:r>
            <a:r>
              <a:rPr lang="en-US" altLang="zh-CN" sz="2200">
                <a:solidFill>
                  <a:srgbClr val="000000"/>
                </a:solidFill>
                <a:latin typeface="Times New Roman" panose="02020603050405020304" pitchFamily="18" charset="0"/>
                <a:cs typeface="Times New Roman" panose="02020603050405020304" pitchFamily="18" charset="0"/>
              </a:rPr>
              <a:t>,</a:t>
            </a:r>
            <a:r>
              <a:rPr lang="zh-CN" altLang="zh-CN" sz="2200">
                <a:solidFill>
                  <a:srgbClr val="000000"/>
                </a:solidFill>
                <a:latin typeface="Times New Roman" panose="02020603050405020304" pitchFamily="18" charset="0"/>
                <a:ea typeface="楷体" panose="02010609060101010101" pitchFamily="49" charset="-122"/>
                <a:cs typeface="Times New Roman" panose="02020603050405020304" pitchFamily="18" charset="0"/>
              </a:rPr>
              <a:t>以商品交换为中心的商务活动</a:t>
            </a:r>
            <a:r>
              <a:rPr lang="en-US" altLang="zh-CN" sz="2200">
                <a:solidFill>
                  <a:srgbClr val="000000"/>
                </a:solidFill>
                <a:latin typeface="Times New Roman" panose="02020603050405020304" pitchFamily="18" charset="0"/>
                <a:cs typeface="Times New Roman" panose="02020603050405020304" pitchFamily="18" charset="0"/>
              </a:rPr>
              <a:t>;</a:t>
            </a:r>
            <a:r>
              <a:rPr lang="zh-CN" altLang="zh-CN" sz="2200">
                <a:solidFill>
                  <a:srgbClr val="000000"/>
                </a:solidFill>
                <a:latin typeface="Times New Roman" panose="02020603050405020304" pitchFamily="18" charset="0"/>
                <a:ea typeface="楷体" panose="02010609060101010101" pitchFamily="49" charset="-122"/>
                <a:cs typeface="Times New Roman" panose="02020603050405020304" pitchFamily="18" charset="0"/>
              </a:rPr>
              <a:t>也可理解为在互联网、企业内部网上以电子交易方式进行交易活动和相关服务的活动</a:t>
            </a:r>
            <a:r>
              <a:rPr lang="en-US" altLang="zh-CN" sz="2200">
                <a:solidFill>
                  <a:srgbClr val="000000"/>
                </a:solidFill>
                <a:latin typeface="Times New Roman" panose="02020603050405020304" pitchFamily="18" charset="0"/>
                <a:cs typeface="Times New Roman" panose="02020603050405020304" pitchFamily="18" charset="0"/>
              </a:rPr>
              <a:t>,</a:t>
            </a:r>
            <a:r>
              <a:rPr lang="zh-CN" altLang="zh-CN" sz="2200">
                <a:solidFill>
                  <a:srgbClr val="000000"/>
                </a:solidFill>
                <a:latin typeface="Times New Roman" panose="02020603050405020304" pitchFamily="18" charset="0"/>
                <a:ea typeface="楷体" panose="02010609060101010101" pitchFamily="49" charset="-122"/>
                <a:cs typeface="Times New Roman" panose="02020603050405020304" pitchFamily="18" charset="0"/>
              </a:rPr>
              <a:t>以互联网为媒介的商业行为均属于电子商务的范畴。</a:t>
            </a:r>
            <a:endParaRPr lang="zh-CN" altLang="zh-CN" sz="2200">
              <a:solidFill>
                <a:srgbClr val="000000"/>
              </a:solidFill>
              <a:latin typeface="NEU-BZ-S92"/>
              <a:ea typeface="方正书宋_GBK" panose="03000509000000000000" pitchFamily="65" charset="-122"/>
              <a:cs typeface="Times New Roman" panose="02020603050405020304" pitchFamily="18" charset="0"/>
            </a:endParaRPr>
          </a:p>
          <a:p>
            <a:pPr>
              <a:lnSpc>
                <a:spcPct val="120000"/>
              </a:lnSpc>
              <a:spcAft>
                <a:spcPct val="0"/>
              </a:spcAft>
              <a:tabLst>
                <a:tab pos="1188085"/>
                <a:tab pos="2163445"/>
                <a:tab pos="3142615"/>
                <a:tab pos="4190365"/>
              </a:tabLst>
            </a:pPr>
            <a:r>
              <a:rPr lang="en-US" altLang="zh-CN" sz="2200">
                <a:solidFill>
                  <a:srgbClr val="000000"/>
                </a:solidFill>
                <a:latin typeface="Times New Roman" panose="02020603050405020304" pitchFamily="18" charset="0"/>
                <a:cs typeface="Times New Roman" panose="02020603050405020304" pitchFamily="18" charset="0"/>
              </a:rPr>
              <a:t>(2)</a:t>
            </a:r>
            <a:r>
              <a:rPr lang="zh-CN" altLang="zh-CN" sz="2200">
                <a:solidFill>
                  <a:srgbClr val="000000"/>
                </a:solidFill>
                <a:latin typeface="Times New Roman" panose="02020603050405020304" pitchFamily="18" charset="0"/>
                <a:ea typeface="楷体" panose="02010609060101010101" pitchFamily="49" charset="-122"/>
                <a:cs typeface="Times New Roman" panose="02020603050405020304" pitchFamily="18" charset="0"/>
              </a:rPr>
              <a:t>电子商务是因特网爆炸式发展的直接产物</a:t>
            </a:r>
            <a:r>
              <a:rPr lang="en-US" altLang="zh-CN" sz="2200">
                <a:solidFill>
                  <a:srgbClr val="000000"/>
                </a:solidFill>
                <a:latin typeface="Times New Roman" panose="02020603050405020304" pitchFamily="18" charset="0"/>
                <a:cs typeface="Times New Roman" panose="02020603050405020304" pitchFamily="18" charset="0"/>
              </a:rPr>
              <a:t>,</a:t>
            </a:r>
            <a:r>
              <a:rPr lang="zh-CN" altLang="zh-CN" sz="2200">
                <a:solidFill>
                  <a:srgbClr val="000000"/>
                </a:solidFill>
                <a:latin typeface="Times New Roman" panose="02020603050405020304" pitchFamily="18" charset="0"/>
                <a:ea typeface="楷体" panose="02010609060101010101" pitchFamily="49" charset="-122"/>
                <a:cs typeface="Times New Roman" panose="02020603050405020304" pitchFamily="18" charset="0"/>
              </a:rPr>
              <a:t>是网络技术应用的全新发展方向。因特网本身所具有的开放性、全球性、低成本、高效率的特点</a:t>
            </a:r>
            <a:r>
              <a:rPr lang="en-US" altLang="zh-CN" sz="2200">
                <a:solidFill>
                  <a:srgbClr val="000000"/>
                </a:solidFill>
                <a:latin typeface="Times New Roman" panose="02020603050405020304" pitchFamily="18" charset="0"/>
                <a:cs typeface="Times New Roman" panose="02020603050405020304" pitchFamily="18" charset="0"/>
              </a:rPr>
              <a:t>,</a:t>
            </a:r>
            <a:r>
              <a:rPr lang="zh-CN" altLang="zh-CN" sz="2200">
                <a:solidFill>
                  <a:srgbClr val="000000"/>
                </a:solidFill>
                <a:latin typeface="Times New Roman" panose="02020603050405020304" pitchFamily="18" charset="0"/>
                <a:ea typeface="楷体" panose="02010609060101010101" pitchFamily="49" charset="-122"/>
                <a:cs typeface="Times New Roman" panose="02020603050405020304" pitchFamily="18" charset="0"/>
              </a:rPr>
              <a:t>也成为电子商务的内在特征</a:t>
            </a:r>
            <a:r>
              <a:rPr lang="en-US" altLang="zh-CN" sz="2200">
                <a:solidFill>
                  <a:srgbClr val="000000"/>
                </a:solidFill>
                <a:latin typeface="Times New Roman" panose="02020603050405020304" pitchFamily="18" charset="0"/>
                <a:cs typeface="Times New Roman" panose="02020603050405020304" pitchFamily="18" charset="0"/>
              </a:rPr>
              <a:t>,</a:t>
            </a:r>
            <a:r>
              <a:rPr lang="zh-CN" altLang="zh-CN" sz="2200">
                <a:solidFill>
                  <a:srgbClr val="000000"/>
                </a:solidFill>
                <a:latin typeface="Times New Roman" panose="02020603050405020304" pitchFamily="18" charset="0"/>
                <a:ea typeface="楷体" panose="02010609060101010101" pitchFamily="49" charset="-122"/>
                <a:cs typeface="Times New Roman" panose="02020603050405020304" pitchFamily="18" charset="0"/>
              </a:rPr>
              <a:t>并使得电子商务大大超越了作为一种新的贸易形式所具有的广泛价值。</a:t>
            </a:r>
            <a:endParaRPr lang="zh-CN" altLang="zh-CN" sz="2200">
              <a:solidFill>
                <a:srgbClr val="000000"/>
              </a:solidFill>
              <a:latin typeface="NEU-BZ-S92"/>
              <a:ea typeface="方正书宋_GBK" panose="03000509000000000000" pitchFamily="65" charset="-122"/>
              <a:cs typeface="Times New Roman" panose="02020603050405020304" pitchFamily="18" charset="0"/>
            </a:endParaRPr>
          </a:p>
        </p:txBody>
      </p:sp>
    </p:spTree>
  </p:cSld>
  <p:clrMapOvr>
    <a:masterClrMapping/>
  </p:clrMapOvr>
  <mc:AlternateContent xmlns:mc="http://schemas.openxmlformats.org/markup-compatibility/2006">
    <mc:Choice xmlns:p14="http://schemas.microsoft.com/office/powerpoint/2010/main" Requires="p14">
      <p:transition p14:dur="0"/>
    </mc:Choice>
    <mc:Fallback>
      <p:transition/>
    </mc:Fallback>
  </mc:AlternateContent>
  <p:timing/>
</p:sld>
</file>

<file path=ppt/slides/slide13.xml><?xml version="1.0" encoding="utf-8"?>
<p:sld xmlns:a="http://schemas.openxmlformats.org/drawingml/2006/main" xmlns:r="http://schemas.openxmlformats.org/officeDocument/2006/relationships" xmlns:p14="http://schemas.microsoft.com/office/powerpoint/2010/main" xmlns:p15="http://schemas.microsoft.com/office/powerpoint/2012/main" xmlns:p="http://schemas.openxmlformats.org/presentationml/2006/main">
  <p:cSld>
    <p:spTree>
      <p:nvGrpSpPr>
        <p:cNvPr id="1" name=""/>
        <p:cNvGrpSpPr/>
        <p:nvPr/>
      </p:nvGrpSpPr>
      <p:grpSpPr>
        <a:xfrm>
          <a:off x="0" y="0"/>
          <a:ext cx="0" cy="0"/>
        </a:xfrm>
      </p:grpSpPr>
      <p:sp>
        <p:nvSpPr>
          <p:cNvPr id="2" name="矩形 1"/>
          <p:cNvSpPr>
            <a:spLocks noChangeAspect="1"/>
          </p:cNvSpPr>
          <p:nvPr/>
        </p:nvSpPr>
        <p:spPr>
          <a:xfrm>
            <a:off x="508000" y="805890"/>
            <a:ext cx="8128000" cy="5780044"/>
          </a:xfrm>
          <a:prstGeom prst="rect">
            <a:avLst/>
          </a:prstGeom>
        </p:spPr>
        <p:txBody>
          <a:bodyPr>
            <a:spAutoFit/>
          </a:bodyPr>
          <a:lstStyle/>
          <a:p>
            <a:pPr>
              <a:lnSpc>
                <a:spcPct val="120000"/>
              </a:lnSpc>
              <a:spcAft>
                <a:spcPct val="0"/>
              </a:spcAft>
              <a:tabLst>
                <a:tab pos="1188085"/>
                <a:tab pos="2163445"/>
                <a:tab pos="3142615"/>
                <a:tab pos="4190365"/>
              </a:tabLst>
            </a:pPr>
            <a:r>
              <a:rPr lang="zh-CN" altLang="zh-CN" sz="2200">
                <a:solidFill>
                  <a:srgbClr val="000000"/>
                </a:solidFill>
                <a:latin typeface="Arial" panose="020b0604020202020204" pitchFamily="34" charset="0"/>
                <a:ea typeface="黑体" panose="02010609060101010101" pitchFamily="2" charset="-122"/>
                <a:cs typeface="Times New Roman" panose="02020603050405020304" pitchFamily="18" charset="0"/>
              </a:rPr>
              <a:t>三、国际金融与人类生活</a:t>
            </a:r>
            <a:endParaRPr lang="zh-CN" altLang="zh-CN" sz="2200">
              <a:solidFill>
                <a:srgbClr val="000000"/>
              </a:solidFill>
              <a:latin typeface="NEU-BZ-S92"/>
              <a:ea typeface="方正书宋_GBK" panose="03000509000000000000" pitchFamily="65" charset="-122"/>
              <a:cs typeface="Times New Roman" panose="02020603050405020304" pitchFamily="18" charset="0"/>
            </a:endParaRPr>
          </a:p>
          <a:p>
            <a:pPr>
              <a:lnSpc>
                <a:spcPct val="120000"/>
              </a:lnSpc>
              <a:spcAft>
                <a:spcPct val="0"/>
              </a:spcAft>
              <a:tabLst>
                <a:tab pos="1188085"/>
                <a:tab pos="2163445"/>
                <a:tab pos="3142615"/>
                <a:tab pos="4190365"/>
              </a:tabLst>
            </a:pPr>
            <a:r>
              <a:rPr lang="en-US" altLang="zh-CN" sz="2200" b="1">
                <a:solidFill>
                  <a:srgbClr val="000000"/>
                </a:solidFill>
                <a:latin typeface="Times New Roman" panose="02020603050405020304" pitchFamily="18" charset="0"/>
                <a:cs typeface="Times New Roman" panose="02020603050405020304" pitchFamily="18" charset="0"/>
              </a:rPr>
              <a:t>1</a:t>
            </a:r>
            <a:r>
              <a:rPr lang="en-US" altLang="zh-CN" sz="2200">
                <a:solidFill>
                  <a:srgbClr val="000000"/>
                </a:solidFill>
                <a:latin typeface="Times New Roman" panose="02020603050405020304" pitchFamily="18" charset="0"/>
                <a:cs typeface="Times New Roman" panose="02020603050405020304" pitchFamily="18" charset="0"/>
              </a:rPr>
              <a:t>.</a:t>
            </a:r>
            <a:r>
              <a:rPr lang="zh-CN" altLang="zh-CN" sz="2200">
                <a:solidFill>
                  <a:srgbClr val="000000"/>
                </a:solidFill>
                <a:latin typeface="Arial" panose="020b0604020202020204" pitchFamily="34" charset="0"/>
                <a:ea typeface="黑体" panose="02010609060101010101" pitchFamily="2" charset="-122"/>
                <a:cs typeface="Times New Roman" panose="02020603050405020304" pitchFamily="18" charset="0"/>
              </a:rPr>
              <a:t>建立</a:t>
            </a:r>
            <a:endParaRPr lang="zh-CN" altLang="zh-CN" sz="2200">
              <a:solidFill>
                <a:srgbClr val="000000"/>
              </a:solidFill>
              <a:latin typeface="NEU-BZ-S92"/>
              <a:ea typeface="方正书宋_GBK" panose="03000509000000000000" pitchFamily="65" charset="-122"/>
              <a:cs typeface="Times New Roman" panose="02020603050405020304" pitchFamily="18" charset="0"/>
            </a:endParaRPr>
          </a:p>
          <a:p>
            <a:pPr>
              <a:lnSpc>
                <a:spcPct val="120000"/>
              </a:lnSpc>
              <a:spcAft>
                <a:spcPct val="0"/>
              </a:spcAft>
              <a:tabLst>
                <a:tab pos="1188085"/>
                <a:tab pos="2163445"/>
                <a:tab pos="3142615"/>
                <a:tab pos="4190365"/>
              </a:tabLst>
            </a:pPr>
            <a:r>
              <a:rPr lang="en-US" altLang="zh-CN" sz="2200">
                <a:solidFill>
                  <a:srgbClr val="000000"/>
                </a:solidFill>
                <a:latin typeface="Times New Roman" panose="02020603050405020304" pitchFamily="18" charset="0"/>
                <a:cs typeface="Times New Roman" panose="02020603050405020304" pitchFamily="18" charset="0"/>
              </a:rPr>
              <a:t>(1)</a:t>
            </a:r>
            <a:r>
              <a:rPr lang="zh-CN" altLang="zh-CN" sz="2200">
                <a:solidFill>
                  <a:srgbClr val="000000"/>
                </a:solidFill>
                <a:latin typeface="Times New Roman" panose="02020603050405020304" pitchFamily="18" charset="0"/>
                <a:cs typeface="Times New Roman" panose="02020603050405020304" pitchFamily="18" charset="0"/>
              </a:rPr>
              <a:t>第二次世界大战后</a:t>
            </a:r>
            <a:r>
              <a:rPr lang="en-US" altLang="zh-CN" sz="2200">
                <a:solidFill>
                  <a:srgbClr val="000000"/>
                </a:solidFill>
                <a:latin typeface="Times New Roman" panose="02020603050405020304" pitchFamily="18" charset="0"/>
                <a:cs typeface="Times New Roman" panose="02020603050405020304" pitchFamily="18" charset="0"/>
              </a:rPr>
              <a:t>,</a:t>
            </a:r>
            <a:r>
              <a:rPr lang="zh-CN" altLang="zh-CN" sz="2200">
                <a:solidFill>
                  <a:srgbClr val="000000"/>
                </a:solidFill>
                <a:latin typeface="Times New Roman" panose="02020603050405020304" pitchFamily="18" charset="0"/>
                <a:cs typeface="Times New Roman" panose="02020603050405020304" pitchFamily="18" charset="0"/>
              </a:rPr>
              <a:t>在美国主导下</a:t>
            </a:r>
            <a:r>
              <a:rPr lang="en-US" altLang="zh-CN" sz="2200">
                <a:solidFill>
                  <a:srgbClr val="000000"/>
                </a:solidFill>
                <a:latin typeface="Times New Roman" panose="02020603050405020304" pitchFamily="18" charset="0"/>
                <a:cs typeface="Times New Roman" panose="02020603050405020304" pitchFamily="18" charset="0"/>
              </a:rPr>
              <a:t>,</a:t>
            </a:r>
            <a:r>
              <a:rPr lang="zh-CN" altLang="zh-CN" sz="2200" u="sng">
                <a:solidFill>
                  <a:srgbClr val="FF0000"/>
                </a:solidFill>
                <a:uFill>
                  <a:solidFill>
                    <a:srgbClr val="000000"/>
                  </a:solidFill>
                </a:uFill>
                <a:latin typeface="Times New Roman" panose="02020603050405020304" pitchFamily="18" charset="0"/>
                <a:cs typeface="Times New Roman" panose="02020603050405020304" pitchFamily="18" charset="0"/>
              </a:rPr>
              <a:t>布雷顿森林体系</a:t>
            </a:r>
            <a:r>
              <a:rPr lang="zh-CN" altLang="zh-CN" sz="2200">
                <a:solidFill>
                  <a:srgbClr val="000000"/>
                </a:solidFill>
                <a:latin typeface="Times New Roman" panose="02020603050405020304" pitchFamily="18" charset="0"/>
                <a:cs typeface="Times New Roman" panose="02020603050405020304" pitchFamily="18" charset="0"/>
              </a:rPr>
              <a:t>建立</a:t>
            </a:r>
            <a:r>
              <a:rPr lang="en-US" altLang="zh-CN" sz="2200">
                <a:solidFill>
                  <a:srgbClr val="000000"/>
                </a:solidFill>
                <a:latin typeface="Times New Roman" panose="02020603050405020304" pitchFamily="18" charset="0"/>
                <a:cs typeface="Times New Roman" panose="02020603050405020304" pitchFamily="18" charset="0"/>
              </a:rPr>
              <a:t>;1945</a:t>
            </a:r>
            <a:r>
              <a:rPr lang="zh-CN" altLang="zh-CN" sz="2200">
                <a:solidFill>
                  <a:srgbClr val="000000"/>
                </a:solidFill>
                <a:latin typeface="Times New Roman" panose="02020603050405020304" pitchFamily="18" charset="0"/>
                <a:cs typeface="Times New Roman" panose="02020603050405020304" pitchFamily="18" charset="0"/>
              </a:rPr>
              <a:t>年</a:t>
            </a:r>
            <a:r>
              <a:rPr lang="en-US" altLang="zh-CN" sz="2200">
                <a:solidFill>
                  <a:srgbClr val="000000"/>
                </a:solidFill>
                <a:latin typeface="Times New Roman" panose="02020603050405020304" pitchFamily="18" charset="0"/>
                <a:cs typeface="Times New Roman" panose="02020603050405020304" pitchFamily="18" charset="0"/>
              </a:rPr>
              <a:t>,</a:t>
            </a:r>
            <a:r>
              <a:rPr lang="zh-CN" altLang="zh-CN" sz="2200">
                <a:solidFill>
                  <a:srgbClr val="000000"/>
                </a:solidFill>
                <a:latin typeface="Times New Roman" panose="02020603050405020304" pitchFamily="18" charset="0"/>
                <a:cs typeface="Times New Roman" panose="02020603050405020304" pitchFamily="18" charset="0"/>
              </a:rPr>
              <a:t>国际货币基金组织和</a:t>
            </a:r>
            <a:r>
              <a:rPr lang="zh-CN" altLang="zh-CN" sz="2200" u="sng">
                <a:solidFill>
                  <a:srgbClr val="FF0000"/>
                </a:solidFill>
                <a:uFill>
                  <a:solidFill>
                    <a:srgbClr val="000000"/>
                  </a:solidFill>
                </a:uFill>
                <a:latin typeface="Times New Roman" panose="02020603050405020304" pitchFamily="18" charset="0"/>
                <a:cs typeface="Times New Roman" panose="02020603050405020304" pitchFamily="18" charset="0"/>
              </a:rPr>
              <a:t>世界银行</a:t>
            </a:r>
            <a:r>
              <a:rPr lang="zh-CN" altLang="zh-CN" sz="2200">
                <a:solidFill>
                  <a:srgbClr val="000000"/>
                </a:solidFill>
                <a:latin typeface="Times New Roman" panose="02020603050405020304" pitchFamily="18" charset="0"/>
                <a:cs typeface="Times New Roman" panose="02020603050405020304" pitchFamily="18" charset="0"/>
              </a:rPr>
              <a:t>成立。国际货币基金组织重建国际货币制度</a:t>
            </a:r>
            <a:r>
              <a:rPr lang="en-US" altLang="zh-CN" sz="2200">
                <a:solidFill>
                  <a:srgbClr val="000000"/>
                </a:solidFill>
                <a:latin typeface="Times New Roman" panose="02020603050405020304" pitchFamily="18" charset="0"/>
                <a:cs typeface="Times New Roman" panose="02020603050405020304" pitchFamily="18" charset="0"/>
              </a:rPr>
              <a:t>,</a:t>
            </a:r>
            <a:r>
              <a:rPr lang="zh-CN" altLang="zh-CN" sz="2200">
                <a:solidFill>
                  <a:srgbClr val="000000"/>
                </a:solidFill>
                <a:latin typeface="Times New Roman" panose="02020603050405020304" pitchFamily="18" charset="0"/>
                <a:cs typeface="Times New Roman" panose="02020603050405020304" pitchFamily="18" charset="0"/>
              </a:rPr>
              <a:t>以维持</a:t>
            </a:r>
            <a:r>
              <a:rPr lang="zh-CN" altLang="zh-CN" sz="2200" u="sng">
                <a:solidFill>
                  <a:srgbClr val="FF0000"/>
                </a:solidFill>
                <a:uFill>
                  <a:solidFill>
                    <a:srgbClr val="000000"/>
                  </a:solidFill>
                </a:uFill>
                <a:latin typeface="Times New Roman" panose="02020603050405020304" pitchFamily="18" charset="0"/>
                <a:cs typeface="Times New Roman" panose="02020603050405020304" pitchFamily="18" charset="0"/>
              </a:rPr>
              <a:t>汇率</a:t>
            </a:r>
            <a:r>
              <a:rPr lang="zh-CN" altLang="zh-CN" sz="2200">
                <a:solidFill>
                  <a:srgbClr val="000000"/>
                </a:solidFill>
                <a:latin typeface="Times New Roman" panose="02020603050405020304" pitchFamily="18" charset="0"/>
                <a:cs typeface="Times New Roman" panose="02020603050405020304" pitchFamily="18" charset="0"/>
              </a:rPr>
              <a:t>的稳定和国际收支的平衡</a:t>
            </a:r>
            <a:r>
              <a:rPr lang="en-US" altLang="zh-CN" sz="2200">
                <a:solidFill>
                  <a:srgbClr val="000000"/>
                </a:solidFill>
                <a:latin typeface="Times New Roman" panose="02020603050405020304" pitchFamily="18" charset="0"/>
                <a:cs typeface="Times New Roman" panose="02020603050405020304" pitchFamily="18" charset="0"/>
              </a:rPr>
              <a:t>,</a:t>
            </a:r>
            <a:r>
              <a:rPr lang="zh-CN" altLang="zh-CN" sz="2200">
                <a:solidFill>
                  <a:srgbClr val="000000"/>
                </a:solidFill>
                <a:latin typeface="Times New Roman" panose="02020603050405020304" pitchFamily="18" charset="0"/>
                <a:cs typeface="Times New Roman" panose="02020603050405020304" pitchFamily="18" charset="0"/>
              </a:rPr>
              <a:t>增强会员国维持经济繁荣的信心。其主要业务活动是向会员国发放</a:t>
            </a:r>
            <a:r>
              <a:rPr lang="zh-CN" altLang="zh-CN" sz="2200" u="sng">
                <a:solidFill>
                  <a:srgbClr val="FF0000"/>
                </a:solidFill>
                <a:uFill>
                  <a:solidFill>
                    <a:srgbClr val="000000"/>
                  </a:solidFill>
                </a:uFill>
                <a:latin typeface="Times New Roman" panose="02020603050405020304" pitchFamily="18" charset="0"/>
                <a:cs typeface="Times New Roman" panose="02020603050405020304" pitchFamily="18" charset="0"/>
              </a:rPr>
              <a:t>短期</a:t>
            </a:r>
            <a:r>
              <a:rPr lang="zh-CN" altLang="zh-CN" sz="2200">
                <a:solidFill>
                  <a:srgbClr val="000000"/>
                </a:solidFill>
                <a:latin typeface="Times New Roman" panose="02020603050405020304" pitchFamily="18" charset="0"/>
                <a:cs typeface="Times New Roman" panose="02020603050405020304" pitchFamily="18" charset="0"/>
              </a:rPr>
              <a:t>贷款</a:t>
            </a:r>
            <a:r>
              <a:rPr lang="en-US" altLang="zh-CN" sz="2200">
                <a:solidFill>
                  <a:srgbClr val="000000"/>
                </a:solidFill>
                <a:latin typeface="Times New Roman" panose="02020603050405020304" pitchFamily="18" charset="0"/>
                <a:cs typeface="Times New Roman" panose="02020603050405020304" pitchFamily="18" charset="0"/>
              </a:rPr>
              <a:t>,</a:t>
            </a:r>
            <a:r>
              <a:rPr lang="zh-CN" altLang="zh-CN" sz="2200">
                <a:solidFill>
                  <a:srgbClr val="000000"/>
                </a:solidFill>
                <a:latin typeface="Times New Roman" panose="02020603050405020304" pitchFamily="18" charset="0"/>
                <a:cs typeface="Times New Roman" panose="02020603050405020304" pitchFamily="18" charset="0"/>
              </a:rPr>
              <a:t>用于进行国际收支调整</a:t>
            </a:r>
            <a:r>
              <a:rPr lang="en-US" altLang="zh-CN" sz="2200">
                <a:solidFill>
                  <a:srgbClr val="000000"/>
                </a:solidFill>
                <a:latin typeface="Times New Roman" panose="02020603050405020304" pitchFamily="18" charset="0"/>
                <a:cs typeface="Times New Roman" panose="02020603050405020304" pitchFamily="18" charset="0"/>
              </a:rPr>
              <a:t>;</a:t>
            </a:r>
            <a:r>
              <a:rPr lang="zh-CN" altLang="zh-CN" sz="2200">
                <a:solidFill>
                  <a:srgbClr val="000000"/>
                </a:solidFill>
                <a:latin typeface="Times New Roman" panose="02020603050405020304" pitchFamily="18" charset="0"/>
                <a:cs typeface="Times New Roman" panose="02020603050405020304" pitchFamily="18" charset="0"/>
              </a:rPr>
              <a:t>世界银行主要向会员国发放中长期贷款</a:t>
            </a:r>
            <a:r>
              <a:rPr lang="en-US" altLang="zh-CN" sz="2200">
                <a:solidFill>
                  <a:srgbClr val="000000"/>
                </a:solidFill>
                <a:latin typeface="Times New Roman" panose="02020603050405020304" pitchFamily="18" charset="0"/>
                <a:cs typeface="Times New Roman" panose="02020603050405020304" pitchFamily="18" charset="0"/>
              </a:rPr>
              <a:t>,</a:t>
            </a:r>
            <a:r>
              <a:rPr lang="zh-CN" altLang="zh-CN" sz="2200">
                <a:solidFill>
                  <a:srgbClr val="000000"/>
                </a:solidFill>
                <a:latin typeface="Times New Roman" panose="02020603050405020304" pitchFamily="18" charset="0"/>
                <a:cs typeface="Times New Roman" panose="02020603050405020304" pitchFamily="18" charset="0"/>
              </a:rPr>
              <a:t>用于恢复和发展经济</a:t>
            </a:r>
            <a:r>
              <a:rPr lang="en-US" altLang="zh-CN" sz="2200">
                <a:solidFill>
                  <a:srgbClr val="000000"/>
                </a:solidFill>
                <a:latin typeface="Times New Roman" panose="02020603050405020304" pitchFamily="18" charset="0"/>
                <a:cs typeface="Times New Roman" panose="02020603050405020304" pitchFamily="18" charset="0"/>
              </a:rPr>
              <a:t>,</a:t>
            </a:r>
            <a:r>
              <a:rPr lang="zh-CN" altLang="zh-CN" sz="2200">
                <a:solidFill>
                  <a:srgbClr val="000000"/>
                </a:solidFill>
                <a:latin typeface="Times New Roman" panose="02020603050405020304" pitchFamily="18" charset="0"/>
                <a:cs typeface="Times New Roman" panose="02020603050405020304" pitchFamily="18" charset="0"/>
              </a:rPr>
              <a:t>其成立初期</a:t>
            </a:r>
            <a:r>
              <a:rPr lang="en-US" altLang="zh-CN" sz="2200">
                <a:solidFill>
                  <a:srgbClr val="000000"/>
                </a:solidFill>
                <a:latin typeface="Times New Roman" panose="02020603050405020304" pitchFamily="18" charset="0"/>
                <a:cs typeface="Times New Roman" panose="02020603050405020304" pitchFamily="18" charset="0"/>
              </a:rPr>
              <a:t>,</a:t>
            </a:r>
            <a:r>
              <a:rPr lang="zh-CN" altLang="zh-CN" sz="2200">
                <a:solidFill>
                  <a:srgbClr val="000000"/>
                </a:solidFill>
                <a:latin typeface="Times New Roman" panose="02020603050405020304" pitchFamily="18" charset="0"/>
                <a:cs typeface="Times New Roman" panose="02020603050405020304" pitchFamily="18" charset="0"/>
              </a:rPr>
              <a:t>贷款对象集中在</a:t>
            </a:r>
            <a:r>
              <a:rPr lang="zh-CN" altLang="zh-CN" sz="2200" u="sng">
                <a:solidFill>
                  <a:srgbClr val="FF0000"/>
                </a:solidFill>
                <a:uFill>
                  <a:solidFill>
                    <a:srgbClr val="000000"/>
                  </a:solidFill>
                </a:uFill>
                <a:latin typeface="Times New Roman" panose="02020603050405020304" pitchFamily="18" charset="0"/>
                <a:cs typeface="Times New Roman" panose="02020603050405020304" pitchFamily="18" charset="0"/>
              </a:rPr>
              <a:t>西欧</a:t>
            </a:r>
            <a:r>
              <a:rPr lang="zh-CN" altLang="zh-CN" sz="2200">
                <a:solidFill>
                  <a:srgbClr val="000000"/>
                </a:solidFill>
                <a:latin typeface="Times New Roman" panose="02020603050405020304" pitchFamily="18" charset="0"/>
                <a:cs typeface="Times New Roman" panose="02020603050405020304" pitchFamily="18" charset="0"/>
              </a:rPr>
              <a:t>国家</a:t>
            </a:r>
            <a:r>
              <a:rPr lang="en-US" altLang="zh-CN" sz="2200">
                <a:solidFill>
                  <a:srgbClr val="000000"/>
                </a:solidFill>
                <a:latin typeface="Times New Roman" panose="02020603050405020304" pitchFamily="18" charset="0"/>
                <a:cs typeface="Times New Roman" panose="02020603050405020304" pitchFamily="18" charset="0"/>
              </a:rPr>
              <a:t>,</a:t>
            </a:r>
            <a:r>
              <a:rPr lang="zh-CN" altLang="zh-CN" sz="2200">
                <a:solidFill>
                  <a:srgbClr val="000000"/>
                </a:solidFill>
                <a:latin typeface="Times New Roman" panose="02020603050405020304" pitchFamily="18" charset="0"/>
                <a:cs typeface="Times New Roman" panose="02020603050405020304" pitchFamily="18" charset="0"/>
              </a:rPr>
              <a:t>后来重点转向发展中国家。</a:t>
            </a:r>
            <a:endParaRPr lang="zh-CN" altLang="zh-CN" sz="2200">
              <a:solidFill>
                <a:srgbClr val="000000"/>
              </a:solidFill>
              <a:latin typeface="NEU-BZ-S92"/>
              <a:ea typeface="方正书宋_GBK" panose="03000509000000000000" pitchFamily="65" charset="-122"/>
              <a:cs typeface="Times New Roman" panose="02020603050405020304" pitchFamily="18" charset="0"/>
            </a:endParaRPr>
          </a:p>
          <a:p>
            <a:pPr>
              <a:lnSpc>
                <a:spcPct val="120000"/>
              </a:lnSpc>
              <a:spcAft>
                <a:spcPct val="0"/>
              </a:spcAft>
              <a:tabLst>
                <a:tab pos="1188085"/>
                <a:tab pos="2163445"/>
                <a:tab pos="3142615"/>
                <a:tab pos="4190365"/>
              </a:tabLst>
            </a:pPr>
            <a:r>
              <a:rPr lang="en-US" altLang="zh-CN" sz="2200">
                <a:solidFill>
                  <a:srgbClr val="000000"/>
                </a:solidFill>
                <a:latin typeface="Times New Roman" panose="02020603050405020304" pitchFamily="18" charset="0"/>
                <a:cs typeface="Times New Roman" panose="02020603050405020304" pitchFamily="18" charset="0"/>
              </a:rPr>
              <a:t>(2)20</a:t>
            </a:r>
            <a:r>
              <a:rPr lang="zh-CN" altLang="zh-CN" sz="2200">
                <a:solidFill>
                  <a:srgbClr val="000000"/>
                </a:solidFill>
                <a:latin typeface="Times New Roman" panose="02020603050405020304" pitchFamily="18" charset="0"/>
                <a:cs typeface="Times New Roman" panose="02020603050405020304" pitchFamily="18" charset="0"/>
              </a:rPr>
              <a:t>世纪</a:t>
            </a:r>
            <a:r>
              <a:rPr lang="en-US" altLang="zh-CN" sz="2200">
                <a:solidFill>
                  <a:srgbClr val="000000"/>
                </a:solidFill>
                <a:latin typeface="Times New Roman" panose="02020603050405020304" pitchFamily="18" charset="0"/>
                <a:cs typeface="Times New Roman" panose="02020603050405020304" pitchFamily="18" charset="0"/>
              </a:rPr>
              <a:t>90</a:t>
            </a:r>
            <a:r>
              <a:rPr lang="zh-CN" altLang="zh-CN" sz="2200">
                <a:solidFill>
                  <a:srgbClr val="000000"/>
                </a:solidFill>
                <a:latin typeface="Times New Roman" panose="02020603050405020304" pitchFamily="18" charset="0"/>
                <a:cs typeface="Times New Roman" panose="02020603050405020304" pitchFamily="18" charset="0"/>
              </a:rPr>
              <a:t>年代以来</a:t>
            </a:r>
            <a:r>
              <a:rPr lang="en-US" altLang="zh-CN" sz="2200">
                <a:solidFill>
                  <a:srgbClr val="000000"/>
                </a:solidFill>
                <a:latin typeface="Times New Roman" panose="02020603050405020304" pitchFamily="18" charset="0"/>
                <a:cs typeface="Times New Roman" panose="02020603050405020304" pitchFamily="18" charset="0"/>
              </a:rPr>
              <a:t>,</a:t>
            </a:r>
            <a:r>
              <a:rPr lang="zh-CN" altLang="zh-CN" sz="2200">
                <a:solidFill>
                  <a:srgbClr val="000000"/>
                </a:solidFill>
                <a:latin typeface="Times New Roman" panose="02020603050405020304" pitchFamily="18" charset="0"/>
                <a:cs typeface="Times New Roman" panose="02020603050405020304" pitchFamily="18" charset="0"/>
              </a:rPr>
              <a:t>资本流动全球化、</a:t>
            </a:r>
            <a:r>
              <a:rPr lang="zh-CN" altLang="zh-CN" sz="2200" u="sng">
                <a:solidFill>
                  <a:srgbClr val="FF0000"/>
                </a:solidFill>
                <a:uFill>
                  <a:solidFill>
                    <a:srgbClr val="000000"/>
                  </a:solidFill>
                </a:uFill>
                <a:latin typeface="Times New Roman" panose="02020603050405020304" pitchFamily="18" charset="0"/>
                <a:cs typeface="Times New Roman" panose="02020603050405020304" pitchFamily="18" charset="0"/>
              </a:rPr>
              <a:t>金融市场一体化</a:t>
            </a:r>
            <a:r>
              <a:rPr lang="zh-CN" altLang="zh-CN" sz="2200">
                <a:solidFill>
                  <a:srgbClr val="000000"/>
                </a:solidFill>
                <a:latin typeface="Times New Roman" panose="02020603050405020304" pitchFamily="18" charset="0"/>
                <a:cs typeface="Times New Roman" panose="02020603050405020304" pitchFamily="18" charset="0"/>
              </a:rPr>
              <a:t>和金融机构全球扩张成为经济全球化进程中的主导趋势。很多非银行金融机构迅速发展</a:t>
            </a:r>
            <a:r>
              <a:rPr lang="en-US" altLang="zh-CN" sz="2200">
                <a:solidFill>
                  <a:srgbClr val="000000"/>
                </a:solidFill>
                <a:latin typeface="Times New Roman" panose="02020603050405020304" pitchFamily="18" charset="0"/>
                <a:cs typeface="Times New Roman" panose="02020603050405020304" pitchFamily="18" charset="0"/>
              </a:rPr>
              <a:t>,</a:t>
            </a:r>
            <a:r>
              <a:rPr lang="zh-CN" altLang="zh-CN" sz="2200">
                <a:solidFill>
                  <a:srgbClr val="000000"/>
                </a:solidFill>
                <a:latin typeface="Times New Roman" panose="02020603050405020304" pitchFamily="18" charset="0"/>
                <a:cs typeface="Times New Roman" panose="02020603050405020304" pitchFamily="18" charset="0"/>
              </a:rPr>
              <a:t>特别是证券市场的融资规模不断扩大。不同金融机构的业务界限被打破</a:t>
            </a:r>
            <a:r>
              <a:rPr lang="en-US" altLang="zh-CN" sz="2200">
                <a:solidFill>
                  <a:srgbClr val="000000"/>
                </a:solidFill>
                <a:latin typeface="Times New Roman" panose="02020603050405020304" pitchFamily="18" charset="0"/>
                <a:cs typeface="Times New Roman" panose="02020603050405020304" pitchFamily="18" charset="0"/>
              </a:rPr>
              <a:t>,</a:t>
            </a:r>
            <a:r>
              <a:rPr lang="zh-CN" altLang="zh-CN" sz="2200">
                <a:solidFill>
                  <a:srgbClr val="000000"/>
                </a:solidFill>
                <a:latin typeface="Times New Roman" panose="02020603050405020304" pitchFamily="18" charset="0"/>
                <a:cs typeface="Times New Roman" panose="02020603050405020304" pitchFamily="18" charset="0"/>
              </a:rPr>
              <a:t>银行、证券和保险三者的产品日益趋同并相互融合</a:t>
            </a:r>
            <a:r>
              <a:rPr lang="en-US" altLang="zh-CN" sz="2200">
                <a:solidFill>
                  <a:srgbClr val="000000"/>
                </a:solidFill>
                <a:latin typeface="Times New Roman" panose="02020603050405020304" pitchFamily="18" charset="0"/>
                <a:cs typeface="Times New Roman" panose="02020603050405020304" pitchFamily="18" charset="0"/>
              </a:rPr>
              <a:t>,</a:t>
            </a:r>
            <a:r>
              <a:rPr lang="zh-CN" altLang="zh-CN" sz="2200">
                <a:solidFill>
                  <a:srgbClr val="000000"/>
                </a:solidFill>
                <a:latin typeface="Times New Roman" panose="02020603050405020304" pitchFamily="18" charset="0"/>
                <a:cs typeface="Times New Roman" panose="02020603050405020304" pitchFamily="18" charset="0"/>
              </a:rPr>
              <a:t>大型金融集团和跨国金融企业不断涌现</a:t>
            </a:r>
            <a:r>
              <a:rPr lang="zh-CN" altLang="zh-CN" sz="2200" smtClean="0">
                <a:solidFill>
                  <a:srgbClr val="000000"/>
                </a:solidFill>
                <a:latin typeface="Times New Roman" panose="02020603050405020304" pitchFamily="18" charset="0"/>
                <a:cs typeface="Times New Roman" panose="02020603050405020304" pitchFamily="18" charset="0"/>
              </a:rPr>
              <a:t>。</a:t>
            </a:r>
            <a:endParaRPr lang="zh-CN" altLang="zh-CN" sz="2200">
              <a:solidFill>
                <a:srgbClr val="000000"/>
              </a:solidFill>
              <a:latin typeface="NEU-BZ-S92"/>
              <a:ea typeface="方正书宋_GBK" panose="03000509000000000000" pitchFamily="65" charset="-122"/>
              <a:cs typeface="Times New Roman" panose="02020603050405020304" pitchFamily="18" charset="0"/>
            </a:endParaRPr>
          </a:p>
        </p:txBody>
      </p:sp>
      <p:sp>
        <p:nvSpPr>
          <p:cNvPr id="3" name="矩形 2"/>
          <p:cNvSpPr/>
          <p:nvPr/>
        </p:nvSpPr>
        <p:spPr>
          <a:xfrm>
            <a:off x="4983500" y="1669896"/>
            <a:ext cx="1964764" cy="307845"/>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zh-CN"/>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algn="ctr"/>
            <a:endParaRPr lang="zh-CN" altLang="en-US"/>
          </a:p>
        </p:txBody>
      </p:sp>
      <p:sp>
        <p:nvSpPr>
          <p:cNvPr id="4" name="矩形 3"/>
          <p:cNvSpPr/>
          <p:nvPr/>
        </p:nvSpPr>
        <p:spPr>
          <a:xfrm>
            <a:off x="3100928" y="2071212"/>
            <a:ext cx="1141854" cy="307845"/>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zh-CN"/>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algn="ctr"/>
            <a:endParaRPr lang="zh-CN" altLang="en-US"/>
          </a:p>
        </p:txBody>
      </p:sp>
      <p:sp>
        <p:nvSpPr>
          <p:cNvPr id="5" name="矩形 4"/>
          <p:cNvSpPr/>
          <p:nvPr/>
        </p:nvSpPr>
        <p:spPr>
          <a:xfrm>
            <a:off x="2627784" y="2457381"/>
            <a:ext cx="584465" cy="323547"/>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zh-CN"/>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algn="ctr"/>
            <a:endParaRPr lang="zh-CN" altLang="en-US"/>
          </a:p>
        </p:txBody>
      </p:sp>
      <p:sp>
        <p:nvSpPr>
          <p:cNvPr id="6" name="矩形 5"/>
          <p:cNvSpPr/>
          <p:nvPr/>
        </p:nvSpPr>
        <p:spPr>
          <a:xfrm>
            <a:off x="6742514" y="2862295"/>
            <a:ext cx="584465" cy="323547"/>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zh-CN"/>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algn="ctr"/>
            <a:endParaRPr lang="zh-CN" altLang="en-US"/>
          </a:p>
        </p:txBody>
      </p:sp>
      <p:sp>
        <p:nvSpPr>
          <p:cNvPr id="7" name="矩形 6"/>
          <p:cNvSpPr/>
          <p:nvPr/>
        </p:nvSpPr>
        <p:spPr>
          <a:xfrm>
            <a:off x="6043072" y="3665090"/>
            <a:ext cx="584465" cy="323547"/>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zh-CN"/>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algn="ctr"/>
            <a:endParaRPr lang="zh-CN" altLang="en-US"/>
          </a:p>
        </p:txBody>
      </p:sp>
      <p:sp>
        <p:nvSpPr>
          <p:cNvPr id="8" name="矩形 7"/>
          <p:cNvSpPr/>
          <p:nvPr/>
        </p:nvSpPr>
        <p:spPr>
          <a:xfrm>
            <a:off x="5371143" y="4478208"/>
            <a:ext cx="2070903" cy="323547"/>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zh-CN"/>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algn="ctr"/>
            <a:endParaRPr lang="zh-CN" altLang="en-US"/>
          </a:p>
        </p:txBody>
      </p:sp>
    </p:spTree>
  </p:cSld>
  <p:clrMapOvr>
    <a:masterClrMapping/>
  </p:clrMapOvr>
  <mc:AlternateContent xmlns:mc="http://schemas.openxmlformats.org/markup-compatibility/2006">
    <mc:Choice xmlns:p14="http://schemas.microsoft.com/office/powerpoint/2010/main" Requires="p14">
      <p:transition p14:dur="0"/>
    </mc:Choice>
    <mc:Fallback>
      <p:transition/>
    </mc:Fallback>
  </mc:AlternateContent>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afterGroup">
                            <p:stCondLst>
                              <p:cond delay="0"/>
                            </p:stCondLst>
                            <p:childTnLst>
                              <p:par>
                                <p:cTn id="5" presetID="14" presetClass="exit" presetSubtype="10" fill="hold" grpId="0" nodeType="clickEffect">
                                  <p:stCondLst>
                                    <p:cond delay="0"/>
                                  </p:stCondLst>
                                  <p:childTnLst>
                                    <p:animEffect transition="out" filter="randombar(horizontal)">
                                      <p:cBhvr>
                                        <p:cTn id="6" dur="500"/>
                                        <p:tgtEl>
                                          <p:spTgt spid="3"/>
                                        </p:tgtEl>
                                      </p:cBhvr>
                                    </p:animEffect>
                                    <p:set>
                                      <p:cBhvr>
                                        <p:cTn id="7" dur="1" fill="hold">
                                          <p:stCondLst>
                                            <p:cond delay="499"/>
                                          </p:stCondLst>
                                        </p:cTn>
                                        <p:tgtEl>
                                          <p:spTgt spid="3"/>
                                        </p:tgtEl>
                                        <p:attrNameLst>
                                          <p:attrName>style.visibility</p:attrName>
                                        </p:attrNameLst>
                                      </p:cBhvr>
                                      <p:to>
                                        <p:strVal val="hidden"/>
                                      </p:to>
                                    </p:set>
                                  </p:childTnLst>
                                </p:cTn>
                              </p:par>
                            </p:childTnLst>
                          </p:cTn>
                        </p:par>
                      </p:childTnLst>
                    </p:cTn>
                  </p:par>
                  <p:par>
                    <p:cTn id="8" fill="hold" nodeType="clickPar">
                      <p:stCondLst>
                        <p:cond delay="indefinite"/>
                      </p:stCondLst>
                      <p:childTnLst>
                        <p:par>
                          <p:cTn id="9" fill="hold" nodeType="withGroup">
                            <p:stCondLst>
                              <p:cond delay="indefinite"/>
                            </p:stCondLst>
                          </p:cTn>
                        </p:par>
                        <p:par>
                          <p:cTn id="10" fill="hold" nodeType="afterGroup">
                            <p:stCondLst>
                              <p:cond delay="0"/>
                            </p:stCondLst>
                            <p:childTnLst>
                              <p:par>
                                <p:cTn id="11" presetID="14" presetClass="exit" presetSubtype="10" fill="hold" grpId="1" nodeType="clickEffect">
                                  <p:stCondLst>
                                    <p:cond delay="0"/>
                                  </p:stCondLst>
                                  <p:childTnLst>
                                    <p:animEffect transition="out" filter="randombar(horizontal)">
                                      <p:cBhvr>
                                        <p:cTn id="12" dur="500"/>
                                        <p:tgtEl>
                                          <p:spTgt spid="4"/>
                                        </p:tgtEl>
                                      </p:cBhvr>
                                    </p:animEffect>
                                    <p:set>
                                      <p:cBhvr>
                                        <p:cTn id="13" dur="1" fill="hold">
                                          <p:stCondLst>
                                            <p:cond delay="499"/>
                                          </p:stCondLst>
                                        </p:cTn>
                                        <p:tgtEl>
                                          <p:spTgt spid="4"/>
                                        </p:tgtEl>
                                        <p:attrNameLst>
                                          <p:attrName>style.visibility</p:attrName>
                                        </p:attrNameLst>
                                      </p:cBhvr>
                                      <p:to>
                                        <p:strVal val="hidden"/>
                                      </p:to>
                                    </p:set>
                                  </p:childTnLst>
                                </p:cTn>
                              </p:par>
                            </p:childTnLst>
                          </p:cTn>
                        </p:par>
                      </p:childTnLst>
                    </p:cTn>
                  </p:par>
                  <p:par>
                    <p:cTn id="14" fill="hold" nodeType="clickPar">
                      <p:stCondLst>
                        <p:cond delay="indefinite"/>
                      </p:stCondLst>
                      <p:childTnLst>
                        <p:par>
                          <p:cTn id="15" fill="hold" nodeType="withGroup">
                            <p:stCondLst>
                              <p:cond delay="indefinite"/>
                            </p:stCondLst>
                          </p:cTn>
                        </p:par>
                        <p:par>
                          <p:cTn id="16" fill="hold" nodeType="afterGroup">
                            <p:stCondLst>
                              <p:cond delay="0"/>
                            </p:stCondLst>
                            <p:childTnLst>
                              <p:par>
                                <p:cTn id="17" presetID="14" presetClass="exit" presetSubtype="10" fill="hold" grpId="2" nodeType="clickEffect">
                                  <p:stCondLst>
                                    <p:cond delay="0"/>
                                  </p:stCondLst>
                                  <p:childTnLst>
                                    <p:animEffect transition="out" filter="randombar(horizontal)">
                                      <p:cBhvr>
                                        <p:cTn id="18" dur="500"/>
                                        <p:tgtEl>
                                          <p:spTgt spid="5"/>
                                        </p:tgtEl>
                                      </p:cBhvr>
                                    </p:animEffect>
                                    <p:set>
                                      <p:cBhvr>
                                        <p:cTn id="19" dur="1" fill="hold">
                                          <p:stCondLst>
                                            <p:cond delay="499"/>
                                          </p:stCondLst>
                                        </p:cTn>
                                        <p:tgtEl>
                                          <p:spTgt spid="5"/>
                                        </p:tgtEl>
                                        <p:attrNameLst>
                                          <p:attrName>style.visibility</p:attrName>
                                        </p:attrNameLst>
                                      </p:cBhvr>
                                      <p:to>
                                        <p:strVal val="hidden"/>
                                      </p:to>
                                    </p:set>
                                  </p:childTnLst>
                                </p:cTn>
                              </p:par>
                            </p:childTnLst>
                          </p:cTn>
                        </p:par>
                      </p:childTnLst>
                    </p:cTn>
                  </p:par>
                  <p:par>
                    <p:cTn id="20" fill="hold" nodeType="clickPar">
                      <p:stCondLst>
                        <p:cond delay="indefinite"/>
                      </p:stCondLst>
                      <p:childTnLst>
                        <p:par>
                          <p:cTn id="21" fill="hold" nodeType="withGroup">
                            <p:stCondLst>
                              <p:cond delay="indefinite"/>
                            </p:stCondLst>
                          </p:cTn>
                        </p:par>
                        <p:par>
                          <p:cTn id="22" fill="hold" nodeType="afterGroup">
                            <p:stCondLst>
                              <p:cond delay="0"/>
                            </p:stCondLst>
                            <p:childTnLst>
                              <p:par>
                                <p:cTn id="23" presetID="14" presetClass="exit" presetSubtype="10" fill="hold" grpId="3" nodeType="clickEffect">
                                  <p:stCondLst>
                                    <p:cond delay="0"/>
                                  </p:stCondLst>
                                  <p:childTnLst>
                                    <p:animEffect transition="out" filter="randombar(horizontal)">
                                      <p:cBhvr>
                                        <p:cTn id="24" dur="500"/>
                                        <p:tgtEl>
                                          <p:spTgt spid="6"/>
                                        </p:tgtEl>
                                      </p:cBhvr>
                                    </p:animEffect>
                                    <p:set>
                                      <p:cBhvr>
                                        <p:cTn id="25" dur="1" fill="hold">
                                          <p:stCondLst>
                                            <p:cond delay="499"/>
                                          </p:stCondLst>
                                        </p:cTn>
                                        <p:tgtEl>
                                          <p:spTgt spid="6"/>
                                        </p:tgtEl>
                                        <p:attrNameLst>
                                          <p:attrName>style.visibility</p:attrName>
                                        </p:attrNameLst>
                                      </p:cBhvr>
                                      <p:to>
                                        <p:strVal val="hidden"/>
                                      </p:to>
                                    </p:set>
                                  </p:childTnLst>
                                </p:cTn>
                              </p:par>
                            </p:childTnLst>
                          </p:cTn>
                        </p:par>
                      </p:childTnLst>
                    </p:cTn>
                  </p:par>
                  <p:par>
                    <p:cTn id="26" fill="hold" nodeType="clickPar">
                      <p:stCondLst>
                        <p:cond delay="indefinite"/>
                      </p:stCondLst>
                      <p:childTnLst>
                        <p:par>
                          <p:cTn id="27" fill="hold" nodeType="withGroup">
                            <p:stCondLst>
                              <p:cond delay="indefinite"/>
                            </p:stCondLst>
                          </p:cTn>
                        </p:par>
                        <p:par>
                          <p:cTn id="28" fill="hold" nodeType="afterGroup">
                            <p:stCondLst>
                              <p:cond delay="0"/>
                            </p:stCondLst>
                            <p:childTnLst>
                              <p:par>
                                <p:cTn id="29" presetID="14" presetClass="exit" presetSubtype="10" fill="hold" grpId="4" nodeType="clickEffect">
                                  <p:stCondLst>
                                    <p:cond delay="0"/>
                                  </p:stCondLst>
                                  <p:childTnLst>
                                    <p:animEffect transition="out" filter="randombar(horizontal)">
                                      <p:cBhvr>
                                        <p:cTn id="30" dur="500"/>
                                        <p:tgtEl>
                                          <p:spTgt spid="7"/>
                                        </p:tgtEl>
                                      </p:cBhvr>
                                    </p:animEffect>
                                    <p:set>
                                      <p:cBhvr>
                                        <p:cTn id="31" dur="1" fill="hold">
                                          <p:stCondLst>
                                            <p:cond delay="499"/>
                                          </p:stCondLst>
                                        </p:cTn>
                                        <p:tgtEl>
                                          <p:spTgt spid="7"/>
                                        </p:tgtEl>
                                        <p:attrNameLst>
                                          <p:attrName>style.visibility</p:attrName>
                                        </p:attrNameLst>
                                      </p:cBhvr>
                                      <p:to>
                                        <p:strVal val="hidden"/>
                                      </p:to>
                                    </p:set>
                                  </p:childTnLst>
                                </p:cTn>
                              </p:par>
                            </p:childTnLst>
                          </p:cTn>
                        </p:par>
                      </p:childTnLst>
                    </p:cTn>
                  </p:par>
                  <p:par>
                    <p:cTn id="32" fill="hold" nodeType="clickPar">
                      <p:stCondLst>
                        <p:cond delay="indefinite"/>
                      </p:stCondLst>
                      <p:childTnLst>
                        <p:par>
                          <p:cTn id="33" fill="hold" nodeType="withGroup">
                            <p:stCondLst>
                              <p:cond delay="indefinite"/>
                            </p:stCondLst>
                          </p:cTn>
                        </p:par>
                        <p:par>
                          <p:cTn id="34" fill="hold" nodeType="afterGroup">
                            <p:stCondLst>
                              <p:cond delay="0"/>
                            </p:stCondLst>
                            <p:childTnLst>
                              <p:par>
                                <p:cTn id="35" presetID="14" presetClass="exit" presetSubtype="10" fill="hold" grpId="5" nodeType="clickEffect">
                                  <p:stCondLst>
                                    <p:cond delay="0"/>
                                  </p:stCondLst>
                                  <p:childTnLst>
                                    <p:animEffect transition="out" filter="randombar(horizontal)">
                                      <p:cBhvr>
                                        <p:cTn id="36" dur="500"/>
                                        <p:tgtEl>
                                          <p:spTgt spid="8"/>
                                        </p:tgtEl>
                                      </p:cBhvr>
                                    </p:animEffect>
                                    <p:set>
                                      <p:cBhvr>
                                        <p:cTn id="37" dur="1" fill="hold">
                                          <p:stCondLst>
                                            <p:cond delay="499"/>
                                          </p:stCondLst>
                                        </p:cTn>
                                        <p:tgtEl>
                                          <p:spTgt spid="8"/>
                                        </p:tgtEl>
                                        <p:attrNameLst>
                                          <p:attrName>style.visibility</p:attrName>
                                        </p:attrNameLst>
                                      </p:cBhvr>
                                      <p:to>
                                        <p:strVal val="hidden"/>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p:bldP spid="4" grpId="1"/>
      <p:bldP spid="5" grpId="2"/>
      <p:bldP spid="6" grpId="3"/>
      <p:bldP spid="7" grpId="4"/>
      <p:bldP spid="8" grpId="5"/>
    </p:bldLst>
  </p:timing>
</p:sld>
</file>

<file path=ppt/slides/slide14.xml><?xml version="1.0" encoding="utf-8"?>
<p:sld xmlns:a="http://schemas.openxmlformats.org/drawingml/2006/main" xmlns:r="http://schemas.openxmlformats.org/officeDocument/2006/relationships" xmlns:p14="http://schemas.microsoft.com/office/powerpoint/2010/main" xmlns:p15="http://schemas.microsoft.com/office/powerpoint/2012/main" xmlns:p="http://schemas.openxmlformats.org/presentationml/2006/main">
  <p:cSld>
    <p:spTree>
      <p:nvGrpSpPr>
        <p:cNvPr id="1" name=""/>
        <p:cNvGrpSpPr/>
        <p:nvPr/>
      </p:nvGrpSpPr>
      <p:grpSpPr>
        <a:xfrm>
          <a:off x="0" y="0"/>
          <a:ext cx="0" cy="0"/>
        </a:xfrm>
      </p:grpSpPr>
      <p:sp>
        <p:nvSpPr>
          <p:cNvPr id="2" name="矩形 1"/>
          <p:cNvSpPr>
            <a:spLocks noChangeAspect="1"/>
          </p:cNvSpPr>
          <p:nvPr/>
        </p:nvSpPr>
        <p:spPr>
          <a:xfrm>
            <a:off x="508000" y="1911735"/>
            <a:ext cx="8128000" cy="3288529"/>
          </a:xfrm>
          <a:prstGeom prst="rect">
            <a:avLst/>
          </a:prstGeom>
        </p:spPr>
        <p:txBody>
          <a:bodyPr>
            <a:spAutoFit/>
          </a:bodyPr>
          <a:lstStyle/>
          <a:p>
            <a:pPr>
              <a:lnSpc>
                <a:spcPct val="120000"/>
              </a:lnSpc>
              <a:spcAft>
                <a:spcPct val="0"/>
              </a:spcAft>
              <a:tabLst>
                <a:tab pos="1188085"/>
                <a:tab pos="2163445"/>
                <a:tab pos="3142615"/>
                <a:tab pos="4190365"/>
              </a:tabLst>
            </a:pPr>
            <a:r>
              <a:rPr lang="en-US" altLang="zh-CN" sz="2200">
                <a:solidFill>
                  <a:srgbClr val="000000"/>
                </a:solidFill>
                <a:latin typeface="Times New Roman" panose="02020603050405020304" pitchFamily="18" charset="0"/>
                <a:cs typeface="Times New Roman" panose="02020603050405020304" pitchFamily="18" charset="0"/>
              </a:rPr>
              <a:t>(3)</a:t>
            </a:r>
            <a:r>
              <a:rPr lang="zh-CN" altLang="zh-CN" sz="2200">
                <a:solidFill>
                  <a:srgbClr val="000000"/>
                </a:solidFill>
                <a:latin typeface="Times New Roman" panose="02020603050405020304" pitchFamily="18" charset="0"/>
                <a:cs typeface="Times New Roman" panose="02020603050405020304" pitchFamily="18" charset="0"/>
              </a:rPr>
              <a:t>作为迅速崛起的新兴经济体</a:t>
            </a:r>
            <a:r>
              <a:rPr lang="en-US" altLang="zh-CN" sz="2200">
                <a:solidFill>
                  <a:srgbClr val="000000"/>
                </a:solidFill>
                <a:latin typeface="Times New Roman" panose="02020603050405020304" pitchFamily="18" charset="0"/>
                <a:cs typeface="Times New Roman" panose="02020603050405020304" pitchFamily="18" charset="0"/>
              </a:rPr>
              <a:t>,</a:t>
            </a:r>
            <a:r>
              <a:rPr lang="zh-CN" altLang="zh-CN" sz="2200">
                <a:solidFill>
                  <a:srgbClr val="000000"/>
                </a:solidFill>
                <a:latin typeface="Times New Roman" panose="02020603050405020304" pitchFamily="18" charset="0"/>
                <a:cs typeface="Times New Roman" panose="02020603050405020304" pitchFamily="18" charset="0"/>
              </a:rPr>
              <a:t>中国在国际金融中的影响力逐步提升。</a:t>
            </a:r>
            <a:r>
              <a:rPr lang="en-US" altLang="zh-CN" sz="2200">
                <a:solidFill>
                  <a:srgbClr val="000000"/>
                </a:solidFill>
                <a:latin typeface="Times New Roman" panose="02020603050405020304" pitchFamily="18" charset="0"/>
                <a:cs typeface="Times New Roman" panose="02020603050405020304" pitchFamily="18" charset="0"/>
              </a:rPr>
              <a:t>2009</a:t>
            </a:r>
            <a:r>
              <a:rPr lang="zh-CN" altLang="zh-CN" sz="2200">
                <a:solidFill>
                  <a:srgbClr val="000000"/>
                </a:solidFill>
                <a:latin typeface="Times New Roman" panose="02020603050405020304" pitchFamily="18" charset="0"/>
                <a:cs typeface="Times New Roman" panose="02020603050405020304" pitchFamily="18" charset="0"/>
              </a:rPr>
              <a:t>年</a:t>
            </a:r>
            <a:r>
              <a:rPr lang="en-US" altLang="zh-CN" sz="2200">
                <a:solidFill>
                  <a:srgbClr val="000000"/>
                </a:solidFill>
                <a:latin typeface="Times New Roman" panose="02020603050405020304" pitchFamily="18" charset="0"/>
                <a:cs typeface="Times New Roman" panose="02020603050405020304" pitchFamily="18" charset="0"/>
              </a:rPr>
              <a:t>,</a:t>
            </a:r>
            <a:r>
              <a:rPr lang="zh-CN" altLang="zh-CN" sz="2200">
                <a:solidFill>
                  <a:srgbClr val="000000"/>
                </a:solidFill>
                <a:latin typeface="Times New Roman" panose="02020603050405020304" pitchFamily="18" charset="0"/>
                <a:cs typeface="Times New Roman" panose="02020603050405020304" pitchFamily="18" charset="0"/>
              </a:rPr>
              <a:t>中国政府开始推进人民币的国际化。</a:t>
            </a:r>
            <a:r>
              <a:rPr lang="en-US" altLang="zh-CN" sz="2200">
                <a:solidFill>
                  <a:srgbClr val="000000"/>
                </a:solidFill>
                <a:latin typeface="Times New Roman" panose="02020603050405020304" pitchFamily="18" charset="0"/>
                <a:cs typeface="Times New Roman" panose="02020603050405020304" pitchFamily="18" charset="0"/>
              </a:rPr>
              <a:t>2010</a:t>
            </a:r>
            <a:r>
              <a:rPr lang="zh-CN" altLang="zh-CN" sz="2200">
                <a:solidFill>
                  <a:srgbClr val="000000"/>
                </a:solidFill>
                <a:latin typeface="Times New Roman" panose="02020603050405020304" pitchFamily="18" charset="0"/>
                <a:cs typeface="Times New Roman" panose="02020603050405020304" pitchFamily="18" charset="0"/>
              </a:rPr>
              <a:t>年</a:t>
            </a:r>
            <a:r>
              <a:rPr lang="en-US" altLang="zh-CN" sz="2200">
                <a:solidFill>
                  <a:srgbClr val="000000"/>
                </a:solidFill>
                <a:latin typeface="Times New Roman" panose="02020603050405020304" pitchFamily="18" charset="0"/>
                <a:cs typeface="Times New Roman" panose="02020603050405020304" pitchFamily="18" charset="0"/>
              </a:rPr>
              <a:t>,</a:t>
            </a:r>
            <a:r>
              <a:rPr lang="zh-CN" altLang="zh-CN" sz="2200">
                <a:solidFill>
                  <a:srgbClr val="000000"/>
                </a:solidFill>
                <a:latin typeface="Times New Roman" panose="02020603050405020304" pitchFamily="18" charset="0"/>
                <a:cs typeface="Times New Roman" panose="02020603050405020304" pitchFamily="18" charset="0"/>
              </a:rPr>
              <a:t>中国成为国际货币基金组织</a:t>
            </a:r>
            <a:r>
              <a:rPr lang="zh-CN" altLang="zh-CN" sz="2200" u="sng">
                <a:solidFill>
                  <a:srgbClr val="FF0000"/>
                </a:solidFill>
                <a:uFill>
                  <a:solidFill>
                    <a:srgbClr val="000000"/>
                  </a:solidFill>
                </a:uFill>
                <a:latin typeface="Times New Roman" panose="02020603050405020304" pitchFamily="18" charset="0"/>
                <a:cs typeface="Times New Roman" panose="02020603050405020304" pitchFamily="18" charset="0"/>
              </a:rPr>
              <a:t>第三大</a:t>
            </a:r>
            <a:r>
              <a:rPr lang="zh-CN" altLang="zh-CN" sz="2200">
                <a:solidFill>
                  <a:srgbClr val="000000"/>
                </a:solidFill>
                <a:latin typeface="Times New Roman" panose="02020603050405020304" pitchFamily="18" charset="0"/>
                <a:cs typeface="Times New Roman" panose="02020603050405020304" pitchFamily="18" charset="0"/>
              </a:rPr>
              <a:t>成员。</a:t>
            </a:r>
            <a:r>
              <a:rPr lang="en-US" altLang="zh-CN" sz="2200">
                <a:solidFill>
                  <a:srgbClr val="000000"/>
                </a:solidFill>
                <a:latin typeface="Times New Roman" panose="02020603050405020304" pitchFamily="18" charset="0"/>
                <a:cs typeface="Times New Roman" panose="02020603050405020304" pitchFamily="18" charset="0"/>
              </a:rPr>
              <a:t>2015</a:t>
            </a:r>
            <a:r>
              <a:rPr lang="zh-CN" altLang="zh-CN" sz="2200">
                <a:solidFill>
                  <a:srgbClr val="000000"/>
                </a:solidFill>
                <a:latin typeface="Times New Roman" panose="02020603050405020304" pitchFamily="18" charset="0"/>
                <a:cs typeface="Times New Roman" panose="02020603050405020304" pitchFamily="18" charset="0"/>
              </a:rPr>
              <a:t>年</a:t>
            </a:r>
            <a:r>
              <a:rPr lang="en-US" altLang="zh-CN" sz="2200">
                <a:solidFill>
                  <a:srgbClr val="000000"/>
                </a:solidFill>
                <a:latin typeface="Times New Roman" panose="02020603050405020304" pitchFamily="18" charset="0"/>
                <a:cs typeface="Times New Roman" panose="02020603050405020304" pitchFamily="18" charset="0"/>
              </a:rPr>
              <a:t>,</a:t>
            </a:r>
            <a:r>
              <a:rPr lang="zh-CN" altLang="zh-CN" sz="2200">
                <a:solidFill>
                  <a:srgbClr val="000000"/>
                </a:solidFill>
                <a:latin typeface="Times New Roman" panose="02020603050405020304" pitchFamily="18" charset="0"/>
                <a:cs typeface="Times New Roman" panose="02020603050405020304" pitchFamily="18" charset="0"/>
              </a:rPr>
              <a:t>中国发起成立亚洲基础设施投资银行。</a:t>
            </a:r>
            <a:r>
              <a:rPr lang="en-US" altLang="zh-CN" sz="2200">
                <a:solidFill>
                  <a:srgbClr val="000000"/>
                </a:solidFill>
                <a:latin typeface="Times New Roman" panose="02020603050405020304" pitchFamily="18" charset="0"/>
                <a:cs typeface="Times New Roman" panose="02020603050405020304" pitchFamily="18" charset="0"/>
              </a:rPr>
              <a:t>2016</a:t>
            </a:r>
            <a:r>
              <a:rPr lang="zh-CN" altLang="zh-CN" sz="2200">
                <a:solidFill>
                  <a:srgbClr val="000000"/>
                </a:solidFill>
                <a:latin typeface="Times New Roman" panose="02020603050405020304" pitchFamily="18" charset="0"/>
                <a:cs typeface="Times New Roman" panose="02020603050405020304" pitchFamily="18" charset="0"/>
              </a:rPr>
              <a:t>年</a:t>
            </a:r>
            <a:r>
              <a:rPr lang="en-US" altLang="zh-CN" sz="2200">
                <a:solidFill>
                  <a:srgbClr val="000000"/>
                </a:solidFill>
                <a:latin typeface="Times New Roman" panose="02020603050405020304" pitchFamily="18" charset="0"/>
                <a:cs typeface="Times New Roman" panose="02020603050405020304" pitchFamily="18" charset="0"/>
              </a:rPr>
              <a:t>,</a:t>
            </a:r>
            <a:r>
              <a:rPr lang="zh-CN" altLang="zh-CN" sz="2200" u="sng">
                <a:solidFill>
                  <a:srgbClr val="FF0000"/>
                </a:solidFill>
                <a:uFill>
                  <a:solidFill>
                    <a:srgbClr val="000000"/>
                  </a:solidFill>
                </a:uFill>
                <a:latin typeface="Times New Roman" panose="02020603050405020304" pitchFamily="18" charset="0"/>
                <a:cs typeface="Times New Roman" panose="02020603050405020304" pitchFamily="18" charset="0"/>
              </a:rPr>
              <a:t>人民币</a:t>
            </a:r>
            <a:r>
              <a:rPr lang="zh-CN" altLang="zh-CN" sz="2200">
                <a:solidFill>
                  <a:srgbClr val="000000"/>
                </a:solidFill>
                <a:latin typeface="Times New Roman" panose="02020603050405020304" pitchFamily="18" charset="0"/>
                <a:cs typeface="Times New Roman" panose="02020603050405020304" pitchFamily="18" charset="0"/>
              </a:rPr>
              <a:t>成为主要的国际储备货币之一。</a:t>
            </a:r>
            <a:endParaRPr lang="zh-CN" altLang="zh-CN" sz="2200">
              <a:solidFill>
                <a:srgbClr val="000000"/>
              </a:solidFill>
              <a:latin typeface="NEU-BZ-S92"/>
              <a:ea typeface="方正书宋_GBK" panose="03000509000000000000" pitchFamily="65" charset="-122"/>
              <a:cs typeface="Times New Roman" panose="02020603050405020304" pitchFamily="18" charset="0"/>
            </a:endParaRPr>
          </a:p>
          <a:p>
            <a:pPr>
              <a:lnSpc>
                <a:spcPct val="120000"/>
              </a:lnSpc>
              <a:spcAft>
                <a:spcPct val="0"/>
              </a:spcAft>
              <a:tabLst>
                <a:tab pos="1188085"/>
                <a:tab pos="2163445"/>
                <a:tab pos="3142615"/>
                <a:tab pos="4190365"/>
              </a:tabLst>
            </a:pPr>
            <a:r>
              <a:rPr lang="en-US" altLang="zh-CN" sz="2200">
                <a:solidFill>
                  <a:srgbClr val="000000"/>
                </a:solidFill>
                <a:latin typeface="Times New Roman" panose="02020603050405020304" pitchFamily="18" charset="0"/>
                <a:cs typeface="Times New Roman" panose="02020603050405020304" pitchFamily="18" charset="0"/>
              </a:rPr>
              <a:t>(4)</a:t>
            </a:r>
            <a:r>
              <a:rPr lang="zh-CN" altLang="zh-CN" sz="2200">
                <a:solidFill>
                  <a:srgbClr val="000000"/>
                </a:solidFill>
                <a:latin typeface="Times New Roman" panose="02020603050405020304" pitchFamily="18" charset="0"/>
                <a:cs typeface="Times New Roman" panose="02020603050405020304" pitchFamily="18" charset="0"/>
              </a:rPr>
              <a:t>电子金融与网络金融日益普及。</a:t>
            </a:r>
            <a:r>
              <a:rPr lang="en-US" altLang="zh-CN" sz="2200">
                <a:solidFill>
                  <a:srgbClr val="000000"/>
                </a:solidFill>
                <a:latin typeface="Times New Roman" panose="02020603050405020304" pitchFamily="18" charset="0"/>
                <a:cs typeface="Times New Roman" panose="02020603050405020304" pitchFamily="18" charset="0"/>
              </a:rPr>
              <a:t>20</a:t>
            </a:r>
            <a:r>
              <a:rPr lang="zh-CN" altLang="zh-CN" sz="2200">
                <a:solidFill>
                  <a:srgbClr val="000000"/>
                </a:solidFill>
                <a:latin typeface="Times New Roman" panose="02020603050405020304" pitchFamily="18" charset="0"/>
                <a:cs typeface="Times New Roman" panose="02020603050405020304" pitchFamily="18" charset="0"/>
              </a:rPr>
              <a:t>世纪</a:t>
            </a:r>
            <a:r>
              <a:rPr lang="en-US" altLang="zh-CN" sz="2200">
                <a:solidFill>
                  <a:srgbClr val="000000"/>
                </a:solidFill>
                <a:latin typeface="Times New Roman" panose="02020603050405020304" pitchFamily="18" charset="0"/>
                <a:cs typeface="Times New Roman" panose="02020603050405020304" pitchFamily="18" charset="0"/>
              </a:rPr>
              <a:t>70</a:t>
            </a:r>
            <a:r>
              <a:rPr lang="zh-CN" altLang="zh-CN" sz="2200">
                <a:solidFill>
                  <a:srgbClr val="000000"/>
                </a:solidFill>
                <a:latin typeface="Times New Roman" panose="02020603050405020304" pitchFamily="18" charset="0"/>
                <a:cs typeface="Times New Roman" panose="02020603050405020304" pitchFamily="18" charset="0"/>
              </a:rPr>
              <a:t>年代末期</a:t>
            </a:r>
            <a:r>
              <a:rPr lang="en-US" altLang="zh-CN" sz="2200">
                <a:solidFill>
                  <a:srgbClr val="000000"/>
                </a:solidFill>
                <a:latin typeface="Times New Roman" panose="02020603050405020304" pitchFamily="18" charset="0"/>
                <a:cs typeface="Times New Roman" panose="02020603050405020304" pitchFamily="18" charset="0"/>
              </a:rPr>
              <a:t>,</a:t>
            </a:r>
            <a:r>
              <a:rPr lang="zh-CN" altLang="zh-CN" sz="2200">
                <a:solidFill>
                  <a:srgbClr val="000000"/>
                </a:solidFill>
                <a:latin typeface="Times New Roman" panose="02020603050405020304" pitchFamily="18" charset="0"/>
                <a:cs typeface="Times New Roman" panose="02020603050405020304" pitchFamily="18" charset="0"/>
              </a:rPr>
              <a:t>自动取款机开始投入使用</a:t>
            </a:r>
            <a:r>
              <a:rPr lang="en-US" altLang="zh-CN" sz="2200">
                <a:solidFill>
                  <a:srgbClr val="000000"/>
                </a:solidFill>
                <a:latin typeface="Times New Roman" panose="02020603050405020304" pitchFamily="18" charset="0"/>
                <a:cs typeface="Times New Roman" panose="02020603050405020304" pitchFamily="18" charset="0"/>
              </a:rPr>
              <a:t>;20</a:t>
            </a:r>
            <a:r>
              <a:rPr lang="zh-CN" altLang="zh-CN" sz="2200">
                <a:solidFill>
                  <a:srgbClr val="000000"/>
                </a:solidFill>
                <a:latin typeface="Times New Roman" panose="02020603050405020304" pitchFamily="18" charset="0"/>
                <a:cs typeface="Times New Roman" panose="02020603050405020304" pitchFamily="18" charset="0"/>
              </a:rPr>
              <a:t>世纪末</a:t>
            </a:r>
            <a:r>
              <a:rPr lang="en-US" altLang="zh-CN" sz="2200">
                <a:solidFill>
                  <a:srgbClr val="000000"/>
                </a:solidFill>
                <a:latin typeface="Times New Roman" panose="02020603050405020304" pitchFamily="18" charset="0"/>
                <a:cs typeface="Times New Roman" panose="02020603050405020304" pitchFamily="18" charset="0"/>
              </a:rPr>
              <a:t>,</a:t>
            </a:r>
            <a:r>
              <a:rPr lang="zh-CN" altLang="zh-CN" sz="2200">
                <a:solidFill>
                  <a:srgbClr val="000000"/>
                </a:solidFill>
                <a:latin typeface="Times New Roman" panose="02020603050405020304" pitchFamily="18" charset="0"/>
                <a:cs typeface="Times New Roman" panose="02020603050405020304" pitchFamily="18" charset="0"/>
              </a:rPr>
              <a:t>信用卡公司实现了国际信用卡支付体系的联网</a:t>
            </a:r>
            <a:r>
              <a:rPr lang="en-US" altLang="zh-CN" sz="2200">
                <a:solidFill>
                  <a:srgbClr val="000000"/>
                </a:solidFill>
                <a:latin typeface="Times New Roman" panose="02020603050405020304" pitchFamily="18" charset="0"/>
                <a:cs typeface="Times New Roman" panose="02020603050405020304" pitchFamily="18" charset="0"/>
              </a:rPr>
              <a:t>;21</a:t>
            </a:r>
            <a:r>
              <a:rPr lang="zh-CN" altLang="zh-CN" sz="2200">
                <a:solidFill>
                  <a:srgbClr val="000000"/>
                </a:solidFill>
                <a:latin typeface="Times New Roman" panose="02020603050405020304" pitchFamily="18" charset="0"/>
                <a:cs typeface="Times New Roman" panose="02020603050405020304" pitchFamily="18" charset="0"/>
              </a:rPr>
              <a:t>世纪以来</a:t>
            </a:r>
            <a:r>
              <a:rPr lang="en-US" altLang="zh-CN" sz="2200">
                <a:solidFill>
                  <a:srgbClr val="000000"/>
                </a:solidFill>
                <a:latin typeface="Times New Roman" panose="02020603050405020304" pitchFamily="18" charset="0"/>
                <a:cs typeface="Times New Roman" panose="02020603050405020304" pitchFamily="18" charset="0"/>
              </a:rPr>
              <a:t>,</a:t>
            </a:r>
            <a:r>
              <a:rPr lang="zh-CN" altLang="zh-CN" sz="2200">
                <a:solidFill>
                  <a:srgbClr val="000000"/>
                </a:solidFill>
                <a:latin typeface="Times New Roman" panose="02020603050405020304" pitchFamily="18" charset="0"/>
                <a:cs typeface="Times New Roman" panose="02020603050405020304" pitchFamily="18" charset="0"/>
              </a:rPr>
              <a:t>互联网金融已逐渐成为人们生产生活密不可分的一部分。</a:t>
            </a:r>
            <a:endParaRPr lang="zh-CN" altLang="zh-CN" sz="2200">
              <a:solidFill>
                <a:srgbClr val="000000"/>
              </a:solidFill>
              <a:latin typeface="NEU-BZ-S92"/>
              <a:ea typeface="方正书宋_GBK" panose="03000509000000000000" pitchFamily="65" charset="-122"/>
              <a:cs typeface="Times New Roman" panose="02020603050405020304" pitchFamily="18" charset="0"/>
            </a:endParaRPr>
          </a:p>
        </p:txBody>
      </p:sp>
      <p:sp>
        <p:nvSpPr>
          <p:cNvPr id="3" name="矩形 2"/>
          <p:cNvSpPr/>
          <p:nvPr/>
        </p:nvSpPr>
        <p:spPr>
          <a:xfrm>
            <a:off x="3111292" y="2765202"/>
            <a:ext cx="864943" cy="314032"/>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zh-CN"/>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algn="ctr"/>
            <a:endParaRPr lang="zh-CN" altLang="en-US"/>
          </a:p>
        </p:txBody>
      </p:sp>
      <p:sp>
        <p:nvSpPr>
          <p:cNvPr id="4" name="矩形 3"/>
          <p:cNvSpPr/>
          <p:nvPr/>
        </p:nvSpPr>
        <p:spPr>
          <a:xfrm>
            <a:off x="3450784" y="3170049"/>
            <a:ext cx="864943" cy="314032"/>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zh-CN"/>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algn="ctr"/>
            <a:endParaRPr lang="zh-CN" altLang="en-US"/>
          </a:p>
        </p:txBody>
      </p:sp>
    </p:spTree>
  </p:cSld>
  <p:clrMapOvr>
    <a:masterClrMapping/>
  </p:clrMapOvr>
  <mc:AlternateContent xmlns:mc="http://schemas.openxmlformats.org/markup-compatibility/2006">
    <mc:Choice xmlns:p14="http://schemas.microsoft.com/office/powerpoint/2010/main" Requires="p14">
      <p:transition p14:dur="0"/>
    </mc:Choice>
    <mc:Fallback>
      <p:transition/>
    </mc:Fallback>
  </mc:AlternateContent>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afterGroup">
                            <p:stCondLst>
                              <p:cond delay="0"/>
                            </p:stCondLst>
                            <p:childTnLst>
                              <p:par>
                                <p:cTn id="5" presetID="14" presetClass="exit" presetSubtype="10" fill="hold" grpId="0" nodeType="clickEffect">
                                  <p:stCondLst>
                                    <p:cond delay="0"/>
                                  </p:stCondLst>
                                  <p:childTnLst>
                                    <p:animEffect transition="out" filter="randombar(horizontal)">
                                      <p:cBhvr>
                                        <p:cTn id="6" dur="500"/>
                                        <p:tgtEl>
                                          <p:spTgt spid="3"/>
                                        </p:tgtEl>
                                      </p:cBhvr>
                                    </p:animEffect>
                                    <p:set>
                                      <p:cBhvr>
                                        <p:cTn id="7" dur="1" fill="hold">
                                          <p:stCondLst>
                                            <p:cond delay="499"/>
                                          </p:stCondLst>
                                        </p:cTn>
                                        <p:tgtEl>
                                          <p:spTgt spid="3"/>
                                        </p:tgtEl>
                                        <p:attrNameLst>
                                          <p:attrName>style.visibility</p:attrName>
                                        </p:attrNameLst>
                                      </p:cBhvr>
                                      <p:to>
                                        <p:strVal val="hidden"/>
                                      </p:to>
                                    </p:set>
                                  </p:childTnLst>
                                </p:cTn>
                              </p:par>
                            </p:childTnLst>
                          </p:cTn>
                        </p:par>
                      </p:childTnLst>
                    </p:cTn>
                  </p:par>
                  <p:par>
                    <p:cTn id="8" fill="hold" nodeType="clickPar">
                      <p:stCondLst>
                        <p:cond delay="indefinite"/>
                      </p:stCondLst>
                      <p:childTnLst>
                        <p:par>
                          <p:cTn id="9" fill="hold" nodeType="withGroup">
                            <p:stCondLst>
                              <p:cond delay="indefinite"/>
                            </p:stCondLst>
                          </p:cTn>
                        </p:par>
                        <p:par>
                          <p:cTn id="10" fill="hold" nodeType="afterGroup">
                            <p:stCondLst>
                              <p:cond delay="0"/>
                            </p:stCondLst>
                            <p:childTnLst>
                              <p:par>
                                <p:cTn id="11" presetID="14" presetClass="exit" presetSubtype="10" fill="hold" grpId="1" nodeType="clickEffect">
                                  <p:stCondLst>
                                    <p:cond delay="0"/>
                                  </p:stCondLst>
                                  <p:childTnLst>
                                    <p:animEffect transition="out" filter="randombar(horizontal)">
                                      <p:cBhvr>
                                        <p:cTn id="12" dur="500"/>
                                        <p:tgtEl>
                                          <p:spTgt spid="4"/>
                                        </p:tgtEl>
                                      </p:cBhvr>
                                    </p:animEffect>
                                    <p:set>
                                      <p:cBhvr>
                                        <p:cTn id="13" dur="1" fill="hold">
                                          <p:stCondLst>
                                            <p:cond delay="499"/>
                                          </p:stCondLst>
                                        </p:cTn>
                                        <p:tgtEl>
                                          <p:spTgt spid="4"/>
                                        </p:tgtEl>
                                        <p:attrNameLst>
                                          <p:attrName>style.visibility</p:attrName>
                                        </p:attrNameLst>
                                      </p:cBhvr>
                                      <p:to>
                                        <p:strVal val="hidden"/>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p:bldP spid="4" grpId="1"/>
    </p:bldLst>
  </p:timing>
</p:sld>
</file>

<file path=ppt/slides/slide15.xml><?xml version="1.0" encoding="utf-8"?>
<p:sld xmlns:a="http://schemas.openxmlformats.org/drawingml/2006/main" xmlns:r="http://schemas.openxmlformats.org/officeDocument/2006/relationships" xmlns:p14="http://schemas.microsoft.com/office/powerpoint/2010/main" xmlns:p15="http://schemas.microsoft.com/office/powerpoint/2012/main" xmlns:p="http://schemas.openxmlformats.org/presentationml/2006/main">
  <p:cSld>
    <p:spTree>
      <p:nvGrpSpPr>
        <p:cNvPr id="1" name=""/>
        <p:cNvGrpSpPr/>
        <p:nvPr/>
      </p:nvGrpSpPr>
      <p:grpSpPr>
        <a:xfrm>
          <a:off x="0" y="0"/>
          <a:ext cx="0" cy="0"/>
        </a:xfrm>
      </p:grpSpPr>
      <p:sp>
        <p:nvSpPr>
          <p:cNvPr id="3" name="矩形 2"/>
          <p:cNvSpPr>
            <a:spLocks noChangeAspect="1"/>
          </p:cNvSpPr>
          <p:nvPr/>
        </p:nvSpPr>
        <p:spPr>
          <a:xfrm>
            <a:off x="508000" y="2114868"/>
            <a:ext cx="8128000" cy="2882264"/>
          </a:xfrm>
          <a:prstGeom prst="rect">
            <a:avLst/>
          </a:prstGeom>
        </p:spPr>
        <p:txBody>
          <a:bodyPr>
            <a:spAutoFit/>
          </a:bodyPr>
          <a:lstStyle/>
          <a:p>
            <a:pPr>
              <a:lnSpc>
                <a:spcPct val="120000"/>
              </a:lnSpc>
              <a:spcAft>
                <a:spcPct val="0"/>
              </a:spcAft>
              <a:tabLst>
                <a:tab pos="1188085"/>
                <a:tab pos="2163445"/>
                <a:tab pos="3142615"/>
                <a:tab pos="4190365"/>
              </a:tabLst>
            </a:pPr>
            <a:r>
              <a:rPr lang="en-US" altLang="zh-CN" sz="2200" b="1">
                <a:solidFill>
                  <a:srgbClr val="000000"/>
                </a:solidFill>
                <a:latin typeface="Times New Roman" panose="02020603050405020304" pitchFamily="18" charset="0"/>
                <a:cs typeface="Times New Roman" panose="02020603050405020304" pitchFamily="18" charset="0"/>
              </a:rPr>
              <a:t>2</a:t>
            </a:r>
            <a:r>
              <a:rPr lang="en-US" altLang="zh-CN" sz="2200">
                <a:solidFill>
                  <a:srgbClr val="000000"/>
                </a:solidFill>
                <a:latin typeface="Times New Roman" panose="02020603050405020304" pitchFamily="18" charset="0"/>
                <a:cs typeface="Times New Roman" panose="02020603050405020304" pitchFamily="18" charset="0"/>
              </a:rPr>
              <a:t>.</a:t>
            </a:r>
            <a:r>
              <a:rPr lang="zh-CN" altLang="zh-CN" sz="2200">
                <a:solidFill>
                  <a:srgbClr val="000000"/>
                </a:solidFill>
                <a:latin typeface="Arial" panose="020b0604020202020204" pitchFamily="34" charset="0"/>
                <a:ea typeface="黑体" panose="02010609060101010101" pitchFamily="2" charset="-122"/>
                <a:cs typeface="Times New Roman" panose="02020603050405020304" pitchFamily="18" charset="0"/>
              </a:rPr>
              <a:t>影响</a:t>
            </a:r>
            <a:endParaRPr lang="zh-CN" altLang="zh-CN" sz="2200">
              <a:solidFill>
                <a:srgbClr val="000000"/>
              </a:solidFill>
              <a:latin typeface="NEU-BZ-S92"/>
              <a:ea typeface="方正书宋_GBK" panose="03000509000000000000" pitchFamily="65" charset="-122"/>
              <a:cs typeface="Times New Roman" panose="02020603050405020304" pitchFamily="18" charset="0"/>
            </a:endParaRPr>
          </a:p>
          <a:p>
            <a:pPr>
              <a:lnSpc>
                <a:spcPct val="120000"/>
              </a:lnSpc>
              <a:spcAft>
                <a:spcPct val="0"/>
              </a:spcAft>
              <a:tabLst>
                <a:tab pos="1188085"/>
                <a:tab pos="2163445"/>
                <a:tab pos="3142615"/>
                <a:tab pos="4190365"/>
              </a:tabLst>
            </a:pPr>
            <a:r>
              <a:rPr lang="en-US" altLang="zh-CN" sz="2200">
                <a:solidFill>
                  <a:srgbClr val="000000"/>
                </a:solidFill>
                <a:latin typeface="Times New Roman" panose="02020603050405020304" pitchFamily="18" charset="0"/>
                <a:cs typeface="Times New Roman" panose="02020603050405020304" pitchFamily="18" charset="0"/>
              </a:rPr>
              <a:t>(1)</a:t>
            </a:r>
            <a:r>
              <a:rPr lang="zh-CN" altLang="zh-CN" sz="2200">
                <a:solidFill>
                  <a:srgbClr val="000000"/>
                </a:solidFill>
                <a:latin typeface="Times New Roman" panose="02020603050405020304" pitchFamily="18" charset="0"/>
                <a:cs typeface="Times New Roman" panose="02020603050405020304" pitchFamily="18" charset="0"/>
              </a:rPr>
              <a:t>积极</a:t>
            </a:r>
            <a:r>
              <a:rPr lang="en-US" altLang="zh-CN" sz="2200">
                <a:solidFill>
                  <a:srgbClr val="000000"/>
                </a:solidFill>
                <a:latin typeface="Times New Roman" panose="02020603050405020304" pitchFamily="18" charset="0"/>
                <a:cs typeface="Times New Roman" panose="02020603050405020304" pitchFamily="18" charset="0"/>
              </a:rPr>
              <a:t>:</a:t>
            </a:r>
            <a:r>
              <a:rPr lang="zh-CN" altLang="zh-CN" sz="2200">
                <a:solidFill>
                  <a:srgbClr val="000000"/>
                </a:solidFill>
                <a:latin typeface="Times New Roman" panose="02020603050405020304" pitchFamily="18" charset="0"/>
                <a:cs typeface="Times New Roman" panose="02020603050405020304" pitchFamily="18" charset="0"/>
              </a:rPr>
              <a:t>第二次世界大战后建立的国际金融组织</a:t>
            </a:r>
            <a:r>
              <a:rPr lang="en-US" altLang="zh-CN" sz="2200">
                <a:solidFill>
                  <a:srgbClr val="000000"/>
                </a:solidFill>
                <a:latin typeface="Times New Roman" panose="02020603050405020304" pitchFamily="18" charset="0"/>
                <a:cs typeface="Times New Roman" panose="02020603050405020304" pitchFamily="18" charset="0"/>
              </a:rPr>
              <a:t>,</a:t>
            </a:r>
            <a:r>
              <a:rPr lang="zh-CN" altLang="zh-CN" sz="2200">
                <a:solidFill>
                  <a:srgbClr val="000000"/>
                </a:solidFill>
                <a:latin typeface="Times New Roman" panose="02020603050405020304" pitchFamily="18" charset="0"/>
                <a:cs typeface="Times New Roman" panose="02020603050405020304" pitchFamily="18" charset="0"/>
              </a:rPr>
              <a:t>对促进各国经济发展发挥了积极作用。各种国际金融服务产品的推出</a:t>
            </a:r>
            <a:r>
              <a:rPr lang="en-US" altLang="zh-CN" sz="2200">
                <a:solidFill>
                  <a:srgbClr val="000000"/>
                </a:solidFill>
                <a:latin typeface="Times New Roman" panose="02020603050405020304" pitchFamily="18" charset="0"/>
                <a:cs typeface="Times New Roman" panose="02020603050405020304" pitchFamily="18" charset="0"/>
              </a:rPr>
              <a:t>,</a:t>
            </a:r>
            <a:r>
              <a:rPr lang="zh-CN" altLang="zh-CN" sz="2200">
                <a:solidFill>
                  <a:srgbClr val="000000"/>
                </a:solidFill>
                <a:latin typeface="Times New Roman" panose="02020603050405020304" pitchFamily="18" charset="0"/>
                <a:cs typeface="Times New Roman" panose="02020603050405020304" pitchFamily="18" charset="0"/>
              </a:rPr>
              <a:t>极大地便利了人们的消费。</a:t>
            </a:r>
            <a:endParaRPr lang="zh-CN" altLang="zh-CN" sz="2200">
              <a:solidFill>
                <a:srgbClr val="000000"/>
              </a:solidFill>
              <a:latin typeface="NEU-BZ-S92"/>
              <a:ea typeface="方正书宋_GBK" panose="03000509000000000000" pitchFamily="65" charset="-122"/>
              <a:cs typeface="Times New Roman" panose="02020603050405020304" pitchFamily="18" charset="0"/>
            </a:endParaRPr>
          </a:p>
          <a:p>
            <a:pPr>
              <a:lnSpc>
                <a:spcPct val="120000"/>
              </a:lnSpc>
              <a:spcAft>
                <a:spcPct val="0"/>
              </a:spcAft>
              <a:tabLst>
                <a:tab pos="1188085"/>
                <a:tab pos="2163445"/>
                <a:tab pos="3142615"/>
                <a:tab pos="4190365"/>
              </a:tabLst>
            </a:pPr>
            <a:r>
              <a:rPr lang="en-US" altLang="zh-CN" sz="2200">
                <a:solidFill>
                  <a:srgbClr val="000000"/>
                </a:solidFill>
                <a:latin typeface="Times New Roman" panose="02020603050405020304" pitchFamily="18" charset="0"/>
                <a:cs typeface="Times New Roman" panose="02020603050405020304" pitchFamily="18" charset="0"/>
              </a:rPr>
              <a:t>(2)</a:t>
            </a:r>
            <a:r>
              <a:rPr lang="zh-CN" altLang="zh-CN" sz="2200">
                <a:solidFill>
                  <a:srgbClr val="000000"/>
                </a:solidFill>
                <a:latin typeface="Times New Roman" panose="02020603050405020304" pitchFamily="18" charset="0"/>
                <a:cs typeface="Times New Roman" panose="02020603050405020304" pitchFamily="18" charset="0"/>
              </a:rPr>
              <a:t>消极</a:t>
            </a:r>
            <a:r>
              <a:rPr lang="en-US" altLang="zh-CN" sz="2200">
                <a:solidFill>
                  <a:srgbClr val="000000"/>
                </a:solidFill>
                <a:latin typeface="Times New Roman" panose="02020603050405020304" pitchFamily="18" charset="0"/>
                <a:cs typeface="Times New Roman" panose="02020603050405020304" pitchFamily="18" charset="0"/>
              </a:rPr>
              <a:t>:</a:t>
            </a:r>
            <a:r>
              <a:rPr lang="zh-CN" altLang="zh-CN" sz="2200">
                <a:solidFill>
                  <a:srgbClr val="000000"/>
                </a:solidFill>
                <a:latin typeface="Times New Roman" panose="02020603050405020304" pitchFamily="18" charset="0"/>
                <a:cs typeface="Times New Roman" panose="02020603050405020304" pitchFamily="18" charset="0"/>
              </a:rPr>
              <a:t>日益复杂、快捷的金融产品加大了国际金融风险</a:t>
            </a:r>
            <a:r>
              <a:rPr lang="en-US" altLang="zh-CN" sz="2200">
                <a:solidFill>
                  <a:srgbClr val="000000"/>
                </a:solidFill>
                <a:latin typeface="Times New Roman" panose="02020603050405020304" pitchFamily="18" charset="0"/>
                <a:cs typeface="Times New Roman" panose="02020603050405020304" pitchFamily="18" charset="0"/>
              </a:rPr>
              <a:t>,</a:t>
            </a:r>
            <a:r>
              <a:rPr lang="zh-CN" altLang="zh-CN" sz="2200">
                <a:solidFill>
                  <a:srgbClr val="000000"/>
                </a:solidFill>
                <a:latin typeface="Times New Roman" panose="02020603050405020304" pitchFamily="18" charset="0"/>
                <a:cs typeface="Times New Roman" panose="02020603050405020304" pitchFamily="18" charset="0"/>
              </a:rPr>
              <a:t>金融风险一旦失控</a:t>
            </a:r>
            <a:r>
              <a:rPr lang="en-US" altLang="zh-CN" sz="2200">
                <a:solidFill>
                  <a:srgbClr val="000000"/>
                </a:solidFill>
                <a:latin typeface="Times New Roman" panose="02020603050405020304" pitchFamily="18" charset="0"/>
                <a:cs typeface="Times New Roman" panose="02020603050405020304" pitchFamily="18" charset="0"/>
              </a:rPr>
              <a:t>,</a:t>
            </a:r>
            <a:r>
              <a:rPr lang="zh-CN" altLang="zh-CN" sz="2200">
                <a:solidFill>
                  <a:srgbClr val="000000"/>
                </a:solidFill>
                <a:latin typeface="Times New Roman" panose="02020603050405020304" pitchFamily="18" charset="0"/>
                <a:cs typeface="Times New Roman" panose="02020603050405020304" pitchFamily="18" charset="0"/>
              </a:rPr>
              <a:t>就会导致大范围金融波动</a:t>
            </a:r>
            <a:r>
              <a:rPr lang="en-US" altLang="zh-CN" sz="2200">
                <a:solidFill>
                  <a:srgbClr val="000000"/>
                </a:solidFill>
                <a:latin typeface="Times New Roman" panose="02020603050405020304" pitchFamily="18" charset="0"/>
                <a:cs typeface="Times New Roman" panose="02020603050405020304" pitchFamily="18" charset="0"/>
              </a:rPr>
              <a:t>,</a:t>
            </a:r>
            <a:r>
              <a:rPr lang="zh-CN" altLang="zh-CN" sz="2200">
                <a:solidFill>
                  <a:srgbClr val="000000"/>
                </a:solidFill>
                <a:latin typeface="Times New Roman" panose="02020603050405020304" pitchFamily="18" charset="0"/>
                <a:cs typeface="Times New Roman" panose="02020603050405020304" pitchFamily="18" charset="0"/>
              </a:rPr>
              <a:t>甚至引起全球性的金融危机。</a:t>
            </a:r>
            <a:endParaRPr lang="zh-CN" altLang="zh-CN" sz="2200">
              <a:solidFill>
                <a:srgbClr val="000000"/>
              </a:solidFill>
              <a:effectLst/>
              <a:latin typeface="NEU-BZ-S92"/>
              <a:ea typeface="方正书宋_GBK" panose="03000509000000000000" pitchFamily="65" charset="-122"/>
              <a:cs typeface="Times New Roman" panose="02020603050405020304" pitchFamily="18" charset="0"/>
            </a:endParaRPr>
          </a:p>
        </p:txBody>
      </p:sp>
    </p:spTree>
  </p:cSld>
  <p:clrMapOvr>
    <a:masterClrMapping/>
  </p:clrMapOvr>
  <mc:AlternateContent xmlns:mc="http://schemas.openxmlformats.org/markup-compatibility/2006">
    <mc:Choice xmlns:p14="http://schemas.microsoft.com/office/powerpoint/2010/main" Requires="p14">
      <p:transition p14:dur="0"/>
    </mc:Choice>
    <mc:Fallback>
      <p:transition/>
    </mc:Fallback>
  </mc:AlternateContent>
  <p:timing/>
</p:sld>
</file>

<file path=ppt/slides/slide16.xml><?xml version="1.0" encoding="utf-8"?>
<p:sld xmlns:a="http://schemas.openxmlformats.org/drawingml/2006/main" xmlns:r="http://schemas.openxmlformats.org/officeDocument/2006/relationships" xmlns:p14="http://schemas.microsoft.com/office/powerpoint/2010/main" xmlns:p15="http://schemas.microsoft.com/office/powerpoint/2012/main" xmlns:p="http://schemas.openxmlformats.org/presentationml/2006/main">
  <p:cSld>
    <p:spTree>
      <p:nvGrpSpPr>
        <p:cNvPr id="1" name=""/>
        <p:cNvGrpSpPr/>
        <p:nvPr/>
      </p:nvGrpSpPr>
      <p:grpSpPr>
        <a:xfrm>
          <a:off x="0" y="0"/>
          <a:ext cx="0" cy="0"/>
        </a:xfrm>
      </p:grpSpPr>
      <p:sp>
        <p:nvSpPr>
          <p:cNvPr id="2" name="矩形 1"/>
          <p:cNvSpPr>
            <a:spLocks noChangeAspect="1"/>
          </p:cNvSpPr>
          <p:nvPr/>
        </p:nvSpPr>
        <p:spPr>
          <a:xfrm>
            <a:off x="508000" y="799225"/>
            <a:ext cx="8128000" cy="5726119"/>
          </a:xfrm>
          <a:prstGeom prst="rect">
            <a:avLst/>
          </a:prstGeom>
        </p:spPr>
        <p:txBody>
          <a:bodyPr>
            <a:spAutoFit/>
          </a:bodyPr>
          <a:lstStyle/>
          <a:p>
            <a:pPr>
              <a:lnSpc>
                <a:spcPct val="120000"/>
              </a:lnSpc>
              <a:spcAft>
                <a:spcPct val="0"/>
              </a:spcAft>
              <a:tabLst>
                <a:tab pos="1188085"/>
                <a:tab pos="2163445"/>
                <a:tab pos="3142615"/>
                <a:tab pos="4190365"/>
              </a:tabLst>
            </a:pPr>
            <a:r>
              <a:rPr lang="zh-CN" altLang="zh-CN" sz="2200">
                <a:solidFill>
                  <a:srgbClr val="000000"/>
                </a:solidFill>
                <a:latin typeface="Arial" panose="020b0604020202020204" pitchFamily="34" charset="0"/>
                <a:ea typeface="黑体" panose="02010609060101010101" pitchFamily="2" charset="-122"/>
                <a:cs typeface="Times New Roman" panose="02020603050405020304" pitchFamily="18" charset="0"/>
              </a:rPr>
              <a:t>易错辨析国际货币基金组织与世界银行的异同</a:t>
            </a:r>
            <a:endParaRPr lang="zh-CN" altLang="zh-CN" sz="2200">
              <a:solidFill>
                <a:srgbClr val="000000"/>
              </a:solidFill>
              <a:latin typeface="NEU-BZ-S92"/>
              <a:ea typeface="方正书宋_GBK" panose="03000509000000000000" pitchFamily="65" charset="-122"/>
              <a:cs typeface="Times New Roman" panose="02020603050405020304" pitchFamily="18" charset="0"/>
            </a:endParaRPr>
          </a:p>
          <a:p>
            <a:pPr>
              <a:lnSpc>
                <a:spcPct val="120000"/>
              </a:lnSpc>
              <a:spcAft>
                <a:spcPct val="0"/>
              </a:spcAft>
              <a:tabLst>
                <a:tab pos="1188085"/>
                <a:tab pos="2163445"/>
                <a:tab pos="3142615"/>
                <a:tab pos="4190365"/>
              </a:tabLst>
            </a:pPr>
            <a:r>
              <a:rPr lang="en-US" altLang="zh-CN" sz="2200">
                <a:solidFill>
                  <a:srgbClr val="000000"/>
                </a:solidFill>
                <a:latin typeface="Times New Roman" panose="02020603050405020304" pitchFamily="18" charset="0"/>
                <a:cs typeface="Times New Roman" panose="02020603050405020304" pitchFamily="18" charset="0"/>
              </a:rPr>
              <a:t>(1)</a:t>
            </a:r>
            <a:r>
              <a:rPr lang="zh-CN" altLang="zh-CN" sz="2200">
                <a:solidFill>
                  <a:srgbClr val="000000"/>
                </a:solidFill>
                <a:latin typeface="Times New Roman" panose="02020603050405020304" pitchFamily="18" charset="0"/>
                <a:ea typeface="楷体" panose="02010609060101010101" pitchFamily="49" charset="-122"/>
                <a:cs typeface="Times New Roman" panose="02020603050405020304" pitchFamily="18" charset="0"/>
              </a:rPr>
              <a:t>相同点</a:t>
            </a:r>
            <a:endParaRPr lang="zh-CN" altLang="zh-CN" sz="2200">
              <a:solidFill>
                <a:srgbClr val="000000"/>
              </a:solidFill>
              <a:latin typeface="NEU-BZ-S92"/>
              <a:ea typeface="方正书宋_GBK" panose="03000509000000000000" pitchFamily="65" charset="-122"/>
              <a:cs typeface="Times New Roman" panose="02020603050405020304" pitchFamily="18" charset="0"/>
            </a:endParaRPr>
          </a:p>
          <a:p>
            <a:pPr>
              <a:lnSpc>
                <a:spcPct val="120000"/>
              </a:lnSpc>
              <a:spcAft>
                <a:spcPct val="0"/>
              </a:spcAft>
              <a:tabLst>
                <a:tab pos="1188085"/>
                <a:tab pos="2163445"/>
                <a:tab pos="3142615"/>
                <a:tab pos="4190365"/>
              </a:tabLst>
            </a:pPr>
            <a:r>
              <a:rPr lang="zh-CN" altLang="zh-CN" sz="2200">
                <a:solidFill>
                  <a:srgbClr val="000000"/>
                </a:solidFill>
                <a:latin typeface="NEU-BZ-S92"/>
                <a:cs typeface="宋体" panose="02010600030101010101" pitchFamily="2" charset="-122"/>
              </a:rPr>
              <a:t>①</a:t>
            </a:r>
            <a:r>
              <a:rPr lang="zh-CN" altLang="zh-CN" sz="2200">
                <a:solidFill>
                  <a:srgbClr val="000000"/>
                </a:solidFill>
                <a:latin typeface="Times New Roman" panose="02020603050405020304" pitchFamily="18" charset="0"/>
                <a:ea typeface="楷体" panose="02010609060101010101" pitchFamily="49" charset="-122"/>
                <a:cs typeface="Times New Roman" panose="02020603050405020304" pitchFamily="18" charset="0"/>
              </a:rPr>
              <a:t>都是第二次世界大战后建立的国际金融机构。</a:t>
            </a:r>
            <a:endParaRPr lang="zh-CN" altLang="zh-CN" sz="2200">
              <a:solidFill>
                <a:srgbClr val="000000"/>
              </a:solidFill>
              <a:latin typeface="NEU-BZ-S92"/>
              <a:ea typeface="方正书宋_GBK" panose="03000509000000000000" pitchFamily="65" charset="-122"/>
              <a:cs typeface="Times New Roman" panose="02020603050405020304" pitchFamily="18" charset="0"/>
            </a:endParaRPr>
          </a:p>
          <a:p>
            <a:pPr>
              <a:lnSpc>
                <a:spcPct val="120000"/>
              </a:lnSpc>
              <a:spcAft>
                <a:spcPct val="0"/>
              </a:spcAft>
              <a:tabLst>
                <a:tab pos="1188085"/>
                <a:tab pos="2163445"/>
                <a:tab pos="3142615"/>
                <a:tab pos="4190365"/>
              </a:tabLst>
            </a:pPr>
            <a:r>
              <a:rPr lang="zh-CN" altLang="zh-CN" sz="2200">
                <a:solidFill>
                  <a:srgbClr val="000000"/>
                </a:solidFill>
                <a:latin typeface="NEU-BZ-S92"/>
                <a:cs typeface="宋体" panose="02010600030101010101" pitchFamily="2" charset="-122"/>
              </a:rPr>
              <a:t>②</a:t>
            </a:r>
            <a:r>
              <a:rPr lang="zh-CN" altLang="zh-CN" sz="2200">
                <a:solidFill>
                  <a:srgbClr val="000000"/>
                </a:solidFill>
                <a:latin typeface="Times New Roman" panose="02020603050405020304" pitchFamily="18" charset="0"/>
                <a:ea typeface="楷体" panose="02010609060101010101" pitchFamily="49" charset="-122"/>
                <a:cs typeface="Times New Roman" panose="02020603050405020304" pitchFamily="18" charset="0"/>
              </a:rPr>
              <a:t>其主要职能都是提供金融援助。</a:t>
            </a:r>
            <a:endParaRPr lang="zh-CN" altLang="zh-CN" sz="2200">
              <a:solidFill>
                <a:srgbClr val="000000"/>
              </a:solidFill>
              <a:latin typeface="NEU-BZ-S92"/>
              <a:ea typeface="方正书宋_GBK" panose="03000509000000000000" pitchFamily="65" charset="-122"/>
              <a:cs typeface="Times New Roman" panose="02020603050405020304" pitchFamily="18" charset="0"/>
            </a:endParaRPr>
          </a:p>
          <a:p>
            <a:pPr>
              <a:lnSpc>
                <a:spcPct val="120000"/>
              </a:lnSpc>
              <a:spcAft>
                <a:spcPct val="0"/>
              </a:spcAft>
              <a:tabLst>
                <a:tab pos="1188085"/>
                <a:tab pos="2163445"/>
                <a:tab pos="3142615"/>
                <a:tab pos="4190365"/>
              </a:tabLst>
            </a:pPr>
            <a:r>
              <a:rPr lang="zh-CN" altLang="zh-CN" sz="2200">
                <a:solidFill>
                  <a:srgbClr val="000000"/>
                </a:solidFill>
                <a:latin typeface="NEU-BZ-S92"/>
                <a:cs typeface="宋体" panose="02010600030101010101" pitchFamily="2" charset="-122"/>
              </a:rPr>
              <a:t>③</a:t>
            </a:r>
            <a:r>
              <a:rPr lang="zh-CN" altLang="zh-CN" sz="2200">
                <a:solidFill>
                  <a:srgbClr val="000000"/>
                </a:solidFill>
                <a:latin typeface="Times New Roman" panose="02020603050405020304" pitchFamily="18" charset="0"/>
                <a:ea typeface="楷体" panose="02010609060101010101" pitchFamily="49" charset="-122"/>
                <a:cs typeface="Times New Roman" panose="02020603050405020304" pitchFamily="18" charset="0"/>
              </a:rPr>
              <a:t>都为第二次世界大战后世界经济的恢复与发展发挥了积极作用。</a:t>
            </a:r>
            <a:endParaRPr lang="zh-CN" altLang="zh-CN" sz="2200">
              <a:solidFill>
                <a:srgbClr val="000000"/>
              </a:solidFill>
              <a:latin typeface="NEU-BZ-S92"/>
              <a:ea typeface="方正书宋_GBK" panose="03000509000000000000" pitchFamily="65" charset="-122"/>
              <a:cs typeface="Times New Roman" panose="02020603050405020304" pitchFamily="18" charset="0"/>
            </a:endParaRPr>
          </a:p>
          <a:p>
            <a:pPr>
              <a:lnSpc>
                <a:spcPct val="120000"/>
              </a:lnSpc>
              <a:spcAft>
                <a:spcPct val="0"/>
              </a:spcAft>
              <a:tabLst>
                <a:tab pos="1188085"/>
                <a:tab pos="2163445"/>
                <a:tab pos="3142615"/>
                <a:tab pos="4190365"/>
              </a:tabLst>
            </a:pPr>
            <a:r>
              <a:rPr lang="en-US" altLang="zh-CN" sz="2200">
                <a:solidFill>
                  <a:srgbClr val="000000"/>
                </a:solidFill>
                <a:latin typeface="Times New Roman" panose="02020603050405020304" pitchFamily="18" charset="0"/>
                <a:cs typeface="Times New Roman" panose="02020603050405020304" pitchFamily="18" charset="0"/>
              </a:rPr>
              <a:t>(2)</a:t>
            </a:r>
            <a:r>
              <a:rPr lang="zh-CN" altLang="zh-CN" sz="2200">
                <a:solidFill>
                  <a:srgbClr val="000000"/>
                </a:solidFill>
                <a:latin typeface="Times New Roman" panose="02020603050405020304" pitchFamily="18" charset="0"/>
                <a:ea typeface="楷体" panose="02010609060101010101" pitchFamily="49" charset="-122"/>
                <a:cs typeface="Times New Roman" panose="02020603050405020304" pitchFamily="18" charset="0"/>
              </a:rPr>
              <a:t>不同点</a:t>
            </a:r>
            <a:endParaRPr lang="zh-CN" altLang="zh-CN" sz="2200">
              <a:solidFill>
                <a:srgbClr val="000000"/>
              </a:solidFill>
              <a:latin typeface="NEU-BZ-S92"/>
              <a:ea typeface="方正书宋_GBK" panose="03000509000000000000" pitchFamily="65" charset="-122"/>
              <a:cs typeface="Times New Roman" panose="02020603050405020304" pitchFamily="18" charset="0"/>
            </a:endParaRPr>
          </a:p>
          <a:p>
            <a:pPr>
              <a:lnSpc>
                <a:spcPct val="120000"/>
              </a:lnSpc>
              <a:spcAft>
                <a:spcPct val="0"/>
              </a:spcAft>
              <a:tabLst>
                <a:tab pos="1188085"/>
                <a:tab pos="2163445"/>
                <a:tab pos="3142615"/>
                <a:tab pos="4190365"/>
              </a:tabLst>
            </a:pPr>
            <a:r>
              <a:rPr lang="zh-CN" altLang="zh-CN" sz="2200">
                <a:solidFill>
                  <a:srgbClr val="000000"/>
                </a:solidFill>
                <a:latin typeface="NEU-BZ-S92"/>
                <a:cs typeface="宋体" panose="02010600030101010101" pitchFamily="2" charset="-122"/>
              </a:rPr>
              <a:t>①</a:t>
            </a:r>
            <a:r>
              <a:rPr lang="zh-CN" altLang="zh-CN" sz="2200">
                <a:solidFill>
                  <a:srgbClr val="000000"/>
                </a:solidFill>
                <a:latin typeface="Times New Roman" panose="02020603050405020304" pitchFamily="18" charset="0"/>
                <a:ea typeface="楷体" panose="02010609060101010101" pitchFamily="49" charset="-122"/>
                <a:cs typeface="Times New Roman" panose="02020603050405020304" pitchFamily="18" charset="0"/>
              </a:rPr>
              <a:t>援助的任务不同</a:t>
            </a:r>
            <a:r>
              <a:rPr lang="en-US" altLang="zh-CN" sz="2200">
                <a:solidFill>
                  <a:srgbClr val="000000"/>
                </a:solidFill>
                <a:latin typeface="Times New Roman" panose="02020603050405020304" pitchFamily="18" charset="0"/>
                <a:cs typeface="Times New Roman" panose="02020603050405020304" pitchFamily="18" charset="0"/>
              </a:rPr>
              <a:t>:</a:t>
            </a:r>
            <a:r>
              <a:rPr lang="zh-CN" altLang="zh-CN" sz="2200">
                <a:solidFill>
                  <a:srgbClr val="000000"/>
                </a:solidFill>
                <a:latin typeface="Times New Roman" panose="02020603050405020304" pitchFamily="18" charset="0"/>
                <a:ea typeface="楷体" panose="02010609060101010101" pitchFamily="49" charset="-122"/>
                <a:cs typeface="Times New Roman" panose="02020603050405020304" pitchFamily="18" charset="0"/>
              </a:rPr>
              <a:t>国际货币基金组织主要是帮助受援国稳定汇率</a:t>
            </a:r>
            <a:r>
              <a:rPr lang="en-US" altLang="zh-CN" sz="2200">
                <a:solidFill>
                  <a:srgbClr val="000000"/>
                </a:solidFill>
                <a:latin typeface="Times New Roman" panose="02020603050405020304" pitchFamily="18" charset="0"/>
                <a:cs typeface="Times New Roman" panose="02020603050405020304" pitchFamily="18" charset="0"/>
              </a:rPr>
              <a:t>,</a:t>
            </a:r>
            <a:r>
              <a:rPr lang="zh-CN" altLang="zh-CN" sz="2200">
                <a:solidFill>
                  <a:srgbClr val="000000"/>
                </a:solidFill>
                <a:latin typeface="Times New Roman" panose="02020603050405020304" pitchFamily="18" charset="0"/>
                <a:ea typeface="楷体" panose="02010609060101010101" pitchFamily="49" charset="-122"/>
                <a:cs typeface="Times New Roman" panose="02020603050405020304" pitchFamily="18" charset="0"/>
              </a:rPr>
              <a:t>促进国际贸易的发展</a:t>
            </a:r>
            <a:r>
              <a:rPr lang="en-US" altLang="zh-CN" sz="2200">
                <a:solidFill>
                  <a:srgbClr val="000000"/>
                </a:solidFill>
                <a:latin typeface="Times New Roman" panose="02020603050405020304" pitchFamily="18" charset="0"/>
                <a:cs typeface="Times New Roman" panose="02020603050405020304" pitchFamily="18" charset="0"/>
              </a:rPr>
              <a:t>;</a:t>
            </a:r>
            <a:r>
              <a:rPr lang="zh-CN" altLang="zh-CN" sz="2200">
                <a:solidFill>
                  <a:srgbClr val="000000"/>
                </a:solidFill>
                <a:latin typeface="Times New Roman" panose="02020603050405020304" pitchFamily="18" charset="0"/>
                <a:ea typeface="楷体" panose="02010609060101010101" pitchFamily="49" charset="-122"/>
                <a:cs typeface="Times New Roman" panose="02020603050405020304" pitchFamily="18" charset="0"/>
              </a:rPr>
              <a:t>而世界银行则主要是提供某些方面的金融支持</a:t>
            </a:r>
            <a:r>
              <a:rPr lang="en-US" altLang="zh-CN" sz="2200">
                <a:solidFill>
                  <a:srgbClr val="000000"/>
                </a:solidFill>
                <a:latin typeface="Times New Roman" panose="02020603050405020304" pitchFamily="18" charset="0"/>
                <a:cs typeface="Times New Roman" panose="02020603050405020304" pitchFamily="18" charset="0"/>
              </a:rPr>
              <a:t>,</a:t>
            </a:r>
            <a:r>
              <a:rPr lang="zh-CN" altLang="zh-CN" sz="2200">
                <a:solidFill>
                  <a:srgbClr val="000000"/>
                </a:solidFill>
                <a:latin typeface="Times New Roman" panose="02020603050405020304" pitchFamily="18" charset="0"/>
                <a:ea typeface="楷体" panose="02010609060101010101" pitchFamily="49" charset="-122"/>
                <a:cs typeface="Times New Roman" panose="02020603050405020304" pitchFamily="18" charset="0"/>
              </a:rPr>
              <a:t>帮助受援国恢复和发展经济。</a:t>
            </a:r>
            <a:endParaRPr lang="zh-CN" altLang="zh-CN" sz="2200">
              <a:solidFill>
                <a:srgbClr val="000000"/>
              </a:solidFill>
              <a:latin typeface="NEU-BZ-S92"/>
              <a:ea typeface="方正书宋_GBK" panose="03000509000000000000" pitchFamily="65" charset="-122"/>
              <a:cs typeface="Times New Roman" panose="02020603050405020304" pitchFamily="18" charset="0"/>
            </a:endParaRPr>
          </a:p>
          <a:p>
            <a:pPr>
              <a:lnSpc>
                <a:spcPct val="120000"/>
              </a:lnSpc>
              <a:spcAft>
                <a:spcPct val="0"/>
              </a:spcAft>
              <a:tabLst>
                <a:tab pos="1188085"/>
                <a:tab pos="2163445"/>
                <a:tab pos="3142615"/>
                <a:tab pos="4190365"/>
              </a:tabLst>
            </a:pPr>
            <a:r>
              <a:rPr lang="zh-CN" altLang="zh-CN" sz="2200">
                <a:solidFill>
                  <a:srgbClr val="000000"/>
                </a:solidFill>
                <a:latin typeface="NEU-BZ-S92"/>
                <a:cs typeface="宋体" panose="02010600030101010101" pitchFamily="2" charset="-122"/>
              </a:rPr>
              <a:t>②</a:t>
            </a:r>
            <a:r>
              <a:rPr lang="zh-CN" altLang="zh-CN" sz="2200">
                <a:solidFill>
                  <a:srgbClr val="000000"/>
                </a:solidFill>
                <a:latin typeface="Times New Roman" panose="02020603050405020304" pitchFamily="18" charset="0"/>
                <a:ea typeface="楷体" panose="02010609060101010101" pitchFamily="49" charset="-122"/>
                <a:cs typeface="Times New Roman" panose="02020603050405020304" pitchFamily="18" charset="0"/>
              </a:rPr>
              <a:t>贷款时限不同</a:t>
            </a:r>
            <a:r>
              <a:rPr lang="en-US" altLang="zh-CN" sz="2200">
                <a:solidFill>
                  <a:srgbClr val="000000"/>
                </a:solidFill>
                <a:latin typeface="Times New Roman" panose="02020603050405020304" pitchFamily="18" charset="0"/>
                <a:cs typeface="Times New Roman" panose="02020603050405020304" pitchFamily="18" charset="0"/>
              </a:rPr>
              <a:t>:</a:t>
            </a:r>
            <a:r>
              <a:rPr lang="zh-CN" altLang="zh-CN" sz="2200">
                <a:solidFill>
                  <a:srgbClr val="000000"/>
                </a:solidFill>
                <a:latin typeface="Times New Roman" panose="02020603050405020304" pitchFamily="18" charset="0"/>
                <a:ea typeface="楷体" panose="02010609060101010101" pitchFamily="49" charset="-122"/>
                <a:cs typeface="Times New Roman" panose="02020603050405020304" pitchFamily="18" charset="0"/>
              </a:rPr>
              <a:t>一般国际货币基金组织提供的是短期贷款</a:t>
            </a:r>
            <a:r>
              <a:rPr lang="en-US" altLang="zh-CN" sz="2200">
                <a:solidFill>
                  <a:srgbClr val="000000"/>
                </a:solidFill>
                <a:latin typeface="Times New Roman" panose="02020603050405020304" pitchFamily="18" charset="0"/>
                <a:cs typeface="Times New Roman" panose="02020603050405020304" pitchFamily="18" charset="0"/>
              </a:rPr>
              <a:t>,</a:t>
            </a:r>
            <a:r>
              <a:rPr lang="zh-CN" altLang="zh-CN" sz="2200">
                <a:solidFill>
                  <a:srgbClr val="000000"/>
                </a:solidFill>
                <a:latin typeface="Times New Roman" panose="02020603050405020304" pitchFamily="18" charset="0"/>
                <a:ea typeface="楷体" panose="02010609060101010101" pitchFamily="49" charset="-122"/>
                <a:cs typeface="Times New Roman" panose="02020603050405020304" pitchFamily="18" charset="0"/>
              </a:rPr>
              <a:t>来缓解成员国因为金融危机而引发的国际收支不平衡</a:t>
            </a:r>
            <a:r>
              <a:rPr lang="en-US" altLang="zh-CN" sz="2200">
                <a:solidFill>
                  <a:srgbClr val="000000"/>
                </a:solidFill>
                <a:latin typeface="Times New Roman" panose="02020603050405020304" pitchFamily="18" charset="0"/>
                <a:cs typeface="Times New Roman" panose="02020603050405020304" pitchFamily="18" charset="0"/>
              </a:rPr>
              <a:t>;</a:t>
            </a:r>
            <a:r>
              <a:rPr lang="zh-CN" altLang="zh-CN" sz="2200">
                <a:solidFill>
                  <a:srgbClr val="000000"/>
                </a:solidFill>
                <a:latin typeface="Times New Roman" panose="02020603050405020304" pitchFamily="18" charset="0"/>
                <a:ea typeface="楷体" panose="02010609060101010101" pitchFamily="49" charset="-122"/>
                <a:cs typeface="Times New Roman" panose="02020603050405020304" pitchFamily="18" charset="0"/>
              </a:rPr>
              <a:t>世界银行的贷款一般是长期的而且大多利息很低甚至无息。</a:t>
            </a:r>
            <a:endParaRPr lang="zh-CN" altLang="zh-CN" sz="2200">
              <a:solidFill>
                <a:srgbClr val="000000"/>
              </a:solidFill>
              <a:latin typeface="NEU-BZ-S92"/>
              <a:ea typeface="方正书宋_GBK" panose="03000509000000000000" pitchFamily="65" charset="-122"/>
              <a:cs typeface="Times New Roman" panose="02020603050405020304" pitchFamily="18" charset="0"/>
            </a:endParaRPr>
          </a:p>
          <a:p>
            <a:pPr>
              <a:lnSpc>
                <a:spcPct val="120000"/>
              </a:lnSpc>
              <a:spcAft>
                <a:spcPct val="0"/>
              </a:spcAft>
              <a:tabLst>
                <a:tab pos="1188085"/>
                <a:tab pos="2163445"/>
                <a:tab pos="3142615"/>
                <a:tab pos="4190365"/>
              </a:tabLst>
            </a:pPr>
            <a:r>
              <a:rPr lang="zh-CN" altLang="zh-CN" sz="2200">
                <a:solidFill>
                  <a:srgbClr val="000000"/>
                </a:solidFill>
                <a:latin typeface="NEU-BZ-S92"/>
                <a:cs typeface="宋体" panose="02010600030101010101" pitchFamily="2" charset="-122"/>
              </a:rPr>
              <a:t>③</a:t>
            </a:r>
            <a:r>
              <a:rPr lang="zh-CN" altLang="zh-CN" sz="2200">
                <a:solidFill>
                  <a:srgbClr val="000000"/>
                </a:solidFill>
                <a:latin typeface="Times New Roman" panose="02020603050405020304" pitchFamily="18" charset="0"/>
                <a:ea typeface="楷体" panose="02010609060101010101" pitchFamily="49" charset="-122"/>
                <a:cs typeface="Times New Roman" panose="02020603050405020304" pitchFamily="18" charset="0"/>
              </a:rPr>
              <a:t>受援对象不同</a:t>
            </a:r>
            <a:r>
              <a:rPr lang="en-US" altLang="zh-CN" sz="2200">
                <a:solidFill>
                  <a:srgbClr val="000000"/>
                </a:solidFill>
                <a:latin typeface="Times New Roman" panose="02020603050405020304" pitchFamily="18" charset="0"/>
                <a:cs typeface="Times New Roman" panose="02020603050405020304" pitchFamily="18" charset="0"/>
              </a:rPr>
              <a:t>:</a:t>
            </a:r>
            <a:r>
              <a:rPr lang="zh-CN" altLang="zh-CN" sz="2200">
                <a:solidFill>
                  <a:srgbClr val="000000"/>
                </a:solidFill>
                <a:latin typeface="Times New Roman" panose="02020603050405020304" pitchFamily="18" charset="0"/>
                <a:ea typeface="楷体" panose="02010609060101010101" pitchFamily="49" charset="-122"/>
                <a:cs typeface="Times New Roman" panose="02020603050405020304" pitchFamily="18" charset="0"/>
              </a:rPr>
              <a:t>国际货币基金组织的受援国大多是发达国家</a:t>
            </a:r>
            <a:r>
              <a:rPr lang="en-US" altLang="zh-CN" sz="2200">
                <a:solidFill>
                  <a:srgbClr val="000000"/>
                </a:solidFill>
                <a:latin typeface="Times New Roman" panose="02020603050405020304" pitchFamily="18" charset="0"/>
                <a:cs typeface="Times New Roman" panose="02020603050405020304" pitchFamily="18" charset="0"/>
              </a:rPr>
              <a:t>,</a:t>
            </a:r>
            <a:r>
              <a:rPr lang="zh-CN" altLang="zh-CN" sz="2200">
                <a:solidFill>
                  <a:srgbClr val="000000"/>
                </a:solidFill>
                <a:latin typeface="Times New Roman" panose="02020603050405020304" pitchFamily="18" charset="0"/>
                <a:ea typeface="楷体" panose="02010609060101010101" pitchFamily="49" charset="-122"/>
                <a:cs typeface="Times New Roman" panose="02020603050405020304" pitchFamily="18" charset="0"/>
              </a:rPr>
              <a:t>而世界银行的受援国大多是发展中国家。</a:t>
            </a:r>
            <a:endParaRPr lang="zh-CN" altLang="zh-CN" sz="2200">
              <a:solidFill>
                <a:srgbClr val="000000"/>
              </a:solidFill>
              <a:effectLst/>
              <a:latin typeface="NEU-BZ-S92"/>
              <a:ea typeface="方正书宋_GBK" panose="03000509000000000000" pitchFamily="65" charset="-122"/>
              <a:cs typeface="Times New Roman" panose="02020603050405020304" pitchFamily="18" charset="0"/>
            </a:endParaRPr>
          </a:p>
        </p:txBody>
      </p:sp>
    </p:spTree>
  </p:cSld>
  <p:clrMapOvr>
    <a:masterClrMapping/>
  </p:clrMapOvr>
  <mc:AlternateContent xmlns:mc="http://schemas.openxmlformats.org/markup-compatibility/2006">
    <mc:Choice xmlns:p14="http://schemas.microsoft.com/office/powerpoint/2010/main" Requires="p14">
      <p:transition p14:dur="0"/>
    </mc:Choice>
    <mc:Fallback>
      <p:transition/>
    </mc:Fallback>
  </mc:AlternateContent>
  <p:timing/>
</p:sld>
</file>

<file path=ppt/slides/slide17.xml><?xml version="1.0" encoding="utf-8"?>
<p:sld xmlns:a="http://schemas.openxmlformats.org/drawingml/2006/main" xmlns:r="http://schemas.openxmlformats.org/officeDocument/2006/relationships" xmlns:p14="http://schemas.microsoft.com/office/powerpoint/2010/main" xmlns:p15="http://schemas.microsoft.com/office/powerpoint/2012/main" xmlns:p="http://schemas.openxmlformats.org/presentationml/2006/main">
  <p:cSld>
    <p:spTree>
      <p:nvGrpSpPr>
        <p:cNvPr id="1" name=""/>
        <p:cNvGrpSpPr/>
        <p:nvPr/>
      </p:nvGrpSpPr>
      <p:grpSpPr>
        <a:xfrm>
          <a:off x="0" y="0"/>
          <a:ext cx="0" cy="0"/>
        </a:xfrm>
      </p:grpSpPr>
      <p:sp>
        <p:nvSpPr>
          <p:cNvPr id="10" name="矩形 9">
            <a:hlinkClick r:id="rId2" action="ppaction://hlinksldjump"/>
          </p:cNvPr>
          <p:cNvSpPr/>
          <p:nvPr/>
        </p:nvSpPr>
        <p:spPr>
          <a:xfrm>
            <a:off x="269228" y="836712"/>
            <a:ext cx="1194595" cy="259229"/>
          </a:xfrm>
          <a:prstGeom prst="rect">
            <a:avLst/>
          </a:prstGeom>
          <a:solidFill>
            <a:srgbClr val="C04B05"/>
          </a:solidFill>
          <a:ln w="3175">
            <a:solidFill>
              <a:schemeClr val="bg1">
                <a:lumMod val="85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zh-CN" altLang="en-US" sz="1400" smtClean="0">
                <a:solidFill>
                  <a:schemeClr val="bg1"/>
                </a:solidFill>
                <a:latin typeface="微软雅黑" panose="020b0503020204020204" pitchFamily="34" charset="-122"/>
                <a:ea typeface="微软雅黑" panose="020b0503020204020204" pitchFamily="34" charset="-122"/>
              </a:rPr>
              <a:t>探究点一</a:t>
            </a:r>
            <a:endParaRPr lang="zh-CN" altLang="en-US" sz="1400">
              <a:solidFill>
                <a:schemeClr val="bg1"/>
              </a:solidFill>
              <a:latin typeface="微软雅黑" panose="020b0503020204020204" pitchFamily="34" charset="-122"/>
              <a:ea typeface="微软雅黑" panose="020b0503020204020204" pitchFamily="34" charset="-122"/>
            </a:endParaRPr>
          </a:p>
        </p:txBody>
      </p:sp>
      <p:sp>
        <p:nvSpPr>
          <p:cNvPr id="11" name="矩形 10">
            <a:hlinkClick r:id="rId3" action="ppaction://hlinksldjump"/>
          </p:cNvPr>
          <p:cNvSpPr/>
          <p:nvPr/>
        </p:nvSpPr>
        <p:spPr>
          <a:xfrm>
            <a:off x="1516714" y="836712"/>
            <a:ext cx="1194595" cy="259229"/>
          </a:xfrm>
          <a:prstGeom prst="rect">
            <a:avLst/>
          </a:prstGeom>
          <a:solidFill>
            <a:srgbClr val="EAEAEA"/>
          </a:solidFill>
          <a:ln w="3175">
            <a:solidFill>
              <a:schemeClr val="bg1">
                <a:lumMod val="85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zh-CN" altLang="en-US" sz="1400" smtClean="0">
                <a:solidFill>
                  <a:srgbClr val="333333"/>
                </a:solidFill>
                <a:latin typeface="微软雅黑" panose="020b0503020204020204" pitchFamily="34" charset="-122"/>
                <a:ea typeface="微软雅黑" panose="020b0503020204020204" pitchFamily="34" charset="-122"/>
              </a:rPr>
              <a:t>探究点二</a:t>
            </a:r>
            <a:endParaRPr lang="zh-CN" altLang="en-US" sz="1400">
              <a:solidFill>
                <a:srgbClr val="333333"/>
              </a:solidFill>
              <a:latin typeface="微软雅黑" panose="020b0503020204020204" pitchFamily="34" charset="-122"/>
              <a:ea typeface="微软雅黑" panose="020b0503020204020204" pitchFamily="34" charset="-122"/>
            </a:endParaRPr>
          </a:p>
        </p:txBody>
      </p:sp>
      <p:sp>
        <p:nvSpPr>
          <p:cNvPr id="12" name="矩形 11">
            <a:hlinkClick r:id="rId4" action="ppaction://hlinksldjump"/>
          </p:cNvPr>
          <p:cNvSpPr/>
          <p:nvPr/>
        </p:nvSpPr>
        <p:spPr>
          <a:xfrm>
            <a:off x="2764200" y="836712"/>
            <a:ext cx="1194595" cy="259229"/>
          </a:xfrm>
          <a:prstGeom prst="rect">
            <a:avLst/>
          </a:prstGeom>
          <a:solidFill>
            <a:srgbClr val="EAEAEA"/>
          </a:solidFill>
          <a:ln w="3175">
            <a:solidFill>
              <a:schemeClr val="bg1">
                <a:lumMod val="85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zh-CN" altLang="en-US" sz="1400" smtClean="0">
                <a:solidFill>
                  <a:srgbClr val="333333"/>
                </a:solidFill>
                <a:latin typeface="微软雅黑" panose="020b0503020204020204" pitchFamily="34" charset="-122"/>
                <a:ea typeface="微软雅黑" panose="020b0503020204020204" pitchFamily="34" charset="-122"/>
              </a:rPr>
              <a:t>探究点三</a:t>
            </a:r>
            <a:endParaRPr lang="zh-CN" altLang="en-US" sz="1400">
              <a:solidFill>
                <a:srgbClr val="333333"/>
              </a:solidFill>
              <a:latin typeface="微软雅黑" panose="020b0503020204020204" pitchFamily="34" charset="-122"/>
              <a:ea typeface="微软雅黑" panose="020b0503020204020204" pitchFamily="34" charset="-122"/>
            </a:endParaRPr>
          </a:p>
        </p:txBody>
      </p:sp>
      <p:sp>
        <p:nvSpPr>
          <p:cNvPr id="5" name="矩形 4">
            <a:hlinkClick r:id="rId5" action="ppaction://hlinksldjump"/>
          </p:cNvPr>
          <p:cNvSpPr/>
          <p:nvPr/>
        </p:nvSpPr>
        <p:spPr>
          <a:xfrm>
            <a:off x="4011686" y="836712"/>
            <a:ext cx="1194595" cy="259229"/>
          </a:xfrm>
          <a:prstGeom prst="rect">
            <a:avLst/>
          </a:prstGeom>
          <a:solidFill>
            <a:srgbClr val="EAEAEA"/>
          </a:solidFill>
          <a:ln w="3175">
            <a:solidFill>
              <a:schemeClr val="bg1">
                <a:lumMod val="85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zh-CN" altLang="en-US" sz="1400" smtClean="0">
                <a:solidFill>
                  <a:srgbClr val="333333"/>
                </a:solidFill>
                <a:latin typeface="微软雅黑" panose="020b0503020204020204" pitchFamily="34" charset="-122"/>
                <a:ea typeface="微软雅黑" panose="020b0503020204020204" pitchFamily="34" charset="-122"/>
              </a:rPr>
              <a:t>随堂演练</a:t>
            </a:r>
            <a:endParaRPr lang="zh-CN" altLang="en-US" sz="1400">
              <a:solidFill>
                <a:srgbClr val="333333"/>
              </a:solidFill>
              <a:latin typeface="微软雅黑" panose="020b0503020204020204" pitchFamily="34" charset="-122"/>
              <a:ea typeface="微软雅黑" panose="020b0503020204020204" pitchFamily="34" charset="-122"/>
            </a:endParaRPr>
          </a:p>
        </p:txBody>
      </p:sp>
      <p:sp>
        <p:nvSpPr>
          <p:cNvPr id="3" name="矩形 2"/>
          <p:cNvSpPr>
            <a:spLocks noChangeAspect="1"/>
          </p:cNvSpPr>
          <p:nvPr/>
        </p:nvSpPr>
        <p:spPr>
          <a:xfrm>
            <a:off x="508000" y="1196752"/>
            <a:ext cx="8128000" cy="1257204"/>
          </a:xfrm>
          <a:prstGeom prst="rect">
            <a:avLst/>
          </a:prstGeom>
        </p:spPr>
        <p:txBody>
          <a:bodyPr>
            <a:spAutoFit/>
          </a:bodyPr>
          <a:lstStyle/>
          <a:p>
            <a:pPr>
              <a:lnSpc>
                <a:spcPct val="120000"/>
              </a:lnSpc>
              <a:spcAft>
                <a:spcPct val="0"/>
              </a:spcAft>
              <a:tabLst>
                <a:tab pos="1188085"/>
                <a:tab pos="2163445"/>
                <a:tab pos="3142615"/>
                <a:tab pos="4190365"/>
              </a:tabLst>
            </a:pPr>
            <a:r>
              <a:rPr lang="zh-CN" altLang="zh-CN" sz="2200" b="1">
                <a:solidFill>
                  <a:srgbClr val="000000"/>
                </a:solidFill>
                <a:latin typeface="Times New Roman" panose="02020603050405020304" pitchFamily="18" charset="0"/>
                <a:cs typeface="Times New Roman" panose="02020603050405020304" pitchFamily="18" charset="0"/>
              </a:rPr>
              <a:t>第二次世界大战后世界经济的新特点</a:t>
            </a:r>
            <a:endParaRPr lang="zh-CN" altLang="zh-CN" sz="2200">
              <a:solidFill>
                <a:srgbClr val="000000"/>
              </a:solidFill>
              <a:latin typeface="NEU-BZ-S92"/>
              <a:ea typeface="方正书宋_GBK" panose="03000509000000000000" pitchFamily="65" charset="-122"/>
              <a:cs typeface="Times New Roman" panose="02020603050405020304" pitchFamily="18" charset="0"/>
            </a:endParaRPr>
          </a:p>
          <a:p>
            <a:pPr>
              <a:lnSpc>
                <a:spcPct val="120000"/>
              </a:lnSpc>
              <a:spcAft>
                <a:spcPct val="0"/>
              </a:spcAft>
              <a:tabLst>
                <a:tab pos="1188085"/>
                <a:tab pos="2163445"/>
                <a:tab pos="3142615"/>
                <a:tab pos="4190365"/>
              </a:tabLst>
            </a:pPr>
            <a:r>
              <a:rPr lang="zh-CN" altLang="zh-CN" sz="2200">
                <a:solidFill>
                  <a:srgbClr val="000000"/>
                </a:solidFill>
                <a:latin typeface="Times New Roman" panose="02020603050405020304" pitchFamily="18" charset="0"/>
                <a:ea typeface="黑体" panose="02010609060101010101" pitchFamily="2" charset="-122"/>
                <a:cs typeface="Times New Roman" panose="02020603050405020304" pitchFamily="18" charset="0"/>
              </a:rPr>
              <a:t>史料实证</a:t>
            </a:r>
            <a:endParaRPr lang="zh-CN" altLang="zh-CN" sz="2200">
              <a:solidFill>
                <a:srgbClr val="000000"/>
              </a:solidFill>
              <a:latin typeface="NEU-BZ-S92"/>
              <a:ea typeface="方正书宋_GBK" panose="03000509000000000000" pitchFamily="65" charset="-122"/>
              <a:cs typeface="Times New Roman" panose="02020603050405020304" pitchFamily="18" charset="0"/>
            </a:endParaRPr>
          </a:p>
          <a:p>
            <a:pPr>
              <a:lnSpc>
                <a:spcPct val="120000"/>
              </a:lnSpc>
              <a:spcAft>
                <a:spcPct val="0"/>
              </a:spcAft>
              <a:tabLst>
                <a:tab pos="1188085"/>
                <a:tab pos="2163445"/>
                <a:tab pos="3142615"/>
                <a:tab pos="4190365"/>
              </a:tabLst>
            </a:pPr>
            <a:r>
              <a:rPr lang="zh-CN" altLang="zh-CN" sz="2200">
                <a:solidFill>
                  <a:srgbClr val="000000"/>
                </a:solidFill>
                <a:latin typeface="Arial" panose="020b0604020202020204" pitchFamily="34" charset="0"/>
                <a:ea typeface="黑体" panose="02010609060101010101" pitchFamily="2" charset="-122"/>
                <a:cs typeface="Times New Roman" panose="02020603050405020304" pitchFamily="18" charset="0"/>
              </a:rPr>
              <a:t>材料</a:t>
            </a:r>
            <a:r>
              <a:rPr lang="zh-CN" altLang="zh-CN" sz="2200">
                <a:solidFill>
                  <a:srgbClr val="000000"/>
                </a:solidFill>
                <a:latin typeface="Times New Roman" panose="02020603050405020304" pitchFamily="18" charset="0"/>
                <a:cs typeface="Times New Roman" panose="02020603050405020304" pitchFamily="18" charset="0"/>
              </a:rPr>
              <a:t>　</a:t>
            </a:r>
            <a:r>
              <a:rPr lang="zh-CN" altLang="zh-CN" sz="2200">
                <a:solidFill>
                  <a:srgbClr val="000000"/>
                </a:solidFill>
                <a:latin typeface="Times New Roman" panose="02020603050405020304" pitchFamily="18" charset="0"/>
                <a:ea typeface="楷体" panose="02010609060101010101" pitchFamily="49" charset="-122"/>
                <a:cs typeface="Times New Roman" panose="02020603050405020304" pitchFamily="18" charset="0"/>
              </a:rPr>
              <a:t>下图是战后美国经济增长率的示意图</a:t>
            </a:r>
            <a:endParaRPr lang="zh-CN" altLang="zh-CN" sz="2200">
              <a:solidFill>
                <a:srgbClr val="000000"/>
              </a:solidFill>
              <a:effectLst/>
              <a:latin typeface="NEU-BZ-S92"/>
              <a:ea typeface="方正书宋_GBK" panose="03000509000000000000" pitchFamily="65" charset="-122"/>
              <a:cs typeface="Times New Roman" panose="02020603050405020304" pitchFamily="18" charset="0"/>
            </a:endParaRPr>
          </a:p>
        </p:txBody>
      </p:sp>
      <p:pic>
        <p:nvPicPr>
          <p:cNvPr id="13" name="M08.eps" descr="id:2147494046;FounderCES"/>
          <p:cNvPicPr>
            <a:picLocks noChangeAspect="1"/>
          </p:cNvPicPr>
          <p:nvPr/>
        </p:nvPicPr>
        <p:blipFill>
          <a:blip r:embed="rId6"/>
          <a:stretch>
            <a:fillRect/>
          </a:stretch>
        </p:blipFill>
        <p:spPr>
          <a:xfrm>
            <a:off x="877455" y="2459882"/>
            <a:ext cx="7389091" cy="3417390"/>
          </a:xfrm>
          <a:prstGeom prst="rect">
            <a:avLst/>
          </a:prstGeom>
        </p:spPr>
      </p:pic>
    </p:spTree>
  </p:cSld>
  <p:clrMapOvr>
    <a:masterClrMapping/>
  </p:clrMapOvr>
  <mc:AlternateContent xmlns:mc="http://schemas.openxmlformats.org/markup-compatibility/2006">
    <mc:Choice xmlns:p14="http://schemas.microsoft.com/office/powerpoint/2010/main" Requires="p14">
      <p:transition p14:dur="10"/>
    </mc:Choice>
    <mc:Fallback>
      <p:transition/>
    </mc:Fallback>
  </mc:AlternateContent>
  <p:timing/>
</p:sld>
</file>

<file path=ppt/slides/slide18.xml><?xml version="1.0" encoding="utf-8"?>
<p:sld xmlns:a="http://schemas.openxmlformats.org/drawingml/2006/main" xmlns:r="http://schemas.openxmlformats.org/officeDocument/2006/relationships" xmlns:p14="http://schemas.microsoft.com/office/powerpoint/2010/main" xmlns:p15="http://schemas.microsoft.com/office/powerpoint/2012/main" xmlns:p="http://schemas.openxmlformats.org/presentationml/2006/main">
  <p:cSld>
    <p:spTree>
      <p:nvGrpSpPr>
        <p:cNvPr id="1" name=""/>
        <p:cNvGrpSpPr/>
        <p:nvPr/>
      </p:nvGrpSpPr>
      <p:grpSpPr>
        <a:xfrm>
          <a:off x="0" y="0"/>
          <a:ext cx="0" cy="0"/>
        </a:xfrm>
      </p:grpSpPr>
      <p:sp>
        <p:nvSpPr>
          <p:cNvPr id="10" name="矩形 9">
            <a:hlinkClick r:id="rId2" action="ppaction://hlinksldjump"/>
          </p:cNvPr>
          <p:cNvSpPr/>
          <p:nvPr/>
        </p:nvSpPr>
        <p:spPr>
          <a:xfrm>
            <a:off x="269228" y="836712"/>
            <a:ext cx="1194595" cy="259229"/>
          </a:xfrm>
          <a:prstGeom prst="rect">
            <a:avLst/>
          </a:prstGeom>
          <a:solidFill>
            <a:srgbClr val="C04B05"/>
          </a:solidFill>
          <a:ln w="3175">
            <a:solidFill>
              <a:schemeClr val="bg1">
                <a:lumMod val="85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zh-CN" altLang="en-US" sz="1400" smtClean="0">
                <a:solidFill>
                  <a:schemeClr val="bg1"/>
                </a:solidFill>
                <a:latin typeface="微软雅黑" panose="020b0503020204020204" pitchFamily="34" charset="-122"/>
                <a:ea typeface="微软雅黑" panose="020b0503020204020204" pitchFamily="34" charset="-122"/>
              </a:rPr>
              <a:t>探究点一</a:t>
            </a:r>
            <a:endParaRPr lang="zh-CN" altLang="en-US" sz="1400">
              <a:solidFill>
                <a:schemeClr val="bg1"/>
              </a:solidFill>
              <a:latin typeface="微软雅黑" panose="020b0503020204020204" pitchFamily="34" charset="-122"/>
              <a:ea typeface="微软雅黑" panose="020b0503020204020204" pitchFamily="34" charset="-122"/>
            </a:endParaRPr>
          </a:p>
        </p:txBody>
      </p:sp>
      <p:sp>
        <p:nvSpPr>
          <p:cNvPr id="11" name="矩形 10">
            <a:hlinkClick r:id="rId3" action="ppaction://hlinksldjump"/>
          </p:cNvPr>
          <p:cNvSpPr/>
          <p:nvPr/>
        </p:nvSpPr>
        <p:spPr>
          <a:xfrm>
            <a:off x="1516714" y="836712"/>
            <a:ext cx="1194595" cy="259229"/>
          </a:xfrm>
          <a:prstGeom prst="rect">
            <a:avLst/>
          </a:prstGeom>
          <a:solidFill>
            <a:srgbClr val="EAEAEA"/>
          </a:solidFill>
          <a:ln w="3175">
            <a:solidFill>
              <a:schemeClr val="bg1">
                <a:lumMod val="85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zh-CN" altLang="en-US" sz="1400" smtClean="0">
                <a:solidFill>
                  <a:srgbClr val="333333"/>
                </a:solidFill>
                <a:latin typeface="微软雅黑" panose="020b0503020204020204" pitchFamily="34" charset="-122"/>
                <a:ea typeface="微软雅黑" panose="020b0503020204020204" pitchFamily="34" charset="-122"/>
              </a:rPr>
              <a:t>探究点二</a:t>
            </a:r>
            <a:endParaRPr lang="zh-CN" altLang="en-US" sz="1400">
              <a:solidFill>
                <a:srgbClr val="333333"/>
              </a:solidFill>
              <a:latin typeface="微软雅黑" panose="020b0503020204020204" pitchFamily="34" charset="-122"/>
              <a:ea typeface="微软雅黑" panose="020b0503020204020204" pitchFamily="34" charset="-122"/>
            </a:endParaRPr>
          </a:p>
        </p:txBody>
      </p:sp>
      <p:sp>
        <p:nvSpPr>
          <p:cNvPr id="12" name="矩形 11">
            <a:hlinkClick r:id="rId4" action="ppaction://hlinksldjump"/>
          </p:cNvPr>
          <p:cNvSpPr/>
          <p:nvPr/>
        </p:nvSpPr>
        <p:spPr>
          <a:xfrm>
            <a:off x="2764200" y="836712"/>
            <a:ext cx="1194595" cy="259229"/>
          </a:xfrm>
          <a:prstGeom prst="rect">
            <a:avLst/>
          </a:prstGeom>
          <a:solidFill>
            <a:srgbClr val="EAEAEA"/>
          </a:solidFill>
          <a:ln w="3175">
            <a:solidFill>
              <a:schemeClr val="bg1">
                <a:lumMod val="85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zh-CN" altLang="en-US" sz="1400" smtClean="0">
                <a:solidFill>
                  <a:srgbClr val="333333"/>
                </a:solidFill>
                <a:latin typeface="微软雅黑" panose="020b0503020204020204" pitchFamily="34" charset="-122"/>
                <a:ea typeface="微软雅黑" panose="020b0503020204020204" pitchFamily="34" charset="-122"/>
              </a:rPr>
              <a:t>探究点三</a:t>
            </a:r>
            <a:endParaRPr lang="zh-CN" altLang="en-US" sz="1400">
              <a:solidFill>
                <a:srgbClr val="333333"/>
              </a:solidFill>
              <a:latin typeface="微软雅黑" panose="020b0503020204020204" pitchFamily="34" charset="-122"/>
              <a:ea typeface="微软雅黑" panose="020b0503020204020204" pitchFamily="34" charset="-122"/>
            </a:endParaRPr>
          </a:p>
        </p:txBody>
      </p:sp>
      <p:sp>
        <p:nvSpPr>
          <p:cNvPr id="5" name="矩形 4">
            <a:hlinkClick r:id="rId5" action="ppaction://hlinksldjump"/>
          </p:cNvPr>
          <p:cNvSpPr/>
          <p:nvPr/>
        </p:nvSpPr>
        <p:spPr>
          <a:xfrm>
            <a:off x="4011686" y="836712"/>
            <a:ext cx="1194595" cy="259229"/>
          </a:xfrm>
          <a:prstGeom prst="rect">
            <a:avLst/>
          </a:prstGeom>
          <a:solidFill>
            <a:srgbClr val="EAEAEA"/>
          </a:solidFill>
          <a:ln w="3175">
            <a:solidFill>
              <a:schemeClr val="bg1">
                <a:lumMod val="85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zh-CN" altLang="en-US" sz="1400" smtClean="0">
                <a:solidFill>
                  <a:srgbClr val="333333"/>
                </a:solidFill>
                <a:latin typeface="微软雅黑" panose="020b0503020204020204" pitchFamily="34" charset="-122"/>
                <a:ea typeface="微软雅黑" panose="020b0503020204020204" pitchFamily="34" charset="-122"/>
              </a:rPr>
              <a:t>随堂演练</a:t>
            </a:r>
            <a:endParaRPr lang="zh-CN" altLang="en-US" sz="1400">
              <a:solidFill>
                <a:srgbClr val="333333"/>
              </a:solidFill>
              <a:latin typeface="微软雅黑" panose="020b0503020204020204" pitchFamily="34" charset="-122"/>
              <a:ea typeface="微软雅黑" panose="020b0503020204020204" pitchFamily="34" charset="-122"/>
            </a:endParaRPr>
          </a:p>
        </p:txBody>
      </p:sp>
      <p:sp>
        <p:nvSpPr>
          <p:cNvPr id="2" name="矩形 1"/>
          <p:cNvSpPr>
            <a:spLocks noChangeAspect="1"/>
          </p:cNvSpPr>
          <p:nvPr/>
        </p:nvSpPr>
        <p:spPr>
          <a:xfrm>
            <a:off x="508000" y="2318000"/>
            <a:ext cx="8128000" cy="2475999"/>
          </a:xfrm>
          <a:prstGeom prst="rect">
            <a:avLst/>
          </a:prstGeom>
        </p:spPr>
        <p:txBody>
          <a:bodyPr>
            <a:spAutoFit/>
          </a:bodyPr>
          <a:lstStyle/>
          <a:p>
            <a:pPr>
              <a:lnSpc>
                <a:spcPct val="120000"/>
              </a:lnSpc>
              <a:spcAft>
                <a:spcPct val="0"/>
              </a:spcAft>
              <a:tabLst>
                <a:tab pos="1188085"/>
                <a:tab pos="2163445"/>
                <a:tab pos="3142615"/>
                <a:tab pos="4190365"/>
              </a:tabLst>
            </a:pPr>
            <a:r>
              <a:rPr lang="zh-CN" altLang="zh-CN" sz="2200">
                <a:solidFill>
                  <a:srgbClr val="000000"/>
                </a:solidFill>
                <a:latin typeface="Arial" panose="020b0604020202020204" pitchFamily="34" charset="0"/>
                <a:ea typeface="黑体" panose="02010609060101010101" pitchFamily="2" charset="-122"/>
                <a:cs typeface="Times New Roman" panose="02020603050405020304" pitchFamily="18" charset="0"/>
              </a:rPr>
              <a:t>读史技巧</a:t>
            </a:r>
            <a:r>
              <a:rPr lang="zh-CN" altLang="zh-CN" sz="2200">
                <a:solidFill>
                  <a:srgbClr val="000000"/>
                </a:solidFill>
                <a:latin typeface="Times New Roman" panose="02020603050405020304" pitchFamily="18" charset="0"/>
                <a:ea typeface="楷体" panose="02010609060101010101" pitchFamily="49" charset="-122"/>
                <a:cs typeface="Times New Roman" panose="02020603050405020304" pitchFamily="18" charset="0"/>
              </a:rPr>
              <a:t>本则材料是曲线图。解读曲线图材料关键是能够分析出历史现象、事件变化的趋势。在分析变化趋势时</a:t>
            </a:r>
            <a:r>
              <a:rPr lang="en-US" altLang="zh-CN" sz="2200">
                <a:solidFill>
                  <a:srgbClr val="000000"/>
                </a:solidFill>
                <a:latin typeface="Times New Roman" panose="02020603050405020304" pitchFamily="18" charset="0"/>
                <a:cs typeface="Times New Roman" panose="02020603050405020304" pitchFamily="18" charset="0"/>
              </a:rPr>
              <a:t>,</a:t>
            </a:r>
            <a:r>
              <a:rPr lang="zh-CN" altLang="zh-CN" sz="2200">
                <a:solidFill>
                  <a:srgbClr val="000000"/>
                </a:solidFill>
                <a:latin typeface="Times New Roman" panose="02020603050405020304" pitchFamily="18" charset="0"/>
                <a:ea typeface="楷体" panose="02010609060101010101" pitchFamily="49" charset="-122"/>
                <a:cs typeface="Times New Roman" panose="02020603050405020304" pitchFamily="18" charset="0"/>
              </a:rPr>
              <a:t>一般有两个技巧</a:t>
            </a:r>
            <a:r>
              <a:rPr lang="en-US" altLang="zh-CN" sz="2200">
                <a:solidFill>
                  <a:srgbClr val="000000"/>
                </a:solidFill>
                <a:latin typeface="Times New Roman" panose="02020603050405020304" pitchFamily="18" charset="0"/>
                <a:cs typeface="Times New Roman" panose="02020603050405020304" pitchFamily="18" charset="0"/>
              </a:rPr>
              <a:t>:</a:t>
            </a:r>
            <a:r>
              <a:rPr lang="zh-CN" altLang="zh-CN" sz="2200">
                <a:solidFill>
                  <a:srgbClr val="000000"/>
                </a:solidFill>
                <a:latin typeface="Times New Roman" panose="02020603050405020304" pitchFamily="18" charset="0"/>
                <a:ea typeface="楷体" panose="02010609060101010101" pitchFamily="49" charset="-122"/>
                <a:cs typeface="Times New Roman" panose="02020603050405020304" pitchFamily="18" charset="0"/>
              </a:rPr>
              <a:t>从宏观和微观两个方面分析。从宏观上看</a:t>
            </a:r>
            <a:r>
              <a:rPr lang="en-US" altLang="zh-CN" sz="2200">
                <a:solidFill>
                  <a:srgbClr val="000000"/>
                </a:solidFill>
                <a:latin typeface="Times New Roman" panose="02020603050405020304" pitchFamily="18" charset="0"/>
                <a:cs typeface="Times New Roman" panose="02020603050405020304" pitchFamily="18" charset="0"/>
              </a:rPr>
              <a:t>,</a:t>
            </a:r>
            <a:r>
              <a:rPr lang="zh-CN" altLang="zh-CN" sz="2200">
                <a:solidFill>
                  <a:srgbClr val="000000"/>
                </a:solidFill>
                <a:latin typeface="Times New Roman" panose="02020603050405020304" pitchFamily="18" charset="0"/>
                <a:ea typeface="楷体" panose="02010609060101010101" pitchFamily="49" charset="-122"/>
                <a:cs typeface="Times New Roman" panose="02020603050405020304" pitchFamily="18" charset="0"/>
              </a:rPr>
              <a:t>第二次世界大战后美国经济发展的特点是呈现出明显的周期性</a:t>
            </a:r>
            <a:r>
              <a:rPr lang="en-US" altLang="zh-CN" sz="2200">
                <a:solidFill>
                  <a:srgbClr val="000000"/>
                </a:solidFill>
                <a:latin typeface="Times New Roman" panose="02020603050405020304" pitchFamily="18" charset="0"/>
                <a:cs typeface="Times New Roman" panose="02020603050405020304" pitchFamily="18" charset="0"/>
              </a:rPr>
              <a:t>;</a:t>
            </a:r>
            <a:r>
              <a:rPr lang="zh-CN" altLang="zh-CN" sz="2200">
                <a:solidFill>
                  <a:srgbClr val="000000"/>
                </a:solidFill>
                <a:latin typeface="Times New Roman" panose="02020603050405020304" pitchFamily="18" charset="0"/>
                <a:ea typeface="楷体" panose="02010609060101010101" pitchFamily="49" charset="-122"/>
                <a:cs typeface="Times New Roman" panose="02020603050405020304" pitchFamily="18" charset="0"/>
              </a:rPr>
              <a:t>从微观上分析</a:t>
            </a:r>
            <a:r>
              <a:rPr lang="en-US" altLang="zh-CN" sz="2200">
                <a:solidFill>
                  <a:srgbClr val="000000"/>
                </a:solidFill>
                <a:latin typeface="Times New Roman" panose="02020603050405020304" pitchFamily="18" charset="0"/>
                <a:cs typeface="Times New Roman" panose="02020603050405020304" pitchFamily="18" charset="0"/>
              </a:rPr>
              <a:t>,</a:t>
            </a:r>
            <a:r>
              <a:rPr lang="zh-CN" altLang="zh-CN" sz="2200">
                <a:solidFill>
                  <a:srgbClr val="000000"/>
                </a:solidFill>
                <a:latin typeface="Times New Roman" panose="02020603050405020304" pitchFamily="18" charset="0"/>
                <a:ea typeface="楷体" panose="02010609060101010101" pitchFamily="49" charset="-122"/>
                <a:cs typeface="Times New Roman" panose="02020603050405020304" pitchFamily="18" charset="0"/>
              </a:rPr>
              <a:t>第二次世界大战后美国经济发展呈现出下降</a:t>
            </a:r>
            <a:r>
              <a:rPr lang="en-US" altLang="zh-CN" sz="2200">
                <a:solidFill>
                  <a:srgbClr val="000000"/>
                </a:solidFill>
                <a:latin typeface="Times New Roman" panose="02020603050405020304" pitchFamily="18" charset="0"/>
                <a:cs typeface="Times New Roman" panose="02020603050405020304" pitchFamily="18" charset="0"/>
              </a:rPr>
              <a:t>—</a:t>
            </a:r>
            <a:r>
              <a:rPr lang="zh-CN" altLang="zh-CN" sz="2200">
                <a:solidFill>
                  <a:srgbClr val="000000"/>
                </a:solidFill>
                <a:latin typeface="Times New Roman" panose="02020603050405020304" pitchFamily="18" charset="0"/>
                <a:ea typeface="楷体" panose="02010609060101010101" pitchFamily="49" charset="-122"/>
                <a:cs typeface="Times New Roman" panose="02020603050405020304" pitchFamily="18" charset="0"/>
              </a:rPr>
              <a:t>快速发展</a:t>
            </a:r>
            <a:r>
              <a:rPr lang="en-US" altLang="zh-CN" sz="2200">
                <a:solidFill>
                  <a:srgbClr val="000000"/>
                </a:solidFill>
                <a:latin typeface="Times New Roman" panose="02020603050405020304" pitchFamily="18" charset="0"/>
                <a:cs typeface="Times New Roman" panose="02020603050405020304" pitchFamily="18" charset="0"/>
              </a:rPr>
              <a:t>—</a:t>
            </a:r>
            <a:r>
              <a:rPr lang="zh-CN" altLang="zh-CN" sz="2200">
                <a:solidFill>
                  <a:srgbClr val="000000"/>
                </a:solidFill>
                <a:latin typeface="Times New Roman" panose="02020603050405020304" pitchFamily="18" charset="0"/>
                <a:ea typeface="楷体" panose="02010609060101010101" pitchFamily="49" charset="-122"/>
                <a:cs typeface="Times New Roman" panose="02020603050405020304" pitchFamily="18" charset="0"/>
              </a:rPr>
              <a:t>滞胀</a:t>
            </a:r>
            <a:r>
              <a:rPr lang="en-US" altLang="zh-CN" sz="2200">
                <a:solidFill>
                  <a:srgbClr val="000000"/>
                </a:solidFill>
                <a:latin typeface="Times New Roman" panose="02020603050405020304" pitchFamily="18" charset="0"/>
                <a:cs typeface="Times New Roman" panose="02020603050405020304" pitchFamily="18" charset="0"/>
              </a:rPr>
              <a:t>—</a:t>
            </a:r>
            <a:r>
              <a:rPr lang="zh-CN" altLang="zh-CN" sz="2200">
                <a:solidFill>
                  <a:srgbClr val="000000"/>
                </a:solidFill>
                <a:latin typeface="Times New Roman" panose="02020603050405020304" pitchFamily="18" charset="0"/>
                <a:ea typeface="楷体" panose="02010609060101010101" pitchFamily="49" charset="-122"/>
                <a:cs typeface="Times New Roman" panose="02020603050405020304" pitchFamily="18" charset="0"/>
              </a:rPr>
              <a:t>再恢复</a:t>
            </a:r>
            <a:r>
              <a:rPr lang="en-US" altLang="zh-CN" sz="2200">
                <a:solidFill>
                  <a:srgbClr val="000000"/>
                </a:solidFill>
                <a:latin typeface="Times New Roman" panose="02020603050405020304" pitchFamily="18" charset="0"/>
                <a:cs typeface="Times New Roman" panose="02020603050405020304" pitchFamily="18" charset="0"/>
              </a:rPr>
              <a:t>—</a:t>
            </a:r>
            <a:r>
              <a:rPr lang="zh-CN" altLang="zh-CN" sz="2200">
                <a:solidFill>
                  <a:srgbClr val="000000"/>
                </a:solidFill>
                <a:latin typeface="Times New Roman" panose="02020603050405020304" pitchFamily="18" charset="0"/>
                <a:ea typeface="楷体" panose="02010609060101010101" pitchFamily="49" charset="-122"/>
                <a:cs typeface="Times New Roman" panose="02020603050405020304" pitchFamily="18" charset="0"/>
              </a:rPr>
              <a:t>再繁荣的特点。</a:t>
            </a:r>
            <a:endParaRPr lang="zh-CN" altLang="zh-CN" sz="2200">
              <a:solidFill>
                <a:srgbClr val="000000"/>
              </a:solidFill>
              <a:effectLst/>
              <a:latin typeface="NEU-BZ-S92"/>
              <a:ea typeface="方正书宋_GBK" panose="03000509000000000000" pitchFamily="65" charset="-122"/>
              <a:cs typeface="Times New Roman" panose="02020603050405020304" pitchFamily="18" charset="0"/>
            </a:endParaRPr>
          </a:p>
        </p:txBody>
      </p:sp>
    </p:spTree>
  </p:cSld>
  <p:clrMapOvr>
    <a:masterClrMapping/>
  </p:clrMapOvr>
  <mc:AlternateContent xmlns:mc="http://schemas.openxmlformats.org/markup-compatibility/2006">
    <mc:Choice xmlns:p14="http://schemas.microsoft.com/office/powerpoint/2010/main" Requires="p14">
      <p:transition p14:dur="10"/>
    </mc:Choice>
    <mc:Fallback>
      <p:transition/>
    </mc:Fallback>
  </mc:AlternateContent>
  <p:timing/>
</p:sld>
</file>

<file path=ppt/slides/slide19.xml><?xml version="1.0" encoding="utf-8"?>
<p:sld xmlns:a="http://schemas.openxmlformats.org/drawingml/2006/main" xmlns:r="http://schemas.openxmlformats.org/officeDocument/2006/relationships" xmlns:p14="http://schemas.microsoft.com/office/powerpoint/2010/main" xmlns:p15="http://schemas.microsoft.com/office/powerpoint/2012/main" xmlns:p="http://schemas.openxmlformats.org/presentationml/2006/main">
  <p:cSld>
    <p:spTree>
      <p:nvGrpSpPr>
        <p:cNvPr id="1" name=""/>
        <p:cNvGrpSpPr/>
        <p:nvPr/>
      </p:nvGrpSpPr>
      <p:grpSpPr>
        <a:xfrm>
          <a:off x="0" y="0"/>
          <a:ext cx="0" cy="0"/>
        </a:xfrm>
      </p:grpSpPr>
      <p:sp>
        <p:nvSpPr>
          <p:cNvPr id="10" name="矩形 9">
            <a:hlinkClick r:id="rId2" action="ppaction://hlinksldjump"/>
          </p:cNvPr>
          <p:cNvSpPr/>
          <p:nvPr/>
        </p:nvSpPr>
        <p:spPr>
          <a:xfrm>
            <a:off x="269228" y="836712"/>
            <a:ext cx="1194595" cy="259229"/>
          </a:xfrm>
          <a:prstGeom prst="rect">
            <a:avLst/>
          </a:prstGeom>
          <a:solidFill>
            <a:srgbClr val="C04B05"/>
          </a:solidFill>
          <a:ln w="3175">
            <a:solidFill>
              <a:schemeClr val="bg1">
                <a:lumMod val="85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zh-CN" altLang="en-US" sz="1400" smtClean="0">
                <a:solidFill>
                  <a:schemeClr val="bg1"/>
                </a:solidFill>
                <a:latin typeface="微软雅黑" panose="020b0503020204020204" pitchFamily="34" charset="-122"/>
                <a:ea typeface="微软雅黑" panose="020b0503020204020204" pitchFamily="34" charset="-122"/>
              </a:rPr>
              <a:t>探究点一</a:t>
            </a:r>
            <a:endParaRPr lang="zh-CN" altLang="en-US" sz="1400">
              <a:solidFill>
                <a:schemeClr val="bg1"/>
              </a:solidFill>
              <a:latin typeface="微软雅黑" panose="020b0503020204020204" pitchFamily="34" charset="-122"/>
              <a:ea typeface="微软雅黑" panose="020b0503020204020204" pitchFamily="34" charset="-122"/>
            </a:endParaRPr>
          </a:p>
        </p:txBody>
      </p:sp>
      <p:sp>
        <p:nvSpPr>
          <p:cNvPr id="11" name="矩形 10">
            <a:hlinkClick r:id="rId3" action="ppaction://hlinksldjump"/>
          </p:cNvPr>
          <p:cNvSpPr/>
          <p:nvPr/>
        </p:nvSpPr>
        <p:spPr>
          <a:xfrm>
            <a:off x="1516714" y="836712"/>
            <a:ext cx="1194595" cy="259229"/>
          </a:xfrm>
          <a:prstGeom prst="rect">
            <a:avLst/>
          </a:prstGeom>
          <a:solidFill>
            <a:srgbClr val="EAEAEA"/>
          </a:solidFill>
          <a:ln w="3175">
            <a:solidFill>
              <a:schemeClr val="bg1">
                <a:lumMod val="85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zh-CN" altLang="en-US" sz="1400" smtClean="0">
                <a:solidFill>
                  <a:srgbClr val="333333"/>
                </a:solidFill>
                <a:latin typeface="微软雅黑" panose="020b0503020204020204" pitchFamily="34" charset="-122"/>
                <a:ea typeface="微软雅黑" panose="020b0503020204020204" pitchFamily="34" charset="-122"/>
              </a:rPr>
              <a:t>探究点二</a:t>
            </a:r>
            <a:endParaRPr lang="zh-CN" altLang="en-US" sz="1400">
              <a:solidFill>
                <a:srgbClr val="333333"/>
              </a:solidFill>
              <a:latin typeface="微软雅黑" panose="020b0503020204020204" pitchFamily="34" charset="-122"/>
              <a:ea typeface="微软雅黑" panose="020b0503020204020204" pitchFamily="34" charset="-122"/>
            </a:endParaRPr>
          </a:p>
        </p:txBody>
      </p:sp>
      <p:sp>
        <p:nvSpPr>
          <p:cNvPr id="12" name="矩形 11">
            <a:hlinkClick r:id="rId4" action="ppaction://hlinksldjump"/>
          </p:cNvPr>
          <p:cNvSpPr/>
          <p:nvPr/>
        </p:nvSpPr>
        <p:spPr>
          <a:xfrm>
            <a:off x="2764200" y="836712"/>
            <a:ext cx="1194595" cy="259229"/>
          </a:xfrm>
          <a:prstGeom prst="rect">
            <a:avLst/>
          </a:prstGeom>
          <a:solidFill>
            <a:srgbClr val="EAEAEA"/>
          </a:solidFill>
          <a:ln w="3175">
            <a:solidFill>
              <a:schemeClr val="bg1">
                <a:lumMod val="85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zh-CN" altLang="en-US" sz="1400" smtClean="0">
                <a:solidFill>
                  <a:srgbClr val="333333"/>
                </a:solidFill>
                <a:latin typeface="微软雅黑" panose="020b0503020204020204" pitchFamily="34" charset="-122"/>
                <a:ea typeface="微软雅黑" panose="020b0503020204020204" pitchFamily="34" charset="-122"/>
              </a:rPr>
              <a:t>探究点三</a:t>
            </a:r>
            <a:endParaRPr lang="zh-CN" altLang="en-US" sz="1400">
              <a:solidFill>
                <a:srgbClr val="333333"/>
              </a:solidFill>
              <a:latin typeface="微软雅黑" panose="020b0503020204020204" pitchFamily="34" charset="-122"/>
              <a:ea typeface="微软雅黑" panose="020b0503020204020204" pitchFamily="34" charset="-122"/>
            </a:endParaRPr>
          </a:p>
        </p:txBody>
      </p:sp>
      <p:sp>
        <p:nvSpPr>
          <p:cNvPr id="5" name="矩形 4">
            <a:hlinkClick r:id="rId5" action="ppaction://hlinksldjump"/>
          </p:cNvPr>
          <p:cNvSpPr/>
          <p:nvPr/>
        </p:nvSpPr>
        <p:spPr>
          <a:xfrm>
            <a:off x="4011686" y="836712"/>
            <a:ext cx="1194595" cy="259229"/>
          </a:xfrm>
          <a:prstGeom prst="rect">
            <a:avLst/>
          </a:prstGeom>
          <a:solidFill>
            <a:srgbClr val="EAEAEA"/>
          </a:solidFill>
          <a:ln w="3175">
            <a:solidFill>
              <a:schemeClr val="bg1">
                <a:lumMod val="85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zh-CN" altLang="en-US" sz="1400" smtClean="0">
                <a:solidFill>
                  <a:srgbClr val="333333"/>
                </a:solidFill>
                <a:latin typeface="微软雅黑" panose="020b0503020204020204" pitchFamily="34" charset="-122"/>
                <a:ea typeface="微软雅黑" panose="020b0503020204020204" pitchFamily="34" charset="-122"/>
              </a:rPr>
              <a:t>随堂演练</a:t>
            </a:r>
            <a:endParaRPr lang="zh-CN" altLang="en-US" sz="1400">
              <a:solidFill>
                <a:srgbClr val="333333"/>
              </a:solidFill>
              <a:latin typeface="微软雅黑" panose="020b0503020204020204" pitchFamily="34" charset="-122"/>
              <a:ea typeface="微软雅黑" panose="020b0503020204020204" pitchFamily="34" charset="-122"/>
            </a:endParaRPr>
          </a:p>
        </p:txBody>
      </p:sp>
      <p:sp>
        <p:nvSpPr>
          <p:cNvPr id="2" name="矩形 1"/>
          <p:cNvSpPr>
            <a:spLocks noChangeAspect="1"/>
          </p:cNvSpPr>
          <p:nvPr/>
        </p:nvSpPr>
        <p:spPr>
          <a:xfrm>
            <a:off x="508000" y="1708603"/>
            <a:ext cx="8128000" cy="3694794"/>
          </a:xfrm>
          <a:prstGeom prst="rect">
            <a:avLst/>
          </a:prstGeom>
        </p:spPr>
        <p:txBody>
          <a:bodyPr>
            <a:spAutoFit/>
          </a:bodyPr>
          <a:lstStyle/>
          <a:p>
            <a:pPr>
              <a:lnSpc>
                <a:spcPct val="120000"/>
              </a:lnSpc>
              <a:spcAft>
                <a:spcPct val="0"/>
              </a:spcAft>
              <a:tabLst>
                <a:tab pos="1188085"/>
                <a:tab pos="2163445"/>
                <a:tab pos="3142615"/>
                <a:tab pos="4190365"/>
              </a:tabLst>
            </a:pPr>
            <a:r>
              <a:rPr lang="zh-CN" altLang="zh-CN" sz="2200">
                <a:solidFill>
                  <a:srgbClr val="000000"/>
                </a:solidFill>
                <a:latin typeface="Arial" panose="020b0604020202020204" pitchFamily="34" charset="0"/>
                <a:ea typeface="黑体" panose="02010609060101010101" pitchFamily="2" charset="-122"/>
                <a:cs typeface="Times New Roman" panose="02020603050405020304" pitchFamily="18" charset="0"/>
              </a:rPr>
              <a:t>互动探究</a:t>
            </a:r>
            <a:r>
              <a:rPr lang="en-US" altLang="zh-CN" sz="2200">
                <a:solidFill>
                  <a:srgbClr val="000000"/>
                </a:solidFill>
                <a:latin typeface="Times New Roman" panose="02020603050405020304" pitchFamily="18" charset="0"/>
                <a:cs typeface="Times New Roman" panose="02020603050405020304" pitchFamily="18" charset="0"/>
              </a:rPr>
              <a:t>(1)</a:t>
            </a:r>
            <a:r>
              <a:rPr lang="zh-CN" altLang="zh-CN" sz="2200">
                <a:solidFill>
                  <a:srgbClr val="000000"/>
                </a:solidFill>
                <a:latin typeface="Times New Roman" panose="02020603050405020304" pitchFamily="18" charset="0"/>
                <a:ea typeface="仿宋" panose="02010609060101010101" pitchFamily="49" charset="-122"/>
                <a:cs typeface="Times New Roman" panose="02020603050405020304" pitchFamily="18" charset="0"/>
              </a:rPr>
              <a:t>根据材料并结合所学</a:t>
            </a:r>
            <a:r>
              <a:rPr lang="en-US" altLang="zh-CN" sz="2200">
                <a:solidFill>
                  <a:srgbClr val="000000"/>
                </a:solidFill>
                <a:latin typeface="Times New Roman" panose="02020603050405020304" pitchFamily="18" charset="0"/>
                <a:cs typeface="Times New Roman" panose="02020603050405020304" pitchFamily="18" charset="0"/>
              </a:rPr>
              <a:t>,</a:t>
            </a:r>
            <a:r>
              <a:rPr lang="zh-CN" altLang="zh-CN" sz="2200">
                <a:solidFill>
                  <a:srgbClr val="000000"/>
                </a:solidFill>
                <a:latin typeface="Times New Roman" panose="02020603050405020304" pitchFamily="18" charset="0"/>
                <a:ea typeface="仿宋" panose="02010609060101010101" pitchFamily="49" charset="-122"/>
                <a:cs typeface="Times New Roman" panose="02020603050405020304" pitchFamily="18" charset="0"/>
              </a:rPr>
              <a:t>概括第二次世界大战后美国经济发展的特点及其根源。</a:t>
            </a:r>
            <a:endParaRPr lang="zh-CN" altLang="zh-CN" sz="2200">
              <a:solidFill>
                <a:srgbClr val="000000"/>
              </a:solidFill>
              <a:latin typeface="NEU-BZ-S92"/>
              <a:ea typeface="方正书宋_GBK" panose="03000509000000000000" pitchFamily="65" charset="-122"/>
              <a:cs typeface="Times New Roman" panose="02020603050405020304" pitchFamily="18" charset="0"/>
            </a:endParaRPr>
          </a:p>
          <a:p>
            <a:pPr>
              <a:lnSpc>
                <a:spcPct val="120000"/>
              </a:lnSpc>
              <a:spcAft>
                <a:spcPct val="0"/>
              </a:spcAft>
              <a:tabLst>
                <a:tab pos="1188085"/>
                <a:tab pos="2163445"/>
                <a:tab pos="3142615"/>
                <a:tab pos="4190365"/>
              </a:tabLst>
            </a:pPr>
            <a:r>
              <a:rPr lang="en-US" altLang="zh-CN" sz="2200">
                <a:solidFill>
                  <a:srgbClr val="000000"/>
                </a:solidFill>
                <a:latin typeface="Times New Roman" panose="02020603050405020304" pitchFamily="18" charset="0"/>
                <a:cs typeface="Times New Roman" panose="02020603050405020304" pitchFamily="18" charset="0"/>
              </a:rPr>
              <a:t>(2)</a:t>
            </a:r>
            <a:r>
              <a:rPr lang="zh-CN" altLang="zh-CN" sz="2200">
                <a:solidFill>
                  <a:srgbClr val="000000"/>
                </a:solidFill>
                <a:latin typeface="Times New Roman" panose="02020603050405020304" pitchFamily="18" charset="0"/>
                <a:ea typeface="仿宋" panose="02010609060101010101" pitchFamily="49" charset="-122"/>
                <a:cs typeface="Times New Roman" panose="02020603050405020304" pitchFamily="18" charset="0"/>
              </a:rPr>
              <a:t>根据材料并结合所学</a:t>
            </a:r>
            <a:r>
              <a:rPr lang="en-US" altLang="zh-CN" sz="2200">
                <a:solidFill>
                  <a:srgbClr val="000000"/>
                </a:solidFill>
                <a:latin typeface="Times New Roman" panose="02020603050405020304" pitchFamily="18" charset="0"/>
                <a:cs typeface="Times New Roman" panose="02020603050405020304" pitchFamily="18" charset="0"/>
              </a:rPr>
              <a:t>,</a:t>
            </a:r>
            <a:r>
              <a:rPr lang="zh-CN" altLang="zh-CN" sz="2200">
                <a:solidFill>
                  <a:srgbClr val="000000"/>
                </a:solidFill>
                <a:latin typeface="Times New Roman" panose="02020603050405020304" pitchFamily="18" charset="0"/>
                <a:ea typeface="仿宋" panose="02010609060101010101" pitchFamily="49" charset="-122"/>
                <a:cs typeface="Times New Roman" panose="02020603050405020304" pitchFamily="18" charset="0"/>
              </a:rPr>
              <a:t>分析图中美国经济发展出现</a:t>
            </a:r>
            <a:r>
              <a:rPr lang="en-US" altLang="zh-CN" sz="2200">
                <a:solidFill>
                  <a:srgbClr val="000000"/>
                </a:solidFill>
                <a:latin typeface="Times New Roman" panose="02020603050405020304" pitchFamily="18" charset="0"/>
                <a:cs typeface="Times New Roman" panose="02020603050405020304" pitchFamily="18" charset="0"/>
              </a:rPr>
              <a:t>“</a:t>
            </a:r>
            <a:r>
              <a:rPr lang="zh-CN" altLang="zh-CN" sz="2200">
                <a:solidFill>
                  <a:srgbClr val="000000"/>
                </a:solidFill>
                <a:latin typeface="Times New Roman" panose="02020603050405020304" pitchFamily="18" charset="0"/>
                <a:ea typeface="仿宋" panose="02010609060101010101" pitchFamily="49" charset="-122"/>
                <a:cs typeface="Times New Roman" panose="02020603050405020304" pitchFamily="18" charset="0"/>
              </a:rPr>
              <a:t>黄金阶段</a:t>
            </a:r>
            <a:r>
              <a:rPr lang="en-US" altLang="zh-CN" sz="2200">
                <a:solidFill>
                  <a:srgbClr val="000000"/>
                </a:solidFill>
                <a:latin typeface="Times New Roman" panose="02020603050405020304" pitchFamily="18" charset="0"/>
                <a:cs typeface="Times New Roman" panose="02020603050405020304" pitchFamily="18" charset="0"/>
              </a:rPr>
              <a:t>”</a:t>
            </a:r>
            <a:r>
              <a:rPr lang="zh-CN" altLang="zh-CN" sz="2200">
                <a:solidFill>
                  <a:srgbClr val="000000"/>
                </a:solidFill>
                <a:latin typeface="Times New Roman" panose="02020603050405020304" pitchFamily="18" charset="0"/>
                <a:ea typeface="仿宋" panose="02010609060101010101" pitchFamily="49" charset="-122"/>
                <a:cs typeface="Times New Roman" panose="02020603050405020304" pitchFamily="18" charset="0"/>
              </a:rPr>
              <a:t>的原因。</a:t>
            </a:r>
            <a:endParaRPr lang="zh-CN" altLang="zh-CN" sz="2200">
              <a:solidFill>
                <a:srgbClr val="000000"/>
              </a:solidFill>
              <a:latin typeface="NEU-BZ-S92"/>
              <a:ea typeface="方正书宋_GBK" panose="03000509000000000000" pitchFamily="65" charset="-122"/>
              <a:cs typeface="Times New Roman" panose="02020603050405020304" pitchFamily="18" charset="0"/>
            </a:endParaRPr>
          </a:p>
          <a:p>
            <a:pPr>
              <a:lnSpc>
                <a:spcPct val="120000"/>
              </a:lnSpc>
              <a:spcAft>
                <a:spcPct val="0"/>
              </a:spcAft>
              <a:tabLst>
                <a:tab pos="1188085"/>
                <a:tab pos="2163445"/>
                <a:tab pos="3142615"/>
                <a:tab pos="4190365"/>
              </a:tabLst>
            </a:pPr>
            <a:r>
              <a:rPr lang="zh-CN" altLang="zh-CN" sz="2200">
                <a:solidFill>
                  <a:srgbClr val="FF0000"/>
                </a:solidFill>
                <a:latin typeface="Arial" panose="020b0604020202020204" pitchFamily="34" charset="0"/>
                <a:ea typeface="黑体" panose="02010609060101010101" pitchFamily="2" charset="-122"/>
                <a:cs typeface="Times New Roman" panose="02020603050405020304" pitchFamily="18" charset="0"/>
              </a:rPr>
              <a:t>提示</a:t>
            </a:r>
            <a:r>
              <a:rPr lang="en-US" altLang="zh-CN" sz="2200">
                <a:solidFill>
                  <a:srgbClr val="000000"/>
                </a:solidFill>
                <a:latin typeface="Times New Roman" panose="02020603050405020304" pitchFamily="18" charset="0"/>
                <a:cs typeface="Times New Roman" panose="02020603050405020304" pitchFamily="18" charset="0"/>
              </a:rPr>
              <a:t>(1)</a:t>
            </a:r>
            <a:r>
              <a:rPr lang="zh-CN" altLang="zh-CN" sz="2200">
                <a:solidFill>
                  <a:srgbClr val="000000"/>
                </a:solidFill>
                <a:latin typeface="Times New Roman" panose="02020603050405020304" pitchFamily="18" charset="0"/>
                <a:ea typeface="楷体" panose="02010609060101010101" pitchFamily="49" charset="-122"/>
                <a:cs typeface="Times New Roman" panose="02020603050405020304" pitchFamily="18" charset="0"/>
              </a:rPr>
              <a:t>特点</a:t>
            </a:r>
            <a:r>
              <a:rPr lang="en-US" altLang="zh-CN" sz="2200">
                <a:solidFill>
                  <a:srgbClr val="000000"/>
                </a:solidFill>
                <a:latin typeface="Times New Roman" panose="02020603050405020304" pitchFamily="18" charset="0"/>
                <a:cs typeface="Times New Roman" panose="02020603050405020304" pitchFamily="18" charset="0"/>
              </a:rPr>
              <a:t>:</a:t>
            </a:r>
            <a:r>
              <a:rPr lang="zh-CN" altLang="zh-CN" sz="2200">
                <a:solidFill>
                  <a:srgbClr val="000000"/>
                </a:solidFill>
                <a:latin typeface="Times New Roman" panose="02020603050405020304" pitchFamily="18" charset="0"/>
                <a:ea typeface="楷体" panose="02010609060101010101" pitchFamily="49" charset="-122"/>
                <a:cs typeface="Times New Roman" panose="02020603050405020304" pitchFamily="18" charset="0"/>
              </a:rPr>
              <a:t>呈现出周期性的循环往复。根源</a:t>
            </a:r>
            <a:r>
              <a:rPr lang="en-US" altLang="zh-CN" sz="2200">
                <a:solidFill>
                  <a:srgbClr val="000000"/>
                </a:solidFill>
                <a:latin typeface="Times New Roman" panose="02020603050405020304" pitchFamily="18" charset="0"/>
                <a:cs typeface="Times New Roman" panose="02020603050405020304" pitchFamily="18" charset="0"/>
              </a:rPr>
              <a:t>:</a:t>
            </a:r>
            <a:r>
              <a:rPr lang="zh-CN" altLang="zh-CN" sz="2200">
                <a:solidFill>
                  <a:srgbClr val="000000"/>
                </a:solidFill>
                <a:latin typeface="Times New Roman" panose="02020603050405020304" pitchFamily="18" charset="0"/>
                <a:ea typeface="楷体" panose="02010609060101010101" pitchFamily="49" charset="-122"/>
                <a:cs typeface="Times New Roman" panose="02020603050405020304" pitchFamily="18" charset="0"/>
              </a:rPr>
              <a:t>资本主义的基本矛盾。</a:t>
            </a:r>
            <a:endParaRPr lang="zh-CN" altLang="zh-CN" sz="2200">
              <a:solidFill>
                <a:srgbClr val="000000"/>
              </a:solidFill>
              <a:latin typeface="NEU-BZ-S92"/>
              <a:ea typeface="方正书宋_GBK" panose="03000509000000000000" pitchFamily="65" charset="-122"/>
              <a:cs typeface="Times New Roman" panose="02020603050405020304" pitchFamily="18" charset="0"/>
            </a:endParaRPr>
          </a:p>
          <a:p>
            <a:pPr>
              <a:lnSpc>
                <a:spcPct val="120000"/>
              </a:lnSpc>
              <a:spcAft>
                <a:spcPct val="0"/>
              </a:spcAft>
              <a:tabLst>
                <a:tab pos="1188085"/>
                <a:tab pos="2163445"/>
                <a:tab pos="3142615"/>
                <a:tab pos="4190365"/>
              </a:tabLst>
            </a:pPr>
            <a:r>
              <a:rPr lang="en-US" altLang="zh-CN" sz="2200">
                <a:solidFill>
                  <a:srgbClr val="000000"/>
                </a:solidFill>
                <a:latin typeface="Times New Roman" panose="02020603050405020304" pitchFamily="18" charset="0"/>
                <a:cs typeface="Times New Roman" panose="02020603050405020304" pitchFamily="18" charset="0"/>
              </a:rPr>
              <a:t>(2)</a:t>
            </a:r>
            <a:r>
              <a:rPr lang="zh-CN" altLang="zh-CN" sz="2200">
                <a:solidFill>
                  <a:srgbClr val="000000"/>
                </a:solidFill>
                <a:latin typeface="Times New Roman" panose="02020603050405020304" pitchFamily="18" charset="0"/>
                <a:ea typeface="楷体" panose="02010609060101010101" pitchFamily="49" charset="-122"/>
                <a:cs typeface="Times New Roman" panose="02020603050405020304" pitchFamily="18" charset="0"/>
              </a:rPr>
              <a:t>国家垄断资本主义的进一步发展</a:t>
            </a:r>
            <a:r>
              <a:rPr lang="en-US" altLang="zh-CN" sz="2200">
                <a:solidFill>
                  <a:srgbClr val="000000"/>
                </a:solidFill>
                <a:latin typeface="Times New Roman" panose="02020603050405020304" pitchFamily="18" charset="0"/>
                <a:cs typeface="Times New Roman" panose="02020603050405020304" pitchFamily="18" charset="0"/>
              </a:rPr>
              <a:t>;</a:t>
            </a:r>
            <a:r>
              <a:rPr lang="zh-CN" altLang="zh-CN" sz="2200">
                <a:solidFill>
                  <a:srgbClr val="000000"/>
                </a:solidFill>
                <a:latin typeface="Times New Roman" panose="02020603050405020304" pitchFamily="18" charset="0"/>
                <a:ea typeface="楷体" panose="02010609060101010101" pitchFamily="49" charset="-122"/>
                <a:cs typeface="Times New Roman" panose="02020603050405020304" pitchFamily="18" charset="0"/>
              </a:rPr>
              <a:t>现代科学技术的推动</a:t>
            </a:r>
            <a:r>
              <a:rPr lang="en-US" altLang="zh-CN" sz="2200">
                <a:solidFill>
                  <a:srgbClr val="000000"/>
                </a:solidFill>
                <a:latin typeface="Times New Roman" panose="02020603050405020304" pitchFamily="18" charset="0"/>
                <a:cs typeface="Times New Roman" panose="02020603050405020304" pitchFamily="18" charset="0"/>
              </a:rPr>
              <a:t>;</a:t>
            </a:r>
            <a:r>
              <a:rPr lang="zh-CN" altLang="zh-CN" sz="2200">
                <a:solidFill>
                  <a:srgbClr val="000000"/>
                </a:solidFill>
                <a:latin typeface="Times New Roman" panose="02020603050405020304" pitchFamily="18" charset="0"/>
                <a:ea typeface="楷体" panose="02010609060101010101" pitchFamily="49" charset="-122"/>
                <a:cs typeface="Times New Roman" panose="02020603050405020304" pitchFamily="18" charset="0"/>
              </a:rPr>
              <a:t>美国世界经济霸主地位的确立</a:t>
            </a:r>
            <a:r>
              <a:rPr lang="en-US" altLang="zh-CN" sz="2200">
                <a:solidFill>
                  <a:srgbClr val="000000"/>
                </a:solidFill>
                <a:latin typeface="Times New Roman" panose="02020603050405020304" pitchFamily="18" charset="0"/>
                <a:cs typeface="Times New Roman" panose="02020603050405020304" pitchFamily="18" charset="0"/>
              </a:rPr>
              <a:t>;</a:t>
            </a:r>
            <a:r>
              <a:rPr lang="zh-CN" altLang="zh-CN" sz="2200">
                <a:solidFill>
                  <a:srgbClr val="000000"/>
                </a:solidFill>
                <a:latin typeface="Times New Roman" panose="02020603050405020304" pitchFamily="18" charset="0"/>
                <a:ea typeface="楷体" panose="02010609060101010101" pitchFamily="49" charset="-122"/>
                <a:cs typeface="Times New Roman" panose="02020603050405020304" pitchFamily="18" charset="0"/>
              </a:rPr>
              <a:t>第二次世界大战后资本主义经济体系的建立。</a:t>
            </a:r>
            <a:endParaRPr lang="zh-CN" altLang="zh-CN" sz="2200">
              <a:solidFill>
                <a:srgbClr val="000000"/>
              </a:solidFill>
              <a:effectLst/>
              <a:latin typeface="NEU-BZ-S92"/>
              <a:ea typeface="方正书宋_GBK" panose="03000509000000000000" pitchFamily="65" charset="-122"/>
              <a:cs typeface="Times New Roman" panose="02020603050405020304" pitchFamily="18" charset="0"/>
            </a:endParaRPr>
          </a:p>
        </p:txBody>
      </p:sp>
    </p:spTree>
  </p:cSld>
  <p:clrMapOvr>
    <a:masterClrMapping/>
  </p:clrMapOvr>
  <mc:AlternateContent xmlns:mc="http://schemas.openxmlformats.org/markup-compatibility/2006">
    <mc:Choice xmlns:p14="http://schemas.microsoft.com/office/powerpoint/2010/main" Requires="p14">
      <p:transition p14:dur="10"/>
    </mc:Choice>
    <mc:Fallback>
      <p:transition/>
    </mc:Fallback>
  </mc:AlternateContent>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afterGroup">
                            <p:stCondLst>
                              <p:cond delay="0"/>
                            </p:stCondLst>
                            <p:childTnLst>
                              <p:par>
                                <p:cTn id="5" presetID="14" presetClass="entr" presetSubtype="10" fill="hold" nodeType="clickEffect">
                                  <p:stCondLst>
                                    <p:cond delay="0"/>
                                  </p:stCondLst>
                                  <p:childTnLst>
                                    <p:set>
                                      <p:cBhvr>
                                        <p:cTn id="6" dur="1" fill="hold">
                                          <p:stCondLst>
                                            <p:cond delay="0"/>
                                          </p:stCondLst>
                                        </p:cTn>
                                        <p:tgtEl>
                                          <p:spTgt spid="2">
                                            <p:txEl>
                                              <p:pRg st="2" end="2"/>
                                            </p:txEl>
                                          </p:spTgt>
                                        </p:tgtEl>
                                        <p:attrNameLst>
                                          <p:attrName>style.visibility</p:attrName>
                                        </p:attrNameLst>
                                      </p:cBhvr>
                                      <p:to>
                                        <p:strVal val="visible"/>
                                      </p:to>
                                    </p:set>
                                    <p:animEffect transition="in" filter="randombar(horizontal)">
                                      <p:cBhvr>
                                        <p:cTn id="7" dur="500"/>
                                        <p:tgtEl>
                                          <p:spTgt spid="2">
                                            <p:txEl>
                                              <p:pRg st="2" end="2"/>
                                            </p:txEl>
                                          </p:spTgt>
                                        </p:tgtEl>
                                      </p:cBhvr>
                                    </p:animEffect>
                                  </p:childTnLst>
                                </p:cTn>
                              </p:par>
                              <p:par>
                                <p:cTn id="8" presetID="14" presetClass="entr" presetSubtype="10" fill="hold" nodeType="withEffect">
                                  <p:stCondLst>
                                    <p:cond delay="0"/>
                                  </p:stCondLst>
                                  <p:childTnLst>
                                    <p:set>
                                      <p:cBhvr>
                                        <p:cTn id="9" dur="1" fill="hold">
                                          <p:stCondLst>
                                            <p:cond delay="0"/>
                                          </p:stCondLst>
                                        </p:cTn>
                                        <p:tgtEl>
                                          <p:spTgt spid="2">
                                            <p:txEl>
                                              <p:pRg st="3" end="3"/>
                                            </p:txEl>
                                          </p:spTgt>
                                        </p:tgtEl>
                                        <p:attrNameLst>
                                          <p:attrName>style.visibility</p:attrName>
                                        </p:attrNameLst>
                                      </p:cBhvr>
                                      <p:to>
                                        <p:strVal val="visible"/>
                                      </p:to>
                                    </p:set>
                                    <p:animEffect transition="in" filter="randombar(horizontal)">
                                      <p:cBhvr>
                                        <p:cTn id="10" dur="500"/>
                                        <p:tgtEl>
                                          <p:spTgt spid="2">
                                            <p:txEl>
                                              <p:pRg st="3" end="3"/>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0.xml><?xml version="1.0" encoding="utf-8"?>
<p:sld xmlns:a="http://schemas.openxmlformats.org/drawingml/2006/main" xmlns:r="http://schemas.openxmlformats.org/officeDocument/2006/relationships" xmlns:p14="http://schemas.microsoft.com/office/powerpoint/2010/main" xmlns:p15="http://schemas.microsoft.com/office/powerpoint/2012/main" xmlns:p="http://schemas.openxmlformats.org/presentationml/2006/main">
  <p:cSld>
    <p:spTree>
      <p:nvGrpSpPr>
        <p:cNvPr id="1" name=""/>
        <p:cNvGrpSpPr/>
        <p:nvPr/>
      </p:nvGrpSpPr>
      <p:grpSpPr>
        <a:xfrm>
          <a:off x="0" y="0"/>
          <a:ext cx="0" cy="0"/>
        </a:xfrm>
      </p:grpSpPr>
      <p:sp>
        <p:nvSpPr>
          <p:cNvPr id="10" name="矩形 9">
            <a:hlinkClick r:id="rId2" action="ppaction://hlinksldjump"/>
          </p:cNvPr>
          <p:cNvSpPr/>
          <p:nvPr/>
        </p:nvSpPr>
        <p:spPr>
          <a:xfrm>
            <a:off x="269228" y="836712"/>
            <a:ext cx="1194595" cy="259229"/>
          </a:xfrm>
          <a:prstGeom prst="rect">
            <a:avLst/>
          </a:prstGeom>
          <a:solidFill>
            <a:srgbClr val="C04B05"/>
          </a:solidFill>
          <a:ln w="3175">
            <a:solidFill>
              <a:schemeClr val="bg1">
                <a:lumMod val="85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zh-CN" altLang="en-US" sz="1400" smtClean="0">
                <a:solidFill>
                  <a:schemeClr val="bg1"/>
                </a:solidFill>
                <a:latin typeface="微软雅黑" panose="020b0503020204020204" pitchFamily="34" charset="-122"/>
                <a:ea typeface="微软雅黑" panose="020b0503020204020204" pitchFamily="34" charset="-122"/>
              </a:rPr>
              <a:t>探究点一</a:t>
            </a:r>
            <a:endParaRPr lang="zh-CN" altLang="en-US" sz="1400">
              <a:solidFill>
                <a:schemeClr val="bg1"/>
              </a:solidFill>
              <a:latin typeface="微软雅黑" panose="020b0503020204020204" pitchFamily="34" charset="-122"/>
              <a:ea typeface="微软雅黑" panose="020b0503020204020204" pitchFamily="34" charset="-122"/>
            </a:endParaRPr>
          </a:p>
        </p:txBody>
      </p:sp>
      <p:sp>
        <p:nvSpPr>
          <p:cNvPr id="11" name="矩形 10">
            <a:hlinkClick r:id="rId3" action="ppaction://hlinksldjump"/>
          </p:cNvPr>
          <p:cNvSpPr/>
          <p:nvPr/>
        </p:nvSpPr>
        <p:spPr>
          <a:xfrm>
            <a:off x="1516714" y="836712"/>
            <a:ext cx="1194595" cy="259229"/>
          </a:xfrm>
          <a:prstGeom prst="rect">
            <a:avLst/>
          </a:prstGeom>
          <a:solidFill>
            <a:srgbClr val="EAEAEA"/>
          </a:solidFill>
          <a:ln w="3175">
            <a:solidFill>
              <a:schemeClr val="bg1">
                <a:lumMod val="85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zh-CN" altLang="en-US" sz="1400" smtClean="0">
                <a:solidFill>
                  <a:srgbClr val="333333"/>
                </a:solidFill>
                <a:latin typeface="微软雅黑" panose="020b0503020204020204" pitchFamily="34" charset="-122"/>
                <a:ea typeface="微软雅黑" panose="020b0503020204020204" pitchFamily="34" charset="-122"/>
              </a:rPr>
              <a:t>探究点二</a:t>
            </a:r>
            <a:endParaRPr lang="zh-CN" altLang="en-US" sz="1400">
              <a:solidFill>
                <a:srgbClr val="333333"/>
              </a:solidFill>
              <a:latin typeface="微软雅黑" panose="020b0503020204020204" pitchFamily="34" charset="-122"/>
              <a:ea typeface="微软雅黑" panose="020b0503020204020204" pitchFamily="34" charset="-122"/>
            </a:endParaRPr>
          </a:p>
        </p:txBody>
      </p:sp>
      <p:sp>
        <p:nvSpPr>
          <p:cNvPr id="12" name="矩形 11">
            <a:hlinkClick r:id="rId4" action="ppaction://hlinksldjump"/>
          </p:cNvPr>
          <p:cNvSpPr/>
          <p:nvPr/>
        </p:nvSpPr>
        <p:spPr>
          <a:xfrm>
            <a:off x="2764200" y="836712"/>
            <a:ext cx="1194595" cy="259229"/>
          </a:xfrm>
          <a:prstGeom prst="rect">
            <a:avLst/>
          </a:prstGeom>
          <a:solidFill>
            <a:srgbClr val="EAEAEA"/>
          </a:solidFill>
          <a:ln w="3175">
            <a:solidFill>
              <a:schemeClr val="bg1">
                <a:lumMod val="85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zh-CN" altLang="en-US" sz="1400" smtClean="0">
                <a:solidFill>
                  <a:srgbClr val="333333"/>
                </a:solidFill>
                <a:latin typeface="微软雅黑" panose="020b0503020204020204" pitchFamily="34" charset="-122"/>
                <a:ea typeface="微软雅黑" panose="020b0503020204020204" pitchFamily="34" charset="-122"/>
              </a:rPr>
              <a:t>探究点三</a:t>
            </a:r>
            <a:endParaRPr lang="zh-CN" altLang="en-US" sz="1400">
              <a:solidFill>
                <a:srgbClr val="333333"/>
              </a:solidFill>
              <a:latin typeface="微软雅黑" panose="020b0503020204020204" pitchFamily="34" charset="-122"/>
              <a:ea typeface="微软雅黑" panose="020b0503020204020204" pitchFamily="34" charset="-122"/>
            </a:endParaRPr>
          </a:p>
        </p:txBody>
      </p:sp>
      <p:sp>
        <p:nvSpPr>
          <p:cNvPr id="5" name="矩形 4">
            <a:hlinkClick r:id="rId5" action="ppaction://hlinksldjump"/>
          </p:cNvPr>
          <p:cNvSpPr/>
          <p:nvPr/>
        </p:nvSpPr>
        <p:spPr>
          <a:xfrm>
            <a:off x="4011686" y="836712"/>
            <a:ext cx="1194595" cy="259229"/>
          </a:xfrm>
          <a:prstGeom prst="rect">
            <a:avLst/>
          </a:prstGeom>
          <a:solidFill>
            <a:srgbClr val="EAEAEA"/>
          </a:solidFill>
          <a:ln w="3175">
            <a:solidFill>
              <a:schemeClr val="bg1">
                <a:lumMod val="85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zh-CN" altLang="en-US" sz="1400" smtClean="0">
                <a:solidFill>
                  <a:srgbClr val="333333"/>
                </a:solidFill>
                <a:latin typeface="微软雅黑" panose="020b0503020204020204" pitchFamily="34" charset="-122"/>
                <a:ea typeface="微软雅黑" panose="020b0503020204020204" pitchFamily="34" charset="-122"/>
              </a:rPr>
              <a:t>随堂演练</a:t>
            </a:r>
            <a:endParaRPr lang="zh-CN" altLang="en-US" sz="1400">
              <a:solidFill>
                <a:srgbClr val="333333"/>
              </a:solidFill>
              <a:latin typeface="微软雅黑" panose="020b0503020204020204" pitchFamily="34" charset="-122"/>
              <a:ea typeface="微软雅黑" panose="020b0503020204020204" pitchFamily="34" charset="-122"/>
            </a:endParaRPr>
          </a:p>
        </p:txBody>
      </p:sp>
      <p:sp>
        <p:nvSpPr>
          <p:cNvPr id="2" name="矩形 1"/>
          <p:cNvSpPr>
            <a:spLocks noChangeAspect="1"/>
          </p:cNvSpPr>
          <p:nvPr/>
        </p:nvSpPr>
        <p:spPr>
          <a:xfrm>
            <a:off x="508000" y="1904201"/>
            <a:ext cx="8128000" cy="3303597"/>
          </a:xfrm>
          <a:prstGeom prst="rect">
            <a:avLst/>
          </a:prstGeom>
        </p:spPr>
        <p:txBody>
          <a:bodyPr>
            <a:spAutoFit/>
          </a:bodyPr>
          <a:lstStyle/>
          <a:p>
            <a:pPr>
              <a:lnSpc>
                <a:spcPct val="120000"/>
              </a:lnSpc>
              <a:spcAft>
                <a:spcPct val="0"/>
              </a:spcAft>
              <a:tabLst>
                <a:tab pos="1188085"/>
                <a:tab pos="2163445"/>
                <a:tab pos="3142615"/>
                <a:tab pos="4190365"/>
              </a:tabLst>
            </a:pPr>
            <a:r>
              <a:rPr lang="zh-CN" altLang="zh-CN" sz="2200">
                <a:solidFill>
                  <a:srgbClr val="000000"/>
                </a:solidFill>
                <a:latin typeface="Times New Roman" panose="02020603050405020304" pitchFamily="18" charset="0"/>
                <a:ea typeface="黑体" panose="02010609060101010101" pitchFamily="2" charset="-122"/>
                <a:cs typeface="Times New Roman" panose="02020603050405020304" pitchFamily="18" charset="0"/>
              </a:rPr>
              <a:t>历史解释</a:t>
            </a:r>
            <a:endParaRPr lang="zh-CN" altLang="zh-CN" sz="2200">
              <a:solidFill>
                <a:srgbClr val="000000"/>
              </a:solidFill>
              <a:latin typeface="NEU-BZ-S92"/>
              <a:ea typeface="方正书宋_GBK" panose="03000509000000000000" pitchFamily="65" charset="-122"/>
              <a:cs typeface="Times New Roman" panose="02020603050405020304" pitchFamily="18" charset="0"/>
            </a:endParaRPr>
          </a:p>
          <a:p>
            <a:pPr>
              <a:lnSpc>
                <a:spcPct val="120000"/>
              </a:lnSpc>
              <a:spcAft>
                <a:spcPct val="0"/>
              </a:spcAft>
              <a:tabLst>
                <a:tab pos="1188085"/>
                <a:tab pos="2163445"/>
                <a:tab pos="3142615"/>
                <a:tab pos="4190365"/>
              </a:tabLst>
            </a:pPr>
            <a:r>
              <a:rPr lang="zh-CN" altLang="zh-CN" sz="2200">
                <a:solidFill>
                  <a:srgbClr val="000000"/>
                </a:solidFill>
                <a:latin typeface="Arial" panose="020b0604020202020204" pitchFamily="34" charset="0"/>
                <a:ea typeface="黑体" panose="02010609060101010101" pitchFamily="2" charset="-122"/>
                <a:cs typeface="Times New Roman" panose="02020603050405020304" pitchFamily="18" charset="0"/>
              </a:rPr>
              <a:t>第二次世界大战后世界经济发展的特点</a:t>
            </a:r>
            <a:endParaRPr lang="zh-CN" altLang="zh-CN" sz="2200">
              <a:solidFill>
                <a:srgbClr val="000000"/>
              </a:solidFill>
              <a:latin typeface="NEU-BZ-S92"/>
              <a:ea typeface="方正书宋_GBK" panose="03000509000000000000" pitchFamily="65" charset="-122"/>
              <a:cs typeface="Times New Roman" panose="02020603050405020304" pitchFamily="18" charset="0"/>
            </a:endParaRPr>
          </a:p>
          <a:p>
            <a:pPr>
              <a:lnSpc>
                <a:spcPct val="120000"/>
              </a:lnSpc>
              <a:spcAft>
                <a:spcPct val="0"/>
              </a:spcAft>
              <a:tabLst>
                <a:tab pos="1188085"/>
                <a:tab pos="2163445"/>
                <a:tab pos="3142615"/>
                <a:tab pos="4190365"/>
              </a:tabLst>
            </a:pPr>
            <a:r>
              <a:rPr lang="en-US" altLang="zh-CN" sz="2200">
                <a:solidFill>
                  <a:srgbClr val="000000"/>
                </a:solidFill>
                <a:latin typeface="Times New Roman" panose="02020603050405020304" pitchFamily="18" charset="0"/>
                <a:cs typeface="Times New Roman" panose="02020603050405020304" pitchFamily="18" charset="0"/>
              </a:rPr>
              <a:t>(1)</a:t>
            </a:r>
            <a:r>
              <a:rPr lang="zh-CN" altLang="zh-CN" sz="2200">
                <a:solidFill>
                  <a:srgbClr val="000000"/>
                </a:solidFill>
                <a:latin typeface="Times New Roman" panose="02020603050405020304" pitchFamily="18" charset="0"/>
                <a:cs typeface="Times New Roman" panose="02020603050405020304" pitchFamily="18" charset="0"/>
              </a:rPr>
              <a:t>经济全球化的趋势不可阻挡。</a:t>
            </a:r>
            <a:endParaRPr lang="zh-CN" altLang="zh-CN" sz="2200">
              <a:solidFill>
                <a:srgbClr val="000000"/>
              </a:solidFill>
              <a:latin typeface="NEU-BZ-S92"/>
              <a:ea typeface="方正书宋_GBK" panose="03000509000000000000" pitchFamily="65" charset="-122"/>
              <a:cs typeface="Times New Roman" panose="02020603050405020304" pitchFamily="18" charset="0"/>
            </a:endParaRPr>
          </a:p>
          <a:p>
            <a:pPr>
              <a:lnSpc>
                <a:spcPct val="120000"/>
              </a:lnSpc>
              <a:spcAft>
                <a:spcPct val="0"/>
              </a:spcAft>
              <a:tabLst>
                <a:tab pos="1188085"/>
                <a:tab pos="2163445"/>
                <a:tab pos="3142615"/>
                <a:tab pos="4190365"/>
              </a:tabLst>
            </a:pPr>
            <a:r>
              <a:rPr lang="en-US" altLang="zh-CN" sz="2200">
                <a:solidFill>
                  <a:srgbClr val="000000"/>
                </a:solidFill>
                <a:latin typeface="Times New Roman" panose="02020603050405020304" pitchFamily="18" charset="0"/>
                <a:cs typeface="Times New Roman" panose="02020603050405020304" pitchFamily="18" charset="0"/>
              </a:rPr>
              <a:t>(2)</a:t>
            </a:r>
            <a:r>
              <a:rPr lang="zh-CN" altLang="zh-CN" sz="2200">
                <a:solidFill>
                  <a:srgbClr val="000000"/>
                </a:solidFill>
                <a:latin typeface="Times New Roman" panose="02020603050405020304" pitchFamily="18" charset="0"/>
                <a:cs typeface="Times New Roman" panose="02020603050405020304" pitchFamily="18" charset="0"/>
              </a:rPr>
              <a:t>世界经济发展呈现多极化趋势。</a:t>
            </a:r>
            <a:endParaRPr lang="zh-CN" altLang="zh-CN" sz="2200">
              <a:solidFill>
                <a:srgbClr val="000000"/>
              </a:solidFill>
              <a:latin typeface="NEU-BZ-S92"/>
              <a:ea typeface="方正书宋_GBK" panose="03000509000000000000" pitchFamily="65" charset="-122"/>
              <a:cs typeface="Times New Roman" panose="02020603050405020304" pitchFamily="18" charset="0"/>
            </a:endParaRPr>
          </a:p>
          <a:p>
            <a:pPr>
              <a:lnSpc>
                <a:spcPct val="120000"/>
              </a:lnSpc>
              <a:spcAft>
                <a:spcPct val="0"/>
              </a:spcAft>
              <a:tabLst>
                <a:tab pos="1188085"/>
                <a:tab pos="2163445"/>
                <a:tab pos="3142615"/>
                <a:tab pos="4190365"/>
              </a:tabLst>
            </a:pPr>
            <a:r>
              <a:rPr lang="en-US" altLang="zh-CN" sz="2200">
                <a:solidFill>
                  <a:srgbClr val="000000"/>
                </a:solidFill>
                <a:latin typeface="Times New Roman" panose="02020603050405020304" pitchFamily="18" charset="0"/>
                <a:cs typeface="Times New Roman" panose="02020603050405020304" pitchFamily="18" charset="0"/>
              </a:rPr>
              <a:t>(3)</a:t>
            </a:r>
            <a:r>
              <a:rPr lang="zh-CN" altLang="zh-CN" sz="2200">
                <a:solidFill>
                  <a:srgbClr val="000000"/>
                </a:solidFill>
                <a:latin typeface="Times New Roman" panose="02020603050405020304" pitchFamily="18" charset="0"/>
                <a:cs typeface="Times New Roman" panose="02020603050405020304" pitchFamily="18" charset="0"/>
              </a:rPr>
              <a:t>跨国公司在世界经济的地位日益重要。</a:t>
            </a:r>
            <a:endParaRPr lang="zh-CN" altLang="zh-CN" sz="2200">
              <a:solidFill>
                <a:srgbClr val="000000"/>
              </a:solidFill>
              <a:latin typeface="NEU-BZ-S92"/>
              <a:ea typeface="方正书宋_GBK" panose="03000509000000000000" pitchFamily="65" charset="-122"/>
              <a:cs typeface="Times New Roman" panose="02020603050405020304" pitchFamily="18" charset="0"/>
            </a:endParaRPr>
          </a:p>
          <a:p>
            <a:pPr>
              <a:lnSpc>
                <a:spcPct val="120000"/>
              </a:lnSpc>
              <a:spcAft>
                <a:spcPct val="0"/>
              </a:spcAft>
              <a:tabLst>
                <a:tab pos="1188085"/>
                <a:tab pos="2163445"/>
                <a:tab pos="3142615"/>
                <a:tab pos="4190365"/>
              </a:tabLst>
            </a:pPr>
            <a:r>
              <a:rPr lang="en-US" altLang="zh-CN" sz="2200">
                <a:solidFill>
                  <a:srgbClr val="000000"/>
                </a:solidFill>
                <a:latin typeface="Times New Roman" panose="02020603050405020304" pitchFamily="18" charset="0"/>
                <a:cs typeface="Times New Roman" panose="02020603050405020304" pitchFamily="18" charset="0"/>
              </a:rPr>
              <a:t>(4)</a:t>
            </a:r>
            <a:r>
              <a:rPr lang="zh-CN" altLang="zh-CN" sz="2200">
                <a:solidFill>
                  <a:srgbClr val="000000"/>
                </a:solidFill>
                <a:latin typeface="Times New Roman" panose="02020603050405020304" pitchFamily="18" charset="0"/>
                <a:cs typeface="Times New Roman" panose="02020603050405020304" pitchFamily="18" charset="0"/>
              </a:rPr>
              <a:t>世界经济发展的不平衡性不断加剧。</a:t>
            </a:r>
            <a:endParaRPr lang="zh-CN" altLang="zh-CN" sz="2200">
              <a:solidFill>
                <a:srgbClr val="000000"/>
              </a:solidFill>
              <a:latin typeface="NEU-BZ-S92"/>
              <a:ea typeface="方正书宋_GBK" panose="03000509000000000000" pitchFamily="65" charset="-122"/>
              <a:cs typeface="Times New Roman" panose="02020603050405020304" pitchFamily="18" charset="0"/>
            </a:endParaRPr>
          </a:p>
          <a:p>
            <a:pPr>
              <a:lnSpc>
                <a:spcPct val="120000"/>
              </a:lnSpc>
              <a:spcAft>
                <a:spcPct val="0"/>
              </a:spcAft>
              <a:tabLst>
                <a:tab pos="1188085"/>
                <a:tab pos="2163445"/>
                <a:tab pos="3142615"/>
                <a:tab pos="4190365"/>
              </a:tabLst>
            </a:pPr>
            <a:r>
              <a:rPr lang="en-US" altLang="zh-CN" sz="2200">
                <a:solidFill>
                  <a:srgbClr val="000000"/>
                </a:solidFill>
                <a:latin typeface="Times New Roman" panose="02020603050405020304" pitchFamily="18" charset="0"/>
                <a:cs typeface="Times New Roman" panose="02020603050405020304" pitchFamily="18" charset="0"/>
              </a:rPr>
              <a:t>(5)</a:t>
            </a:r>
            <a:r>
              <a:rPr lang="zh-CN" altLang="zh-CN" sz="2200">
                <a:solidFill>
                  <a:srgbClr val="000000"/>
                </a:solidFill>
                <a:latin typeface="Times New Roman" panose="02020603050405020304" pitchFamily="18" charset="0"/>
                <a:cs typeface="Times New Roman" panose="02020603050405020304" pitchFamily="18" charset="0"/>
              </a:rPr>
              <a:t>科技革命对世界经济发展的推动作用日益增强。</a:t>
            </a:r>
            <a:endParaRPr lang="zh-CN" altLang="zh-CN" sz="2200">
              <a:solidFill>
                <a:srgbClr val="000000"/>
              </a:solidFill>
              <a:latin typeface="NEU-BZ-S92"/>
              <a:ea typeface="方正书宋_GBK" panose="03000509000000000000" pitchFamily="65" charset="-122"/>
              <a:cs typeface="Times New Roman" panose="02020603050405020304" pitchFamily="18" charset="0"/>
            </a:endParaRPr>
          </a:p>
          <a:p>
            <a:pPr>
              <a:lnSpc>
                <a:spcPct val="120000"/>
              </a:lnSpc>
              <a:spcAft>
                <a:spcPct val="0"/>
              </a:spcAft>
              <a:tabLst>
                <a:tab pos="1188085"/>
                <a:tab pos="2163445"/>
                <a:tab pos="3142615"/>
                <a:tab pos="4190365"/>
              </a:tabLst>
            </a:pPr>
            <a:r>
              <a:rPr lang="en-US" altLang="zh-CN" sz="2200">
                <a:solidFill>
                  <a:srgbClr val="000000"/>
                </a:solidFill>
                <a:latin typeface="Times New Roman" panose="02020603050405020304" pitchFamily="18" charset="0"/>
                <a:cs typeface="Times New Roman" panose="02020603050405020304" pitchFamily="18" charset="0"/>
              </a:rPr>
              <a:t>(6)</a:t>
            </a:r>
            <a:r>
              <a:rPr lang="zh-CN" altLang="zh-CN" sz="2200">
                <a:solidFill>
                  <a:srgbClr val="000000"/>
                </a:solidFill>
                <a:latin typeface="Times New Roman" panose="02020603050405020304" pitchFamily="18" charset="0"/>
                <a:cs typeface="Times New Roman" panose="02020603050405020304" pitchFamily="18" charset="0"/>
              </a:rPr>
              <a:t>中国等发展中国家对世界经济的贡献率不断提升。</a:t>
            </a:r>
            <a:endParaRPr lang="zh-CN" altLang="zh-CN" sz="2200">
              <a:solidFill>
                <a:srgbClr val="000000"/>
              </a:solidFill>
              <a:effectLst/>
              <a:latin typeface="NEU-BZ-S92"/>
              <a:ea typeface="方正书宋_GBK" panose="03000509000000000000" pitchFamily="65" charset="-122"/>
              <a:cs typeface="Times New Roman" panose="02020603050405020304" pitchFamily="18" charset="0"/>
            </a:endParaRPr>
          </a:p>
        </p:txBody>
      </p:sp>
    </p:spTree>
  </p:cSld>
  <p:clrMapOvr>
    <a:masterClrMapping/>
  </p:clrMapOvr>
  <mc:AlternateContent xmlns:mc="http://schemas.openxmlformats.org/markup-compatibility/2006">
    <mc:Choice xmlns:p14="http://schemas.microsoft.com/office/powerpoint/2010/main" Requires="p14">
      <p:transition p14:dur="10"/>
    </mc:Choice>
    <mc:Fallback>
      <p:transition/>
    </mc:Fallback>
  </mc:AlternateContent>
  <p:timing/>
</p:sld>
</file>

<file path=ppt/slides/slide21.xml><?xml version="1.0" encoding="utf-8"?>
<p:sld xmlns:a="http://schemas.openxmlformats.org/drawingml/2006/main" xmlns:r="http://schemas.openxmlformats.org/officeDocument/2006/relationships" xmlns:p14="http://schemas.microsoft.com/office/powerpoint/2010/main" xmlns:p15="http://schemas.microsoft.com/office/powerpoint/2012/main" xmlns:p="http://schemas.openxmlformats.org/presentationml/2006/main">
  <p:cSld>
    <p:spTree>
      <p:nvGrpSpPr>
        <p:cNvPr id="1" name=""/>
        <p:cNvGrpSpPr/>
        <p:nvPr/>
      </p:nvGrpSpPr>
      <p:grpSpPr>
        <a:xfrm>
          <a:off x="0" y="0"/>
          <a:ext cx="0" cy="0"/>
        </a:xfrm>
      </p:grpSpPr>
      <p:sp>
        <p:nvSpPr>
          <p:cNvPr id="10" name="矩形 9">
            <a:hlinkClick r:id="rId2" action="ppaction://hlinksldjump"/>
          </p:cNvPr>
          <p:cNvSpPr/>
          <p:nvPr/>
        </p:nvSpPr>
        <p:spPr>
          <a:xfrm>
            <a:off x="269228" y="836712"/>
            <a:ext cx="1194595" cy="259229"/>
          </a:xfrm>
          <a:prstGeom prst="rect">
            <a:avLst/>
          </a:prstGeom>
          <a:solidFill>
            <a:srgbClr val="C04B05"/>
          </a:solidFill>
          <a:ln w="3175">
            <a:solidFill>
              <a:schemeClr val="bg1">
                <a:lumMod val="85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zh-CN" altLang="en-US" sz="1400" smtClean="0">
                <a:solidFill>
                  <a:schemeClr val="bg1"/>
                </a:solidFill>
                <a:latin typeface="微软雅黑" panose="020b0503020204020204" pitchFamily="34" charset="-122"/>
                <a:ea typeface="微软雅黑" panose="020b0503020204020204" pitchFamily="34" charset="-122"/>
              </a:rPr>
              <a:t>探究点一</a:t>
            </a:r>
            <a:endParaRPr lang="zh-CN" altLang="en-US" sz="1400">
              <a:solidFill>
                <a:schemeClr val="bg1"/>
              </a:solidFill>
              <a:latin typeface="微软雅黑" panose="020b0503020204020204" pitchFamily="34" charset="-122"/>
              <a:ea typeface="微软雅黑" panose="020b0503020204020204" pitchFamily="34" charset="-122"/>
            </a:endParaRPr>
          </a:p>
        </p:txBody>
      </p:sp>
      <p:sp>
        <p:nvSpPr>
          <p:cNvPr id="11" name="矩形 10">
            <a:hlinkClick r:id="rId3" action="ppaction://hlinksldjump"/>
          </p:cNvPr>
          <p:cNvSpPr/>
          <p:nvPr/>
        </p:nvSpPr>
        <p:spPr>
          <a:xfrm>
            <a:off x="1516714" y="836712"/>
            <a:ext cx="1194595" cy="259229"/>
          </a:xfrm>
          <a:prstGeom prst="rect">
            <a:avLst/>
          </a:prstGeom>
          <a:solidFill>
            <a:srgbClr val="EAEAEA"/>
          </a:solidFill>
          <a:ln w="3175">
            <a:solidFill>
              <a:schemeClr val="bg1">
                <a:lumMod val="85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zh-CN" altLang="en-US" sz="1400" smtClean="0">
                <a:solidFill>
                  <a:srgbClr val="333333"/>
                </a:solidFill>
                <a:latin typeface="微软雅黑" panose="020b0503020204020204" pitchFamily="34" charset="-122"/>
                <a:ea typeface="微软雅黑" panose="020b0503020204020204" pitchFamily="34" charset="-122"/>
              </a:rPr>
              <a:t>探究点二</a:t>
            </a:r>
            <a:endParaRPr lang="zh-CN" altLang="en-US" sz="1400">
              <a:solidFill>
                <a:srgbClr val="333333"/>
              </a:solidFill>
              <a:latin typeface="微软雅黑" panose="020b0503020204020204" pitchFamily="34" charset="-122"/>
              <a:ea typeface="微软雅黑" panose="020b0503020204020204" pitchFamily="34" charset="-122"/>
            </a:endParaRPr>
          </a:p>
        </p:txBody>
      </p:sp>
      <p:sp>
        <p:nvSpPr>
          <p:cNvPr id="12" name="矩形 11">
            <a:hlinkClick r:id="rId4" action="ppaction://hlinksldjump"/>
          </p:cNvPr>
          <p:cNvSpPr/>
          <p:nvPr/>
        </p:nvSpPr>
        <p:spPr>
          <a:xfrm>
            <a:off x="2764200" y="836712"/>
            <a:ext cx="1194595" cy="259229"/>
          </a:xfrm>
          <a:prstGeom prst="rect">
            <a:avLst/>
          </a:prstGeom>
          <a:solidFill>
            <a:srgbClr val="EAEAEA"/>
          </a:solidFill>
          <a:ln w="3175">
            <a:solidFill>
              <a:schemeClr val="bg1">
                <a:lumMod val="85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zh-CN" altLang="en-US" sz="1400" smtClean="0">
                <a:solidFill>
                  <a:srgbClr val="333333"/>
                </a:solidFill>
                <a:latin typeface="微软雅黑" panose="020b0503020204020204" pitchFamily="34" charset="-122"/>
                <a:ea typeface="微软雅黑" panose="020b0503020204020204" pitchFamily="34" charset="-122"/>
              </a:rPr>
              <a:t>探究点三</a:t>
            </a:r>
            <a:endParaRPr lang="zh-CN" altLang="en-US" sz="1400">
              <a:solidFill>
                <a:srgbClr val="333333"/>
              </a:solidFill>
              <a:latin typeface="微软雅黑" panose="020b0503020204020204" pitchFamily="34" charset="-122"/>
              <a:ea typeface="微软雅黑" panose="020b0503020204020204" pitchFamily="34" charset="-122"/>
            </a:endParaRPr>
          </a:p>
        </p:txBody>
      </p:sp>
      <p:sp>
        <p:nvSpPr>
          <p:cNvPr id="5" name="矩形 4">
            <a:hlinkClick r:id="rId5" action="ppaction://hlinksldjump"/>
          </p:cNvPr>
          <p:cNvSpPr/>
          <p:nvPr/>
        </p:nvSpPr>
        <p:spPr>
          <a:xfrm>
            <a:off x="4011686" y="836712"/>
            <a:ext cx="1194595" cy="259229"/>
          </a:xfrm>
          <a:prstGeom prst="rect">
            <a:avLst/>
          </a:prstGeom>
          <a:solidFill>
            <a:srgbClr val="EAEAEA"/>
          </a:solidFill>
          <a:ln w="3175">
            <a:solidFill>
              <a:schemeClr val="bg1">
                <a:lumMod val="85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zh-CN" altLang="en-US" sz="1400" smtClean="0">
                <a:solidFill>
                  <a:srgbClr val="333333"/>
                </a:solidFill>
                <a:latin typeface="微软雅黑" panose="020b0503020204020204" pitchFamily="34" charset="-122"/>
                <a:ea typeface="微软雅黑" panose="020b0503020204020204" pitchFamily="34" charset="-122"/>
              </a:rPr>
              <a:t>随堂演练</a:t>
            </a:r>
            <a:endParaRPr lang="zh-CN" altLang="en-US" sz="1400">
              <a:solidFill>
                <a:srgbClr val="333333"/>
              </a:solidFill>
              <a:latin typeface="微软雅黑" panose="020b0503020204020204" pitchFamily="34" charset="-122"/>
              <a:ea typeface="微软雅黑" panose="020b0503020204020204" pitchFamily="34" charset="-122"/>
            </a:endParaRPr>
          </a:p>
        </p:txBody>
      </p:sp>
      <p:sp>
        <p:nvSpPr>
          <p:cNvPr id="2" name="矩形 1"/>
          <p:cNvSpPr>
            <a:spLocks noChangeAspect="1"/>
          </p:cNvSpPr>
          <p:nvPr/>
        </p:nvSpPr>
        <p:spPr>
          <a:xfrm>
            <a:off x="508000" y="1191672"/>
            <a:ext cx="8128000" cy="1272271"/>
          </a:xfrm>
          <a:prstGeom prst="rect">
            <a:avLst/>
          </a:prstGeom>
        </p:spPr>
        <p:txBody>
          <a:bodyPr>
            <a:spAutoFit/>
          </a:bodyPr>
          <a:lstStyle/>
          <a:p>
            <a:pPr>
              <a:lnSpc>
                <a:spcPct val="120000"/>
              </a:lnSpc>
              <a:spcAft>
                <a:spcPct val="0"/>
              </a:spcAft>
              <a:tabLst>
                <a:tab pos="1188085"/>
                <a:tab pos="2163445"/>
                <a:tab pos="3142615"/>
                <a:tab pos="4190365"/>
              </a:tabLst>
            </a:pPr>
            <a:r>
              <a:rPr lang="zh-CN" altLang="zh-CN" sz="2200">
                <a:solidFill>
                  <a:srgbClr val="000000"/>
                </a:solidFill>
                <a:latin typeface="Times New Roman" panose="02020603050405020304" pitchFamily="18" charset="0"/>
                <a:ea typeface="黑体" panose="02010609060101010101" pitchFamily="2" charset="-122"/>
                <a:cs typeface="Times New Roman" panose="02020603050405020304" pitchFamily="18" charset="0"/>
              </a:rPr>
              <a:t>典例剖析</a:t>
            </a:r>
            <a:endParaRPr lang="zh-CN" altLang="zh-CN" sz="2200">
              <a:solidFill>
                <a:srgbClr val="000000"/>
              </a:solidFill>
              <a:latin typeface="NEU-BZ-S92"/>
              <a:ea typeface="方正书宋_GBK" panose="03000509000000000000" pitchFamily="65" charset="-122"/>
              <a:cs typeface="Times New Roman" panose="02020603050405020304" pitchFamily="18" charset="0"/>
            </a:endParaRPr>
          </a:p>
          <a:p>
            <a:pPr>
              <a:lnSpc>
                <a:spcPct val="120000"/>
              </a:lnSpc>
              <a:spcAft>
                <a:spcPct val="0"/>
              </a:spcAft>
              <a:tabLst>
                <a:tab pos="1188085"/>
                <a:tab pos="2163445"/>
                <a:tab pos="3142615"/>
                <a:tab pos="4190365"/>
              </a:tabLst>
            </a:pPr>
            <a:r>
              <a:rPr lang="zh-CN" altLang="zh-CN" sz="2200">
                <a:solidFill>
                  <a:srgbClr val="000000"/>
                </a:solidFill>
                <a:latin typeface="Times New Roman" panose="02020603050405020304" pitchFamily="18" charset="0"/>
                <a:ea typeface="黑体" panose="02010609060101010101" pitchFamily="2" charset="-122"/>
                <a:cs typeface="Times New Roman" panose="02020603050405020304" pitchFamily="18" charset="0"/>
              </a:rPr>
              <a:t>例题</a:t>
            </a:r>
            <a:r>
              <a:rPr lang="en-US" altLang="zh-CN" sz="2200" b="1">
                <a:solidFill>
                  <a:srgbClr val="000000"/>
                </a:solidFill>
                <a:latin typeface="Times New Roman" panose="02020603050405020304" pitchFamily="18" charset="0"/>
                <a:cs typeface="Times New Roman" panose="02020603050405020304" pitchFamily="18" charset="0"/>
              </a:rPr>
              <a:t>1</a:t>
            </a:r>
            <a:r>
              <a:rPr lang="zh-CN" altLang="zh-CN" sz="2200">
                <a:solidFill>
                  <a:srgbClr val="000000"/>
                </a:solidFill>
                <a:latin typeface="Times New Roman" panose="02020603050405020304" pitchFamily="18" charset="0"/>
                <a:cs typeface="Times New Roman" panose="02020603050405020304" pitchFamily="18" charset="0"/>
              </a:rPr>
              <a:t>下列示意图中能正确反映</a:t>
            </a:r>
            <a:r>
              <a:rPr lang="en-US" altLang="zh-CN" sz="2200">
                <a:solidFill>
                  <a:srgbClr val="000000"/>
                </a:solidFill>
                <a:latin typeface="Times New Roman" panose="02020603050405020304" pitchFamily="18" charset="0"/>
                <a:cs typeface="Times New Roman" panose="02020603050405020304" pitchFamily="18" charset="0"/>
              </a:rPr>
              <a:t>1929—1938</a:t>
            </a:r>
            <a:r>
              <a:rPr lang="zh-CN" altLang="zh-CN" sz="2200">
                <a:solidFill>
                  <a:srgbClr val="000000"/>
                </a:solidFill>
                <a:latin typeface="Times New Roman" panose="02020603050405020304" pitchFamily="18" charset="0"/>
                <a:cs typeface="Times New Roman" panose="02020603050405020304" pitchFamily="18" charset="0"/>
              </a:rPr>
              <a:t>年美国和苏联在世界工业总产值中所占份额</a:t>
            </a:r>
            <a:r>
              <a:rPr lang="en-US" altLang="zh-CN" sz="2200">
                <a:solidFill>
                  <a:srgbClr val="000000"/>
                </a:solidFill>
                <a:latin typeface="Times New Roman" panose="02020603050405020304" pitchFamily="18" charset="0"/>
                <a:cs typeface="Times New Roman" panose="02020603050405020304" pitchFamily="18" charset="0"/>
              </a:rPr>
              <a:t>(%)</a:t>
            </a:r>
            <a:r>
              <a:rPr lang="zh-CN" altLang="zh-CN" sz="2200">
                <a:solidFill>
                  <a:srgbClr val="000000"/>
                </a:solidFill>
                <a:latin typeface="Times New Roman" panose="02020603050405020304" pitchFamily="18" charset="0"/>
                <a:cs typeface="Times New Roman" panose="02020603050405020304" pitchFamily="18" charset="0"/>
              </a:rPr>
              <a:t>的变化趋势的是</a:t>
            </a:r>
            <a:r>
              <a:rPr lang="en-US" altLang="zh-CN" sz="2200">
                <a:solidFill>
                  <a:srgbClr val="000000"/>
                </a:solidFill>
                <a:latin typeface="Times New Roman" panose="02020603050405020304" pitchFamily="18" charset="0"/>
                <a:cs typeface="Times New Roman" panose="02020603050405020304" pitchFamily="18" charset="0"/>
              </a:rPr>
              <a:t>(</a:t>
            </a:r>
            <a:r>
              <a:rPr lang="zh-CN" altLang="zh-CN" sz="2200">
                <a:solidFill>
                  <a:srgbClr val="000000"/>
                </a:solidFill>
                <a:latin typeface="Times New Roman" panose="02020603050405020304" pitchFamily="18" charset="0"/>
                <a:cs typeface="Times New Roman" panose="02020603050405020304" pitchFamily="18" charset="0"/>
              </a:rPr>
              <a:t>　　</a:t>
            </a:r>
            <a:r>
              <a:rPr lang="en-US" altLang="zh-CN" sz="2200">
                <a:solidFill>
                  <a:srgbClr val="000000"/>
                </a:solidFill>
                <a:latin typeface="Times New Roman" panose="02020603050405020304" pitchFamily="18" charset="0"/>
                <a:cs typeface="Times New Roman" panose="02020603050405020304" pitchFamily="18" charset="0"/>
              </a:rPr>
              <a:t>)</a:t>
            </a:r>
            <a:endParaRPr lang="zh-CN" altLang="zh-CN" sz="2200">
              <a:solidFill>
                <a:srgbClr val="000000"/>
              </a:solidFill>
              <a:effectLst/>
              <a:latin typeface="NEU-BZ-S92"/>
              <a:ea typeface="方正书宋_GBK" panose="03000509000000000000" pitchFamily="65" charset="-122"/>
              <a:cs typeface="Times New Roman" panose="02020603050405020304" pitchFamily="18" charset="0"/>
            </a:endParaRPr>
          </a:p>
        </p:txBody>
      </p:sp>
      <p:pic>
        <p:nvPicPr>
          <p:cNvPr id="7" name="M09.eps" descr="id:2147494074;FounderCES"/>
          <p:cNvPicPr/>
          <p:nvPr/>
        </p:nvPicPr>
        <p:blipFill>
          <a:blip r:embed="rId6"/>
          <a:stretch>
            <a:fillRect/>
          </a:stretch>
        </p:blipFill>
        <p:spPr>
          <a:xfrm>
            <a:off x="2114011" y="2463943"/>
            <a:ext cx="5024533" cy="3722840"/>
          </a:xfrm>
          <a:prstGeom prst="rect">
            <a:avLst/>
          </a:prstGeom>
        </p:spPr>
      </p:pic>
    </p:spTree>
  </p:cSld>
  <p:clrMapOvr>
    <a:masterClrMapping/>
  </p:clrMapOvr>
  <mc:AlternateContent xmlns:mc="http://schemas.openxmlformats.org/markup-compatibility/2006">
    <mc:Choice xmlns:p14="http://schemas.microsoft.com/office/powerpoint/2010/main" Requires="p14">
      <p:transition p14:dur="10"/>
    </mc:Choice>
    <mc:Fallback>
      <p:transition/>
    </mc:Fallback>
  </mc:AlternateContent>
  <p:timing/>
</p:sld>
</file>

<file path=ppt/slides/slide22.xml><?xml version="1.0" encoding="utf-8"?>
<p:sld xmlns:a="http://schemas.openxmlformats.org/drawingml/2006/main" xmlns:r="http://schemas.openxmlformats.org/officeDocument/2006/relationships" xmlns:p14="http://schemas.microsoft.com/office/powerpoint/2010/main" xmlns:p15="http://schemas.microsoft.com/office/powerpoint/2012/main" xmlns:p="http://schemas.openxmlformats.org/presentationml/2006/main">
  <p:cSld>
    <p:spTree>
      <p:nvGrpSpPr>
        <p:cNvPr id="1" name=""/>
        <p:cNvGrpSpPr/>
        <p:nvPr/>
      </p:nvGrpSpPr>
      <p:grpSpPr>
        <a:xfrm>
          <a:off x="0" y="0"/>
          <a:ext cx="0" cy="0"/>
        </a:xfrm>
      </p:grpSpPr>
      <p:sp>
        <p:nvSpPr>
          <p:cNvPr id="10" name="矩形 9">
            <a:hlinkClick r:id="rId2" action="ppaction://hlinksldjump"/>
          </p:cNvPr>
          <p:cNvSpPr/>
          <p:nvPr/>
        </p:nvSpPr>
        <p:spPr>
          <a:xfrm>
            <a:off x="269228" y="836712"/>
            <a:ext cx="1194595" cy="259229"/>
          </a:xfrm>
          <a:prstGeom prst="rect">
            <a:avLst/>
          </a:prstGeom>
          <a:solidFill>
            <a:srgbClr val="C04B05"/>
          </a:solidFill>
          <a:ln w="3175">
            <a:solidFill>
              <a:schemeClr val="bg1">
                <a:lumMod val="85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zh-CN" altLang="en-US" sz="1400" smtClean="0">
                <a:solidFill>
                  <a:schemeClr val="bg1"/>
                </a:solidFill>
                <a:latin typeface="微软雅黑" panose="020b0503020204020204" pitchFamily="34" charset="-122"/>
                <a:ea typeface="微软雅黑" panose="020b0503020204020204" pitchFamily="34" charset="-122"/>
              </a:rPr>
              <a:t>探究点一</a:t>
            </a:r>
            <a:endParaRPr lang="zh-CN" altLang="en-US" sz="1400">
              <a:solidFill>
                <a:schemeClr val="bg1"/>
              </a:solidFill>
              <a:latin typeface="微软雅黑" panose="020b0503020204020204" pitchFamily="34" charset="-122"/>
              <a:ea typeface="微软雅黑" panose="020b0503020204020204" pitchFamily="34" charset="-122"/>
            </a:endParaRPr>
          </a:p>
        </p:txBody>
      </p:sp>
      <p:sp>
        <p:nvSpPr>
          <p:cNvPr id="11" name="矩形 10">
            <a:hlinkClick r:id="rId3" action="ppaction://hlinksldjump"/>
          </p:cNvPr>
          <p:cNvSpPr/>
          <p:nvPr/>
        </p:nvSpPr>
        <p:spPr>
          <a:xfrm>
            <a:off x="1516714" y="836712"/>
            <a:ext cx="1194595" cy="259229"/>
          </a:xfrm>
          <a:prstGeom prst="rect">
            <a:avLst/>
          </a:prstGeom>
          <a:solidFill>
            <a:srgbClr val="EAEAEA"/>
          </a:solidFill>
          <a:ln w="3175">
            <a:solidFill>
              <a:schemeClr val="bg1">
                <a:lumMod val="85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zh-CN" altLang="en-US" sz="1400" smtClean="0">
                <a:solidFill>
                  <a:srgbClr val="333333"/>
                </a:solidFill>
                <a:latin typeface="微软雅黑" panose="020b0503020204020204" pitchFamily="34" charset="-122"/>
                <a:ea typeface="微软雅黑" panose="020b0503020204020204" pitchFamily="34" charset="-122"/>
              </a:rPr>
              <a:t>探究点二</a:t>
            </a:r>
            <a:endParaRPr lang="zh-CN" altLang="en-US" sz="1400">
              <a:solidFill>
                <a:srgbClr val="333333"/>
              </a:solidFill>
              <a:latin typeface="微软雅黑" panose="020b0503020204020204" pitchFamily="34" charset="-122"/>
              <a:ea typeface="微软雅黑" panose="020b0503020204020204" pitchFamily="34" charset="-122"/>
            </a:endParaRPr>
          </a:p>
        </p:txBody>
      </p:sp>
      <p:sp>
        <p:nvSpPr>
          <p:cNvPr id="12" name="矩形 11">
            <a:hlinkClick r:id="rId4" action="ppaction://hlinksldjump"/>
          </p:cNvPr>
          <p:cNvSpPr/>
          <p:nvPr/>
        </p:nvSpPr>
        <p:spPr>
          <a:xfrm>
            <a:off x="2764200" y="836712"/>
            <a:ext cx="1194595" cy="259229"/>
          </a:xfrm>
          <a:prstGeom prst="rect">
            <a:avLst/>
          </a:prstGeom>
          <a:solidFill>
            <a:srgbClr val="EAEAEA"/>
          </a:solidFill>
          <a:ln w="3175">
            <a:solidFill>
              <a:schemeClr val="bg1">
                <a:lumMod val="85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zh-CN" altLang="en-US" sz="1400" smtClean="0">
                <a:solidFill>
                  <a:srgbClr val="333333"/>
                </a:solidFill>
                <a:latin typeface="微软雅黑" panose="020b0503020204020204" pitchFamily="34" charset="-122"/>
                <a:ea typeface="微软雅黑" panose="020b0503020204020204" pitchFamily="34" charset="-122"/>
              </a:rPr>
              <a:t>探究点三</a:t>
            </a:r>
            <a:endParaRPr lang="zh-CN" altLang="en-US" sz="1400">
              <a:solidFill>
                <a:srgbClr val="333333"/>
              </a:solidFill>
              <a:latin typeface="微软雅黑" panose="020b0503020204020204" pitchFamily="34" charset="-122"/>
              <a:ea typeface="微软雅黑" panose="020b0503020204020204" pitchFamily="34" charset="-122"/>
            </a:endParaRPr>
          </a:p>
        </p:txBody>
      </p:sp>
      <p:sp>
        <p:nvSpPr>
          <p:cNvPr id="5" name="矩形 4">
            <a:hlinkClick r:id="rId5" action="ppaction://hlinksldjump"/>
          </p:cNvPr>
          <p:cNvSpPr/>
          <p:nvPr/>
        </p:nvSpPr>
        <p:spPr>
          <a:xfrm>
            <a:off x="4011686" y="836712"/>
            <a:ext cx="1194595" cy="259229"/>
          </a:xfrm>
          <a:prstGeom prst="rect">
            <a:avLst/>
          </a:prstGeom>
          <a:solidFill>
            <a:srgbClr val="EAEAEA"/>
          </a:solidFill>
          <a:ln w="3175">
            <a:solidFill>
              <a:schemeClr val="bg1">
                <a:lumMod val="85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zh-CN" altLang="en-US" sz="1400" smtClean="0">
                <a:solidFill>
                  <a:srgbClr val="333333"/>
                </a:solidFill>
                <a:latin typeface="微软雅黑" panose="020b0503020204020204" pitchFamily="34" charset="-122"/>
                <a:ea typeface="微软雅黑" panose="020b0503020204020204" pitchFamily="34" charset="-122"/>
              </a:rPr>
              <a:t>随堂演练</a:t>
            </a:r>
            <a:endParaRPr lang="zh-CN" altLang="en-US" sz="1400">
              <a:solidFill>
                <a:srgbClr val="333333"/>
              </a:solidFill>
              <a:latin typeface="微软雅黑" panose="020b0503020204020204" pitchFamily="34" charset="-122"/>
              <a:ea typeface="微软雅黑" panose="020b0503020204020204" pitchFamily="34" charset="-122"/>
            </a:endParaRPr>
          </a:p>
        </p:txBody>
      </p:sp>
      <p:sp>
        <p:nvSpPr>
          <p:cNvPr id="2" name="矩形 1"/>
          <p:cNvSpPr>
            <a:spLocks noChangeAspect="1"/>
          </p:cNvSpPr>
          <p:nvPr/>
        </p:nvSpPr>
        <p:spPr>
          <a:xfrm>
            <a:off x="508000" y="1268760"/>
            <a:ext cx="8312472" cy="904863"/>
          </a:xfrm>
          <a:prstGeom prst="rect">
            <a:avLst/>
          </a:prstGeom>
        </p:spPr>
        <p:txBody>
          <a:bodyPr wrap="square">
            <a:spAutoFit/>
          </a:bodyPr>
          <a:lstStyle/>
          <a:p>
            <a:pPr>
              <a:lnSpc>
                <a:spcPct val="120000"/>
              </a:lnSpc>
              <a:spcAft>
                <a:spcPct val="0"/>
              </a:spcAft>
              <a:tabLst>
                <a:tab pos="1188085"/>
                <a:tab pos="2163445"/>
                <a:tab pos="3142615"/>
                <a:tab pos="4190365"/>
              </a:tabLst>
            </a:pPr>
            <a:r>
              <a:rPr lang="zh-CN" altLang="zh-CN" sz="2200">
                <a:solidFill>
                  <a:srgbClr val="FF0000"/>
                </a:solidFill>
                <a:latin typeface="Arial" panose="020b0604020202020204" pitchFamily="34" charset="0"/>
                <a:ea typeface="黑体" panose="02010609060101010101" pitchFamily="2" charset="-122"/>
                <a:cs typeface="Times New Roman" panose="02020603050405020304" pitchFamily="18" charset="0"/>
              </a:rPr>
              <a:t>题目立意</a:t>
            </a:r>
            <a:r>
              <a:rPr lang="zh-CN" altLang="zh-CN" sz="2200">
                <a:solidFill>
                  <a:srgbClr val="000000"/>
                </a:solidFill>
                <a:latin typeface="Times New Roman" panose="02020603050405020304" pitchFamily="18" charset="0"/>
                <a:ea typeface="楷体" panose="02010609060101010101" pitchFamily="49" charset="-122"/>
                <a:cs typeface="Times New Roman" panose="02020603050405020304" pitchFamily="18" charset="0"/>
              </a:rPr>
              <a:t>本题以</a:t>
            </a:r>
            <a:r>
              <a:rPr lang="en-US" altLang="zh-CN" sz="2200">
                <a:solidFill>
                  <a:srgbClr val="000000"/>
                </a:solidFill>
                <a:latin typeface="Times New Roman" panose="02020603050405020304" pitchFamily="18" charset="0"/>
                <a:cs typeface="Times New Roman" panose="02020603050405020304" pitchFamily="18" charset="0"/>
              </a:rPr>
              <a:t>1929—1933</a:t>
            </a:r>
            <a:r>
              <a:rPr lang="zh-CN" altLang="zh-CN" sz="2200">
                <a:solidFill>
                  <a:srgbClr val="000000"/>
                </a:solidFill>
                <a:latin typeface="Times New Roman" panose="02020603050405020304" pitchFamily="18" charset="0"/>
                <a:ea typeface="楷体" panose="02010609060101010101" pitchFamily="49" charset="-122"/>
                <a:cs typeface="Times New Roman" panose="02020603050405020304" pitchFamily="18" charset="0"/>
              </a:rPr>
              <a:t>年经济危机期间苏联和美国的经济发展为切入点</a:t>
            </a:r>
            <a:r>
              <a:rPr lang="en-US" altLang="zh-CN" sz="2200">
                <a:solidFill>
                  <a:srgbClr val="000000"/>
                </a:solidFill>
                <a:latin typeface="Times New Roman" panose="02020603050405020304" pitchFamily="18" charset="0"/>
                <a:cs typeface="Times New Roman" panose="02020603050405020304" pitchFamily="18" charset="0"/>
              </a:rPr>
              <a:t>,</a:t>
            </a:r>
            <a:r>
              <a:rPr lang="zh-CN" altLang="zh-CN" sz="2200">
                <a:solidFill>
                  <a:srgbClr val="000000"/>
                </a:solidFill>
                <a:latin typeface="Times New Roman" panose="02020603050405020304" pitchFamily="18" charset="0"/>
                <a:ea typeface="楷体" panose="02010609060101010101" pitchFamily="49" charset="-122"/>
                <a:cs typeface="Times New Roman" panose="02020603050405020304" pitchFamily="18" charset="0"/>
              </a:rPr>
              <a:t>从发展特征的角度考查时空观念、历史解释等学科素养。</a:t>
            </a:r>
            <a:endParaRPr lang="zh-CN" altLang="zh-CN" sz="2200">
              <a:solidFill>
                <a:srgbClr val="000000"/>
              </a:solidFill>
              <a:effectLst/>
              <a:latin typeface="NEU-BZ-S92"/>
              <a:ea typeface="方正书宋_GBK" panose="03000509000000000000" pitchFamily="65" charset="-122"/>
              <a:cs typeface="Times New Roman" panose="02020603050405020304" pitchFamily="18" charset="0"/>
            </a:endParaRPr>
          </a:p>
        </p:txBody>
      </p:sp>
      <p:sp>
        <p:nvSpPr>
          <p:cNvPr id="3" name="矩形 2"/>
          <p:cNvSpPr>
            <a:spLocks noChangeAspect="1"/>
          </p:cNvSpPr>
          <p:nvPr/>
        </p:nvSpPr>
        <p:spPr>
          <a:xfrm>
            <a:off x="508000" y="2132856"/>
            <a:ext cx="1391728" cy="498598"/>
          </a:xfrm>
          <a:prstGeom prst="rect">
            <a:avLst/>
          </a:prstGeom>
        </p:spPr>
        <p:txBody>
          <a:bodyPr wrap="none">
            <a:spAutoFit/>
          </a:bodyPr>
          <a:lstStyle/>
          <a:p>
            <a:pPr>
              <a:lnSpc>
                <a:spcPct val="120000"/>
              </a:lnSpc>
              <a:spcAft>
                <a:spcPct val="0"/>
              </a:spcAft>
              <a:tabLst>
                <a:tab pos="1188085"/>
                <a:tab pos="2163445"/>
                <a:tab pos="3142615"/>
                <a:tab pos="4190365"/>
              </a:tabLst>
            </a:pPr>
            <a:r>
              <a:rPr lang="zh-CN" altLang="zh-CN" sz="2200">
                <a:solidFill>
                  <a:srgbClr val="FF0000"/>
                </a:solidFill>
                <a:latin typeface="Arial" panose="020b0604020202020204" pitchFamily="34" charset="0"/>
                <a:ea typeface="黑体" panose="02010609060101010101" pitchFamily="2" charset="-122"/>
                <a:cs typeface="Times New Roman" panose="02020603050405020304" pitchFamily="18" charset="0"/>
              </a:rPr>
              <a:t>解题</a:t>
            </a:r>
            <a:r>
              <a:rPr lang="zh-CN" altLang="zh-CN" sz="2200" smtClean="0">
                <a:solidFill>
                  <a:srgbClr val="FF0000"/>
                </a:solidFill>
                <a:latin typeface="Arial" panose="020b0604020202020204" pitchFamily="34" charset="0"/>
                <a:ea typeface="黑体" panose="02010609060101010101" pitchFamily="2" charset="-122"/>
                <a:cs typeface="Times New Roman" panose="02020603050405020304" pitchFamily="18" charset="0"/>
              </a:rPr>
              <a:t>指导</a:t>
            </a:r>
            <a:r>
              <a:rPr lang="en-US" altLang="zh-CN" sz="2200" smtClean="0">
                <a:solidFill>
                  <a:srgbClr val="FF0000"/>
                </a:solidFill>
                <a:latin typeface="Arial" panose="020b0604020202020204" pitchFamily="34" charset="0"/>
                <a:ea typeface="黑体" panose="02010609060101010101" pitchFamily="2" charset="-122"/>
                <a:cs typeface="Times New Roman" panose="02020603050405020304" pitchFamily="18" charset="0"/>
              </a:rPr>
              <a:t> </a:t>
            </a:r>
            <a:endParaRPr lang="zh-CN" altLang="zh-CN" sz="2200">
              <a:solidFill>
                <a:srgbClr val="000000"/>
              </a:solidFill>
              <a:effectLst/>
              <a:latin typeface="NEU-BZ-S92"/>
              <a:ea typeface="方正书宋_GBK" panose="03000509000000000000" pitchFamily="65" charset="-122"/>
              <a:cs typeface="Times New Roman" panose="02020603050405020304" pitchFamily="18" charset="0"/>
            </a:endParaRPr>
          </a:p>
        </p:txBody>
      </p:sp>
      <p:graphicFrame>
        <p:nvGraphicFramePr>
          <p:cNvPr id="4" name="表格 3"/>
          <p:cNvGraphicFramePr>
            <a:graphicFrameLocks noGrp="1" noChangeAspect="1"/>
          </p:cNvGraphicFramePr>
          <p:nvPr/>
        </p:nvGraphicFramePr>
        <p:xfrm>
          <a:off x="508000" y="2636912"/>
          <a:ext cx="8128000" cy="3017520"/>
        </p:xfrm>
        <a:graphic>
          <a:graphicData uri="http://schemas.openxmlformats.org/drawingml/2006/table">
            <a:tbl>
              <a:tblPr firstRow="1" firstCol="1" bandRow="1"/>
              <a:tblGrid>
                <a:gridCol w="679624"/>
                <a:gridCol w="7448376"/>
              </a:tblGrid>
              <a:tr h="0">
                <a:tc>
                  <a:txBody>
                    <a:bodyPr/>
                    <a:lstStyle/>
                    <a:p>
                      <a:pPr>
                        <a:spcAft>
                          <a:spcPct val="0"/>
                        </a:spcAft>
                        <a:tabLst>
                          <a:tab pos="1188085"/>
                          <a:tab pos="2163445"/>
                          <a:tab pos="3142615"/>
                          <a:tab pos="4190365"/>
                        </a:tabLst>
                      </a:pPr>
                      <a:r>
                        <a:rPr lang="zh-CN" sz="2200">
                          <a:solidFill>
                            <a:srgbClr val="000000"/>
                          </a:solidFill>
                          <a:effectLst/>
                          <a:latin typeface="Arial" panose="020b0604020202020204" pitchFamily="34" charset="0"/>
                          <a:ea typeface="黑体" panose="02010609060101010101" pitchFamily="2" charset="-122"/>
                          <a:cs typeface="Times New Roman" panose="02020603050405020304" pitchFamily="18" charset="0"/>
                        </a:rPr>
                        <a:t>选项</a:t>
                      </a:r>
                      <a:endParaRPr lang="zh-CN" sz="2200">
                        <a:solidFill>
                          <a:srgbClr val="000000"/>
                        </a:solidFill>
                        <a:effectLst/>
                        <a:latin typeface="NEU-BZ-S92"/>
                        <a:ea typeface="方正书宋_GBK" panose="03000509000000000000" pitchFamily="65" charset="-122"/>
                        <a:cs typeface="Times New Roman" panose="02020603050405020304" pitchFamily="18" charset="0"/>
                      </a:endParaRPr>
                    </a:p>
                  </a:txBody>
                  <a:tcPr marL="0" marR="0" marT="0" marB="0" anchor="ctr">
                    <a:lnL w="28575"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28575"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spcAft>
                          <a:spcPct val="0"/>
                        </a:spcAft>
                        <a:tabLst>
                          <a:tab pos="1188085"/>
                          <a:tab pos="2163445"/>
                          <a:tab pos="3142615"/>
                          <a:tab pos="4190365"/>
                        </a:tabLst>
                      </a:pPr>
                      <a:r>
                        <a:rPr lang="zh-CN" sz="2200">
                          <a:solidFill>
                            <a:srgbClr val="000000"/>
                          </a:solidFill>
                          <a:effectLst/>
                          <a:latin typeface="Arial" panose="020b0604020202020204" pitchFamily="34" charset="0"/>
                          <a:ea typeface="黑体" panose="02010609060101010101" pitchFamily="2" charset="-122"/>
                          <a:cs typeface="Times New Roman" panose="02020603050405020304" pitchFamily="18" charset="0"/>
                        </a:rPr>
                        <a:t>分析</a:t>
                      </a:r>
                      <a:endParaRPr lang="zh-CN" sz="2200">
                        <a:solidFill>
                          <a:srgbClr val="000000"/>
                        </a:solidFill>
                        <a:effectLst/>
                        <a:latin typeface="NEU-BZ-S92"/>
                        <a:ea typeface="方正书宋_GBK" panose="03000509000000000000" pitchFamily="65" charset="-122"/>
                        <a:cs typeface="Times New Roman" panose="02020603050405020304" pitchFamily="18" charset="0"/>
                      </a:endParaRPr>
                    </a:p>
                  </a:txBody>
                  <a:tcPr marL="66675" marR="66675" marT="0" marB="0" anchor="ctr">
                    <a:lnL w="12700" cap="flat" cmpd="sng" algn="ctr">
                      <a:solidFill>
                        <a:srgbClr val="000000"/>
                      </a:solidFill>
                      <a:prstDash val="solid"/>
                      <a:round/>
                      <a:headEnd type="none" w="med" len="med"/>
                      <a:tailEnd type="none" w="med" len="med"/>
                    </a:lnL>
                    <a:lnR w="28575" cap="flat" cmpd="sng" algn="ctr">
                      <a:solidFill>
                        <a:srgbClr val="000000"/>
                      </a:solidFill>
                      <a:prstDash val="solid"/>
                      <a:round/>
                      <a:headEnd type="none" w="med" len="med"/>
                      <a:tailEnd type="none" w="med" len="med"/>
                    </a:lnR>
                    <a:lnT w="28575"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r>
              <a:tr h="0">
                <a:tc>
                  <a:txBody>
                    <a:bodyPr/>
                    <a:lstStyle/>
                    <a:p>
                      <a:pPr>
                        <a:spcAft>
                          <a:spcPct val="0"/>
                        </a:spcAft>
                        <a:tabLst>
                          <a:tab pos="1188085"/>
                          <a:tab pos="2163445"/>
                          <a:tab pos="3142615"/>
                          <a:tab pos="4190365"/>
                        </a:tabLst>
                      </a:pPr>
                      <a:r>
                        <a:rPr lang="en-US" sz="2200">
                          <a:solidFill>
                            <a:srgbClr val="000000"/>
                          </a:solidFill>
                          <a:effectLst/>
                          <a:latin typeface="Times New Roman" panose="02020603050405020304" pitchFamily="18" charset="0"/>
                          <a:ea typeface="宋体" panose="02010600030101010101" pitchFamily="2" charset="-122"/>
                          <a:cs typeface="Times New Roman" panose="02020603050405020304" pitchFamily="18" charset="0"/>
                        </a:rPr>
                        <a:t>A</a:t>
                      </a:r>
                      <a:endParaRPr lang="zh-CN" sz="2200">
                        <a:solidFill>
                          <a:srgbClr val="000000"/>
                        </a:solidFill>
                        <a:effectLst/>
                        <a:latin typeface="NEU-BZ-S92"/>
                        <a:ea typeface="方正书宋_GBK" panose="03000509000000000000" pitchFamily="65" charset="-122"/>
                        <a:cs typeface="Times New Roman" panose="02020603050405020304" pitchFamily="18" charset="0"/>
                      </a:endParaRPr>
                    </a:p>
                  </a:txBody>
                  <a:tcPr marL="0" marR="0" marT="0" marB="0" anchor="ctr">
                    <a:lnL w="28575"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spcAft>
                          <a:spcPct val="0"/>
                        </a:spcAft>
                        <a:tabLst>
                          <a:tab pos="1188085"/>
                          <a:tab pos="2163445"/>
                          <a:tab pos="3142615"/>
                          <a:tab pos="4190365"/>
                        </a:tabLst>
                      </a:pPr>
                      <a:r>
                        <a:rPr lang="zh-CN" sz="2200">
                          <a:solidFill>
                            <a:srgbClr val="000000"/>
                          </a:solidFill>
                          <a:effectLst/>
                          <a:latin typeface="Times New Roman" panose="02020603050405020304" pitchFamily="18" charset="0"/>
                          <a:ea typeface="楷体" panose="02010609060101010101" pitchFamily="49" charset="-122"/>
                          <a:cs typeface="Times New Roman" panose="02020603050405020304" pitchFamily="18" charset="0"/>
                        </a:rPr>
                        <a:t>由于受到经济危机的打击</a:t>
                      </a:r>
                      <a:r>
                        <a:rPr lang="en-US" sz="2200">
                          <a:solidFill>
                            <a:srgbClr val="000000"/>
                          </a:solidFill>
                          <a:effectLst/>
                          <a:latin typeface="Times New Roman" panose="02020603050405020304" pitchFamily="18" charset="0"/>
                          <a:ea typeface="宋体" panose="02010600030101010101" pitchFamily="2" charset="-122"/>
                          <a:cs typeface="Times New Roman" panose="02020603050405020304" pitchFamily="18" charset="0"/>
                        </a:rPr>
                        <a:t>,</a:t>
                      </a:r>
                      <a:r>
                        <a:rPr lang="zh-CN" sz="2200">
                          <a:solidFill>
                            <a:srgbClr val="000000"/>
                          </a:solidFill>
                          <a:effectLst/>
                          <a:latin typeface="Times New Roman" panose="02020603050405020304" pitchFamily="18" charset="0"/>
                          <a:ea typeface="楷体" panose="02010609060101010101" pitchFamily="49" charset="-122"/>
                          <a:cs typeface="Times New Roman" panose="02020603050405020304" pitchFamily="18" charset="0"/>
                        </a:rPr>
                        <a:t>美国经济呈下滑趋势</a:t>
                      </a:r>
                      <a:r>
                        <a:rPr lang="en-US" sz="2200">
                          <a:solidFill>
                            <a:srgbClr val="000000"/>
                          </a:solidFill>
                          <a:effectLst/>
                          <a:latin typeface="Times New Roman" panose="02020603050405020304" pitchFamily="18" charset="0"/>
                          <a:ea typeface="宋体" panose="02010600030101010101" pitchFamily="2" charset="-122"/>
                          <a:cs typeface="Times New Roman" panose="02020603050405020304" pitchFamily="18" charset="0"/>
                        </a:rPr>
                        <a:t>,</a:t>
                      </a:r>
                      <a:r>
                        <a:rPr lang="zh-CN" sz="2200">
                          <a:solidFill>
                            <a:srgbClr val="000000"/>
                          </a:solidFill>
                          <a:effectLst/>
                          <a:latin typeface="Times New Roman" panose="02020603050405020304" pitchFamily="18" charset="0"/>
                          <a:ea typeface="楷体" panose="02010609060101010101" pitchFamily="49" charset="-122"/>
                          <a:cs typeface="Times New Roman" panose="02020603050405020304" pitchFamily="18" charset="0"/>
                        </a:rPr>
                        <a:t>而苏联通过苏联模式</a:t>
                      </a:r>
                      <a:r>
                        <a:rPr lang="en-US" sz="2200">
                          <a:solidFill>
                            <a:srgbClr val="000000"/>
                          </a:solidFill>
                          <a:effectLst/>
                          <a:latin typeface="Times New Roman" panose="02020603050405020304" pitchFamily="18" charset="0"/>
                          <a:ea typeface="宋体" panose="02010600030101010101" pitchFamily="2" charset="-122"/>
                          <a:cs typeface="Times New Roman" panose="02020603050405020304" pitchFamily="18" charset="0"/>
                        </a:rPr>
                        <a:t>,</a:t>
                      </a:r>
                      <a:r>
                        <a:rPr lang="zh-CN" sz="2200">
                          <a:solidFill>
                            <a:srgbClr val="000000"/>
                          </a:solidFill>
                          <a:effectLst/>
                          <a:latin typeface="Times New Roman" panose="02020603050405020304" pitchFamily="18" charset="0"/>
                          <a:ea typeface="楷体" panose="02010609060101010101" pitchFamily="49" charset="-122"/>
                          <a:cs typeface="Times New Roman" panose="02020603050405020304" pitchFamily="18" charset="0"/>
                        </a:rPr>
                        <a:t>工业总产值应该呈现上升趋势</a:t>
                      </a:r>
                      <a:r>
                        <a:rPr lang="en-US" sz="2200">
                          <a:solidFill>
                            <a:srgbClr val="000000"/>
                          </a:solidFill>
                          <a:effectLst/>
                          <a:latin typeface="Times New Roman" panose="02020603050405020304" pitchFamily="18" charset="0"/>
                          <a:ea typeface="宋体" panose="02010600030101010101" pitchFamily="2" charset="-122"/>
                          <a:cs typeface="Times New Roman" panose="02020603050405020304" pitchFamily="18" charset="0"/>
                        </a:rPr>
                        <a:t>,</a:t>
                      </a:r>
                      <a:r>
                        <a:rPr lang="zh-CN" sz="2200">
                          <a:solidFill>
                            <a:srgbClr val="000000"/>
                          </a:solidFill>
                          <a:effectLst/>
                          <a:latin typeface="Times New Roman" panose="02020603050405020304" pitchFamily="18" charset="0"/>
                          <a:ea typeface="楷体" panose="02010609060101010101" pitchFamily="49" charset="-122"/>
                          <a:cs typeface="Times New Roman" panose="02020603050405020304" pitchFamily="18" charset="0"/>
                        </a:rPr>
                        <a:t>故</a:t>
                      </a:r>
                      <a:r>
                        <a:rPr lang="en-US" sz="2200">
                          <a:solidFill>
                            <a:srgbClr val="000000"/>
                          </a:solidFill>
                          <a:effectLst/>
                          <a:latin typeface="Times New Roman" panose="02020603050405020304" pitchFamily="18" charset="0"/>
                          <a:ea typeface="宋体" panose="02010600030101010101" pitchFamily="2" charset="-122"/>
                          <a:cs typeface="Times New Roman" panose="02020603050405020304" pitchFamily="18" charset="0"/>
                        </a:rPr>
                        <a:t>A</a:t>
                      </a:r>
                      <a:r>
                        <a:rPr lang="zh-CN" sz="2200">
                          <a:solidFill>
                            <a:srgbClr val="000000"/>
                          </a:solidFill>
                          <a:effectLst/>
                          <a:latin typeface="Times New Roman" panose="02020603050405020304" pitchFamily="18" charset="0"/>
                          <a:ea typeface="楷体" panose="02010609060101010101" pitchFamily="49" charset="-122"/>
                          <a:cs typeface="Times New Roman" panose="02020603050405020304" pitchFamily="18" charset="0"/>
                        </a:rPr>
                        <a:t>项正确</a:t>
                      </a:r>
                      <a:endParaRPr lang="zh-CN" sz="2200">
                        <a:solidFill>
                          <a:srgbClr val="000000"/>
                        </a:solidFill>
                        <a:effectLst/>
                        <a:latin typeface="NEU-BZ-S92"/>
                        <a:ea typeface="方正书宋_GBK" panose="03000509000000000000" pitchFamily="65" charset="-122"/>
                        <a:cs typeface="Times New Roman" panose="02020603050405020304" pitchFamily="18" charset="0"/>
                      </a:endParaRPr>
                    </a:p>
                  </a:txBody>
                  <a:tcPr marL="66675" marR="66675" marT="0" marB="0" anchor="ctr">
                    <a:lnL w="12700" cap="flat" cmpd="sng" algn="ctr">
                      <a:solidFill>
                        <a:srgbClr val="000000"/>
                      </a:solidFill>
                      <a:prstDash val="solid"/>
                      <a:round/>
                      <a:headEnd type="none" w="med" len="med"/>
                      <a:tailEnd type="none" w="med" len="med"/>
                    </a:lnL>
                    <a:lnR w="28575"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r>
              <a:tr h="0">
                <a:tc>
                  <a:txBody>
                    <a:bodyPr/>
                    <a:lstStyle/>
                    <a:p>
                      <a:pPr>
                        <a:spcAft>
                          <a:spcPct val="0"/>
                        </a:spcAft>
                        <a:tabLst>
                          <a:tab pos="1188085"/>
                          <a:tab pos="2163445"/>
                          <a:tab pos="3142615"/>
                          <a:tab pos="4190365"/>
                        </a:tabLst>
                      </a:pPr>
                      <a:r>
                        <a:rPr lang="en-US" sz="2200">
                          <a:solidFill>
                            <a:srgbClr val="000000"/>
                          </a:solidFill>
                          <a:effectLst/>
                          <a:latin typeface="Times New Roman" panose="02020603050405020304" pitchFamily="18" charset="0"/>
                          <a:ea typeface="宋体" panose="02010600030101010101" pitchFamily="2" charset="-122"/>
                          <a:cs typeface="Times New Roman" panose="02020603050405020304" pitchFamily="18" charset="0"/>
                        </a:rPr>
                        <a:t>B</a:t>
                      </a:r>
                      <a:endParaRPr lang="zh-CN" sz="2200">
                        <a:solidFill>
                          <a:srgbClr val="000000"/>
                        </a:solidFill>
                        <a:effectLst/>
                        <a:latin typeface="NEU-BZ-S92"/>
                        <a:ea typeface="方正书宋_GBK" panose="03000509000000000000" pitchFamily="65" charset="-122"/>
                        <a:cs typeface="Times New Roman" panose="02020603050405020304" pitchFamily="18" charset="0"/>
                      </a:endParaRPr>
                    </a:p>
                  </a:txBody>
                  <a:tcPr marL="0" marR="0" marT="0" marB="0" anchor="ctr">
                    <a:lnL w="28575"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spcAft>
                          <a:spcPct val="0"/>
                        </a:spcAft>
                        <a:tabLst>
                          <a:tab pos="1188085"/>
                          <a:tab pos="2163445"/>
                          <a:tab pos="3142615"/>
                          <a:tab pos="4190365"/>
                        </a:tabLst>
                      </a:pPr>
                      <a:r>
                        <a:rPr lang="en-US" sz="2200">
                          <a:solidFill>
                            <a:srgbClr val="000000"/>
                          </a:solidFill>
                          <a:effectLst/>
                          <a:latin typeface="Times New Roman" panose="02020603050405020304" pitchFamily="18" charset="0"/>
                          <a:ea typeface="宋体" panose="02010600030101010101" pitchFamily="2" charset="-122"/>
                          <a:cs typeface="Times New Roman" panose="02020603050405020304" pitchFamily="18" charset="0"/>
                        </a:rPr>
                        <a:t>1929—1933</a:t>
                      </a:r>
                      <a:r>
                        <a:rPr lang="zh-CN" sz="2200">
                          <a:solidFill>
                            <a:srgbClr val="000000"/>
                          </a:solidFill>
                          <a:effectLst/>
                          <a:latin typeface="Times New Roman" panose="02020603050405020304" pitchFamily="18" charset="0"/>
                          <a:ea typeface="楷体" panose="02010609060101010101" pitchFamily="49" charset="-122"/>
                          <a:cs typeface="Times New Roman" panose="02020603050405020304" pitchFamily="18" charset="0"/>
                        </a:rPr>
                        <a:t>年美国经济危机</a:t>
                      </a:r>
                      <a:r>
                        <a:rPr lang="en-US" sz="2200">
                          <a:solidFill>
                            <a:srgbClr val="000000"/>
                          </a:solidFill>
                          <a:effectLst/>
                          <a:latin typeface="Times New Roman" panose="02020603050405020304" pitchFamily="18" charset="0"/>
                          <a:ea typeface="宋体" panose="02010600030101010101" pitchFamily="2" charset="-122"/>
                          <a:cs typeface="Times New Roman" panose="02020603050405020304" pitchFamily="18" charset="0"/>
                        </a:rPr>
                        <a:t>,</a:t>
                      </a:r>
                      <a:r>
                        <a:rPr lang="zh-CN" sz="2200">
                          <a:solidFill>
                            <a:srgbClr val="000000"/>
                          </a:solidFill>
                          <a:effectLst/>
                          <a:latin typeface="Times New Roman" panose="02020603050405020304" pitchFamily="18" charset="0"/>
                          <a:ea typeface="楷体" panose="02010609060101010101" pitchFamily="49" charset="-122"/>
                          <a:cs typeface="Times New Roman" panose="02020603050405020304" pitchFamily="18" charset="0"/>
                        </a:rPr>
                        <a:t>工业总产值不可能呈现完全上升趋势</a:t>
                      </a:r>
                      <a:r>
                        <a:rPr lang="en-US" sz="2200">
                          <a:solidFill>
                            <a:srgbClr val="000000"/>
                          </a:solidFill>
                          <a:effectLst/>
                          <a:latin typeface="Times New Roman" panose="02020603050405020304" pitchFamily="18" charset="0"/>
                          <a:ea typeface="宋体" panose="02010600030101010101" pitchFamily="2" charset="-122"/>
                          <a:cs typeface="Times New Roman" panose="02020603050405020304" pitchFamily="18" charset="0"/>
                        </a:rPr>
                        <a:t>,</a:t>
                      </a:r>
                      <a:r>
                        <a:rPr lang="zh-CN" sz="2200">
                          <a:solidFill>
                            <a:srgbClr val="000000"/>
                          </a:solidFill>
                          <a:effectLst/>
                          <a:latin typeface="Times New Roman" panose="02020603050405020304" pitchFamily="18" charset="0"/>
                          <a:ea typeface="楷体" panose="02010609060101010101" pitchFamily="49" charset="-122"/>
                          <a:cs typeface="Times New Roman" panose="02020603050405020304" pitchFamily="18" charset="0"/>
                        </a:rPr>
                        <a:t>故</a:t>
                      </a:r>
                      <a:r>
                        <a:rPr lang="en-US" sz="2200">
                          <a:solidFill>
                            <a:srgbClr val="000000"/>
                          </a:solidFill>
                          <a:effectLst/>
                          <a:latin typeface="Times New Roman" panose="02020603050405020304" pitchFamily="18" charset="0"/>
                          <a:ea typeface="宋体" panose="02010600030101010101" pitchFamily="2" charset="-122"/>
                          <a:cs typeface="Times New Roman" panose="02020603050405020304" pitchFamily="18" charset="0"/>
                        </a:rPr>
                        <a:t>B</a:t>
                      </a:r>
                      <a:r>
                        <a:rPr lang="zh-CN" sz="2200">
                          <a:solidFill>
                            <a:srgbClr val="000000"/>
                          </a:solidFill>
                          <a:effectLst/>
                          <a:latin typeface="Times New Roman" panose="02020603050405020304" pitchFamily="18" charset="0"/>
                          <a:ea typeface="楷体" panose="02010609060101010101" pitchFamily="49" charset="-122"/>
                          <a:cs typeface="Times New Roman" panose="02020603050405020304" pitchFamily="18" charset="0"/>
                        </a:rPr>
                        <a:t>项错误</a:t>
                      </a:r>
                      <a:endParaRPr lang="zh-CN" sz="2200">
                        <a:solidFill>
                          <a:srgbClr val="000000"/>
                        </a:solidFill>
                        <a:effectLst/>
                        <a:latin typeface="NEU-BZ-S92"/>
                        <a:ea typeface="方正书宋_GBK" panose="03000509000000000000" pitchFamily="65" charset="-122"/>
                        <a:cs typeface="Times New Roman" panose="02020603050405020304" pitchFamily="18" charset="0"/>
                      </a:endParaRPr>
                    </a:p>
                  </a:txBody>
                  <a:tcPr marL="66675" marR="66675" marT="0" marB="0" anchor="ctr">
                    <a:lnL w="12700" cap="flat" cmpd="sng" algn="ctr">
                      <a:solidFill>
                        <a:srgbClr val="000000"/>
                      </a:solidFill>
                      <a:prstDash val="solid"/>
                      <a:round/>
                      <a:headEnd type="none" w="med" len="med"/>
                      <a:tailEnd type="none" w="med" len="med"/>
                    </a:lnL>
                    <a:lnR w="28575"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r>
              <a:tr h="0">
                <a:tc>
                  <a:txBody>
                    <a:bodyPr/>
                    <a:lstStyle/>
                    <a:p>
                      <a:pPr>
                        <a:spcAft>
                          <a:spcPct val="0"/>
                        </a:spcAft>
                        <a:tabLst>
                          <a:tab pos="1188085"/>
                          <a:tab pos="2163445"/>
                          <a:tab pos="3142615"/>
                          <a:tab pos="4190365"/>
                        </a:tabLst>
                      </a:pPr>
                      <a:r>
                        <a:rPr lang="en-US" sz="2200">
                          <a:solidFill>
                            <a:srgbClr val="000000"/>
                          </a:solidFill>
                          <a:effectLst/>
                          <a:latin typeface="Times New Roman" panose="02020603050405020304" pitchFamily="18" charset="0"/>
                          <a:ea typeface="宋体" panose="02010600030101010101" pitchFamily="2" charset="-122"/>
                          <a:cs typeface="Times New Roman" panose="02020603050405020304" pitchFamily="18" charset="0"/>
                        </a:rPr>
                        <a:t>C</a:t>
                      </a:r>
                      <a:endParaRPr lang="zh-CN" sz="2200">
                        <a:solidFill>
                          <a:srgbClr val="000000"/>
                        </a:solidFill>
                        <a:effectLst/>
                        <a:latin typeface="NEU-BZ-S92"/>
                        <a:ea typeface="方正书宋_GBK" panose="03000509000000000000" pitchFamily="65" charset="-122"/>
                        <a:cs typeface="Times New Roman" panose="02020603050405020304" pitchFamily="18" charset="0"/>
                      </a:endParaRPr>
                    </a:p>
                  </a:txBody>
                  <a:tcPr marL="0" marR="0" marT="0" marB="0" anchor="ctr">
                    <a:lnL w="28575"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spcAft>
                          <a:spcPct val="0"/>
                        </a:spcAft>
                        <a:tabLst>
                          <a:tab pos="1188085"/>
                          <a:tab pos="2163445"/>
                          <a:tab pos="3142615"/>
                          <a:tab pos="4190365"/>
                        </a:tabLst>
                      </a:pPr>
                      <a:r>
                        <a:rPr lang="zh-CN" sz="2200">
                          <a:solidFill>
                            <a:srgbClr val="000000"/>
                          </a:solidFill>
                          <a:effectLst/>
                          <a:latin typeface="Times New Roman" panose="02020603050405020304" pitchFamily="18" charset="0"/>
                          <a:ea typeface="楷体" panose="02010609060101010101" pitchFamily="49" charset="-122"/>
                          <a:cs typeface="Times New Roman" panose="02020603050405020304" pitchFamily="18" charset="0"/>
                        </a:rPr>
                        <a:t>苏联的工业总产值应该呈现上升趋势</a:t>
                      </a:r>
                      <a:r>
                        <a:rPr lang="en-US" sz="2200">
                          <a:solidFill>
                            <a:srgbClr val="000000"/>
                          </a:solidFill>
                          <a:effectLst/>
                          <a:latin typeface="Times New Roman" panose="02020603050405020304" pitchFamily="18" charset="0"/>
                          <a:ea typeface="宋体" panose="02010600030101010101" pitchFamily="2" charset="-122"/>
                          <a:cs typeface="Times New Roman" panose="02020603050405020304" pitchFamily="18" charset="0"/>
                        </a:rPr>
                        <a:t>,</a:t>
                      </a:r>
                      <a:r>
                        <a:rPr lang="zh-CN" sz="2200">
                          <a:solidFill>
                            <a:srgbClr val="000000"/>
                          </a:solidFill>
                          <a:effectLst/>
                          <a:latin typeface="Times New Roman" panose="02020603050405020304" pitchFamily="18" charset="0"/>
                          <a:ea typeface="楷体" panose="02010609060101010101" pitchFamily="49" charset="-122"/>
                          <a:cs typeface="Times New Roman" panose="02020603050405020304" pitchFamily="18" charset="0"/>
                        </a:rPr>
                        <a:t>而不是没有任何变化</a:t>
                      </a:r>
                      <a:r>
                        <a:rPr lang="en-US" sz="2200">
                          <a:solidFill>
                            <a:srgbClr val="000000"/>
                          </a:solidFill>
                          <a:effectLst/>
                          <a:latin typeface="Times New Roman" panose="02020603050405020304" pitchFamily="18" charset="0"/>
                          <a:ea typeface="宋体" panose="02010600030101010101" pitchFamily="2" charset="-122"/>
                          <a:cs typeface="Times New Roman" panose="02020603050405020304" pitchFamily="18" charset="0"/>
                        </a:rPr>
                        <a:t>,</a:t>
                      </a:r>
                      <a:r>
                        <a:rPr lang="zh-CN" sz="2200">
                          <a:solidFill>
                            <a:srgbClr val="000000"/>
                          </a:solidFill>
                          <a:effectLst/>
                          <a:latin typeface="Times New Roman" panose="02020603050405020304" pitchFamily="18" charset="0"/>
                          <a:ea typeface="楷体" panose="02010609060101010101" pitchFamily="49" charset="-122"/>
                          <a:cs typeface="Times New Roman" panose="02020603050405020304" pitchFamily="18" charset="0"/>
                        </a:rPr>
                        <a:t>故</a:t>
                      </a:r>
                      <a:r>
                        <a:rPr lang="en-US" sz="2200">
                          <a:solidFill>
                            <a:srgbClr val="000000"/>
                          </a:solidFill>
                          <a:effectLst/>
                          <a:latin typeface="Times New Roman" panose="02020603050405020304" pitchFamily="18" charset="0"/>
                          <a:ea typeface="宋体" panose="02010600030101010101" pitchFamily="2" charset="-122"/>
                          <a:cs typeface="Times New Roman" panose="02020603050405020304" pitchFamily="18" charset="0"/>
                        </a:rPr>
                        <a:t>C</a:t>
                      </a:r>
                      <a:r>
                        <a:rPr lang="zh-CN" sz="2200">
                          <a:solidFill>
                            <a:srgbClr val="000000"/>
                          </a:solidFill>
                          <a:effectLst/>
                          <a:latin typeface="Times New Roman" panose="02020603050405020304" pitchFamily="18" charset="0"/>
                          <a:ea typeface="楷体" panose="02010609060101010101" pitchFamily="49" charset="-122"/>
                          <a:cs typeface="Times New Roman" panose="02020603050405020304" pitchFamily="18" charset="0"/>
                        </a:rPr>
                        <a:t>项错误</a:t>
                      </a:r>
                      <a:endParaRPr lang="zh-CN" sz="2200">
                        <a:solidFill>
                          <a:srgbClr val="000000"/>
                        </a:solidFill>
                        <a:effectLst/>
                        <a:latin typeface="NEU-BZ-S92"/>
                        <a:ea typeface="方正书宋_GBK" panose="03000509000000000000" pitchFamily="65" charset="-122"/>
                        <a:cs typeface="Times New Roman" panose="02020603050405020304" pitchFamily="18" charset="0"/>
                      </a:endParaRPr>
                    </a:p>
                  </a:txBody>
                  <a:tcPr marL="66675" marR="66675" marT="0" marB="0" anchor="ctr">
                    <a:lnL w="12700" cap="flat" cmpd="sng" algn="ctr">
                      <a:solidFill>
                        <a:srgbClr val="000000"/>
                      </a:solidFill>
                      <a:prstDash val="solid"/>
                      <a:round/>
                      <a:headEnd type="none" w="med" len="med"/>
                      <a:tailEnd type="none" w="med" len="med"/>
                    </a:lnL>
                    <a:lnR w="28575"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r>
              <a:tr h="0">
                <a:tc>
                  <a:txBody>
                    <a:bodyPr/>
                    <a:lstStyle/>
                    <a:p>
                      <a:pPr>
                        <a:spcAft>
                          <a:spcPct val="0"/>
                        </a:spcAft>
                        <a:tabLst>
                          <a:tab pos="1188085"/>
                          <a:tab pos="2163445"/>
                          <a:tab pos="3142615"/>
                          <a:tab pos="4190365"/>
                        </a:tabLst>
                      </a:pPr>
                      <a:r>
                        <a:rPr lang="en-US" sz="2200">
                          <a:solidFill>
                            <a:srgbClr val="000000"/>
                          </a:solidFill>
                          <a:effectLst/>
                          <a:latin typeface="Times New Roman" panose="02020603050405020304" pitchFamily="18" charset="0"/>
                          <a:ea typeface="宋体" panose="02010600030101010101" pitchFamily="2" charset="-122"/>
                          <a:cs typeface="Times New Roman" panose="02020603050405020304" pitchFamily="18" charset="0"/>
                        </a:rPr>
                        <a:t>D</a:t>
                      </a:r>
                      <a:endParaRPr lang="zh-CN" sz="2200">
                        <a:solidFill>
                          <a:srgbClr val="000000"/>
                        </a:solidFill>
                        <a:effectLst/>
                        <a:latin typeface="NEU-BZ-S92"/>
                        <a:ea typeface="方正书宋_GBK" panose="03000509000000000000" pitchFamily="65" charset="-122"/>
                        <a:cs typeface="Times New Roman" panose="02020603050405020304" pitchFamily="18" charset="0"/>
                      </a:endParaRPr>
                    </a:p>
                  </a:txBody>
                  <a:tcPr marL="0" marR="0" marT="0" marB="0" anchor="ctr">
                    <a:lnL w="28575"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28575" cap="flat" cmpd="sng" algn="ctr">
                      <a:solidFill>
                        <a:srgbClr val="000000"/>
                      </a:solidFill>
                      <a:prstDash val="solid"/>
                      <a:round/>
                      <a:headEnd type="none" w="med" len="med"/>
                      <a:tailEnd type="none" w="med" len="med"/>
                    </a:lnB>
                  </a:tcPr>
                </a:tc>
                <a:tc>
                  <a:txBody>
                    <a:bodyPr/>
                    <a:lstStyle/>
                    <a:p>
                      <a:pPr>
                        <a:spcAft>
                          <a:spcPct val="0"/>
                        </a:spcAft>
                        <a:tabLst>
                          <a:tab pos="1188085"/>
                          <a:tab pos="2163445"/>
                          <a:tab pos="3142615"/>
                          <a:tab pos="4190365"/>
                        </a:tabLst>
                      </a:pPr>
                      <a:r>
                        <a:rPr lang="zh-CN" sz="2200">
                          <a:solidFill>
                            <a:srgbClr val="000000"/>
                          </a:solidFill>
                          <a:effectLst/>
                          <a:latin typeface="Times New Roman" panose="02020603050405020304" pitchFamily="18" charset="0"/>
                          <a:ea typeface="楷体" panose="02010609060101010101" pitchFamily="49" charset="-122"/>
                          <a:cs typeface="Times New Roman" panose="02020603050405020304" pitchFamily="18" charset="0"/>
                        </a:rPr>
                        <a:t>这一时期</a:t>
                      </a:r>
                      <a:r>
                        <a:rPr lang="en-US" sz="2200">
                          <a:solidFill>
                            <a:srgbClr val="000000"/>
                          </a:solidFill>
                          <a:effectLst/>
                          <a:latin typeface="Times New Roman" panose="02020603050405020304" pitchFamily="18" charset="0"/>
                          <a:ea typeface="宋体" panose="02010600030101010101" pitchFamily="2" charset="-122"/>
                          <a:cs typeface="Times New Roman" panose="02020603050405020304" pitchFamily="18" charset="0"/>
                        </a:rPr>
                        <a:t>,</a:t>
                      </a:r>
                      <a:r>
                        <a:rPr lang="zh-CN" sz="2200">
                          <a:solidFill>
                            <a:srgbClr val="000000"/>
                          </a:solidFill>
                          <a:effectLst/>
                          <a:latin typeface="Times New Roman" panose="02020603050405020304" pitchFamily="18" charset="0"/>
                          <a:ea typeface="楷体" panose="02010609060101010101" pitchFamily="49" charset="-122"/>
                          <a:cs typeface="Times New Roman" panose="02020603050405020304" pitchFamily="18" charset="0"/>
                        </a:rPr>
                        <a:t>美国经济呈下滑趋势</a:t>
                      </a:r>
                      <a:r>
                        <a:rPr lang="en-US" sz="2200">
                          <a:solidFill>
                            <a:srgbClr val="000000"/>
                          </a:solidFill>
                          <a:effectLst/>
                          <a:latin typeface="Times New Roman" panose="02020603050405020304" pitchFamily="18" charset="0"/>
                          <a:ea typeface="宋体" panose="02010600030101010101" pitchFamily="2" charset="-122"/>
                          <a:cs typeface="Times New Roman" panose="02020603050405020304" pitchFamily="18" charset="0"/>
                        </a:rPr>
                        <a:t>,</a:t>
                      </a:r>
                      <a:r>
                        <a:rPr lang="zh-CN" sz="2200">
                          <a:solidFill>
                            <a:srgbClr val="000000"/>
                          </a:solidFill>
                          <a:effectLst/>
                          <a:latin typeface="Times New Roman" panose="02020603050405020304" pitchFamily="18" charset="0"/>
                          <a:ea typeface="楷体" panose="02010609060101010101" pitchFamily="49" charset="-122"/>
                          <a:cs typeface="Times New Roman" panose="02020603050405020304" pitchFamily="18" charset="0"/>
                        </a:rPr>
                        <a:t>苏联经济迅速发展</a:t>
                      </a:r>
                      <a:r>
                        <a:rPr lang="en-US" sz="2200">
                          <a:solidFill>
                            <a:srgbClr val="000000"/>
                          </a:solidFill>
                          <a:effectLst/>
                          <a:latin typeface="Times New Roman" panose="02020603050405020304" pitchFamily="18" charset="0"/>
                          <a:ea typeface="宋体" panose="02010600030101010101" pitchFamily="2" charset="-122"/>
                          <a:cs typeface="Times New Roman" panose="02020603050405020304" pitchFamily="18" charset="0"/>
                        </a:rPr>
                        <a:t>,</a:t>
                      </a:r>
                      <a:r>
                        <a:rPr lang="zh-CN" sz="2200">
                          <a:solidFill>
                            <a:srgbClr val="000000"/>
                          </a:solidFill>
                          <a:effectLst/>
                          <a:latin typeface="Times New Roman" panose="02020603050405020304" pitchFamily="18" charset="0"/>
                          <a:ea typeface="楷体" panose="02010609060101010101" pitchFamily="49" charset="-122"/>
                          <a:cs typeface="Times New Roman" panose="02020603050405020304" pitchFamily="18" charset="0"/>
                        </a:rPr>
                        <a:t>呈上升趋势</a:t>
                      </a:r>
                      <a:r>
                        <a:rPr lang="en-US" sz="2200">
                          <a:solidFill>
                            <a:srgbClr val="000000"/>
                          </a:solidFill>
                          <a:effectLst/>
                          <a:latin typeface="Times New Roman" panose="02020603050405020304" pitchFamily="18" charset="0"/>
                          <a:ea typeface="宋体" panose="02010600030101010101" pitchFamily="2" charset="-122"/>
                          <a:cs typeface="Times New Roman" panose="02020603050405020304" pitchFamily="18" charset="0"/>
                        </a:rPr>
                        <a:t>,</a:t>
                      </a:r>
                      <a:r>
                        <a:rPr lang="zh-CN" sz="2200">
                          <a:solidFill>
                            <a:srgbClr val="000000"/>
                          </a:solidFill>
                          <a:effectLst/>
                          <a:latin typeface="Times New Roman" panose="02020603050405020304" pitchFamily="18" charset="0"/>
                          <a:ea typeface="楷体" panose="02010609060101010101" pitchFamily="49" charset="-122"/>
                          <a:cs typeface="Times New Roman" panose="02020603050405020304" pitchFamily="18" charset="0"/>
                        </a:rPr>
                        <a:t>故</a:t>
                      </a:r>
                      <a:r>
                        <a:rPr lang="en-US" sz="2200">
                          <a:solidFill>
                            <a:srgbClr val="000000"/>
                          </a:solidFill>
                          <a:effectLst/>
                          <a:latin typeface="Times New Roman" panose="02020603050405020304" pitchFamily="18" charset="0"/>
                          <a:ea typeface="宋体" panose="02010600030101010101" pitchFamily="2" charset="-122"/>
                          <a:cs typeface="Times New Roman" panose="02020603050405020304" pitchFamily="18" charset="0"/>
                        </a:rPr>
                        <a:t>D</a:t>
                      </a:r>
                      <a:r>
                        <a:rPr lang="zh-CN" sz="2200">
                          <a:solidFill>
                            <a:srgbClr val="000000"/>
                          </a:solidFill>
                          <a:effectLst/>
                          <a:latin typeface="Times New Roman" panose="02020603050405020304" pitchFamily="18" charset="0"/>
                          <a:ea typeface="楷体" panose="02010609060101010101" pitchFamily="49" charset="-122"/>
                          <a:cs typeface="Times New Roman" panose="02020603050405020304" pitchFamily="18" charset="0"/>
                        </a:rPr>
                        <a:t>项错误</a:t>
                      </a:r>
                      <a:endParaRPr lang="zh-CN" sz="2200">
                        <a:solidFill>
                          <a:srgbClr val="000000"/>
                        </a:solidFill>
                        <a:effectLst/>
                        <a:latin typeface="NEU-BZ-S92"/>
                        <a:ea typeface="方正书宋_GBK" panose="03000509000000000000" pitchFamily="65" charset="-122"/>
                        <a:cs typeface="Times New Roman" panose="02020603050405020304" pitchFamily="18" charset="0"/>
                      </a:endParaRPr>
                    </a:p>
                  </a:txBody>
                  <a:tcPr marL="66675" marR="66675" marT="0" marB="0" anchor="ctr">
                    <a:lnL w="12700" cap="flat" cmpd="sng" algn="ctr">
                      <a:solidFill>
                        <a:srgbClr val="000000"/>
                      </a:solidFill>
                      <a:prstDash val="solid"/>
                      <a:round/>
                      <a:headEnd type="none" w="med" len="med"/>
                      <a:tailEnd type="none" w="med" len="med"/>
                    </a:lnL>
                    <a:lnR w="28575"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28575" cap="flat" cmpd="sng" algn="ctr">
                      <a:solidFill>
                        <a:srgbClr val="000000"/>
                      </a:solidFill>
                      <a:prstDash val="solid"/>
                      <a:round/>
                      <a:headEnd type="none" w="med" len="med"/>
                      <a:tailEnd type="none" w="med" len="med"/>
                    </a:lnB>
                  </a:tcPr>
                </a:tc>
              </a:tr>
            </a:tbl>
          </a:graphicData>
        </a:graphic>
      </p:graphicFrame>
      <p:sp>
        <p:nvSpPr>
          <p:cNvPr id="6" name="矩形 5"/>
          <p:cNvSpPr>
            <a:spLocks noChangeAspect="1"/>
          </p:cNvSpPr>
          <p:nvPr/>
        </p:nvSpPr>
        <p:spPr>
          <a:xfrm>
            <a:off x="508000" y="5733256"/>
            <a:ext cx="1007455" cy="459741"/>
          </a:xfrm>
          <a:prstGeom prst="rect">
            <a:avLst/>
          </a:prstGeom>
        </p:spPr>
        <p:txBody>
          <a:bodyPr wrap="none">
            <a:spAutoFit/>
          </a:bodyPr>
          <a:lstStyle/>
          <a:p>
            <a:pPr>
              <a:lnSpc>
                <a:spcPct val="120000"/>
              </a:lnSpc>
              <a:spcAft>
                <a:spcPct val="0"/>
              </a:spcAft>
              <a:tabLst>
                <a:tab pos="1188085"/>
                <a:tab pos="2163445"/>
                <a:tab pos="3142615"/>
                <a:tab pos="4190365"/>
              </a:tabLst>
            </a:pPr>
            <a:r>
              <a:rPr lang="zh-CN" altLang="zh-CN" sz="2200">
                <a:solidFill>
                  <a:srgbClr val="FF0000"/>
                </a:solidFill>
                <a:latin typeface="Arial" panose="020b0604020202020204" pitchFamily="34" charset="0"/>
                <a:ea typeface="黑体" panose="02010609060101010101" pitchFamily="2" charset="-122"/>
                <a:cs typeface="Times New Roman" panose="02020603050405020304" pitchFamily="18" charset="0"/>
              </a:rPr>
              <a:t>答案</a:t>
            </a:r>
            <a:r>
              <a:rPr lang="en-US" altLang="zh-CN" sz="2200" smtClean="0">
                <a:solidFill>
                  <a:srgbClr val="000000"/>
                </a:solidFill>
                <a:latin typeface="Times New Roman" panose="02020603050405020304" pitchFamily="18" charset="0"/>
                <a:cs typeface="Times New Roman" panose="02020603050405020304" pitchFamily="18" charset="0"/>
              </a:rPr>
              <a:t>A </a:t>
            </a:r>
            <a:endParaRPr lang="zh-CN" altLang="zh-CN" sz="2200">
              <a:solidFill>
                <a:srgbClr val="000000"/>
              </a:solidFill>
              <a:effectLst/>
              <a:latin typeface="NEU-BZ-S92"/>
              <a:ea typeface="方正书宋_GBK" panose="03000509000000000000" pitchFamily="65" charset="-122"/>
              <a:cs typeface="Times New Roman" panose="02020603050405020304" pitchFamily="18" charset="0"/>
            </a:endParaRPr>
          </a:p>
        </p:txBody>
      </p:sp>
    </p:spTree>
  </p:cSld>
  <p:clrMapOvr>
    <a:masterClrMapping/>
  </p:clrMapOvr>
  <mc:AlternateContent xmlns:mc="http://schemas.openxmlformats.org/markup-compatibility/2006">
    <mc:Choice xmlns:p14="http://schemas.microsoft.com/office/powerpoint/2010/main" Requires="p14">
      <p:transition p14:dur="10"/>
    </mc:Choice>
    <mc:Fallback>
      <p:transition/>
    </mc:Fallback>
  </mc:AlternateContent>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afterGroup">
                            <p:stCondLst>
                              <p:cond delay="0"/>
                            </p:stCondLst>
                            <p:childTnLst>
                              <p:par>
                                <p:cTn id="5" presetID="14" presetClass="entr" presetSubtype="10" fill="hold" grpId="0" nodeType="clickEffect">
                                  <p:stCondLst>
                                    <p:cond delay="0"/>
                                  </p:stCondLst>
                                  <p:childTnLst>
                                    <p:set>
                                      <p:cBhvr>
                                        <p:cTn id="6" dur="1" fill="hold">
                                          <p:stCondLst>
                                            <p:cond delay="0"/>
                                          </p:stCondLst>
                                        </p:cTn>
                                        <p:tgtEl>
                                          <p:spTgt spid="3"/>
                                        </p:tgtEl>
                                        <p:attrNameLst>
                                          <p:attrName>style.visibility</p:attrName>
                                        </p:attrNameLst>
                                      </p:cBhvr>
                                      <p:to>
                                        <p:strVal val="visible"/>
                                      </p:to>
                                    </p:set>
                                    <p:animEffect transition="in" filter="randombar(horizontal)">
                                      <p:cBhvr>
                                        <p:cTn id="7" dur="500"/>
                                        <p:tgtEl>
                                          <p:spTgt spid="3"/>
                                        </p:tgtEl>
                                      </p:cBhvr>
                                    </p:animEffect>
                                  </p:childTnLst>
                                </p:cTn>
                              </p:par>
                              <p:par>
                                <p:cTn id="8" presetID="14" presetClass="entr" presetSubtype="10" fill="hold" nodeType="withEffect">
                                  <p:stCondLst>
                                    <p:cond delay="0"/>
                                  </p:stCondLst>
                                  <p:childTnLst>
                                    <p:set>
                                      <p:cBhvr>
                                        <p:cTn id="9" dur="1" fill="hold">
                                          <p:stCondLst>
                                            <p:cond delay="0"/>
                                          </p:stCondLst>
                                        </p:cTn>
                                        <p:tgtEl>
                                          <p:spTgt spid="4"/>
                                        </p:tgtEl>
                                        <p:attrNameLst>
                                          <p:attrName>style.visibility</p:attrName>
                                        </p:attrNameLst>
                                      </p:cBhvr>
                                      <p:to>
                                        <p:strVal val="visible"/>
                                      </p:to>
                                    </p:set>
                                    <p:animEffect transition="in" filter="randombar(horizontal)">
                                      <p:cBhvr>
                                        <p:cTn id="10" dur="500"/>
                                        <p:tgtEl>
                                          <p:spTgt spid="4"/>
                                        </p:tgtEl>
                                      </p:cBhvr>
                                    </p:animEffect>
                                  </p:childTnLst>
                                </p:cTn>
                              </p:par>
                            </p:childTnLst>
                          </p:cTn>
                        </p:par>
                      </p:childTnLst>
                    </p:cTn>
                  </p:par>
                  <p:par>
                    <p:cTn id="11" fill="hold" nodeType="clickPar">
                      <p:stCondLst>
                        <p:cond delay="indefinite"/>
                      </p:stCondLst>
                      <p:childTnLst>
                        <p:par>
                          <p:cTn id="12" fill="hold" nodeType="withGroup">
                            <p:stCondLst>
                              <p:cond delay="indefinite"/>
                            </p:stCondLst>
                          </p:cTn>
                        </p:par>
                        <p:par>
                          <p:cTn id="13" fill="hold" nodeType="afterGroup">
                            <p:stCondLst>
                              <p:cond delay="0"/>
                            </p:stCondLst>
                            <p:childTnLst>
                              <p:par>
                                <p:cTn id="14" presetID="14" presetClass="entr" presetSubtype="10" fill="hold" grpId="1" nodeType="clickEffect">
                                  <p:stCondLst>
                                    <p:cond delay="0"/>
                                  </p:stCondLst>
                                  <p:childTnLst>
                                    <p:set>
                                      <p:cBhvr>
                                        <p:cTn id="15" dur="1" fill="hold">
                                          <p:stCondLst>
                                            <p:cond delay="0"/>
                                          </p:stCondLst>
                                        </p:cTn>
                                        <p:tgtEl>
                                          <p:spTgt spid="6"/>
                                        </p:tgtEl>
                                        <p:attrNameLst>
                                          <p:attrName>style.visibility</p:attrName>
                                        </p:attrNameLst>
                                      </p:cBhvr>
                                      <p:to>
                                        <p:strVal val="visible"/>
                                      </p:to>
                                    </p:set>
                                    <p:animEffect transition="in" filter="randombar(horizontal)">
                                      <p:cBhvr>
                                        <p:cTn id="16" dur="500"/>
                                        <p:tgtEl>
                                          <p:spTgt spid="6"/>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p:bldP spid="6" grpId="1"/>
    </p:bldLst>
  </p:timing>
</p:sld>
</file>

<file path=ppt/slides/slide23.xml><?xml version="1.0" encoding="utf-8"?>
<p:sld xmlns:a="http://schemas.openxmlformats.org/drawingml/2006/main" xmlns:r="http://schemas.openxmlformats.org/officeDocument/2006/relationships" xmlns:p14="http://schemas.microsoft.com/office/powerpoint/2010/main" xmlns:p15="http://schemas.microsoft.com/office/powerpoint/2012/main" xmlns:p="http://schemas.openxmlformats.org/presentationml/2006/main">
  <p:cSld>
    <p:spTree>
      <p:nvGrpSpPr>
        <p:cNvPr id="1" name=""/>
        <p:cNvGrpSpPr/>
        <p:nvPr/>
      </p:nvGrpSpPr>
      <p:grpSpPr>
        <a:xfrm>
          <a:off x="0" y="0"/>
          <a:ext cx="0" cy="0"/>
        </a:xfrm>
      </p:grpSpPr>
      <p:sp>
        <p:nvSpPr>
          <p:cNvPr id="8" name="矩形 7">
            <a:hlinkClick r:id="rId2" action="ppaction://hlinksldjump"/>
          </p:cNvPr>
          <p:cNvSpPr/>
          <p:nvPr/>
        </p:nvSpPr>
        <p:spPr>
          <a:xfrm>
            <a:off x="269228" y="836712"/>
            <a:ext cx="1194595" cy="259229"/>
          </a:xfrm>
          <a:prstGeom prst="rect">
            <a:avLst/>
          </a:prstGeom>
          <a:solidFill>
            <a:srgbClr val="EAEAEA"/>
          </a:solidFill>
          <a:ln w="3175">
            <a:solidFill>
              <a:schemeClr val="bg1">
                <a:lumMod val="85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zh-CN" altLang="en-US" sz="1400" smtClean="0">
                <a:solidFill>
                  <a:srgbClr val="333333"/>
                </a:solidFill>
                <a:latin typeface="微软雅黑" panose="020b0503020204020204" pitchFamily="34" charset="-122"/>
                <a:ea typeface="微软雅黑" panose="020b0503020204020204" pitchFamily="34" charset="-122"/>
              </a:rPr>
              <a:t>探究点一</a:t>
            </a:r>
            <a:endParaRPr lang="zh-CN" altLang="en-US" sz="1400">
              <a:solidFill>
                <a:srgbClr val="333333"/>
              </a:solidFill>
              <a:latin typeface="微软雅黑" panose="020b0503020204020204" pitchFamily="34" charset="-122"/>
              <a:ea typeface="微软雅黑" panose="020b0503020204020204" pitchFamily="34" charset="-122"/>
            </a:endParaRPr>
          </a:p>
        </p:txBody>
      </p:sp>
      <p:sp>
        <p:nvSpPr>
          <p:cNvPr id="12" name="矩形 11">
            <a:hlinkClick r:id="rId3" action="ppaction://hlinksldjump"/>
          </p:cNvPr>
          <p:cNvSpPr/>
          <p:nvPr/>
        </p:nvSpPr>
        <p:spPr>
          <a:xfrm>
            <a:off x="1516714" y="836712"/>
            <a:ext cx="1194595" cy="259229"/>
          </a:xfrm>
          <a:prstGeom prst="rect">
            <a:avLst/>
          </a:prstGeom>
          <a:solidFill>
            <a:srgbClr val="C04B05"/>
          </a:solidFill>
          <a:ln w="3175">
            <a:solidFill>
              <a:schemeClr val="bg1">
                <a:lumMod val="85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zh-CN" altLang="en-US" sz="1400" smtClean="0">
                <a:solidFill>
                  <a:schemeClr val="bg1"/>
                </a:solidFill>
                <a:latin typeface="微软雅黑" panose="020b0503020204020204" pitchFamily="34" charset="-122"/>
                <a:ea typeface="微软雅黑" panose="020b0503020204020204" pitchFamily="34" charset="-122"/>
              </a:rPr>
              <a:t>探究点二</a:t>
            </a:r>
            <a:endParaRPr lang="zh-CN" altLang="en-US" sz="1400">
              <a:solidFill>
                <a:schemeClr val="bg1"/>
              </a:solidFill>
              <a:latin typeface="微软雅黑" panose="020b0503020204020204" pitchFamily="34" charset="-122"/>
              <a:ea typeface="微软雅黑" panose="020b0503020204020204" pitchFamily="34" charset="-122"/>
            </a:endParaRPr>
          </a:p>
        </p:txBody>
      </p:sp>
      <p:sp>
        <p:nvSpPr>
          <p:cNvPr id="13" name="矩形 12">
            <a:hlinkClick r:id="rId4" action="ppaction://hlinksldjump"/>
          </p:cNvPr>
          <p:cNvSpPr/>
          <p:nvPr/>
        </p:nvSpPr>
        <p:spPr>
          <a:xfrm>
            <a:off x="2764200" y="836712"/>
            <a:ext cx="1194595" cy="259229"/>
          </a:xfrm>
          <a:prstGeom prst="rect">
            <a:avLst/>
          </a:prstGeom>
          <a:solidFill>
            <a:srgbClr val="EAEAEA"/>
          </a:solidFill>
          <a:ln w="3175">
            <a:solidFill>
              <a:schemeClr val="bg1">
                <a:lumMod val="85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zh-CN" altLang="en-US" sz="1400" smtClean="0">
                <a:solidFill>
                  <a:srgbClr val="333333"/>
                </a:solidFill>
                <a:latin typeface="微软雅黑" panose="020b0503020204020204" pitchFamily="34" charset="-122"/>
                <a:ea typeface="微软雅黑" panose="020b0503020204020204" pitchFamily="34" charset="-122"/>
              </a:rPr>
              <a:t>探究点三</a:t>
            </a:r>
            <a:endParaRPr lang="zh-CN" altLang="en-US" sz="1400">
              <a:solidFill>
                <a:srgbClr val="333333"/>
              </a:solidFill>
              <a:latin typeface="微软雅黑" panose="020b0503020204020204" pitchFamily="34" charset="-122"/>
              <a:ea typeface="微软雅黑" panose="020b0503020204020204" pitchFamily="34" charset="-122"/>
            </a:endParaRPr>
          </a:p>
        </p:txBody>
      </p:sp>
      <p:sp>
        <p:nvSpPr>
          <p:cNvPr id="14" name="矩形 13">
            <a:hlinkClick r:id="rId5" action="ppaction://hlinksldjump"/>
          </p:cNvPr>
          <p:cNvSpPr/>
          <p:nvPr/>
        </p:nvSpPr>
        <p:spPr>
          <a:xfrm>
            <a:off x="4011686" y="836712"/>
            <a:ext cx="1194595" cy="259229"/>
          </a:xfrm>
          <a:prstGeom prst="rect">
            <a:avLst/>
          </a:prstGeom>
          <a:solidFill>
            <a:srgbClr val="EAEAEA"/>
          </a:solidFill>
          <a:ln w="3175">
            <a:solidFill>
              <a:schemeClr val="bg1">
                <a:lumMod val="85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zh-CN" altLang="en-US" sz="1400" smtClean="0">
                <a:solidFill>
                  <a:srgbClr val="333333"/>
                </a:solidFill>
                <a:latin typeface="微软雅黑" panose="020b0503020204020204" pitchFamily="34" charset="-122"/>
                <a:ea typeface="微软雅黑" panose="020b0503020204020204" pitchFamily="34" charset="-122"/>
              </a:rPr>
              <a:t>随堂演练</a:t>
            </a:r>
            <a:endParaRPr lang="zh-CN" altLang="en-US" sz="1400">
              <a:solidFill>
                <a:srgbClr val="333333"/>
              </a:solidFill>
              <a:latin typeface="微软雅黑" panose="020b0503020204020204" pitchFamily="34" charset="-122"/>
              <a:ea typeface="微软雅黑" panose="020b0503020204020204" pitchFamily="34" charset="-122"/>
            </a:endParaRPr>
          </a:p>
        </p:txBody>
      </p:sp>
      <p:sp>
        <p:nvSpPr>
          <p:cNvPr id="2" name="矩形 1"/>
          <p:cNvSpPr>
            <a:spLocks noChangeAspect="1"/>
          </p:cNvSpPr>
          <p:nvPr/>
        </p:nvSpPr>
        <p:spPr>
          <a:xfrm>
            <a:off x="508000" y="1701069"/>
            <a:ext cx="8128000" cy="3709862"/>
          </a:xfrm>
          <a:prstGeom prst="rect">
            <a:avLst/>
          </a:prstGeom>
        </p:spPr>
        <p:txBody>
          <a:bodyPr>
            <a:spAutoFit/>
          </a:bodyPr>
          <a:lstStyle/>
          <a:p>
            <a:pPr>
              <a:lnSpc>
                <a:spcPct val="120000"/>
              </a:lnSpc>
              <a:spcAft>
                <a:spcPct val="0"/>
              </a:spcAft>
              <a:tabLst>
                <a:tab pos="1188085"/>
                <a:tab pos="2163445"/>
                <a:tab pos="3142615"/>
                <a:tab pos="4190365"/>
              </a:tabLst>
            </a:pPr>
            <a:r>
              <a:rPr lang="en-US" altLang="zh-CN" sz="2200" b="1">
                <a:solidFill>
                  <a:srgbClr val="000000"/>
                </a:solidFill>
                <a:latin typeface="Times New Roman" panose="02020603050405020304" pitchFamily="18" charset="0"/>
                <a:cs typeface="Times New Roman" panose="02020603050405020304" pitchFamily="18" charset="0"/>
              </a:rPr>
              <a:t>20</a:t>
            </a:r>
            <a:r>
              <a:rPr lang="zh-CN" altLang="zh-CN" sz="2200" b="1">
                <a:solidFill>
                  <a:srgbClr val="000000"/>
                </a:solidFill>
                <a:latin typeface="Times New Roman" panose="02020603050405020304" pitchFamily="18" charset="0"/>
                <a:cs typeface="Times New Roman" panose="02020603050405020304" pitchFamily="18" charset="0"/>
              </a:rPr>
              <a:t>世纪国际贸易的新亮点</a:t>
            </a:r>
            <a:endParaRPr lang="zh-CN" altLang="zh-CN" sz="2200">
              <a:solidFill>
                <a:srgbClr val="000000"/>
              </a:solidFill>
              <a:latin typeface="NEU-BZ-S92"/>
              <a:ea typeface="方正书宋_GBK" panose="03000509000000000000" pitchFamily="65" charset="-122"/>
              <a:cs typeface="Times New Roman" panose="02020603050405020304" pitchFamily="18" charset="0"/>
            </a:endParaRPr>
          </a:p>
          <a:p>
            <a:pPr>
              <a:lnSpc>
                <a:spcPct val="120000"/>
              </a:lnSpc>
              <a:spcAft>
                <a:spcPct val="0"/>
              </a:spcAft>
              <a:tabLst>
                <a:tab pos="1188085"/>
                <a:tab pos="2163445"/>
                <a:tab pos="3142615"/>
                <a:tab pos="4190365"/>
              </a:tabLst>
            </a:pPr>
            <a:r>
              <a:rPr lang="zh-CN" altLang="zh-CN" sz="2200">
                <a:solidFill>
                  <a:srgbClr val="000000"/>
                </a:solidFill>
                <a:latin typeface="Times New Roman" panose="02020603050405020304" pitchFamily="18" charset="0"/>
                <a:ea typeface="黑体" panose="02010609060101010101" pitchFamily="2" charset="-122"/>
                <a:cs typeface="Times New Roman" panose="02020603050405020304" pitchFamily="18" charset="0"/>
              </a:rPr>
              <a:t>史料实证</a:t>
            </a:r>
            <a:endParaRPr lang="zh-CN" altLang="zh-CN" sz="2200">
              <a:solidFill>
                <a:srgbClr val="000000"/>
              </a:solidFill>
              <a:latin typeface="NEU-BZ-S92"/>
              <a:ea typeface="方正书宋_GBK" panose="03000509000000000000" pitchFamily="65" charset="-122"/>
              <a:cs typeface="Times New Roman" panose="02020603050405020304" pitchFamily="18" charset="0"/>
            </a:endParaRPr>
          </a:p>
          <a:p>
            <a:pPr>
              <a:lnSpc>
                <a:spcPct val="120000"/>
              </a:lnSpc>
              <a:spcAft>
                <a:spcPct val="0"/>
              </a:spcAft>
              <a:tabLst>
                <a:tab pos="1188085"/>
                <a:tab pos="2163445"/>
                <a:tab pos="3142615"/>
                <a:tab pos="4190365"/>
              </a:tabLst>
            </a:pPr>
            <a:r>
              <a:rPr lang="zh-CN" altLang="zh-CN" sz="2200">
                <a:solidFill>
                  <a:srgbClr val="000000"/>
                </a:solidFill>
                <a:latin typeface="Arial" panose="020b0604020202020204" pitchFamily="34" charset="0"/>
                <a:ea typeface="黑体" panose="02010609060101010101" pitchFamily="2" charset="-122"/>
                <a:cs typeface="Times New Roman" panose="02020603050405020304" pitchFamily="18" charset="0"/>
              </a:rPr>
              <a:t>材料</a:t>
            </a:r>
            <a:r>
              <a:rPr lang="zh-CN" altLang="zh-CN" sz="2200">
                <a:solidFill>
                  <a:srgbClr val="000000"/>
                </a:solidFill>
                <a:latin typeface="Times New Roman" panose="02020603050405020304" pitchFamily="18" charset="0"/>
                <a:cs typeface="Times New Roman" panose="02020603050405020304" pitchFamily="18" charset="0"/>
              </a:rPr>
              <a:t>　</a:t>
            </a:r>
            <a:r>
              <a:rPr lang="zh-CN" altLang="zh-CN" sz="2200">
                <a:solidFill>
                  <a:srgbClr val="000000"/>
                </a:solidFill>
                <a:latin typeface="Times New Roman" panose="02020603050405020304" pitchFamily="18" charset="0"/>
                <a:ea typeface="楷体" panose="02010609060101010101" pitchFamily="49" charset="-122"/>
                <a:cs typeface="Times New Roman" panose="02020603050405020304" pitchFamily="18" charset="0"/>
              </a:rPr>
              <a:t>关贸总协定在促进与捍卫世界贸易多数领域自由化方面的成就是毋庸置疑的。关税的不断削减</a:t>
            </a:r>
            <a:r>
              <a:rPr lang="en-US" altLang="zh-CN" sz="2200">
                <a:solidFill>
                  <a:srgbClr val="000000"/>
                </a:solidFill>
                <a:latin typeface="Times New Roman" panose="02020603050405020304" pitchFamily="18" charset="0"/>
                <a:cs typeface="Times New Roman" panose="02020603050405020304" pitchFamily="18" charset="0"/>
              </a:rPr>
              <a:t>,</a:t>
            </a:r>
            <a:r>
              <a:rPr lang="zh-CN" altLang="zh-CN" sz="2200">
                <a:solidFill>
                  <a:srgbClr val="000000"/>
                </a:solidFill>
                <a:latin typeface="Times New Roman" panose="02020603050405020304" pitchFamily="18" charset="0"/>
                <a:ea typeface="楷体" panose="02010609060101010101" pitchFamily="49" charset="-122"/>
                <a:cs typeface="Times New Roman" panose="02020603050405020304" pitchFamily="18" charset="0"/>
              </a:rPr>
              <a:t>使世界贸易在</a:t>
            </a:r>
            <a:r>
              <a:rPr lang="en-US" altLang="zh-CN" sz="2200">
                <a:solidFill>
                  <a:srgbClr val="000000"/>
                </a:solidFill>
                <a:latin typeface="Times New Roman" panose="02020603050405020304" pitchFamily="18" charset="0"/>
                <a:cs typeface="Times New Roman" panose="02020603050405020304" pitchFamily="18" charset="0"/>
              </a:rPr>
              <a:t>20</a:t>
            </a:r>
            <a:r>
              <a:rPr lang="zh-CN" altLang="zh-CN" sz="2200">
                <a:solidFill>
                  <a:srgbClr val="000000"/>
                </a:solidFill>
                <a:latin typeface="Times New Roman" panose="02020603050405020304" pitchFamily="18" charset="0"/>
                <a:ea typeface="楷体" panose="02010609060101010101" pitchFamily="49" charset="-122"/>
                <a:cs typeface="Times New Roman" panose="02020603050405020304" pitchFamily="18" charset="0"/>
              </a:rPr>
              <a:t>世纪</a:t>
            </a:r>
            <a:r>
              <a:rPr lang="en-US" altLang="zh-CN" sz="2200">
                <a:solidFill>
                  <a:srgbClr val="000000"/>
                </a:solidFill>
                <a:latin typeface="Times New Roman" panose="02020603050405020304" pitchFamily="18" charset="0"/>
                <a:cs typeface="Times New Roman" panose="02020603050405020304" pitchFamily="18" charset="0"/>
              </a:rPr>
              <a:t>50—60</a:t>
            </a:r>
            <a:r>
              <a:rPr lang="zh-CN" altLang="zh-CN" sz="2200">
                <a:solidFill>
                  <a:srgbClr val="000000"/>
                </a:solidFill>
                <a:latin typeface="Times New Roman" panose="02020603050405020304" pitchFamily="18" charset="0"/>
                <a:ea typeface="楷体" panose="02010609060101010101" pitchFamily="49" charset="-122"/>
                <a:cs typeface="Times New Roman" panose="02020603050405020304" pitchFamily="18" charset="0"/>
              </a:rPr>
              <a:t>年代保持年均大约</a:t>
            </a:r>
            <a:r>
              <a:rPr lang="en-US" altLang="zh-CN" sz="2200">
                <a:solidFill>
                  <a:srgbClr val="000000"/>
                </a:solidFill>
                <a:latin typeface="Times New Roman" panose="02020603050405020304" pitchFamily="18" charset="0"/>
                <a:cs typeface="Times New Roman" panose="02020603050405020304" pitchFamily="18" charset="0"/>
              </a:rPr>
              <a:t>8%</a:t>
            </a:r>
            <a:r>
              <a:rPr lang="zh-CN" altLang="zh-CN" sz="2200">
                <a:solidFill>
                  <a:srgbClr val="000000"/>
                </a:solidFill>
                <a:latin typeface="Times New Roman" panose="02020603050405020304" pitchFamily="18" charset="0"/>
                <a:ea typeface="楷体" panose="02010609060101010101" pitchFamily="49" charset="-122"/>
                <a:cs typeface="Times New Roman" panose="02020603050405020304" pitchFamily="18" charset="0"/>
              </a:rPr>
              <a:t>的增长率</a:t>
            </a:r>
            <a:r>
              <a:rPr lang="en-US" altLang="zh-CN" sz="2200">
                <a:solidFill>
                  <a:srgbClr val="000000"/>
                </a:solidFill>
                <a:latin typeface="Times New Roman" panose="02020603050405020304" pitchFamily="18" charset="0"/>
                <a:cs typeface="Times New Roman" panose="02020603050405020304" pitchFamily="18" charset="0"/>
              </a:rPr>
              <a:t>,</a:t>
            </a:r>
            <a:r>
              <a:rPr lang="zh-CN" altLang="zh-CN" sz="2200">
                <a:solidFill>
                  <a:srgbClr val="000000"/>
                </a:solidFill>
                <a:latin typeface="Times New Roman" panose="02020603050405020304" pitchFamily="18" charset="0"/>
                <a:ea typeface="楷体" panose="02010609060101010101" pitchFamily="49" charset="-122"/>
                <a:cs typeface="Times New Roman" panose="02020603050405020304" pitchFamily="18" charset="0"/>
              </a:rPr>
              <a:t>超过了同期世界生产的增长。从法律角度看</a:t>
            </a:r>
            <a:r>
              <a:rPr lang="en-US" altLang="zh-CN" sz="2200">
                <a:solidFill>
                  <a:srgbClr val="000000"/>
                </a:solidFill>
                <a:latin typeface="Times New Roman" panose="02020603050405020304" pitchFamily="18" charset="0"/>
                <a:cs typeface="Times New Roman" panose="02020603050405020304" pitchFamily="18" charset="0"/>
              </a:rPr>
              <a:t>,</a:t>
            </a:r>
            <a:r>
              <a:rPr lang="zh-CN" altLang="zh-CN" sz="2200">
                <a:solidFill>
                  <a:srgbClr val="000000"/>
                </a:solidFill>
                <a:latin typeface="Times New Roman" panose="02020603050405020304" pitchFamily="18" charset="0"/>
                <a:ea typeface="楷体" panose="02010609060101010101" pitchFamily="49" charset="-122"/>
                <a:cs typeface="Times New Roman" panose="02020603050405020304" pitchFamily="18" charset="0"/>
              </a:rPr>
              <a:t>关贸总协定是国际贸易法历史上的一项极其重要的多边协定</a:t>
            </a:r>
            <a:r>
              <a:rPr lang="en-US" altLang="zh-CN" sz="2200">
                <a:solidFill>
                  <a:srgbClr val="000000"/>
                </a:solidFill>
                <a:latin typeface="Times New Roman" panose="02020603050405020304" pitchFamily="18" charset="0"/>
                <a:cs typeface="Times New Roman" panose="02020603050405020304" pitchFamily="18" charset="0"/>
              </a:rPr>
              <a:t>,</a:t>
            </a:r>
            <a:r>
              <a:rPr lang="zh-CN" altLang="zh-CN" sz="2200">
                <a:solidFill>
                  <a:srgbClr val="000000"/>
                </a:solidFill>
                <a:latin typeface="Times New Roman" panose="02020603050405020304" pitchFamily="18" charset="0"/>
                <a:ea typeface="楷体" panose="02010609060101010101" pitchFamily="49" charset="-122"/>
                <a:cs typeface="Times New Roman" panose="02020603050405020304" pitchFamily="18" charset="0"/>
              </a:rPr>
              <a:t>它用法律形式提供了一整套调整国际贸易关系的规则和程序。其确立的众多原则被世界贸易组织所继承与发展。</a:t>
            </a:r>
            <a:endParaRPr lang="zh-CN" altLang="zh-CN" sz="2200">
              <a:solidFill>
                <a:srgbClr val="000000"/>
              </a:solidFill>
              <a:latin typeface="NEU-BZ-S92"/>
              <a:ea typeface="方正书宋_GBK" panose="03000509000000000000" pitchFamily="65" charset="-122"/>
              <a:cs typeface="Times New Roman" panose="02020603050405020304" pitchFamily="18" charset="0"/>
            </a:endParaRPr>
          </a:p>
          <a:p>
            <a:pPr algn="r">
              <a:lnSpc>
                <a:spcPct val="120000"/>
              </a:lnSpc>
              <a:spcAft>
                <a:spcPct val="0"/>
              </a:spcAft>
              <a:tabLst>
                <a:tab pos="1188085"/>
                <a:tab pos="2163445"/>
                <a:tab pos="3142615"/>
                <a:tab pos="4190365"/>
              </a:tabLst>
            </a:pPr>
            <a:r>
              <a:rPr lang="en-US" altLang="zh-CN" sz="2200">
                <a:solidFill>
                  <a:srgbClr val="000000"/>
                </a:solidFill>
                <a:latin typeface="Times New Roman" panose="02020603050405020304" pitchFamily="18" charset="0"/>
                <a:cs typeface="Times New Roman" panose="02020603050405020304" pitchFamily="18" charset="0"/>
              </a:rPr>
              <a:t>——</a:t>
            </a:r>
            <a:r>
              <a:rPr lang="zh-CN" altLang="zh-CN" sz="2200">
                <a:solidFill>
                  <a:srgbClr val="000000"/>
                </a:solidFill>
                <a:latin typeface="Times New Roman" panose="02020603050405020304" pitchFamily="18" charset="0"/>
                <a:ea typeface="楷体" panose="02010609060101010101" pitchFamily="49" charset="-122"/>
                <a:cs typeface="Times New Roman" panose="02020603050405020304" pitchFamily="18" charset="0"/>
              </a:rPr>
              <a:t>摘编自余敏友《论关贸总协定的历史地位与作用》</a:t>
            </a:r>
            <a:endParaRPr lang="zh-CN" altLang="zh-CN" sz="2200">
              <a:solidFill>
                <a:srgbClr val="000000"/>
              </a:solidFill>
              <a:effectLst/>
              <a:latin typeface="NEU-BZ-S92"/>
              <a:ea typeface="方正书宋_GBK" panose="03000509000000000000" pitchFamily="65" charset="-122"/>
              <a:cs typeface="Times New Roman" panose="02020603050405020304" pitchFamily="18" charset="0"/>
            </a:endParaRPr>
          </a:p>
        </p:txBody>
      </p:sp>
    </p:spTree>
  </p:cSld>
  <p:clrMapOvr>
    <a:masterClrMapping/>
  </p:clrMapOvr>
  <mc:AlternateContent xmlns:mc="http://schemas.openxmlformats.org/markup-compatibility/2006">
    <mc:Choice xmlns:p14="http://schemas.microsoft.com/office/powerpoint/2010/main" Requires="p14">
      <p:transition p14:dur="0"/>
    </mc:Choice>
    <mc:Fallback>
      <p:transition/>
    </mc:Fallback>
  </mc:AlternateContent>
  <p:timing/>
</p:sld>
</file>

<file path=ppt/slides/slide24.xml><?xml version="1.0" encoding="utf-8"?>
<p:sld xmlns:a="http://schemas.openxmlformats.org/drawingml/2006/main" xmlns:r="http://schemas.openxmlformats.org/officeDocument/2006/relationships" xmlns:p14="http://schemas.microsoft.com/office/powerpoint/2010/main" xmlns:p15="http://schemas.microsoft.com/office/powerpoint/2012/main" xmlns:p="http://schemas.openxmlformats.org/presentationml/2006/main">
  <p:cSld>
    <p:spTree>
      <p:nvGrpSpPr>
        <p:cNvPr id="1" name=""/>
        <p:cNvGrpSpPr/>
        <p:nvPr/>
      </p:nvGrpSpPr>
      <p:grpSpPr>
        <a:xfrm>
          <a:off x="0" y="0"/>
          <a:ext cx="0" cy="0"/>
        </a:xfrm>
      </p:grpSpPr>
      <p:sp>
        <p:nvSpPr>
          <p:cNvPr id="8" name="矩形 7">
            <a:hlinkClick r:id="rId2" action="ppaction://hlinksldjump"/>
          </p:cNvPr>
          <p:cNvSpPr/>
          <p:nvPr/>
        </p:nvSpPr>
        <p:spPr>
          <a:xfrm>
            <a:off x="269228" y="836712"/>
            <a:ext cx="1194595" cy="259229"/>
          </a:xfrm>
          <a:prstGeom prst="rect">
            <a:avLst/>
          </a:prstGeom>
          <a:solidFill>
            <a:srgbClr val="EAEAEA"/>
          </a:solidFill>
          <a:ln w="3175">
            <a:solidFill>
              <a:schemeClr val="bg1">
                <a:lumMod val="85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zh-CN" altLang="en-US" sz="1400" smtClean="0">
                <a:solidFill>
                  <a:srgbClr val="333333"/>
                </a:solidFill>
                <a:latin typeface="微软雅黑" panose="020b0503020204020204" pitchFamily="34" charset="-122"/>
                <a:ea typeface="微软雅黑" panose="020b0503020204020204" pitchFamily="34" charset="-122"/>
              </a:rPr>
              <a:t>探究点一</a:t>
            </a:r>
            <a:endParaRPr lang="zh-CN" altLang="en-US" sz="1400">
              <a:solidFill>
                <a:srgbClr val="333333"/>
              </a:solidFill>
              <a:latin typeface="微软雅黑" panose="020b0503020204020204" pitchFamily="34" charset="-122"/>
              <a:ea typeface="微软雅黑" panose="020b0503020204020204" pitchFamily="34" charset="-122"/>
            </a:endParaRPr>
          </a:p>
        </p:txBody>
      </p:sp>
      <p:sp>
        <p:nvSpPr>
          <p:cNvPr id="12" name="矩形 11">
            <a:hlinkClick r:id="rId3" action="ppaction://hlinksldjump"/>
          </p:cNvPr>
          <p:cNvSpPr/>
          <p:nvPr/>
        </p:nvSpPr>
        <p:spPr>
          <a:xfrm>
            <a:off x="1516714" y="836712"/>
            <a:ext cx="1194595" cy="259229"/>
          </a:xfrm>
          <a:prstGeom prst="rect">
            <a:avLst/>
          </a:prstGeom>
          <a:solidFill>
            <a:srgbClr val="C04B05"/>
          </a:solidFill>
          <a:ln w="3175">
            <a:solidFill>
              <a:schemeClr val="bg1">
                <a:lumMod val="85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zh-CN" altLang="en-US" sz="1400" smtClean="0">
                <a:solidFill>
                  <a:schemeClr val="bg1"/>
                </a:solidFill>
                <a:latin typeface="微软雅黑" panose="020b0503020204020204" pitchFamily="34" charset="-122"/>
                <a:ea typeface="微软雅黑" panose="020b0503020204020204" pitchFamily="34" charset="-122"/>
              </a:rPr>
              <a:t>探究点二</a:t>
            </a:r>
            <a:endParaRPr lang="zh-CN" altLang="en-US" sz="1400">
              <a:solidFill>
                <a:schemeClr val="bg1"/>
              </a:solidFill>
              <a:latin typeface="微软雅黑" panose="020b0503020204020204" pitchFamily="34" charset="-122"/>
              <a:ea typeface="微软雅黑" panose="020b0503020204020204" pitchFamily="34" charset="-122"/>
            </a:endParaRPr>
          </a:p>
        </p:txBody>
      </p:sp>
      <p:sp>
        <p:nvSpPr>
          <p:cNvPr id="13" name="矩形 12">
            <a:hlinkClick r:id="rId4" action="ppaction://hlinksldjump"/>
          </p:cNvPr>
          <p:cNvSpPr/>
          <p:nvPr/>
        </p:nvSpPr>
        <p:spPr>
          <a:xfrm>
            <a:off x="2764200" y="836712"/>
            <a:ext cx="1194595" cy="259229"/>
          </a:xfrm>
          <a:prstGeom prst="rect">
            <a:avLst/>
          </a:prstGeom>
          <a:solidFill>
            <a:srgbClr val="EAEAEA"/>
          </a:solidFill>
          <a:ln w="3175">
            <a:solidFill>
              <a:schemeClr val="bg1">
                <a:lumMod val="85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zh-CN" altLang="en-US" sz="1400" smtClean="0">
                <a:solidFill>
                  <a:srgbClr val="333333"/>
                </a:solidFill>
                <a:latin typeface="微软雅黑" panose="020b0503020204020204" pitchFamily="34" charset="-122"/>
                <a:ea typeface="微软雅黑" panose="020b0503020204020204" pitchFamily="34" charset="-122"/>
              </a:rPr>
              <a:t>探究点三</a:t>
            </a:r>
            <a:endParaRPr lang="zh-CN" altLang="en-US" sz="1400">
              <a:solidFill>
                <a:srgbClr val="333333"/>
              </a:solidFill>
              <a:latin typeface="微软雅黑" panose="020b0503020204020204" pitchFamily="34" charset="-122"/>
              <a:ea typeface="微软雅黑" panose="020b0503020204020204" pitchFamily="34" charset="-122"/>
            </a:endParaRPr>
          </a:p>
        </p:txBody>
      </p:sp>
      <p:sp>
        <p:nvSpPr>
          <p:cNvPr id="14" name="矩形 13">
            <a:hlinkClick r:id="rId5" action="ppaction://hlinksldjump"/>
          </p:cNvPr>
          <p:cNvSpPr/>
          <p:nvPr/>
        </p:nvSpPr>
        <p:spPr>
          <a:xfrm>
            <a:off x="4011686" y="836712"/>
            <a:ext cx="1194595" cy="259229"/>
          </a:xfrm>
          <a:prstGeom prst="rect">
            <a:avLst/>
          </a:prstGeom>
          <a:solidFill>
            <a:srgbClr val="EAEAEA"/>
          </a:solidFill>
          <a:ln w="3175">
            <a:solidFill>
              <a:schemeClr val="bg1">
                <a:lumMod val="85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zh-CN" altLang="en-US" sz="1400" smtClean="0">
                <a:solidFill>
                  <a:srgbClr val="333333"/>
                </a:solidFill>
                <a:latin typeface="微软雅黑" panose="020b0503020204020204" pitchFamily="34" charset="-122"/>
                <a:ea typeface="微软雅黑" panose="020b0503020204020204" pitchFamily="34" charset="-122"/>
              </a:rPr>
              <a:t>随堂演练</a:t>
            </a:r>
            <a:endParaRPr lang="zh-CN" altLang="en-US" sz="1400">
              <a:solidFill>
                <a:srgbClr val="333333"/>
              </a:solidFill>
              <a:latin typeface="微软雅黑" panose="020b0503020204020204" pitchFamily="34" charset="-122"/>
              <a:ea typeface="微软雅黑" panose="020b0503020204020204" pitchFamily="34" charset="-122"/>
            </a:endParaRPr>
          </a:p>
        </p:txBody>
      </p:sp>
      <p:sp>
        <p:nvSpPr>
          <p:cNvPr id="2" name="矩形 1"/>
          <p:cNvSpPr>
            <a:spLocks noChangeAspect="1"/>
          </p:cNvSpPr>
          <p:nvPr/>
        </p:nvSpPr>
        <p:spPr>
          <a:xfrm>
            <a:off x="323528" y="1434256"/>
            <a:ext cx="8496944" cy="4154984"/>
          </a:xfrm>
          <a:prstGeom prst="rect">
            <a:avLst/>
          </a:prstGeom>
        </p:spPr>
        <p:txBody>
          <a:bodyPr wrap="square">
            <a:spAutoFit/>
          </a:bodyPr>
          <a:lstStyle/>
          <a:p>
            <a:pPr>
              <a:lnSpc>
                <a:spcPct val="120000"/>
              </a:lnSpc>
              <a:spcAft>
                <a:spcPct val="0"/>
              </a:spcAft>
              <a:tabLst>
                <a:tab pos="1188085"/>
                <a:tab pos="2163445"/>
                <a:tab pos="3142615"/>
                <a:tab pos="4190365"/>
              </a:tabLst>
            </a:pPr>
            <a:r>
              <a:rPr lang="zh-CN" altLang="zh-CN" sz="2200">
                <a:solidFill>
                  <a:srgbClr val="000000"/>
                </a:solidFill>
                <a:latin typeface="Arial" panose="020b0604020202020204" pitchFamily="34" charset="0"/>
                <a:ea typeface="黑体" panose="02010609060101010101" pitchFamily="2" charset="-122"/>
                <a:cs typeface="Times New Roman" panose="02020603050405020304" pitchFamily="18" charset="0"/>
              </a:rPr>
              <a:t>读史技巧</a:t>
            </a:r>
            <a:r>
              <a:rPr lang="zh-CN" altLang="zh-CN" sz="2200">
                <a:solidFill>
                  <a:srgbClr val="000000"/>
                </a:solidFill>
                <a:latin typeface="Times New Roman" panose="02020603050405020304" pitchFamily="18" charset="0"/>
                <a:ea typeface="楷体" panose="02010609060101010101" pitchFamily="49" charset="-122"/>
                <a:cs typeface="Times New Roman" panose="02020603050405020304" pitchFamily="18" charset="0"/>
              </a:rPr>
              <a:t>本则材料是总分结构。第一层是总括</a:t>
            </a:r>
            <a:r>
              <a:rPr lang="en-US" altLang="zh-CN" sz="2200">
                <a:solidFill>
                  <a:srgbClr val="000000"/>
                </a:solidFill>
                <a:latin typeface="Times New Roman" panose="02020603050405020304" pitchFamily="18" charset="0"/>
                <a:cs typeface="Times New Roman" panose="02020603050405020304" pitchFamily="18" charset="0"/>
              </a:rPr>
              <a:t>,</a:t>
            </a:r>
            <a:r>
              <a:rPr lang="zh-CN" altLang="zh-CN" sz="2200">
                <a:solidFill>
                  <a:srgbClr val="000000"/>
                </a:solidFill>
                <a:latin typeface="Times New Roman" panose="02020603050405020304" pitchFamily="18" charset="0"/>
                <a:ea typeface="楷体" panose="02010609060101010101" pitchFamily="49" charset="-122"/>
                <a:cs typeface="Times New Roman" panose="02020603050405020304" pitchFamily="18" charset="0"/>
              </a:rPr>
              <a:t>概括关贸总协定的贡献</a:t>
            </a:r>
            <a:r>
              <a:rPr lang="en-US" altLang="zh-CN" sz="2200">
                <a:solidFill>
                  <a:srgbClr val="000000"/>
                </a:solidFill>
                <a:latin typeface="Times New Roman" panose="02020603050405020304" pitchFamily="18" charset="0"/>
                <a:cs typeface="Times New Roman" panose="02020603050405020304" pitchFamily="18" charset="0"/>
              </a:rPr>
              <a:t>;</a:t>
            </a:r>
            <a:r>
              <a:rPr lang="zh-CN" altLang="zh-CN" sz="2200">
                <a:solidFill>
                  <a:srgbClr val="000000"/>
                </a:solidFill>
                <a:latin typeface="Times New Roman" panose="02020603050405020304" pitchFamily="18" charset="0"/>
                <a:ea typeface="楷体" panose="02010609060101010101" pitchFamily="49" charset="-122"/>
                <a:cs typeface="Times New Roman" panose="02020603050405020304" pitchFamily="18" charset="0"/>
              </a:rPr>
              <a:t>第二层到第四层从对世界贸易、贸易规则和世界贸易组织等角度阐释了关贸总协定的历史意义。</a:t>
            </a:r>
            <a:endParaRPr lang="zh-CN" altLang="zh-CN" sz="2200">
              <a:solidFill>
                <a:srgbClr val="000000"/>
              </a:solidFill>
              <a:latin typeface="NEU-BZ-S92"/>
              <a:ea typeface="方正书宋_GBK" panose="03000509000000000000" pitchFamily="65" charset="-122"/>
              <a:cs typeface="Times New Roman" panose="02020603050405020304" pitchFamily="18" charset="0"/>
            </a:endParaRPr>
          </a:p>
          <a:p>
            <a:pPr>
              <a:lnSpc>
                <a:spcPct val="120000"/>
              </a:lnSpc>
              <a:spcAft>
                <a:spcPct val="0"/>
              </a:spcAft>
              <a:tabLst>
                <a:tab pos="1188085"/>
                <a:tab pos="2163445"/>
                <a:tab pos="3142615"/>
                <a:tab pos="4190365"/>
              </a:tabLst>
            </a:pPr>
            <a:r>
              <a:rPr lang="zh-CN" altLang="zh-CN" sz="2200">
                <a:solidFill>
                  <a:srgbClr val="000000"/>
                </a:solidFill>
                <a:latin typeface="Arial" panose="020b0604020202020204" pitchFamily="34" charset="0"/>
                <a:ea typeface="黑体" panose="02010609060101010101" pitchFamily="2" charset="-122"/>
                <a:cs typeface="Times New Roman" panose="02020603050405020304" pitchFamily="18" charset="0"/>
              </a:rPr>
              <a:t>互动探究</a:t>
            </a:r>
            <a:r>
              <a:rPr lang="en-US" altLang="zh-CN" sz="2200">
                <a:solidFill>
                  <a:srgbClr val="000000"/>
                </a:solidFill>
                <a:latin typeface="Times New Roman" panose="02020603050405020304" pitchFamily="18" charset="0"/>
                <a:cs typeface="Times New Roman" panose="02020603050405020304" pitchFamily="18" charset="0"/>
              </a:rPr>
              <a:t>(1)</a:t>
            </a:r>
            <a:r>
              <a:rPr lang="zh-CN" altLang="zh-CN" sz="2200">
                <a:solidFill>
                  <a:srgbClr val="000000"/>
                </a:solidFill>
                <a:latin typeface="Times New Roman" panose="02020603050405020304" pitchFamily="18" charset="0"/>
                <a:ea typeface="仿宋" panose="02010609060101010101" pitchFamily="49" charset="-122"/>
                <a:cs typeface="Times New Roman" panose="02020603050405020304" pitchFamily="18" charset="0"/>
              </a:rPr>
              <a:t>根据材料并结合所学知识</a:t>
            </a:r>
            <a:r>
              <a:rPr lang="en-US" altLang="zh-CN" sz="2200">
                <a:solidFill>
                  <a:srgbClr val="000000"/>
                </a:solidFill>
                <a:latin typeface="Times New Roman" panose="02020603050405020304" pitchFamily="18" charset="0"/>
                <a:cs typeface="Times New Roman" panose="02020603050405020304" pitchFamily="18" charset="0"/>
              </a:rPr>
              <a:t>,</a:t>
            </a:r>
            <a:r>
              <a:rPr lang="zh-CN" altLang="zh-CN" sz="2200">
                <a:solidFill>
                  <a:srgbClr val="000000"/>
                </a:solidFill>
                <a:latin typeface="Times New Roman" panose="02020603050405020304" pitchFamily="18" charset="0"/>
                <a:ea typeface="仿宋" panose="02010609060101010101" pitchFamily="49" charset="-122"/>
                <a:cs typeface="Times New Roman" panose="02020603050405020304" pitchFamily="18" charset="0"/>
              </a:rPr>
              <a:t>概括关贸总协定的历史贡献。</a:t>
            </a:r>
            <a:endParaRPr lang="zh-CN" altLang="zh-CN" sz="2200">
              <a:solidFill>
                <a:srgbClr val="000000"/>
              </a:solidFill>
              <a:latin typeface="NEU-BZ-S92"/>
              <a:ea typeface="方正书宋_GBK" panose="03000509000000000000" pitchFamily="65" charset="-122"/>
              <a:cs typeface="Times New Roman" panose="02020603050405020304" pitchFamily="18" charset="0"/>
            </a:endParaRPr>
          </a:p>
          <a:p>
            <a:pPr>
              <a:lnSpc>
                <a:spcPct val="120000"/>
              </a:lnSpc>
              <a:spcAft>
                <a:spcPct val="0"/>
              </a:spcAft>
              <a:tabLst>
                <a:tab pos="1188085"/>
                <a:tab pos="2163445"/>
                <a:tab pos="3142615"/>
                <a:tab pos="4190365"/>
              </a:tabLst>
            </a:pPr>
            <a:r>
              <a:rPr lang="en-US" altLang="zh-CN" sz="2200">
                <a:solidFill>
                  <a:srgbClr val="000000"/>
                </a:solidFill>
                <a:latin typeface="Times New Roman" panose="02020603050405020304" pitchFamily="18" charset="0"/>
                <a:cs typeface="Times New Roman" panose="02020603050405020304" pitchFamily="18" charset="0"/>
              </a:rPr>
              <a:t>(2)</a:t>
            </a:r>
            <a:r>
              <a:rPr lang="zh-CN" altLang="zh-CN" sz="2200">
                <a:solidFill>
                  <a:srgbClr val="000000"/>
                </a:solidFill>
                <a:latin typeface="Times New Roman" panose="02020603050405020304" pitchFamily="18" charset="0"/>
                <a:ea typeface="仿宋" panose="02010609060101010101" pitchFamily="49" charset="-122"/>
                <a:cs typeface="Times New Roman" panose="02020603050405020304" pitchFamily="18" charset="0"/>
              </a:rPr>
              <a:t>根据材料并结合所学知识</a:t>
            </a:r>
            <a:r>
              <a:rPr lang="en-US" altLang="zh-CN" sz="2200">
                <a:solidFill>
                  <a:srgbClr val="000000"/>
                </a:solidFill>
                <a:latin typeface="Times New Roman" panose="02020603050405020304" pitchFamily="18" charset="0"/>
                <a:cs typeface="Times New Roman" panose="02020603050405020304" pitchFamily="18" charset="0"/>
              </a:rPr>
              <a:t>,</a:t>
            </a:r>
            <a:r>
              <a:rPr lang="zh-CN" altLang="zh-CN" sz="2200">
                <a:solidFill>
                  <a:srgbClr val="000000"/>
                </a:solidFill>
                <a:latin typeface="Times New Roman" panose="02020603050405020304" pitchFamily="18" charset="0"/>
                <a:ea typeface="仿宋" panose="02010609060101010101" pitchFamily="49" charset="-122"/>
                <a:cs typeface="Times New Roman" panose="02020603050405020304" pitchFamily="18" charset="0"/>
              </a:rPr>
              <a:t>分析关贸总协定与世界贸易组织的关系。</a:t>
            </a:r>
            <a:endParaRPr lang="zh-CN" altLang="zh-CN" sz="2200">
              <a:solidFill>
                <a:srgbClr val="000000"/>
              </a:solidFill>
              <a:latin typeface="NEU-BZ-S92"/>
              <a:ea typeface="方正书宋_GBK" panose="03000509000000000000" pitchFamily="65" charset="-122"/>
              <a:cs typeface="Times New Roman" panose="02020603050405020304" pitchFamily="18" charset="0"/>
            </a:endParaRPr>
          </a:p>
          <a:p>
            <a:pPr>
              <a:lnSpc>
                <a:spcPct val="120000"/>
              </a:lnSpc>
              <a:spcAft>
                <a:spcPct val="0"/>
              </a:spcAft>
              <a:tabLst>
                <a:tab pos="1188085"/>
                <a:tab pos="2163445"/>
                <a:tab pos="3142615"/>
                <a:tab pos="4190365"/>
              </a:tabLst>
            </a:pPr>
            <a:r>
              <a:rPr lang="zh-CN" altLang="zh-CN" sz="2200">
                <a:solidFill>
                  <a:srgbClr val="FF0000"/>
                </a:solidFill>
                <a:latin typeface="Arial" panose="020b0604020202020204" pitchFamily="34" charset="0"/>
                <a:ea typeface="黑体" panose="02010609060101010101" pitchFamily="2" charset="-122"/>
                <a:cs typeface="Times New Roman" panose="02020603050405020304" pitchFamily="18" charset="0"/>
              </a:rPr>
              <a:t>提示</a:t>
            </a:r>
            <a:r>
              <a:rPr lang="en-US" altLang="zh-CN" sz="2200">
                <a:solidFill>
                  <a:srgbClr val="000000"/>
                </a:solidFill>
                <a:latin typeface="Times New Roman" panose="02020603050405020304" pitchFamily="18" charset="0"/>
                <a:cs typeface="Times New Roman" panose="02020603050405020304" pitchFamily="18" charset="0"/>
              </a:rPr>
              <a:t>(1)</a:t>
            </a:r>
            <a:r>
              <a:rPr lang="zh-CN" altLang="zh-CN" sz="2200">
                <a:solidFill>
                  <a:srgbClr val="000000"/>
                </a:solidFill>
                <a:latin typeface="Times New Roman" panose="02020603050405020304" pitchFamily="18" charset="0"/>
                <a:ea typeface="楷体" panose="02010609060101010101" pitchFamily="49" charset="-122"/>
                <a:cs typeface="Times New Roman" panose="02020603050405020304" pitchFamily="18" charset="0"/>
              </a:rPr>
              <a:t>削减关税和其他贸易壁垒</a:t>
            </a:r>
            <a:r>
              <a:rPr lang="en-US" altLang="zh-CN" sz="2200">
                <a:solidFill>
                  <a:srgbClr val="000000"/>
                </a:solidFill>
                <a:latin typeface="Times New Roman" panose="02020603050405020304" pitchFamily="18" charset="0"/>
                <a:cs typeface="Times New Roman" panose="02020603050405020304" pitchFamily="18" charset="0"/>
              </a:rPr>
              <a:t>,</a:t>
            </a:r>
            <a:r>
              <a:rPr lang="zh-CN" altLang="zh-CN" sz="2200">
                <a:solidFill>
                  <a:srgbClr val="000000"/>
                </a:solidFill>
                <a:latin typeface="Times New Roman" panose="02020603050405020304" pitchFamily="18" charset="0"/>
                <a:ea typeface="楷体" panose="02010609060101010101" pitchFamily="49" charset="-122"/>
                <a:cs typeface="Times New Roman" panose="02020603050405020304" pitchFamily="18" charset="0"/>
              </a:rPr>
              <a:t>取消国际贸易中的歧视待遇</a:t>
            </a:r>
            <a:r>
              <a:rPr lang="en-US" altLang="zh-CN" sz="2200">
                <a:solidFill>
                  <a:srgbClr val="000000"/>
                </a:solidFill>
                <a:latin typeface="Times New Roman" panose="02020603050405020304" pitchFamily="18" charset="0"/>
                <a:cs typeface="Times New Roman" panose="02020603050405020304" pitchFamily="18" charset="0"/>
              </a:rPr>
              <a:t>,</a:t>
            </a:r>
            <a:r>
              <a:rPr lang="zh-CN" altLang="zh-CN" sz="2200">
                <a:solidFill>
                  <a:srgbClr val="000000"/>
                </a:solidFill>
                <a:latin typeface="Times New Roman" panose="02020603050405020304" pitchFamily="18" charset="0"/>
                <a:ea typeface="楷体" panose="02010609060101010101" pitchFamily="49" charset="-122"/>
                <a:cs typeface="Times New Roman" panose="02020603050405020304" pitchFamily="18" charset="0"/>
              </a:rPr>
              <a:t>促进了国际贸易的发展</a:t>
            </a:r>
            <a:r>
              <a:rPr lang="en-US" altLang="zh-CN" sz="2200">
                <a:solidFill>
                  <a:srgbClr val="000000"/>
                </a:solidFill>
                <a:latin typeface="Times New Roman" panose="02020603050405020304" pitchFamily="18" charset="0"/>
                <a:cs typeface="Times New Roman" panose="02020603050405020304" pitchFamily="18" charset="0"/>
              </a:rPr>
              <a:t>;</a:t>
            </a:r>
            <a:r>
              <a:rPr lang="zh-CN" altLang="zh-CN" sz="2200">
                <a:solidFill>
                  <a:srgbClr val="000000"/>
                </a:solidFill>
                <a:latin typeface="Times New Roman" panose="02020603050405020304" pitchFamily="18" charset="0"/>
                <a:ea typeface="楷体" panose="02010609060101010101" pitchFamily="49" charset="-122"/>
                <a:cs typeface="Times New Roman" panose="02020603050405020304" pitchFamily="18" charset="0"/>
              </a:rPr>
              <a:t>推动经济全球化向体系化、制度化、法律化的方向发展</a:t>
            </a:r>
            <a:r>
              <a:rPr lang="en-US" altLang="zh-CN" sz="2200">
                <a:solidFill>
                  <a:srgbClr val="000000"/>
                </a:solidFill>
                <a:latin typeface="Times New Roman" panose="02020603050405020304" pitchFamily="18" charset="0"/>
                <a:cs typeface="Times New Roman" panose="02020603050405020304" pitchFamily="18" charset="0"/>
              </a:rPr>
              <a:t>;</a:t>
            </a:r>
            <a:r>
              <a:rPr lang="zh-CN" altLang="zh-CN" sz="2200">
                <a:solidFill>
                  <a:srgbClr val="000000"/>
                </a:solidFill>
                <a:latin typeface="Times New Roman" panose="02020603050405020304" pitchFamily="18" charset="0"/>
                <a:ea typeface="楷体" panose="02010609060101010101" pitchFamily="49" charset="-122"/>
                <a:cs typeface="Times New Roman" panose="02020603050405020304" pitchFamily="18" charset="0"/>
              </a:rPr>
              <a:t>为世界贸易组织的成立奠定基础</a:t>
            </a:r>
            <a:r>
              <a:rPr lang="en-US" altLang="zh-CN" sz="2200">
                <a:solidFill>
                  <a:srgbClr val="000000"/>
                </a:solidFill>
                <a:latin typeface="Times New Roman" panose="02020603050405020304" pitchFamily="18" charset="0"/>
                <a:cs typeface="Times New Roman" panose="02020603050405020304" pitchFamily="18" charset="0"/>
              </a:rPr>
              <a:t>;</a:t>
            </a:r>
            <a:r>
              <a:rPr lang="zh-CN" altLang="zh-CN" sz="2200">
                <a:solidFill>
                  <a:srgbClr val="000000"/>
                </a:solidFill>
                <a:latin typeface="Times New Roman" panose="02020603050405020304" pitchFamily="18" charset="0"/>
                <a:ea typeface="楷体" panose="02010609060101010101" pitchFamily="49" charset="-122"/>
                <a:cs typeface="Times New Roman" panose="02020603050405020304" pitchFamily="18" charset="0"/>
              </a:rPr>
              <a:t>促进了各国经济的增长。</a:t>
            </a:r>
            <a:endParaRPr lang="zh-CN" altLang="zh-CN" sz="2200">
              <a:solidFill>
                <a:srgbClr val="000000"/>
              </a:solidFill>
              <a:latin typeface="NEU-BZ-S92"/>
              <a:ea typeface="方正书宋_GBK" panose="03000509000000000000" pitchFamily="65" charset="-122"/>
              <a:cs typeface="Times New Roman" panose="02020603050405020304" pitchFamily="18" charset="0"/>
            </a:endParaRPr>
          </a:p>
          <a:p>
            <a:pPr>
              <a:lnSpc>
                <a:spcPct val="120000"/>
              </a:lnSpc>
              <a:spcAft>
                <a:spcPct val="0"/>
              </a:spcAft>
              <a:tabLst>
                <a:tab pos="1188085"/>
                <a:tab pos="2163445"/>
                <a:tab pos="3142615"/>
                <a:tab pos="4190365"/>
              </a:tabLst>
            </a:pPr>
            <a:r>
              <a:rPr lang="en-US" altLang="zh-CN" sz="2200">
                <a:solidFill>
                  <a:srgbClr val="000000"/>
                </a:solidFill>
                <a:latin typeface="Times New Roman" panose="02020603050405020304" pitchFamily="18" charset="0"/>
                <a:cs typeface="Times New Roman" panose="02020603050405020304" pitchFamily="18" charset="0"/>
              </a:rPr>
              <a:t>(2)</a:t>
            </a:r>
            <a:r>
              <a:rPr lang="zh-CN" altLang="zh-CN" sz="2200">
                <a:solidFill>
                  <a:srgbClr val="000000"/>
                </a:solidFill>
                <a:latin typeface="Times New Roman" panose="02020603050405020304" pitchFamily="18" charset="0"/>
                <a:ea typeface="楷体" panose="02010609060101010101" pitchFamily="49" charset="-122"/>
                <a:cs typeface="Times New Roman" panose="02020603050405020304" pitchFamily="18" charset="0"/>
              </a:rPr>
              <a:t>关贸总协定是世界贸易组织的前身</a:t>
            </a:r>
            <a:r>
              <a:rPr lang="en-US" altLang="zh-CN" sz="2200">
                <a:solidFill>
                  <a:srgbClr val="000000"/>
                </a:solidFill>
                <a:latin typeface="Times New Roman" panose="02020603050405020304" pitchFamily="18" charset="0"/>
                <a:cs typeface="Times New Roman" panose="02020603050405020304" pitchFamily="18" charset="0"/>
              </a:rPr>
              <a:t>;</a:t>
            </a:r>
            <a:r>
              <a:rPr lang="zh-CN" altLang="zh-CN" sz="2200">
                <a:solidFill>
                  <a:srgbClr val="000000"/>
                </a:solidFill>
                <a:latin typeface="Times New Roman" panose="02020603050405020304" pitchFamily="18" charset="0"/>
                <a:ea typeface="楷体" panose="02010609060101010101" pitchFamily="49" charset="-122"/>
                <a:cs typeface="Times New Roman" panose="02020603050405020304" pitchFamily="18" charset="0"/>
              </a:rPr>
              <a:t>世界贸易组织是关贸总协定的继承与发展。</a:t>
            </a:r>
            <a:endParaRPr lang="zh-CN" altLang="zh-CN" sz="2200">
              <a:solidFill>
                <a:srgbClr val="000000"/>
              </a:solidFill>
              <a:effectLst/>
              <a:latin typeface="NEU-BZ-S92"/>
              <a:ea typeface="方正书宋_GBK" panose="03000509000000000000" pitchFamily="65" charset="-122"/>
              <a:cs typeface="Times New Roman" panose="02020603050405020304" pitchFamily="18" charset="0"/>
            </a:endParaRPr>
          </a:p>
        </p:txBody>
      </p:sp>
    </p:spTree>
  </p:cSld>
  <p:clrMapOvr>
    <a:masterClrMapping/>
  </p:clrMapOvr>
  <mc:AlternateContent xmlns:mc="http://schemas.openxmlformats.org/markup-compatibility/2006">
    <mc:Choice xmlns:p14="http://schemas.microsoft.com/office/powerpoint/2010/main" Requires="p14">
      <p:transition p14:dur="0"/>
    </mc:Choice>
    <mc:Fallback>
      <p:transition/>
    </mc:Fallback>
  </mc:AlternateContent>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afterGroup">
                            <p:stCondLst>
                              <p:cond delay="0"/>
                            </p:stCondLst>
                            <p:childTnLst>
                              <p:par>
                                <p:cTn id="5" presetID="14" presetClass="entr" presetSubtype="10" fill="hold" nodeType="clickEffect">
                                  <p:stCondLst>
                                    <p:cond delay="0"/>
                                  </p:stCondLst>
                                  <p:childTnLst>
                                    <p:set>
                                      <p:cBhvr>
                                        <p:cTn id="6" dur="1" fill="hold">
                                          <p:stCondLst>
                                            <p:cond delay="0"/>
                                          </p:stCondLst>
                                        </p:cTn>
                                        <p:tgtEl>
                                          <p:spTgt spid="2">
                                            <p:txEl>
                                              <p:pRg st="3" end="3"/>
                                            </p:txEl>
                                          </p:spTgt>
                                        </p:tgtEl>
                                        <p:attrNameLst>
                                          <p:attrName>style.visibility</p:attrName>
                                        </p:attrNameLst>
                                      </p:cBhvr>
                                      <p:to>
                                        <p:strVal val="visible"/>
                                      </p:to>
                                    </p:set>
                                    <p:animEffect transition="in" filter="randombar(horizontal)">
                                      <p:cBhvr>
                                        <p:cTn id="7" dur="500"/>
                                        <p:tgtEl>
                                          <p:spTgt spid="2">
                                            <p:txEl>
                                              <p:pRg st="3" end="3"/>
                                            </p:txEl>
                                          </p:spTgt>
                                        </p:tgtEl>
                                      </p:cBhvr>
                                    </p:animEffect>
                                  </p:childTnLst>
                                </p:cTn>
                              </p:par>
                              <p:par>
                                <p:cTn id="8" presetID="14" presetClass="entr" presetSubtype="10" fill="hold" nodeType="withEffect">
                                  <p:stCondLst>
                                    <p:cond delay="0"/>
                                  </p:stCondLst>
                                  <p:childTnLst>
                                    <p:set>
                                      <p:cBhvr>
                                        <p:cTn id="9" dur="1" fill="hold">
                                          <p:stCondLst>
                                            <p:cond delay="0"/>
                                          </p:stCondLst>
                                        </p:cTn>
                                        <p:tgtEl>
                                          <p:spTgt spid="2">
                                            <p:txEl>
                                              <p:pRg st="4" end="4"/>
                                            </p:txEl>
                                          </p:spTgt>
                                        </p:tgtEl>
                                        <p:attrNameLst>
                                          <p:attrName>style.visibility</p:attrName>
                                        </p:attrNameLst>
                                      </p:cBhvr>
                                      <p:to>
                                        <p:strVal val="visible"/>
                                      </p:to>
                                    </p:set>
                                    <p:animEffect transition="in" filter="randombar(horizontal)">
                                      <p:cBhvr>
                                        <p:cTn id="10" dur="500"/>
                                        <p:tgtEl>
                                          <p:spTgt spid="2">
                                            <p:txEl>
                                              <p:pRg st="4" end="4"/>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5.xml><?xml version="1.0" encoding="utf-8"?>
<p:sld xmlns:a="http://schemas.openxmlformats.org/drawingml/2006/main" xmlns:r="http://schemas.openxmlformats.org/officeDocument/2006/relationships" xmlns:p14="http://schemas.microsoft.com/office/powerpoint/2010/main" xmlns:p15="http://schemas.microsoft.com/office/powerpoint/2012/main" xmlns:p="http://schemas.openxmlformats.org/presentationml/2006/main">
  <p:cSld>
    <p:spTree>
      <p:nvGrpSpPr>
        <p:cNvPr id="1" name=""/>
        <p:cNvGrpSpPr/>
        <p:nvPr/>
      </p:nvGrpSpPr>
      <p:grpSpPr>
        <a:xfrm>
          <a:off x="0" y="0"/>
          <a:ext cx="0" cy="0"/>
        </a:xfrm>
      </p:grpSpPr>
      <p:sp>
        <p:nvSpPr>
          <p:cNvPr id="8" name="矩形 7">
            <a:hlinkClick r:id="rId2" action="ppaction://hlinksldjump"/>
          </p:cNvPr>
          <p:cNvSpPr/>
          <p:nvPr/>
        </p:nvSpPr>
        <p:spPr>
          <a:xfrm>
            <a:off x="269228" y="836712"/>
            <a:ext cx="1194595" cy="259229"/>
          </a:xfrm>
          <a:prstGeom prst="rect">
            <a:avLst/>
          </a:prstGeom>
          <a:solidFill>
            <a:srgbClr val="EAEAEA"/>
          </a:solidFill>
          <a:ln w="3175">
            <a:solidFill>
              <a:schemeClr val="bg1">
                <a:lumMod val="85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zh-CN" altLang="en-US" sz="1400" smtClean="0">
                <a:solidFill>
                  <a:srgbClr val="333333"/>
                </a:solidFill>
                <a:latin typeface="微软雅黑" panose="020b0503020204020204" pitchFamily="34" charset="-122"/>
                <a:ea typeface="微软雅黑" panose="020b0503020204020204" pitchFamily="34" charset="-122"/>
              </a:rPr>
              <a:t>探究点一</a:t>
            </a:r>
            <a:endParaRPr lang="zh-CN" altLang="en-US" sz="1400">
              <a:solidFill>
                <a:srgbClr val="333333"/>
              </a:solidFill>
              <a:latin typeface="微软雅黑" panose="020b0503020204020204" pitchFamily="34" charset="-122"/>
              <a:ea typeface="微软雅黑" panose="020b0503020204020204" pitchFamily="34" charset="-122"/>
            </a:endParaRPr>
          </a:p>
        </p:txBody>
      </p:sp>
      <p:sp>
        <p:nvSpPr>
          <p:cNvPr id="12" name="矩形 11">
            <a:hlinkClick r:id="rId3" action="ppaction://hlinksldjump"/>
          </p:cNvPr>
          <p:cNvSpPr/>
          <p:nvPr/>
        </p:nvSpPr>
        <p:spPr>
          <a:xfrm>
            <a:off x="1516714" y="836712"/>
            <a:ext cx="1194595" cy="259229"/>
          </a:xfrm>
          <a:prstGeom prst="rect">
            <a:avLst/>
          </a:prstGeom>
          <a:solidFill>
            <a:srgbClr val="C04B05"/>
          </a:solidFill>
          <a:ln w="3175">
            <a:solidFill>
              <a:schemeClr val="bg1">
                <a:lumMod val="85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zh-CN" altLang="en-US" sz="1400" smtClean="0">
                <a:solidFill>
                  <a:schemeClr val="bg1"/>
                </a:solidFill>
                <a:latin typeface="微软雅黑" panose="020b0503020204020204" pitchFamily="34" charset="-122"/>
                <a:ea typeface="微软雅黑" panose="020b0503020204020204" pitchFamily="34" charset="-122"/>
              </a:rPr>
              <a:t>探究点二</a:t>
            </a:r>
            <a:endParaRPr lang="zh-CN" altLang="en-US" sz="1400">
              <a:solidFill>
                <a:schemeClr val="bg1"/>
              </a:solidFill>
              <a:latin typeface="微软雅黑" panose="020b0503020204020204" pitchFamily="34" charset="-122"/>
              <a:ea typeface="微软雅黑" panose="020b0503020204020204" pitchFamily="34" charset="-122"/>
            </a:endParaRPr>
          </a:p>
        </p:txBody>
      </p:sp>
      <p:sp>
        <p:nvSpPr>
          <p:cNvPr id="13" name="矩形 12">
            <a:hlinkClick r:id="rId4" action="ppaction://hlinksldjump"/>
          </p:cNvPr>
          <p:cNvSpPr/>
          <p:nvPr/>
        </p:nvSpPr>
        <p:spPr>
          <a:xfrm>
            <a:off x="2764200" y="836712"/>
            <a:ext cx="1194595" cy="259229"/>
          </a:xfrm>
          <a:prstGeom prst="rect">
            <a:avLst/>
          </a:prstGeom>
          <a:solidFill>
            <a:srgbClr val="EAEAEA"/>
          </a:solidFill>
          <a:ln w="3175">
            <a:solidFill>
              <a:schemeClr val="bg1">
                <a:lumMod val="85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zh-CN" altLang="en-US" sz="1400" smtClean="0">
                <a:solidFill>
                  <a:srgbClr val="333333"/>
                </a:solidFill>
                <a:latin typeface="微软雅黑" panose="020b0503020204020204" pitchFamily="34" charset="-122"/>
                <a:ea typeface="微软雅黑" panose="020b0503020204020204" pitchFamily="34" charset="-122"/>
              </a:rPr>
              <a:t>探究点三</a:t>
            </a:r>
            <a:endParaRPr lang="zh-CN" altLang="en-US" sz="1400">
              <a:solidFill>
                <a:srgbClr val="333333"/>
              </a:solidFill>
              <a:latin typeface="微软雅黑" panose="020b0503020204020204" pitchFamily="34" charset="-122"/>
              <a:ea typeface="微软雅黑" panose="020b0503020204020204" pitchFamily="34" charset="-122"/>
            </a:endParaRPr>
          </a:p>
        </p:txBody>
      </p:sp>
      <p:sp>
        <p:nvSpPr>
          <p:cNvPr id="14" name="矩形 13">
            <a:hlinkClick r:id="rId5" action="ppaction://hlinksldjump"/>
          </p:cNvPr>
          <p:cNvSpPr/>
          <p:nvPr/>
        </p:nvSpPr>
        <p:spPr>
          <a:xfrm>
            <a:off x="4011686" y="836712"/>
            <a:ext cx="1194595" cy="259229"/>
          </a:xfrm>
          <a:prstGeom prst="rect">
            <a:avLst/>
          </a:prstGeom>
          <a:solidFill>
            <a:srgbClr val="EAEAEA"/>
          </a:solidFill>
          <a:ln w="3175">
            <a:solidFill>
              <a:schemeClr val="bg1">
                <a:lumMod val="85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zh-CN" altLang="en-US" sz="1400" smtClean="0">
                <a:solidFill>
                  <a:srgbClr val="333333"/>
                </a:solidFill>
                <a:latin typeface="微软雅黑" panose="020b0503020204020204" pitchFamily="34" charset="-122"/>
                <a:ea typeface="微软雅黑" panose="020b0503020204020204" pitchFamily="34" charset="-122"/>
              </a:rPr>
              <a:t>随堂演练</a:t>
            </a:r>
            <a:endParaRPr lang="zh-CN" altLang="en-US" sz="1400">
              <a:solidFill>
                <a:srgbClr val="333333"/>
              </a:solidFill>
              <a:latin typeface="微软雅黑" panose="020b0503020204020204" pitchFamily="34" charset="-122"/>
              <a:ea typeface="微软雅黑" panose="020b0503020204020204" pitchFamily="34" charset="-122"/>
            </a:endParaRPr>
          </a:p>
        </p:txBody>
      </p:sp>
      <p:sp>
        <p:nvSpPr>
          <p:cNvPr id="2" name="矩形 1"/>
          <p:cNvSpPr>
            <a:spLocks noChangeAspect="1"/>
          </p:cNvSpPr>
          <p:nvPr/>
        </p:nvSpPr>
        <p:spPr>
          <a:xfrm>
            <a:off x="508000" y="1302338"/>
            <a:ext cx="8128000" cy="4507324"/>
          </a:xfrm>
          <a:prstGeom prst="rect">
            <a:avLst/>
          </a:prstGeom>
        </p:spPr>
        <p:txBody>
          <a:bodyPr>
            <a:spAutoFit/>
          </a:bodyPr>
          <a:lstStyle/>
          <a:p>
            <a:pPr>
              <a:lnSpc>
                <a:spcPct val="120000"/>
              </a:lnSpc>
              <a:spcAft>
                <a:spcPct val="0"/>
              </a:spcAft>
              <a:tabLst>
                <a:tab pos="1188085"/>
                <a:tab pos="2163445"/>
                <a:tab pos="3142615"/>
                <a:tab pos="4190365"/>
              </a:tabLst>
            </a:pPr>
            <a:r>
              <a:rPr lang="zh-CN" altLang="zh-CN" sz="2200">
                <a:solidFill>
                  <a:srgbClr val="000000"/>
                </a:solidFill>
                <a:latin typeface="Times New Roman" panose="02020603050405020304" pitchFamily="18" charset="0"/>
                <a:ea typeface="黑体" panose="02010609060101010101" pitchFamily="2" charset="-122"/>
                <a:cs typeface="Times New Roman" panose="02020603050405020304" pitchFamily="18" charset="0"/>
              </a:rPr>
              <a:t>历史解释</a:t>
            </a:r>
            <a:endParaRPr lang="zh-CN" altLang="zh-CN" sz="2200">
              <a:solidFill>
                <a:srgbClr val="000000"/>
              </a:solidFill>
              <a:latin typeface="NEU-BZ-S92"/>
              <a:ea typeface="方正书宋_GBK" panose="03000509000000000000" pitchFamily="65" charset="-122"/>
              <a:cs typeface="Times New Roman" panose="02020603050405020304" pitchFamily="18" charset="0"/>
            </a:endParaRPr>
          </a:p>
          <a:p>
            <a:pPr>
              <a:lnSpc>
                <a:spcPct val="120000"/>
              </a:lnSpc>
              <a:spcAft>
                <a:spcPct val="0"/>
              </a:spcAft>
              <a:tabLst>
                <a:tab pos="1188085"/>
                <a:tab pos="2163445"/>
                <a:tab pos="3142615"/>
                <a:tab pos="4190365"/>
              </a:tabLst>
            </a:pPr>
            <a:r>
              <a:rPr lang="zh-CN" altLang="zh-CN" sz="2200">
                <a:solidFill>
                  <a:srgbClr val="000000"/>
                </a:solidFill>
                <a:latin typeface="Arial" panose="020b0604020202020204" pitchFamily="34" charset="0"/>
                <a:ea typeface="黑体" panose="02010609060101010101" pitchFamily="2" charset="-122"/>
                <a:cs typeface="Times New Roman" panose="02020603050405020304" pitchFamily="18" charset="0"/>
              </a:rPr>
              <a:t>世界贸易组织与关贸总协定的关系</a:t>
            </a:r>
            <a:endParaRPr lang="zh-CN" altLang="zh-CN" sz="2200">
              <a:solidFill>
                <a:srgbClr val="000000"/>
              </a:solidFill>
              <a:latin typeface="NEU-BZ-S92"/>
              <a:ea typeface="方正书宋_GBK" panose="03000509000000000000" pitchFamily="65" charset="-122"/>
              <a:cs typeface="Times New Roman" panose="02020603050405020304" pitchFamily="18" charset="0"/>
            </a:endParaRPr>
          </a:p>
          <a:p>
            <a:pPr>
              <a:lnSpc>
                <a:spcPct val="120000"/>
              </a:lnSpc>
              <a:spcAft>
                <a:spcPct val="0"/>
              </a:spcAft>
              <a:tabLst>
                <a:tab pos="1188085"/>
                <a:tab pos="2163445"/>
                <a:tab pos="3142615"/>
                <a:tab pos="4190365"/>
              </a:tabLst>
            </a:pPr>
            <a:r>
              <a:rPr lang="zh-CN" altLang="zh-CN" sz="2200">
                <a:solidFill>
                  <a:srgbClr val="000000"/>
                </a:solidFill>
                <a:latin typeface="Times New Roman" panose="02020603050405020304" pitchFamily="18" charset="0"/>
                <a:cs typeface="Times New Roman" panose="02020603050405020304" pitchFamily="18" charset="0"/>
              </a:rPr>
              <a:t>世界贸易组织与关贸总协定是在特定的历史条件下形成的</a:t>
            </a:r>
            <a:r>
              <a:rPr lang="en-US" altLang="zh-CN" sz="2200">
                <a:solidFill>
                  <a:srgbClr val="000000"/>
                </a:solidFill>
                <a:latin typeface="Times New Roman" panose="02020603050405020304" pitchFamily="18" charset="0"/>
                <a:cs typeface="Times New Roman" panose="02020603050405020304" pitchFamily="18" charset="0"/>
              </a:rPr>
              <a:t>,</a:t>
            </a:r>
            <a:r>
              <a:rPr lang="zh-CN" altLang="zh-CN" sz="2200">
                <a:solidFill>
                  <a:srgbClr val="000000"/>
                </a:solidFill>
                <a:latin typeface="Times New Roman" panose="02020603050405020304" pitchFamily="18" charset="0"/>
                <a:cs typeface="Times New Roman" panose="02020603050405020304" pitchFamily="18" charset="0"/>
              </a:rPr>
              <a:t>相互之间存在着历史继承性</a:t>
            </a:r>
            <a:r>
              <a:rPr lang="en-US" altLang="zh-CN" sz="2200">
                <a:solidFill>
                  <a:srgbClr val="000000"/>
                </a:solidFill>
                <a:latin typeface="Times New Roman" panose="02020603050405020304" pitchFamily="18" charset="0"/>
                <a:cs typeface="Times New Roman" panose="02020603050405020304" pitchFamily="18" charset="0"/>
              </a:rPr>
              <a:t>,</a:t>
            </a:r>
            <a:r>
              <a:rPr lang="zh-CN" altLang="zh-CN" sz="2200">
                <a:solidFill>
                  <a:srgbClr val="000000"/>
                </a:solidFill>
                <a:latin typeface="Times New Roman" panose="02020603050405020304" pitchFamily="18" charset="0"/>
                <a:cs typeface="Times New Roman" panose="02020603050405020304" pitchFamily="18" charset="0"/>
              </a:rPr>
              <a:t>也具有较大的差异性。</a:t>
            </a:r>
            <a:endParaRPr lang="zh-CN" altLang="zh-CN" sz="2200">
              <a:solidFill>
                <a:srgbClr val="000000"/>
              </a:solidFill>
              <a:latin typeface="NEU-BZ-S92"/>
              <a:ea typeface="方正书宋_GBK" panose="03000509000000000000" pitchFamily="65" charset="-122"/>
              <a:cs typeface="Times New Roman" panose="02020603050405020304" pitchFamily="18" charset="0"/>
            </a:endParaRPr>
          </a:p>
          <a:p>
            <a:pPr>
              <a:lnSpc>
                <a:spcPct val="120000"/>
              </a:lnSpc>
              <a:spcAft>
                <a:spcPct val="0"/>
              </a:spcAft>
              <a:tabLst>
                <a:tab pos="1188085"/>
                <a:tab pos="2163445"/>
                <a:tab pos="3142615"/>
                <a:tab pos="4190365"/>
              </a:tabLst>
            </a:pPr>
            <a:r>
              <a:rPr lang="en-US" altLang="zh-CN" sz="2200">
                <a:solidFill>
                  <a:srgbClr val="000000"/>
                </a:solidFill>
                <a:latin typeface="Times New Roman" panose="02020603050405020304" pitchFamily="18" charset="0"/>
                <a:cs typeface="Times New Roman" panose="02020603050405020304" pitchFamily="18" charset="0"/>
              </a:rPr>
              <a:t>(1)</a:t>
            </a:r>
            <a:r>
              <a:rPr lang="zh-CN" altLang="zh-CN" sz="2200">
                <a:solidFill>
                  <a:srgbClr val="000000"/>
                </a:solidFill>
                <a:latin typeface="Times New Roman" panose="02020603050405020304" pitchFamily="18" charset="0"/>
                <a:cs typeface="Times New Roman" panose="02020603050405020304" pitchFamily="18" charset="0"/>
              </a:rPr>
              <a:t>继承性</a:t>
            </a:r>
            <a:endParaRPr lang="zh-CN" altLang="zh-CN" sz="2200">
              <a:solidFill>
                <a:srgbClr val="000000"/>
              </a:solidFill>
              <a:latin typeface="NEU-BZ-S92"/>
              <a:ea typeface="方正书宋_GBK" panose="03000509000000000000" pitchFamily="65" charset="-122"/>
              <a:cs typeface="Times New Roman" panose="02020603050405020304" pitchFamily="18" charset="0"/>
            </a:endParaRPr>
          </a:p>
          <a:p>
            <a:pPr>
              <a:lnSpc>
                <a:spcPct val="120000"/>
              </a:lnSpc>
              <a:spcAft>
                <a:spcPct val="0"/>
              </a:spcAft>
              <a:tabLst>
                <a:tab pos="1188085"/>
                <a:tab pos="2163445"/>
                <a:tab pos="3142615"/>
                <a:tab pos="4190365"/>
              </a:tabLst>
            </a:pPr>
            <a:r>
              <a:rPr lang="zh-CN" altLang="zh-CN" sz="2200">
                <a:solidFill>
                  <a:srgbClr val="000000"/>
                </a:solidFill>
                <a:latin typeface="NEU-BZ-S92"/>
                <a:cs typeface="宋体" panose="02010600030101010101" pitchFamily="2" charset="-122"/>
              </a:rPr>
              <a:t>①</a:t>
            </a:r>
            <a:r>
              <a:rPr lang="zh-CN" altLang="zh-CN" sz="2200">
                <a:solidFill>
                  <a:srgbClr val="000000"/>
                </a:solidFill>
                <a:latin typeface="Times New Roman" panose="02020603050405020304" pitchFamily="18" charset="0"/>
                <a:cs typeface="Times New Roman" panose="02020603050405020304" pitchFamily="18" charset="0"/>
              </a:rPr>
              <a:t>产生原因</a:t>
            </a:r>
            <a:r>
              <a:rPr lang="en-US" altLang="zh-CN" sz="2200">
                <a:solidFill>
                  <a:srgbClr val="000000"/>
                </a:solidFill>
                <a:latin typeface="Times New Roman" panose="02020603050405020304" pitchFamily="18" charset="0"/>
                <a:cs typeface="Times New Roman" panose="02020603050405020304" pitchFamily="18" charset="0"/>
              </a:rPr>
              <a:t>:</a:t>
            </a:r>
            <a:r>
              <a:rPr lang="zh-CN" altLang="zh-CN" sz="2200">
                <a:solidFill>
                  <a:srgbClr val="000000"/>
                </a:solidFill>
                <a:latin typeface="Times New Roman" panose="02020603050405020304" pitchFamily="18" charset="0"/>
                <a:cs typeface="Times New Roman" panose="02020603050405020304" pitchFamily="18" charset="0"/>
              </a:rPr>
              <a:t>世界贸易的新发展和关贸总协定的内在缺陷是世贸组织产生的主要原因。</a:t>
            </a:r>
            <a:endParaRPr lang="zh-CN" altLang="zh-CN" sz="2200">
              <a:solidFill>
                <a:srgbClr val="000000"/>
              </a:solidFill>
              <a:latin typeface="NEU-BZ-S92"/>
              <a:ea typeface="方正书宋_GBK" panose="03000509000000000000" pitchFamily="65" charset="-122"/>
              <a:cs typeface="Times New Roman" panose="02020603050405020304" pitchFamily="18" charset="0"/>
            </a:endParaRPr>
          </a:p>
          <a:p>
            <a:pPr>
              <a:lnSpc>
                <a:spcPct val="120000"/>
              </a:lnSpc>
              <a:spcAft>
                <a:spcPct val="0"/>
              </a:spcAft>
              <a:tabLst>
                <a:tab pos="1188085"/>
                <a:tab pos="2163445"/>
                <a:tab pos="3142615"/>
                <a:tab pos="4190365"/>
              </a:tabLst>
            </a:pPr>
            <a:r>
              <a:rPr lang="zh-CN" altLang="zh-CN" sz="2200">
                <a:solidFill>
                  <a:srgbClr val="000000"/>
                </a:solidFill>
                <a:latin typeface="NEU-BZ-S92"/>
                <a:cs typeface="宋体" panose="02010600030101010101" pitchFamily="2" charset="-122"/>
              </a:rPr>
              <a:t>②</a:t>
            </a:r>
            <a:r>
              <a:rPr lang="zh-CN" altLang="zh-CN" sz="2200">
                <a:solidFill>
                  <a:srgbClr val="000000"/>
                </a:solidFill>
                <a:latin typeface="Times New Roman" panose="02020603050405020304" pitchFamily="18" charset="0"/>
                <a:cs typeface="Times New Roman" panose="02020603050405020304" pitchFamily="18" charset="0"/>
              </a:rPr>
              <a:t>基本原则</a:t>
            </a:r>
            <a:r>
              <a:rPr lang="en-US" altLang="zh-CN" sz="2200">
                <a:solidFill>
                  <a:srgbClr val="000000"/>
                </a:solidFill>
                <a:latin typeface="Times New Roman" panose="02020603050405020304" pitchFamily="18" charset="0"/>
                <a:cs typeface="Times New Roman" panose="02020603050405020304" pitchFamily="18" charset="0"/>
              </a:rPr>
              <a:t>:</a:t>
            </a:r>
            <a:r>
              <a:rPr lang="zh-CN" altLang="zh-CN" sz="2200">
                <a:solidFill>
                  <a:srgbClr val="000000"/>
                </a:solidFill>
                <a:latin typeface="Times New Roman" panose="02020603050405020304" pitchFamily="18" charset="0"/>
                <a:cs typeface="Times New Roman" panose="02020603050405020304" pitchFamily="18" charset="0"/>
              </a:rPr>
              <a:t>世贸组织的主要原则如非歧视原则、关税减让原则、透明性原则和自由贸易原则等都是关贸总协定确立的。</a:t>
            </a:r>
            <a:endParaRPr lang="zh-CN" altLang="zh-CN" sz="2200">
              <a:solidFill>
                <a:srgbClr val="000000"/>
              </a:solidFill>
              <a:latin typeface="NEU-BZ-S92"/>
              <a:ea typeface="方正书宋_GBK" panose="03000509000000000000" pitchFamily="65" charset="-122"/>
              <a:cs typeface="Times New Roman" panose="02020603050405020304" pitchFamily="18" charset="0"/>
            </a:endParaRPr>
          </a:p>
          <a:p>
            <a:pPr>
              <a:lnSpc>
                <a:spcPct val="120000"/>
              </a:lnSpc>
              <a:spcAft>
                <a:spcPct val="0"/>
              </a:spcAft>
              <a:tabLst>
                <a:tab pos="1188085"/>
                <a:tab pos="2163445"/>
                <a:tab pos="3142615"/>
                <a:tab pos="4190365"/>
              </a:tabLst>
            </a:pPr>
            <a:r>
              <a:rPr lang="zh-CN" altLang="zh-CN" sz="2200">
                <a:solidFill>
                  <a:srgbClr val="000000"/>
                </a:solidFill>
                <a:latin typeface="NEU-BZ-S92"/>
                <a:cs typeface="宋体" panose="02010600030101010101" pitchFamily="2" charset="-122"/>
              </a:rPr>
              <a:t>③</a:t>
            </a:r>
            <a:r>
              <a:rPr lang="zh-CN" altLang="zh-CN" sz="2200">
                <a:solidFill>
                  <a:srgbClr val="000000"/>
                </a:solidFill>
                <a:latin typeface="Times New Roman" panose="02020603050405020304" pitchFamily="18" charset="0"/>
                <a:cs typeface="Times New Roman" panose="02020603050405020304" pitchFamily="18" charset="0"/>
              </a:rPr>
              <a:t>基本目标</a:t>
            </a:r>
            <a:r>
              <a:rPr lang="en-US" altLang="zh-CN" sz="2200">
                <a:solidFill>
                  <a:srgbClr val="000000"/>
                </a:solidFill>
                <a:latin typeface="Times New Roman" panose="02020603050405020304" pitchFamily="18" charset="0"/>
                <a:cs typeface="Times New Roman" panose="02020603050405020304" pitchFamily="18" charset="0"/>
              </a:rPr>
              <a:t>:</a:t>
            </a:r>
            <a:r>
              <a:rPr lang="zh-CN" altLang="zh-CN" sz="2200">
                <a:solidFill>
                  <a:srgbClr val="000000"/>
                </a:solidFill>
                <a:latin typeface="Times New Roman" panose="02020603050405020304" pitchFamily="18" charset="0"/>
                <a:cs typeface="Times New Roman" panose="02020603050405020304" pitchFamily="18" charset="0"/>
              </a:rPr>
              <a:t>世贸组织和关贸总协定都把推动贸易自由化作为自己的目标。</a:t>
            </a:r>
            <a:endParaRPr lang="zh-CN" altLang="zh-CN" sz="2200">
              <a:solidFill>
                <a:srgbClr val="000000"/>
              </a:solidFill>
              <a:effectLst/>
              <a:latin typeface="NEU-BZ-S92"/>
              <a:ea typeface="方正书宋_GBK" panose="03000509000000000000" pitchFamily="65" charset="-122"/>
              <a:cs typeface="Times New Roman" panose="02020603050405020304" pitchFamily="18" charset="0"/>
            </a:endParaRPr>
          </a:p>
        </p:txBody>
      </p:sp>
    </p:spTree>
  </p:cSld>
  <p:clrMapOvr>
    <a:masterClrMapping/>
  </p:clrMapOvr>
  <mc:AlternateContent xmlns:mc="http://schemas.openxmlformats.org/markup-compatibility/2006">
    <mc:Choice xmlns:p14="http://schemas.microsoft.com/office/powerpoint/2010/main" Requires="p14">
      <p:transition p14:dur="0"/>
    </mc:Choice>
    <mc:Fallback>
      <p:transition/>
    </mc:Fallback>
  </mc:AlternateContent>
  <p:timing/>
</p:sld>
</file>

<file path=ppt/slides/slide26.xml><?xml version="1.0" encoding="utf-8"?>
<p:sld xmlns:a="http://schemas.openxmlformats.org/drawingml/2006/main" xmlns:r="http://schemas.openxmlformats.org/officeDocument/2006/relationships" xmlns:p14="http://schemas.microsoft.com/office/powerpoint/2010/main" xmlns:p15="http://schemas.microsoft.com/office/powerpoint/2012/main" xmlns:p="http://schemas.openxmlformats.org/presentationml/2006/main">
  <p:cSld>
    <p:spTree>
      <p:nvGrpSpPr>
        <p:cNvPr id="1" name=""/>
        <p:cNvGrpSpPr/>
        <p:nvPr/>
      </p:nvGrpSpPr>
      <p:grpSpPr>
        <a:xfrm>
          <a:off x="0" y="0"/>
          <a:ext cx="0" cy="0"/>
        </a:xfrm>
      </p:grpSpPr>
      <p:sp>
        <p:nvSpPr>
          <p:cNvPr id="8" name="矩形 7">
            <a:hlinkClick r:id="rId2" action="ppaction://hlinksldjump"/>
          </p:cNvPr>
          <p:cNvSpPr/>
          <p:nvPr/>
        </p:nvSpPr>
        <p:spPr>
          <a:xfrm>
            <a:off x="269228" y="836712"/>
            <a:ext cx="1194595" cy="259229"/>
          </a:xfrm>
          <a:prstGeom prst="rect">
            <a:avLst/>
          </a:prstGeom>
          <a:solidFill>
            <a:srgbClr val="EAEAEA"/>
          </a:solidFill>
          <a:ln w="3175">
            <a:solidFill>
              <a:schemeClr val="bg1">
                <a:lumMod val="85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zh-CN" altLang="en-US" sz="1400" smtClean="0">
                <a:solidFill>
                  <a:srgbClr val="333333"/>
                </a:solidFill>
                <a:latin typeface="微软雅黑" panose="020b0503020204020204" pitchFamily="34" charset="-122"/>
                <a:ea typeface="微软雅黑" panose="020b0503020204020204" pitchFamily="34" charset="-122"/>
              </a:rPr>
              <a:t>探究点一</a:t>
            </a:r>
            <a:endParaRPr lang="zh-CN" altLang="en-US" sz="1400">
              <a:solidFill>
                <a:srgbClr val="333333"/>
              </a:solidFill>
              <a:latin typeface="微软雅黑" panose="020b0503020204020204" pitchFamily="34" charset="-122"/>
              <a:ea typeface="微软雅黑" panose="020b0503020204020204" pitchFamily="34" charset="-122"/>
            </a:endParaRPr>
          </a:p>
        </p:txBody>
      </p:sp>
      <p:sp>
        <p:nvSpPr>
          <p:cNvPr id="12" name="矩形 11">
            <a:hlinkClick r:id="rId3" action="ppaction://hlinksldjump"/>
          </p:cNvPr>
          <p:cNvSpPr/>
          <p:nvPr/>
        </p:nvSpPr>
        <p:spPr>
          <a:xfrm>
            <a:off x="1516714" y="836712"/>
            <a:ext cx="1194595" cy="259229"/>
          </a:xfrm>
          <a:prstGeom prst="rect">
            <a:avLst/>
          </a:prstGeom>
          <a:solidFill>
            <a:srgbClr val="C04B05"/>
          </a:solidFill>
          <a:ln w="3175">
            <a:solidFill>
              <a:schemeClr val="bg1">
                <a:lumMod val="85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zh-CN" altLang="en-US" sz="1400" smtClean="0">
                <a:solidFill>
                  <a:schemeClr val="bg1"/>
                </a:solidFill>
                <a:latin typeface="微软雅黑" panose="020b0503020204020204" pitchFamily="34" charset="-122"/>
                <a:ea typeface="微软雅黑" panose="020b0503020204020204" pitchFamily="34" charset="-122"/>
              </a:rPr>
              <a:t>探究点二</a:t>
            </a:r>
            <a:endParaRPr lang="zh-CN" altLang="en-US" sz="1400">
              <a:solidFill>
                <a:schemeClr val="bg1"/>
              </a:solidFill>
              <a:latin typeface="微软雅黑" panose="020b0503020204020204" pitchFamily="34" charset="-122"/>
              <a:ea typeface="微软雅黑" panose="020b0503020204020204" pitchFamily="34" charset="-122"/>
            </a:endParaRPr>
          </a:p>
        </p:txBody>
      </p:sp>
      <p:sp>
        <p:nvSpPr>
          <p:cNvPr id="13" name="矩形 12">
            <a:hlinkClick r:id="rId4" action="ppaction://hlinksldjump"/>
          </p:cNvPr>
          <p:cNvSpPr/>
          <p:nvPr/>
        </p:nvSpPr>
        <p:spPr>
          <a:xfrm>
            <a:off x="2764200" y="836712"/>
            <a:ext cx="1194595" cy="259229"/>
          </a:xfrm>
          <a:prstGeom prst="rect">
            <a:avLst/>
          </a:prstGeom>
          <a:solidFill>
            <a:srgbClr val="EAEAEA"/>
          </a:solidFill>
          <a:ln w="3175">
            <a:solidFill>
              <a:schemeClr val="bg1">
                <a:lumMod val="85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zh-CN" altLang="en-US" sz="1400" smtClean="0">
                <a:solidFill>
                  <a:srgbClr val="333333"/>
                </a:solidFill>
                <a:latin typeface="微软雅黑" panose="020b0503020204020204" pitchFamily="34" charset="-122"/>
                <a:ea typeface="微软雅黑" panose="020b0503020204020204" pitchFamily="34" charset="-122"/>
              </a:rPr>
              <a:t>探究点三</a:t>
            </a:r>
            <a:endParaRPr lang="zh-CN" altLang="en-US" sz="1400">
              <a:solidFill>
                <a:srgbClr val="333333"/>
              </a:solidFill>
              <a:latin typeface="微软雅黑" panose="020b0503020204020204" pitchFamily="34" charset="-122"/>
              <a:ea typeface="微软雅黑" panose="020b0503020204020204" pitchFamily="34" charset="-122"/>
            </a:endParaRPr>
          </a:p>
        </p:txBody>
      </p:sp>
      <p:sp>
        <p:nvSpPr>
          <p:cNvPr id="14" name="矩形 13">
            <a:hlinkClick r:id="rId5" action="ppaction://hlinksldjump"/>
          </p:cNvPr>
          <p:cNvSpPr/>
          <p:nvPr/>
        </p:nvSpPr>
        <p:spPr>
          <a:xfrm>
            <a:off x="4011686" y="836712"/>
            <a:ext cx="1194595" cy="259229"/>
          </a:xfrm>
          <a:prstGeom prst="rect">
            <a:avLst/>
          </a:prstGeom>
          <a:solidFill>
            <a:srgbClr val="EAEAEA"/>
          </a:solidFill>
          <a:ln w="3175">
            <a:solidFill>
              <a:schemeClr val="bg1">
                <a:lumMod val="85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zh-CN" altLang="en-US" sz="1400" smtClean="0">
                <a:solidFill>
                  <a:srgbClr val="333333"/>
                </a:solidFill>
                <a:latin typeface="微软雅黑" panose="020b0503020204020204" pitchFamily="34" charset="-122"/>
                <a:ea typeface="微软雅黑" panose="020b0503020204020204" pitchFamily="34" charset="-122"/>
              </a:rPr>
              <a:t>随堂演练</a:t>
            </a:r>
            <a:endParaRPr lang="zh-CN" altLang="en-US" sz="1400">
              <a:solidFill>
                <a:srgbClr val="333333"/>
              </a:solidFill>
              <a:latin typeface="微软雅黑" panose="020b0503020204020204" pitchFamily="34" charset="-122"/>
              <a:ea typeface="微软雅黑" panose="020b0503020204020204" pitchFamily="34" charset="-122"/>
            </a:endParaRPr>
          </a:p>
        </p:txBody>
      </p:sp>
      <p:sp>
        <p:nvSpPr>
          <p:cNvPr id="2" name="矩形 1"/>
          <p:cNvSpPr>
            <a:spLocks noChangeAspect="1"/>
          </p:cNvSpPr>
          <p:nvPr/>
        </p:nvSpPr>
        <p:spPr>
          <a:xfrm>
            <a:off x="508000" y="1911735"/>
            <a:ext cx="8128000" cy="3288529"/>
          </a:xfrm>
          <a:prstGeom prst="rect">
            <a:avLst/>
          </a:prstGeom>
        </p:spPr>
        <p:txBody>
          <a:bodyPr>
            <a:spAutoFit/>
          </a:bodyPr>
          <a:lstStyle/>
          <a:p>
            <a:pPr>
              <a:lnSpc>
                <a:spcPct val="120000"/>
              </a:lnSpc>
              <a:spcAft>
                <a:spcPct val="0"/>
              </a:spcAft>
              <a:tabLst>
                <a:tab pos="1188085"/>
                <a:tab pos="2163445"/>
                <a:tab pos="3142615"/>
                <a:tab pos="4190365"/>
              </a:tabLst>
            </a:pPr>
            <a:r>
              <a:rPr lang="en-US" altLang="zh-CN" sz="2200">
                <a:solidFill>
                  <a:srgbClr val="000000"/>
                </a:solidFill>
                <a:latin typeface="Times New Roman" panose="02020603050405020304" pitchFamily="18" charset="0"/>
                <a:cs typeface="Times New Roman" panose="02020603050405020304" pitchFamily="18" charset="0"/>
              </a:rPr>
              <a:t>(2)</a:t>
            </a:r>
            <a:r>
              <a:rPr lang="zh-CN" altLang="zh-CN" sz="2200">
                <a:solidFill>
                  <a:srgbClr val="000000"/>
                </a:solidFill>
                <a:latin typeface="Times New Roman" panose="02020603050405020304" pitchFamily="18" charset="0"/>
                <a:cs typeface="Times New Roman" panose="02020603050405020304" pitchFamily="18" charset="0"/>
              </a:rPr>
              <a:t>发展性</a:t>
            </a:r>
            <a:endParaRPr lang="zh-CN" altLang="zh-CN" sz="2200">
              <a:solidFill>
                <a:srgbClr val="000000"/>
              </a:solidFill>
              <a:latin typeface="NEU-BZ-S92"/>
              <a:ea typeface="方正书宋_GBK" panose="03000509000000000000" pitchFamily="65" charset="-122"/>
              <a:cs typeface="Times New Roman" panose="02020603050405020304" pitchFamily="18" charset="0"/>
            </a:endParaRPr>
          </a:p>
          <a:p>
            <a:pPr>
              <a:lnSpc>
                <a:spcPct val="120000"/>
              </a:lnSpc>
              <a:spcAft>
                <a:spcPct val="0"/>
              </a:spcAft>
              <a:tabLst>
                <a:tab pos="1188085"/>
                <a:tab pos="2163445"/>
                <a:tab pos="3142615"/>
                <a:tab pos="4190365"/>
              </a:tabLst>
            </a:pPr>
            <a:r>
              <a:rPr lang="zh-CN" altLang="zh-CN" sz="2200">
                <a:solidFill>
                  <a:srgbClr val="000000"/>
                </a:solidFill>
                <a:latin typeface="NEU-BZ-S92"/>
                <a:cs typeface="宋体" panose="02010600030101010101" pitchFamily="2" charset="-122"/>
              </a:rPr>
              <a:t>①</a:t>
            </a:r>
            <a:r>
              <a:rPr lang="zh-CN" altLang="zh-CN" sz="2200">
                <a:solidFill>
                  <a:srgbClr val="000000"/>
                </a:solidFill>
                <a:latin typeface="Times New Roman" panose="02020603050405020304" pitchFamily="18" charset="0"/>
                <a:cs typeface="Times New Roman" panose="02020603050405020304" pitchFamily="18" charset="0"/>
              </a:rPr>
              <a:t>地位</a:t>
            </a:r>
            <a:r>
              <a:rPr lang="en-US" altLang="zh-CN" sz="2200">
                <a:solidFill>
                  <a:srgbClr val="000000"/>
                </a:solidFill>
                <a:latin typeface="Times New Roman" panose="02020603050405020304" pitchFamily="18" charset="0"/>
                <a:cs typeface="Times New Roman" panose="02020603050405020304" pitchFamily="18" charset="0"/>
              </a:rPr>
              <a:t>:</a:t>
            </a:r>
            <a:r>
              <a:rPr lang="zh-CN" altLang="zh-CN" sz="2200">
                <a:solidFill>
                  <a:srgbClr val="000000"/>
                </a:solidFill>
                <a:latin typeface="Times New Roman" panose="02020603050405020304" pitchFamily="18" charset="0"/>
                <a:cs typeface="Times New Roman" panose="02020603050405020304" pitchFamily="18" charset="0"/>
              </a:rPr>
              <a:t>关贸总协定是一个临时的多边贸易体制</a:t>
            </a:r>
            <a:r>
              <a:rPr lang="en-US" altLang="zh-CN" sz="2200">
                <a:solidFill>
                  <a:srgbClr val="000000"/>
                </a:solidFill>
                <a:latin typeface="Times New Roman" panose="02020603050405020304" pitchFamily="18" charset="0"/>
                <a:cs typeface="Times New Roman" panose="02020603050405020304" pitchFamily="18" charset="0"/>
              </a:rPr>
              <a:t>,</a:t>
            </a:r>
            <a:r>
              <a:rPr lang="zh-CN" altLang="zh-CN" sz="2200">
                <a:solidFill>
                  <a:srgbClr val="000000"/>
                </a:solidFill>
                <a:latin typeface="Times New Roman" panose="02020603050405020304" pitchFamily="18" charset="0"/>
                <a:cs typeface="Times New Roman" panose="02020603050405020304" pitchFamily="18" charset="0"/>
              </a:rPr>
              <a:t>而世贸组织是一个具有法人地位的国际组织。</a:t>
            </a:r>
            <a:endParaRPr lang="zh-CN" altLang="zh-CN" sz="2200">
              <a:solidFill>
                <a:srgbClr val="000000"/>
              </a:solidFill>
              <a:latin typeface="NEU-BZ-S92"/>
              <a:ea typeface="方正书宋_GBK" panose="03000509000000000000" pitchFamily="65" charset="-122"/>
              <a:cs typeface="Times New Roman" panose="02020603050405020304" pitchFamily="18" charset="0"/>
            </a:endParaRPr>
          </a:p>
          <a:p>
            <a:pPr>
              <a:lnSpc>
                <a:spcPct val="120000"/>
              </a:lnSpc>
              <a:spcAft>
                <a:spcPct val="0"/>
              </a:spcAft>
              <a:tabLst>
                <a:tab pos="1188085"/>
                <a:tab pos="2163445"/>
                <a:tab pos="3142615"/>
                <a:tab pos="4190365"/>
              </a:tabLst>
            </a:pPr>
            <a:r>
              <a:rPr lang="zh-CN" altLang="zh-CN" sz="2200">
                <a:solidFill>
                  <a:srgbClr val="000000"/>
                </a:solidFill>
                <a:latin typeface="NEU-BZ-S92"/>
                <a:cs typeface="宋体" panose="02010600030101010101" pitchFamily="2" charset="-122"/>
              </a:rPr>
              <a:t>②</a:t>
            </a:r>
            <a:r>
              <a:rPr lang="zh-CN" altLang="zh-CN" sz="2200">
                <a:solidFill>
                  <a:srgbClr val="000000"/>
                </a:solidFill>
                <a:latin typeface="Times New Roman" panose="02020603050405020304" pitchFamily="18" charset="0"/>
                <a:cs typeface="Times New Roman" panose="02020603050405020304" pitchFamily="18" charset="0"/>
              </a:rPr>
              <a:t>约束力</a:t>
            </a:r>
            <a:r>
              <a:rPr lang="en-US" altLang="zh-CN" sz="2200">
                <a:solidFill>
                  <a:srgbClr val="000000"/>
                </a:solidFill>
                <a:latin typeface="Times New Roman" panose="02020603050405020304" pitchFamily="18" charset="0"/>
                <a:cs typeface="Times New Roman" panose="02020603050405020304" pitchFamily="18" charset="0"/>
              </a:rPr>
              <a:t>:</a:t>
            </a:r>
            <a:r>
              <a:rPr lang="zh-CN" altLang="zh-CN" sz="2200">
                <a:solidFill>
                  <a:srgbClr val="000000"/>
                </a:solidFill>
                <a:latin typeface="Times New Roman" panose="02020603050405020304" pitchFamily="18" charset="0"/>
                <a:cs typeface="Times New Roman" panose="02020603050405020304" pitchFamily="18" charset="0"/>
              </a:rPr>
              <a:t>关贸总协定的协定、协议对成员国不具有强制约束力</a:t>
            </a:r>
            <a:r>
              <a:rPr lang="en-US" altLang="zh-CN" sz="2200">
                <a:solidFill>
                  <a:srgbClr val="000000"/>
                </a:solidFill>
                <a:latin typeface="Times New Roman" panose="02020603050405020304" pitchFamily="18" charset="0"/>
                <a:cs typeface="Times New Roman" panose="02020603050405020304" pitchFamily="18" charset="0"/>
              </a:rPr>
              <a:t>,</a:t>
            </a:r>
            <a:r>
              <a:rPr lang="zh-CN" altLang="zh-CN" sz="2200">
                <a:solidFill>
                  <a:srgbClr val="000000"/>
                </a:solidFill>
                <a:latin typeface="Times New Roman" panose="02020603050405020304" pitchFamily="18" charset="0"/>
                <a:cs typeface="Times New Roman" panose="02020603050405020304" pitchFamily="18" charset="0"/>
              </a:rPr>
              <a:t>而世贸组织的协定、协议对成员国具有强制约束力。</a:t>
            </a:r>
            <a:endParaRPr lang="zh-CN" altLang="zh-CN" sz="2200">
              <a:solidFill>
                <a:srgbClr val="000000"/>
              </a:solidFill>
              <a:latin typeface="NEU-BZ-S92"/>
              <a:ea typeface="方正书宋_GBK" panose="03000509000000000000" pitchFamily="65" charset="-122"/>
              <a:cs typeface="Times New Roman" panose="02020603050405020304" pitchFamily="18" charset="0"/>
            </a:endParaRPr>
          </a:p>
          <a:p>
            <a:pPr>
              <a:lnSpc>
                <a:spcPct val="120000"/>
              </a:lnSpc>
              <a:spcAft>
                <a:spcPct val="0"/>
              </a:spcAft>
              <a:tabLst>
                <a:tab pos="1188085"/>
                <a:tab pos="2163445"/>
                <a:tab pos="3142615"/>
                <a:tab pos="4190365"/>
              </a:tabLst>
            </a:pPr>
            <a:r>
              <a:rPr lang="zh-CN" altLang="zh-CN" sz="2200">
                <a:solidFill>
                  <a:srgbClr val="000000"/>
                </a:solidFill>
                <a:latin typeface="NEU-BZ-S92"/>
                <a:cs typeface="宋体" panose="02010600030101010101" pitchFamily="2" charset="-122"/>
              </a:rPr>
              <a:t>③</a:t>
            </a:r>
            <a:r>
              <a:rPr lang="zh-CN" altLang="zh-CN" sz="2200">
                <a:solidFill>
                  <a:srgbClr val="000000"/>
                </a:solidFill>
                <a:latin typeface="Times New Roman" panose="02020603050405020304" pitchFamily="18" charset="0"/>
                <a:cs typeface="Times New Roman" panose="02020603050405020304" pitchFamily="18" charset="0"/>
              </a:rPr>
              <a:t>执行力</a:t>
            </a:r>
            <a:r>
              <a:rPr lang="en-US" altLang="zh-CN" sz="2200">
                <a:solidFill>
                  <a:srgbClr val="000000"/>
                </a:solidFill>
                <a:latin typeface="Times New Roman" panose="02020603050405020304" pitchFamily="18" charset="0"/>
                <a:cs typeface="Times New Roman" panose="02020603050405020304" pitchFamily="18" charset="0"/>
              </a:rPr>
              <a:t>:</a:t>
            </a:r>
            <a:r>
              <a:rPr lang="zh-CN" altLang="zh-CN" sz="2200">
                <a:solidFill>
                  <a:srgbClr val="000000"/>
                </a:solidFill>
                <a:latin typeface="Times New Roman" panose="02020603050405020304" pitchFamily="18" charset="0"/>
                <a:cs typeface="Times New Roman" panose="02020603050405020304" pitchFamily="18" charset="0"/>
              </a:rPr>
              <a:t>关贸总协定对争端解决没有规定时间表</a:t>
            </a:r>
            <a:r>
              <a:rPr lang="en-US" altLang="zh-CN" sz="2200">
                <a:solidFill>
                  <a:srgbClr val="000000"/>
                </a:solidFill>
                <a:latin typeface="Times New Roman" panose="02020603050405020304" pitchFamily="18" charset="0"/>
                <a:cs typeface="Times New Roman" panose="02020603050405020304" pitchFamily="18" charset="0"/>
              </a:rPr>
              <a:t>,</a:t>
            </a:r>
            <a:r>
              <a:rPr lang="zh-CN" altLang="zh-CN" sz="2200">
                <a:solidFill>
                  <a:srgbClr val="000000"/>
                </a:solidFill>
                <a:latin typeface="Times New Roman" panose="02020603050405020304" pitchFamily="18" charset="0"/>
                <a:cs typeface="Times New Roman" panose="02020603050405020304" pitchFamily="18" charset="0"/>
              </a:rPr>
              <a:t>而世贸组织对争端解决程序规定了明确的时间表</a:t>
            </a:r>
            <a:r>
              <a:rPr lang="en-US" altLang="zh-CN" sz="2200">
                <a:solidFill>
                  <a:srgbClr val="000000"/>
                </a:solidFill>
                <a:latin typeface="Times New Roman" panose="02020603050405020304" pitchFamily="18" charset="0"/>
                <a:cs typeface="Times New Roman" panose="02020603050405020304" pitchFamily="18" charset="0"/>
              </a:rPr>
              <a:t>,</a:t>
            </a:r>
            <a:r>
              <a:rPr lang="zh-CN" altLang="zh-CN" sz="2200">
                <a:solidFill>
                  <a:srgbClr val="000000"/>
                </a:solidFill>
                <a:latin typeface="Times New Roman" panose="02020603050405020304" pitchFamily="18" charset="0"/>
                <a:cs typeface="Times New Roman" panose="02020603050405020304" pitchFamily="18" charset="0"/>
              </a:rPr>
              <a:t>因而使其执行力和效率大大提高。</a:t>
            </a:r>
            <a:endParaRPr lang="zh-CN" altLang="zh-CN" sz="2200">
              <a:solidFill>
                <a:srgbClr val="000000"/>
              </a:solidFill>
              <a:effectLst/>
              <a:latin typeface="NEU-BZ-S92"/>
              <a:ea typeface="方正书宋_GBK" panose="03000509000000000000" pitchFamily="65" charset="-122"/>
              <a:cs typeface="Times New Roman" panose="02020603050405020304" pitchFamily="18" charset="0"/>
            </a:endParaRPr>
          </a:p>
        </p:txBody>
      </p:sp>
    </p:spTree>
  </p:cSld>
  <p:clrMapOvr>
    <a:masterClrMapping/>
  </p:clrMapOvr>
  <mc:AlternateContent xmlns:mc="http://schemas.openxmlformats.org/markup-compatibility/2006">
    <mc:Choice xmlns:p14="http://schemas.microsoft.com/office/powerpoint/2010/main" Requires="p14">
      <p:transition p14:dur="0"/>
    </mc:Choice>
    <mc:Fallback>
      <p:transition/>
    </mc:Fallback>
  </mc:AlternateContent>
  <p:timing/>
</p:sld>
</file>

<file path=ppt/slides/slide27.xml><?xml version="1.0" encoding="utf-8"?>
<p:sld xmlns:a="http://schemas.openxmlformats.org/drawingml/2006/main" xmlns:r="http://schemas.openxmlformats.org/officeDocument/2006/relationships" xmlns:p14="http://schemas.microsoft.com/office/powerpoint/2010/main" xmlns:p15="http://schemas.microsoft.com/office/powerpoint/2012/main" xmlns:p="http://schemas.openxmlformats.org/presentationml/2006/main">
  <p:cSld>
    <p:spTree>
      <p:nvGrpSpPr>
        <p:cNvPr id="1" name=""/>
        <p:cNvGrpSpPr/>
        <p:nvPr/>
      </p:nvGrpSpPr>
      <p:grpSpPr>
        <a:xfrm>
          <a:off x="0" y="0"/>
          <a:ext cx="0" cy="0"/>
        </a:xfrm>
      </p:grpSpPr>
      <p:sp>
        <p:nvSpPr>
          <p:cNvPr id="8" name="矩形 7">
            <a:hlinkClick r:id="rId2" action="ppaction://hlinksldjump"/>
          </p:cNvPr>
          <p:cNvSpPr/>
          <p:nvPr/>
        </p:nvSpPr>
        <p:spPr>
          <a:xfrm>
            <a:off x="269228" y="836712"/>
            <a:ext cx="1194595" cy="259229"/>
          </a:xfrm>
          <a:prstGeom prst="rect">
            <a:avLst/>
          </a:prstGeom>
          <a:solidFill>
            <a:srgbClr val="EAEAEA"/>
          </a:solidFill>
          <a:ln w="3175">
            <a:solidFill>
              <a:schemeClr val="bg1">
                <a:lumMod val="85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zh-CN" altLang="en-US" sz="1400" smtClean="0">
                <a:solidFill>
                  <a:srgbClr val="333333"/>
                </a:solidFill>
                <a:latin typeface="微软雅黑" panose="020b0503020204020204" pitchFamily="34" charset="-122"/>
                <a:ea typeface="微软雅黑" panose="020b0503020204020204" pitchFamily="34" charset="-122"/>
              </a:rPr>
              <a:t>探究点一</a:t>
            </a:r>
            <a:endParaRPr lang="zh-CN" altLang="en-US" sz="1400">
              <a:solidFill>
                <a:srgbClr val="333333"/>
              </a:solidFill>
              <a:latin typeface="微软雅黑" panose="020b0503020204020204" pitchFamily="34" charset="-122"/>
              <a:ea typeface="微软雅黑" panose="020b0503020204020204" pitchFamily="34" charset="-122"/>
            </a:endParaRPr>
          </a:p>
        </p:txBody>
      </p:sp>
      <p:sp>
        <p:nvSpPr>
          <p:cNvPr id="12" name="矩形 11">
            <a:hlinkClick r:id="rId3" action="ppaction://hlinksldjump"/>
          </p:cNvPr>
          <p:cNvSpPr/>
          <p:nvPr/>
        </p:nvSpPr>
        <p:spPr>
          <a:xfrm>
            <a:off x="1516714" y="836712"/>
            <a:ext cx="1194595" cy="259229"/>
          </a:xfrm>
          <a:prstGeom prst="rect">
            <a:avLst/>
          </a:prstGeom>
          <a:solidFill>
            <a:srgbClr val="C04B05"/>
          </a:solidFill>
          <a:ln w="3175">
            <a:solidFill>
              <a:schemeClr val="bg1">
                <a:lumMod val="85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zh-CN" altLang="en-US" sz="1400" smtClean="0">
                <a:solidFill>
                  <a:schemeClr val="bg1"/>
                </a:solidFill>
                <a:latin typeface="微软雅黑" panose="020b0503020204020204" pitchFamily="34" charset="-122"/>
                <a:ea typeface="微软雅黑" panose="020b0503020204020204" pitchFamily="34" charset="-122"/>
              </a:rPr>
              <a:t>探究点二</a:t>
            </a:r>
            <a:endParaRPr lang="zh-CN" altLang="en-US" sz="1400">
              <a:solidFill>
                <a:schemeClr val="bg1"/>
              </a:solidFill>
              <a:latin typeface="微软雅黑" panose="020b0503020204020204" pitchFamily="34" charset="-122"/>
              <a:ea typeface="微软雅黑" panose="020b0503020204020204" pitchFamily="34" charset="-122"/>
            </a:endParaRPr>
          </a:p>
        </p:txBody>
      </p:sp>
      <p:sp>
        <p:nvSpPr>
          <p:cNvPr id="13" name="矩形 12">
            <a:hlinkClick r:id="rId4" action="ppaction://hlinksldjump"/>
          </p:cNvPr>
          <p:cNvSpPr/>
          <p:nvPr/>
        </p:nvSpPr>
        <p:spPr>
          <a:xfrm>
            <a:off x="2764200" y="836712"/>
            <a:ext cx="1194595" cy="259229"/>
          </a:xfrm>
          <a:prstGeom prst="rect">
            <a:avLst/>
          </a:prstGeom>
          <a:solidFill>
            <a:srgbClr val="EAEAEA"/>
          </a:solidFill>
          <a:ln w="3175">
            <a:solidFill>
              <a:schemeClr val="bg1">
                <a:lumMod val="85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zh-CN" altLang="en-US" sz="1400" smtClean="0">
                <a:solidFill>
                  <a:srgbClr val="333333"/>
                </a:solidFill>
                <a:latin typeface="微软雅黑" panose="020b0503020204020204" pitchFamily="34" charset="-122"/>
                <a:ea typeface="微软雅黑" panose="020b0503020204020204" pitchFamily="34" charset="-122"/>
              </a:rPr>
              <a:t>探究点三</a:t>
            </a:r>
            <a:endParaRPr lang="zh-CN" altLang="en-US" sz="1400">
              <a:solidFill>
                <a:srgbClr val="333333"/>
              </a:solidFill>
              <a:latin typeface="微软雅黑" panose="020b0503020204020204" pitchFamily="34" charset="-122"/>
              <a:ea typeface="微软雅黑" panose="020b0503020204020204" pitchFamily="34" charset="-122"/>
            </a:endParaRPr>
          </a:p>
        </p:txBody>
      </p:sp>
      <p:sp>
        <p:nvSpPr>
          <p:cNvPr id="14" name="矩形 13">
            <a:hlinkClick r:id="rId5" action="ppaction://hlinksldjump"/>
          </p:cNvPr>
          <p:cNvSpPr/>
          <p:nvPr/>
        </p:nvSpPr>
        <p:spPr>
          <a:xfrm>
            <a:off x="4011686" y="836712"/>
            <a:ext cx="1194595" cy="259229"/>
          </a:xfrm>
          <a:prstGeom prst="rect">
            <a:avLst/>
          </a:prstGeom>
          <a:solidFill>
            <a:srgbClr val="EAEAEA"/>
          </a:solidFill>
          <a:ln w="3175">
            <a:solidFill>
              <a:schemeClr val="bg1">
                <a:lumMod val="85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zh-CN" altLang="en-US" sz="1400" smtClean="0">
                <a:solidFill>
                  <a:srgbClr val="333333"/>
                </a:solidFill>
                <a:latin typeface="微软雅黑" panose="020b0503020204020204" pitchFamily="34" charset="-122"/>
                <a:ea typeface="微软雅黑" panose="020b0503020204020204" pitchFamily="34" charset="-122"/>
              </a:rPr>
              <a:t>随堂演练</a:t>
            </a:r>
            <a:endParaRPr lang="zh-CN" altLang="en-US" sz="1400">
              <a:solidFill>
                <a:srgbClr val="333333"/>
              </a:solidFill>
              <a:latin typeface="微软雅黑" panose="020b0503020204020204" pitchFamily="34" charset="-122"/>
              <a:ea typeface="微软雅黑" panose="020b0503020204020204" pitchFamily="34" charset="-122"/>
            </a:endParaRPr>
          </a:p>
        </p:txBody>
      </p:sp>
      <p:sp>
        <p:nvSpPr>
          <p:cNvPr id="2" name="矩形 1"/>
          <p:cNvSpPr>
            <a:spLocks noChangeAspect="1"/>
          </p:cNvSpPr>
          <p:nvPr/>
        </p:nvSpPr>
        <p:spPr>
          <a:xfrm>
            <a:off x="508000" y="1099206"/>
            <a:ext cx="8128000" cy="4913589"/>
          </a:xfrm>
          <a:prstGeom prst="rect">
            <a:avLst/>
          </a:prstGeom>
        </p:spPr>
        <p:txBody>
          <a:bodyPr>
            <a:spAutoFit/>
          </a:bodyPr>
          <a:lstStyle/>
          <a:p>
            <a:pPr>
              <a:lnSpc>
                <a:spcPct val="120000"/>
              </a:lnSpc>
              <a:spcAft>
                <a:spcPct val="0"/>
              </a:spcAft>
              <a:tabLst>
                <a:tab pos="1188085"/>
                <a:tab pos="2163445"/>
                <a:tab pos="3142615"/>
                <a:tab pos="4190365"/>
              </a:tabLst>
            </a:pPr>
            <a:r>
              <a:rPr lang="zh-CN" altLang="zh-CN" sz="2200">
                <a:solidFill>
                  <a:srgbClr val="000000"/>
                </a:solidFill>
                <a:latin typeface="Times New Roman" panose="02020603050405020304" pitchFamily="18" charset="0"/>
                <a:ea typeface="黑体" panose="02010609060101010101" pitchFamily="2" charset="-122"/>
                <a:cs typeface="Times New Roman" panose="02020603050405020304" pitchFamily="18" charset="0"/>
              </a:rPr>
              <a:t>典例剖析</a:t>
            </a:r>
            <a:endParaRPr lang="zh-CN" altLang="zh-CN" sz="2200">
              <a:solidFill>
                <a:srgbClr val="000000"/>
              </a:solidFill>
              <a:latin typeface="NEU-BZ-S92"/>
              <a:ea typeface="方正书宋_GBK" panose="03000509000000000000" pitchFamily="65" charset="-122"/>
              <a:cs typeface="Times New Roman" panose="02020603050405020304" pitchFamily="18" charset="0"/>
            </a:endParaRPr>
          </a:p>
          <a:p>
            <a:pPr>
              <a:lnSpc>
                <a:spcPct val="120000"/>
              </a:lnSpc>
              <a:spcAft>
                <a:spcPct val="0"/>
              </a:spcAft>
              <a:tabLst>
                <a:tab pos="1188085"/>
                <a:tab pos="2163445"/>
                <a:tab pos="3142615"/>
                <a:tab pos="4190365"/>
              </a:tabLst>
            </a:pPr>
            <a:r>
              <a:rPr lang="zh-CN" altLang="zh-CN" sz="2200">
                <a:solidFill>
                  <a:srgbClr val="000000"/>
                </a:solidFill>
                <a:latin typeface="Times New Roman" panose="02020603050405020304" pitchFamily="18" charset="0"/>
                <a:ea typeface="黑体" panose="02010609060101010101" pitchFamily="2" charset="-122"/>
                <a:cs typeface="Times New Roman" panose="02020603050405020304" pitchFamily="18" charset="0"/>
              </a:rPr>
              <a:t>例题</a:t>
            </a:r>
            <a:r>
              <a:rPr lang="en-US" altLang="zh-CN" sz="2200" b="1">
                <a:solidFill>
                  <a:srgbClr val="000000"/>
                </a:solidFill>
                <a:latin typeface="Times New Roman" panose="02020603050405020304" pitchFamily="18" charset="0"/>
                <a:cs typeface="Times New Roman" panose="02020603050405020304" pitchFamily="18" charset="0"/>
              </a:rPr>
              <a:t>2</a:t>
            </a:r>
            <a:r>
              <a:rPr lang="en-US" altLang="zh-CN" sz="2200">
                <a:solidFill>
                  <a:srgbClr val="000000"/>
                </a:solidFill>
                <a:latin typeface="Times New Roman" panose="02020603050405020304" pitchFamily="18" charset="0"/>
                <a:cs typeface="Times New Roman" panose="02020603050405020304" pitchFamily="18" charset="0"/>
              </a:rPr>
              <a:t>1947</a:t>
            </a:r>
            <a:r>
              <a:rPr lang="zh-CN" altLang="zh-CN" sz="2200">
                <a:solidFill>
                  <a:srgbClr val="000000"/>
                </a:solidFill>
                <a:latin typeface="Times New Roman" panose="02020603050405020304" pitchFamily="18" charset="0"/>
                <a:cs typeface="Times New Roman" panose="02020603050405020304" pitchFamily="18" charset="0"/>
              </a:rPr>
              <a:t>年</a:t>
            </a:r>
            <a:r>
              <a:rPr lang="en-US" altLang="zh-CN" sz="2200">
                <a:solidFill>
                  <a:srgbClr val="000000"/>
                </a:solidFill>
                <a:latin typeface="Times New Roman" panose="02020603050405020304" pitchFamily="18" charset="0"/>
                <a:cs typeface="Times New Roman" panose="02020603050405020304" pitchFamily="18" charset="0"/>
              </a:rPr>
              <a:t>,</a:t>
            </a:r>
            <a:r>
              <a:rPr lang="zh-CN" altLang="zh-CN" sz="2200">
                <a:solidFill>
                  <a:srgbClr val="000000"/>
                </a:solidFill>
                <a:latin typeface="Times New Roman" panose="02020603050405020304" pitchFamily="18" charset="0"/>
                <a:cs typeface="Times New Roman" panose="02020603050405020304" pitchFamily="18" charset="0"/>
              </a:rPr>
              <a:t>美国、中国等</a:t>
            </a:r>
            <a:r>
              <a:rPr lang="en-US" altLang="zh-CN" sz="2200">
                <a:solidFill>
                  <a:srgbClr val="000000"/>
                </a:solidFill>
                <a:latin typeface="Times New Roman" panose="02020603050405020304" pitchFamily="18" charset="0"/>
                <a:cs typeface="Times New Roman" panose="02020603050405020304" pitchFamily="18" charset="0"/>
              </a:rPr>
              <a:t>23</a:t>
            </a:r>
            <a:r>
              <a:rPr lang="zh-CN" altLang="zh-CN" sz="2200">
                <a:solidFill>
                  <a:srgbClr val="000000"/>
                </a:solidFill>
                <a:latin typeface="Times New Roman" panose="02020603050405020304" pitchFamily="18" charset="0"/>
                <a:cs typeface="Times New Roman" panose="02020603050405020304" pitchFamily="18" charset="0"/>
              </a:rPr>
              <a:t>个国家签署《关税与贸易总协定》</a:t>
            </a:r>
            <a:r>
              <a:rPr lang="en-US" altLang="zh-CN" sz="2200">
                <a:solidFill>
                  <a:srgbClr val="000000"/>
                </a:solidFill>
                <a:latin typeface="Times New Roman" panose="02020603050405020304" pitchFamily="18" charset="0"/>
                <a:cs typeface="Times New Roman" panose="02020603050405020304" pitchFamily="18" charset="0"/>
              </a:rPr>
              <a:t>,</a:t>
            </a:r>
            <a:r>
              <a:rPr lang="zh-CN" altLang="zh-CN" sz="2200">
                <a:solidFill>
                  <a:srgbClr val="000000"/>
                </a:solidFill>
                <a:latin typeface="Times New Roman" panose="02020603050405020304" pitchFamily="18" charset="0"/>
                <a:cs typeface="Times New Roman" panose="02020603050405020304" pitchFamily="18" charset="0"/>
              </a:rPr>
              <a:t>旨在实现国际贸易自由化</a:t>
            </a:r>
            <a:r>
              <a:rPr lang="en-US" altLang="zh-CN" sz="2200">
                <a:solidFill>
                  <a:srgbClr val="000000"/>
                </a:solidFill>
                <a:latin typeface="Times New Roman" panose="02020603050405020304" pitchFamily="18" charset="0"/>
                <a:cs typeface="Times New Roman" panose="02020603050405020304" pitchFamily="18" charset="0"/>
              </a:rPr>
              <a:t>,</a:t>
            </a:r>
            <a:r>
              <a:rPr lang="zh-CN" altLang="zh-CN" sz="2200">
                <a:solidFill>
                  <a:srgbClr val="000000"/>
                </a:solidFill>
                <a:latin typeface="Times New Roman" panose="02020603050405020304" pitchFamily="18" charset="0"/>
                <a:cs typeface="Times New Roman" panose="02020603050405020304" pitchFamily="18" charset="0"/>
              </a:rPr>
              <a:t>但此协定仅是临时适用的多边贸易协定</a:t>
            </a:r>
            <a:r>
              <a:rPr lang="en-US" altLang="zh-CN" sz="2200">
                <a:solidFill>
                  <a:srgbClr val="000000"/>
                </a:solidFill>
                <a:latin typeface="Times New Roman" panose="02020603050405020304" pitchFamily="18" charset="0"/>
                <a:cs typeface="Times New Roman" panose="02020603050405020304" pitchFamily="18" charset="0"/>
              </a:rPr>
              <a:t>,</a:t>
            </a:r>
            <a:r>
              <a:rPr lang="zh-CN" altLang="zh-CN" sz="2200">
                <a:solidFill>
                  <a:srgbClr val="000000"/>
                </a:solidFill>
                <a:latin typeface="Times New Roman" panose="02020603050405020304" pitchFamily="18" charset="0"/>
                <a:cs typeface="Times New Roman" panose="02020603050405020304" pitchFamily="18" charset="0"/>
              </a:rPr>
              <a:t>在解决争端时缺乏法律性强制措施。</a:t>
            </a:r>
            <a:r>
              <a:rPr lang="en-US" altLang="zh-CN" sz="2200">
                <a:solidFill>
                  <a:srgbClr val="000000"/>
                </a:solidFill>
                <a:latin typeface="Times New Roman" panose="02020603050405020304" pitchFamily="18" charset="0"/>
                <a:cs typeface="Times New Roman" panose="02020603050405020304" pitchFamily="18" charset="0"/>
              </a:rPr>
              <a:t>1995</a:t>
            </a:r>
            <a:r>
              <a:rPr lang="zh-CN" altLang="zh-CN" sz="2200">
                <a:solidFill>
                  <a:srgbClr val="000000"/>
                </a:solidFill>
                <a:latin typeface="Times New Roman" panose="02020603050405020304" pitchFamily="18" charset="0"/>
                <a:cs typeface="Times New Roman" panose="02020603050405020304" pitchFamily="18" charset="0"/>
              </a:rPr>
              <a:t>年关贸总协定被世界贸易组织取代</a:t>
            </a:r>
            <a:r>
              <a:rPr lang="en-US" altLang="zh-CN" sz="2200">
                <a:solidFill>
                  <a:srgbClr val="000000"/>
                </a:solidFill>
                <a:latin typeface="Times New Roman" panose="02020603050405020304" pitchFamily="18" charset="0"/>
                <a:cs typeface="Times New Roman" panose="02020603050405020304" pitchFamily="18" charset="0"/>
              </a:rPr>
              <a:t>,</a:t>
            </a:r>
            <a:r>
              <a:rPr lang="zh-CN" altLang="zh-CN" sz="2200">
                <a:solidFill>
                  <a:srgbClr val="000000"/>
                </a:solidFill>
                <a:latin typeface="Times New Roman" panose="02020603050405020304" pitchFamily="18" charset="0"/>
                <a:cs typeface="Times New Roman" panose="02020603050405020304" pitchFamily="18" charset="0"/>
              </a:rPr>
              <a:t>后者在调解争端方面具有更高的权威性和有效性。这反映出</a:t>
            </a:r>
            <a:r>
              <a:rPr lang="en-US" altLang="zh-CN" sz="2200">
                <a:solidFill>
                  <a:srgbClr val="000000"/>
                </a:solidFill>
                <a:latin typeface="Times New Roman" panose="02020603050405020304" pitchFamily="18" charset="0"/>
                <a:cs typeface="Times New Roman" panose="02020603050405020304" pitchFamily="18" charset="0"/>
              </a:rPr>
              <a:t>(</a:t>
            </a:r>
            <a:r>
              <a:rPr lang="zh-CN" altLang="zh-CN" sz="2200">
                <a:solidFill>
                  <a:srgbClr val="000000"/>
                </a:solidFill>
                <a:latin typeface="Times New Roman" panose="02020603050405020304" pitchFamily="18" charset="0"/>
                <a:cs typeface="Times New Roman" panose="02020603050405020304" pitchFamily="18" charset="0"/>
              </a:rPr>
              <a:t>　　</a:t>
            </a:r>
            <a:r>
              <a:rPr lang="en-US" altLang="zh-CN" sz="2200">
                <a:solidFill>
                  <a:srgbClr val="000000"/>
                </a:solidFill>
                <a:latin typeface="Times New Roman" panose="02020603050405020304" pitchFamily="18" charset="0"/>
                <a:cs typeface="Times New Roman" panose="02020603050405020304" pitchFamily="18" charset="0"/>
              </a:rPr>
              <a:t>)</a:t>
            </a:r>
            <a:endParaRPr lang="zh-CN" altLang="zh-CN" sz="2200">
              <a:solidFill>
                <a:srgbClr val="000000"/>
              </a:solidFill>
              <a:latin typeface="NEU-BZ-S92"/>
              <a:ea typeface="方正书宋_GBK" panose="03000509000000000000" pitchFamily="65" charset="-122"/>
              <a:cs typeface="Times New Roman" panose="02020603050405020304" pitchFamily="18" charset="0"/>
            </a:endParaRPr>
          </a:p>
          <a:p>
            <a:pPr>
              <a:lnSpc>
                <a:spcPct val="120000"/>
              </a:lnSpc>
              <a:spcAft>
                <a:spcPct val="0"/>
              </a:spcAft>
              <a:tabLst>
                <a:tab pos="1188085"/>
                <a:tab pos="2163445"/>
                <a:tab pos="3142615"/>
                <a:tab pos="4190365"/>
              </a:tabLst>
            </a:pPr>
            <a:r>
              <a:rPr lang="en-US" altLang="zh-CN" sz="2200">
                <a:solidFill>
                  <a:srgbClr val="000000"/>
                </a:solidFill>
                <a:latin typeface="Times New Roman" panose="02020603050405020304" pitchFamily="18" charset="0"/>
                <a:cs typeface="Times New Roman" panose="02020603050405020304" pitchFamily="18" charset="0"/>
              </a:rPr>
              <a:t>A.</a:t>
            </a:r>
            <a:r>
              <a:rPr lang="zh-CN" altLang="zh-CN" sz="2200">
                <a:solidFill>
                  <a:srgbClr val="000000"/>
                </a:solidFill>
                <a:latin typeface="Times New Roman" panose="02020603050405020304" pitchFamily="18" charset="0"/>
                <a:cs typeface="Times New Roman" panose="02020603050405020304" pitchFamily="18" charset="0"/>
              </a:rPr>
              <a:t>国际贸易法制化趋势增强</a:t>
            </a:r>
            <a:endParaRPr lang="zh-CN" altLang="zh-CN" sz="2200">
              <a:solidFill>
                <a:srgbClr val="000000"/>
              </a:solidFill>
              <a:latin typeface="NEU-BZ-S92"/>
              <a:ea typeface="方正书宋_GBK" panose="03000509000000000000" pitchFamily="65" charset="-122"/>
              <a:cs typeface="Times New Roman" panose="02020603050405020304" pitchFamily="18" charset="0"/>
            </a:endParaRPr>
          </a:p>
          <a:p>
            <a:pPr>
              <a:lnSpc>
                <a:spcPct val="120000"/>
              </a:lnSpc>
              <a:spcAft>
                <a:spcPct val="0"/>
              </a:spcAft>
              <a:tabLst>
                <a:tab pos="1188085"/>
                <a:tab pos="2163445"/>
                <a:tab pos="3142615"/>
                <a:tab pos="4190365"/>
              </a:tabLst>
            </a:pPr>
            <a:r>
              <a:rPr lang="en-US" altLang="zh-CN" sz="2200">
                <a:solidFill>
                  <a:srgbClr val="000000"/>
                </a:solidFill>
                <a:latin typeface="Times New Roman" panose="02020603050405020304" pitchFamily="18" charset="0"/>
                <a:cs typeface="Times New Roman" panose="02020603050405020304" pitchFamily="18" charset="0"/>
              </a:rPr>
              <a:t>B.</a:t>
            </a:r>
            <a:r>
              <a:rPr lang="zh-CN" altLang="zh-CN" sz="2200">
                <a:solidFill>
                  <a:srgbClr val="000000"/>
                </a:solidFill>
                <a:latin typeface="Times New Roman" panose="02020603050405020304" pitchFamily="18" charset="0"/>
                <a:cs typeface="Times New Roman" panose="02020603050405020304" pitchFamily="18" charset="0"/>
              </a:rPr>
              <a:t>世界各国经济安全得到保障</a:t>
            </a:r>
            <a:endParaRPr lang="zh-CN" altLang="zh-CN" sz="2200">
              <a:solidFill>
                <a:srgbClr val="000000"/>
              </a:solidFill>
              <a:latin typeface="NEU-BZ-S92"/>
              <a:ea typeface="方正书宋_GBK" panose="03000509000000000000" pitchFamily="65" charset="-122"/>
              <a:cs typeface="Times New Roman" panose="02020603050405020304" pitchFamily="18" charset="0"/>
            </a:endParaRPr>
          </a:p>
          <a:p>
            <a:pPr>
              <a:lnSpc>
                <a:spcPct val="120000"/>
              </a:lnSpc>
              <a:spcAft>
                <a:spcPct val="0"/>
              </a:spcAft>
              <a:tabLst>
                <a:tab pos="1188085"/>
                <a:tab pos="2163445"/>
                <a:tab pos="3142615"/>
                <a:tab pos="4190365"/>
              </a:tabLst>
            </a:pPr>
            <a:r>
              <a:rPr lang="en-US" altLang="zh-CN" sz="2200">
                <a:solidFill>
                  <a:srgbClr val="000000"/>
                </a:solidFill>
                <a:latin typeface="Times New Roman" panose="02020603050405020304" pitchFamily="18" charset="0"/>
                <a:cs typeface="Times New Roman" panose="02020603050405020304" pitchFamily="18" charset="0"/>
              </a:rPr>
              <a:t>C.</a:t>
            </a:r>
            <a:r>
              <a:rPr lang="zh-CN" altLang="zh-CN" sz="2200">
                <a:solidFill>
                  <a:srgbClr val="000000"/>
                </a:solidFill>
                <a:latin typeface="Times New Roman" panose="02020603050405020304" pitchFamily="18" charset="0"/>
                <a:cs typeface="Times New Roman" panose="02020603050405020304" pitchFamily="18" charset="0"/>
              </a:rPr>
              <a:t>国际贸易自由化得以实现</a:t>
            </a:r>
            <a:endParaRPr lang="zh-CN" altLang="zh-CN" sz="2200">
              <a:solidFill>
                <a:srgbClr val="000000"/>
              </a:solidFill>
              <a:latin typeface="NEU-BZ-S92"/>
              <a:ea typeface="方正书宋_GBK" panose="03000509000000000000" pitchFamily="65" charset="-122"/>
              <a:cs typeface="Times New Roman" panose="02020603050405020304" pitchFamily="18" charset="0"/>
            </a:endParaRPr>
          </a:p>
          <a:p>
            <a:pPr>
              <a:lnSpc>
                <a:spcPct val="120000"/>
              </a:lnSpc>
              <a:spcAft>
                <a:spcPct val="0"/>
              </a:spcAft>
              <a:tabLst>
                <a:tab pos="1188085"/>
                <a:tab pos="2163445"/>
                <a:tab pos="3142615"/>
                <a:tab pos="4190365"/>
              </a:tabLst>
            </a:pPr>
            <a:r>
              <a:rPr lang="en-US" altLang="zh-CN" sz="2200">
                <a:solidFill>
                  <a:srgbClr val="000000"/>
                </a:solidFill>
                <a:latin typeface="Times New Roman" panose="02020603050405020304" pitchFamily="18" charset="0"/>
                <a:cs typeface="Times New Roman" panose="02020603050405020304" pitchFamily="18" charset="0"/>
              </a:rPr>
              <a:t>D.</a:t>
            </a:r>
            <a:r>
              <a:rPr lang="zh-CN" altLang="zh-CN" sz="2200">
                <a:solidFill>
                  <a:srgbClr val="000000"/>
                </a:solidFill>
                <a:latin typeface="Times New Roman" panose="02020603050405020304" pitchFamily="18" charset="0"/>
                <a:cs typeface="Times New Roman" panose="02020603050405020304" pitchFamily="18" charset="0"/>
              </a:rPr>
              <a:t>国际间贸易保护主义已消除</a:t>
            </a:r>
            <a:endParaRPr lang="zh-CN" altLang="zh-CN" sz="2200">
              <a:solidFill>
                <a:srgbClr val="000000"/>
              </a:solidFill>
              <a:latin typeface="NEU-BZ-S92"/>
              <a:ea typeface="方正书宋_GBK" panose="03000509000000000000" pitchFamily="65" charset="-122"/>
              <a:cs typeface="Times New Roman" panose="02020603050405020304" pitchFamily="18" charset="0"/>
            </a:endParaRPr>
          </a:p>
          <a:p>
            <a:pPr>
              <a:lnSpc>
                <a:spcPct val="120000"/>
              </a:lnSpc>
              <a:spcAft>
                <a:spcPct val="0"/>
              </a:spcAft>
              <a:tabLst>
                <a:tab pos="1188085"/>
                <a:tab pos="2163445"/>
                <a:tab pos="3142615"/>
                <a:tab pos="4190365"/>
              </a:tabLst>
            </a:pPr>
            <a:r>
              <a:rPr lang="zh-CN" altLang="zh-CN" sz="2200">
                <a:solidFill>
                  <a:srgbClr val="FF0000"/>
                </a:solidFill>
                <a:latin typeface="Arial" panose="020b0604020202020204" pitchFamily="34" charset="0"/>
                <a:ea typeface="黑体" panose="02010609060101010101" pitchFamily="2" charset="-122"/>
                <a:cs typeface="Times New Roman" panose="02020603050405020304" pitchFamily="18" charset="0"/>
              </a:rPr>
              <a:t>题目立意</a:t>
            </a:r>
            <a:r>
              <a:rPr lang="zh-CN" altLang="zh-CN" sz="2200">
                <a:solidFill>
                  <a:srgbClr val="000000"/>
                </a:solidFill>
                <a:latin typeface="Times New Roman" panose="02020603050405020304" pitchFamily="18" charset="0"/>
                <a:ea typeface="楷体" panose="02010609060101010101" pitchFamily="49" charset="-122"/>
                <a:cs typeface="Times New Roman" panose="02020603050405020304" pitchFamily="18" charset="0"/>
              </a:rPr>
              <a:t>本题以第二次世界大战后国际贸易组织的变迁为切入点</a:t>
            </a:r>
            <a:r>
              <a:rPr lang="en-US" altLang="zh-CN" sz="2200">
                <a:solidFill>
                  <a:srgbClr val="000000"/>
                </a:solidFill>
                <a:latin typeface="Times New Roman" panose="02020603050405020304" pitchFamily="18" charset="0"/>
                <a:cs typeface="Times New Roman" panose="02020603050405020304" pitchFamily="18" charset="0"/>
              </a:rPr>
              <a:t>,</a:t>
            </a:r>
            <a:r>
              <a:rPr lang="zh-CN" altLang="zh-CN" sz="2200">
                <a:solidFill>
                  <a:srgbClr val="000000"/>
                </a:solidFill>
                <a:latin typeface="Times New Roman" panose="02020603050405020304" pitchFamily="18" charset="0"/>
                <a:ea typeface="楷体" panose="02010609060101010101" pitchFamily="49" charset="-122"/>
                <a:cs typeface="Times New Roman" panose="02020603050405020304" pitchFamily="18" charset="0"/>
              </a:rPr>
              <a:t>考查史料实证、历史解释等学科素养。</a:t>
            </a:r>
            <a:endParaRPr lang="zh-CN" altLang="zh-CN" sz="2200">
              <a:solidFill>
                <a:srgbClr val="000000"/>
              </a:solidFill>
              <a:effectLst/>
              <a:latin typeface="NEU-BZ-S92"/>
              <a:ea typeface="方正书宋_GBK" panose="03000509000000000000" pitchFamily="65" charset="-122"/>
              <a:cs typeface="Times New Roman" panose="02020603050405020304" pitchFamily="18" charset="0"/>
            </a:endParaRPr>
          </a:p>
        </p:txBody>
      </p:sp>
    </p:spTree>
  </p:cSld>
  <p:clrMapOvr>
    <a:masterClrMapping/>
  </p:clrMapOvr>
  <mc:AlternateContent xmlns:mc="http://schemas.openxmlformats.org/markup-compatibility/2006">
    <mc:Choice xmlns:p14="http://schemas.microsoft.com/office/powerpoint/2010/main" Requires="p14">
      <p:transition p14:dur="0"/>
    </mc:Choice>
    <mc:Fallback>
      <p:transition/>
    </mc:Fallback>
  </mc:AlternateContent>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afterGroup">
                            <p:stCondLst>
                              <p:cond delay="0"/>
                            </p:stCondLst>
                            <p:childTnLst>
                              <p:par>
                                <p:cTn id="5" presetID="14" presetClass="entr" presetSubtype="10" fill="hold" nodeType="clickEffect">
                                  <p:stCondLst>
                                    <p:cond delay="0"/>
                                  </p:stCondLst>
                                  <p:childTnLst>
                                    <p:set>
                                      <p:cBhvr>
                                        <p:cTn id="6" dur="1" fill="hold">
                                          <p:stCondLst>
                                            <p:cond delay="0"/>
                                          </p:stCondLst>
                                        </p:cTn>
                                        <p:tgtEl>
                                          <p:spTgt spid="2">
                                            <p:txEl>
                                              <p:pRg st="6" end="6"/>
                                            </p:txEl>
                                          </p:spTgt>
                                        </p:tgtEl>
                                        <p:attrNameLst>
                                          <p:attrName>style.visibility</p:attrName>
                                        </p:attrNameLst>
                                      </p:cBhvr>
                                      <p:to>
                                        <p:strVal val="visible"/>
                                      </p:to>
                                    </p:set>
                                    <p:animEffect transition="in" filter="randombar(horizontal)">
                                      <p:cBhvr>
                                        <p:cTn id="7" dur="500"/>
                                        <p:tgtEl>
                                          <p:spTgt spid="2">
                                            <p:txEl>
                                              <p:pRg st="6" end="6"/>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8.xml><?xml version="1.0" encoding="utf-8"?>
<p:sld xmlns:a="http://schemas.openxmlformats.org/drawingml/2006/main" xmlns:r="http://schemas.openxmlformats.org/officeDocument/2006/relationships" xmlns:p14="http://schemas.microsoft.com/office/powerpoint/2010/main" xmlns:p15="http://schemas.microsoft.com/office/powerpoint/2012/main" xmlns:p="http://schemas.openxmlformats.org/presentationml/2006/main">
  <p:cSld>
    <p:spTree>
      <p:nvGrpSpPr>
        <p:cNvPr id="1" name=""/>
        <p:cNvGrpSpPr/>
        <p:nvPr/>
      </p:nvGrpSpPr>
      <p:grpSpPr>
        <a:xfrm>
          <a:off x="0" y="0"/>
          <a:ext cx="0" cy="0"/>
        </a:xfrm>
      </p:grpSpPr>
      <p:sp>
        <p:nvSpPr>
          <p:cNvPr id="8" name="矩形 7">
            <a:hlinkClick r:id="rId2" action="ppaction://hlinksldjump"/>
          </p:cNvPr>
          <p:cNvSpPr/>
          <p:nvPr/>
        </p:nvSpPr>
        <p:spPr>
          <a:xfrm>
            <a:off x="269228" y="836712"/>
            <a:ext cx="1194595" cy="259229"/>
          </a:xfrm>
          <a:prstGeom prst="rect">
            <a:avLst/>
          </a:prstGeom>
          <a:solidFill>
            <a:srgbClr val="EAEAEA"/>
          </a:solidFill>
          <a:ln w="3175">
            <a:solidFill>
              <a:schemeClr val="bg1">
                <a:lumMod val="85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zh-CN" altLang="en-US" sz="1400" smtClean="0">
                <a:solidFill>
                  <a:srgbClr val="333333"/>
                </a:solidFill>
                <a:latin typeface="微软雅黑" panose="020b0503020204020204" pitchFamily="34" charset="-122"/>
                <a:ea typeface="微软雅黑" panose="020b0503020204020204" pitchFamily="34" charset="-122"/>
              </a:rPr>
              <a:t>探究点一</a:t>
            </a:r>
            <a:endParaRPr lang="zh-CN" altLang="en-US" sz="1400">
              <a:solidFill>
                <a:srgbClr val="333333"/>
              </a:solidFill>
              <a:latin typeface="微软雅黑" panose="020b0503020204020204" pitchFamily="34" charset="-122"/>
              <a:ea typeface="微软雅黑" panose="020b0503020204020204" pitchFamily="34" charset="-122"/>
            </a:endParaRPr>
          </a:p>
        </p:txBody>
      </p:sp>
      <p:sp>
        <p:nvSpPr>
          <p:cNvPr id="12" name="矩形 11">
            <a:hlinkClick r:id="rId3" action="ppaction://hlinksldjump"/>
          </p:cNvPr>
          <p:cNvSpPr/>
          <p:nvPr/>
        </p:nvSpPr>
        <p:spPr>
          <a:xfrm>
            <a:off x="1516714" y="836712"/>
            <a:ext cx="1194595" cy="259229"/>
          </a:xfrm>
          <a:prstGeom prst="rect">
            <a:avLst/>
          </a:prstGeom>
          <a:solidFill>
            <a:srgbClr val="C04B05"/>
          </a:solidFill>
          <a:ln w="3175">
            <a:solidFill>
              <a:schemeClr val="bg1">
                <a:lumMod val="85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zh-CN" altLang="en-US" sz="1400" smtClean="0">
                <a:solidFill>
                  <a:schemeClr val="bg1"/>
                </a:solidFill>
                <a:latin typeface="微软雅黑" panose="020b0503020204020204" pitchFamily="34" charset="-122"/>
                <a:ea typeface="微软雅黑" panose="020b0503020204020204" pitchFamily="34" charset="-122"/>
              </a:rPr>
              <a:t>探究点二</a:t>
            </a:r>
            <a:endParaRPr lang="zh-CN" altLang="en-US" sz="1400">
              <a:solidFill>
                <a:schemeClr val="bg1"/>
              </a:solidFill>
              <a:latin typeface="微软雅黑" panose="020b0503020204020204" pitchFamily="34" charset="-122"/>
              <a:ea typeface="微软雅黑" panose="020b0503020204020204" pitchFamily="34" charset="-122"/>
            </a:endParaRPr>
          </a:p>
        </p:txBody>
      </p:sp>
      <p:sp>
        <p:nvSpPr>
          <p:cNvPr id="13" name="矩形 12">
            <a:hlinkClick r:id="rId4" action="ppaction://hlinksldjump"/>
          </p:cNvPr>
          <p:cNvSpPr/>
          <p:nvPr/>
        </p:nvSpPr>
        <p:spPr>
          <a:xfrm>
            <a:off x="2764200" y="836712"/>
            <a:ext cx="1194595" cy="259229"/>
          </a:xfrm>
          <a:prstGeom prst="rect">
            <a:avLst/>
          </a:prstGeom>
          <a:solidFill>
            <a:srgbClr val="EAEAEA"/>
          </a:solidFill>
          <a:ln w="3175">
            <a:solidFill>
              <a:schemeClr val="bg1">
                <a:lumMod val="85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zh-CN" altLang="en-US" sz="1400" smtClean="0">
                <a:solidFill>
                  <a:srgbClr val="333333"/>
                </a:solidFill>
                <a:latin typeface="微软雅黑" panose="020b0503020204020204" pitchFamily="34" charset="-122"/>
                <a:ea typeface="微软雅黑" panose="020b0503020204020204" pitchFamily="34" charset="-122"/>
              </a:rPr>
              <a:t>探究点三</a:t>
            </a:r>
            <a:endParaRPr lang="zh-CN" altLang="en-US" sz="1400">
              <a:solidFill>
                <a:srgbClr val="333333"/>
              </a:solidFill>
              <a:latin typeface="微软雅黑" panose="020b0503020204020204" pitchFamily="34" charset="-122"/>
              <a:ea typeface="微软雅黑" panose="020b0503020204020204" pitchFamily="34" charset="-122"/>
            </a:endParaRPr>
          </a:p>
        </p:txBody>
      </p:sp>
      <p:sp>
        <p:nvSpPr>
          <p:cNvPr id="14" name="矩形 13">
            <a:hlinkClick r:id="rId5" action="ppaction://hlinksldjump"/>
          </p:cNvPr>
          <p:cNvSpPr/>
          <p:nvPr/>
        </p:nvSpPr>
        <p:spPr>
          <a:xfrm>
            <a:off x="4011686" y="836712"/>
            <a:ext cx="1194595" cy="259229"/>
          </a:xfrm>
          <a:prstGeom prst="rect">
            <a:avLst/>
          </a:prstGeom>
          <a:solidFill>
            <a:srgbClr val="EAEAEA"/>
          </a:solidFill>
          <a:ln w="3175">
            <a:solidFill>
              <a:schemeClr val="bg1">
                <a:lumMod val="85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zh-CN" altLang="en-US" sz="1400" smtClean="0">
                <a:solidFill>
                  <a:srgbClr val="333333"/>
                </a:solidFill>
                <a:latin typeface="微软雅黑" panose="020b0503020204020204" pitchFamily="34" charset="-122"/>
                <a:ea typeface="微软雅黑" panose="020b0503020204020204" pitchFamily="34" charset="-122"/>
              </a:rPr>
              <a:t>随堂演练</a:t>
            </a:r>
            <a:endParaRPr lang="zh-CN" altLang="en-US" sz="1400">
              <a:solidFill>
                <a:srgbClr val="333333"/>
              </a:solidFill>
              <a:latin typeface="微软雅黑" panose="020b0503020204020204" pitchFamily="34" charset="-122"/>
              <a:ea typeface="微软雅黑" panose="020b0503020204020204" pitchFamily="34" charset="-122"/>
            </a:endParaRPr>
          </a:p>
        </p:txBody>
      </p:sp>
      <p:sp>
        <p:nvSpPr>
          <p:cNvPr id="2" name="矩形 1"/>
          <p:cNvSpPr>
            <a:spLocks noChangeAspect="1"/>
          </p:cNvSpPr>
          <p:nvPr/>
        </p:nvSpPr>
        <p:spPr>
          <a:xfrm>
            <a:off x="508000" y="1268760"/>
            <a:ext cx="1391728" cy="498598"/>
          </a:xfrm>
          <a:prstGeom prst="rect">
            <a:avLst/>
          </a:prstGeom>
        </p:spPr>
        <p:txBody>
          <a:bodyPr wrap="none">
            <a:spAutoFit/>
          </a:bodyPr>
          <a:lstStyle/>
          <a:p>
            <a:pPr>
              <a:lnSpc>
                <a:spcPct val="120000"/>
              </a:lnSpc>
              <a:spcAft>
                <a:spcPct val="0"/>
              </a:spcAft>
              <a:tabLst>
                <a:tab pos="1188085"/>
                <a:tab pos="2163445"/>
                <a:tab pos="3142615"/>
                <a:tab pos="4190365"/>
              </a:tabLst>
            </a:pPr>
            <a:r>
              <a:rPr lang="zh-CN" altLang="zh-CN" sz="2200">
                <a:solidFill>
                  <a:srgbClr val="FF0000"/>
                </a:solidFill>
                <a:latin typeface="Arial" panose="020b0604020202020204" pitchFamily="34" charset="0"/>
                <a:ea typeface="黑体" panose="02010609060101010101" pitchFamily="2" charset="-122"/>
                <a:cs typeface="Times New Roman" panose="02020603050405020304" pitchFamily="18" charset="0"/>
              </a:rPr>
              <a:t>解题</a:t>
            </a:r>
            <a:r>
              <a:rPr lang="zh-CN" altLang="zh-CN" sz="2200" smtClean="0">
                <a:solidFill>
                  <a:srgbClr val="FF0000"/>
                </a:solidFill>
                <a:latin typeface="Arial" panose="020b0604020202020204" pitchFamily="34" charset="0"/>
                <a:ea typeface="黑体" panose="02010609060101010101" pitchFamily="2" charset="-122"/>
                <a:cs typeface="Times New Roman" panose="02020603050405020304" pitchFamily="18" charset="0"/>
              </a:rPr>
              <a:t>指导</a:t>
            </a:r>
            <a:r>
              <a:rPr lang="en-US" altLang="zh-CN" sz="2200" smtClean="0">
                <a:solidFill>
                  <a:srgbClr val="FF0000"/>
                </a:solidFill>
                <a:latin typeface="Arial" panose="020b0604020202020204" pitchFamily="34" charset="0"/>
                <a:ea typeface="黑体" panose="02010609060101010101" pitchFamily="2" charset="-122"/>
                <a:cs typeface="Times New Roman" panose="02020603050405020304" pitchFamily="18" charset="0"/>
              </a:rPr>
              <a:t> </a:t>
            </a:r>
            <a:endParaRPr lang="zh-CN" altLang="zh-CN" sz="2200">
              <a:solidFill>
                <a:srgbClr val="000000"/>
              </a:solidFill>
              <a:effectLst/>
              <a:latin typeface="NEU-BZ-S92"/>
              <a:ea typeface="方正书宋_GBK" panose="03000509000000000000" pitchFamily="65" charset="-122"/>
              <a:cs typeface="Times New Roman" panose="02020603050405020304" pitchFamily="18" charset="0"/>
            </a:endParaRPr>
          </a:p>
        </p:txBody>
      </p:sp>
      <p:graphicFrame>
        <p:nvGraphicFramePr>
          <p:cNvPr id="3" name="表格 2"/>
          <p:cNvGraphicFramePr>
            <a:graphicFrameLocks noGrp="1" noChangeAspect="1"/>
          </p:cNvGraphicFramePr>
          <p:nvPr/>
        </p:nvGraphicFramePr>
        <p:xfrm>
          <a:off x="508000" y="1772816"/>
          <a:ext cx="8128000" cy="3520440"/>
        </p:xfrm>
        <a:graphic>
          <a:graphicData uri="http://schemas.openxmlformats.org/drawingml/2006/table">
            <a:tbl>
              <a:tblPr firstRow="1" firstCol="1" bandRow="1"/>
              <a:tblGrid>
                <a:gridCol w="751632"/>
                <a:gridCol w="7376368"/>
              </a:tblGrid>
              <a:tr h="0">
                <a:tc>
                  <a:txBody>
                    <a:bodyPr/>
                    <a:lstStyle/>
                    <a:p>
                      <a:pPr>
                        <a:lnSpc>
                          <a:spcPct val="150000"/>
                        </a:lnSpc>
                        <a:spcAft>
                          <a:spcPct val="0"/>
                        </a:spcAft>
                        <a:tabLst>
                          <a:tab pos="1188085"/>
                          <a:tab pos="2163445"/>
                          <a:tab pos="3142615"/>
                          <a:tab pos="4190365"/>
                        </a:tabLst>
                      </a:pPr>
                      <a:r>
                        <a:rPr lang="zh-CN" sz="2200">
                          <a:solidFill>
                            <a:srgbClr val="000000"/>
                          </a:solidFill>
                          <a:effectLst/>
                          <a:latin typeface="Arial" panose="020b0604020202020204" pitchFamily="34" charset="0"/>
                          <a:ea typeface="黑体" panose="02010609060101010101" pitchFamily="2" charset="-122"/>
                          <a:cs typeface="Times New Roman" panose="02020603050405020304" pitchFamily="18" charset="0"/>
                        </a:rPr>
                        <a:t>选项</a:t>
                      </a:r>
                      <a:endParaRPr lang="zh-CN" sz="2200">
                        <a:solidFill>
                          <a:srgbClr val="000000"/>
                        </a:solidFill>
                        <a:effectLst/>
                        <a:latin typeface="NEU-BZ-S92"/>
                        <a:ea typeface="方正书宋_GBK" panose="03000509000000000000" pitchFamily="65" charset="-122"/>
                        <a:cs typeface="Times New Roman" panose="02020603050405020304" pitchFamily="18" charset="0"/>
                      </a:endParaRPr>
                    </a:p>
                  </a:txBody>
                  <a:tcPr marL="0" marR="0" marT="0" marB="0" anchor="ctr">
                    <a:lnL w="28575"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28575"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nSpc>
                          <a:spcPct val="150000"/>
                        </a:lnSpc>
                        <a:spcAft>
                          <a:spcPct val="0"/>
                        </a:spcAft>
                        <a:tabLst>
                          <a:tab pos="1188085"/>
                          <a:tab pos="2163445"/>
                          <a:tab pos="3142615"/>
                          <a:tab pos="4190365"/>
                        </a:tabLst>
                      </a:pPr>
                      <a:r>
                        <a:rPr lang="zh-CN" sz="2200">
                          <a:solidFill>
                            <a:srgbClr val="000000"/>
                          </a:solidFill>
                          <a:effectLst/>
                          <a:latin typeface="Arial" panose="020b0604020202020204" pitchFamily="34" charset="0"/>
                          <a:ea typeface="黑体" panose="02010609060101010101" pitchFamily="2" charset="-122"/>
                          <a:cs typeface="Times New Roman" panose="02020603050405020304" pitchFamily="18" charset="0"/>
                        </a:rPr>
                        <a:t>分析</a:t>
                      </a:r>
                      <a:endParaRPr lang="zh-CN" sz="2200">
                        <a:solidFill>
                          <a:srgbClr val="000000"/>
                        </a:solidFill>
                        <a:effectLst/>
                        <a:latin typeface="NEU-BZ-S92"/>
                        <a:ea typeface="方正书宋_GBK" panose="03000509000000000000" pitchFamily="65" charset="-122"/>
                        <a:cs typeface="Times New Roman" panose="02020603050405020304" pitchFamily="18" charset="0"/>
                      </a:endParaRPr>
                    </a:p>
                  </a:txBody>
                  <a:tcPr marL="66675" marR="66675" marT="0" marB="0" anchor="ctr">
                    <a:lnL w="12700" cap="flat" cmpd="sng" algn="ctr">
                      <a:solidFill>
                        <a:srgbClr val="000000"/>
                      </a:solidFill>
                      <a:prstDash val="solid"/>
                      <a:round/>
                      <a:headEnd type="none" w="med" len="med"/>
                      <a:tailEnd type="none" w="med" len="med"/>
                    </a:lnL>
                    <a:lnR w="28575" cap="flat" cmpd="sng" algn="ctr">
                      <a:solidFill>
                        <a:srgbClr val="000000"/>
                      </a:solidFill>
                      <a:prstDash val="solid"/>
                      <a:round/>
                      <a:headEnd type="none" w="med" len="med"/>
                      <a:tailEnd type="none" w="med" len="med"/>
                    </a:lnR>
                    <a:lnT w="28575"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r>
              <a:tr h="0">
                <a:tc>
                  <a:txBody>
                    <a:bodyPr/>
                    <a:lstStyle/>
                    <a:p>
                      <a:pPr>
                        <a:lnSpc>
                          <a:spcPct val="150000"/>
                        </a:lnSpc>
                        <a:spcAft>
                          <a:spcPct val="0"/>
                        </a:spcAft>
                        <a:tabLst>
                          <a:tab pos="1188085"/>
                          <a:tab pos="2163445"/>
                          <a:tab pos="3142615"/>
                          <a:tab pos="4190365"/>
                        </a:tabLst>
                      </a:pPr>
                      <a:r>
                        <a:rPr lang="en-US" sz="2200">
                          <a:solidFill>
                            <a:srgbClr val="000000"/>
                          </a:solidFill>
                          <a:effectLst/>
                          <a:latin typeface="Times New Roman" panose="02020603050405020304" pitchFamily="18" charset="0"/>
                          <a:ea typeface="宋体" panose="02010600030101010101" pitchFamily="2" charset="-122"/>
                          <a:cs typeface="Times New Roman" panose="02020603050405020304" pitchFamily="18" charset="0"/>
                        </a:rPr>
                        <a:t>A</a:t>
                      </a:r>
                      <a:endParaRPr lang="zh-CN" sz="2200">
                        <a:solidFill>
                          <a:srgbClr val="000000"/>
                        </a:solidFill>
                        <a:effectLst/>
                        <a:latin typeface="NEU-BZ-S92"/>
                        <a:ea typeface="方正书宋_GBK" panose="03000509000000000000" pitchFamily="65" charset="-122"/>
                        <a:cs typeface="Times New Roman" panose="02020603050405020304" pitchFamily="18" charset="0"/>
                      </a:endParaRPr>
                    </a:p>
                  </a:txBody>
                  <a:tcPr marL="0" marR="0" marT="0" marB="0" anchor="ctr">
                    <a:lnL w="28575"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nSpc>
                          <a:spcPct val="150000"/>
                        </a:lnSpc>
                        <a:spcAft>
                          <a:spcPct val="0"/>
                        </a:spcAft>
                        <a:tabLst>
                          <a:tab pos="1188085"/>
                          <a:tab pos="2163445"/>
                          <a:tab pos="3142615"/>
                          <a:tab pos="4190365"/>
                        </a:tabLst>
                      </a:pPr>
                      <a:r>
                        <a:rPr lang="zh-CN" sz="2200">
                          <a:solidFill>
                            <a:srgbClr val="000000"/>
                          </a:solidFill>
                          <a:effectLst/>
                          <a:latin typeface="Times New Roman" panose="02020603050405020304" pitchFamily="18" charset="0"/>
                          <a:ea typeface="楷体" panose="02010609060101010101" pitchFamily="49" charset="-122"/>
                          <a:cs typeface="Times New Roman" panose="02020603050405020304" pitchFamily="18" charset="0"/>
                        </a:rPr>
                        <a:t>关贸总协定</a:t>
                      </a:r>
                      <a:r>
                        <a:rPr lang="en-US" sz="2200">
                          <a:solidFill>
                            <a:srgbClr val="000000"/>
                          </a:solidFill>
                          <a:effectLst/>
                          <a:latin typeface="Times New Roman" panose="02020603050405020304" pitchFamily="18" charset="0"/>
                          <a:ea typeface="宋体" panose="02010600030101010101" pitchFamily="2" charset="-122"/>
                          <a:cs typeface="Times New Roman" panose="02020603050405020304" pitchFamily="18" charset="0"/>
                        </a:rPr>
                        <a:t>“</a:t>
                      </a:r>
                      <a:r>
                        <a:rPr lang="zh-CN" sz="2200">
                          <a:solidFill>
                            <a:srgbClr val="000000"/>
                          </a:solidFill>
                          <a:effectLst/>
                          <a:latin typeface="Times New Roman" panose="02020603050405020304" pitchFamily="18" charset="0"/>
                          <a:ea typeface="楷体" panose="02010609060101010101" pitchFamily="49" charset="-122"/>
                          <a:cs typeface="Times New Roman" panose="02020603050405020304" pitchFamily="18" charset="0"/>
                        </a:rPr>
                        <a:t>在解决争端时缺乏法律性强制措施</a:t>
                      </a:r>
                      <a:r>
                        <a:rPr lang="en-US" sz="2200">
                          <a:solidFill>
                            <a:srgbClr val="000000"/>
                          </a:solidFill>
                          <a:effectLst/>
                          <a:latin typeface="Times New Roman" panose="02020603050405020304" pitchFamily="18" charset="0"/>
                          <a:ea typeface="宋体" panose="02010600030101010101" pitchFamily="2" charset="-122"/>
                          <a:cs typeface="Times New Roman" panose="02020603050405020304" pitchFamily="18" charset="0"/>
                        </a:rPr>
                        <a:t>”,</a:t>
                      </a:r>
                      <a:r>
                        <a:rPr lang="zh-CN" sz="2200">
                          <a:solidFill>
                            <a:srgbClr val="000000"/>
                          </a:solidFill>
                          <a:effectLst/>
                          <a:latin typeface="Times New Roman" panose="02020603050405020304" pitchFamily="18" charset="0"/>
                          <a:ea typeface="楷体" panose="02010609060101010101" pitchFamily="49" charset="-122"/>
                          <a:cs typeface="Times New Roman" panose="02020603050405020304" pitchFamily="18" charset="0"/>
                        </a:rPr>
                        <a:t>而世界贸易组织</a:t>
                      </a:r>
                      <a:r>
                        <a:rPr lang="en-US" sz="2200">
                          <a:solidFill>
                            <a:srgbClr val="000000"/>
                          </a:solidFill>
                          <a:effectLst/>
                          <a:latin typeface="Times New Roman" panose="02020603050405020304" pitchFamily="18" charset="0"/>
                          <a:ea typeface="宋体" panose="02010600030101010101" pitchFamily="2" charset="-122"/>
                          <a:cs typeface="Times New Roman" panose="02020603050405020304" pitchFamily="18" charset="0"/>
                        </a:rPr>
                        <a:t>“</a:t>
                      </a:r>
                      <a:r>
                        <a:rPr lang="zh-CN" sz="2200">
                          <a:solidFill>
                            <a:srgbClr val="000000"/>
                          </a:solidFill>
                          <a:effectLst/>
                          <a:latin typeface="Times New Roman" panose="02020603050405020304" pitchFamily="18" charset="0"/>
                          <a:ea typeface="楷体" panose="02010609060101010101" pitchFamily="49" charset="-122"/>
                          <a:cs typeface="Times New Roman" panose="02020603050405020304" pitchFamily="18" charset="0"/>
                        </a:rPr>
                        <a:t>具有更高的权威性和有效性</a:t>
                      </a:r>
                      <a:r>
                        <a:rPr lang="en-US" sz="2200">
                          <a:solidFill>
                            <a:srgbClr val="000000"/>
                          </a:solidFill>
                          <a:effectLst/>
                          <a:latin typeface="Times New Roman" panose="02020603050405020304" pitchFamily="18" charset="0"/>
                          <a:ea typeface="宋体" panose="02010600030101010101" pitchFamily="2" charset="-122"/>
                          <a:cs typeface="Times New Roman" panose="02020603050405020304" pitchFamily="18" charset="0"/>
                        </a:rPr>
                        <a:t>”</a:t>
                      </a:r>
                      <a:r>
                        <a:rPr lang="zh-CN" sz="2200">
                          <a:solidFill>
                            <a:srgbClr val="000000"/>
                          </a:solidFill>
                          <a:effectLst/>
                          <a:latin typeface="Times New Roman" panose="02020603050405020304" pitchFamily="18" charset="0"/>
                          <a:ea typeface="楷体" panose="02010609060101010101" pitchFamily="49" charset="-122"/>
                          <a:cs typeface="Times New Roman" panose="02020603050405020304" pitchFamily="18" charset="0"/>
                        </a:rPr>
                        <a:t>表明国际贸易法制化趋势增强</a:t>
                      </a:r>
                      <a:r>
                        <a:rPr lang="en-US" sz="2200">
                          <a:solidFill>
                            <a:srgbClr val="000000"/>
                          </a:solidFill>
                          <a:effectLst/>
                          <a:latin typeface="Times New Roman" panose="02020603050405020304" pitchFamily="18" charset="0"/>
                          <a:ea typeface="宋体" panose="02010600030101010101" pitchFamily="2" charset="-122"/>
                          <a:cs typeface="Times New Roman" panose="02020603050405020304" pitchFamily="18" charset="0"/>
                        </a:rPr>
                        <a:t>,</a:t>
                      </a:r>
                      <a:r>
                        <a:rPr lang="zh-CN" sz="2200">
                          <a:solidFill>
                            <a:srgbClr val="000000"/>
                          </a:solidFill>
                          <a:effectLst/>
                          <a:latin typeface="Times New Roman" panose="02020603050405020304" pitchFamily="18" charset="0"/>
                          <a:ea typeface="楷体" panose="02010609060101010101" pitchFamily="49" charset="-122"/>
                          <a:cs typeface="Times New Roman" panose="02020603050405020304" pitchFamily="18" charset="0"/>
                        </a:rPr>
                        <a:t>故</a:t>
                      </a:r>
                      <a:r>
                        <a:rPr lang="en-US" sz="2200">
                          <a:solidFill>
                            <a:srgbClr val="000000"/>
                          </a:solidFill>
                          <a:effectLst/>
                          <a:latin typeface="Times New Roman" panose="02020603050405020304" pitchFamily="18" charset="0"/>
                          <a:ea typeface="宋体" panose="02010600030101010101" pitchFamily="2" charset="-122"/>
                          <a:cs typeface="Times New Roman" panose="02020603050405020304" pitchFamily="18" charset="0"/>
                        </a:rPr>
                        <a:t>A</a:t>
                      </a:r>
                      <a:r>
                        <a:rPr lang="zh-CN" sz="2200">
                          <a:solidFill>
                            <a:srgbClr val="000000"/>
                          </a:solidFill>
                          <a:effectLst/>
                          <a:latin typeface="Times New Roman" panose="02020603050405020304" pitchFamily="18" charset="0"/>
                          <a:ea typeface="楷体" panose="02010609060101010101" pitchFamily="49" charset="-122"/>
                          <a:cs typeface="Times New Roman" panose="02020603050405020304" pitchFamily="18" charset="0"/>
                        </a:rPr>
                        <a:t>项正确</a:t>
                      </a:r>
                      <a:endParaRPr lang="zh-CN" sz="2200">
                        <a:solidFill>
                          <a:srgbClr val="000000"/>
                        </a:solidFill>
                        <a:effectLst/>
                        <a:latin typeface="NEU-BZ-S92"/>
                        <a:ea typeface="方正书宋_GBK" panose="03000509000000000000" pitchFamily="65" charset="-122"/>
                        <a:cs typeface="Times New Roman" panose="02020603050405020304" pitchFamily="18" charset="0"/>
                      </a:endParaRPr>
                    </a:p>
                  </a:txBody>
                  <a:tcPr marL="66675" marR="66675" marT="0" marB="0" anchor="ctr">
                    <a:lnL w="12700" cap="flat" cmpd="sng" algn="ctr">
                      <a:solidFill>
                        <a:srgbClr val="000000"/>
                      </a:solidFill>
                      <a:prstDash val="solid"/>
                      <a:round/>
                      <a:headEnd type="none" w="med" len="med"/>
                      <a:tailEnd type="none" w="med" len="med"/>
                    </a:lnL>
                    <a:lnR w="28575"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r>
              <a:tr h="0">
                <a:tc>
                  <a:txBody>
                    <a:bodyPr/>
                    <a:lstStyle/>
                    <a:p>
                      <a:pPr>
                        <a:lnSpc>
                          <a:spcPct val="150000"/>
                        </a:lnSpc>
                        <a:spcAft>
                          <a:spcPct val="0"/>
                        </a:spcAft>
                        <a:tabLst>
                          <a:tab pos="1188085"/>
                          <a:tab pos="2163445"/>
                          <a:tab pos="3142615"/>
                          <a:tab pos="4190365"/>
                        </a:tabLst>
                      </a:pPr>
                      <a:r>
                        <a:rPr lang="en-US" sz="2200">
                          <a:solidFill>
                            <a:srgbClr val="000000"/>
                          </a:solidFill>
                          <a:effectLst/>
                          <a:latin typeface="Times New Roman" panose="02020603050405020304" pitchFamily="18" charset="0"/>
                          <a:ea typeface="宋体" panose="02010600030101010101" pitchFamily="2" charset="-122"/>
                          <a:cs typeface="Times New Roman" panose="02020603050405020304" pitchFamily="18" charset="0"/>
                        </a:rPr>
                        <a:t>B</a:t>
                      </a:r>
                      <a:endParaRPr lang="zh-CN" sz="2200">
                        <a:solidFill>
                          <a:srgbClr val="000000"/>
                        </a:solidFill>
                        <a:effectLst/>
                        <a:latin typeface="NEU-BZ-S92"/>
                        <a:ea typeface="方正书宋_GBK" panose="03000509000000000000" pitchFamily="65" charset="-122"/>
                        <a:cs typeface="Times New Roman" panose="02020603050405020304" pitchFamily="18" charset="0"/>
                      </a:endParaRPr>
                    </a:p>
                  </a:txBody>
                  <a:tcPr marL="0" marR="0" marT="0" marB="0" anchor="ctr">
                    <a:lnL w="28575"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nSpc>
                          <a:spcPct val="150000"/>
                        </a:lnSpc>
                        <a:spcAft>
                          <a:spcPct val="0"/>
                        </a:spcAft>
                        <a:tabLst>
                          <a:tab pos="1188085"/>
                          <a:tab pos="2163445"/>
                          <a:tab pos="3142615"/>
                          <a:tab pos="4190365"/>
                        </a:tabLst>
                      </a:pPr>
                      <a:r>
                        <a:rPr lang="en-US" sz="2200">
                          <a:solidFill>
                            <a:srgbClr val="000000"/>
                          </a:solidFill>
                          <a:effectLst/>
                          <a:latin typeface="Times New Roman" panose="02020603050405020304" pitchFamily="18" charset="0"/>
                          <a:ea typeface="宋体" panose="02010600030101010101" pitchFamily="2" charset="-122"/>
                          <a:cs typeface="Times New Roman" panose="02020603050405020304" pitchFamily="18" charset="0"/>
                        </a:rPr>
                        <a:t>“</a:t>
                      </a:r>
                      <a:r>
                        <a:rPr lang="zh-CN" sz="2200">
                          <a:solidFill>
                            <a:srgbClr val="000000"/>
                          </a:solidFill>
                          <a:effectLst/>
                          <a:latin typeface="Times New Roman" panose="02020603050405020304" pitchFamily="18" charset="0"/>
                          <a:ea typeface="楷体" panose="02010609060101010101" pitchFamily="49" charset="-122"/>
                          <a:cs typeface="Times New Roman" panose="02020603050405020304" pitchFamily="18" charset="0"/>
                        </a:rPr>
                        <a:t>各国经济安全得到保障</a:t>
                      </a:r>
                      <a:r>
                        <a:rPr lang="en-US" sz="2200">
                          <a:solidFill>
                            <a:srgbClr val="000000"/>
                          </a:solidFill>
                          <a:effectLst/>
                          <a:latin typeface="Times New Roman" panose="02020603050405020304" pitchFamily="18" charset="0"/>
                          <a:ea typeface="宋体" panose="02010600030101010101" pitchFamily="2" charset="-122"/>
                          <a:cs typeface="Times New Roman" panose="02020603050405020304" pitchFamily="18" charset="0"/>
                        </a:rPr>
                        <a:t>”</a:t>
                      </a:r>
                      <a:r>
                        <a:rPr lang="zh-CN" sz="2200">
                          <a:solidFill>
                            <a:srgbClr val="000000"/>
                          </a:solidFill>
                          <a:effectLst/>
                          <a:latin typeface="Times New Roman" panose="02020603050405020304" pitchFamily="18" charset="0"/>
                          <a:ea typeface="楷体" panose="02010609060101010101" pitchFamily="49" charset="-122"/>
                          <a:cs typeface="Times New Roman" panose="02020603050405020304" pitchFamily="18" charset="0"/>
                        </a:rPr>
                        <a:t>的说法夸大其词</a:t>
                      </a:r>
                      <a:r>
                        <a:rPr lang="en-US" sz="2200">
                          <a:solidFill>
                            <a:srgbClr val="000000"/>
                          </a:solidFill>
                          <a:effectLst/>
                          <a:latin typeface="Times New Roman" panose="02020603050405020304" pitchFamily="18" charset="0"/>
                          <a:ea typeface="宋体" panose="02010600030101010101" pitchFamily="2" charset="-122"/>
                          <a:cs typeface="Times New Roman" panose="02020603050405020304" pitchFamily="18" charset="0"/>
                        </a:rPr>
                        <a:t>,</a:t>
                      </a:r>
                      <a:r>
                        <a:rPr lang="zh-CN" sz="2200">
                          <a:solidFill>
                            <a:srgbClr val="000000"/>
                          </a:solidFill>
                          <a:effectLst/>
                          <a:latin typeface="Times New Roman" panose="02020603050405020304" pitchFamily="18" charset="0"/>
                          <a:ea typeface="楷体" panose="02010609060101010101" pitchFamily="49" charset="-122"/>
                          <a:cs typeface="Times New Roman" panose="02020603050405020304" pitchFamily="18" charset="0"/>
                        </a:rPr>
                        <a:t>故</a:t>
                      </a:r>
                      <a:r>
                        <a:rPr lang="en-US" sz="2200">
                          <a:solidFill>
                            <a:srgbClr val="000000"/>
                          </a:solidFill>
                          <a:effectLst/>
                          <a:latin typeface="Times New Roman" panose="02020603050405020304" pitchFamily="18" charset="0"/>
                          <a:ea typeface="宋体" panose="02010600030101010101" pitchFamily="2" charset="-122"/>
                          <a:cs typeface="Times New Roman" panose="02020603050405020304" pitchFamily="18" charset="0"/>
                        </a:rPr>
                        <a:t>B</a:t>
                      </a:r>
                      <a:r>
                        <a:rPr lang="zh-CN" sz="2200">
                          <a:solidFill>
                            <a:srgbClr val="000000"/>
                          </a:solidFill>
                          <a:effectLst/>
                          <a:latin typeface="Times New Roman" panose="02020603050405020304" pitchFamily="18" charset="0"/>
                          <a:ea typeface="楷体" panose="02010609060101010101" pitchFamily="49" charset="-122"/>
                          <a:cs typeface="Times New Roman" panose="02020603050405020304" pitchFamily="18" charset="0"/>
                        </a:rPr>
                        <a:t>项错误</a:t>
                      </a:r>
                      <a:endParaRPr lang="zh-CN" sz="2200">
                        <a:solidFill>
                          <a:srgbClr val="000000"/>
                        </a:solidFill>
                        <a:effectLst/>
                        <a:latin typeface="NEU-BZ-S92"/>
                        <a:ea typeface="方正书宋_GBK" panose="03000509000000000000" pitchFamily="65" charset="-122"/>
                        <a:cs typeface="Times New Roman" panose="02020603050405020304" pitchFamily="18" charset="0"/>
                      </a:endParaRPr>
                    </a:p>
                  </a:txBody>
                  <a:tcPr marL="66675" marR="66675" marT="0" marB="0" anchor="ctr">
                    <a:lnL w="12700" cap="flat" cmpd="sng" algn="ctr">
                      <a:solidFill>
                        <a:srgbClr val="000000"/>
                      </a:solidFill>
                      <a:prstDash val="solid"/>
                      <a:round/>
                      <a:headEnd type="none" w="med" len="med"/>
                      <a:tailEnd type="none" w="med" len="med"/>
                    </a:lnL>
                    <a:lnR w="28575"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r>
              <a:tr h="0">
                <a:tc>
                  <a:txBody>
                    <a:bodyPr/>
                    <a:lstStyle/>
                    <a:p>
                      <a:pPr>
                        <a:lnSpc>
                          <a:spcPct val="150000"/>
                        </a:lnSpc>
                        <a:spcAft>
                          <a:spcPct val="0"/>
                        </a:spcAft>
                        <a:tabLst>
                          <a:tab pos="1188085"/>
                          <a:tab pos="2163445"/>
                          <a:tab pos="3142615"/>
                          <a:tab pos="4190365"/>
                        </a:tabLst>
                      </a:pPr>
                      <a:r>
                        <a:rPr lang="en-US" sz="2200">
                          <a:solidFill>
                            <a:srgbClr val="000000"/>
                          </a:solidFill>
                          <a:effectLst/>
                          <a:latin typeface="Times New Roman" panose="02020603050405020304" pitchFamily="18" charset="0"/>
                          <a:ea typeface="宋体" panose="02010600030101010101" pitchFamily="2" charset="-122"/>
                          <a:cs typeface="Times New Roman" panose="02020603050405020304" pitchFamily="18" charset="0"/>
                        </a:rPr>
                        <a:t>C</a:t>
                      </a:r>
                      <a:endParaRPr lang="zh-CN" sz="2200">
                        <a:solidFill>
                          <a:srgbClr val="000000"/>
                        </a:solidFill>
                        <a:effectLst/>
                        <a:latin typeface="NEU-BZ-S92"/>
                        <a:ea typeface="方正书宋_GBK" panose="03000509000000000000" pitchFamily="65" charset="-122"/>
                        <a:cs typeface="Times New Roman" panose="02020603050405020304" pitchFamily="18" charset="0"/>
                      </a:endParaRPr>
                    </a:p>
                  </a:txBody>
                  <a:tcPr marL="0" marR="0" marT="0" marB="0" anchor="ctr">
                    <a:lnL w="28575"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nSpc>
                          <a:spcPct val="150000"/>
                        </a:lnSpc>
                        <a:spcAft>
                          <a:spcPct val="0"/>
                        </a:spcAft>
                        <a:tabLst>
                          <a:tab pos="1188085"/>
                          <a:tab pos="2163445"/>
                          <a:tab pos="3142615"/>
                          <a:tab pos="4190365"/>
                        </a:tabLst>
                      </a:pPr>
                      <a:r>
                        <a:rPr lang="zh-CN" sz="2200">
                          <a:solidFill>
                            <a:srgbClr val="000000"/>
                          </a:solidFill>
                          <a:effectLst/>
                          <a:latin typeface="Times New Roman" panose="02020603050405020304" pitchFamily="18" charset="0"/>
                          <a:ea typeface="楷体" panose="02010609060101010101" pitchFamily="49" charset="-122"/>
                          <a:cs typeface="Times New Roman" panose="02020603050405020304" pitchFamily="18" charset="0"/>
                        </a:rPr>
                        <a:t>材料主旨是国际贸易的法制化</a:t>
                      </a:r>
                      <a:r>
                        <a:rPr lang="en-US" sz="2200">
                          <a:solidFill>
                            <a:srgbClr val="000000"/>
                          </a:solidFill>
                          <a:effectLst/>
                          <a:latin typeface="Times New Roman" panose="02020603050405020304" pitchFamily="18" charset="0"/>
                          <a:ea typeface="宋体" panose="02010600030101010101" pitchFamily="2" charset="-122"/>
                          <a:cs typeface="Times New Roman" panose="02020603050405020304" pitchFamily="18" charset="0"/>
                        </a:rPr>
                        <a:t>,</a:t>
                      </a:r>
                      <a:r>
                        <a:rPr lang="zh-CN" sz="2200">
                          <a:solidFill>
                            <a:srgbClr val="000000"/>
                          </a:solidFill>
                          <a:effectLst/>
                          <a:latin typeface="Times New Roman" panose="02020603050405020304" pitchFamily="18" charset="0"/>
                          <a:ea typeface="楷体" panose="02010609060101010101" pitchFamily="49" charset="-122"/>
                          <a:cs typeface="Times New Roman" panose="02020603050405020304" pitchFamily="18" charset="0"/>
                        </a:rPr>
                        <a:t>故</a:t>
                      </a:r>
                      <a:r>
                        <a:rPr lang="en-US" sz="2200">
                          <a:solidFill>
                            <a:srgbClr val="000000"/>
                          </a:solidFill>
                          <a:effectLst/>
                          <a:latin typeface="Times New Roman" panose="02020603050405020304" pitchFamily="18" charset="0"/>
                          <a:ea typeface="宋体" panose="02010600030101010101" pitchFamily="2" charset="-122"/>
                          <a:cs typeface="Times New Roman" panose="02020603050405020304" pitchFamily="18" charset="0"/>
                        </a:rPr>
                        <a:t>C</a:t>
                      </a:r>
                      <a:r>
                        <a:rPr lang="zh-CN" sz="2200">
                          <a:solidFill>
                            <a:srgbClr val="000000"/>
                          </a:solidFill>
                          <a:effectLst/>
                          <a:latin typeface="Times New Roman" panose="02020603050405020304" pitchFamily="18" charset="0"/>
                          <a:ea typeface="楷体" panose="02010609060101010101" pitchFamily="49" charset="-122"/>
                          <a:cs typeface="Times New Roman" panose="02020603050405020304" pitchFamily="18" charset="0"/>
                        </a:rPr>
                        <a:t>项错误</a:t>
                      </a:r>
                      <a:endParaRPr lang="zh-CN" sz="2200">
                        <a:solidFill>
                          <a:srgbClr val="000000"/>
                        </a:solidFill>
                        <a:effectLst/>
                        <a:latin typeface="NEU-BZ-S92"/>
                        <a:ea typeface="方正书宋_GBK" panose="03000509000000000000" pitchFamily="65" charset="-122"/>
                        <a:cs typeface="Times New Roman" panose="02020603050405020304" pitchFamily="18" charset="0"/>
                      </a:endParaRPr>
                    </a:p>
                  </a:txBody>
                  <a:tcPr marL="66675" marR="66675" marT="0" marB="0" anchor="ctr">
                    <a:lnL w="12700" cap="flat" cmpd="sng" algn="ctr">
                      <a:solidFill>
                        <a:srgbClr val="000000"/>
                      </a:solidFill>
                      <a:prstDash val="solid"/>
                      <a:round/>
                      <a:headEnd type="none" w="med" len="med"/>
                      <a:tailEnd type="none" w="med" len="med"/>
                    </a:lnL>
                    <a:lnR w="28575"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r>
              <a:tr h="0">
                <a:tc>
                  <a:txBody>
                    <a:bodyPr/>
                    <a:lstStyle/>
                    <a:p>
                      <a:pPr>
                        <a:lnSpc>
                          <a:spcPct val="150000"/>
                        </a:lnSpc>
                        <a:spcAft>
                          <a:spcPct val="0"/>
                        </a:spcAft>
                        <a:tabLst>
                          <a:tab pos="1188085"/>
                          <a:tab pos="2163445"/>
                          <a:tab pos="3142615"/>
                          <a:tab pos="4190365"/>
                        </a:tabLst>
                      </a:pPr>
                      <a:r>
                        <a:rPr lang="en-US" sz="2200">
                          <a:solidFill>
                            <a:srgbClr val="000000"/>
                          </a:solidFill>
                          <a:effectLst/>
                          <a:latin typeface="Times New Roman" panose="02020603050405020304" pitchFamily="18" charset="0"/>
                          <a:ea typeface="宋体" panose="02010600030101010101" pitchFamily="2" charset="-122"/>
                          <a:cs typeface="Times New Roman" panose="02020603050405020304" pitchFamily="18" charset="0"/>
                        </a:rPr>
                        <a:t>D</a:t>
                      </a:r>
                      <a:endParaRPr lang="zh-CN" sz="2200">
                        <a:solidFill>
                          <a:srgbClr val="000000"/>
                        </a:solidFill>
                        <a:effectLst/>
                        <a:latin typeface="NEU-BZ-S92"/>
                        <a:ea typeface="方正书宋_GBK" panose="03000509000000000000" pitchFamily="65" charset="-122"/>
                        <a:cs typeface="Times New Roman" panose="02020603050405020304" pitchFamily="18" charset="0"/>
                      </a:endParaRPr>
                    </a:p>
                  </a:txBody>
                  <a:tcPr marL="0" marR="0" marT="0" marB="0" anchor="ctr">
                    <a:lnL w="28575"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28575" cap="flat" cmpd="sng" algn="ctr">
                      <a:solidFill>
                        <a:srgbClr val="000000"/>
                      </a:solidFill>
                      <a:prstDash val="solid"/>
                      <a:round/>
                      <a:headEnd type="none" w="med" len="med"/>
                      <a:tailEnd type="none" w="med" len="med"/>
                    </a:lnB>
                  </a:tcPr>
                </a:tc>
                <a:tc>
                  <a:txBody>
                    <a:bodyPr/>
                    <a:lstStyle/>
                    <a:p>
                      <a:pPr>
                        <a:lnSpc>
                          <a:spcPct val="150000"/>
                        </a:lnSpc>
                        <a:spcAft>
                          <a:spcPct val="0"/>
                        </a:spcAft>
                        <a:tabLst>
                          <a:tab pos="1188085"/>
                          <a:tab pos="2163445"/>
                          <a:tab pos="3142615"/>
                          <a:tab pos="4190365"/>
                        </a:tabLst>
                      </a:pPr>
                      <a:r>
                        <a:rPr lang="en-US" sz="2200">
                          <a:solidFill>
                            <a:srgbClr val="000000"/>
                          </a:solidFill>
                          <a:effectLst/>
                          <a:latin typeface="Times New Roman" panose="02020603050405020304" pitchFamily="18" charset="0"/>
                          <a:ea typeface="宋体" panose="02010600030101010101" pitchFamily="2" charset="-122"/>
                          <a:cs typeface="Times New Roman" panose="02020603050405020304" pitchFamily="18" charset="0"/>
                        </a:rPr>
                        <a:t>“</a:t>
                      </a:r>
                      <a:r>
                        <a:rPr lang="zh-CN" sz="2200">
                          <a:solidFill>
                            <a:srgbClr val="000000"/>
                          </a:solidFill>
                          <a:effectLst/>
                          <a:latin typeface="Times New Roman" panose="02020603050405020304" pitchFamily="18" charset="0"/>
                          <a:ea typeface="楷体" panose="02010609060101010101" pitchFamily="49" charset="-122"/>
                          <a:cs typeface="Times New Roman" panose="02020603050405020304" pitchFamily="18" charset="0"/>
                        </a:rPr>
                        <a:t>贸易保护主义已消除</a:t>
                      </a:r>
                      <a:r>
                        <a:rPr lang="en-US" sz="2200">
                          <a:solidFill>
                            <a:srgbClr val="000000"/>
                          </a:solidFill>
                          <a:effectLst/>
                          <a:latin typeface="Times New Roman" panose="02020603050405020304" pitchFamily="18" charset="0"/>
                          <a:ea typeface="宋体" panose="02010600030101010101" pitchFamily="2" charset="-122"/>
                          <a:cs typeface="Times New Roman" panose="02020603050405020304" pitchFamily="18" charset="0"/>
                        </a:rPr>
                        <a:t>”</a:t>
                      </a:r>
                      <a:r>
                        <a:rPr lang="zh-CN" sz="2200">
                          <a:solidFill>
                            <a:srgbClr val="000000"/>
                          </a:solidFill>
                          <a:effectLst/>
                          <a:latin typeface="Times New Roman" panose="02020603050405020304" pitchFamily="18" charset="0"/>
                          <a:ea typeface="楷体" panose="02010609060101010101" pitchFamily="49" charset="-122"/>
                          <a:cs typeface="Times New Roman" panose="02020603050405020304" pitchFamily="18" charset="0"/>
                        </a:rPr>
                        <a:t>的说法太过绝对</a:t>
                      </a:r>
                      <a:r>
                        <a:rPr lang="en-US" sz="2200">
                          <a:solidFill>
                            <a:srgbClr val="000000"/>
                          </a:solidFill>
                          <a:effectLst/>
                          <a:latin typeface="Times New Roman" panose="02020603050405020304" pitchFamily="18" charset="0"/>
                          <a:ea typeface="宋体" panose="02010600030101010101" pitchFamily="2" charset="-122"/>
                          <a:cs typeface="Times New Roman" panose="02020603050405020304" pitchFamily="18" charset="0"/>
                        </a:rPr>
                        <a:t>,</a:t>
                      </a:r>
                      <a:r>
                        <a:rPr lang="zh-CN" sz="2200">
                          <a:solidFill>
                            <a:srgbClr val="000000"/>
                          </a:solidFill>
                          <a:effectLst/>
                          <a:latin typeface="Times New Roman" panose="02020603050405020304" pitchFamily="18" charset="0"/>
                          <a:ea typeface="楷体" panose="02010609060101010101" pitchFamily="49" charset="-122"/>
                          <a:cs typeface="Times New Roman" panose="02020603050405020304" pitchFamily="18" charset="0"/>
                        </a:rPr>
                        <a:t>故</a:t>
                      </a:r>
                      <a:r>
                        <a:rPr lang="en-US" sz="2200">
                          <a:solidFill>
                            <a:srgbClr val="000000"/>
                          </a:solidFill>
                          <a:effectLst/>
                          <a:latin typeface="Times New Roman" panose="02020603050405020304" pitchFamily="18" charset="0"/>
                          <a:ea typeface="宋体" panose="02010600030101010101" pitchFamily="2" charset="-122"/>
                          <a:cs typeface="Times New Roman" panose="02020603050405020304" pitchFamily="18" charset="0"/>
                        </a:rPr>
                        <a:t>D</a:t>
                      </a:r>
                      <a:r>
                        <a:rPr lang="zh-CN" sz="2200">
                          <a:solidFill>
                            <a:srgbClr val="000000"/>
                          </a:solidFill>
                          <a:effectLst/>
                          <a:latin typeface="Times New Roman" panose="02020603050405020304" pitchFamily="18" charset="0"/>
                          <a:ea typeface="楷体" panose="02010609060101010101" pitchFamily="49" charset="-122"/>
                          <a:cs typeface="Times New Roman" panose="02020603050405020304" pitchFamily="18" charset="0"/>
                        </a:rPr>
                        <a:t>项错误</a:t>
                      </a:r>
                      <a:endParaRPr lang="zh-CN" sz="2200">
                        <a:solidFill>
                          <a:srgbClr val="000000"/>
                        </a:solidFill>
                        <a:effectLst/>
                        <a:latin typeface="NEU-BZ-S92"/>
                        <a:ea typeface="方正书宋_GBK" panose="03000509000000000000" pitchFamily="65" charset="-122"/>
                        <a:cs typeface="Times New Roman" panose="02020603050405020304" pitchFamily="18" charset="0"/>
                      </a:endParaRPr>
                    </a:p>
                  </a:txBody>
                  <a:tcPr marL="66675" marR="66675" marT="0" marB="0" anchor="ctr">
                    <a:lnL w="12700" cap="flat" cmpd="sng" algn="ctr">
                      <a:solidFill>
                        <a:srgbClr val="000000"/>
                      </a:solidFill>
                      <a:prstDash val="solid"/>
                      <a:round/>
                      <a:headEnd type="none" w="med" len="med"/>
                      <a:tailEnd type="none" w="med" len="med"/>
                    </a:lnL>
                    <a:lnR w="28575"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28575" cap="flat" cmpd="sng" algn="ctr">
                      <a:solidFill>
                        <a:srgbClr val="000000"/>
                      </a:solidFill>
                      <a:prstDash val="solid"/>
                      <a:round/>
                      <a:headEnd type="none" w="med" len="med"/>
                      <a:tailEnd type="none" w="med" len="med"/>
                    </a:lnB>
                  </a:tcPr>
                </a:tc>
              </a:tr>
            </a:tbl>
          </a:graphicData>
        </a:graphic>
      </p:graphicFrame>
      <p:sp>
        <p:nvSpPr>
          <p:cNvPr id="4" name="矩形 3"/>
          <p:cNvSpPr>
            <a:spLocks noChangeAspect="1"/>
          </p:cNvSpPr>
          <p:nvPr/>
        </p:nvSpPr>
        <p:spPr>
          <a:xfrm>
            <a:off x="508000" y="5306666"/>
            <a:ext cx="1007455" cy="498598"/>
          </a:xfrm>
          <a:prstGeom prst="rect">
            <a:avLst/>
          </a:prstGeom>
        </p:spPr>
        <p:txBody>
          <a:bodyPr wrap="none">
            <a:spAutoFit/>
          </a:bodyPr>
          <a:lstStyle/>
          <a:p>
            <a:pPr>
              <a:lnSpc>
                <a:spcPct val="120000"/>
              </a:lnSpc>
              <a:spcAft>
                <a:spcPct val="0"/>
              </a:spcAft>
              <a:tabLst>
                <a:tab pos="1188085"/>
                <a:tab pos="2163445"/>
                <a:tab pos="3142615"/>
                <a:tab pos="4190365"/>
              </a:tabLst>
            </a:pPr>
            <a:r>
              <a:rPr lang="zh-CN" altLang="zh-CN" sz="2200">
                <a:solidFill>
                  <a:srgbClr val="FF0000"/>
                </a:solidFill>
                <a:latin typeface="Arial" panose="020b0604020202020204" pitchFamily="34" charset="0"/>
                <a:ea typeface="黑体" panose="02010609060101010101" pitchFamily="2" charset="-122"/>
                <a:cs typeface="Times New Roman" panose="02020603050405020304" pitchFamily="18" charset="0"/>
              </a:rPr>
              <a:t>答案</a:t>
            </a:r>
            <a:r>
              <a:rPr lang="en-US" altLang="zh-CN" sz="2200" smtClean="0">
                <a:solidFill>
                  <a:srgbClr val="000000"/>
                </a:solidFill>
                <a:latin typeface="Times New Roman" panose="02020603050405020304" pitchFamily="18" charset="0"/>
                <a:cs typeface="Times New Roman" panose="02020603050405020304" pitchFamily="18" charset="0"/>
              </a:rPr>
              <a:t>A </a:t>
            </a:r>
            <a:endParaRPr lang="zh-CN" altLang="zh-CN" sz="2200">
              <a:solidFill>
                <a:srgbClr val="000000"/>
              </a:solidFill>
              <a:effectLst/>
              <a:latin typeface="NEU-BZ-S92"/>
              <a:ea typeface="方正书宋_GBK" panose="03000509000000000000" pitchFamily="65" charset="-122"/>
              <a:cs typeface="Times New Roman" panose="02020603050405020304" pitchFamily="18" charset="0"/>
            </a:endParaRPr>
          </a:p>
        </p:txBody>
      </p:sp>
    </p:spTree>
  </p:cSld>
  <p:clrMapOvr>
    <a:masterClrMapping/>
  </p:clrMapOvr>
  <mc:AlternateContent xmlns:mc="http://schemas.openxmlformats.org/markup-compatibility/2006">
    <mc:Choice xmlns:p14="http://schemas.microsoft.com/office/powerpoint/2010/main" Requires="p14">
      <p:transition p14:dur="0"/>
    </mc:Choice>
    <mc:Fallback>
      <p:transition/>
    </mc:Fallback>
  </mc:AlternateContent>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afterGroup">
                            <p:stCondLst>
                              <p:cond delay="0"/>
                            </p:stCondLst>
                            <p:childTnLst>
                              <p:par>
                                <p:cTn id="5" presetID="14" presetClass="entr" presetSubtype="10" fill="hold" grpId="0" nodeType="click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randombar(horizontal)">
                                      <p:cBhvr>
                                        <p:cTn id="7" dur="500"/>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p:bldLst>
  </p:timing>
</p:sld>
</file>

<file path=ppt/slides/slide29.xml><?xml version="1.0" encoding="utf-8"?>
<p:sld xmlns:a="http://schemas.openxmlformats.org/drawingml/2006/main" xmlns:r="http://schemas.openxmlformats.org/officeDocument/2006/relationships" xmlns:p14="http://schemas.microsoft.com/office/powerpoint/2010/main" xmlns:p15="http://schemas.microsoft.com/office/powerpoint/2012/main" xmlns:p="http://schemas.openxmlformats.org/presentationml/2006/main">
  <p:cSld>
    <p:spTree>
      <p:nvGrpSpPr>
        <p:cNvPr id="1" name=""/>
        <p:cNvGrpSpPr/>
        <p:nvPr/>
      </p:nvGrpSpPr>
      <p:grpSpPr>
        <a:xfrm>
          <a:off x="0" y="0"/>
          <a:ext cx="0" cy="0"/>
        </a:xfrm>
      </p:grpSpPr>
      <p:sp>
        <p:nvSpPr>
          <p:cNvPr id="8" name="矩形 7">
            <a:hlinkClick r:id="rId2" action="ppaction://hlinksldjump"/>
          </p:cNvPr>
          <p:cNvSpPr/>
          <p:nvPr/>
        </p:nvSpPr>
        <p:spPr>
          <a:xfrm>
            <a:off x="269228" y="836712"/>
            <a:ext cx="1194595" cy="259229"/>
          </a:xfrm>
          <a:prstGeom prst="rect">
            <a:avLst/>
          </a:prstGeom>
          <a:solidFill>
            <a:srgbClr val="EAEAEA"/>
          </a:solidFill>
          <a:ln w="3175">
            <a:solidFill>
              <a:schemeClr val="bg1">
                <a:lumMod val="85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zh-CN" altLang="en-US" sz="1400" smtClean="0">
                <a:solidFill>
                  <a:srgbClr val="333333"/>
                </a:solidFill>
                <a:latin typeface="微软雅黑" panose="020b0503020204020204" pitchFamily="34" charset="-122"/>
                <a:ea typeface="微软雅黑" panose="020b0503020204020204" pitchFamily="34" charset="-122"/>
              </a:rPr>
              <a:t>探究点一</a:t>
            </a:r>
            <a:endParaRPr lang="zh-CN" altLang="en-US" sz="1400">
              <a:solidFill>
                <a:srgbClr val="333333"/>
              </a:solidFill>
              <a:latin typeface="微软雅黑" panose="020b0503020204020204" pitchFamily="34" charset="-122"/>
              <a:ea typeface="微软雅黑" panose="020b0503020204020204" pitchFamily="34" charset="-122"/>
            </a:endParaRPr>
          </a:p>
        </p:txBody>
      </p:sp>
      <p:sp>
        <p:nvSpPr>
          <p:cNvPr id="12" name="矩形 11">
            <a:hlinkClick r:id="rId3" action="ppaction://hlinksldjump"/>
          </p:cNvPr>
          <p:cNvSpPr/>
          <p:nvPr/>
        </p:nvSpPr>
        <p:spPr>
          <a:xfrm>
            <a:off x="1516714" y="836712"/>
            <a:ext cx="1194595" cy="259229"/>
          </a:xfrm>
          <a:prstGeom prst="rect">
            <a:avLst/>
          </a:prstGeom>
          <a:solidFill>
            <a:srgbClr val="EAEAEA"/>
          </a:solidFill>
          <a:ln w="3175">
            <a:solidFill>
              <a:schemeClr val="bg1">
                <a:lumMod val="85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zh-CN" altLang="en-US" sz="1400" smtClean="0">
                <a:solidFill>
                  <a:srgbClr val="333333"/>
                </a:solidFill>
                <a:latin typeface="微软雅黑" panose="020b0503020204020204" pitchFamily="34" charset="-122"/>
                <a:ea typeface="微软雅黑" panose="020b0503020204020204" pitchFamily="34" charset="-122"/>
              </a:rPr>
              <a:t>探究点二</a:t>
            </a:r>
            <a:endParaRPr lang="zh-CN" altLang="en-US" sz="1400">
              <a:solidFill>
                <a:srgbClr val="333333"/>
              </a:solidFill>
              <a:latin typeface="微软雅黑" panose="020b0503020204020204" pitchFamily="34" charset="-122"/>
              <a:ea typeface="微软雅黑" panose="020b0503020204020204" pitchFamily="34" charset="-122"/>
            </a:endParaRPr>
          </a:p>
        </p:txBody>
      </p:sp>
      <p:sp>
        <p:nvSpPr>
          <p:cNvPr id="13" name="矩形 12">
            <a:hlinkClick r:id="rId4" action="ppaction://hlinksldjump"/>
          </p:cNvPr>
          <p:cNvSpPr/>
          <p:nvPr/>
        </p:nvSpPr>
        <p:spPr>
          <a:xfrm>
            <a:off x="2764200" y="836712"/>
            <a:ext cx="1194595" cy="259229"/>
          </a:xfrm>
          <a:prstGeom prst="rect">
            <a:avLst/>
          </a:prstGeom>
          <a:solidFill>
            <a:srgbClr val="C04B05"/>
          </a:solidFill>
          <a:ln w="3175">
            <a:solidFill>
              <a:schemeClr val="bg1">
                <a:lumMod val="85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zh-CN" altLang="en-US" sz="1400" smtClean="0">
                <a:solidFill>
                  <a:schemeClr val="bg1"/>
                </a:solidFill>
                <a:latin typeface="微软雅黑" panose="020b0503020204020204" pitchFamily="34" charset="-122"/>
                <a:ea typeface="微软雅黑" panose="020b0503020204020204" pitchFamily="34" charset="-122"/>
              </a:rPr>
              <a:t>探究点三</a:t>
            </a:r>
            <a:endParaRPr lang="zh-CN" altLang="en-US" sz="1400">
              <a:solidFill>
                <a:schemeClr val="bg1"/>
              </a:solidFill>
              <a:latin typeface="微软雅黑" panose="020b0503020204020204" pitchFamily="34" charset="-122"/>
              <a:ea typeface="微软雅黑" panose="020b0503020204020204" pitchFamily="34" charset="-122"/>
            </a:endParaRPr>
          </a:p>
        </p:txBody>
      </p:sp>
      <p:sp>
        <p:nvSpPr>
          <p:cNvPr id="14" name="矩形 13">
            <a:hlinkClick r:id="rId5" action="ppaction://hlinksldjump"/>
          </p:cNvPr>
          <p:cNvSpPr/>
          <p:nvPr/>
        </p:nvSpPr>
        <p:spPr>
          <a:xfrm>
            <a:off x="4011686" y="836712"/>
            <a:ext cx="1194595" cy="259229"/>
          </a:xfrm>
          <a:prstGeom prst="rect">
            <a:avLst/>
          </a:prstGeom>
          <a:solidFill>
            <a:srgbClr val="EAEAEA"/>
          </a:solidFill>
          <a:ln w="3175">
            <a:solidFill>
              <a:schemeClr val="bg1">
                <a:lumMod val="85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zh-CN" altLang="en-US" sz="1400" smtClean="0">
                <a:solidFill>
                  <a:srgbClr val="333333"/>
                </a:solidFill>
                <a:latin typeface="微软雅黑" panose="020b0503020204020204" pitchFamily="34" charset="-122"/>
                <a:ea typeface="微软雅黑" panose="020b0503020204020204" pitchFamily="34" charset="-122"/>
              </a:rPr>
              <a:t>随堂演练</a:t>
            </a:r>
            <a:endParaRPr lang="zh-CN" altLang="en-US" sz="1400">
              <a:solidFill>
                <a:srgbClr val="333333"/>
              </a:solidFill>
              <a:latin typeface="微软雅黑" panose="020b0503020204020204" pitchFamily="34" charset="-122"/>
              <a:ea typeface="微软雅黑" panose="020b0503020204020204" pitchFamily="34" charset="-122"/>
            </a:endParaRPr>
          </a:p>
        </p:txBody>
      </p:sp>
      <p:sp>
        <p:nvSpPr>
          <p:cNvPr id="2" name="矩形 1"/>
          <p:cNvSpPr>
            <a:spLocks noChangeAspect="1"/>
          </p:cNvSpPr>
          <p:nvPr/>
        </p:nvSpPr>
        <p:spPr>
          <a:xfrm>
            <a:off x="508000" y="2087906"/>
            <a:ext cx="8128000" cy="2936188"/>
          </a:xfrm>
          <a:prstGeom prst="rect">
            <a:avLst/>
          </a:prstGeom>
        </p:spPr>
        <p:txBody>
          <a:bodyPr>
            <a:spAutoFit/>
          </a:bodyPr>
          <a:lstStyle/>
          <a:p>
            <a:pPr>
              <a:lnSpc>
                <a:spcPct val="120000"/>
              </a:lnSpc>
              <a:spcAft>
                <a:spcPct val="0"/>
              </a:spcAft>
              <a:tabLst>
                <a:tab pos="1188085"/>
                <a:tab pos="2163445"/>
                <a:tab pos="3142615"/>
                <a:tab pos="4190365"/>
              </a:tabLst>
            </a:pPr>
            <a:r>
              <a:rPr lang="en-US" altLang="zh-CN" sz="2200" b="1">
                <a:solidFill>
                  <a:srgbClr val="000000"/>
                </a:solidFill>
                <a:latin typeface="Times New Roman" panose="02020603050405020304" pitchFamily="18" charset="0"/>
                <a:cs typeface="Times New Roman" panose="02020603050405020304" pitchFamily="18" charset="0"/>
              </a:rPr>
              <a:t>20</a:t>
            </a:r>
            <a:r>
              <a:rPr lang="zh-CN" altLang="zh-CN" sz="2200" b="1">
                <a:solidFill>
                  <a:srgbClr val="000000"/>
                </a:solidFill>
                <a:latin typeface="Times New Roman" panose="02020603050405020304" pitchFamily="18" charset="0"/>
                <a:cs typeface="Times New Roman" panose="02020603050405020304" pitchFamily="18" charset="0"/>
              </a:rPr>
              <a:t>世纪金融领域的新变化</a:t>
            </a:r>
            <a:endParaRPr lang="zh-CN" altLang="zh-CN" sz="2200">
              <a:solidFill>
                <a:srgbClr val="000000"/>
              </a:solidFill>
              <a:latin typeface="NEU-BZ-S92"/>
              <a:ea typeface="方正书宋_GBK" panose="03000509000000000000" pitchFamily="65" charset="-122"/>
              <a:cs typeface="Times New Roman" panose="02020603050405020304" pitchFamily="18" charset="0"/>
            </a:endParaRPr>
          </a:p>
          <a:p>
            <a:pPr>
              <a:lnSpc>
                <a:spcPct val="120000"/>
              </a:lnSpc>
              <a:spcAft>
                <a:spcPct val="0"/>
              </a:spcAft>
              <a:tabLst>
                <a:tab pos="1188085"/>
                <a:tab pos="2163445"/>
                <a:tab pos="3142615"/>
                <a:tab pos="4190365"/>
              </a:tabLst>
            </a:pPr>
            <a:r>
              <a:rPr lang="zh-CN" altLang="zh-CN" sz="2200">
                <a:solidFill>
                  <a:srgbClr val="000000"/>
                </a:solidFill>
                <a:latin typeface="Times New Roman" panose="02020603050405020304" pitchFamily="18" charset="0"/>
                <a:ea typeface="黑体" panose="02010609060101010101" pitchFamily="2" charset="-122"/>
                <a:cs typeface="Times New Roman" panose="02020603050405020304" pitchFamily="18" charset="0"/>
              </a:rPr>
              <a:t>史料实证</a:t>
            </a:r>
            <a:endParaRPr lang="zh-CN" altLang="zh-CN" sz="2200">
              <a:solidFill>
                <a:srgbClr val="000000"/>
              </a:solidFill>
              <a:latin typeface="NEU-BZ-S92"/>
              <a:ea typeface="方正书宋_GBK" panose="03000509000000000000" pitchFamily="65" charset="-122"/>
              <a:cs typeface="Times New Roman" panose="02020603050405020304" pitchFamily="18" charset="0"/>
            </a:endParaRPr>
          </a:p>
          <a:p>
            <a:pPr>
              <a:lnSpc>
                <a:spcPct val="120000"/>
              </a:lnSpc>
              <a:spcAft>
                <a:spcPct val="0"/>
              </a:spcAft>
              <a:tabLst>
                <a:tab pos="1188085"/>
                <a:tab pos="2163445"/>
                <a:tab pos="3142615"/>
                <a:tab pos="4190365"/>
              </a:tabLst>
            </a:pPr>
            <a:r>
              <a:rPr lang="zh-CN" altLang="zh-CN" sz="2200">
                <a:solidFill>
                  <a:srgbClr val="000000"/>
                </a:solidFill>
                <a:latin typeface="Arial" panose="020b0604020202020204" pitchFamily="34" charset="0"/>
                <a:ea typeface="黑体" panose="02010609060101010101" pitchFamily="2" charset="-122"/>
                <a:cs typeface="Times New Roman" panose="02020603050405020304" pitchFamily="18" charset="0"/>
              </a:rPr>
              <a:t>材料一</a:t>
            </a:r>
            <a:r>
              <a:rPr lang="zh-CN" altLang="zh-CN" sz="2200">
                <a:solidFill>
                  <a:srgbClr val="000000"/>
                </a:solidFill>
                <a:latin typeface="Times New Roman" panose="02020603050405020304" pitchFamily="18" charset="0"/>
                <a:cs typeface="Times New Roman" panose="02020603050405020304" pitchFamily="18" charset="0"/>
              </a:rPr>
              <a:t>　</a:t>
            </a:r>
            <a:r>
              <a:rPr lang="en-US" altLang="zh-CN" sz="2200">
                <a:solidFill>
                  <a:srgbClr val="000000"/>
                </a:solidFill>
                <a:latin typeface="Times New Roman" panose="02020603050405020304" pitchFamily="18" charset="0"/>
                <a:cs typeface="Times New Roman" panose="02020603050405020304" pitchFamily="18" charset="0"/>
              </a:rPr>
              <a:t>“</a:t>
            </a:r>
            <a:r>
              <a:rPr lang="zh-CN" altLang="zh-CN" sz="2200">
                <a:solidFill>
                  <a:srgbClr val="000000"/>
                </a:solidFill>
                <a:latin typeface="Times New Roman" panose="02020603050405020304" pitchFamily="18" charset="0"/>
                <a:ea typeface="楷体" panose="02010609060101010101" pitchFamily="49" charset="-122"/>
                <a:cs typeface="Times New Roman" panose="02020603050405020304" pitchFamily="18" charset="0"/>
              </a:rPr>
              <a:t>美国梦的光辉顶点在布雷顿森林会议上展露无遗</a:t>
            </a:r>
            <a:r>
              <a:rPr lang="en-US" altLang="zh-CN" sz="2200">
                <a:solidFill>
                  <a:srgbClr val="000000"/>
                </a:solidFill>
                <a:latin typeface="Times New Roman" panose="02020603050405020304" pitchFamily="18" charset="0"/>
                <a:cs typeface="Times New Roman" panose="02020603050405020304" pitchFamily="18" charset="0"/>
              </a:rPr>
              <a:t>”</a:t>
            </a:r>
            <a:r>
              <a:rPr lang="zh-CN" altLang="zh-CN" sz="2200">
                <a:solidFill>
                  <a:srgbClr val="000000"/>
                </a:solidFill>
                <a:latin typeface="Times New Roman" panose="02020603050405020304" pitchFamily="18" charset="0"/>
                <a:ea typeface="楷体" panose="02010609060101010101" pitchFamily="49" charset="-122"/>
                <a:cs typeface="Times New Roman" panose="02020603050405020304" pitchFamily="18" charset="0"/>
              </a:rPr>
              <a:t>。</a:t>
            </a:r>
            <a:r>
              <a:rPr lang="en-US" altLang="zh-CN" sz="2200">
                <a:solidFill>
                  <a:srgbClr val="000000"/>
                </a:solidFill>
                <a:latin typeface="Times New Roman" panose="02020603050405020304" pitchFamily="18" charset="0"/>
                <a:ea typeface="楷体" panose="02010609060101010101" pitchFamily="49" charset="-122"/>
                <a:cs typeface="Times New Roman" panose="02020603050405020304" pitchFamily="18" charset="0"/>
              </a:rPr>
              <a:t>……</a:t>
            </a:r>
            <a:r>
              <a:rPr lang="zh-CN" altLang="zh-CN" sz="2200">
                <a:solidFill>
                  <a:srgbClr val="000000"/>
                </a:solidFill>
                <a:latin typeface="Times New Roman" panose="02020603050405020304" pitchFamily="18" charset="0"/>
                <a:ea typeface="楷体" panose="02010609060101010101" pitchFamily="49" charset="-122"/>
                <a:cs typeface="Times New Roman" panose="02020603050405020304" pitchFamily="18" charset="0"/>
              </a:rPr>
              <a:t>无论在华盛顿还是海外</a:t>
            </a:r>
            <a:r>
              <a:rPr lang="en-US" altLang="zh-CN" sz="2200">
                <a:solidFill>
                  <a:srgbClr val="000000"/>
                </a:solidFill>
                <a:latin typeface="Times New Roman" panose="02020603050405020304" pitchFamily="18" charset="0"/>
                <a:cs typeface="Times New Roman" panose="02020603050405020304" pitchFamily="18" charset="0"/>
              </a:rPr>
              <a:t>,</a:t>
            </a:r>
            <a:r>
              <a:rPr lang="zh-CN" altLang="zh-CN" sz="2200">
                <a:solidFill>
                  <a:srgbClr val="000000"/>
                </a:solidFill>
                <a:latin typeface="Times New Roman" panose="02020603050405020304" pitchFamily="18" charset="0"/>
                <a:ea typeface="楷体" panose="02010609060101010101" pitchFamily="49" charset="-122"/>
                <a:cs typeface="Times New Roman" panose="02020603050405020304" pitchFamily="18" charset="0"/>
              </a:rPr>
              <a:t>人们对布雷顿森林体系服务美国长远利益的初衷已不再有任何疑问</a:t>
            </a:r>
            <a:r>
              <a:rPr lang="en-US" altLang="zh-CN" sz="2200">
                <a:solidFill>
                  <a:srgbClr val="000000"/>
                </a:solidFill>
                <a:latin typeface="Times New Roman" panose="02020603050405020304" pitchFamily="18" charset="0"/>
                <a:cs typeface="Times New Roman" panose="02020603050405020304" pitchFamily="18" charset="0"/>
              </a:rPr>
              <a:t>,</a:t>
            </a:r>
            <a:r>
              <a:rPr lang="zh-CN" altLang="zh-CN" sz="2200">
                <a:solidFill>
                  <a:srgbClr val="000000"/>
                </a:solidFill>
                <a:latin typeface="Times New Roman" panose="02020603050405020304" pitchFamily="18" charset="0"/>
                <a:ea typeface="楷体" panose="02010609060101010101" pitchFamily="49" charset="-122"/>
                <a:cs typeface="Times New Roman" panose="02020603050405020304" pitchFamily="18" charset="0"/>
              </a:rPr>
              <a:t>然而其他国家的领导人打消了疑虑</a:t>
            </a:r>
            <a:r>
              <a:rPr lang="en-US" altLang="zh-CN" sz="2200">
                <a:solidFill>
                  <a:srgbClr val="000000"/>
                </a:solidFill>
                <a:latin typeface="Times New Roman" panose="02020603050405020304" pitchFamily="18" charset="0"/>
                <a:cs typeface="Times New Roman" panose="02020603050405020304" pitchFamily="18" charset="0"/>
              </a:rPr>
              <a:t>,</a:t>
            </a:r>
            <a:r>
              <a:rPr lang="zh-CN" altLang="zh-CN" sz="2200">
                <a:solidFill>
                  <a:srgbClr val="000000"/>
                </a:solidFill>
                <a:latin typeface="Times New Roman" panose="02020603050405020304" pitchFamily="18" charset="0"/>
                <a:ea typeface="楷体" panose="02010609060101010101" pitchFamily="49" charset="-122"/>
                <a:cs typeface="Times New Roman" panose="02020603050405020304" pitchFamily="18" charset="0"/>
              </a:rPr>
              <a:t>接受这样的思想</a:t>
            </a:r>
            <a:r>
              <a:rPr lang="en-US" altLang="zh-CN" sz="2200">
                <a:solidFill>
                  <a:srgbClr val="000000"/>
                </a:solidFill>
                <a:latin typeface="Times New Roman" panose="02020603050405020304" pitchFamily="18" charset="0"/>
                <a:cs typeface="Times New Roman" panose="02020603050405020304" pitchFamily="18" charset="0"/>
              </a:rPr>
              <a:t>:</a:t>
            </a:r>
            <a:r>
              <a:rPr lang="zh-CN" altLang="zh-CN" sz="2200">
                <a:solidFill>
                  <a:srgbClr val="000000"/>
                </a:solidFill>
                <a:latin typeface="Times New Roman" panose="02020603050405020304" pitchFamily="18" charset="0"/>
                <a:ea typeface="楷体" panose="02010609060101010101" pitchFamily="49" charset="-122"/>
                <a:cs typeface="Times New Roman" panose="02020603050405020304" pitchFamily="18" charset="0"/>
              </a:rPr>
              <a:t>这个体系造福美国的同时也造福世界。</a:t>
            </a:r>
            <a:endParaRPr lang="zh-CN" altLang="zh-CN" sz="2200">
              <a:solidFill>
                <a:srgbClr val="000000"/>
              </a:solidFill>
              <a:latin typeface="NEU-BZ-S92"/>
              <a:ea typeface="方正书宋_GBK" panose="03000509000000000000" pitchFamily="65" charset="-122"/>
              <a:cs typeface="Times New Roman" panose="02020603050405020304" pitchFamily="18" charset="0"/>
            </a:endParaRPr>
          </a:p>
          <a:p>
            <a:pPr algn="r">
              <a:lnSpc>
                <a:spcPct val="120000"/>
              </a:lnSpc>
              <a:spcAft>
                <a:spcPct val="0"/>
              </a:spcAft>
              <a:tabLst>
                <a:tab pos="1188085"/>
                <a:tab pos="2163445"/>
                <a:tab pos="3142615"/>
                <a:tab pos="4190365"/>
              </a:tabLst>
            </a:pPr>
            <a:r>
              <a:rPr lang="en-US" altLang="zh-CN" sz="2200">
                <a:solidFill>
                  <a:srgbClr val="000000"/>
                </a:solidFill>
                <a:latin typeface="Times New Roman" panose="02020603050405020304" pitchFamily="18" charset="0"/>
                <a:cs typeface="Times New Roman" panose="02020603050405020304" pitchFamily="18" charset="0"/>
              </a:rPr>
              <a:t>——</a:t>
            </a:r>
            <a:r>
              <a:rPr lang="zh-CN" altLang="zh-CN" sz="2200">
                <a:solidFill>
                  <a:srgbClr val="000000"/>
                </a:solidFill>
                <a:latin typeface="Times New Roman" panose="02020603050405020304" pitchFamily="18" charset="0"/>
                <a:ea typeface="楷体" panose="02010609060101010101" pitchFamily="49" charset="-122"/>
                <a:cs typeface="Times New Roman" panose="02020603050405020304" pitchFamily="18" charset="0"/>
              </a:rPr>
              <a:t>摘编自《布雷顿森林体系</a:t>
            </a:r>
            <a:r>
              <a:rPr lang="en-US" altLang="zh-CN" sz="2200">
                <a:solidFill>
                  <a:srgbClr val="000000"/>
                </a:solidFill>
                <a:latin typeface="Times New Roman" panose="02020603050405020304" pitchFamily="18" charset="0"/>
                <a:cs typeface="Times New Roman" panose="02020603050405020304" pitchFamily="18" charset="0"/>
              </a:rPr>
              <a:t>70</a:t>
            </a:r>
            <a:r>
              <a:rPr lang="zh-CN" altLang="zh-CN" sz="2200">
                <a:solidFill>
                  <a:srgbClr val="000000"/>
                </a:solidFill>
                <a:latin typeface="Times New Roman" panose="02020603050405020304" pitchFamily="18" charset="0"/>
                <a:ea typeface="楷体" panose="02010609060101010101" pitchFamily="49" charset="-122"/>
                <a:cs typeface="Times New Roman" panose="02020603050405020304" pitchFamily="18" charset="0"/>
              </a:rPr>
              <a:t>年之痒</a:t>
            </a:r>
            <a:r>
              <a:rPr lang="zh-CN" altLang="zh-CN" sz="2200" smtClean="0">
                <a:solidFill>
                  <a:srgbClr val="000000"/>
                </a:solidFill>
                <a:latin typeface="Times New Roman" panose="02020603050405020304" pitchFamily="18" charset="0"/>
                <a:ea typeface="楷体" panose="02010609060101010101" pitchFamily="49" charset="-122"/>
                <a:cs typeface="Times New Roman" panose="02020603050405020304" pitchFamily="18" charset="0"/>
              </a:rPr>
              <a:t>》</a:t>
            </a:r>
            <a:endParaRPr lang="zh-CN" altLang="zh-CN" sz="2200">
              <a:solidFill>
                <a:srgbClr val="000000"/>
              </a:solidFill>
              <a:latin typeface="NEU-BZ-S92"/>
              <a:ea typeface="方正书宋_GBK" panose="03000509000000000000" pitchFamily="65" charset="-122"/>
              <a:cs typeface="Times New Roman" panose="02020603050405020304" pitchFamily="18" charset="0"/>
            </a:endParaRPr>
          </a:p>
        </p:txBody>
      </p:sp>
    </p:spTree>
  </p:cSld>
  <p:clrMapOvr>
    <a:masterClrMapping/>
  </p:clrMapOvr>
  <mc:AlternateContent xmlns:mc="http://schemas.openxmlformats.org/markup-compatibility/2006">
    <mc:Choice xmlns:p14="http://schemas.microsoft.com/office/powerpoint/2010/main" Requires="p14">
      <p:transition p14:dur="0"/>
    </mc:Choice>
    <mc:Fallback>
      <p:transition/>
    </mc:Fallback>
  </mc:AlternateContent>
  <p:timing/>
</p:sld>
</file>

<file path=ppt/slides/slide30.xml><?xml version="1.0" encoding="utf-8"?>
<p:sld xmlns:a="http://schemas.openxmlformats.org/drawingml/2006/main" xmlns:r="http://schemas.openxmlformats.org/officeDocument/2006/relationships" xmlns:p14="http://schemas.microsoft.com/office/powerpoint/2010/main" xmlns:p15="http://schemas.microsoft.com/office/powerpoint/2012/main" xmlns:p="http://schemas.openxmlformats.org/presentationml/2006/main">
  <p:cSld>
    <p:spTree>
      <p:nvGrpSpPr>
        <p:cNvPr id="1" name=""/>
        <p:cNvGrpSpPr/>
        <p:nvPr/>
      </p:nvGrpSpPr>
      <p:grpSpPr>
        <a:xfrm>
          <a:off x="0" y="0"/>
          <a:ext cx="0" cy="0"/>
        </a:xfrm>
      </p:grpSpPr>
      <p:sp>
        <p:nvSpPr>
          <p:cNvPr id="8" name="矩形 7">
            <a:hlinkClick r:id="rId2" action="ppaction://hlinksldjump"/>
          </p:cNvPr>
          <p:cNvSpPr/>
          <p:nvPr/>
        </p:nvSpPr>
        <p:spPr>
          <a:xfrm>
            <a:off x="269228" y="836712"/>
            <a:ext cx="1194595" cy="259229"/>
          </a:xfrm>
          <a:prstGeom prst="rect">
            <a:avLst/>
          </a:prstGeom>
          <a:solidFill>
            <a:srgbClr val="EAEAEA"/>
          </a:solidFill>
          <a:ln w="3175">
            <a:solidFill>
              <a:schemeClr val="bg1">
                <a:lumMod val="85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zh-CN" altLang="en-US" sz="1400" smtClean="0">
                <a:solidFill>
                  <a:srgbClr val="333333"/>
                </a:solidFill>
                <a:latin typeface="微软雅黑" panose="020b0503020204020204" pitchFamily="34" charset="-122"/>
                <a:ea typeface="微软雅黑" panose="020b0503020204020204" pitchFamily="34" charset="-122"/>
              </a:rPr>
              <a:t>探究点一</a:t>
            </a:r>
            <a:endParaRPr lang="zh-CN" altLang="en-US" sz="1400">
              <a:solidFill>
                <a:srgbClr val="333333"/>
              </a:solidFill>
              <a:latin typeface="微软雅黑" panose="020b0503020204020204" pitchFamily="34" charset="-122"/>
              <a:ea typeface="微软雅黑" panose="020b0503020204020204" pitchFamily="34" charset="-122"/>
            </a:endParaRPr>
          </a:p>
        </p:txBody>
      </p:sp>
      <p:sp>
        <p:nvSpPr>
          <p:cNvPr id="12" name="矩形 11">
            <a:hlinkClick r:id="rId3" action="ppaction://hlinksldjump"/>
          </p:cNvPr>
          <p:cNvSpPr/>
          <p:nvPr/>
        </p:nvSpPr>
        <p:spPr>
          <a:xfrm>
            <a:off x="1516714" y="836712"/>
            <a:ext cx="1194595" cy="259229"/>
          </a:xfrm>
          <a:prstGeom prst="rect">
            <a:avLst/>
          </a:prstGeom>
          <a:solidFill>
            <a:srgbClr val="EAEAEA"/>
          </a:solidFill>
          <a:ln w="3175">
            <a:solidFill>
              <a:schemeClr val="bg1">
                <a:lumMod val="85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zh-CN" altLang="en-US" sz="1400" smtClean="0">
                <a:solidFill>
                  <a:srgbClr val="333333"/>
                </a:solidFill>
                <a:latin typeface="微软雅黑" panose="020b0503020204020204" pitchFamily="34" charset="-122"/>
                <a:ea typeface="微软雅黑" panose="020b0503020204020204" pitchFamily="34" charset="-122"/>
              </a:rPr>
              <a:t>探究点二</a:t>
            </a:r>
            <a:endParaRPr lang="zh-CN" altLang="en-US" sz="1400">
              <a:solidFill>
                <a:srgbClr val="333333"/>
              </a:solidFill>
              <a:latin typeface="微软雅黑" panose="020b0503020204020204" pitchFamily="34" charset="-122"/>
              <a:ea typeface="微软雅黑" panose="020b0503020204020204" pitchFamily="34" charset="-122"/>
            </a:endParaRPr>
          </a:p>
        </p:txBody>
      </p:sp>
      <p:sp>
        <p:nvSpPr>
          <p:cNvPr id="13" name="矩形 12">
            <a:hlinkClick r:id="rId4" action="ppaction://hlinksldjump"/>
          </p:cNvPr>
          <p:cNvSpPr/>
          <p:nvPr/>
        </p:nvSpPr>
        <p:spPr>
          <a:xfrm>
            <a:off x="2764200" y="836712"/>
            <a:ext cx="1194595" cy="259229"/>
          </a:xfrm>
          <a:prstGeom prst="rect">
            <a:avLst/>
          </a:prstGeom>
          <a:solidFill>
            <a:srgbClr val="C04B05"/>
          </a:solidFill>
          <a:ln w="3175">
            <a:solidFill>
              <a:schemeClr val="bg1">
                <a:lumMod val="85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zh-CN" altLang="en-US" sz="1400" smtClean="0">
                <a:solidFill>
                  <a:schemeClr val="bg1"/>
                </a:solidFill>
                <a:latin typeface="微软雅黑" panose="020b0503020204020204" pitchFamily="34" charset="-122"/>
                <a:ea typeface="微软雅黑" panose="020b0503020204020204" pitchFamily="34" charset="-122"/>
              </a:rPr>
              <a:t>探究点三</a:t>
            </a:r>
            <a:endParaRPr lang="zh-CN" altLang="en-US" sz="1400">
              <a:solidFill>
                <a:schemeClr val="bg1"/>
              </a:solidFill>
              <a:latin typeface="微软雅黑" panose="020b0503020204020204" pitchFamily="34" charset="-122"/>
              <a:ea typeface="微软雅黑" panose="020b0503020204020204" pitchFamily="34" charset="-122"/>
            </a:endParaRPr>
          </a:p>
        </p:txBody>
      </p:sp>
      <p:sp>
        <p:nvSpPr>
          <p:cNvPr id="14" name="矩形 13">
            <a:hlinkClick r:id="rId5" action="ppaction://hlinksldjump"/>
          </p:cNvPr>
          <p:cNvSpPr/>
          <p:nvPr/>
        </p:nvSpPr>
        <p:spPr>
          <a:xfrm>
            <a:off x="4011686" y="836712"/>
            <a:ext cx="1194595" cy="259229"/>
          </a:xfrm>
          <a:prstGeom prst="rect">
            <a:avLst/>
          </a:prstGeom>
          <a:solidFill>
            <a:srgbClr val="EAEAEA"/>
          </a:solidFill>
          <a:ln w="3175">
            <a:solidFill>
              <a:schemeClr val="bg1">
                <a:lumMod val="85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zh-CN" altLang="en-US" sz="1400" smtClean="0">
                <a:solidFill>
                  <a:srgbClr val="333333"/>
                </a:solidFill>
                <a:latin typeface="微软雅黑" panose="020b0503020204020204" pitchFamily="34" charset="-122"/>
                <a:ea typeface="微软雅黑" panose="020b0503020204020204" pitchFamily="34" charset="-122"/>
              </a:rPr>
              <a:t>随堂演练</a:t>
            </a:r>
            <a:endParaRPr lang="zh-CN" altLang="en-US" sz="1400">
              <a:solidFill>
                <a:srgbClr val="333333"/>
              </a:solidFill>
              <a:latin typeface="微软雅黑" panose="020b0503020204020204" pitchFamily="34" charset="-122"/>
              <a:ea typeface="微软雅黑" panose="020b0503020204020204" pitchFamily="34" charset="-122"/>
            </a:endParaRPr>
          </a:p>
        </p:txBody>
      </p:sp>
      <p:sp>
        <p:nvSpPr>
          <p:cNvPr id="2" name="矩形 1"/>
          <p:cNvSpPr>
            <a:spLocks noChangeAspect="1"/>
          </p:cNvSpPr>
          <p:nvPr/>
        </p:nvSpPr>
        <p:spPr>
          <a:xfrm>
            <a:off x="508000" y="1911735"/>
            <a:ext cx="8128000" cy="3288529"/>
          </a:xfrm>
          <a:prstGeom prst="rect">
            <a:avLst/>
          </a:prstGeom>
        </p:spPr>
        <p:txBody>
          <a:bodyPr>
            <a:spAutoFit/>
          </a:bodyPr>
          <a:lstStyle/>
          <a:p>
            <a:pPr>
              <a:lnSpc>
                <a:spcPct val="120000"/>
              </a:lnSpc>
              <a:spcAft>
                <a:spcPct val="0"/>
              </a:spcAft>
              <a:tabLst>
                <a:tab pos="1188085"/>
                <a:tab pos="2163445"/>
                <a:tab pos="3142615"/>
                <a:tab pos="4190365"/>
              </a:tabLst>
            </a:pPr>
            <a:r>
              <a:rPr lang="zh-CN" altLang="zh-CN" sz="2200">
                <a:solidFill>
                  <a:srgbClr val="000000"/>
                </a:solidFill>
                <a:latin typeface="Arial" panose="020b0604020202020204" pitchFamily="34" charset="0"/>
                <a:ea typeface="黑体" panose="02010609060101010101" pitchFamily="2" charset="-122"/>
                <a:cs typeface="Times New Roman" panose="02020603050405020304" pitchFamily="18" charset="0"/>
              </a:rPr>
              <a:t>材料二</a:t>
            </a:r>
            <a:r>
              <a:rPr lang="zh-CN" altLang="zh-CN" sz="2200">
                <a:solidFill>
                  <a:srgbClr val="000000"/>
                </a:solidFill>
                <a:latin typeface="Times New Roman" panose="02020603050405020304" pitchFamily="18" charset="0"/>
                <a:cs typeface="Times New Roman" panose="02020603050405020304" pitchFamily="18" charset="0"/>
              </a:rPr>
              <a:t>　</a:t>
            </a:r>
            <a:r>
              <a:rPr lang="en-US" altLang="zh-CN" sz="2200">
                <a:solidFill>
                  <a:srgbClr val="000000"/>
                </a:solidFill>
                <a:latin typeface="Times New Roman" panose="02020603050405020304" pitchFamily="18" charset="0"/>
                <a:cs typeface="Times New Roman" panose="02020603050405020304" pitchFamily="18" charset="0"/>
              </a:rPr>
              <a:t>20</a:t>
            </a:r>
            <a:r>
              <a:rPr lang="zh-CN" altLang="zh-CN" sz="2200">
                <a:solidFill>
                  <a:srgbClr val="000000"/>
                </a:solidFill>
                <a:latin typeface="Times New Roman" panose="02020603050405020304" pitchFamily="18" charset="0"/>
                <a:ea typeface="楷体" panose="02010609060101010101" pitchFamily="49" charset="-122"/>
                <a:cs typeface="Times New Roman" panose="02020603050405020304" pitchFamily="18" charset="0"/>
              </a:rPr>
              <a:t>世纪</a:t>
            </a:r>
            <a:r>
              <a:rPr lang="en-US" altLang="zh-CN" sz="2200">
                <a:solidFill>
                  <a:srgbClr val="000000"/>
                </a:solidFill>
                <a:latin typeface="Times New Roman" panose="02020603050405020304" pitchFamily="18" charset="0"/>
                <a:cs typeface="Times New Roman" panose="02020603050405020304" pitchFamily="18" charset="0"/>
              </a:rPr>
              <a:t>70</a:t>
            </a:r>
            <a:r>
              <a:rPr lang="zh-CN" altLang="zh-CN" sz="2200">
                <a:solidFill>
                  <a:srgbClr val="000000"/>
                </a:solidFill>
                <a:latin typeface="Times New Roman" panose="02020603050405020304" pitchFamily="18" charset="0"/>
                <a:ea typeface="楷体" panose="02010609060101010101" pitchFamily="49" charset="-122"/>
                <a:cs typeface="Times New Roman" panose="02020603050405020304" pitchFamily="18" charset="0"/>
              </a:rPr>
              <a:t>年代</a:t>
            </a:r>
            <a:r>
              <a:rPr lang="en-US" altLang="zh-CN" sz="2200">
                <a:solidFill>
                  <a:srgbClr val="000000"/>
                </a:solidFill>
                <a:latin typeface="Times New Roman" panose="02020603050405020304" pitchFamily="18" charset="0"/>
                <a:cs typeface="Times New Roman" panose="02020603050405020304" pitchFamily="18" charset="0"/>
              </a:rPr>
              <a:t>,</a:t>
            </a:r>
            <a:r>
              <a:rPr lang="zh-CN" altLang="zh-CN" sz="2200">
                <a:solidFill>
                  <a:srgbClr val="000000"/>
                </a:solidFill>
                <a:latin typeface="Times New Roman" panose="02020603050405020304" pitchFamily="18" charset="0"/>
                <a:ea typeface="楷体" panose="02010609060101010101" pitchFamily="49" charset="-122"/>
                <a:cs typeface="Times New Roman" panose="02020603050405020304" pitchFamily="18" charset="0"/>
              </a:rPr>
              <a:t>布雷顿森林体系崩溃</a:t>
            </a:r>
            <a:r>
              <a:rPr lang="en-US" altLang="zh-CN" sz="2200">
                <a:solidFill>
                  <a:srgbClr val="000000"/>
                </a:solidFill>
                <a:latin typeface="Times New Roman" panose="02020603050405020304" pitchFamily="18" charset="0"/>
                <a:cs typeface="Times New Roman" panose="02020603050405020304" pitchFamily="18" charset="0"/>
              </a:rPr>
              <a:t>,</a:t>
            </a:r>
            <a:r>
              <a:rPr lang="zh-CN" altLang="zh-CN" sz="2200">
                <a:solidFill>
                  <a:srgbClr val="000000"/>
                </a:solidFill>
                <a:latin typeface="Times New Roman" panose="02020603050405020304" pitchFamily="18" charset="0"/>
                <a:ea typeface="楷体" panose="02010609060101010101" pitchFamily="49" charset="-122"/>
                <a:cs typeface="Times New Roman" panose="02020603050405020304" pitchFamily="18" charset="0"/>
              </a:rPr>
              <a:t>牙买加体系建立</a:t>
            </a:r>
            <a:r>
              <a:rPr lang="en-US" altLang="zh-CN" sz="2200">
                <a:solidFill>
                  <a:srgbClr val="000000"/>
                </a:solidFill>
                <a:latin typeface="Times New Roman" panose="02020603050405020304" pitchFamily="18" charset="0"/>
                <a:cs typeface="Times New Roman" panose="02020603050405020304" pitchFamily="18" charset="0"/>
              </a:rPr>
              <a:t>,</a:t>
            </a:r>
            <a:r>
              <a:rPr lang="zh-CN" altLang="zh-CN" sz="2200">
                <a:solidFill>
                  <a:srgbClr val="000000"/>
                </a:solidFill>
                <a:latin typeface="Times New Roman" panose="02020603050405020304" pitchFamily="18" charset="0"/>
                <a:ea typeface="楷体" panose="02010609060101010101" pitchFamily="49" charset="-122"/>
                <a:cs typeface="Times New Roman" panose="02020603050405020304" pitchFamily="18" charset="0"/>
              </a:rPr>
              <a:t>各国货币不再规定含金量</a:t>
            </a:r>
            <a:r>
              <a:rPr lang="en-US" altLang="zh-CN" sz="2200">
                <a:solidFill>
                  <a:srgbClr val="000000"/>
                </a:solidFill>
                <a:latin typeface="Times New Roman" panose="02020603050405020304" pitchFamily="18" charset="0"/>
                <a:cs typeface="Times New Roman" panose="02020603050405020304" pitchFamily="18" charset="0"/>
              </a:rPr>
              <a:t>,</a:t>
            </a:r>
            <a:r>
              <a:rPr lang="zh-CN" altLang="zh-CN" sz="2200">
                <a:solidFill>
                  <a:srgbClr val="000000"/>
                </a:solidFill>
                <a:latin typeface="Times New Roman" panose="02020603050405020304" pitchFamily="18" charset="0"/>
                <a:ea typeface="楷体" panose="02010609060101010101" pitchFamily="49" charset="-122"/>
                <a:cs typeface="Times New Roman" panose="02020603050405020304" pitchFamily="18" charset="0"/>
              </a:rPr>
              <a:t>黄金也不再用于官方结算</a:t>
            </a:r>
            <a:r>
              <a:rPr lang="en-US" altLang="zh-CN" sz="2200">
                <a:solidFill>
                  <a:srgbClr val="000000"/>
                </a:solidFill>
                <a:latin typeface="Times New Roman" panose="02020603050405020304" pitchFamily="18" charset="0"/>
                <a:cs typeface="Times New Roman" panose="02020603050405020304" pitchFamily="18" charset="0"/>
              </a:rPr>
              <a:t>,</a:t>
            </a:r>
            <a:r>
              <a:rPr lang="zh-CN" altLang="zh-CN" sz="2200">
                <a:solidFill>
                  <a:srgbClr val="000000"/>
                </a:solidFill>
                <a:latin typeface="Times New Roman" panose="02020603050405020304" pitchFamily="18" charset="0"/>
                <a:ea typeface="楷体" panose="02010609060101010101" pitchFamily="49" charset="-122"/>
                <a:cs typeface="Times New Roman" panose="02020603050405020304" pitchFamily="18" charset="0"/>
              </a:rPr>
              <a:t>黄金的货币使命终结。</a:t>
            </a:r>
            <a:r>
              <a:rPr lang="en-US" altLang="zh-CN" sz="2200">
                <a:solidFill>
                  <a:srgbClr val="000000"/>
                </a:solidFill>
                <a:latin typeface="Times New Roman" panose="02020603050405020304" pitchFamily="18" charset="0"/>
                <a:ea typeface="楷体" panose="02010609060101010101" pitchFamily="49" charset="-122"/>
                <a:cs typeface="Times New Roman" panose="02020603050405020304" pitchFamily="18" charset="0"/>
              </a:rPr>
              <a:t>……</a:t>
            </a:r>
            <a:r>
              <a:rPr lang="zh-CN" altLang="zh-CN" sz="2200">
                <a:solidFill>
                  <a:srgbClr val="000000"/>
                </a:solidFill>
                <a:latin typeface="Times New Roman" panose="02020603050405020304" pitchFamily="18" charset="0"/>
                <a:ea typeface="楷体" panose="02010609060101010101" pitchFamily="49" charset="-122"/>
                <a:cs typeface="Times New Roman" panose="02020603050405020304" pitchFamily="18" charset="0"/>
              </a:rPr>
              <a:t>现行国际货币体系是一种浮动汇率体系。</a:t>
            </a:r>
            <a:r>
              <a:rPr lang="en-US" altLang="zh-CN" sz="2200">
                <a:solidFill>
                  <a:srgbClr val="000000"/>
                </a:solidFill>
                <a:latin typeface="Times New Roman" panose="02020603050405020304" pitchFamily="18" charset="0"/>
                <a:ea typeface="楷体" panose="02010609060101010101" pitchFamily="49" charset="-122"/>
                <a:cs typeface="Times New Roman" panose="02020603050405020304" pitchFamily="18" charset="0"/>
              </a:rPr>
              <a:t>……</a:t>
            </a:r>
            <a:r>
              <a:rPr lang="zh-CN" altLang="zh-CN" sz="2200">
                <a:solidFill>
                  <a:srgbClr val="000000"/>
                </a:solidFill>
                <a:latin typeface="Times New Roman" panose="02020603050405020304" pitchFamily="18" charset="0"/>
                <a:ea typeface="楷体" panose="02010609060101010101" pitchFamily="49" charset="-122"/>
                <a:cs typeface="Times New Roman" panose="02020603050405020304" pitchFamily="18" charset="0"/>
              </a:rPr>
              <a:t>弹性化、多样化的汇率制度符合国际经济一体化、资本流动量剧增、各国发展特色化的客观要求</a:t>
            </a:r>
            <a:r>
              <a:rPr lang="en-US" altLang="zh-CN" sz="2200">
                <a:solidFill>
                  <a:srgbClr val="000000"/>
                </a:solidFill>
                <a:latin typeface="Times New Roman" panose="02020603050405020304" pitchFamily="18" charset="0"/>
                <a:cs typeface="Times New Roman" panose="02020603050405020304" pitchFamily="18" charset="0"/>
              </a:rPr>
              <a:t>,</a:t>
            </a:r>
            <a:r>
              <a:rPr lang="zh-CN" altLang="zh-CN" sz="2200">
                <a:solidFill>
                  <a:srgbClr val="000000"/>
                </a:solidFill>
                <a:latin typeface="Times New Roman" panose="02020603050405020304" pitchFamily="18" charset="0"/>
                <a:ea typeface="楷体" panose="02010609060101010101" pitchFamily="49" charset="-122"/>
                <a:cs typeface="Times New Roman" panose="02020603050405020304" pitchFamily="18" charset="0"/>
              </a:rPr>
              <a:t>汇率制度的弹性化为其保持货币政策的相对独立性提供基础前提。</a:t>
            </a:r>
            <a:endParaRPr lang="zh-CN" altLang="zh-CN" sz="2200">
              <a:solidFill>
                <a:srgbClr val="000000"/>
              </a:solidFill>
              <a:latin typeface="NEU-BZ-S92"/>
              <a:ea typeface="方正书宋_GBK" panose="03000509000000000000" pitchFamily="65" charset="-122"/>
              <a:cs typeface="Times New Roman" panose="02020603050405020304" pitchFamily="18" charset="0"/>
            </a:endParaRPr>
          </a:p>
          <a:p>
            <a:pPr algn="r">
              <a:lnSpc>
                <a:spcPct val="120000"/>
              </a:lnSpc>
              <a:spcAft>
                <a:spcPct val="0"/>
              </a:spcAft>
              <a:tabLst>
                <a:tab pos="1188085"/>
                <a:tab pos="2163445"/>
                <a:tab pos="3142615"/>
                <a:tab pos="4190365"/>
              </a:tabLst>
            </a:pPr>
            <a:r>
              <a:rPr lang="en-US" altLang="zh-CN" sz="2200">
                <a:solidFill>
                  <a:srgbClr val="000000"/>
                </a:solidFill>
                <a:latin typeface="Times New Roman" panose="02020603050405020304" pitchFamily="18" charset="0"/>
                <a:cs typeface="Times New Roman" panose="02020603050405020304" pitchFamily="18" charset="0"/>
              </a:rPr>
              <a:t>——</a:t>
            </a:r>
            <a:r>
              <a:rPr lang="zh-CN" altLang="zh-CN" sz="2200">
                <a:solidFill>
                  <a:srgbClr val="000000"/>
                </a:solidFill>
                <a:latin typeface="Times New Roman" panose="02020603050405020304" pitchFamily="18" charset="0"/>
                <a:ea typeface="楷体" panose="02010609060101010101" pitchFamily="49" charset="-122"/>
                <a:cs typeface="Times New Roman" panose="02020603050405020304" pitchFamily="18" charset="0"/>
              </a:rPr>
              <a:t>摘编自朱丰根、朱延福《现行国际货币</a:t>
            </a:r>
            <a:endParaRPr lang="zh-CN" altLang="zh-CN" sz="2200">
              <a:solidFill>
                <a:srgbClr val="000000"/>
              </a:solidFill>
              <a:latin typeface="NEU-BZ-S92"/>
              <a:ea typeface="方正书宋_GBK" panose="03000509000000000000" pitchFamily="65" charset="-122"/>
              <a:cs typeface="Times New Roman" panose="02020603050405020304" pitchFamily="18" charset="0"/>
            </a:endParaRPr>
          </a:p>
          <a:p>
            <a:pPr algn="r">
              <a:lnSpc>
                <a:spcPct val="120000"/>
              </a:lnSpc>
              <a:spcAft>
                <a:spcPct val="0"/>
              </a:spcAft>
              <a:tabLst>
                <a:tab pos="1188085"/>
                <a:tab pos="2163445"/>
                <a:tab pos="3142615"/>
                <a:tab pos="4190365"/>
              </a:tabLst>
            </a:pPr>
            <a:r>
              <a:rPr lang="zh-CN" altLang="zh-CN" sz="2200">
                <a:solidFill>
                  <a:srgbClr val="000000"/>
                </a:solidFill>
                <a:latin typeface="Times New Roman" panose="02020603050405020304" pitchFamily="18" charset="0"/>
                <a:ea typeface="楷体" panose="02010609060101010101" pitchFamily="49" charset="-122"/>
                <a:cs typeface="Times New Roman" panose="02020603050405020304" pitchFamily="18" charset="0"/>
              </a:rPr>
              <a:t>体系基本特征与问题分析》</a:t>
            </a:r>
            <a:endParaRPr lang="zh-CN" altLang="zh-CN" sz="2200">
              <a:solidFill>
                <a:srgbClr val="000000"/>
              </a:solidFill>
              <a:latin typeface="NEU-BZ-S92"/>
              <a:ea typeface="方正书宋_GBK" panose="03000509000000000000" pitchFamily="65" charset="-122"/>
              <a:cs typeface="Times New Roman" panose="02020603050405020304" pitchFamily="18" charset="0"/>
            </a:endParaRPr>
          </a:p>
        </p:txBody>
      </p:sp>
    </p:spTree>
  </p:cSld>
  <p:clrMapOvr>
    <a:masterClrMapping/>
  </p:clrMapOvr>
  <mc:AlternateContent xmlns:mc="http://schemas.openxmlformats.org/markup-compatibility/2006">
    <mc:Choice xmlns:p14="http://schemas.microsoft.com/office/powerpoint/2010/main" Requires="p14">
      <p:transition p14:dur="0"/>
    </mc:Choice>
    <mc:Fallback>
      <p:transition/>
    </mc:Fallback>
  </mc:AlternateContent>
  <p:timing/>
</p:sld>
</file>

<file path=ppt/slides/slide31.xml><?xml version="1.0" encoding="utf-8"?>
<p:sld xmlns:a="http://schemas.openxmlformats.org/drawingml/2006/main" xmlns:r="http://schemas.openxmlformats.org/officeDocument/2006/relationships" xmlns:p14="http://schemas.microsoft.com/office/powerpoint/2010/main" xmlns:p15="http://schemas.microsoft.com/office/powerpoint/2012/main" xmlns:p="http://schemas.openxmlformats.org/presentationml/2006/main">
  <p:cSld>
    <p:spTree>
      <p:nvGrpSpPr>
        <p:cNvPr id="1" name=""/>
        <p:cNvGrpSpPr/>
        <p:nvPr/>
      </p:nvGrpSpPr>
      <p:grpSpPr>
        <a:xfrm>
          <a:off x="0" y="0"/>
          <a:ext cx="0" cy="0"/>
        </a:xfrm>
      </p:grpSpPr>
      <p:sp>
        <p:nvSpPr>
          <p:cNvPr id="8" name="矩形 7">
            <a:hlinkClick r:id="rId2" action="ppaction://hlinksldjump"/>
          </p:cNvPr>
          <p:cNvSpPr/>
          <p:nvPr/>
        </p:nvSpPr>
        <p:spPr>
          <a:xfrm>
            <a:off x="269228" y="836712"/>
            <a:ext cx="1194595" cy="259229"/>
          </a:xfrm>
          <a:prstGeom prst="rect">
            <a:avLst/>
          </a:prstGeom>
          <a:solidFill>
            <a:srgbClr val="EAEAEA"/>
          </a:solidFill>
          <a:ln w="3175">
            <a:solidFill>
              <a:schemeClr val="bg1">
                <a:lumMod val="85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zh-CN" altLang="en-US" sz="1400" smtClean="0">
                <a:solidFill>
                  <a:srgbClr val="333333"/>
                </a:solidFill>
                <a:latin typeface="微软雅黑" panose="020b0503020204020204" pitchFamily="34" charset="-122"/>
                <a:ea typeface="微软雅黑" panose="020b0503020204020204" pitchFamily="34" charset="-122"/>
              </a:rPr>
              <a:t>探究点一</a:t>
            </a:r>
            <a:endParaRPr lang="zh-CN" altLang="en-US" sz="1400">
              <a:solidFill>
                <a:srgbClr val="333333"/>
              </a:solidFill>
              <a:latin typeface="微软雅黑" panose="020b0503020204020204" pitchFamily="34" charset="-122"/>
              <a:ea typeface="微软雅黑" panose="020b0503020204020204" pitchFamily="34" charset="-122"/>
            </a:endParaRPr>
          </a:p>
        </p:txBody>
      </p:sp>
      <p:sp>
        <p:nvSpPr>
          <p:cNvPr id="12" name="矩形 11">
            <a:hlinkClick r:id="rId3" action="ppaction://hlinksldjump"/>
          </p:cNvPr>
          <p:cNvSpPr/>
          <p:nvPr/>
        </p:nvSpPr>
        <p:spPr>
          <a:xfrm>
            <a:off x="1516714" y="836712"/>
            <a:ext cx="1194595" cy="259229"/>
          </a:xfrm>
          <a:prstGeom prst="rect">
            <a:avLst/>
          </a:prstGeom>
          <a:solidFill>
            <a:srgbClr val="EAEAEA"/>
          </a:solidFill>
          <a:ln w="3175">
            <a:solidFill>
              <a:schemeClr val="bg1">
                <a:lumMod val="85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zh-CN" altLang="en-US" sz="1400" smtClean="0">
                <a:solidFill>
                  <a:srgbClr val="333333"/>
                </a:solidFill>
                <a:latin typeface="微软雅黑" panose="020b0503020204020204" pitchFamily="34" charset="-122"/>
                <a:ea typeface="微软雅黑" panose="020b0503020204020204" pitchFamily="34" charset="-122"/>
              </a:rPr>
              <a:t>探究点二</a:t>
            </a:r>
            <a:endParaRPr lang="zh-CN" altLang="en-US" sz="1400">
              <a:solidFill>
                <a:srgbClr val="333333"/>
              </a:solidFill>
              <a:latin typeface="微软雅黑" panose="020b0503020204020204" pitchFamily="34" charset="-122"/>
              <a:ea typeface="微软雅黑" panose="020b0503020204020204" pitchFamily="34" charset="-122"/>
            </a:endParaRPr>
          </a:p>
        </p:txBody>
      </p:sp>
      <p:sp>
        <p:nvSpPr>
          <p:cNvPr id="13" name="矩形 12">
            <a:hlinkClick r:id="rId4" action="ppaction://hlinksldjump"/>
          </p:cNvPr>
          <p:cNvSpPr/>
          <p:nvPr/>
        </p:nvSpPr>
        <p:spPr>
          <a:xfrm>
            <a:off x="2764200" y="836712"/>
            <a:ext cx="1194595" cy="259229"/>
          </a:xfrm>
          <a:prstGeom prst="rect">
            <a:avLst/>
          </a:prstGeom>
          <a:solidFill>
            <a:srgbClr val="C04B05"/>
          </a:solidFill>
          <a:ln w="3175">
            <a:solidFill>
              <a:schemeClr val="bg1">
                <a:lumMod val="85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zh-CN" altLang="en-US" sz="1400" smtClean="0">
                <a:solidFill>
                  <a:schemeClr val="bg1"/>
                </a:solidFill>
                <a:latin typeface="微软雅黑" panose="020b0503020204020204" pitchFamily="34" charset="-122"/>
                <a:ea typeface="微软雅黑" panose="020b0503020204020204" pitchFamily="34" charset="-122"/>
              </a:rPr>
              <a:t>探究点三</a:t>
            </a:r>
            <a:endParaRPr lang="zh-CN" altLang="en-US" sz="1400">
              <a:solidFill>
                <a:schemeClr val="bg1"/>
              </a:solidFill>
              <a:latin typeface="微软雅黑" panose="020b0503020204020204" pitchFamily="34" charset="-122"/>
              <a:ea typeface="微软雅黑" panose="020b0503020204020204" pitchFamily="34" charset="-122"/>
            </a:endParaRPr>
          </a:p>
        </p:txBody>
      </p:sp>
      <p:sp>
        <p:nvSpPr>
          <p:cNvPr id="14" name="矩形 13">
            <a:hlinkClick r:id="rId5" action="ppaction://hlinksldjump"/>
          </p:cNvPr>
          <p:cNvSpPr/>
          <p:nvPr/>
        </p:nvSpPr>
        <p:spPr>
          <a:xfrm>
            <a:off x="4011686" y="836712"/>
            <a:ext cx="1194595" cy="259229"/>
          </a:xfrm>
          <a:prstGeom prst="rect">
            <a:avLst/>
          </a:prstGeom>
          <a:solidFill>
            <a:srgbClr val="EAEAEA"/>
          </a:solidFill>
          <a:ln w="3175">
            <a:solidFill>
              <a:schemeClr val="bg1">
                <a:lumMod val="85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zh-CN" altLang="en-US" sz="1400" smtClean="0">
                <a:solidFill>
                  <a:srgbClr val="333333"/>
                </a:solidFill>
                <a:latin typeface="微软雅黑" panose="020b0503020204020204" pitchFamily="34" charset="-122"/>
                <a:ea typeface="微软雅黑" panose="020b0503020204020204" pitchFamily="34" charset="-122"/>
              </a:rPr>
              <a:t>随堂演练</a:t>
            </a:r>
            <a:endParaRPr lang="zh-CN" altLang="en-US" sz="1400">
              <a:solidFill>
                <a:srgbClr val="333333"/>
              </a:solidFill>
              <a:latin typeface="微软雅黑" panose="020b0503020204020204" pitchFamily="34" charset="-122"/>
              <a:ea typeface="微软雅黑" panose="020b0503020204020204" pitchFamily="34" charset="-122"/>
            </a:endParaRPr>
          </a:p>
        </p:txBody>
      </p:sp>
      <p:sp>
        <p:nvSpPr>
          <p:cNvPr id="2" name="矩形 1"/>
          <p:cNvSpPr>
            <a:spLocks noChangeAspect="1"/>
          </p:cNvSpPr>
          <p:nvPr/>
        </p:nvSpPr>
        <p:spPr>
          <a:xfrm>
            <a:off x="508000" y="1099206"/>
            <a:ext cx="8128000" cy="4913589"/>
          </a:xfrm>
          <a:prstGeom prst="rect">
            <a:avLst/>
          </a:prstGeom>
        </p:spPr>
        <p:txBody>
          <a:bodyPr>
            <a:spAutoFit/>
          </a:bodyPr>
          <a:lstStyle/>
          <a:p>
            <a:pPr>
              <a:lnSpc>
                <a:spcPct val="120000"/>
              </a:lnSpc>
              <a:spcAft>
                <a:spcPct val="0"/>
              </a:spcAft>
              <a:tabLst>
                <a:tab pos="1188085"/>
                <a:tab pos="2163445"/>
                <a:tab pos="3142615"/>
                <a:tab pos="4190365"/>
              </a:tabLst>
            </a:pPr>
            <a:r>
              <a:rPr lang="zh-CN" altLang="zh-CN" sz="2200">
                <a:solidFill>
                  <a:srgbClr val="000000"/>
                </a:solidFill>
                <a:latin typeface="Arial" panose="020b0604020202020204" pitchFamily="34" charset="0"/>
                <a:ea typeface="黑体" panose="02010609060101010101" pitchFamily="2" charset="-122"/>
                <a:cs typeface="Times New Roman" panose="02020603050405020304" pitchFamily="18" charset="0"/>
              </a:rPr>
              <a:t>读史技巧</a:t>
            </a:r>
            <a:r>
              <a:rPr lang="zh-CN" altLang="zh-CN" sz="2200">
                <a:solidFill>
                  <a:srgbClr val="000000"/>
                </a:solidFill>
                <a:latin typeface="Times New Roman" panose="02020603050405020304" pitchFamily="18" charset="0"/>
                <a:ea typeface="楷体" panose="02010609060101010101" pitchFamily="49" charset="-122"/>
                <a:cs typeface="Times New Roman" panose="02020603050405020304" pitchFamily="18" charset="0"/>
              </a:rPr>
              <a:t>材料一主要阐释了布雷顿森林体系建立的条件和影响。第一层强调美国的主导作用</a:t>
            </a:r>
            <a:r>
              <a:rPr lang="en-US" altLang="zh-CN" sz="2200">
                <a:solidFill>
                  <a:srgbClr val="000000"/>
                </a:solidFill>
                <a:latin typeface="Times New Roman" panose="02020603050405020304" pitchFamily="18" charset="0"/>
                <a:cs typeface="Times New Roman" panose="02020603050405020304" pitchFamily="18" charset="0"/>
              </a:rPr>
              <a:t>;</a:t>
            </a:r>
            <a:r>
              <a:rPr lang="zh-CN" altLang="zh-CN" sz="2200">
                <a:solidFill>
                  <a:srgbClr val="000000"/>
                </a:solidFill>
                <a:latin typeface="Times New Roman" panose="02020603050405020304" pitchFamily="18" charset="0"/>
                <a:ea typeface="楷体" panose="02010609060101010101" pitchFamily="49" charset="-122"/>
                <a:cs typeface="Times New Roman" panose="02020603050405020304" pitchFamily="18" charset="0"/>
              </a:rPr>
              <a:t>第二层强调布雷顿森林体系的影响。材料二共分三层阐释布雷顿森林体系与牙买加体系的区别与影响。第一、二层从美元与黄金及与汇率制度的关系上分析两者的不同</a:t>
            </a:r>
            <a:r>
              <a:rPr lang="en-US" altLang="zh-CN" sz="2200">
                <a:solidFill>
                  <a:srgbClr val="000000"/>
                </a:solidFill>
                <a:latin typeface="Times New Roman" panose="02020603050405020304" pitchFamily="18" charset="0"/>
                <a:cs typeface="Times New Roman" panose="02020603050405020304" pitchFamily="18" charset="0"/>
              </a:rPr>
              <a:t>;</a:t>
            </a:r>
            <a:r>
              <a:rPr lang="zh-CN" altLang="zh-CN" sz="2200">
                <a:solidFill>
                  <a:srgbClr val="000000"/>
                </a:solidFill>
                <a:latin typeface="Times New Roman" panose="02020603050405020304" pitchFamily="18" charset="0"/>
                <a:ea typeface="楷体" panose="02010609060101010101" pitchFamily="49" charset="-122"/>
                <a:cs typeface="Times New Roman" panose="02020603050405020304" pitchFamily="18" charset="0"/>
              </a:rPr>
              <a:t>第三层阐释汇率制度变化的影响。</a:t>
            </a:r>
            <a:endParaRPr lang="zh-CN" altLang="zh-CN" sz="2200">
              <a:solidFill>
                <a:srgbClr val="000000"/>
              </a:solidFill>
              <a:latin typeface="NEU-BZ-S92"/>
              <a:ea typeface="方正书宋_GBK" panose="03000509000000000000" pitchFamily="65" charset="-122"/>
              <a:cs typeface="Times New Roman" panose="02020603050405020304" pitchFamily="18" charset="0"/>
            </a:endParaRPr>
          </a:p>
          <a:p>
            <a:pPr>
              <a:lnSpc>
                <a:spcPct val="120000"/>
              </a:lnSpc>
              <a:spcAft>
                <a:spcPct val="0"/>
              </a:spcAft>
              <a:tabLst>
                <a:tab pos="1188085"/>
                <a:tab pos="2163445"/>
                <a:tab pos="3142615"/>
                <a:tab pos="4190365"/>
              </a:tabLst>
            </a:pPr>
            <a:r>
              <a:rPr lang="zh-CN" altLang="zh-CN" sz="2200">
                <a:solidFill>
                  <a:srgbClr val="000000"/>
                </a:solidFill>
                <a:latin typeface="Arial" panose="020b0604020202020204" pitchFamily="34" charset="0"/>
                <a:ea typeface="黑体" panose="02010609060101010101" pitchFamily="2" charset="-122"/>
                <a:cs typeface="Times New Roman" panose="02020603050405020304" pitchFamily="18" charset="0"/>
              </a:rPr>
              <a:t>互动探究</a:t>
            </a:r>
            <a:r>
              <a:rPr lang="en-US" altLang="zh-CN" sz="2200">
                <a:solidFill>
                  <a:srgbClr val="000000"/>
                </a:solidFill>
                <a:latin typeface="Times New Roman" panose="02020603050405020304" pitchFamily="18" charset="0"/>
                <a:cs typeface="Times New Roman" panose="02020603050405020304" pitchFamily="18" charset="0"/>
              </a:rPr>
              <a:t>(1)</a:t>
            </a:r>
            <a:r>
              <a:rPr lang="zh-CN" altLang="zh-CN" sz="2200">
                <a:solidFill>
                  <a:srgbClr val="000000"/>
                </a:solidFill>
                <a:latin typeface="Times New Roman" panose="02020603050405020304" pitchFamily="18" charset="0"/>
                <a:ea typeface="仿宋" panose="02010609060101010101" pitchFamily="49" charset="-122"/>
                <a:cs typeface="Times New Roman" panose="02020603050405020304" pitchFamily="18" charset="0"/>
              </a:rPr>
              <a:t>根据材料并结合所学知识</a:t>
            </a:r>
            <a:r>
              <a:rPr lang="en-US" altLang="zh-CN" sz="2200">
                <a:solidFill>
                  <a:srgbClr val="000000"/>
                </a:solidFill>
                <a:latin typeface="Times New Roman" panose="02020603050405020304" pitchFamily="18" charset="0"/>
                <a:cs typeface="Times New Roman" panose="02020603050405020304" pitchFamily="18" charset="0"/>
              </a:rPr>
              <a:t>,</a:t>
            </a:r>
            <a:r>
              <a:rPr lang="zh-CN" altLang="zh-CN" sz="2200">
                <a:solidFill>
                  <a:srgbClr val="000000"/>
                </a:solidFill>
                <a:latin typeface="Times New Roman" panose="02020603050405020304" pitchFamily="18" charset="0"/>
                <a:ea typeface="仿宋" panose="02010609060101010101" pitchFamily="49" charset="-122"/>
                <a:cs typeface="Times New Roman" panose="02020603050405020304" pitchFamily="18" charset="0"/>
              </a:rPr>
              <a:t>指出</a:t>
            </a:r>
            <a:r>
              <a:rPr lang="en-US" altLang="zh-CN" sz="2200">
                <a:solidFill>
                  <a:srgbClr val="000000"/>
                </a:solidFill>
                <a:latin typeface="Times New Roman" panose="02020603050405020304" pitchFamily="18" charset="0"/>
                <a:cs typeface="Times New Roman" panose="02020603050405020304" pitchFamily="18" charset="0"/>
              </a:rPr>
              <a:t>“</a:t>
            </a:r>
            <a:r>
              <a:rPr lang="zh-CN" altLang="zh-CN" sz="2200">
                <a:solidFill>
                  <a:srgbClr val="000000"/>
                </a:solidFill>
                <a:latin typeface="Times New Roman" panose="02020603050405020304" pitchFamily="18" charset="0"/>
                <a:ea typeface="仿宋" panose="02010609060101010101" pitchFamily="49" charset="-122"/>
                <a:cs typeface="Times New Roman" panose="02020603050405020304" pitchFamily="18" charset="0"/>
              </a:rPr>
              <a:t>美国梦的光辉顶点在布雷顿森林会议上展露无遗</a:t>
            </a:r>
            <a:r>
              <a:rPr lang="en-US" altLang="zh-CN" sz="2200">
                <a:solidFill>
                  <a:srgbClr val="000000"/>
                </a:solidFill>
                <a:latin typeface="Times New Roman" panose="02020603050405020304" pitchFamily="18" charset="0"/>
                <a:cs typeface="Times New Roman" panose="02020603050405020304" pitchFamily="18" charset="0"/>
              </a:rPr>
              <a:t>”</a:t>
            </a:r>
            <a:r>
              <a:rPr lang="zh-CN" altLang="zh-CN" sz="2200">
                <a:solidFill>
                  <a:srgbClr val="000000"/>
                </a:solidFill>
                <a:latin typeface="Times New Roman" panose="02020603050405020304" pitchFamily="18" charset="0"/>
                <a:ea typeface="仿宋" panose="02010609060101010101" pitchFamily="49" charset="-122"/>
                <a:cs typeface="Times New Roman" panose="02020603050405020304" pitchFamily="18" charset="0"/>
              </a:rPr>
              <a:t>的具体表现。</a:t>
            </a:r>
            <a:endParaRPr lang="zh-CN" altLang="zh-CN" sz="2200">
              <a:solidFill>
                <a:srgbClr val="000000"/>
              </a:solidFill>
              <a:latin typeface="NEU-BZ-S92"/>
              <a:ea typeface="方正书宋_GBK" panose="03000509000000000000" pitchFamily="65" charset="-122"/>
              <a:cs typeface="Times New Roman" panose="02020603050405020304" pitchFamily="18" charset="0"/>
            </a:endParaRPr>
          </a:p>
          <a:p>
            <a:pPr>
              <a:lnSpc>
                <a:spcPct val="120000"/>
              </a:lnSpc>
              <a:spcAft>
                <a:spcPct val="0"/>
              </a:spcAft>
              <a:tabLst>
                <a:tab pos="1188085"/>
                <a:tab pos="2163445"/>
                <a:tab pos="3142615"/>
                <a:tab pos="4190365"/>
              </a:tabLst>
            </a:pPr>
            <a:r>
              <a:rPr lang="en-US" altLang="zh-CN" sz="2200">
                <a:solidFill>
                  <a:srgbClr val="000000"/>
                </a:solidFill>
                <a:latin typeface="Times New Roman" panose="02020603050405020304" pitchFamily="18" charset="0"/>
                <a:cs typeface="Times New Roman" panose="02020603050405020304" pitchFamily="18" charset="0"/>
              </a:rPr>
              <a:t>(2)</a:t>
            </a:r>
            <a:r>
              <a:rPr lang="zh-CN" altLang="zh-CN" sz="2200">
                <a:solidFill>
                  <a:srgbClr val="000000"/>
                </a:solidFill>
                <a:latin typeface="Times New Roman" panose="02020603050405020304" pitchFamily="18" charset="0"/>
                <a:ea typeface="仿宋" panose="02010609060101010101" pitchFamily="49" charset="-122"/>
                <a:cs typeface="Times New Roman" panose="02020603050405020304" pitchFamily="18" charset="0"/>
              </a:rPr>
              <a:t>根据材料二并结合所学知识</a:t>
            </a:r>
            <a:r>
              <a:rPr lang="en-US" altLang="zh-CN" sz="2200">
                <a:solidFill>
                  <a:srgbClr val="000000"/>
                </a:solidFill>
                <a:latin typeface="Times New Roman" panose="02020603050405020304" pitchFamily="18" charset="0"/>
                <a:cs typeface="Times New Roman" panose="02020603050405020304" pitchFamily="18" charset="0"/>
              </a:rPr>
              <a:t>,</a:t>
            </a:r>
            <a:r>
              <a:rPr lang="zh-CN" altLang="zh-CN" sz="2200">
                <a:solidFill>
                  <a:srgbClr val="000000"/>
                </a:solidFill>
                <a:latin typeface="Times New Roman" panose="02020603050405020304" pitchFamily="18" charset="0"/>
                <a:ea typeface="仿宋" panose="02010609060101010101" pitchFamily="49" charset="-122"/>
                <a:cs typeface="Times New Roman" panose="02020603050405020304" pitchFamily="18" charset="0"/>
              </a:rPr>
              <a:t>指出牙买加体系与布雷顿森林体系在货币形态和汇率机制上的变化。</a:t>
            </a:r>
            <a:endParaRPr lang="zh-CN" altLang="zh-CN" sz="2200">
              <a:solidFill>
                <a:srgbClr val="000000"/>
              </a:solidFill>
              <a:latin typeface="NEU-BZ-S92"/>
              <a:ea typeface="方正书宋_GBK" panose="03000509000000000000" pitchFamily="65" charset="-122"/>
              <a:cs typeface="Times New Roman" panose="02020603050405020304" pitchFamily="18" charset="0"/>
            </a:endParaRPr>
          </a:p>
          <a:p>
            <a:pPr>
              <a:lnSpc>
                <a:spcPct val="120000"/>
              </a:lnSpc>
              <a:spcAft>
                <a:spcPct val="0"/>
              </a:spcAft>
              <a:tabLst>
                <a:tab pos="1188085"/>
                <a:tab pos="2163445"/>
                <a:tab pos="3142615"/>
                <a:tab pos="4190365"/>
              </a:tabLst>
            </a:pPr>
            <a:r>
              <a:rPr lang="zh-CN" altLang="zh-CN" sz="2200">
                <a:solidFill>
                  <a:srgbClr val="FF0000"/>
                </a:solidFill>
                <a:latin typeface="Arial" panose="020b0604020202020204" pitchFamily="34" charset="0"/>
                <a:ea typeface="黑体" panose="02010609060101010101" pitchFamily="2" charset="-122"/>
                <a:cs typeface="Times New Roman" panose="02020603050405020304" pitchFamily="18" charset="0"/>
              </a:rPr>
              <a:t>提示</a:t>
            </a:r>
            <a:r>
              <a:rPr lang="en-US" altLang="zh-CN" sz="2200">
                <a:solidFill>
                  <a:srgbClr val="000000"/>
                </a:solidFill>
                <a:latin typeface="Times New Roman" panose="02020603050405020304" pitchFamily="18" charset="0"/>
                <a:cs typeface="Times New Roman" panose="02020603050405020304" pitchFamily="18" charset="0"/>
              </a:rPr>
              <a:t>(1)</a:t>
            </a:r>
            <a:r>
              <a:rPr lang="zh-CN" altLang="zh-CN" sz="2200">
                <a:solidFill>
                  <a:srgbClr val="000000"/>
                </a:solidFill>
                <a:latin typeface="Times New Roman" panose="02020603050405020304" pitchFamily="18" charset="0"/>
                <a:ea typeface="楷体" panose="02010609060101010101" pitchFamily="49" charset="-122"/>
                <a:cs typeface="Times New Roman" panose="02020603050405020304" pitchFamily="18" charset="0"/>
              </a:rPr>
              <a:t>建立一个以美元为中心的资本主义世界货币体系。</a:t>
            </a:r>
            <a:endParaRPr lang="zh-CN" altLang="zh-CN" sz="2200">
              <a:solidFill>
                <a:srgbClr val="000000"/>
              </a:solidFill>
              <a:latin typeface="NEU-BZ-S92"/>
              <a:ea typeface="方正书宋_GBK" panose="03000509000000000000" pitchFamily="65" charset="-122"/>
              <a:cs typeface="Times New Roman" panose="02020603050405020304" pitchFamily="18" charset="0"/>
            </a:endParaRPr>
          </a:p>
          <a:p>
            <a:pPr>
              <a:lnSpc>
                <a:spcPct val="120000"/>
              </a:lnSpc>
              <a:spcAft>
                <a:spcPct val="0"/>
              </a:spcAft>
              <a:tabLst>
                <a:tab pos="1188085"/>
                <a:tab pos="2163445"/>
                <a:tab pos="3142615"/>
                <a:tab pos="4190365"/>
              </a:tabLst>
            </a:pPr>
            <a:r>
              <a:rPr lang="en-US" altLang="zh-CN" sz="2200">
                <a:solidFill>
                  <a:srgbClr val="000000"/>
                </a:solidFill>
                <a:latin typeface="Times New Roman" panose="02020603050405020304" pitchFamily="18" charset="0"/>
                <a:cs typeface="Times New Roman" panose="02020603050405020304" pitchFamily="18" charset="0"/>
              </a:rPr>
              <a:t>(2)</a:t>
            </a:r>
            <a:r>
              <a:rPr lang="zh-CN" altLang="zh-CN" sz="2200">
                <a:solidFill>
                  <a:srgbClr val="000000"/>
                </a:solidFill>
                <a:latin typeface="Times New Roman" panose="02020603050405020304" pitchFamily="18" charset="0"/>
                <a:ea typeface="楷体" panose="02010609060101010101" pitchFamily="49" charset="-122"/>
                <a:cs typeface="Times New Roman" panose="02020603050405020304" pitchFamily="18" charset="0"/>
              </a:rPr>
              <a:t>货币形态</a:t>
            </a:r>
            <a:r>
              <a:rPr lang="en-US" altLang="zh-CN" sz="2200">
                <a:solidFill>
                  <a:srgbClr val="000000"/>
                </a:solidFill>
                <a:latin typeface="Times New Roman" panose="02020603050405020304" pitchFamily="18" charset="0"/>
                <a:cs typeface="Times New Roman" panose="02020603050405020304" pitchFamily="18" charset="0"/>
              </a:rPr>
              <a:t>:</a:t>
            </a:r>
            <a:r>
              <a:rPr lang="zh-CN" altLang="zh-CN" sz="2200">
                <a:solidFill>
                  <a:srgbClr val="000000"/>
                </a:solidFill>
                <a:latin typeface="Times New Roman" panose="02020603050405020304" pitchFamily="18" charset="0"/>
                <a:ea typeface="楷体" panose="02010609060101010101" pitchFamily="49" charset="-122"/>
                <a:cs typeface="Times New Roman" panose="02020603050405020304" pitchFamily="18" charset="0"/>
              </a:rPr>
              <a:t>从黄金货币化到黄金非货币化</a:t>
            </a:r>
            <a:r>
              <a:rPr lang="en-US" altLang="zh-CN" sz="2200">
                <a:solidFill>
                  <a:srgbClr val="000000"/>
                </a:solidFill>
                <a:latin typeface="Times New Roman" panose="02020603050405020304" pitchFamily="18" charset="0"/>
                <a:cs typeface="Times New Roman" panose="02020603050405020304" pitchFamily="18" charset="0"/>
              </a:rPr>
              <a:t>;</a:t>
            </a:r>
            <a:r>
              <a:rPr lang="zh-CN" altLang="zh-CN" sz="2200">
                <a:solidFill>
                  <a:srgbClr val="000000"/>
                </a:solidFill>
                <a:latin typeface="Times New Roman" panose="02020603050405020304" pitchFamily="18" charset="0"/>
                <a:ea typeface="楷体" panose="02010609060101010101" pitchFamily="49" charset="-122"/>
                <a:cs typeface="Times New Roman" panose="02020603050405020304" pitchFamily="18" charset="0"/>
              </a:rPr>
              <a:t>汇率机制</a:t>
            </a:r>
            <a:r>
              <a:rPr lang="en-US" altLang="zh-CN" sz="2200">
                <a:solidFill>
                  <a:srgbClr val="000000"/>
                </a:solidFill>
                <a:latin typeface="Times New Roman" panose="02020603050405020304" pitchFamily="18" charset="0"/>
                <a:cs typeface="Times New Roman" panose="02020603050405020304" pitchFamily="18" charset="0"/>
              </a:rPr>
              <a:t>:</a:t>
            </a:r>
            <a:r>
              <a:rPr lang="zh-CN" altLang="zh-CN" sz="2200">
                <a:solidFill>
                  <a:srgbClr val="000000"/>
                </a:solidFill>
                <a:latin typeface="Times New Roman" panose="02020603050405020304" pitchFamily="18" charset="0"/>
                <a:ea typeface="楷体" panose="02010609060101010101" pitchFamily="49" charset="-122"/>
                <a:cs typeface="Times New Roman" panose="02020603050405020304" pitchFamily="18" charset="0"/>
              </a:rPr>
              <a:t>从固定汇率到浮动汇率。</a:t>
            </a:r>
            <a:endParaRPr lang="zh-CN" altLang="zh-CN" sz="2200">
              <a:solidFill>
                <a:srgbClr val="000000"/>
              </a:solidFill>
              <a:effectLst/>
              <a:latin typeface="NEU-BZ-S92"/>
              <a:ea typeface="方正书宋_GBK" panose="03000509000000000000" pitchFamily="65" charset="-122"/>
              <a:cs typeface="Times New Roman" panose="02020603050405020304" pitchFamily="18" charset="0"/>
            </a:endParaRPr>
          </a:p>
        </p:txBody>
      </p:sp>
    </p:spTree>
  </p:cSld>
  <p:clrMapOvr>
    <a:masterClrMapping/>
  </p:clrMapOvr>
  <mc:AlternateContent xmlns:mc="http://schemas.openxmlformats.org/markup-compatibility/2006">
    <mc:Choice xmlns:p14="http://schemas.microsoft.com/office/powerpoint/2010/main" Requires="p14">
      <p:transition p14:dur="0"/>
    </mc:Choice>
    <mc:Fallback>
      <p:transition/>
    </mc:Fallback>
  </mc:AlternateContent>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afterGroup">
                            <p:stCondLst>
                              <p:cond delay="0"/>
                            </p:stCondLst>
                            <p:childTnLst>
                              <p:par>
                                <p:cTn id="5" presetID="14" presetClass="entr" presetSubtype="10" fill="hold" nodeType="clickEffect">
                                  <p:stCondLst>
                                    <p:cond delay="0"/>
                                  </p:stCondLst>
                                  <p:childTnLst>
                                    <p:set>
                                      <p:cBhvr>
                                        <p:cTn id="6" dur="1" fill="hold">
                                          <p:stCondLst>
                                            <p:cond delay="0"/>
                                          </p:stCondLst>
                                        </p:cTn>
                                        <p:tgtEl>
                                          <p:spTgt spid="2">
                                            <p:txEl>
                                              <p:pRg st="3" end="3"/>
                                            </p:txEl>
                                          </p:spTgt>
                                        </p:tgtEl>
                                        <p:attrNameLst>
                                          <p:attrName>style.visibility</p:attrName>
                                        </p:attrNameLst>
                                      </p:cBhvr>
                                      <p:to>
                                        <p:strVal val="visible"/>
                                      </p:to>
                                    </p:set>
                                    <p:animEffect transition="in" filter="randombar(horizontal)">
                                      <p:cBhvr>
                                        <p:cTn id="7" dur="500"/>
                                        <p:tgtEl>
                                          <p:spTgt spid="2">
                                            <p:txEl>
                                              <p:pRg st="3" end="3"/>
                                            </p:txEl>
                                          </p:spTgt>
                                        </p:tgtEl>
                                      </p:cBhvr>
                                    </p:animEffect>
                                  </p:childTnLst>
                                </p:cTn>
                              </p:par>
                              <p:par>
                                <p:cTn id="8" presetID="14" presetClass="entr" presetSubtype="10" fill="hold" nodeType="withEffect">
                                  <p:stCondLst>
                                    <p:cond delay="0"/>
                                  </p:stCondLst>
                                  <p:childTnLst>
                                    <p:set>
                                      <p:cBhvr>
                                        <p:cTn id="9" dur="1" fill="hold">
                                          <p:stCondLst>
                                            <p:cond delay="0"/>
                                          </p:stCondLst>
                                        </p:cTn>
                                        <p:tgtEl>
                                          <p:spTgt spid="2">
                                            <p:txEl>
                                              <p:pRg st="4" end="4"/>
                                            </p:txEl>
                                          </p:spTgt>
                                        </p:tgtEl>
                                        <p:attrNameLst>
                                          <p:attrName>style.visibility</p:attrName>
                                        </p:attrNameLst>
                                      </p:cBhvr>
                                      <p:to>
                                        <p:strVal val="visible"/>
                                      </p:to>
                                    </p:set>
                                    <p:animEffect transition="in" filter="randombar(horizontal)">
                                      <p:cBhvr>
                                        <p:cTn id="10" dur="500"/>
                                        <p:tgtEl>
                                          <p:spTgt spid="2">
                                            <p:txEl>
                                              <p:pRg st="4" end="4"/>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32.xml><?xml version="1.0" encoding="utf-8"?>
<p:sld xmlns:a="http://schemas.openxmlformats.org/drawingml/2006/main" xmlns:r="http://schemas.openxmlformats.org/officeDocument/2006/relationships" xmlns:p14="http://schemas.microsoft.com/office/powerpoint/2010/main" xmlns:p15="http://schemas.microsoft.com/office/powerpoint/2012/main" xmlns:p="http://schemas.openxmlformats.org/presentationml/2006/main">
  <p:cSld>
    <p:spTree>
      <p:nvGrpSpPr>
        <p:cNvPr id="1" name=""/>
        <p:cNvGrpSpPr/>
        <p:nvPr/>
      </p:nvGrpSpPr>
      <p:grpSpPr>
        <a:xfrm>
          <a:off x="0" y="0"/>
          <a:ext cx="0" cy="0"/>
        </a:xfrm>
      </p:grpSpPr>
      <p:sp>
        <p:nvSpPr>
          <p:cNvPr id="8" name="矩形 7">
            <a:hlinkClick r:id="rId2" action="ppaction://hlinksldjump"/>
          </p:cNvPr>
          <p:cNvSpPr/>
          <p:nvPr/>
        </p:nvSpPr>
        <p:spPr>
          <a:xfrm>
            <a:off x="269228" y="836712"/>
            <a:ext cx="1194595" cy="259229"/>
          </a:xfrm>
          <a:prstGeom prst="rect">
            <a:avLst/>
          </a:prstGeom>
          <a:solidFill>
            <a:srgbClr val="EAEAEA"/>
          </a:solidFill>
          <a:ln w="3175">
            <a:solidFill>
              <a:schemeClr val="bg1">
                <a:lumMod val="85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zh-CN" altLang="en-US" sz="1400" smtClean="0">
                <a:solidFill>
                  <a:srgbClr val="333333"/>
                </a:solidFill>
                <a:latin typeface="微软雅黑" panose="020b0503020204020204" pitchFamily="34" charset="-122"/>
                <a:ea typeface="微软雅黑" panose="020b0503020204020204" pitchFamily="34" charset="-122"/>
              </a:rPr>
              <a:t>探究点一</a:t>
            </a:r>
            <a:endParaRPr lang="zh-CN" altLang="en-US" sz="1400">
              <a:solidFill>
                <a:srgbClr val="333333"/>
              </a:solidFill>
              <a:latin typeface="微软雅黑" panose="020b0503020204020204" pitchFamily="34" charset="-122"/>
              <a:ea typeface="微软雅黑" panose="020b0503020204020204" pitchFamily="34" charset="-122"/>
            </a:endParaRPr>
          </a:p>
        </p:txBody>
      </p:sp>
      <p:sp>
        <p:nvSpPr>
          <p:cNvPr id="12" name="矩形 11">
            <a:hlinkClick r:id="rId3" action="ppaction://hlinksldjump"/>
          </p:cNvPr>
          <p:cNvSpPr/>
          <p:nvPr/>
        </p:nvSpPr>
        <p:spPr>
          <a:xfrm>
            <a:off x="1516714" y="836712"/>
            <a:ext cx="1194595" cy="259229"/>
          </a:xfrm>
          <a:prstGeom prst="rect">
            <a:avLst/>
          </a:prstGeom>
          <a:solidFill>
            <a:srgbClr val="EAEAEA"/>
          </a:solidFill>
          <a:ln w="3175">
            <a:solidFill>
              <a:schemeClr val="bg1">
                <a:lumMod val="85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zh-CN" altLang="en-US" sz="1400" smtClean="0">
                <a:solidFill>
                  <a:srgbClr val="333333"/>
                </a:solidFill>
                <a:latin typeface="微软雅黑" panose="020b0503020204020204" pitchFamily="34" charset="-122"/>
                <a:ea typeface="微软雅黑" panose="020b0503020204020204" pitchFamily="34" charset="-122"/>
              </a:rPr>
              <a:t>探究点二</a:t>
            </a:r>
            <a:endParaRPr lang="zh-CN" altLang="en-US" sz="1400">
              <a:solidFill>
                <a:srgbClr val="333333"/>
              </a:solidFill>
              <a:latin typeface="微软雅黑" panose="020b0503020204020204" pitchFamily="34" charset="-122"/>
              <a:ea typeface="微软雅黑" panose="020b0503020204020204" pitchFamily="34" charset="-122"/>
            </a:endParaRPr>
          </a:p>
        </p:txBody>
      </p:sp>
      <p:sp>
        <p:nvSpPr>
          <p:cNvPr id="13" name="矩形 12">
            <a:hlinkClick r:id="rId4" action="ppaction://hlinksldjump"/>
          </p:cNvPr>
          <p:cNvSpPr/>
          <p:nvPr/>
        </p:nvSpPr>
        <p:spPr>
          <a:xfrm>
            <a:off x="2764200" y="836712"/>
            <a:ext cx="1194595" cy="259229"/>
          </a:xfrm>
          <a:prstGeom prst="rect">
            <a:avLst/>
          </a:prstGeom>
          <a:solidFill>
            <a:srgbClr val="C04B05"/>
          </a:solidFill>
          <a:ln w="3175">
            <a:solidFill>
              <a:schemeClr val="bg1">
                <a:lumMod val="85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zh-CN" altLang="en-US" sz="1400" smtClean="0">
                <a:solidFill>
                  <a:schemeClr val="bg1"/>
                </a:solidFill>
                <a:latin typeface="微软雅黑" panose="020b0503020204020204" pitchFamily="34" charset="-122"/>
                <a:ea typeface="微软雅黑" panose="020b0503020204020204" pitchFamily="34" charset="-122"/>
              </a:rPr>
              <a:t>探究点三</a:t>
            </a:r>
            <a:endParaRPr lang="zh-CN" altLang="en-US" sz="1400">
              <a:solidFill>
                <a:schemeClr val="bg1"/>
              </a:solidFill>
              <a:latin typeface="微软雅黑" panose="020b0503020204020204" pitchFamily="34" charset="-122"/>
              <a:ea typeface="微软雅黑" panose="020b0503020204020204" pitchFamily="34" charset="-122"/>
            </a:endParaRPr>
          </a:p>
        </p:txBody>
      </p:sp>
      <p:sp>
        <p:nvSpPr>
          <p:cNvPr id="14" name="矩形 13">
            <a:hlinkClick r:id="rId5" action="ppaction://hlinksldjump"/>
          </p:cNvPr>
          <p:cNvSpPr/>
          <p:nvPr/>
        </p:nvSpPr>
        <p:spPr>
          <a:xfrm>
            <a:off x="4011686" y="836712"/>
            <a:ext cx="1194595" cy="259229"/>
          </a:xfrm>
          <a:prstGeom prst="rect">
            <a:avLst/>
          </a:prstGeom>
          <a:solidFill>
            <a:srgbClr val="EAEAEA"/>
          </a:solidFill>
          <a:ln w="3175">
            <a:solidFill>
              <a:schemeClr val="bg1">
                <a:lumMod val="85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zh-CN" altLang="en-US" sz="1400" smtClean="0">
                <a:solidFill>
                  <a:srgbClr val="333333"/>
                </a:solidFill>
                <a:latin typeface="微软雅黑" panose="020b0503020204020204" pitchFamily="34" charset="-122"/>
                <a:ea typeface="微软雅黑" panose="020b0503020204020204" pitchFamily="34" charset="-122"/>
              </a:rPr>
              <a:t>随堂演练</a:t>
            </a:r>
            <a:endParaRPr lang="zh-CN" altLang="en-US" sz="1400">
              <a:solidFill>
                <a:srgbClr val="333333"/>
              </a:solidFill>
              <a:latin typeface="微软雅黑" panose="020b0503020204020204" pitchFamily="34" charset="-122"/>
              <a:ea typeface="微软雅黑" panose="020b0503020204020204" pitchFamily="34" charset="-122"/>
            </a:endParaRPr>
          </a:p>
        </p:txBody>
      </p:sp>
      <p:sp>
        <p:nvSpPr>
          <p:cNvPr id="2" name="矩形 1"/>
          <p:cNvSpPr>
            <a:spLocks noChangeAspect="1"/>
          </p:cNvSpPr>
          <p:nvPr/>
        </p:nvSpPr>
        <p:spPr>
          <a:xfrm>
            <a:off x="508000" y="1082517"/>
            <a:ext cx="8128000" cy="4967514"/>
          </a:xfrm>
          <a:prstGeom prst="rect">
            <a:avLst/>
          </a:prstGeom>
        </p:spPr>
        <p:txBody>
          <a:bodyPr>
            <a:spAutoFit/>
          </a:bodyPr>
          <a:lstStyle/>
          <a:p>
            <a:pPr>
              <a:lnSpc>
                <a:spcPct val="120000"/>
              </a:lnSpc>
              <a:spcAft>
                <a:spcPct val="0"/>
              </a:spcAft>
              <a:tabLst>
                <a:tab pos="1188085"/>
                <a:tab pos="2163445"/>
                <a:tab pos="3142615"/>
                <a:tab pos="4190365"/>
              </a:tabLst>
            </a:pPr>
            <a:r>
              <a:rPr lang="zh-CN" altLang="zh-CN" sz="2200">
                <a:solidFill>
                  <a:srgbClr val="000000"/>
                </a:solidFill>
                <a:latin typeface="Times New Roman" panose="02020603050405020304" pitchFamily="18" charset="0"/>
                <a:ea typeface="黑体" panose="02010609060101010101" pitchFamily="2" charset="-122"/>
                <a:cs typeface="Times New Roman" panose="02020603050405020304" pitchFamily="18" charset="0"/>
              </a:rPr>
              <a:t>历史解释</a:t>
            </a:r>
            <a:endParaRPr lang="zh-CN" altLang="zh-CN" sz="2200">
              <a:solidFill>
                <a:srgbClr val="000000"/>
              </a:solidFill>
              <a:latin typeface="NEU-BZ-S92"/>
              <a:ea typeface="方正书宋_GBK" panose="03000509000000000000" pitchFamily="65" charset="-122"/>
              <a:cs typeface="Times New Roman" panose="02020603050405020304" pitchFamily="18" charset="0"/>
            </a:endParaRPr>
          </a:p>
          <a:p>
            <a:pPr>
              <a:lnSpc>
                <a:spcPct val="120000"/>
              </a:lnSpc>
              <a:spcAft>
                <a:spcPct val="0"/>
              </a:spcAft>
              <a:tabLst>
                <a:tab pos="1188085"/>
                <a:tab pos="2163445"/>
                <a:tab pos="3142615"/>
                <a:tab pos="4190365"/>
              </a:tabLst>
            </a:pPr>
            <a:r>
              <a:rPr lang="zh-CN" altLang="zh-CN" sz="2200">
                <a:solidFill>
                  <a:srgbClr val="000000"/>
                </a:solidFill>
                <a:latin typeface="Arial" panose="020b0604020202020204" pitchFamily="34" charset="0"/>
                <a:ea typeface="黑体" panose="02010609060101010101" pitchFamily="2" charset="-122"/>
                <a:cs typeface="Times New Roman" panose="02020603050405020304" pitchFamily="18" charset="0"/>
              </a:rPr>
              <a:t>国际金融中心的变迁</a:t>
            </a:r>
            <a:endParaRPr lang="zh-CN" altLang="zh-CN" sz="2200">
              <a:solidFill>
                <a:srgbClr val="000000"/>
              </a:solidFill>
              <a:latin typeface="NEU-BZ-S92"/>
              <a:ea typeface="方正书宋_GBK" panose="03000509000000000000" pitchFamily="65" charset="-122"/>
              <a:cs typeface="Times New Roman" panose="02020603050405020304" pitchFamily="18" charset="0"/>
            </a:endParaRPr>
          </a:p>
          <a:p>
            <a:pPr>
              <a:lnSpc>
                <a:spcPct val="120000"/>
              </a:lnSpc>
              <a:spcAft>
                <a:spcPct val="0"/>
              </a:spcAft>
              <a:tabLst>
                <a:tab pos="1188085"/>
                <a:tab pos="2163445"/>
                <a:tab pos="3142615"/>
                <a:tab pos="4190365"/>
              </a:tabLst>
            </a:pPr>
            <a:r>
              <a:rPr lang="zh-CN" altLang="zh-CN" sz="2200">
                <a:solidFill>
                  <a:srgbClr val="000000"/>
                </a:solidFill>
                <a:latin typeface="Times New Roman" panose="02020603050405020304" pitchFamily="18" charset="0"/>
                <a:cs typeface="Times New Roman" panose="02020603050405020304" pitchFamily="18" charset="0"/>
              </a:rPr>
              <a:t>近代以来</a:t>
            </a:r>
            <a:r>
              <a:rPr lang="en-US" altLang="zh-CN" sz="2200">
                <a:solidFill>
                  <a:srgbClr val="000000"/>
                </a:solidFill>
                <a:latin typeface="Times New Roman" panose="02020603050405020304" pitchFamily="18" charset="0"/>
                <a:cs typeface="Times New Roman" panose="02020603050405020304" pitchFamily="18" charset="0"/>
              </a:rPr>
              <a:t>,</a:t>
            </a:r>
            <a:r>
              <a:rPr lang="zh-CN" altLang="zh-CN" sz="2200">
                <a:solidFill>
                  <a:srgbClr val="000000"/>
                </a:solidFill>
                <a:latin typeface="Times New Roman" panose="02020603050405020304" pitchFamily="18" charset="0"/>
                <a:cs typeface="Times New Roman" panose="02020603050405020304" pitchFamily="18" charset="0"/>
              </a:rPr>
              <a:t>国际金融中心从欧洲逐渐转移到美洲</a:t>
            </a:r>
            <a:r>
              <a:rPr lang="en-US" altLang="zh-CN" sz="2200">
                <a:solidFill>
                  <a:srgbClr val="000000"/>
                </a:solidFill>
                <a:latin typeface="Times New Roman" panose="02020603050405020304" pitchFamily="18" charset="0"/>
                <a:cs typeface="Times New Roman" panose="02020603050405020304" pitchFamily="18" charset="0"/>
              </a:rPr>
              <a:t>,</a:t>
            </a:r>
            <a:r>
              <a:rPr lang="zh-CN" altLang="zh-CN" sz="2200">
                <a:solidFill>
                  <a:srgbClr val="000000"/>
                </a:solidFill>
                <a:latin typeface="Times New Roman" panose="02020603050405020304" pitchFamily="18" charset="0"/>
                <a:cs typeface="Times New Roman" panose="02020603050405020304" pitchFamily="18" charset="0"/>
              </a:rPr>
              <a:t>从荷兰、英国转移到了美国。</a:t>
            </a:r>
            <a:endParaRPr lang="zh-CN" altLang="zh-CN" sz="2200">
              <a:solidFill>
                <a:srgbClr val="000000"/>
              </a:solidFill>
              <a:latin typeface="NEU-BZ-S92"/>
              <a:ea typeface="方正书宋_GBK" panose="03000509000000000000" pitchFamily="65" charset="-122"/>
              <a:cs typeface="Times New Roman" panose="02020603050405020304" pitchFamily="18" charset="0"/>
            </a:endParaRPr>
          </a:p>
          <a:p>
            <a:pPr>
              <a:lnSpc>
                <a:spcPct val="120000"/>
              </a:lnSpc>
              <a:spcAft>
                <a:spcPct val="0"/>
              </a:spcAft>
              <a:tabLst>
                <a:tab pos="1188085"/>
                <a:tab pos="2163445"/>
                <a:tab pos="3142615"/>
                <a:tab pos="4190365"/>
              </a:tabLst>
            </a:pPr>
            <a:r>
              <a:rPr lang="en-US" altLang="zh-CN" sz="2200">
                <a:solidFill>
                  <a:srgbClr val="000000"/>
                </a:solidFill>
                <a:latin typeface="Times New Roman" panose="02020603050405020304" pitchFamily="18" charset="0"/>
                <a:cs typeface="Times New Roman" panose="02020603050405020304" pitchFamily="18" charset="0"/>
              </a:rPr>
              <a:t>(1)</a:t>
            </a:r>
            <a:r>
              <a:rPr lang="zh-CN" altLang="zh-CN" sz="2200">
                <a:solidFill>
                  <a:srgbClr val="000000"/>
                </a:solidFill>
                <a:latin typeface="Times New Roman" panose="02020603050405020304" pitchFamily="18" charset="0"/>
                <a:cs typeface="Times New Roman" panose="02020603050405020304" pitchFamily="18" charset="0"/>
              </a:rPr>
              <a:t>手工工场时期</a:t>
            </a:r>
            <a:r>
              <a:rPr lang="en-US" altLang="zh-CN" sz="2200">
                <a:solidFill>
                  <a:srgbClr val="000000"/>
                </a:solidFill>
                <a:latin typeface="Times New Roman" panose="02020603050405020304" pitchFamily="18" charset="0"/>
                <a:cs typeface="Times New Roman" panose="02020603050405020304" pitchFamily="18" charset="0"/>
              </a:rPr>
              <a:t>,</a:t>
            </a:r>
            <a:r>
              <a:rPr lang="zh-CN" altLang="zh-CN" sz="2200">
                <a:solidFill>
                  <a:srgbClr val="000000"/>
                </a:solidFill>
                <a:latin typeface="Times New Roman" panose="02020603050405020304" pitchFamily="18" charset="0"/>
                <a:cs typeface="Times New Roman" panose="02020603050405020304" pitchFamily="18" charset="0"/>
              </a:rPr>
              <a:t>荷兰人通过创新资本流转体制</a:t>
            </a:r>
            <a:r>
              <a:rPr lang="en-US" altLang="zh-CN" sz="2200">
                <a:solidFill>
                  <a:srgbClr val="000000"/>
                </a:solidFill>
                <a:latin typeface="Times New Roman" panose="02020603050405020304" pitchFamily="18" charset="0"/>
                <a:cs typeface="Times New Roman" panose="02020603050405020304" pitchFamily="18" charset="0"/>
              </a:rPr>
              <a:t>,</a:t>
            </a:r>
            <a:r>
              <a:rPr lang="zh-CN" altLang="zh-CN" sz="2200">
                <a:solidFill>
                  <a:srgbClr val="000000"/>
                </a:solidFill>
                <a:latin typeface="Times New Roman" panose="02020603050405020304" pitchFamily="18" charset="0"/>
                <a:cs typeface="Times New Roman" panose="02020603050405020304" pitchFamily="18" charset="0"/>
              </a:rPr>
              <a:t>创立了历史上第一家证券交易所。尤其是荷兰的阿姆斯特丹不断进行金融创新</a:t>
            </a:r>
            <a:r>
              <a:rPr lang="en-US" altLang="zh-CN" sz="2200">
                <a:solidFill>
                  <a:srgbClr val="000000"/>
                </a:solidFill>
                <a:latin typeface="Times New Roman" panose="02020603050405020304" pitchFamily="18" charset="0"/>
                <a:cs typeface="Times New Roman" panose="02020603050405020304" pitchFamily="18" charset="0"/>
              </a:rPr>
              <a:t>,</a:t>
            </a:r>
            <a:r>
              <a:rPr lang="zh-CN" altLang="zh-CN" sz="2200">
                <a:solidFill>
                  <a:srgbClr val="000000"/>
                </a:solidFill>
                <a:latin typeface="Times New Roman" panose="02020603050405020304" pitchFamily="18" charset="0"/>
                <a:cs typeface="Times New Roman" panose="02020603050405020304" pitchFamily="18" charset="0"/>
              </a:rPr>
              <a:t>提高了金融聚集度和辐射力</a:t>
            </a:r>
            <a:r>
              <a:rPr lang="en-US" altLang="zh-CN" sz="2200">
                <a:solidFill>
                  <a:srgbClr val="000000"/>
                </a:solidFill>
                <a:latin typeface="Times New Roman" panose="02020603050405020304" pitchFamily="18" charset="0"/>
                <a:cs typeface="Times New Roman" panose="02020603050405020304" pitchFamily="18" charset="0"/>
              </a:rPr>
              <a:t>,</a:t>
            </a:r>
            <a:r>
              <a:rPr lang="zh-CN" altLang="zh-CN" sz="2200">
                <a:solidFill>
                  <a:srgbClr val="000000"/>
                </a:solidFill>
                <a:latin typeface="Times New Roman" panose="02020603050405020304" pitchFamily="18" charset="0"/>
                <a:cs typeface="Times New Roman" panose="02020603050405020304" pitchFamily="18" charset="0"/>
              </a:rPr>
              <a:t>逐渐成为国际金融中心。</a:t>
            </a:r>
            <a:endParaRPr lang="zh-CN" altLang="zh-CN" sz="2200">
              <a:solidFill>
                <a:srgbClr val="000000"/>
              </a:solidFill>
              <a:latin typeface="NEU-BZ-S92"/>
              <a:ea typeface="方正书宋_GBK" panose="03000509000000000000" pitchFamily="65" charset="-122"/>
              <a:cs typeface="Times New Roman" panose="02020603050405020304" pitchFamily="18" charset="0"/>
            </a:endParaRPr>
          </a:p>
          <a:p>
            <a:pPr>
              <a:lnSpc>
                <a:spcPct val="120000"/>
              </a:lnSpc>
              <a:spcAft>
                <a:spcPct val="0"/>
              </a:spcAft>
              <a:tabLst>
                <a:tab pos="1188085"/>
                <a:tab pos="2163445"/>
                <a:tab pos="3142615"/>
                <a:tab pos="4190365"/>
              </a:tabLst>
            </a:pPr>
            <a:r>
              <a:rPr lang="en-US" altLang="zh-CN" sz="2200">
                <a:solidFill>
                  <a:srgbClr val="000000"/>
                </a:solidFill>
                <a:latin typeface="Times New Roman" panose="02020603050405020304" pitchFamily="18" charset="0"/>
                <a:cs typeface="Times New Roman" panose="02020603050405020304" pitchFamily="18" charset="0"/>
              </a:rPr>
              <a:t>(2)</a:t>
            </a:r>
            <a:r>
              <a:rPr lang="zh-CN" altLang="zh-CN" sz="2200">
                <a:solidFill>
                  <a:srgbClr val="000000"/>
                </a:solidFill>
                <a:latin typeface="Times New Roman" panose="02020603050405020304" pitchFamily="18" charset="0"/>
                <a:cs typeface="Times New Roman" panose="02020603050405020304" pitchFamily="18" charset="0"/>
              </a:rPr>
              <a:t>工业革命前后</a:t>
            </a:r>
            <a:r>
              <a:rPr lang="en-US" altLang="zh-CN" sz="2200">
                <a:solidFill>
                  <a:srgbClr val="000000"/>
                </a:solidFill>
                <a:latin typeface="Times New Roman" panose="02020603050405020304" pitchFamily="18" charset="0"/>
                <a:cs typeface="Times New Roman" panose="02020603050405020304" pitchFamily="18" charset="0"/>
              </a:rPr>
              <a:t>,</a:t>
            </a:r>
            <a:r>
              <a:rPr lang="zh-CN" altLang="zh-CN" sz="2200">
                <a:solidFill>
                  <a:srgbClr val="000000"/>
                </a:solidFill>
                <a:latin typeface="Times New Roman" panose="02020603050405020304" pitchFamily="18" charset="0"/>
                <a:cs typeface="Times New Roman" panose="02020603050405020304" pitchFamily="18" charset="0"/>
              </a:rPr>
              <a:t>英国制度的改良和荷兰制度的衰退</a:t>
            </a:r>
            <a:r>
              <a:rPr lang="en-US" altLang="zh-CN" sz="2200">
                <a:solidFill>
                  <a:srgbClr val="000000"/>
                </a:solidFill>
                <a:latin typeface="Times New Roman" panose="02020603050405020304" pitchFamily="18" charset="0"/>
                <a:cs typeface="Times New Roman" panose="02020603050405020304" pitchFamily="18" charset="0"/>
              </a:rPr>
              <a:t>,</a:t>
            </a:r>
            <a:r>
              <a:rPr lang="zh-CN" altLang="zh-CN" sz="2200">
                <a:solidFill>
                  <a:srgbClr val="000000"/>
                </a:solidFill>
                <a:latin typeface="Times New Roman" panose="02020603050405020304" pitchFamily="18" charset="0"/>
                <a:cs typeface="Times New Roman" panose="02020603050405020304" pitchFamily="18" charset="0"/>
              </a:rPr>
              <a:t>使得金融产业在伦敦的交易成本获得了绝对的优势</a:t>
            </a:r>
            <a:r>
              <a:rPr lang="en-US" altLang="zh-CN" sz="2200">
                <a:solidFill>
                  <a:srgbClr val="000000"/>
                </a:solidFill>
                <a:latin typeface="Times New Roman" panose="02020603050405020304" pitchFamily="18" charset="0"/>
                <a:cs typeface="Times New Roman" panose="02020603050405020304" pitchFamily="18" charset="0"/>
              </a:rPr>
              <a:t>:</a:t>
            </a:r>
            <a:r>
              <a:rPr lang="zh-CN" altLang="zh-CN" sz="2200">
                <a:solidFill>
                  <a:srgbClr val="000000"/>
                </a:solidFill>
                <a:latin typeface="Times New Roman" panose="02020603050405020304" pitchFamily="18" charset="0"/>
                <a:cs typeface="Times New Roman" panose="02020603050405020304" pitchFamily="18" charset="0"/>
              </a:rPr>
              <a:t>首先是商业票据市场和非商业信贷要求的一系列金融产品的不断推出</a:t>
            </a:r>
            <a:r>
              <a:rPr lang="en-US" altLang="zh-CN" sz="2200">
                <a:solidFill>
                  <a:srgbClr val="000000"/>
                </a:solidFill>
                <a:latin typeface="Times New Roman" panose="02020603050405020304" pitchFamily="18" charset="0"/>
                <a:cs typeface="Times New Roman" panose="02020603050405020304" pitchFamily="18" charset="0"/>
              </a:rPr>
              <a:t>;</a:t>
            </a:r>
            <a:r>
              <a:rPr lang="zh-CN" altLang="zh-CN" sz="2200">
                <a:solidFill>
                  <a:srgbClr val="000000"/>
                </a:solidFill>
                <a:latin typeface="Times New Roman" panose="02020603050405020304" pitchFamily="18" charset="0"/>
                <a:cs typeface="Times New Roman" panose="02020603050405020304" pitchFamily="18" charset="0"/>
              </a:rPr>
              <a:t>其次是相对完善的银行、保险和证券监管体系的建立</a:t>
            </a:r>
            <a:r>
              <a:rPr lang="en-US" altLang="zh-CN" sz="2200">
                <a:solidFill>
                  <a:srgbClr val="000000"/>
                </a:solidFill>
                <a:latin typeface="Times New Roman" panose="02020603050405020304" pitchFamily="18" charset="0"/>
                <a:cs typeface="Times New Roman" panose="02020603050405020304" pitchFamily="18" charset="0"/>
              </a:rPr>
              <a:t>;</a:t>
            </a:r>
            <a:r>
              <a:rPr lang="zh-CN" altLang="zh-CN" sz="2200">
                <a:solidFill>
                  <a:srgbClr val="000000"/>
                </a:solidFill>
                <a:latin typeface="Times New Roman" panose="02020603050405020304" pitchFamily="18" charset="0"/>
                <a:cs typeface="Times New Roman" panose="02020603050405020304" pitchFamily="18" charset="0"/>
              </a:rPr>
              <a:t>再次是大量银行家和商人涌入伦敦。</a:t>
            </a:r>
            <a:r>
              <a:rPr lang="en-US" altLang="zh-CN" sz="2200">
                <a:solidFill>
                  <a:srgbClr val="000000"/>
                </a:solidFill>
                <a:latin typeface="Times New Roman" panose="02020603050405020304" pitchFamily="18" charset="0"/>
                <a:cs typeface="Times New Roman" panose="02020603050405020304" pitchFamily="18" charset="0"/>
              </a:rPr>
              <a:t>19</a:t>
            </a:r>
            <a:r>
              <a:rPr lang="zh-CN" altLang="zh-CN" sz="2200">
                <a:solidFill>
                  <a:srgbClr val="000000"/>
                </a:solidFill>
                <a:latin typeface="Times New Roman" panose="02020603050405020304" pitchFamily="18" charset="0"/>
                <a:cs typeface="Times New Roman" panose="02020603050405020304" pitchFamily="18" charset="0"/>
              </a:rPr>
              <a:t>世纪初</a:t>
            </a:r>
            <a:r>
              <a:rPr lang="en-US" altLang="zh-CN" sz="2200">
                <a:solidFill>
                  <a:srgbClr val="000000"/>
                </a:solidFill>
                <a:latin typeface="Times New Roman" panose="02020603050405020304" pitchFamily="18" charset="0"/>
                <a:cs typeface="Times New Roman" panose="02020603050405020304" pitchFamily="18" charset="0"/>
              </a:rPr>
              <a:t>,</a:t>
            </a:r>
            <a:r>
              <a:rPr lang="zh-CN" altLang="zh-CN" sz="2200">
                <a:solidFill>
                  <a:srgbClr val="000000"/>
                </a:solidFill>
                <a:latin typeface="Times New Roman" panose="02020603050405020304" pitchFamily="18" charset="0"/>
                <a:cs typeface="Times New Roman" panose="02020603050405020304" pitchFamily="18" charset="0"/>
              </a:rPr>
              <a:t>伦敦成为国际金融中心</a:t>
            </a:r>
            <a:r>
              <a:rPr lang="zh-CN" altLang="zh-CN" sz="2200" smtClean="0">
                <a:solidFill>
                  <a:srgbClr val="000000"/>
                </a:solidFill>
                <a:latin typeface="Times New Roman" panose="02020603050405020304" pitchFamily="18" charset="0"/>
                <a:cs typeface="Times New Roman" panose="02020603050405020304" pitchFamily="18" charset="0"/>
              </a:rPr>
              <a:t>。</a:t>
            </a:r>
            <a:endParaRPr lang="zh-CN" altLang="zh-CN" sz="2200">
              <a:solidFill>
                <a:srgbClr val="000000"/>
              </a:solidFill>
              <a:latin typeface="NEU-BZ-S92"/>
              <a:ea typeface="方正书宋_GBK" panose="03000509000000000000" pitchFamily="65" charset="-122"/>
              <a:cs typeface="Times New Roman" panose="02020603050405020304" pitchFamily="18" charset="0"/>
            </a:endParaRPr>
          </a:p>
        </p:txBody>
      </p:sp>
    </p:spTree>
  </p:cSld>
  <p:clrMapOvr>
    <a:masterClrMapping/>
  </p:clrMapOvr>
  <mc:AlternateContent xmlns:mc="http://schemas.openxmlformats.org/markup-compatibility/2006">
    <mc:Choice xmlns:p14="http://schemas.microsoft.com/office/powerpoint/2010/main" Requires="p14">
      <p:transition p14:dur="0"/>
    </mc:Choice>
    <mc:Fallback>
      <p:transition/>
    </mc:Fallback>
  </mc:AlternateContent>
  <p:timing/>
</p:sld>
</file>

<file path=ppt/slides/slide33.xml><?xml version="1.0" encoding="utf-8"?>
<p:sld xmlns:a="http://schemas.openxmlformats.org/drawingml/2006/main" xmlns:r="http://schemas.openxmlformats.org/officeDocument/2006/relationships" xmlns:p14="http://schemas.microsoft.com/office/powerpoint/2010/main" xmlns:p15="http://schemas.microsoft.com/office/powerpoint/2012/main" xmlns:p="http://schemas.openxmlformats.org/presentationml/2006/main">
  <p:cSld>
    <p:spTree>
      <p:nvGrpSpPr>
        <p:cNvPr id="1" name=""/>
        <p:cNvGrpSpPr/>
        <p:nvPr/>
      </p:nvGrpSpPr>
      <p:grpSpPr>
        <a:xfrm>
          <a:off x="0" y="0"/>
          <a:ext cx="0" cy="0"/>
        </a:xfrm>
      </p:grpSpPr>
      <p:sp>
        <p:nvSpPr>
          <p:cNvPr id="8" name="矩形 7">
            <a:hlinkClick r:id="rId2" action="ppaction://hlinksldjump"/>
          </p:cNvPr>
          <p:cNvSpPr/>
          <p:nvPr/>
        </p:nvSpPr>
        <p:spPr>
          <a:xfrm>
            <a:off x="269228" y="836712"/>
            <a:ext cx="1194595" cy="259229"/>
          </a:xfrm>
          <a:prstGeom prst="rect">
            <a:avLst/>
          </a:prstGeom>
          <a:solidFill>
            <a:srgbClr val="EAEAEA"/>
          </a:solidFill>
          <a:ln w="3175">
            <a:solidFill>
              <a:schemeClr val="bg1">
                <a:lumMod val="85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zh-CN" altLang="en-US" sz="1400" smtClean="0">
                <a:solidFill>
                  <a:srgbClr val="333333"/>
                </a:solidFill>
                <a:latin typeface="微软雅黑" panose="020b0503020204020204" pitchFamily="34" charset="-122"/>
                <a:ea typeface="微软雅黑" panose="020b0503020204020204" pitchFamily="34" charset="-122"/>
              </a:rPr>
              <a:t>探究点一</a:t>
            </a:r>
            <a:endParaRPr lang="zh-CN" altLang="en-US" sz="1400">
              <a:solidFill>
                <a:srgbClr val="333333"/>
              </a:solidFill>
              <a:latin typeface="微软雅黑" panose="020b0503020204020204" pitchFamily="34" charset="-122"/>
              <a:ea typeface="微软雅黑" panose="020b0503020204020204" pitchFamily="34" charset="-122"/>
            </a:endParaRPr>
          </a:p>
        </p:txBody>
      </p:sp>
      <p:sp>
        <p:nvSpPr>
          <p:cNvPr id="12" name="矩形 11">
            <a:hlinkClick r:id="rId3" action="ppaction://hlinksldjump"/>
          </p:cNvPr>
          <p:cNvSpPr/>
          <p:nvPr/>
        </p:nvSpPr>
        <p:spPr>
          <a:xfrm>
            <a:off x="1516714" y="836712"/>
            <a:ext cx="1194595" cy="259229"/>
          </a:xfrm>
          <a:prstGeom prst="rect">
            <a:avLst/>
          </a:prstGeom>
          <a:solidFill>
            <a:srgbClr val="EAEAEA"/>
          </a:solidFill>
          <a:ln w="3175">
            <a:solidFill>
              <a:schemeClr val="bg1">
                <a:lumMod val="85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zh-CN" altLang="en-US" sz="1400" smtClean="0">
                <a:solidFill>
                  <a:srgbClr val="333333"/>
                </a:solidFill>
                <a:latin typeface="微软雅黑" panose="020b0503020204020204" pitchFamily="34" charset="-122"/>
                <a:ea typeface="微软雅黑" panose="020b0503020204020204" pitchFamily="34" charset="-122"/>
              </a:rPr>
              <a:t>探究点二</a:t>
            </a:r>
            <a:endParaRPr lang="zh-CN" altLang="en-US" sz="1400">
              <a:solidFill>
                <a:srgbClr val="333333"/>
              </a:solidFill>
              <a:latin typeface="微软雅黑" panose="020b0503020204020204" pitchFamily="34" charset="-122"/>
              <a:ea typeface="微软雅黑" panose="020b0503020204020204" pitchFamily="34" charset="-122"/>
            </a:endParaRPr>
          </a:p>
        </p:txBody>
      </p:sp>
      <p:sp>
        <p:nvSpPr>
          <p:cNvPr id="13" name="矩形 12">
            <a:hlinkClick r:id="rId4" action="ppaction://hlinksldjump"/>
          </p:cNvPr>
          <p:cNvSpPr/>
          <p:nvPr/>
        </p:nvSpPr>
        <p:spPr>
          <a:xfrm>
            <a:off x="2764200" y="836712"/>
            <a:ext cx="1194595" cy="259229"/>
          </a:xfrm>
          <a:prstGeom prst="rect">
            <a:avLst/>
          </a:prstGeom>
          <a:solidFill>
            <a:srgbClr val="C04B05"/>
          </a:solidFill>
          <a:ln w="3175">
            <a:solidFill>
              <a:schemeClr val="bg1">
                <a:lumMod val="85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zh-CN" altLang="en-US" sz="1400" smtClean="0">
                <a:solidFill>
                  <a:schemeClr val="bg1"/>
                </a:solidFill>
                <a:latin typeface="微软雅黑" panose="020b0503020204020204" pitchFamily="34" charset="-122"/>
                <a:ea typeface="微软雅黑" panose="020b0503020204020204" pitchFamily="34" charset="-122"/>
              </a:rPr>
              <a:t>探究点三</a:t>
            </a:r>
            <a:endParaRPr lang="zh-CN" altLang="en-US" sz="1400">
              <a:solidFill>
                <a:schemeClr val="bg1"/>
              </a:solidFill>
              <a:latin typeface="微软雅黑" panose="020b0503020204020204" pitchFamily="34" charset="-122"/>
              <a:ea typeface="微软雅黑" panose="020b0503020204020204" pitchFamily="34" charset="-122"/>
            </a:endParaRPr>
          </a:p>
        </p:txBody>
      </p:sp>
      <p:sp>
        <p:nvSpPr>
          <p:cNvPr id="14" name="矩形 13">
            <a:hlinkClick r:id="rId5" action="ppaction://hlinksldjump"/>
          </p:cNvPr>
          <p:cNvSpPr/>
          <p:nvPr/>
        </p:nvSpPr>
        <p:spPr>
          <a:xfrm>
            <a:off x="4011686" y="836712"/>
            <a:ext cx="1194595" cy="259229"/>
          </a:xfrm>
          <a:prstGeom prst="rect">
            <a:avLst/>
          </a:prstGeom>
          <a:solidFill>
            <a:srgbClr val="EAEAEA"/>
          </a:solidFill>
          <a:ln w="3175">
            <a:solidFill>
              <a:schemeClr val="bg1">
                <a:lumMod val="85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zh-CN" altLang="en-US" sz="1400" smtClean="0">
                <a:solidFill>
                  <a:srgbClr val="333333"/>
                </a:solidFill>
                <a:latin typeface="微软雅黑" panose="020b0503020204020204" pitchFamily="34" charset="-122"/>
                <a:ea typeface="微软雅黑" panose="020b0503020204020204" pitchFamily="34" charset="-122"/>
              </a:rPr>
              <a:t>随堂演练</a:t>
            </a:r>
            <a:endParaRPr lang="zh-CN" altLang="en-US" sz="1400">
              <a:solidFill>
                <a:srgbClr val="333333"/>
              </a:solidFill>
              <a:latin typeface="微软雅黑" panose="020b0503020204020204" pitchFamily="34" charset="-122"/>
              <a:ea typeface="微软雅黑" panose="020b0503020204020204" pitchFamily="34" charset="-122"/>
            </a:endParaRPr>
          </a:p>
        </p:txBody>
      </p:sp>
      <p:sp>
        <p:nvSpPr>
          <p:cNvPr id="2" name="矩形 1"/>
          <p:cNvSpPr>
            <a:spLocks noChangeAspect="1"/>
          </p:cNvSpPr>
          <p:nvPr/>
        </p:nvSpPr>
        <p:spPr>
          <a:xfrm>
            <a:off x="508000" y="2919864"/>
            <a:ext cx="8128000" cy="1272271"/>
          </a:xfrm>
          <a:prstGeom prst="rect">
            <a:avLst/>
          </a:prstGeom>
        </p:spPr>
        <p:txBody>
          <a:bodyPr>
            <a:spAutoFit/>
          </a:bodyPr>
          <a:lstStyle/>
          <a:p>
            <a:pPr>
              <a:lnSpc>
                <a:spcPct val="120000"/>
              </a:lnSpc>
              <a:spcAft>
                <a:spcPct val="0"/>
              </a:spcAft>
              <a:tabLst>
                <a:tab pos="1188085"/>
                <a:tab pos="2163445"/>
                <a:tab pos="3142615"/>
                <a:tab pos="4190365"/>
              </a:tabLst>
            </a:pPr>
            <a:r>
              <a:rPr lang="en-US" altLang="zh-CN" sz="2200">
                <a:solidFill>
                  <a:srgbClr val="000000"/>
                </a:solidFill>
                <a:latin typeface="Times New Roman" panose="02020603050405020304" pitchFamily="18" charset="0"/>
                <a:cs typeface="Times New Roman" panose="02020603050405020304" pitchFamily="18" charset="0"/>
              </a:rPr>
              <a:t>(3)</a:t>
            </a:r>
            <a:r>
              <a:rPr lang="zh-CN" altLang="zh-CN" sz="2200">
                <a:solidFill>
                  <a:srgbClr val="000000"/>
                </a:solidFill>
                <a:latin typeface="Times New Roman" panose="02020603050405020304" pitchFamily="18" charset="0"/>
                <a:cs typeface="Times New Roman" panose="02020603050405020304" pitchFamily="18" charset="0"/>
              </a:rPr>
              <a:t>两次世界大战使英国实力衰退</a:t>
            </a:r>
            <a:r>
              <a:rPr lang="en-US" altLang="zh-CN" sz="2200">
                <a:solidFill>
                  <a:srgbClr val="000000"/>
                </a:solidFill>
                <a:latin typeface="Times New Roman" panose="02020603050405020304" pitchFamily="18" charset="0"/>
                <a:cs typeface="Times New Roman" panose="02020603050405020304" pitchFamily="18" charset="0"/>
              </a:rPr>
              <a:t>,</a:t>
            </a:r>
            <a:r>
              <a:rPr lang="zh-CN" altLang="zh-CN" sz="2200">
                <a:solidFill>
                  <a:srgbClr val="000000"/>
                </a:solidFill>
                <a:latin typeface="Times New Roman" panose="02020603050405020304" pitchFamily="18" charset="0"/>
                <a:cs typeface="Times New Roman" panose="02020603050405020304" pitchFamily="18" charset="0"/>
              </a:rPr>
              <a:t>而美国的实力迅速上升。第二次世界大战后</a:t>
            </a:r>
            <a:r>
              <a:rPr lang="en-US" altLang="zh-CN" sz="2200">
                <a:solidFill>
                  <a:srgbClr val="000000"/>
                </a:solidFill>
                <a:latin typeface="Times New Roman" panose="02020603050405020304" pitchFamily="18" charset="0"/>
                <a:cs typeface="Times New Roman" panose="02020603050405020304" pitchFamily="18" charset="0"/>
              </a:rPr>
              <a:t>,</a:t>
            </a:r>
            <a:r>
              <a:rPr lang="zh-CN" altLang="zh-CN" sz="2200">
                <a:solidFill>
                  <a:srgbClr val="000000"/>
                </a:solidFill>
                <a:latin typeface="Times New Roman" panose="02020603050405020304" pitchFamily="18" charset="0"/>
                <a:cs typeface="Times New Roman" panose="02020603050405020304" pitchFamily="18" charset="0"/>
              </a:rPr>
              <a:t>纽约证券交易所超过伦敦证券交易所成为全球最大的证券交易所</a:t>
            </a:r>
            <a:r>
              <a:rPr lang="en-US" altLang="zh-CN" sz="2200">
                <a:solidFill>
                  <a:srgbClr val="000000"/>
                </a:solidFill>
                <a:latin typeface="Times New Roman" panose="02020603050405020304" pitchFamily="18" charset="0"/>
                <a:cs typeface="Times New Roman" panose="02020603050405020304" pitchFamily="18" charset="0"/>
              </a:rPr>
              <a:t>,</a:t>
            </a:r>
            <a:r>
              <a:rPr lang="zh-CN" altLang="zh-CN" sz="2200">
                <a:solidFill>
                  <a:srgbClr val="000000"/>
                </a:solidFill>
                <a:latin typeface="Times New Roman" panose="02020603050405020304" pitchFamily="18" charset="0"/>
                <a:cs typeface="Times New Roman" panose="02020603050405020304" pitchFamily="18" charset="0"/>
              </a:rPr>
              <a:t>纽约作为国际金融中心的地位得到确立。</a:t>
            </a:r>
            <a:endParaRPr lang="zh-CN" altLang="zh-CN" sz="2200">
              <a:solidFill>
                <a:srgbClr val="000000"/>
              </a:solidFill>
              <a:latin typeface="NEU-BZ-S92"/>
              <a:ea typeface="方正书宋_GBK" panose="03000509000000000000" pitchFamily="65" charset="-122"/>
              <a:cs typeface="Times New Roman" panose="02020603050405020304" pitchFamily="18" charset="0"/>
            </a:endParaRPr>
          </a:p>
        </p:txBody>
      </p:sp>
    </p:spTree>
  </p:cSld>
  <p:clrMapOvr>
    <a:masterClrMapping/>
  </p:clrMapOvr>
  <mc:AlternateContent xmlns:mc="http://schemas.openxmlformats.org/markup-compatibility/2006">
    <mc:Choice xmlns:p14="http://schemas.microsoft.com/office/powerpoint/2010/main" Requires="p14">
      <p:transition p14:dur="0"/>
    </mc:Choice>
    <mc:Fallback>
      <p:transition/>
    </mc:Fallback>
  </mc:AlternateContent>
  <p:timing/>
</p:sld>
</file>

<file path=ppt/slides/slide34.xml><?xml version="1.0" encoding="utf-8"?>
<p:sld xmlns:a="http://schemas.openxmlformats.org/drawingml/2006/main" xmlns:r="http://schemas.openxmlformats.org/officeDocument/2006/relationships" xmlns:p14="http://schemas.microsoft.com/office/powerpoint/2010/main" xmlns:p15="http://schemas.microsoft.com/office/powerpoint/2012/main" xmlns:p="http://schemas.openxmlformats.org/presentationml/2006/main">
  <p:cSld>
    <p:spTree>
      <p:nvGrpSpPr>
        <p:cNvPr id="1" name=""/>
        <p:cNvGrpSpPr/>
        <p:nvPr/>
      </p:nvGrpSpPr>
      <p:grpSpPr>
        <a:xfrm>
          <a:off x="0" y="0"/>
          <a:ext cx="0" cy="0"/>
        </a:xfrm>
      </p:grpSpPr>
      <p:sp>
        <p:nvSpPr>
          <p:cNvPr id="8" name="矩形 7">
            <a:hlinkClick r:id="rId2" action="ppaction://hlinksldjump"/>
          </p:cNvPr>
          <p:cNvSpPr/>
          <p:nvPr/>
        </p:nvSpPr>
        <p:spPr>
          <a:xfrm>
            <a:off x="269228" y="836712"/>
            <a:ext cx="1194595" cy="259229"/>
          </a:xfrm>
          <a:prstGeom prst="rect">
            <a:avLst/>
          </a:prstGeom>
          <a:solidFill>
            <a:srgbClr val="EAEAEA"/>
          </a:solidFill>
          <a:ln w="3175">
            <a:solidFill>
              <a:schemeClr val="bg1">
                <a:lumMod val="85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zh-CN" altLang="en-US" sz="1400" smtClean="0">
                <a:solidFill>
                  <a:srgbClr val="333333"/>
                </a:solidFill>
                <a:latin typeface="微软雅黑" panose="020b0503020204020204" pitchFamily="34" charset="-122"/>
                <a:ea typeface="微软雅黑" panose="020b0503020204020204" pitchFamily="34" charset="-122"/>
              </a:rPr>
              <a:t>探究点一</a:t>
            </a:r>
            <a:endParaRPr lang="zh-CN" altLang="en-US" sz="1400">
              <a:solidFill>
                <a:srgbClr val="333333"/>
              </a:solidFill>
              <a:latin typeface="微软雅黑" panose="020b0503020204020204" pitchFamily="34" charset="-122"/>
              <a:ea typeface="微软雅黑" panose="020b0503020204020204" pitchFamily="34" charset="-122"/>
            </a:endParaRPr>
          </a:p>
        </p:txBody>
      </p:sp>
      <p:sp>
        <p:nvSpPr>
          <p:cNvPr id="12" name="矩形 11">
            <a:hlinkClick r:id="rId3" action="ppaction://hlinksldjump"/>
          </p:cNvPr>
          <p:cNvSpPr/>
          <p:nvPr/>
        </p:nvSpPr>
        <p:spPr>
          <a:xfrm>
            <a:off x="1516714" y="836712"/>
            <a:ext cx="1194595" cy="259229"/>
          </a:xfrm>
          <a:prstGeom prst="rect">
            <a:avLst/>
          </a:prstGeom>
          <a:solidFill>
            <a:srgbClr val="EAEAEA"/>
          </a:solidFill>
          <a:ln w="3175">
            <a:solidFill>
              <a:schemeClr val="bg1">
                <a:lumMod val="85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zh-CN" altLang="en-US" sz="1400" smtClean="0">
                <a:solidFill>
                  <a:srgbClr val="333333"/>
                </a:solidFill>
                <a:latin typeface="微软雅黑" panose="020b0503020204020204" pitchFamily="34" charset="-122"/>
                <a:ea typeface="微软雅黑" panose="020b0503020204020204" pitchFamily="34" charset="-122"/>
              </a:rPr>
              <a:t>探究点二</a:t>
            </a:r>
            <a:endParaRPr lang="zh-CN" altLang="en-US" sz="1400">
              <a:solidFill>
                <a:srgbClr val="333333"/>
              </a:solidFill>
              <a:latin typeface="微软雅黑" panose="020b0503020204020204" pitchFamily="34" charset="-122"/>
              <a:ea typeface="微软雅黑" panose="020b0503020204020204" pitchFamily="34" charset="-122"/>
            </a:endParaRPr>
          </a:p>
        </p:txBody>
      </p:sp>
      <p:sp>
        <p:nvSpPr>
          <p:cNvPr id="13" name="矩形 12">
            <a:hlinkClick r:id="rId4" action="ppaction://hlinksldjump"/>
          </p:cNvPr>
          <p:cNvSpPr/>
          <p:nvPr/>
        </p:nvSpPr>
        <p:spPr>
          <a:xfrm>
            <a:off x="2764200" y="836712"/>
            <a:ext cx="1194595" cy="259229"/>
          </a:xfrm>
          <a:prstGeom prst="rect">
            <a:avLst/>
          </a:prstGeom>
          <a:solidFill>
            <a:srgbClr val="C04B05"/>
          </a:solidFill>
          <a:ln w="3175">
            <a:solidFill>
              <a:schemeClr val="bg1">
                <a:lumMod val="85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zh-CN" altLang="en-US" sz="1400" smtClean="0">
                <a:solidFill>
                  <a:schemeClr val="bg1"/>
                </a:solidFill>
                <a:latin typeface="微软雅黑" panose="020b0503020204020204" pitchFamily="34" charset="-122"/>
                <a:ea typeface="微软雅黑" panose="020b0503020204020204" pitchFamily="34" charset="-122"/>
              </a:rPr>
              <a:t>探究点三</a:t>
            </a:r>
            <a:endParaRPr lang="zh-CN" altLang="en-US" sz="1400">
              <a:solidFill>
                <a:schemeClr val="bg1"/>
              </a:solidFill>
              <a:latin typeface="微软雅黑" panose="020b0503020204020204" pitchFamily="34" charset="-122"/>
              <a:ea typeface="微软雅黑" panose="020b0503020204020204" pitchFamily="34" charset="-122"/>
            </a:endParaRPr>
          </a:p>
        </p:txBody>
      </p:sp>
      <p:sp>
        <p:nvSpPr>
          <p:cNvPr id="14" name="矩形 13">
            <a:hlinkClick r:id="rId5" action="ppaction://hlinksldjump"/>
          </p:cNvPr>
          <p:cNvSpPr/>
          <p:nvPr/>
        </p:nvSpPr>
        <p:spPr>
          <a:xfrm>
            <a:off x="4011686" y="836712"/>
            <a:ext cx="1194595" cy="259229"/>
          </a:xfrm>
          <a:prstGeom prst="rect">
            <a:avLst/>
          </a:prstGeom>
          <a:solidFill>
            <a:srgbClr val="EAEAEA"/>
          </a:solidFill>
          <a:ln w="3175">
            <a:solidFill>
              <a:schemeClr val="bg1">
                <a:lumMod val="85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zh-CN" altLang="en-US" sz="1400" smtClean="0">
                <a:solidFill>
                  <a:srgbClr val="333333"/>
                </a:solidFill>
                <a:latin typeface="微软雅黑" panose="020b0503020204020204" pitchFamily="34" charset="-122"/>
                <a:ea typeface="微软雅黑" panose="020b0503020204020204" pitchFamily="34" charset="-122"/>
              </a:rPr>
              <a:t>随堂演练</a:t>
            </a:r>
            <a:endParaRPr lang="zh-CN" altLang="en-US" sz="1400">
              <a:solidFill>
                <a:srgbClr val="333333"/>
              </a:solidFill>
              <a:latin typeface="微软雅黑" panose="020b0503020204020204" pitchFamily="34" charset="-122"/>
              <a:ea typeface="微软雅黑" panose="020b0503020204020204" pitchFamily="34" charset="-122"/>
            </a:endParaRPr>
          </a:p>
        </p:txBody>
      </p:sp>
      <p:sp>
        <p:nvSpPr>
          <p:cNvPr id="2" name="矩形 1"/>
          <p:cNvSpPr>
            <a:spLocks noChangeAspect="1"/>
          </p:cNvSpPr>
          <p:nvPr/>
        </p:nvSpPr>
        <p:spPr>
          <a:xfrm>
            <a:off x="508000" y="1244015"/>
            <a:ext cx="8128000" cy="4561249"/>
          </a:xfrm>
          <a:prstGeom prst="rect">
            <a:avLst/>
          </a:prstGeom>
        </p:spPr>
        <p:txBody>
          <a:bodyPr>
            <a:spAutoFit/>
          </a:bodyPr>
          <a:lstStyle/>
          <a:p>
            <a:pPr>
              <a:lnSpc>
                <a:spcPct val="120000"/>
              </a:lnSpc>
              <a:spcAft>
                <a:spcPct val="0"/>
              </a:spcAft>
              <a:tabLst>
                <a:tab pos="1188085"/>
                <a:tab pos="2163445"/>
                <a:tab pos="3142615"/>
                <a:tab pos="4190365"/>
              </a:tabLst>
            </a:pPr>
            <a:r>
              <a:rPr lang="zh-CN" altLang="zh-CN" sz="2200">
                <a:solidFill>
                  <a:srgbClr val="000000"/>
                </a:solidFill>
                <a:latin typeface="Times New Roman" panose="02020603050405020304" pitchFamily="18" charset="0"/>
                <a:ea typeface="黑体" panose="02010609060101010101" pitchFamily="2" charset="-122"/>
                <a:cs typeface="Times New Roman" panose="02020603050405020304" pitchFamily="18" charset="0"/>
              </a:rPr>
              <a:t>典例剖析</a:t>
            </a:r>
            <a:endParaRPr lang="zh-CN" altLang="zh-CN" sz="2200">
              <a:solidFill>
                <a:srgbClr val="000000"/>
              </a:solidFill>
              <a:latin typeface="NEU-BZ-S92"/>
              <a:ea typeface="方正书宋_GBK" panose="03000509000000000000" pitchFamily="65" charset="-122"/>
              <a:cs typeface="Times New Roman" panose="02020603050405020304" pitchFamily="18" charset="0"/>
            </a:endParaRPr>
          </a:p>
          <a:p>
            <a:pPr>
              <a:lnSpc>
                <a:spcPct val="120000"/>
              </a:lnSpc>
              <a:spcAft>
                <a:spcPct val="0"/>
              </a:spcAft>
              <a:tabLst>
                <a:tab pos="1188085"/>
                <a:tab pos="2163445"/>
                <a:tab pos="3142615"/>
                <a:tab pos="4190365"/>
              </a:tabLst>
            </a:pPr>
            <a:r>
              <a:rPr lang="zh-CN" altLang="zh-CN" sz="2200">
                <a:solidFill>
                  <a:srgbClr val="000000"/>
                </a:solidFill>
                <a:latin typeface="Times New Roman" panose="02020603050405020304" pitchFamily="18" charset="0"/>
                <a:ea typeface="黑体" panose="02010609060101010101" pitchFamily="2" charset="-122"/>
                <a:cs typeface="Times New Roman" panose="02020603050405020304" pitchFamily="18" charset="0"/>
              </a:rPr>
              <a:t>例题</a:t>
            </a:r>
            <a:r>
              <a:rPr lang="en-US" altLang="zh-CN" sz="2200" b="1">
                <a:solidFill>
                  <a:srgbClr val="000000"/>
                </a:solidFill>
                <a:latin typeface="Times New Roman" panose="02020603050405020304" pitchFamily="18" charset="0"/>
                <a:cs typeface="Times New Roman" panose="02020603050405020304" pitchFamily="18" charset="0"/>
              </a:rPr>
              <a:t>3</a:t>
            </a:r>
            <a:r>
              <a:rPr lang="en-US" altLang="zh-CN" sz="2200">
                <a:solidFill>
                  <a:srgbClr val="000000"/>
                </a:solidFill>
                <a:latin typeface="Times New Roman" panose="02020603050405020304" pitchFamily="18" charset="0"/>
                <a:cs typeface="Times New Roman" panose="02020603050405020304" pitchFamily="18" charset="0"/>
              </a:rPr>
              <a:t>1971</a:t>
            </a:r>
            <a:r>
              <a:rPr lang="zh-CN" altLang="zh-CN" sz="2200">
                <a:solidFill>
                  <a:srgbClr val="000000"/>
                </a:solidFill>
                <a:latin typeface="Times New Roman" panose="02020603050405020304" pitchFamily="18" charset="0"/>
                <a:cs typeface="Times New Roman" panose="02020603050405020304" pitchFamily="18" charset="0"/>
              </a:rPr>
              <a:t>年</a:t>
            </a:r>
            <a:r>
              <a:rPr lang="en-US" altLang="zh-CN" sz="2200">
                <a:solidFill>
                  <a:srgbClr val="000000"/>
                </a:solidFill>
                <a:latin typeface="Times New Roman" panose="02020603050405020304" pitchFamily="18" charset="0"/>
                <a:cs typeface="Times New Roman" panose="02020603050405020304" pitchFamily="18" charset="0"/>
              </a:rPr>
              <a:t>,</a:t>
            </a:r>
            <a:r>
              <a:rPr lang="zh-CN" altLang="zh-CN" sz="2200">
                <a:solidFill>
                  <a:srgbClr val="000000"/>
                </a:solidFill>
                <a:latin typeface="Times New Roman" panose="02020603050405020304" pitchFamily="18" charset="0"/>
                <a:cs typeface="Times New Roman" panose="02020603050405020304" pitchFamily="18" charset="0"/>
              </a:rPr>
              <a:t>美国对外短期债务的增长已使黄金储备不足以抵偿债务的利息</a:t>
            </a:r>
            <a:r>
              <a:rPr lang="en-US" altLang="zh-CN" sz="2200">
                <a:solidFill>
                  <a:srgbClr val="000000"/>
                </a:solidFill>
                <a:latin typeface="Times New Roman" panose="02020603050405020304" pitchFamily="18" charset="0"/>
                <a:cs typeface="Times New Roman" panose="02020603050405020304" pitchFamily="18" charset="0"/>
              </a:rPr>
              <a:t>,</a:t>
            </a:r>
            <a:r>
              <a:rPr lang="zh-CN" altLang="zh-CN" sz="2200">
                <a:solidFill>
                  <a:srgbClr val="000000"/>
                </a:solidFill>
                <a:latin typeface="Times New Roman" panose="02020603050405020304" pitchFamily="18" charset="0"/>
                <a:cs typeface="Times New Roman" panose="02020603050405020304" pitchFamily="18" charset="0"/>
              </a:rPr>
              <a:t>美元大幅贬值。</a:t>
            </a:r>
            <a:r>
              <a:rPr lang="en-US" altLang="zh-CN" sz="2200">
                <a:solidFill>
                  <a:srgbClr val="000000"/>
                </a:solidFill>
                <a:latin typeface="Times New Roman" panose="02020603050405020304" pitchFamily="18" charset="0"/>
                <a:cs typeface="Times New Roman" panose="02020603050405020304" pitchFamily="18" charset="0"/>
              </a:rPr>
              <a:t>1973</a:t>
            </a:r>
            <a:r>
              <a:rPr lang="zh-CN" altLang="zh-CN" sz="2200">
                <a:solidFill>
                  <a:srgbClr val="000000"/>
                </a:solidFill>
                <a:latin typeface="Times New Roman" panose="02020603050405020304" pitchFamily="18" charset="0"/>
                <a:cs typeface="Times New Roman" panose="02020603050405020304" pitchFamily="18" charset="0"/>
              </a:rPr>
              <a:t>年美元再度贬值</a:t>
            </a:r>
            <a:r>
              <a:rPr lang="en-US" altLang="zh-CN" sz="2200">
                <a:solidFill>
                  <a:srgbClr val="000000"/>
                </a:solidFill>
                <a:latin typeface="Times New Roman" panose="02020603050405020304" pitchFamily="18" charset="0"/>
                <a:cs typeface="Times New Roman" panose="02020603050405020304" pitchFamily="18" charset="0"/>
              </a:rPr>
              <a:t>10%,</a:t>
            </a:r>
            <a:r>
              <a:rPr lang="zh-CN" altLang="zh-CN" sz="2200">
                <a:solidFill>
                  <a:srgbClr val="000000"/>
                </a:solidFill>
                <a:latin typeface="Times New Roman" panose="02020603050405020304" pitchFamily="18" charset="0"/>
                <a:cs typeface="Times New Roman" panose="02020603050405020304" pitchFamily="18" charset="0"/>
              </a:rPr>
              <a:t>各国普遍实行浮动汇率制。</a:t>
            </a:r>
            <a:r>
              <a:rPr lang="en-US" altLang="zh-CN" sz="2200">
                <a:solidFill>
                  <a:srgbClr val="000000"/>
                </a:solidFill>
                <a:latin typeface="Times New Roman" panose="02020603050405020304" pitchFamily="18" charset="0"/>
                <a:cs typeface="Times New Roman" panose="02020603050405020304" pitchFamily="18" charset="0"/>
              </a:rPr>
              <a:t>1979</a:t>
            </a:r>
            <a:r>
              <a:rPr lang="zh-CN" altLang="zh-CN" sz="2200">
                <a:solidFill>
                  <a:srgbClr val="000000"/>
                </a:solidFill>
                <a:latin typeface="Times New Roman" panose="02020603050405020304" pitchFamily="18" charset="0"/>
                <a:cs typeface="Times New Roman" panose="02020603050405020304" pitchFamily="18" charset="0"/>
              </a:rPr>
              <a:t>年</a:t>
            </a:r>
            <a:r>
              <a:rPr lang="en-US" altLang="zh-CN" sz="2200">
                <a:solidFill>
                  <a:srgbClr val="000000"/>
                </a:solidFill>
                <a:latin typeface="Times New Roman" panose="02020603050405020304" pitchFamily="18" charset="0"/>
                <a:cs typeface="Times New Roman" panose="02020603050405020304" pitchFamily="18" charset="0"/>
              </a:rPr>
              <a:t>3</a:t>
            </a:r>
            <a:r>
              <a:rPr lang="zh-CN" altLang="zh-CN" sz="2200">
                <a:solidFill>
                  <a:srgbClr val="000000"/>
                </a:solidFill>
                <a:latin typeface="Times New Roman" panose="02020603050405020304" pitchFamily="18" charset="0"/>
                <a:cs typeface="Times New Roman" panose="02020603050405020304" pitchFamily="18" charset="0"/>
              </a:rPr>
              <a:t>月欧洲货币体系正式建立。</a:t>
            </a:r>
            <a:r>
              <a:rPr lang="en-US" altLang="zh-CN" sz="2200">
                <a:solidFill>
                  <a:srgbClr val="000000"/>
                </a:solidFill>
                <a:latin typeface="Times New Roman" panose="02020603050405020304" pitchFamily="18" charset="0"/>
                <a:cs typeface="Times New Roman" panose="02020603050405020304" pitchFamily="18" charset="0"/>
              </a:rPr>
              <a:t>20</a:t>
            </a:r>
            <a:r>
              <a:rPr lang="zh-CN" altLang="zh-CN" sz="2200">
                <a:solidFill>
                  <a:srgbClr val="000000"/>
                </a:solidFill>
                <a:latin typeface="Times New Roman" panose="02020603050405020304" pitchFamily="18" charset="0"/>
                <a:cs typeface="Times New Roman" panose="02020603050405020304" pitchFamily="18" charset="0"/>
              </a:rPr>
              <a:t>世纪</a:t>
            </a:r>
            <a:r>
              <a:rPr lang="en-US" altLang="zh-CN" sz="2200">
                <a:solidFill>
                  <a:srgbClr val="000000"/>
                </a:solidFill>
                <a:latin typeface="Times New Roman" panose="02020603050405020304" pitchFamily="18" charset="0"/>
                <a:cs typeface="Times New Roman" panose="02020603050405020304" pitchFamily="18" charset="0"/>
              </a:rPr>
              <a:t>70</a:t>
            </a:r>
            <a:r>
              <a:rPr lang="zh-CN" altLang="zh-CN" sz="2200">
                <a:solidFill>
                  <a:srgbClr val="000000"/>
                </a:solidFill>
                <a:latin typeface="Times New Roman" panose="02020603050405020304" pitchFamily="18" charset="0"/>
                <a:cs typeface="Times New Roman" panose="02020603050405020304" pitchFamily="18" charset="0"/>
              </a:rPr>
              <a:t>年代日本垄断的亚洲开发银行在国际领域活动。这说明</a:t>
            </a:r>
            <a:r>
              <a:rPr lang="en-US" altLang="zh-CN" sz="2200">
                <a:solidFill>
                  <a:srgbClr val="000000"/>
                </a:solidFill>
                <a:latin typeface="Times New Roman" panose="02020603050405020304" pitchFamily="18" charset="0"/>
                <a:cs typeface="Times New Roman" panose="02020603050405020304" pitchFamily="18" charset="0"/>
              </a:rPr>
              <a:t>(</a:t>
            </a:r>
            <a:r>
              <a:rPr lang="zh-CN" altLang="zh-CN" sz="2200">
                <a:solidFill>
                  <a:srgbClr val="000000"/>
                </a:solidFill>
                <a:latin typeface="Times New Roman" panose="02020603050405020304" pitchFamily="18" charset="0"/>
                <a:cs typeface="Times New Roman" panose="02020603050405020304" pitchFamily="18" charset="0"/>
              </a:rPr>
              <a:t>　　</a:t>
            </a:r>
            <a:r>
              <a:rPr lang="en-US" altLang="zh-CN" sz="2200">
                <a:solidFill>
                  <a:srgbClr val="000000"/>
                </a:solidFill>
                <a:latin typeface="Times New Roman" panose="02020603050405020304" pitchFamily="18" charset="0"/>
                <a:cs typeface="Times New Roman" panose="02020603050405020304" pitchFamily="18" charset="0"/>
              </a:rPr>
              <a:t>)</a:t>
            </a:r>
            <a:endParaRPr lang="zh-CN" altLang="zh-CN" sz="2200">
              <a:solidFill>
                <a:srgbClr val="000000"/>
              </a:solidFill>
              <a:latin typeface="NEU-BZ-S92"/>
              <a:ea typeface="方正书宋_GBK" panose="03000509000000000000" pitchFamily="65" charset="-122"/>
              <a:cs typeface="Times New Roman" panose="02020603050405020304" pitchFamily="18" charset="0"/>
            </a:endParaRPr>
          </a:p>
          <a:p>
            <a:pPr>
              <a:lnSpc>
                <a:spcPct val="120000"/>
              </a:lnSpc>
              <a:spcAft>
                <a:spcPct val="0"/>
              </a:spcAft>
              <a:tabLst>
                <a:tab pos="1188085"/>
                <a:tab pos="2163445"/>
                <a:tab pos="3142615"/>
                <a:tab pos="4190365"/>
              </a:tabLst>
            </a:pPr>
            <a:r>
              <a:rPr lang="en-US" altLang="zh-CN" sz="2200">
                <a:solidFill>
                  <a:srgbClr val="000000"/>
                </a:solidFill>
                <a:latin typeface="Times New Roman" panose="02020603050405020304" pitchFamily="18" charset="0"/>
                <a:cs typeface="Times New Roman" panose="02020603050405020304" pitchFamily="18" charset="0"/>
              </a:rPr>
              <a:t>A.</a:t>
            </a:r>
            <a:r>
              <a:rPr lang="zh-CN" altLang="zh-CN" sz="2200">
                <a:solidFill>
                  <a:srgbClr val="000000"/>
                </a:solidFill>
                <a:latin typeface="Times New Roman" panose="02020603050405020304" pitchFamily="18" charset="0"/>
                <a:cs typeface="Times New Roman" panose="02020603050405020304" pitchFamily="18" charset="0"/>
              </a:rPr>
              <a:t>国际货币体系呈现三足鼎立局面</a:t>
            </a:r>
            <a:endParaRPr lang="zh-CN" altLang="zh-CN" sz="2200">
              <a:solidFill>
                <a:srgbClr val="000000"/>
              </a:solidFill>
              <a:latin typeface="NEU-BZ-S92"/>
              <a:ea typeface="方正书宋_GBK" panose="03000509000000000000" pitchFamily="65" charset="-122"/>
              <a:cs typeface="Times New Roman" panose="02020603050405020304" pitchFamily="18" charset="0"/>
            </a:endParaRPr>
          </a:p>
          <a:p>
            <a:pPr>
              <a:lnSpc>
                <a:spcPct val="120000"/>
              </a:lnSpc>
              <a:spcAft>
                <a:spcPct val="0"/>
              </a:spcAft>
              <a:tabLst>
                <a:tab pos="1188085"/>
                <a:tab pos="2163445"/>
                <a:tab pos="3142615"/>
                <a:tab pos="4190365"/>
              </a:tabLst>
            </a:pPr>
            <a:r>
              <a:rPr lang="en-US" altLang="zh-CN" sz="2200">
                <a:solidFill>
                  <a:srgbClr val="000000"/>
                </a:solidFill>
                <a:latin typeface="Times New Roman" panose="02020603050405020304" pitchFamily="18" charset="0"/>
                <a:cs typeface="Times New Roman" panose="02020603050405020304" pitchFamily="18" charset="0"/>
              </a:rPr>
              <a:t>B.</a:t>
            </a:r>
            <a:r>
              <a:rPr lang="zh-CN" altLang="zh-CN" sz="2200">
                <a:solidFill>
                  <a:srgbClr val="000000"/>
                </a:solidFill>
                <a:latin typeface="Times New Roman" panose="02020603050405020304" pitchFamily="18" charset="0"/>
                <a:cs typeface="Times New Roman" panose="02020603050405020304" pitchFamily="18" charset="0"/>
              </a:rPr>
              <a:t>资本主义世界经济体系走向瓦解</a:t>
            </a:r>
            <a:endParaRPr lang="zh-CN" altLang="zh-CN" sz="2200">
              <a:solidFill>
                <a:srgbClr val="000000"/>
              </a:solidFill>
              <a:latin typeface="NEU-BZ-S92"/>
              <a:ea typeface="方正书宋_GBK" panose="03000509000000000000" pitchFamily="65" charset="-122"/>
              <a:cs typeface="Times New Roman" panose="02020603050405020304" pitchFamily="18" charset="0"/>
            </a:endParaRPr>
          </a:p>
          <a:p>
            <a:pPr>
              <a:lnSpc>
                <a:spcPct val="120000"/>
              </a:lnSpc>
              <a:spcAft>
                <a:spcPct val="0"/>
              </a:spcAft>
              <a:tabLst>
                <a:tab pos="1188085"/>
                <a:tab pos="2163445"/>
                <a:tab pos="3142615"/>
                <a:tab pos="4190365"/>
              </a:tabLst>
            </a:pPr>
            <a:r>
              <a:rPr lang="en-US" altLang="zh-CN" sz="2200">
                <a:solidFill>
                  <a:srgbClr val="000000"/>
                </a:solidFill>
                <a:latin typeface="Times New Roman" panose="02020603050405020304" pitchFamily="18" charset="0"/>
                <a:cs typeface="Times New Roman" panose="02020603050405020304" pitchFamily="18" charset="0"/>
              </a:rPr>
              <a:t>C.</a:t>
            </a:r>
            <a:r>
              <a:rPr lang="zh-CN" altLang="zh-CN" sz="2200">
                <a:solidFill>
                  <a:srgbClr val="000000"/>
                </a:solidFill>
                <a:latin typeface="Times New Roman" panose="02020603050405020304" pitchFamily="18" charset="0"/>
                <a:cs typeface="Times New Roman" panose="02020603050405020304" pitchFamily="18" charset="0"/>
              </a:rPr>
              <a:t>国际货币体系呈现多元化的趋势</a:t>
            </a:r>
            <a:endParaRPr lang="zh-CN" altLang="zh-CN" sz="2200">
              <a:solidFill>
                <a:srgbClr val="000000"/>
              </a:solidFill>
              <a:latin typeface="NEU-BZ-S92"/>
              <a:ea typeface="方正书宋_GBK" panose="03000509000000000000" pitchFamily="65" charset="-122"/>
              <a:cs typeface="Times New Roman" panose="02020603050405020304" pitchFamily="18" charset="0"/>
            </a:endParaRPr>
          </a:p>
          <a:p>
            <a:pPr>
              <a:lnSpc>
                <a:spcPct val="120000"/>
              </a:lnSpc>
              <a:spcAft>
                <a:spcPct val="0"/>
              </a:spcAft>
              <a:tabLst>
                <a:tab pos="1188085"/>
                <a:tab pos="2163445"/>
                <a:tab pos="3142615"/>
                <a:tab pos="4190365"/>
              </a:tabLst>
            </a:pPr>
            <a:r>
              <a:rPr lang="en-US" altLang="zh-CN" sz="2200">
                <a:solidFill>
                  <a:srgbClr val="000000"/>
                </a:solidFill>
                <a:latin typeface="Times New Roman" panose="02020603050405020304" pitchFamily="18" charset="0"/>
                <a:cs typeface="Times New Roman" panose="02020603050405020304" pitchFamily="18" charset="0"/>
              </a:rPr>
              <a:t>D.</a:t>
            </a:r>
            <a:r>
              <a:rPr lang="zh-CN" altLang="zh-CN" sz="2200">
                <a:solidFill>
                  <a:srgbClr val="000000"/>
                </a:solidFill>
                <a:latin typeface="Times New Roman" panose="02020603050405020304" pitchFamily="18" charset="0"/>
                <a:cs typeface="Times New Roman" panose="02020603050405020304" pitchFamily="18" charset="0"/>
              </a:rPr>
              <a:t>世界多极化有利于世界经济发展</a:t>
            </a:r>
            <a:endParaRPr lang="zh-CN" altLang="zh-CN" sz="2200">
              <a:solidFill>
                <a:srgbClr val="000000"/>
              </a:solidFill>
              <a:latin typeface="NEU-BZ-S92"/>
              <a:ea typeface="方正书宋_GBK" panose="03000509000000000000" pitchFamily="65" charset="-122"/>
              <a:cs typeface="Times New Roman" panose="02020603050405020304" pitchFamily="18" charset="0"/>
            </a:endParaRPr>
          </a:p>
          <a:p>
            <a:pPr>
              <a:lnSpc>
                <a:spcPct val="120000"/>
              </a:lnSpc>
              <a:spcAft>
                <a:spcPct val="0"/>
              </a:spcAft>
              <a:tabLst>
                <a:tab pos="1188085"/>
                <a:tab pos="2163445"/>
                <a:tab pos="3142615"/>
                <a:tab pos="4190365"/>
              </a:tabLst>
            </a:pPr>
            <a:r>
              <a:rPr lang="zh-CN" altLang="zh-CN" sz="2200">
                <a:solidFill>
                  <a:srgbClr val="FF0000"/>
                </a:solidFill>
                <a:latin typeface="Arial" panose="020b0604020202020204" pitchFamily="34" charset="0"/>
                <a:ea typeface="黑体" panose="02010609060101010101" pitchFamily="2" charset="-122"/>
                <a:cs typeface="Times New Roman" panose="02020603050405020304" pitchFamily="18" charset="0"/>
              </a:rPr>
              <a:t>题目立意</a:t>
            </a:r>
            <a:r>
              <a:rPr lang="zh-CN" altLang="zh-CN" sz="2200">
                <a:solidFill>
                  <a:srgbClr val="000000"/>
                </a:solidFill>
                <a:latin typeface="Times New Roman" panose="02020603050405020304" pitchFamily="18" charset="0"/>
                <a:ea typeface="楷体" panose="02010609060101010101" pitchFamily="49" charset="-122"/>
                <a:cs typeface="Times New Roman" panose="02020603050405020304" pitchFamily="18" charset="0"/>
              </a:rPr>
              <a:t>本题以</a:t>
            </a:r>
            <a:r>
              <a:rPr lang="en-US" altLang="zh-CN" sz="2200">
                <a:solidFill>
                  <a:srgbClr val="000000"/>
                </a:solidFill>
                <a:latin typeface="Times New Roman" panose="02020603050405020304" pitchFamily="18" charset="0"/>
                <a:cs typeface="Times New Roman" panose="02020603050405020304" pitchFamily="18" charset="0"/>
              </a:rPr>
              <a:t>20</a:t>
            </a:r>
            <a:r>
              <a:rPr lang="zh-CN" altLang="zh-CN" sz="2200">
                <a:solidFill>
                  <a:srgbClr val="000000"/>
                </a:solidFill>
                <a:latin typeface="Times New Roman" panose="02020603050405020304" pitchFamily="18" charset="0"/>
                <a:ea typeface="楷体" panose="02010609060101010101" pitchFamily="49" charset="-122"/>
                <a:cs typeface="Times New Roman" panose="02020603050405020304" pitchFamily="18" charset="0"/>
              </a:rPr>
              <a:t>世纪</a:t>
            </a:r>
            <a:r>
              <a:rPr lang="en-US" altLang="zh-CN" sz="2200">
                <a:solidFill>
                  <a:srgbClr val="000000"/>
                </a:solidFill>
                <a:latin typeface="Times New Roman" panose="02020603050405020304" pitchFamily="18" charset="0"/>
                <a:cs typeface="Times New Roman" panose="02020603050405020304" pitchFamily="18" charset="0"/>
              </a:rPr>
              <a:t>70</a:t>
            </a:r>
            <a:r>
              <a:rPr lang="zh-CN" altLang="zh-CN" sz="2200">
                <a:solidFill>
                  <a:srgbClr val="000000"/>
                </a:solidFill>
                <a:latin typeface="Times New Roman" panose="02020603050405020304" pitchFamily="18" charset="0"/>
                <a:ea typeface="楷体" panose="02010609060101010101" pitchFamily="49" charset="-122"/>
                <a:cs typeface="Times New Roman" panose="02020603050405020304" pitchFamily="18" charset="0"/>
              </a:rPr>
              <a:t>年代国际金融体系的变化为切入点</a:t>
            </a:r>
            <a:r>
              <a:rPr lang="en-US" altLang="zh-CN" sz="2200">
                <a:solidFill>
                  <a:srgbClr val="000000"/>
                </a:solidFill>
                <a:latin typeface="Times New Roman" panose="02020603050405020304" pitchFamily="18" charset="0"/>
                <a:cs typeface="Times New Roman" panose="02020603050405020304" pitchFamily="18" charset="0"/>
              </a:rPr>
              <a:t>,</a:t>
            </a:r>
            <a:r>
              <a:rPr lang="zh-CN" altLang="zh-CN" sz="2200">
                <a:solidFill>
                  <a:srgbClr val="000000"/>
                </a:solidFill>
                <a:latin typeface="Times New Roman" panose="02020603050405020304" pitchFamily="18" charset="0"/>
                <a:ea typeface="楷体" panose="02010609060101010101" pitchFamily="49" charset="-122"/>
                <a:cs typeface="Times New Roman" panose="02020603050405020304" pitchFamily="18" charset="0"/>
              </a:rPr>
              <a:t>考查史料实证、历史解释等学科素养</a:t>
            </a:r>
            <a:r>
              <a:rPr lang="zh-CN" altLang="zh-CN" sz="2200" smtClean="0">
                <a:solidFill>
                  <a:srgbClr val="000000"/>
                </a:solidFill>
                <a:latin typeface="Times New Roman" panose="02020603050405020304" pitchFamily="18" charset="0"/>
                <a:ea typeface="楷体" panose="02010609060101010101" pitchFamily="49" charset="-122"/>
                <a:cs typeface="Times New Roman" panose="02020603050405020304" pitchFamily="18" charset="0"/>
              </a:rPr>
              <a:t>。</a:t>
            </a:r>
            <a:endParaRPr lang="zh-CN" altLang="zh-CN" sz="2200">
              <a:solidFill>
                <a:srgbClr val="000000"/>
              </a:solidFill>
              <a:latin typeface="NEU-BZ-S92"/>
              <a:ea typeface="方正书宋_GBK" panose="03000509000000000000" pitchFamily="65" charset="-122"/>
              <a:cs typeface="Times New Roman" panose="02020603050405020304" pitchFamily="18" charset="0"/>
            </a:endParaRPr>
          </a:p>
        </p:txBody>
      </p:sp>
    </p:spTree>
  </p:cSld>
  <p:clrMapOvr>
    <a:masterClrMapping/>
  </p:clrMapOvr>
  <mc:AlternateContent xmlns:mc="http://schemas.openxmlformats.org/markup-compatibility/2006">
    <mc:Choice xmlns:p14="http://schemas.microsoft.com/office/powerpoint/2010/main" Requires="p14">
      <p:transition p14:dur="0"/>
    </mc:Choice>
    <mc:Fallback>
      <p:transition/>
    </mc:Fallback>
  </mc:AlternateContent>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afterGroup">
                            <p:stCondLst>
                              <p:cond delay="0"/>
                            </p:stCondLst>
                            <p:childTnLst>
                              <p:par>
                                <p:cTn id="5" presetID="14" presetClass="entr" presetSubtype="10" fill="hold" nodeType="clickEffect">
                                  <p:stCondLst>
                                    <p:cond delay="0"/>
                                  </p:stCondLst>
                                  <p:childTnLst>
                                    <p:set>
                                      <p:cBhvr>
                                        <p:cTn id="6" dur="1" fill="hold">
                                          <p:stCondLst>
                                            <p:cond delay="0"/>
                                          </p:stCondLst>
                                        </p:cTn>
                                        <p:tgtEl>
                                          <p:spTgt spid="2">
                                            <p:txEl>
                                              <p:pRg st="6" end="6"/>
                                            </p:txEl>
                                          </p:spTgt>
                                        </p:tgtEl>
                                        <p:attrNameLst>
                                          <p:attrName>style.visibility</p:attrName>
                                        </p:attrNameLst>
                                      </p:cBhvr>
                                      <p:to>
                                        <p:strVal val="visible"/>
                                      </p:to>
                                    </p:set>
                                    <p:animEffect transition="in" filter="randombar(horizontal)">
                                      <p:cBhvr>
                                        <p:cTn id="7" dur="500"/>
                                        <p:tgtEl>
                                          <p:spTgt spid="2">
                                            <p:txEl>
                                              <p:pRg st="6" end="6"/>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35.xml><?xml version="1.0" encoding="utf-8"?>
<p:sld xmlns:a="http://schemas.openxmlformats.org/drawingml/2006/main" xmlns:r="http://schemas.openxmlformats.org/officeDocument/2006/relationships" xmlns:p14="http://schemas.microsoft.com/office/powerpoint/2010/main" xmlns:p15="http://schemas.microsoft.com/office/powerpoint/2012/main" xmlns:p="http://schemas.openxmlformats.org/presentationml/2006/main">
  <p:cSld>
    <p:spTree>
      <p:nvGrpSpPr>
        <p:cNvPr id="1" name=""/>
        <p:cNvGrpSpPr/>
        <p:nvPr/>
      </p:nvGrpSpPr>
      <p:grpSpPr>
        <a:xfrm>
          <a:off x="0" y="0"/>
          <a:ext cx="0" cy="0"/>
        </a:xfrm>
      </p:grpSpPr>
      <p:sp>
        <p:nvSpPr>
          <p:cNvPr id="8" name="矩形 7">
            <a:hlinkClick r:id="rId2" action="ppaction://hlinksldjump"/>
          </p:cNvPr>
          <p:cNvSpPr/>
          <p:nvPr/>
        </p:nvSpPr>
        <p:spPr>
          <a:xfrm>
            <a:off x="269228" y="836712"/>
            <a:ext cx="1194595" cy="259229"/>
          </a:xfrm>
          <a:prstGeom prst="rect">
            <a:avLst/>
          </a:prstGeom>
          <a:solidFill>
            <a:srgbClr val="EAEAEA"/>
          </a:solidFill>
          <a:ln w="3175">
            <a:solidFill>
              <a:schemeClr val="bg1">
                <a:lumMod val="85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zh-CN" altLang="en-US" sz="1400" smtClean="0">
                <a:solidFill>
                  <a:srgbClr val="333333"/>
                </a:solidFill>
                <a:latin typeface="微软雅黑" panose="020b0503020204020204" pitchFamily="34" charset="-122"/>
                <a:ea typeface="微软雅黑" panose="020b0503020204020204" pitchFamily="34" charset="-122"/>
              </a:rPr>
              <a:t>探究点一</a:t>
            </a:r>
            <a:endParaRPr lang="zh-CN" altLang="en-US" sz="1400">
              <a:solidFill>
                <a:srgbClr val="333333"/>
              </a:solidFill>
              <a:latin typeface="微软雅黑" panose="020b0503020204020204" pitchFamily="34" charset="-122"/>
              <a:ea typeface="微软雅黑" panose="020b0503020204020204" pitchFamily="34" charset="-122"/>
            </a:endParaRPr>
          </a:p>
        </p:txBody>
      </p:sp>
      <p:sp>
        <p:nvSpPr>
          <p:cNvPr id="12" name="矩形 11">
            <a:hlinkClick r:id="rId3" action="ppaction://hlinksldjump"/>
          </p:cNvPr>
          <p:cNvSpPr/>
          <p:nvPr/>
        </p:nvSpPr>
        <p:spPr>
          <a:xfrm>
            <a:off x="1516714" y="836712"/>
            <a:ext cx="1194595" cy="259229"/>
          </a:xfrm>
          <a:prstGeom prst="rect">
            <a:avLst/>
          </a:prstGeom>
          <a:solidFill>
            <a:srgbClr val="EAEAEA"/>
          </a:solidFill>
          <a:ln w="3175">
            <a:solidFill>
              <a:schemeClr val="bg1">
                <a:lumMod val="85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zh-CN" altLang="en-US" sz="1400" smtClean="0">
                <a:solidFill>
                  <a:srgbClr val="333333"/>
                </a:solidFill>
                <a:latin typeface="微软雅黑" panose="020b0503020204020204" pitchFamily="34" charset="-122"/>
                <a:ea typeface="微软雅黑" panose="020b0503020204020204" pitchFamily="34" charset="-122"/>
              </a:rPr>
              <a:t>探究点二</a:t>
            </a:r>
            <a:endParaRPr lang="zh-CN" altLang="en-US" sz="1400">
              <a:solidFill>
                <a:srgbClr val="333333"/>
              </a:solidFill>
              <a:latin typeface="微软雅黑" panose="020b0503020204020204" pitchFamily="34" charset="-122"/>
              <a:ea typeface="微软雅黑" panose="020b0503020204020204" pitchFamily="34" charset="-122"/>
            </a:endParaRPr>
          </a:p>
        </p:txBody>
      </p:sp>
      <p:sp>
        <p:nvSpPr>
          <p:cNvPr id="13" name="矩形 12">
            <a:hlinkClick r:id="rId4" action="ppaction://hlinksldjump"/>
          </p:cNvPr>
          <p:cNvSpPr/>
          <p:nvPr/>
        </p:nvSpPr>
        <p:spPr>
          <a:xfrm>
            <a:off x="2764200" y="836712"/>
            <a:ext cx="1194595" cy="259229"/>
          </a:xfrm>
          <a:prstGeom prst="rect">
            <a:avLst/>
          </a:prstGeom>
          <a:solidFill>
            <a:srgbClr val="C04B05"/>
          </a:solidFill>
          <a:ln w="3175">
            <a:solidFill>
              <a:schemeClr val="bg1">
                <a:lumMod val="85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zh-CN" altLang="en-US" sz="1400" smtClean="0">
                <a:solidFill>
                  <a:schemeClr val="bg1"/>
                </a:solidFill>
                <a:latin typeface="微软雅黑" panose="020b0503020204020204" pitchFamily="34" charset="-122"/>
                <a:ea typeface="微软雅黑" panose="020b0503020204020204" pitchFamily="34" charset="-122"/>
              </a:rPr>
              <a:t>探究点三</a:t>
            </a:r>
            <a:endParaRPr lang="zh-CN" altLang="en-US" sz="1400">
              <a:solidFill>
                <a:schemeClr val="bg1"/>
              </a:solidFill>
              <a:latin typeface="微软雅黑" panose="020b0503020204020204" pitchFamily="34" charset="-122"/>
              <a:ea typeface="微软雅黑" panose="020b0503020204020204" pitchFamily="34" charset="-122"/>
            </a:endParaRPr>
          </a:p>
        </p:txBody>
      </p:sp>
      <p:sp>
        <p:nvSpPr>
          <p:cNvPr id="14" name="矩形 13">
            <a:hlinkClick r:id="rId5" action="ppaction://hlinksldjump"/>
          </p:cNvPr>
          <p:cNvSpPr/>
          <p:nvPr/>
        </p:nvSpPr>
        <p:spPr>
          <a:xfrm>
            <a:off x="4011686" y="836712"/>
            <a:ext cx="1194595" cy="259229"/>
          </a:xfrm>
          <a:prstGeom prst="rect">
            <a:avLst/>
          </a:prstGeom>
          <a:solidFill>
            <a:srgbClr val="EAEAEA"/>
          </a:solidFill>
          <a:ln w="3175">
            <a:solidFill>
              <a:schemeClr val="bg1">
                <a:lumMod val="85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zh-CN" altLang="en-US" sz="1400" smtClean="0">
                <a:solidFill>
                  <a:srgbClr val="333333"/>
                </a:solidFill>
                <a:latin typeface="微软雅黑" panose="020b0503020204020204" pitchFamily="34" charset="-122"/>
                <a:ea typeface="微软雅黑" panose="020b0503020204020204" pitchFamily="34" charset="-122"/>
              </a:rPr>
              <a:t>随堂演练</a:t>
            </a:r>
            <a:endParaRPr lang="zh-CN" altLang="en-US" sz="1400">
              <a:solidFill>
                <a:srgbClr val="333333"/>
              </a:solidFill>
              <a:latin typeface="微软雅黑" panose="020b0503020204020204" pitchFamily="34" charset="-122"/>
              <a:ea typeface="微软雅黑" panose="020b0503020204020204" pitchFamily="34" charset="-122"/>
            </a:endParaRPr>
          </a:p>
        </p:txBody>
      </p:sp>
      <p:sp>
        <p:nvSpPr>
          <p:cNvPr id="2" name="矩形 1"/>
          <p:cNvSpPr>
            <a:spLocks noChangeAspect="1"/>
          </p:cNvSpPr>
          <p:nvPr/>
        </p:nvSpPr>
        <p:spPr>
          <a:xfrm>
            <a:off x="508000" y="1268760"/>
            <a:ext cx="1391728" cy="498598"/>
          </a:xfrm>
          <a:prstGeom prst="rect">
            <a:avLst/>
          </a:prstGeom>
        </p:spPr>
        <p:txBody>
          <a:bodyPr wrap="none">
            <a:spAutoFit/>
          </a:bodyPr>
          <a:lstStyle/>
          <a:p>
            <a:pPr>
              <a:lnSpc>
                <a:spcPct val="120000"/>
              </a:lnSpc>
              <a:spcAft>
                <a:spcPct val="0"/>
              </a:spcAft>
              <a:tabLst>
                <a:tab pos="1188085"/>
                <a:tab pos="2163445"/>
                <a:tab pos="3142615"/>
                <a:tab pos="4190365"/>
              </a:tabLst>
            </a:pPr>
            <a:r>
              <a:rPr lang="zh-CN" altLang="zh-CN" sz="2200">
                <a:solidFill>
                  <a:srgbClr val="FF0000"/>
                </a:solidFill>
                <a:latin typeface="Arial" panose="020b0604020202020204" pitchFamily="34" charset="0"/>
                <a:ea typeface="黑体" panose="02010609060101010101" pitchFamily="2" charset="-122"/>
                <a:cs typeface="Times New Roman" panose="02020603050405020304" pitchFamily="18" charset="0"/>
              </a:rPr>
              <a:t>解题</a:t>
            </a:r>
            <a:r>
              <a:rPr lang="zh-CN" altLang="zh-CN" sz="2200" smtClean="0">
                <a:solidFill>
                  <a:srgbClr val="FF0000"/>
                </a:solidFill>
                <a:latin typeface="Arial" panose="020b0604020202020204" pitchFamily="34" charset="0"/>
                <a:ea typeface="黑体" panose="02010609060101010101" pitchFamily="2" charset="-122"/>
                <a:cs typeface="Times New Roman" panose="02020603050405020304" pitchFamily="18" charset="0"/>
              </a:rPr>
              <a:t>指导</a:t>
            </a:r>
            <a:r>
              <a:rPr lang="en-US" altLang="zh-CN" sz="2200" smtClean="0">
                <a:solidFill>
                  <a:srgbClr val="FF0000"/>
                </a:solidFill>
                <a:latin typeface="Arial" panose="020b0604020202020204" pitchFamily="34" charset="0"/>
                <a:ea typeface="黑体" panose="02010609060101010101" pitchFamily="2" charset="-122"/>
                <a:cs typeface="Times New Roman" panose="02020603050405020304" pitchFamily="18" charset="0"/>
              </a:rPr>
              <a:t> </a:t>
            </a:r>
            <a:endParaRPr lang="zh-CN" altLang="zh-CN" sz="2200">
              <a:solidFill>
                <a:srgbClr val="000000"/>
              </a:solidFill>
              <a:effectLst/>
              <a:latin typeface="NEU-BZ-S92"/>
              <a:ea typeface="方正书宋_GBK" panose="03000509000000000000" pitchFamily="65" charset="-122"/>
              <a:cs typeface="Times New Roman" panose="02020603050405020304" pitchFamily="18" charset="0"/>
            </a:endParaRPr>
          </a:p>
        </p:txBody>
      </p:sp>
      <p:graphicFrame>
        <p:nvGraphicFramePr>
          <p:cNvPr id="3" name="表格 2"/>
          <p:cNvGraphicFramePr>
            <a:graphicFrameLocks noGrp="1" noChangeAspect="1"/>
          </p:cNvGraphicFramePr>
          <p:nvPr/>
        </p:nvGraphicFramePr>
        <p:xfrm>
          <a:off x="508000" y="1772816"/>
          <a:ext cx="8128000" cy="4023360"/>
        </p:xfrm>
        <a:graphic>
          <a:graphicData uri="http://schemas.openxmlformats.org/drawingml/2006/table">
            <a:tbl>
              <a:tblPr firstRow="1" firstCol="1" bandRow="1"/>
              <a:tblGrid>
                <a:gridCol w="895648"/>
                <a:gridCol w="7232352"/>
              </a:tblGrid>
              <a:tr h="0">
                <a:tc>
                  <a:txBody>
                    <a:bodyPr/>
                    <a:lstStyle/>
                    <a:p>
                      <a:pPr>
                        <a:lnSpc>
                          <a:spcPct val="150000"/>
                        </a:lnSpc>
                        <a:spcAft>
                          <a:spcPct val="0"/>
                        </a:spcAft>
                        <a:tabLst>
                          <a:tab pos="1188085"/>
                          <a:tab pos="2163445"/>
                          <a:tab pos="3142615"/>
                          <a:tab pos="4190365"/>
                        </a:tabLst>
                      </a:pPr>
                      <a:r>
                        <a:rPr lang="zh-CN" sz="2200">
                          <a:solidFill>
                            <a:srgbClr val="000000"/>
                          </a:solidFill>
                          <a:effectLst/>
                          <a:latin typeface="Arial" panose="020b0604020202020204" pitchFamily="34" charset="0"/>
                          <a:ea typeface="黑体" panose="02010609060101010101" pitchFamily="2" charset="-122"/>
                          <a:cs typeface="Times New Roman" panose="02020603050405020304" pitchFamily="18" charset="0"/>
                        </a:rPr>
                        <a:t>选项</a:t>
                      </a:r>
                      <a:endParaRPr lang="zh-CN" sz="2200">
                        <a:solidFill>
                          <a:srgbClr val="000000"/>
                        </a:solidFill>
                        <a:effectLst/>
                        <a:latin typeface="NEU-BZ-S92"/>
                        <a:ea typeface="方正书宋_GBK" panose="03000509000000000000" pitchFamily="65" charset="-122"/>
                        <a:cs typeface="Times New Roman" panose="02020603050405020304" pitchFamily="18" charset="0"/>
                      </a:endParaRPr>
                    </a:p>
                  </a:txBody>
                  <a:tcPr marL="0" marR="0" marT="0" marB="0" anchor="ctr">
                    <a:lnL w="28575"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28575"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nSpc>
                          <a:spcPct val="150000"/>
                        </a:lnSpc>
                        <a:spcAft>
                          <a:spcPct val="0"/>
                        </a:spcAft>
                        <a:tabLst>
                          <a:tab pos="1188085"/>
                          <a:tab pos="2163445"/>
                          <a:tab pos="3142615"/>
                          <a:tab pos="4190365"/>
                        </a:tabLst>
                      </a:pPr>
                      <a:r>
                        <a:rPr lang="zh-CN" sz="2200">
                          <a:solidFill>
                            <a:srgbClr val="000000"/>
                          </a:solidFill>
                          <a:effectLst/>
                          <a:latin typeface="Arial" panose="020b0604020202020204" pitchFamily="34" charset="0"/>
                          <a:ea typeface="黑体" panose="02010609060101010101" pitchFamily="2" charset="-122"/>
                          <a:cs typeface="Times New Roman" panose="02020603050405020304" pitchFamily="18" charset="0"/>
                        </a:rPr>
                        <a:t>分析</a:t>
                      </a:r>
                      <a:endParaRPr lang="zh-CN" sz="2200">
                        <a:solidFill>
                          <a:srgbClr val="000000"/>
                        </a:solidFill>
                        <a:effectLst/>
                        <a:latin typeface="NEU-BZ-S92"/>
                        <a:ea typeface="方正书宋_GBK" panose="03000509000000000000" pitchFamily="65" charset="-122"/>
                        <a:cs typeface="Times New Roman" panose="02020603050405020304" pitchFamily="18" charset="0"/>
                      </a:endParaRPr>
                    </a:p>
                  </a:txBody>
                  <a:tcPr marL="66675" marR="66675" marT="0" marB="0" anchor="ctr">
                    <a:lnL w="12700" cap="flat" cmpd="sng" algn="ctr">
                      <a:solidFill>
                        <a:srgbClr val="000000"/>
                      </a:solidFill>
                      <a:prstDash val="solid"/>
                      <a:round/>
                      <a:headEnd type="none" w="med" len="med"/>
                      <a:tailEnd type="none" w="med" len="med"/>
                    </a:lnL>
                    <a:lnR w="28575" cap="flat" cmpd="sng" algn="ctr">
                      <a:solidFill>
                        <a:srgbClr val="000000"/>
                      </a:solidFill>
                      <a:prstDash val="solid"/>
                      <a:round/>
                      <a:headEnd type="none" w="med" len="med"/>
                      <a:tailEnd type="none" w="med" len="med"/>
                    </a:lnR>
                    <a:lnT w="28575"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r>
              <a:tr h="0">
                <a:tc>
                  <a:txBody>
                    <a:bodyPr/>
                    <a:lstStyle/>
                    <a:p>
                      <a:pPr>
                        <a:lnSpc>
                          <a:spcPct val="150000"/>
                        </a:lnSpc>
                        <a:spcAft>
                          <a:spcPct val="0"/>
                        </a:spcAft>
                        <a:tabLst>
                          <a:tab pos="1188085"/>
                          <a:tab pos="2163445"/>
                          <a:tab pos="3142615"/>
                          <a:tab pos="4190365"/>
                        </a:tabLst>
                      </a:pPr>
                      <a:r>
                        <a:rPr lang="en-US" sz="2200">
                          <a:solidFill>
                            <a:srgbClr val="000000"/>
                          </a:solidFill>
                          <a:effectLst/>
                          <a:latin typeface="Times New Roman" panose="02020603050405020304" pitchFamily="18" charset="0"/>
                          <a:ea typeface="宋体" panose="02010600030101010101" pitchFamily="2" charset="-122"/>
                          <a:cs typeface="Times New Roman" panose="02020603050405020304" pitchFamily="18" charset="0"/>
                        </a:rPr>
                        <a:t>A</a:t>
                      </a:r>
                      <a:endParaRPr lang="zh-CN" sz="2200">
                        <a:solidFill>
                          <a:srgbClr val="000000"/>
                        </a:solidFill>
                        <a:effectLst/>
                        <a:latin typeface="NEU-BZ-S92"/>
                        <a:ea typeface="方正书宋_GBK" panose="03000509000000000000" pitchFamily="65" charset="-122"/>
                        <a:cs typeface="Times New Roman" panose="02020603050405020304" pitchFamily="18" charset="0"/>
                      </a:endParaRPr>
                    </a:p>
                  </a:txBody>
                  <a:tcPr marL="0" marR="0" marT="0" marB="0" anchor="ctr">
                    <a:lnL w="28575"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nSpc>
                          <a:spcPct val="150000"/>
                        </a:lnSpc>
                        <a:spcAft>
                          <a:spcPct val="0"/>
                        </a:spcAft>
                        <a:tabLst>
                          <a:tab pos="1188085"/>
                          <a:tab pos="2163445"/>
                          <a:tab pos="3142615"/>
                          <a:tab pos="4190365"/>
                        </a:tabLst>
                      </a:pPr>
                      <a:r>
                        <a:rPr lang="zh-CN" sz="2200">
                          <a:solidFill>
                            <a:srgbClr val="000000"/>
                          </a:solidFill>
                          <a:effectLst/>
                          <a:latin typeface="Times New Roman" panose="02020603050405020304" pitchFamily="18" charset="0"/>
                          <a:ea typeface="楷体" panose="02010609060101010101" pitchFamily="49" charset="-122"/>
                          <a:cs typeface="Times New Roman" panose="02020603050405020304" pitchFamily="18" charset="0"/>
                        </a:rPr>
                        <a:t>资本主义世界经济出现三足鼎立</a:t>
                      </a:r>
                      <a:r>
                        <a:rPr lang="en-US" sz="2200">
                          <a:solidFill>
                            <a:srgbClr val="000000"/>
                          </a:solidFill>
                          <a:effectLst/>
                          <a:latin typeface="Times New Roman" panose="02020603050405020304" pitchFamily="18" charset="0"/>
                          <a:ea typeface="宋体" panose="02010600030101010101" pitchFamily="2" charset="-122"/>
                          <a:cs typeface="Times New Roman" panose="02020603050405020304" pitchFamily="18" charset="0"/>
                        </a:rPr>
                        <a:t>,</a:t>
                      </a:r>
                      <a:r>
                        <a:rPr lang="zh-CN" sz="2200">
                          <a:solidFill>
                            <a:srgbClr val="000000"/>
                          </a:solidFill>
                          <a:effectLst/>
                          <a:latin typeface="Times New Roman" panose="02020603050405020304" pitchFamily="18" charset="0"/>
                          <a:ea typeface="楷体" panose="02010609060101010101" pitchFamily="49" charset="-122"/>
                          <a:cs typeface="Times New Roman" panose="02020603050405020304" pitchFamily="18" charset="0"/>
                        </a:rPr>
                        <a:t>但是货币体系没有出现三足鼎立</a:t>
                      </a:r>
                      <a:r>
                        <a:rPr lang="en-US" sz="2200">
                          <a:solidFill>
                            <a:srgbClr val="000000"/>
                          </a:solidFill>
                          <a:effectLst/>
                          <a:latin typeface="Times New Roman" panose="02020603050405020304" pitchFamily="18" charset="0"/>
                          <a:ea typeface="宋体" panose="02010600030101010101" pitchFamily="2" charset="-122"/>
                          <a:cs typeface="Times New Roman" panose="02020603050405020304" pitchFamily="18" charset="0"/>
                        </a:rPr>
                        <a:t>,</a:t>
                      </a:r>
                      <a:r>
                        <a:rPr lang="zh-CN" sz="2200">
                          <a:solidFill>
                            <a:srgbClr val="000000"/>
                          </a:solidFill>
                          <a:effectLst/>
                          <a:latin typeface="Times New Roman" panose="02020603050405020304" pitchFamily="18" charset="0"/>
                          <a:ea typeface="楷体" panose="02010609060101010101" pitchFamily="49" charset="-122"/>
                          <a:cs typeface="Times New Roman" panose="02020603050405020304" pitchFamily="18" charset="0"/>
                        </a:rPr>
                        <a:t>故</a:t>
                      </a:r>
                      <a:r>
                        <a:rPr lang="en-US" sz="2200">
                          <a:solidFill>
                            <a:srgbClr val="000000"/>
                          </a:solidFill>
                          <a:effectLst/>
                          <a:latin typeface="Times New Roman" panose="02020603050405020304" pitchFamily="18" charset="0"/>
                          <a:ea typeface="宋体" panose="02010600030101010101" pitchFamily="2" charset="-122"/>
                          <a:cs typeface="Times New Roman" panose="02020603050405020304" pitchFamily="18" charset="0"/>
                        </a:rPr>
                        <a:t>A</a:t>
                      </a:r>
                      <a:r>
                        <a:rPr lang="zh-CN" sz="2200">
                          <a:solidFill>
                            <a:srgbClr val="000000"/>
                          </a:solidFill>
                          <a:effectLst/>
                          <a:latin typeface="Times New Roman" panose="02020603050405020304" pitchFamily="18" charset="0"/>
                          <a:ea typeface="楷体" panose="02010609060101010101" pitchFamily="49" charset="-122"/>
                          <a:cs typeface="Times New Roman" panose="02020603050405020304" pitchFamily="18" charset="0"/>
                        </a:rPr>
                        <a:t>项错误</a:t>
                      </a:r>
                      <a:endParaRPr lang="zh-CN" sz="2200">
                        <a:solidFill>
                          <a:srgbClr val="000000"/>
                        </a:solidFill>
                        <a:effectLst/>
                        <a:latin typeface="NEU-BZ-S92"/>
                        <a:ea typeface="方正书宋_GBK" panose="03000509000000000000" pitchFamily="65" charset="-122"/>
                        <a:cs typeface="Times New Roman" panose="02020603050405020304" pitchFamily="18" charset="0"/>
                      </a:endParaRPr>
                    </a:p>
                  </a:txBody>
                  <a:tcPr marL="66675" marR="66675" marT="0" marB="0" anchor="ctr">
                    <a:lnL w="12700" cap="flat" cmpd="sng" algn="ctr">
                      <a:solidFill>
                        <a:srgbClr val="000000"/>
                      </a:solidFill>
                      <a:prstDash val="solid"/>
                      <a:round/>
                      <a:headEnd type="none" w="med" len="med"/>
                      <a:tailEnd type="none" w="med" len="med"/>
                    </a:lnL>
                    <a:lnR w="28575"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r>
              <a:tr h="0">
                <a:tc>
                  <a:txBody>
                    <a:bodyPr/>
                    <a:lstStyle/>
                    <a:p>
                      <a:pPr>
                        <a:lnSpc>
                          <a:spcPct val="150000"/>
                        </a:lnSpc>
                        <a:spcAft>
                          <a:spcPct val="0"/>
                        </a:spcAft>
                        <a:tabLst>
                          <a:tab pos="1188085"/>
                          <a:tab pos="2163445"/>
                          <a:tab pos="3142615"/>
                          <a:tab pos="4190365"/>
                        </a:tabLst>
                      </a:pPr>
                      <a:r>
                        <a:rPr lang="en-US" sz="2200">
                          <a:solidFill>
                            <a:srgbClr val="000000"/>
                          </a:solidFill>
                          <a:effectLst/>
                          <a:latin typeface="Times New Roman" panose="02020603050405020304" pitchFamily="18" charset="0"/>
                          <a:ea typeface="宋体" panose="02010600030101010101" pitchFamily="2" charset="-122"/>
                          <a:cs typeface="Times New Roman" panose="02020603050405020304" pitchFamily="18" charset="0"/>
                        </a:rPr>
                        <a:t>B</a:t>
                      </a:r>
                      <a:endParaRPr lang="zh-CN" sz="2200">
                        <a:solidFill>
                          <a:srgbClr val="000000"/>
                        </a:solidFill>
                        <a:effectLst/>
                        <a:latin typeface="NEU-BZ-S92"/>
                        <a:ea typeface="方正书宋_GBK" panose="03000509000000000000" pitchFamily="65" charset="-122"/>
                        <a:cs typeface="Times New Roman" panose="02020603050405020304" pitchFamily="18" charset="0"/>
                      </a:endParaRPr>
                    </a:p>
                  </a:txBody>
                  <a:tcPr marL="0" marR="0" marT="0" marB="0" anchor="ctr">
                    <a:lnL w="28575"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nSpc>
                          <a:spcPct val="150000"/>
                        </a:lnSpc>
                        <a:spcAft>
                          <a:spcPct val="0"/>
                        </a:spcAft>
                        <a:tabLst>
                          <a:tab pos="1188085"/>
                          <a:tab pos="2163445"/>
                          <a:tab pos="3142615"/>
                          <a:tab pos="4190365"/>
                        </a:tabLst>
                      </a:pPr>
                      <a:r>
                        <a:rPr lang="zh-CN" sz="2200">
                          <a:solidFill>
                            <a:srgbClr val="000000"/>
                          </a:solidFill>
                          <a:effectLst/>
                          <a:latin typeface="Times New Roman" panose="02020603050405020304" pitchFamily="18" charset="0"/>
                          <a:ea typeface="楷体" panose="02010609060101010101" pitchFamily="49" charset="-122"/>
                          <a:cs typeface="Times New Roman" panose="02020603050405020304" pitchFamily="18" charset="0"/>
                        </a:rPr>
                        <a:t>材料主要反映的是世界货币体系的变化而非整个资本主义世界经济体系的瓦解</a:t>
                      </a:r>
                      <a:r>
                        <a:rPr lang="en-US" sz="2200">
                          <a:solidFill>
                            <a:srgbClr val="000000"/>
                          </a:solidFill>
                          <a:effectLst/>
                          <a:latin typeface="Times New Roman" panose="02020603050405020304" pitchFamily="18" charset="0"/>
                          <a:ea typeface="宋体" panose="02010600030101010101" pitchFamily="2" charset="-122"/>
                          <a:cs typeface="Times New Roman" panose="02020603050405020304" pitchFamily="18" charset="0"/>
                        </a:rPr>
                        <a:t>,</a:t>
                      </a:r>
                      <a:r>
                        <a:rPr lang="zh-CN" sz="2200">
                          <a:solidFill>
                            <a:srgbClr val="000000"/>
                          </a:solidFill>
                          <a:effectLst/>
                          <a:latin typeface="Times New Roman" panose="02020603050405020304" pitchFamily="18" charset="0"/>
                          <a:ea typeface="楷体" panose="02010609060101010101" pitchFamily="49" charset="-122"/>
                          <a:cs typeface="Times New Roman" panose="02020603050405020304" pitchFamily="18" charset="0"/>
                        </a:rPr>
                        <a:t>故</a:t>
                      </a:r>
                      <a:r>
                        <a:rPr lang="en-US" sz="2200">
                          <a:solidFill>
                            <a:srgbClr val="000000"/>
                          </a:solidFill>
                          <a:effectLst/>
                          <a:latin typeface="Times New Roman" panose="02020603050405020304" pitchFamily="18" charset="0"/>
                          <a:ea typeface="宋体" panose="02010600030101010101" pitchFamily="2" charset="-122"/>
                          <a:cs typeface="Times New Roman" panose="02020603050405020304" pitchFamily="18" charset="0"/>
                        </a:rPr>
                        <a:t>B</a:t>
                      </a:r>
                      <a:r>
                        <a:rPr lang="zh-CN" sz="2200">
                          <a:solidFill>
                            <a:srgbClr val="000000"/>
                          </a:solidFill>
                          <a:effectLst/>
                          <a:latin typeface="Times New Roman" panose="02020603050405020304" pitchFamily="18" charset="0"/>
                          <a:ea typeface="楷体" panose="02010609060101010101" pitchFamily="49" charset="-122"/>
                          <a:cs typeface="Times New Roman" panose="02020603050405020304" pitchFamily="18" charset="0"/>
                        </a:rPr>
                        <a:t>项错误</a:t>
                      </a:r>
                      <a:endParaRPr lang="zh-CN" sz="2200">
                        <a:solidFill>
                          <a:srgbClr val="000000"/>
                        </a:solidFill>
                        <a:effectLst/>
                        <a:latin typeface="NEU-BZ-S92"/>
                        <a:ea typeface="方正书宋_GBK" panose="03000509000000000000" pitchFamily="65" charset="-122"/>
                        <a:cs typeface="Times New Roman" panose="02020603050405020304" pitchFamily="18" charset="0"/>
                      </a:endParaRPr>
                    </a:p>
                  </a:txBody>
                  <a:tcPr marL="66675" marR="66675" marT="0" marB="0" anchor="ctr">
                    <a:lnL w="12700" cap="flat" cmpd="sng" algn="ctr">
                      <a:solidFill>
                        <a:srgbClr val="000000"/>
                      </a:solidFill>
                      <a:prstDash val="solid"/>
                      <a:round/>
                      <a:headEnd type="none" w="med" len="med"/>
                      <a:tailEnd type="none" w="med" len="med"/>
                    </a:lnL>
                    <a:lnR w="28575"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r>
              <a:tr h="0">
                <a:tc>
                  <a:txBody>
                    <a:bodyPr/>
                    <a:lstStyle/>
                    <a:p>
                      <a:pPr>
                        <a:lnSpc>
                          <a:spcPct val="150000"/>
                        </a:lnSpc>
                        <a:spcAft>
                          <a:spcPct val="0"/>
                        </a:spcAft>
                        <a:tabLst>
                          <a:tab pos="1188085"/>
                          <a:tab pos="2163445"/>
                          <a:tab pos="3142615"/>
                          <a:tab pos="4190365"/>
                        </a:tabLst>
                      </a:pPr>
                      <a:r>
                        <a:rPr lang="en-US" sz="2200">
                          <a:solidFill>
                            <a:srgbClr val="000000"/>
                          </a:solidFill>
                          <a:effectLst/>
                          <a:latin typeface="Times New Roman" panose="02020603050405020304" pitchFamily="18" charset="0"/>
                          <a:ea typeface="宋体" panose="02010600030101010101" pitchFamily="2" charset="-122"/>
                          <a:cs typeface="Times New Roman" panose="02020603050405020304" pitchFamily="18" charset="0"/>
                        </a:rPr>
                        <a:t>C</a:t>
                      </a:r>
                      <a:endParaRPr lang="zh-CN" sz="2200">
                        <a:solidFill>
                          <a:srgbClr val="000000"/>
                        </a:solidFill>
                        <a:effectLst/>
                        <a:latin typeface="NEU-BZ-S92"/>
                        <a:ea typeface="方正书宋_GBK" panose="03000509000000000000" pitchFamily="65" charset="-122"/>
                        <a:cs typeface="Times New Roman" panose="02020603050405020304" pitchFamily="18" charset="0"/>
                      </a:endParaRPr>
                    </a:p>
                  </a:txBody>
                  <a:tcPr marL="0" marR="0" marT="0" marB="0" anchor="ctr">
                    <a:lnL w="28575"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nSpc>
                          <a:spcPct val="150000"/>
                        </a:lnSpc>
                        <a:spcAft>
                          <a:spcPct val="0"/>
                        </a:spcAft>
                        <a:tabLst>
                          <a:tab pos="1188085"/>
                          <a:tab pos="2163445"/>
                          <a:tab pos="3142615"/>
                          <a:tab pos="4190365"/>
                        </a:tabLst>
                      </a:pPr>
                      <a:r>
                        <a:rPr lang="zh-CN" sz="2200">
                          <a:solidFill>
                            <a:srgbClr val="000000"/>
                          </a:solidFill>
                          <a:effectLst/>
                          <a:latin typeface="Times New Roman" panose="02020603050405020304" pitchFamily="18" charset="0"/>
                          <a:ea typeface="楷体" panose="02010609060101010101" pitchFamily="49" charset="-122"/>
                          <a:cs typeface="Times New Roman" panose="02020603050405020304" pitchFamily="18" charset="0"/>
                        </a:rPr>
                        <a:t>从材料可以看出美元一家独霸局面被打破</a:t>
                      </a:r>
                      <a:r>
                        <a:rPr lang="en-US" sz="2200">
                          <a:solidFill>
                            <a:srgbClr val="000000"/>
                          </a:solidFill>
                          <a:effectLst/>
                          <a:latin typeface="Times New Roman" panose="02020603050405020304" pitchFamily="18" charset="0"/>
                          <a:ea typeface="宋体" panose="02010600030101010101" pitchFamily="2" charset="-122"/>
                          <a:cs typeface="Times New Roman" panose="02020603050405020304" pitchFamily="18" charset="0"/>
                        </a:rPr>
                        <a:t>,</a:t>
                      </a:r>
                      <a:r>
                        <a:rPr lang="zh-CN" sz="2200">
                          <a:solidFill>
                            <a:srgbClr val="000000"/>
                          </a:solidFill>
                          <a:effectLst/>
                          <a:latin typeface="Times New Roman" panose="02020603050405020304" pitchFamily="18" charset="0"/>
                          <a:ea typeface="楷体" panose="02010609060101010101" pitchFamily="49" charset="-122"/>
                          <a:cs typeface="Times New Roman" panose="02020603050405020304" pitchFamily="18" charset="0"/>
                        </a:rPr>
                        <a:t>国际货币体系呈现出多元化的趋势</a:t>
                      </a:r>
                      <a:r>
                        <a:rPr lang="en-US" sz="2200">
                          <a:solidFill>
                            <a:srgbClr val="000000"/>
                          </a:solidFill>
                          <a:effectLst/>
                          <a:latin typeface="Times New Roman" panose="02020603050405020304" pitchFamily="18" charset="0"/>
                          <a:ea typeface="宋体" panose="02010600030101010101" pitchFamily="2" charset="-122"/>
                          <a:cs typeface="Times New Roman" panose="02020603050405020304" pitchFamily="18" charset="0"/>
                        </a:rPr>
                        <a:t>,</a:t>
                      </a:r>
                      <a:r>
                        <a:rPr lang="zh-CN" sz="2200">
                          <a:solidFill>
                            <a:srgbClr val="000000"/>
                          </a:solidFill>
                          <a:effectLst/>
                          <a:latin typeface="Times New Roman" panose="02020603050405020304" pitchFamily="18" charset="0"/>
                          <a:ea typeface="楷体" panose="02010609060101010101" pitchFamily="49" charset="-122"/>
                          <a:cs typeface="Times New Roman" panose="02020603050405020304" pitchFamily="18" charset="0"/>
                        </a:rPr>
                        <a:t>故</a:t>
                      </a:r>
                      <a:r>
                        <a:rPr lang="en-US" sz="2200">
                          <a:solidFill>
                            <a:srgbClr val="000000"/>
                          </a:solidFill>
                          <a:effectLst/>
                          <a:latin typeface="Times New Roman" panose="02020603050405020304" pitchFamily="18" charset="0"/>
                          <a:ea typeface="宋体" panose="02010600030101010101" pitchFamily="2" charset="-122"/>
                          <a:cs typeface="Times New Roman" panose="02020603050405020304" pitchFamily="18" charset="0"/>
                        </a:rPr>
                        <a:t>C</a:t>
                      </a:r>
                      <a:r>
                        <a:rPr lang="zh-CN" sz="2200">
                          <a:solidFill>
                            <a:srgbClr val="000000"/>
                          </a:solidFill>
                          <a:effectLst/>
                          <a:latin typeface="Times New Roman" panose="02020603050405020304" pitchFamily="18" charset="0"/>
                          <a:ea typeface="楷体" panose="02010609060101010101" pitchFamily="49" charset="-122"/>
                          <a:cs typeface="Times New Roman" panose="02020603050405020304" pitchFamily="18" charset="0"/>
                        </a:rPr>
                        <a:t>项正确</a:t>
                      </a:r>
                      <a:endParaRPr lang="zh-CN" sz="2200">
                        <a:solidFill>
                          <a:srgbClr val="000000"/>
                        </a:solidFill>
                        <a:effectLst/>
                        <a:latin typeface="NEU-BZ-S92"/>
                        <a:ea typeface="方正书宋_GBK" panose="03000509000000000000" pitchFamily="65" charset="-122"/>
                        <a:cs typeface="Times New Roman" panose="02020603050405020304" pitchFamily="18" charset="0"/>
                      </a:endParaRPr>
                    </a:p>
                  </a:txBody>
                  <a:tcPr marL="66675" marR="66675" marT="0" marB="0" anchor="ctr">
                    <a:lnL w="12700" cap="flat" cmpd="sng" algn="ctr">
                      <a:solidFill>
                        <a:srgbClr val="000000"/>
                      </a:solidFill>
                      <a:prstDash val="solid"/>
                      <a:round/>
                      <a:headEnd type="none" w="med" len="med"/>
                      <a:tailEnd type="none" w="med" len="med"/>
                    </a:lnL>
                    <a:lnR w="28575"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r>
              <a:tr h="0">
                <a:tc>
                  <a:txBody>
                    <a:bodyPr/>
                    <a:lstStyle/>
                    <a:p>
                      <a:pPr>
                        <a:lnSpc>
                          <a:spcPct val="150000"/>
                        </a:lnSpc>
                        <a:spcAft>
                          <a:spcPct val="0"/>
                        </a:spcAft>
                        <a:tabLst>
                          <a:tab pos="1188085"/>
                          <a:tab pos="2163445"/>
                          <a:tab pos="3142615"/>
                          <a:tab pos="4190365"/>
                        </a:tabLst>
                      </a:pPr>
                      <a:r>
                        <a:rPr lang="en-US" sz="2200">
                          <a:solidFill>
                            <a:srgbClr val="000000"/>
                          </a:solidFill>
                          <a:effectLst/>
                          <a:latin typeface="Times New Roman" panose="02020603050405020304" pitchFamily="18" charset="0"/>
                          <a:ea typeface="宋体" panose="02010600030101010101" pitchFamily="2" charset="-122"/>
                          <a:cs typeface="Times New Roman" panose="02020603050405020304" pitchFamily="18" charset="0"/>
                        </a:rPr>
                        <a:t>D</a:t>
                      </a:r>
                      <a:endParaRPr lang="zh-CN" sz="2200">
                        <a:solidFill>
                          <a:srgbClr val="000000"/>
                        </a:solidFill>
                        <a:effectLst/>
                        <a:latin typeface="NEU-BZ-S92"/>
                        <a:ea typeface="方正书宋_GBK" panose="03000509000000000000" pitchFamily="65" charset="-122"/>
                        <a:cs typeface="Times New Roman" panose="02020603050405020304" pitchFamily="18" charset="0"/>
                      </a:endParaRPr>
                    </a:p>
                  </a:txBody>
                  <a:tcPr marL="0" marR="0" marT="0" marB="0" anchor="ctr">
                    <a:lnL w="28575"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28575" cap="flat" cmpd="sng" algn="ctr">
                      <a:solidFill>
                        <a:srgbClr val="000000"/>
                      </a:solidFill>
                      <a:prstDash val="solid"/>
                      <a:round/>
                      <a:headEnd type="none" w="med" len="med"/>
                      <a:tailEnd type="none" w="med" len="med"/>
                    </a:lnB>
                  </a:tcPr>
                </a:tc>
                <a:tc>
                  <a:txBody>
                    <a:bodyPr/>
                    <a:lstStyle/>
                    <a:p>
                      <a:pPr>
                        <a:lnSpc>
                          <a:spcPct val="150000"/>
                        </a:lnSpc>
                        <a:spcAft>
                          <a:spcPct val="0"/>
                        </a:spcAft>
                        <a:tabLst>
                          <a:tab pos="1188085"/>
                          <a:tab pos="2163445"/>
                          <a:tab pos="3142615"/>
                          <a:tab pos="4190365"/>
                        </a:tabLst>
                      </a:pPr>
                      <a:r>
                        <a:rPr lang="zh-CN" sz="2200">
                          <a:solidFill>
                            <a:srgbClr val="000000"/>
                          </a:solidFill>
                          <a:effectLst/>
                          <a:latin typeface="Times New Roman" panose="02020603050405020304" pitchFamily="18" charset="0"/>
                          <a:ea typeface="楷体" panose="02010609060101010101" pitchFamily="49" charset="-122"/>
                          <a:cs typeface="Times New Roman" panose="02020603050405020304" pitchFamily="18" charset="0"/>
                        </a:rPr>
                        <a:t>材料无法反映世界多极化的情况</a:t>
                      </a:r>
                      <a:r>
                        <a:rPr lang="en-US" sz="2200">
                          <a:solidFill>
                            <a:srgbClr val="000000"/>
                          </a:solidFill>
                          <a:effectLst/>
                          <a:latin typeface="Times New Roman" panose="02020603050405020304" pitchFamily="18" charset="0"/>
                          <a:ea typeface="宋体" panose="02010600030101010101" pitchFamily="2" charset="-122"/>
                          <a:cs typeface="Times New Roman" panose="02020603050405020304" pitchFamily="18" charset="0"/>
                        </a:rPr>
                        <a:t>,</a:t>
                      </a:r>
                      <a:r>
                        <a:rPr lang="zh-CN" sz="2200">
                          <a:solidFill>
                            <a:srgbClr val="000000"/>
                          </a:solidFill>
                          <a:effectLst/>
                          <a:latin typeface="Times New Roman" panose="02020603050405020304" pitchFamily="18" charset="0"/>
                          <a:ea typeface="楷体" panose="02010609060101010101" pitchFamily="49" charset="-122"/>
                          <a:cs typeface="Times New Roman" panose="02020603050405020304" pitchFamily="18" charset="0"/>
                        </a:rPr>
                        <a:t>故</a:t>
                      </a:r>
                      <a:r>
                        <a:rPr lang="en-US" sz="2200">
                          <a:solidFill>
                            <a:srgbClr val="000000"/>
                          </a:solidFill>
                          <a:effectLst/>
                          <a:latin typeface="Times New Roman" panose="02020603050405020304" pitchFamily="18" charset="0"/>
                          <a:ea typeface="宋体" panose="02010600030101010101" pitchFamily="2" charset="-122"/>
                          <a:cs typeface="Times New Roman" panose="02020603050405020304" pitchFamily="18" charset="0"/>
                        </a:rPr>
                        <a:t>D</a:t>
                      </a:r>
                      <a:r>
                        <a:rPr lang="zh-CN" sz="2200">
                          <a:solidFill>
                            <a:srgbClr val="000000"/>
                          </a:solidFill>
                          <a:effectLst/>
                          <a:latin typeface="Times New Roman" panose="02020603050405020304" pitchFamily="18" charset="0"/>
                          <a:ea typeface="楷体" panose="02010609060101010101" pitchFamily="49" charset="-122"/>
                          <a:cs typeface="Times New Roman" panose="02020603050405020304" pitchFamily="18" charset="0"/>
                        </a:rPr>
                        <a:t>项错误</a:t>
                      </a:r>
                      <a:endParaRPr lang="zh-CN" sz="2200">
                        <a:solidFill>
                          <a:srgbClr val="000000"/>
                        </a:solidFill>
                        <a:effectLst/>
                        <a:latin typeface="NEU-BZ-S92"/>
                        <a:ea typeface="方正书宋_GBK" panose="03000509000000000000" pitchFamily="65" charset="-122"/>
                        <a:cs typeface="Times New Roman" panose="02020603050405020304" pitchFamily="18" charset="0"/>
                      </a:endParaRPr>
                    </a:p>
                  </a:txBody>
                  <a:tcPr marL="66675" marR="66675" marT="0" marB="0" anchor="ctr">
                    <a:lnL w="12700" cap="flat" cmpd="sng" algn="ctr">
                      <a:solidFill>
                        <a:srgbClr val="000000"/>
                      </a:solidFill>
                      <a:prstDash val="solid"/>
                      <a:round/>
                      <a:headEnd type="none" w="med" len="med"/>
                      <a:tailEnd type="none" w="med" len="med"/>
                    </a:lnL>
                    <a:lnR w="28575"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28575" cap="flat" cmpd="sng" algn="ctr">
                      <a:solidFill>
                        <a:srgbClr val="000000"/>
                      </a:solidFill>
                      <a:prstDash val="solid"/>
                      <a:round/>
                      <a:headEnd type="none" w="med" len="med"/>
                      <a:tailEnd type="none" w="med" len="med"/>
                    </a:lnB>
                  </a:tcPr>
                </a:tc>
              </a:tr>
            </a:tbl>
          </a:graphicData>
        </a:graphic>
      </p:graphicFrame>
      <p:sp>
        <p:nvSpPr>
          <p:cNvPr id="4" name="矩形 3"/>
          <p:cNvSpPr>
            <a:spLocks noChangeAspect="1"/>
          </p:cNvSpPr>
          <p:nvPr/>
        </p:nvSpPr>
        <p:spPr>
          <a:xfrm>
            <a:off x="508000" y="5777571"/>
            <a:ext cx="1007007" cy="459741"/>
          </a:xfrm>
          <a:prstGeom prst="rect">
            <a:avLst/>
          </a:prstGeom>
        </p:spPr>
        <p:txBody>
          <a:bodyPr wrap="none">
            <a:spAutoFit/>
          </a:bodyPr>
          <a:lstStyle/>
          <a:p>
            <a:pPr>
              <a:lnSpc>
                <a:spcPct val="120000"/>
              </a:lnSpc>
              <a:spcAft>
                <a:spcPct val="0"/>
              </a:spcAft>
              <a:tabLst>
                <a:tab pos="1188085"/>
                <a:tab pos="2163445"/>
                <a:tab pos="3142615"/>
                <a:tab pos="4190365"/>
              </a:tabLst>
            </a:pPr>
            <a:r>
              <a:rPr lang="zh-CN" altLang="zh-CN" sz="2200">
                <a:solidFill>
                  <a:srgbClr val="FF0000"/>
                </a:solidFill>
                <a:latin typeface="Arial" panose="020b0604020202020204" pitchFamily="34" charset="0"/>
                <a:ea typeface="黑体" panose="02010609060101010101" pitchFamily="2" charset="-122"/>
                <a:cs typeface="Times New Roman" panose="02020603050405020304" pitchFamily="18" charset="0"/>
              </a:rPr>
              <a:t>答案</a:t>
            </a:r>
            <a:r>
              <a:rPr lang="en-US" altLang="zh-CN" sz="2200" smtClean="0">
                <a:solidFill>
                  <a:srgbClr val="000000"/>
                </a:solidFill>
                <a:latin typeface="Times New Roman" panose="02020603050405020304" pitchFamily="18" charset="0"/>
                <a:cs typeface="Times New Roman" panose="02020603050405020304" pitchFamily="18" charset="0"/>
              </a:rPr>
              <a:t>C </a:t>
            </a:r>
            <a:endParaRPr lang="zh-CN" altLang="zh-CN" sz="2200">
              <a:solidFill>
                <a:srgbClr val="000000"/>
              </a:solidFill>
              <a:effectLst/>
              <a:latin typeface="NEU-BZ-S92"/>
              <a:ea typeface="方正书宋_GBK" panose="03000509000000000000" pitchFamily="65" charset="-122"/>
              <a:cs typeface="Times New Roman" panose="02020603050405020304" pitchFamily="18" charset="0"/>
            </a:endParaRPr>
          </a:p>
        </p:txBody>
      </p:sp>
    </p:spTree>
  </p:cSld>
  <p:clrMapOvr>
    <a:masterClrMapping/>
  </p:clrMapOvr>
  <mc:AlternateContent xmlns:mc="http://schemas.openxmlformats.org/markup-compatibility/2006">
    <mc:Choice xmlns:p14="http://schemas.microsoft.com/office/powerpoint/2010/main" Requires="p14">
      <p:transition p14:dur="0"/>
    </mc:Choice>
    <mc:Fallback>
      <p:transition/>
    </mc:Fallback>
  </mc:AlternateContent>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afterGroup">
                            <p:stCondLst>
                              <p:cond delay="0"/>
                            </p:stCondLst>
                            <p:childTnLst>
                              <p:par>
                                <p:cTn id="5" presetID="14" presetClass="entr" presetSubtype="10" fill="hold" grpId="0" nodeType="click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randombar(horizontal)">
                                      <p:cBhvr>
                                        <p:cTn id="7" dur="500"/>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p:bldLst>
  </p:timing>
</p:sld>
</file>

<file path=ppt/slides/slide36.xml><?xml version="1.0" encoding="utf-8"?>
<p:sld xmlns:a="http://schemas.openxmlformats.org/drawingml/2006/main" xmlns:r="http://schemas.openxmlformats.org/officeDocument/2006/relationships" xmlns:p14="http://schemas.microsoft.com/office/powerpoint/2010/main" xmlns:p15="http://schemas.microsoft.com/office/powerpoint/2012/main" xmlns:p="http://schemas.openxmlformats.org/presentationml/2006/main">
  <p:cSld>
    <p:spTree>
      <p:nvGrpSpPr>
        <p:cNvPr id="1" name=""/>
        <p:cNvGrpSpPr/>
        <p:nvPr/>
      </p:nvGrpSpPr>
      <p:grpSpPr>
        <a:xfrm>
          <a:off x="0" y="0"/>
          <a:ext cx="0" cy="0"/>
        </a:xfrm>
      </p:grpSpPr>
      <p:sp>
        <p:nvSpPr>
          <p:cNvPr id="8" name="矩形 7">
            <a:hlinkClick r:id="rId2" action="ppaction://hlinksldjump"/>
          </p:cNvPr>
          <p:cNvSpPr/>
          <p:nvPr/>
        </p:nvSpPr>
        <p:spPr>
          <a:xfrm>
            <a:off x="269228" y="836712"/>
            <a:ext cx="1194595" cy="259229"/>
          </a:xfrm>
          <a:prstGeom prst="rect">
            <a:avLst/>
          </a:prstGeom>
          <a:solidFill>
            <a:srgbClr val="EAEAEA"/>
          </a:solidFill>
          <a:ln w="3175">
            <a:solidFill>
              <a:schemeClr val="bg1">
                <a:lumMod val="85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zh-CN" altLang="en-US" sz="1400" smtClean="0">
                <a:solidFill>
                  <a:srgbClr val="333333"/>
                </a:solidFill>
                <a:latin typeface="微软雅黑" panose="020b0503020204020204" pitchFamily="34" charset="-122"/>
                <a:ea typeface="微软雅黑" panose="020b0503020204020204" pitchFamily="34" charset="-122"/>
              </a:rPr>
              <a:t>探究点一</a:t>
            </a:r>
            <a:endParaRPr lang="zh-CN" altLang="en-US" sz="1400">
              <a:solidFill>
                <a:srgbClr val="333333"/>
              </a:solidFill>
              <a:latin typeface="微软雅黑" panose="020b0503020204020204" pitchFamily="34" charset="-122"/>
              <a:ea typeface="微软雅黑" panose="020b0503020204020204" pitchFamily="34" charset="-122"/>
            </a:endParaRPr>
          </a:p>
        </p:txBody>
      </p:sp>
      <p:sp>
        <p:nvSpPr>
          <p:cNvPr id="12" name="矩形 11">
            <a:hlinkClick r:id="rId3" action="ppaction://hlinksldjump"/>
          </p:cNvPr>
          <p:cNvSpPr/>
          <p:nvPr/>
        </p:nvSpPr>
        <p:spPr>
          <a:xfrm>
            <a:off x="1516714" y="836712"/>
            <a:ext cx="1194595" cy="259229"/>
          </a:xfrm>
          <a:prstGeom prst="rect">
            <a:avLst/>
          </a:prstGeom>
          <a:solidFill>
            <a:srgbClr val="EAEAEA"/>
          </a:solidFill>
          <a:ln w="3175">
            <a:solidFill>
              <a:schemeClr val="bg1">
                <a:lumMod val="85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zh-CN" altLang="en-US" sz="1400" smtClean="0">
                <a:solidFill>
                  <a:srgbClr val="333333"/>
                </a:solidFill>
                <a:latin typeface="微软雅黑" panose="020b0503020204020204" pitchFamily="34" charset="-122"/>
                <a:ea typeface="微软雅黑" panose="020b0503020204020204" pitchFamily="34" charset="-122"/>
              </a:rPr>
              <a:t>探究点二</a:t>
            </a:r>
            <a:endParaRPr lang="zh-CN" altLang="en-US" sz="1400">
              <a:solidFill>
                <a:srgbClr val="333333"/>
              </a:solidFill>
              <a:latin typeface="微软雅黑" panose="020b0503020204020204" pitchFamily="34" charset="-122"/>
              <a:ea typeface="微软雅黑" panose="020b0503020204020204" pitchFamily="34" charset="-122"/>
            </a:endParaRPr>
          </a:p>
        </p:txBody>
      </p:sp>
      <p:sp>
        <p:nvSpPr>
          <p:cNvPr id="13" name="矩形 12">
            <a:hlinkClick r:id="rId4" action="ppaction://hlinksldjump"/>
          </p:cNvPr>
          <p:cNvSpPr/>
          <p:nvPr/>
        </p:nvSpPr>
        <p:spPr>
          <a:xfrm>
            <a:off x="2764200" y="836712"/>
            <a:ext cx="1194595" cy="259229"/>
          </a:xfrm>
          <a:prstGeom prst="rect">
            <a:avLst/>
          </a:prstGeom>
          <a:solidFill>
            <a:srgbClr val="EAEAEA"/>
          </a:solidFill>
          <a:ln w="3175">
            <a:solidFill>
              <a:schemeClr val="bg1">
                <a:lumMod val="85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zh-CN" altLang="en-US" sz="1400" smtClean="0">
                <a:solidFill>
                  <a:srgbClr val="333333"/>
                </a:solidFill>
                <a:latin typeface="微软雅黑" panose="020b0503020204020204" pitchFamily="34" charset="-122"/>
                <a:ea typeface="微软雅黑" panose="020b0503020204020204" pitchFamily="34" charset="-122"/>
              </a:rPr>
              <a:t>探究点三</a:t>
            </a:r>
            <a:endParaRPr lang="zh-CN" altLang="en-US" sz="1400">
              <a:solidFill>
                <a:srgbClr val="333333"/>
              </a:solidFill>
              <a:latin typeface="微软雅黑" panose="020b0503020204020204" pitchFamily="34" charset="-122"/>
              <a:ea typeface="微软雅黑" panose="020b0503020204020204" pitchFamily="34" charset="-122"/>
            </a:endParaRPr>
          </a:p>
        </p:txBody>
      </p:sp>
      <p:sp>
        <p:nvSpPr>
          <p:cNvPr id="14" name="矩形 13">
            <a:hlinkClick r:id="rId5" action="ppaction://hlinksldjump"/>
          </p:cNvPr>
          <p:cNvSpPr/>
          <p:nvPr/>
        </p:nvSpPr>
        <p:spPr>
          <a:xfrm>
            <a:off x="4011686" y="836712"/>
            <a:ext cx="1194595" cy="259229"/>
          </a:xfrm>
          <a:prstGeom prst="rect">
            <a:avLst/>
          </a:prstGeom>
          <a:solidFill>
            <a:srgbClr val="C04B05"/>
          </a:solidFill>
          <a:ln w="3175">
            <a:solidFill>
              <a:schemeClr val="bg1">
                <a:lumMod val="85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zh-CN" altLang="en-US" sz="1400" smtClean="0">
                <a:solidFill>
                  <a:schemeClr val="bg1"/>
                </a:solidFill>
                <a:latin typeface="微软雅黑" panose="020b0503020204020204" pitchFamily="34" charset="-122"/>
                <a:ea typeface="微软雅黑" panose="020b0503020204020204" pitchFamily="34" charset="-122"/>
              </a:rPr>
              <a:t>随堂演练</a:t>
            </a:r>
            <a:endParaRPr lang="zh-CN" altLang="en-US" sz="1400">
              <a:solidFill>
                <a:schemeClr val="bg1"/>
              </a:solidFill>
              <a:latin typeface="微软雅黑" panose="020b0503020204020204" pitchFamily="34" charset="-122"/>
              <a:ea typeface="微软雅黑" panose="020b0503020204020204" pitchFamily="34" charset="-122"/>
            </a:endParaRPr>
          </a:p>
        </p:txBody>
      </p:sp>
      <p:sp>
        <p:nvSpPr>
          <p:cNvPr id="2" name="矩形 1"/>
          <p:cNvSpPr>
            <a:spLocks noChangeAspect="1"/>
          </p:cNvSpPr>
          <p:nvPr/>
        </p:nvSpPr>
        <p:spPr>
          <a:xfrm>
            <a:off x="508000" y="1701069"/>
            <a:ext cx="8128000" cy="3709862"/>
          </a:xfrm>
          <a:prstGeom prst="rect">
            <a:avLst/>
          </a:prstGeom>
        </p:spPr>
        <p:txBody>
          <a:bodyPr>
            <a:spAutoFit/>
          </a:bodyPr>
          <a:lstStyle/>
          <a:p>
            <a:pPr>
              <a:lnSpc>
                <a:spcPct val="120000"/>
              </a:lnSpc>
              <a:spcAft>
                <a:spcPct val="0"/>
              </a:spcAft>
              <a:tabLst>
                <a:tab pos="1188085"/>
                <a:tab pos="2163445"/>
                <a:tab pos="3142615"/>
                <a:tab pos="4190365"/>
              </a:tabLst>
            </a:pPr>
            <a:r>
              <a:rPr lang="en-US" altLang="zh-CN" sz="2200" b="1">
                <a:solidFill>
                  <a:srgbClr val="000000"/>
                </a:solidFill>
                <a:latin typeface="Times New Roman" panose="02020603050405020304" pitchFamily="18" charset="0"/>
                <a:cs typeface="Times New Roman" panose="02020603050405020304" pitchFamily="18" charset="0"/>
              </a:rPr>
              <a:t>1</a:t>
            </a:r>
            <a:r>
              <a:rPr lang="en-US" altLang="zh-CN" sz="2200">
                <a:solidFill>
                  <a:srgbClr val="000000"/>
                </a:solidFill>
                <a:latin typeface="Times New Roman" panose="02020603050405020304" pitchFamily="18" charset="0"/>
                <a:cs typeface="Times New Roman" panose="02020603050405020304" pitchFamily="18" charset="0"/>
              </a:rPr>
              <a:t>.20</a:t>
            </a:r>
            <a:r>
              <a:rPr lang="zh-CN" altLang="zh-CN" sz="2200">
                <a:solidFill>
                  <a:srgbClr val="000000"/>
                </a:solidFill>
                <a:latin typeface="Times New Roman" panose="02020603050405020304" pitchFamily="18" charset="0"/>
                <a:cs typeface="Times New Roman" panose="02020603050405020304" pitchFamily="18" charset="0"/>
              </a:rPr>
              <a:t>世纪</a:t>
            </a:r>
            <a:r>
              <a:rPr lang="en-US" altLang="zh-CN" sz="2200">
                <a:solidFill>
                  <a:srgbClr val="000000"/>
                </a:solidFill>
                <a:latin typeface="Times New Roman" panose="02020603050405020304" pitchFamily="18" charset="0"/>
                <a:cs typeface="Times New Roman" panose="02020603050405020304" pitchFamily="18" charset="0"/>
              </a:rPr>
              <a:t>30</a:t>
            </a:r>
            <a:r>
              <a:rPr lang="zh-CN" altLang="zh-CN" sz="2200">
                <a:solidFill>
                  <a:srgbClr val="000000"/>
                </a:solidFill>
                <a:latin typeface="Times New Roman" panose="02020603050405020304" pitchFamily="18" charset="0"/>
                <a:cs typeface="Times New Roman" panose="02020603050405020304" pitchFamily="18" charset="0"/>
              </a:rPr>
              <a:t>年代</a:t>
            </a:r>
            <a:r>
              <a:rPr lang="en-US" altLang="zh-CN" sz="2200">
                <a:solidFill>
                  <a:srgbClr val="000000"/>
                </a:solidFill>
                <a:latin typeface="Times New Roman" panose="02020603050405020304" pitchFamily="18" charset="0"/>
                <a:cs typeface="Times New Roman" panose="02020603050405020304" pitchFamily="18" charset="0"/>
              </a:rPr>
              <a:t>,</a:t>
            </a:r>
            <a:r>
              <a:rPr lang="zh-CN" altLang="zh-CN" sz="2200">
                <a:solidFill>
                  <a:srgbClr val="000000"/>
                </a:solidFill>
                <a:latin typeface="Times New Roman" panose="02020603050405020304" pitchFamily="18" charset="0"/>
                <a:cs typeface="Times New Roman" panose="02020603050405020304" pitchFamily="18" charset="0"/>
              </a:rPr>
              <a:t>苏联社会主义经济建设的主要特点是</a:t>
            </a:r>
            <a:r>
              <a:rPr lang="en-US" altLang="zh-CN" sz="2200">
                <a:solidFill>
                  <a:srgbClr val="000000"/>
                </a:solidFill>
                <a:latin typeface="Times New Roman" panose="02020603050405020304" pitchFamily="18" charset="0"/>
                <a:cs typeface="Times New Roman" panose="02020603050405020304" pitchFamily="18" charset="0"/>
              </a:rPr>
              <a:t>(</a:t>
            </a:r>
            <a:r>
              <a:rPr lang="zh-CN" altLang="zh-CN" sz="2200">
                <a:solidFill>
                  <a:srgbClr val="000000"/>
                </a:solidFill>
                <a:latin typeface="Times New Roman" panose="02020603050405020304" pitchFamily="18" charset="0"/>
                <a:cs typeface="Times New Roman" panose="02020603050405020304" pitchFamily="18" charset="0"/>
              </a:rPr>
              <a:t>　　</a:t>
            </a:r>
            <a:r>
              <a:rPr lang="en-US" altLang="zh-CN" sz="2200">
                <a:solidFill>
                  <a:srgbClr val="000000"/>
                </a:solidFill>
                <a:latin typeface="Times New Roman" panose="02020603050405020304" pitchFamily="18" charset="0"/>
                <a:cs typeface="Times New Roman" panose="02020603050405020304" pitchFamily="18" charset="0"/>
              </a:rPr>
              <a:t>)</a:t>
            </a:r>
            <a:endParaRPr lang="zh-CN" altLang="zh-CN" sz="2200">
              <a:solidFill>
                <a:srgbClr val="000000"/>
              </a:solidFill>
              <a:latin typeface="NEU-BZ-S92"/>
              <a:ea typeface="方正书宋_GBK" panose="03000509000000000000" pitchFamily="65" charset="-122"/>
              <a:cs typeface="Times New Roman" panose="02020603050405020304" pitchFamily="18" charset="0"/>
            </a:endParaRPr>
          </a:p>
          <a:p>
            <a:pPr>
              <a:lnSpc>
                <a:spcPct val="120000"/>
              </a:lnSpc>
              <a:spcAft>
                <a:spcPct val="0"/>
              </a:spcAft>
              <a:tabLst>
                <a:tab pos="1188085"/>
                <a:tab pos="2163445"/>
                <a:tab pos="3142615"/>
                <a:tab pos="4190365"/>
              </a:tabLst>
            </a:pPr>
            <a:r>
              <a:rPr lang="en-US" altLang="zh-CN" sz="2200">
                <a:solidFill>
                  <a:srgbClr val="000000"/>
                </a:solidFill>
                <a:latin typeface="Times New Roman" panose="02020603050405020304" pitchFamily="18" charset="0"/>
                <a:cs typeface="Times New Roman" panose="02020603050405020304" pitchFamily="18" charset="0"/>
              </a:rPr>
              <a:t>A.</a:t>
            </a:r>
            <a:r>
              <a:rPr lang="zh-CN" altLang="zh-CN" sz="2200">
                <a:solidFill>
                  <a:srgbClr val="000000"/>
                </a:solidFill>
                <a:latin typeface="Times New Roman" panose="02020603050405020304" pitchFamily="18" charset="0"/>
                <a:cs typeface="Times New Roman" panose="02020603050405020304" pitchFamily="18" charset="0"/>
              </a:rPr>
              <a:t>注意发挥市场的作用</a:t>
            </a:r>
            <a:endParaRPr lang="zh-CN" altLang="zh-CN" sz="2200">
              <a:solidFill>
                <a:srgbClr val="000000"/>
              </a:solidFill>
              <a:latin typeface="NEU-BZ-S92"/>
              <a:ea typeface="方正书宋_GBK" panose="03000509000000000000" pitchFamily="65" charset="-122"/>
              <a:cs typeface="Times New Roman" panose="02020603050405020304" pitchFamily="18" charset="0"/>
            </a:endParaRPr>
          </a:p>
          <a:p>
            <a:pPr>
              <a:lnSpc>
                <a:spcPct val="120000"/>
              </a:lnSpc>
              <a:spcAft>
                <a:spcPct val="0"/>
              </a:spcAft>
              <a:tabLst>
                <a:tab pos="1188085"/>
                <a:tab pos="2163445"/>
                <a:tab pos="3142615"/>
                <a:tab pos="4190365"/>
              </a:tabLst>
            </a:pPr>
            <a:r>
              <a:rPr lang="en-US" altLang="zh-CN" sz="2200">
                <a:solidFill>
                  <a:srgbClr val="000000"/>
                </a:solidFill>
                <a:latin typeface="Times New Roman" panose="02020603050405020304" pitchFamily="18" charset="0"/>
                <a:cs typeface="Times New Roman" panose="02020603050405020304" pitchFamily="18" charset="0"/>
              </a:rPr>
              <a:t>B.</a:t>
            </a:r>
            <a:r>
              <a:rPr lang="zh-CN" altLang="zh-CN" sz="2200">
                <a:solidFill>
                  <a:srgbClr val="000000"/>
                </a:solidFill>
                <a:latin typeface="Times New Roman" panose="02020603050405020304" pitchFamily="18" charset="0"/>
                <a:cs typeface="Times New Roman" panose="02020603050405020304" pitchFamily="18" charset="0"/>
              </a:rPr>
              <a:t>农轻重协调平衡发展</a:t>
            </a:r>
            <a:endParaRPr lang="zh-CN" altLang="zh-CN" sz="2200">
              <a:solidFill>
                <a:srgbClr val="000000"/>
              </a:solidFill>
              <a:latin typeface="NEU-BZ-S92"/>
              <a:ea typeface="方正书宋_GBK" panose="03000509000000000000" pitchFamily="65" charset="-122"/>
              <a:cs typeface="Times New Roman" panose="02020603050405020304" pitchFamily="18" charset="0"/>
            </a:endParaRPr>
          </a:p>
          <a:p>
            <a:pPr>
              <a:lnSpc>
                <a:spcPct val="120000"/>
              </a:lnSpc>
              <a:spcAft>
                <a:spcPct val="0"/>
              </a:spcAft>
              <a:tabLst>
                <a:tab pos="1188085"/>
                <a:tab pos="2163445"/>
                <a:tab pos="3142615"/>
                <a:tab pos="4190365"/>
              </a:tabLst>
            </a:pPr>
            <a:r>
              <a:rPr lang="en-US" altLang="zh-CN" sz="2200">
                <a:solidFill>
                  <a:srgbClr val="000000"/>
                </a:solidFill>
                <a:latin typeface="Times New Roman" panose="02020603050405020304" pitchFamily="18" charset="0"/>
                <a:cs typeface="Times New Roman" panose="02020603050405020304" pitchFamily="18" charset="0"/>
              </a:rPr>
              <a:t>C.</a:t>
            </a:r>
            <a:r>
              <a:rPr lang="zh-CN" altLang="zh-CN" sz="2200">
                <a:solidFill>
                  <a:srgbClr val="000000"/>
                </a:solidFill>
                <a:latin typeface="Times New Roman" panose="02020603050405020304" pitchFamily="18" charset="0"/>
                <a:cs typeface="Times New Roman" panose="02020603050405020304" pitchFamily="18" charset="0"/>
              </a:rPr>
              <a:t>牺牲农业保证工业化的实现</a:t>
            </a:r>
            <a:endParaRPr lang="zh-CN" altLang="zh-CN" sz="2200">
              <a:solidFill>
                <a:srgbClr val="000000"/>
              </a:solidFill>
              <a:latin typeface="NEU-BZ-S92"/>
              <a:ea typeface="方正书宋_GBK" panose="03000509000000000000" pitchFamily="65" charset="-122"/>
              <a:cs typeface="Times New Roman" panose="02020603050405020304" pitchFamily="18" charset="0"/>
            </a:endParaRPr>
          </a:p>
          <a:p>
            <a:pPr>
              <a:lnSpc>
                <a:spcPct val="120000"/>
              </a:lnSpc>
              <a:spcAft>
                <a:spcPct val="0"/>
              </a:spcAft>
              <a:tabLst>
                <a:tab pos="1188085"/>
                <a:tab pos="2163445"/>
                <a:tab pos="3142615"/>
                <a:tab pos="4190365"/>
              </a:tabLst>
            </a:pPr>
            <a:r>
              <a:rPr lang="en-US" altLang="zh-CN" sz="2200">
                <a:solidFill>
                  <a:srgbClr val="000000"/>
                </a:solidFill>
                <a:latin typeface="Times New Roman" panose="02020603050405020304" pitchFamily="18" charset="0"/>
                <a:cs typeface="Times New Roman" panose="02020603050405020304" pitchFamily="18" charset="0"/>
              </a:rPr>
              <a:t>D.</a:t>
            </a:r>
            <a:r>
              <a:rPr lang="zh-CN" altLang="zh-CN" sz="2200">
                <a:solidFill>
                  <a:srgbClr val="000000"/>
                </a:solidFill>
                <a:latin typeface="Times New Roman" panose="02020603050405020304" pitchFamily="18" charset="0"/>
                <a:cs typeface="Times New Roman" panose="02020603050405020304" pitchFamily="18" charset="0"/>
              </a:rPr>
              <a:t>形成了高度集中的计划经济体制</a:t>
            </a:r>
            <a:endParaRPr lang="zh-CN" altLang="zh-CN" sz="2200">
              <a:solidFill>
                <a:srgbClr val="000000"/>
              </a:solidFill>
              <a:latin typeface="NEU-BZ-S92"/>
              <a:ea typeface="方正书宋_GBK" panose="03000509000000000000" pitchFamily="65" charset="-122"/>
              <a:cs typeface="Times New Roman" panose="02020603050405020304" pitchFamily="18" charset="0"/>
            </a:endParaRPr>
          </a:p>
          <a:p>
            <a:pPr>
              <a:lnSpc>
                <a:spcPct val="120000"/>
              </a:lnSpc>
              <a:spcAft>
                <a:spcPct val="0"/>
              </a:spcAft>
              <a:tabLst>
                <a:tab pos="1188085"/>
                <a:tab pos="2163445"/>
                <a:tab pos="3142615"/>
                <a:tab pos="4190365"/>
              </a:tabLst>
            </a:pPr>
            <a:r>
              <a:rPr lang="zh-CN" altLang="zh-CN" sz="2200">
                <a:solidFill>
                  <a:srgbClr val="FF0000"/>
                </a:solidFill>
                <a:latin typeface="Arial" panose="020b0604020202020204" pitchFamily="34" charset="0"/>
                <a:ea typeface="黑体" panose="02010609060101010101" pitchFamily="2" charset="-122"/>
                <a:cs typeface="Times New Roman" panose="02020603050405020304" pitchFamily="18" charset="0"/>
              </a:rPr>
              <a:t>答案</a:t>
            </a:r>
            <a:r>
              <a:rPr lang="en-US" altLang="zh-CN" sz="2200">
                <a:solidFill>
                  <a:srgbClr val="000000"/>
                </a:solidFill>
                <a:latin typeface="Times New Roman" panose="02020603050405020304" pitchFamily="18" charset="0"/>
                <a:cs typeface="Times New Roman" panose="02020603050405020304" pitchFamily="18" charset="0"/>
              </a:rPr>
              <a:t>D</a:t>
            </a:r>
            <a:endParaRPr lang="zh-CN" altLang="zh-CN" sz="2200">
              <a:solidFill>
                <a:srgbClr val="000000"/>
              </a:solidFill>
              <a:latin typeface="NEU-BZ-S92"/>
              <a:ea typeface="方正书宋_GBK" panose="03000509000000000000" pitchFamily="65" charset="-122"/>
              <a:cs typeface="Times New Roman" panose="02020603050405020304" pitchFamily="18" charset="0"/>
            </a:endParaRPr>
          </a:p>
          <a:p>
            <a:pPr>
              <a:lnSpc>
                <a:spcPct val="120000"/>
              </a:lnSpc>
              <a:spcAft>
                <a:spcPct val="0"/>
              </a:spcAft>
              <a:tabLst>
                <a:tab pos="1188085"/>
                <a:tab pos="2163445"/>
                <a:tab pos="3142615"/>
                <a:tab pos="4190365"/>
              </a:tabLst>
            </a:pPr>
            <a:r>
              <a:rPr lang="zh-CN" altLang="zh-CN" sz="2200">
                <a:solidFill>
                  <a:srgbClr val="FF0000"/>
                </a:solidFill>
                <a:latin typeface="Arial" panose="020b0604020202020204" pitchFamily="34" charset="0"/>
                <a:ea typeface="黑体" panose="02010609060101010101" pitchFamily="2" charset="-122"/>
                <a:cs typeface="Times New Roman" panose="02020603050405020304" pitchFamily="18" charset="0"/>
              </a:rPr>
              <a:t>解析</a:t>
            </a:r>
            <a:r>
              <a:rPr lang="en-US" altLang="zh-CN" sz="2200">
                <a:solidFill>
                  <a:srgbClr val="000000"/>
                </a:solidFill>
                <a:latin typeface="Times New Roman" panose="02020603050405020304" pitchFamily="18" charset="0"/>
                <a:cs typeface="Times New Roman" panose="02020603050405020304" pitchFamily="18" charset="0"/>
              </a:rPr>
              <a:t>20</a:t>
            </a:r>
            <a:r>
              <a:rPr lang="zh-CN" altLang="zh-CN" sz="2200">
                <a:solidFill>
                  <a:srgbClr val="000000"/>
                </a:solidFill>
                <a:latin typeface="Times New Roman" panose="02020603050405020304" pitchFamily="18" charset="0"/>
                <a:ea typeface="楷体" panose="02010609060101010101" pitchFamily="49" charset="-122"/>
                <a:cs typeface="Times New Roman" panose="02020603050405020304" pitchFamily="18" charset="0"/>
              </a:rPr>
              <a:t>世纪</a:t>
            </a:r>
            <a:r>
              <a:rPr lang="en-US" altLang="zh-CN" sz="2200">
                <a:solidFill>
                  <a:srgbClr val="000000"/>
                </a:solidFill>
                <a:latin typeface="Times New Roman" panose="02020603050405020304" pitchFamily="18" charset="0"/>
                <a:cs typeface="Times New Roman" panose="02020603050405020304" pitchFamily="18" charset="0"/>
              </a:rPr>
              <a:t>30</a:t>
            </a:r>
            <a:r>
              <a:rPr lang="zh-CN" altLang="zh-CN" sz="2200">
                <a:solidFill>
                  <a:srgbClr val="000000"/>
                </a:solidFill>
                <a:latin typeface="Times New Roman" panose="02020603050405020304" pitchFamily="18" charset="0"/>
                <a:ea typeface="楷体" panose="02010609060101010101" pitchFamily="49" charset="-122"/>
                <a:cs typeface="Times New Roman" panose="02020603050405020304" pitchFamily="18" charset="0"/>
              </a:rPr>
              <a:t>年代</a:t>
            </a:r>
            <a:r>
              <a:rPr lang="en-US" altLang="zh-CN" sz="2200">
                <a:solidFill>
                  <a:srgbClr val="000000"/>
                </a:solidFill>
                <a:latin typeface="Times New Roman" panose="02020603050405020304" pitchFamily="18" charset="0"/>
                <a:cs typeface="Times New Roman" panose="02020603050405020304" pitchFamily="18" charset="0"/>
              </a:rPr>
              <a:t>,</a:t>
            </a:r>
            <a:r>
              <a:rPr lang="zh-CN" altLang="zh-CN" sz="2200">
                <a:solidFill>
                  <a:srgbClr val="000000"/>
                </a:solidFill>
                <a:latin typeface="Times New Roman" panose="02020603050405020304" pitchFamily="18" charset="0"/>
                <a:ea typeface="楷体" panose="02010609060101010101" pitchFamily="49" charset="-122"/>
                <a:cs typeface="Times New Roman" panose="02020603050405020304" pitchFamily="18" charset="0"/>
              </a:rPr>
              <a:t>苏联社会主义经济建设的主要特点是形成了高度集中的计划经济体制</a:t>
            </a:r>
            <a:r>
              <a:rPr lang="en-US" altLang="zh-CN" sz="2200">
                <a:solidFill>
                  <a:srgbClr val="000000"/>
                </a:solidFill>
                <a:latin typeface="Times New Roman" panose="02020603050405020304" pitchFamily="18" charset="0"/>
                <a:cs typeface="Times New Roman" panose="02020603050405020304" pitchFamily="18" charset="0"/>
              </a:rPr>
              <a:t>,</a:t>
            </a:r>
            <a:r>
              <a:rPr lang="zh-CN" altLang="zh-CN" sz="2200">
                <a:solidFill>
                  <a:srgbClr val="000000"/>
                </a:solidFill>
                <a:latin typeface="Times New Roman" panose="02020603050405020304" pitchFamily="18" charset="0"/>
                <a:ea typeface="楷体" panose="02010609060101010101" pitchFamily="49" charset="-122"/>
                <a:cs typeface="Times New Roman" panose="02020603050405020304" pitchFamily="18" charset="0"/>
              </a:rPr>
              <a:t>故</a:t>
            </a:r>
            <a:r>
              <a:rPr lang="en-US" altLang="zh-CN" sz="2200">
                <a:solidFill>
                  <a:srgbClr val="000000"/>
                </a:solidFill>
                <a:latin typeface="Times New Roman" panose="02020603050405020304" pitchFamily="18" charset="0"/>
                <a:cs typeface="Times New Roman" panose="02020603050405020304" pitchFamily="18" charset="0"/>
              </a:rPr>
              <a:t>D</a:t>
            </a:r>
            <a:r>
              <a:rPr lang="zh-CN" altLang="zh-CN" sz="2200">
                <a:solidFill>
                  <a:srgbClr val="000000"/>
                </a:solidFill>
                <a:latin typeface="Times New Roman" panose="02020603050405020304" pitchFamily="18" charset="0"/>
                <a:ea typeface="楷体" panose="02010609060101010101" pitchFamily="49" charset="-122"/>
                <a:cs typeface="Times New Roman" panose="02020603050405020304" pitchFamily="18" charset="0"/>
              </a:rPr>
              <a:t>项正确。</a:t>
            </a:r>
            <a:r>
              <a:rPr lang="en-US" altLang="zh-CN" sz="2200">
                <a:solidFill>
                  <a:srgbClr val="000000"/>
                </a:solidFill>
                <a:latin typeface="Times New Roman" panose="02020603050405020304" pitchFamily="18" charset="0"/>
                <a:cs typeface="Times New Roman" panose="02020603050405020304" pitchFamily="18" charset="0"/>
              </a:rPr>
              <a:t>A</a:t>
            </a:r>
            <a:r>
              <a:rPr lang="zh-CN" altLang="zh-CN" sz="2200">
                <a:solidFill>
                  <a:srgbClr val="000000"/>
                </a:solidFill>
                <a:latin typeface="Times New Roman" panose="02020603050405020304" pitchFamily="18" charset="0"/>
                <a:ea typeface="楷体" panose="02010609060101010101" pitchFamily="49" charset="-122"/>
                <a:cs typeface="Times New Roman" panose="02020603050405020304" pitchFamily="18" charset="0"/>
              </a:rPr>
              <a:t>、</a:t>
            </a:r>
            <a:r>
              <a:rPr lang="en-US" altLang="zh-CN" sz="2200">
                <a:solidFill>
                  <a:srgbClr val="000000"/>
                </a:solidFill>
                <a:latin typeface="Times New Roman" panose="02020603050405020304" pitchFamily="18" charset="0"/>
                <a:cs typeface="Times New Roman" panose="02020603050405020304" pitchFamily="18" charset="0"/>
              </a:rPr>
              <a:t>B</a:t>
            </a:r>
            <a:r>
              <a:rPr lang="zh-CN" altLang="zh-CN" sz="2200">
                <a:solidFill>
                  <a:srgbClr val="000000"/>
                </a:solidFill>
                <a:latin typeface="Times New Roman" panose="02020603050405020304" pitchFamily="18" charset="0"/>
                <a:ea typeface="楷体" panose="02010609060101010101" pitchFamily="49" charset="-122"/>
                <a:cs typeface="Times New Roman" panose="02020603050405020304" pitchFamily="18" charset="0"/>
              </a:rPr>
              <a:t>两项不符合史实</a:t>
            </a:r>
            <a:r>
              <a:rPr lang="en-US" altLang="zh-CN" sz="2200">
                <a:solidFill>
                  <a:srgbClr val="000000"/>
                </a:solidFill>
                <a:latin typeface="Times New Roman" panose="02020603050405020304" pitchFamily="18" charset="0"/>
                <a:cs typeface="Times New Roman" panose="02020603050405020304" pitchFamily="18" charset="0"/>
              </a:rPr>
              <a:t>,</a:t>
            </a:r>
            <a:r>
              <a:rPr lang="zh-CN" altLang="zh-CN" sz="2200">
                <a:solidFill>
                  <a:srgbClr val="000000"/>
                </a:solidFill>
                <a:latin typeface="Times New Roman" panose="02020603050405020304" pitchFamily="18" charset="0"/>
                <a:ea typeface="楷体" panose="02010609060101010101" pitchFamily="49" charset="-122"/>
                <a:cs typeface="Times New Roman" panose="02020603050405020304" pitchFamily="18" charset="0"/>
              </a:rPr>
              <a:t>故排除</a:t>
            </a:r>
            <a:r>
              <a:rPr lang="en-US" altLang="zh-CN" sz="2200">
                <a:solidFill>
                  <a:srgbClr val="000000"/>
                </a:solidFill>
                <a:latin typeface="Times New Roman" panose="02020603050405020304" pitchFamily="18" charset="0"/>
                <a:cs typeface="Times New Roman" panose="02020603050405020304" pitchFamily="18" charset="0"/>
              </a:rPr>
              <a:t>;C</a:t>
            </a:r>
            <a:r>
              <a:rPr lang="zh-CN" altLang="zh-CN" sz="2200">
                <a:solidFill>
                  <a:srgbClr val="000000"/>
                </a:solidFill>
                <a:latin typeface="Times New Roman" panose="02020603050405020304" pitchFamily="18" charset="0"/>
                <a:ea typeface="楷体" panose="02010609060101010101" pitchFamily="49" charset="-122"/>
                <a:cs typeface="Times New Roman" panose="02020603050405020304" pitchFamily="18" charset="0"/>
              </a:rPr>
              <a:t>项本身正确</a:t>
            </a:r>
            <a:r>
              <a:rPr lang="en-US" altLang="zh-CN" sz="2200">
                <a:solidFill>
                  <a:srgbClr val="000000"/>
                </a:solidFill>
                <a:latin typeface="Times New Roman" panose="02020603050405020304" pitchFamily="18" charset="0"/>
                <a:cs typeface="Times New Roman" panose="02020603050405020304" pitchFamily="18" charset="0"/>
              </a:rPr>
              <a:t>,</a:t>
            </a:r>
            <a:r>
              <a:rPr lang="zh-CN" altLang="zh-CN" sz="2200">
                <a:solidFill>
                  <a:srgbClr val="000000"/>
                </a:solidFill>
                <a:latin typeface="Times New Roman" panose="02020603050405020304" pitchFamily="18" charset="0"/>
                <a:ea typeface="楷体" panose="02010609060101010101" pitchFamily="49" charset="-122"/>
                <a:cs typeface="Times New Roman" panose="02020603050405020304" pitchFamily="18" charset="0"/>
              </a:rPr>
              <a:t>但不是主要特点</a:t>
            </a:r>
            <a:r>
              <a:rPr lang="en-US" altLang="zh-CN" sz="2200">
                <a:solidFill>
                  <a:srgbClr val="000000"/>
                </a:solidFill>
                <a:latin typeface="Times New Roman" panose="02020603050405020304" pitchFamily="18" charset="0"/>
                <a:cs typeface="Times New Roman" panose="02020603050405020304" pitchFamily="18" charset="0"/>
              </a:rPr>
              <a:t>,</a:t>
            </a:r>
            <a:r>
              <a:rPr lang="zh-CN" altLang="zh-CN" sz="2200">
                <a:solidFill>
                  <a:srgbClr val="000000"/>
                </a:solidFill>
                <a:latin typeface="Times New Roman" panose="02020603050405020304" pitchFamily="18" charset="0"/>
                <a:ea typeface="楷体" panose="02010609060101010101" pitchFamily="49" charset="-122"/>
                <a:cs typeface="Times New Roman" panose="02020603050405020304" pitchFamily="18" charset="0"/>
              </a:rPr>
              <a:t>故排除。</a:t>
            </a:r>
            <a:endParaRPr lang="zh-CN" altLang="zh-CN" sz="2200">
              <a:solidFill>
                <a:srgbClr val="000000"/>
              </a:solidFill>
              <a:effectLst/>
              <a:latin typeface="NEU-BZ-S92"/>
              <a:ea typeface="方正书宋_GBK" panose="03000509000000000000" pitchFamily="65" charset="-122"/>
              <a:cs typeface="Times New Roman" panose="02020603050405020304" pitchFamily="18" charset="0"/>
            </a:endParaRPr>
          </a:p>
        </p:txBody>
      </p:sp>
    </p:spTree>
  </p:cSld>
  <p:clrMapOvr>
    <a:masterClrMapping/>
  </p:clrMapOvr>
  <mc:AlternateContent xmlns:mc="http://schemas.openxmlformats.org/markup-compatibility/2006">
    <mc:Choice xmlns:p14="http://schemas.microsoft.com/office/powerpoint/2010/main" Requires="p14">
      <p:transition p14:dur="0"/>
    </mc:Choice>
    <mc:Fallback>
      <p:transition/>
    </mc:Fallback>
  </mc:AlternateContent>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afterGroup">
                            <p:stCondLst>
                              <p:cond delay="0"/>
                            </p:stCondLst>
                            <p:childTnLst>
                              <p:par>
                                <p:cTn id="5" presetID="14" presetClass="entr" presetSubtype="10" fill="hold" nodeType="clickEffect">
                                  <p:stCondLst>
                                    <p:cond delay="0"/>
                                  </p:stCondLst>
                                  <p:childTnLst>
                                    <p:set>
                                      <p:cBhvr>
                                        <p:cTn id="6" dur="1" fill="hold">
                                          <p:stCondLst>
                                            <p:cond delay="0"/>
                                          </p:stCondLst>
                                        </p:cTn>
                                        <p:tgtEl>
                                          <p:spTgt spid="2">
                                            <p:txEl>
                                              <p:pRg st="5" end="5"/>
                                            </p:txEl>
                                          </p:spTgt>
                                        </p:tgtEl>
                                        <p:attrNameLst>
                                          <p:attrName>style.visibility</p:attrName>
                                        </p:attrNameLst>
                                      </p:cBhvr>
                                      <p:to>
                                        <p:strVal val="visible"/>
                                      </p:to>
                                    </p:set>
                                    <p:animEffect transition="in" filter="randombar(horizontal)">
                                      <p:cBhvr>
                                        <p:cTn id="7" dur="500"/>
                                        <p:tgtEl>
                                          <p:spTgt spid="2">
                                            <p:txEl>
                                              <p:pRg st="5" end="5"/>
                                            </p:txEl>
                                          </p:spTgt>
                                        </p:tgtEl>
                                      </p:cBhvr>
                                    </p:animEffect>
                                  </p:childTnLst>
                                </p:cTn>
                              </p:par>
                            </p:childTnLst>
                          </p:cTn>
                        </p:par>
                      </p:childTnLst>
                    </p:cTn>
                  </p:par>
                  <p:par>
                    <p:cTn id="8" fill="hold" nodeType="clickPar">
                      <p:stCondLst>
                        <p:cond delay="indefinite"/>
                      </p:stCondLst>
                      <p:childTnLst>
                        <p:par>
                          <p:cTn id="9" fill="hold" nodeType="withGroup">
                            <p:stCondLst>
                              <p:cond delay="indefinite"/>
                            </p:stCondLst>
                          </p:cTn>
                        </p:par>
                        <p:par>
                          <p:cTn id="10" fill="hold" nodeType="afterGroup">
                            <p:stCondLst>
                              <p:cond delay="0"/>
                            </p:stCondLst>
                            <p:childTnLst>
                              <p:par>
                                <p:cTn id="11" presetID="14" presetClass="entr" presetSubtype="10" fill="hold" nodeType="clickEffect">
                                  <p:stCondLst>
                                    <p:cond delay="0"/>
                                  </p:stCondLst>
                                  <p:childTnLst>
                                    <p:set>
                                      <p:cBhvr>
                                        <p:cTn id="12" dur="1" fill="hold">
                                          <p:stCondLst>
                                            <p:cond delay="0"/>
                                          </p:stCondLst>
                                        </p:cTn>
                                        <p:tgtEl>
                                          <p:spTgt spid="2">
                                            <p:txEl>
                                              <p:pRg st="6" end="6"/>
                                            </p:txEl>
                                          </p:spTgt>
                                        </p:tgtEl>
                                        <p:attrNameLst>
                                          <p:attrName>style.visibility</p:attrName>
                                        </p:attrNameLst>
                                      </p:cBhvr>
                                      <p:to>
                                        <p:strVal val="visible"/>
                                      </p:to>
                                    </p:set>
                                    <p:animEffect transition="in" filter="randombar(horizontal)">
                                      <p:cBhvr>
                                        <p:cTn id="13" dur="500"/>
                                        <p:tgtEl>
                                          <p:spTgt spid="2">
                                            <p:txEl>
                                              <p:pRg st="6" end="6"/>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37.xml><?xml version="1.0" encoding="utf-8"?>
<p:sld xmlns:a="http://schemas.openxmlformats.org/drawingml/2006/main" xmlns:r="http://schemas.openxmlformats.org/officeDocument/2006/relationships" xmlns:p14="http://schemas.microsoft.com/office/powerpoint/2010/main" xmlns:p15="http://schemas.microsoft.com/office/powerpoint/2012/main" xmlns:p="http://schemas.openxmlformats.org/presentationml/2006/main">
  <p:cSld>
    <p:spTree>
      <p:nvGrpSpPr>
        <p:cNvPr id="1" name=""/>
        <p:cNvGrpSpPr/>
        <p:nvPr/>
      </p:nvGrpSpPr>
      <p:grpSpPr>
        <a:xfrm>
          <a:off x="0" y="0"/>
          <a:ext cx="0" cy="0"/>
        </a:xfrm>
      </p:grpSpPr>
      <p:sp>
        <p:nvSpPr>
          <p:cNvPr id="8" name="矩形 7">
            <a:hlinkClick r:id="rId2" action="ppaction://hlinksldjump"/>
          </p:cNvPr>
          <p:cNvSpPr/>
          <p:nvPr/>
        </p:nvSpPr>
        <p:spPr>
          <a:xfrm>
            <a:off x="269228" y="836712"/>
            <a:ext cx="1194595" cy="259229"/>
          </a:xfrm>
          <a:prstGeom prst="rect">
            <a:avLst/>
          </a:prstGeom>
          <a:solidFill>
            <a:srgbClr val="EAEAEA"/>
          </a:solidFill>
          <a:ln w="3175">
            <a:solidFill>
              <a:schemeClr val="bg1">
                <a:lumMod val="85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zh-CN" altLang="en-US" sz="1400" smtClean="0">
                <a:solidFill>
                  <a:srgbClr val="333333"/>
                </a:solidFill>
                <a:latin typeface="微软雅黑" panose="020b0503020204020204" pitchFamily="34" charset="-122"/>
                <a:ea typeface="微软雅黑" panose="020b0503020204020204" pitchFamily="34" charset="-122"/>
              </a:rPr>
              <a:t>探究点一</a:t>
            </a:r>
            <a:endParaRPr lang="zh-CN" altLang="en-US" sz="1400">
              <a:solidFill>
                <a:srgbClr val="333333"/>
              </a:solidFill>
              <a:latin typeface="微软雅黑" panose="020b0503020204020204" pitchFamily="34" charset="-122"/>
              <a:ea typeface="微软雅黑" panose="020b0503020204020204" pitchFamily="34" charset="-122"/>
            </a:endParaRPr>
          </a:p>
        </p:txBody>
      </p:sp>
      <p:sp>
        <p:nvSpPr>
          <p:cNvPr id="12" name="矩形 11">
            <a:hlinkClick r:id="rId3" action="ppaction://hlinksldjump"/>
          </p:cNvPr>
          <p:cNvSpPr/>
          <p:nvPr/>
        </p:nvSpPr>
        <p:spPr>
          <a:xfrm>
            <a:off x="1516714" y="836712"/>
            <a:ext cx="1194595" cy="259229"/>
          </a:xfrm>
          <a:prstGeom prst="rect">
            <a:avLst/>
          </a:prstGeom>
          <a:solidFill>
            <a:srgbClr val="EAEAEA"/>
          </a:solidFill>
          <a:ln w="3175">
            <a:solidFill>
              <a:schemeClr val="bg1">
                <a:lumMod val="85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zh-CN" altLang="en-US" sz="1400" smtClean="0">
                <a:solidFill>
                  <a:srgbClr val="333333"/>
                </a:solidFill>
                <a:latin typeface="微软雅黑" panose="020b0503020204020204" pitchFamily="34" charset="-122"/>
                <a:ea typeface="微软雅黑" panose="020b0503020204020204" pitchFamily="34" charset="-122"/>
              </a:rPr>
              <a:t>探究点二</a:t>
            </a:r>
            <a:endParaRPr lang="zh-CN" altLang="en-US" sz="1400">
              <a:solidFill>
                <a:srgbClr val="333333"/>
              </a:solidFill>
              <a:latin typeface="微软雅黑" panose="020b0503020204020204" pitchFamily="34" charset="-122"/>
              <a:ea typeface="微软雅黑" panose="020b0503020204020204" pitchFamily="34" charset="-122"/>
            </a:endParaRPr>
          </a:p>
        </p:txBody>
      </p:sp>
      <p:sp>
        <p:nvSpPr>
          <p:cNvPr id="13" name="矩形 12">
            <a:hlinkClick r:id="rId4" action="ppaction://hlinksldjump"/>
          </p:cNvPr>
          <p:cNvSpPr/>
          <p:nvPr/>
        </p:nvSpPr>
        <p:spPr>
          <a:xfrm>
            <a:off x="2764200" y="836712"/>
            <a:ext cx="1194595" cy="259229"/>
          </a:xfrm>
          <a:prstGeom prst="rect">
            <a:avLst/>
          </a:prstGeom>
          <a:solidFill>
            <a:srgbClr val="EAEAEA"/>
          </a:solidFill>
          <a:ln w="3175">
            <a:solidFill>
              <a:schemeClr val="bg1">
                <a:lumMod val="85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zh-CN" altLang="en-US" sz="1400" smtClean="0">
                <a:solidFill>
                  <a:srgbClr val="333333"/>
                </a:solidFill>
                <a:latin typeface="微软雅黑" panose="020b0503020204020204" pitchFamily="34" charset="-122"/>
                <a:ea typeface="微软雅黑" panose="020b0503020204020204" pitchFamily="34" charset="-122"/>
              </a:rPr>
              <a:t>探究点三</a:t>
            </a:r>
            <a:endParaRPr lang="zh-CN" altLang="en-US" sz="1400">
              <a:solidFill>
                <a:srgbClr val="333333"/>
              </a:solidFill>
              <a:latin typeface="微软雅黑" panose="020b0503020204020204" pitchFamily="34" charset="-122"/>
              <a:ea typeface="微软雅黑" panose="020b0503020204020204" pitchFamily="34" charset="-122"/>
            </a:endParaRPr>
          </a:p>
        </p:txBody>
      </p:sp>
      <p:sp>
        <p:nvSpPr>
          <p:cNvPr id="14" name="矩形 13">
            <a:hlinkClick r:id="rId5" action="ppaction://hlinksldjump"/>
          </p:cNvPr>
          <p:cNvSpPr/>
          <p:nvPr/>
        </p:nvSpPr>
        <p:spPr>
          <a:xfrm>
            <a:off x="4011686" y="836712"/>
            <a:ext cx="1194595" cy="259229"/>
          </a:xfrm>
          <a:prstGeom prst="rect">
            <a:avLst/>
          </a:prstGeom>
          <a:solidFill>
            <a:srgbClr val="C04B05"/>
          </a:solidFill>
          <a:ln w="3175">
            <a:solidFill>
              <a:schemeClr val="bg1">
                <a:lumMod val="85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zh-CN" altLang="en-US" sz="1400" smtClean="0">
                <a:solidFill>
                  <a:schemeClr val="bg1"/>
                </a:solidFill>
                <a:latin typeface="微软雅黑" panose="020b0503020204020204" pitchFamily="34" charset="-122"/>
                <a:ea typeface="微软雅黑" panose="020b0503020204020204" pitchFamily="34" charset="-122"/>
              </a:rPr>
              <a:t>随堂演练</a:t>
            </a:r>
            <a:endParaRPr lang="zh-CN" altLang="en-US" sz="1400">
              <a:solidFill>
                <a:schemeClr val="bg1"/>
              </a:solidFill>
              <a:latin typeface="微软雅黑" panose="020b0503020204020204" pitchFamily="34" charset="-122"/>
              <a:ea typeface="微软雅黑" panose="020b0503020204020204" pitchFamily="34" charset="-122"/>
            </a:endParaRPr>
          </a:p>
        </p:txBody>
      </p:sp>
      <p:sp>
        <p:nvSpPr>
          <p:cNvPr id="3" name="矩形 2"/>
          <p:cNvSpPr>
            <a:spLocks noChangeAspect="1"/>
          </p:cNvSpPr>
          <p:nvPr/>
        </p:nvSpPr>
        <p:spPr>
          <a:xfrm>
            <a:off x="508000" y="1294804"/>
            <a:ext cx="8128000" cy="4522392"/>
          </a:xfrm>
          <a:prstGeom prst="rect">
            <a:avLst/>
          </a:prstGeom>
        </p:spPr>
        <p:txBody>
          <a:bodyPr>
            <a:spAutoFit/>
          </a:bodyPr>
          <a:lstStyle/>
          <a:p>
            <a:pPr>
              <a:lnSpc>
                <a:spcPct val="120000"/>
              </a:lnSpc>
              <a:spcAft>
                <a:spcPct val="0"/>
              </a:spcAft>
              <a:tabLst>
                <a:tab pos="1188085"/>
                <a:tab pos="2163445"/>
                <a:tab pos="3142615"/>
                <a:tab pos="4190365"/>
              </a:tabLst>
            </a:pPr>
            <a:r>
              <a:rPr lang="en-US" altLang="zh-CN" sz="2200" b="1">
                <a:solidFill>
                  <a:srgbClr val="000000"/>
                </a:solidFill>
                <a:latin typeface="Times New Roman" panose="02020603050405020304" pitchFamily="18" charset="0"/>
                <a:cs typeface="Times New Roman" panose="02020603050405020304" pitchFamily="18" charset="0"/>
              </a:rPr>
              <a:t>2</a:t>
            </a:r>
            <a:r>
              <a:rPr lang="en-US" altLang="zh-CN" sz="2200">
                <a:solidFill>
                  <a:srgbClr val="000000"/>
                </a:solidFill>
                <a:latin typeface="Times New Roman" panose="02020603050405020304" pitchFamily="18" charset="0"/>
                <a:cs typeface="Times New Roman" panose="02020603050405020304" pitchFamily="18" charset="0"/>
              </a:rPr>
              <a:t>.</a:t>
            </a:r>
            <a:r>
              <a:rPr lang="zh-CN" altLang="zh-CN" sz="2200">
                <a:solidFill>
                  <a:srgbClr val="000000"/>
                </a:solidFill>
                <a:latin typeface="Times New Roman" panose="02020603050405020304" pitchFamily="18" charset="0"/>
                <a:cs typeface="Times New Roman" panose="02020603050405020304" pitchFamily="18" charset="0"/>
              </a:rPr>
              <a:t>有人认为</a:t>
            </a:r>
            <a:r>
              <a:rPr lang="en-US" altLang="zh-CN" sz="2200">
                <a:solidFill>
                  <a:srgbClr val="000000"/>
                </a:solidFill>
                <a:latin typeface="Times New Roman" panose="02020603050405020304" pitchFamily="18" charset="0"/>
                <a:cs typeface="Times New Roman" panose="02020603050405020304" pitchFamily="18" charset="0"/>
              </a:rPr>
              <a:t>,</a:t>
            </a:r>
            <a:r>
              <a:rPr lang="zh-CN" altLang="zh-CN" sz="2200">
                <a:solidFill>
                  <a:srgbClr val="000000"/>
                </a:solidFill>
                <a:latin typeface="Times New Roman" panose="02020603050405020304" pitchFamily="18" charset="0"/>
                <a:cs typeface="Times New Roman" panose="02020603050405020304" pitchFamily="18" charset="0"/>
              </a:rPr>
              <a:t>如果说</a:t>
            </a:r>
            <a:r>
              <a:rPr lang="en-US" altLang="zh-CN" sz="2200">
                <a:solidFill>
                  <a:srgbClr val="000000"/>
                </a:solidFill>
                <a:latin typeface="Times New Roman" panose="02020603050405020304" pitchFamily="18" charset="0"/>
                <a:cs typeface="Times New Roman" panose="02020603050405020304" pitchFamily="18" charset="0"/>
              </a:rPr>
              <a:t>1929</a:t>
            </a:r>
            <a:r>
              <a:rPr lang="zh-CN" altLang="zh-CN" sz="2200">
                <a:solidFill>
                  <a:srgbClr val="000000"/>
                </a:solidFill>
                <a:latin typeface="Times New Roman" panose="02020603050405020304" pitchFamily="18" charset="0"/>
                <a:cs typeface="Times New Roman" panose="02020603050405020304" pitchFamily="18" charset="0"/>
              </a:rPr>
              <a:t>年美国的金融风暴是场高烧的话</a:t>
            </a:r>
            <a:r>
              <a:rPr lang="en-US" altLang="zh-CN" sz="2200">
                <a:solidFill>
                  <a:srgbClr val="000000"/>
                </a:solidFill>
                <a:latin typeface="Times New Roman" panose="02020603050405020304" pitchFamily="18" charset="0"/>
                <a:cs typeface="Times New Roman" panose="02020603050405020304" pitchFamily="18" charset="0"/>
              </a:rPr>
              <a:t>,</a:t>
            </a:r>
            <a:r>
              <a:rPr lang="zh-CN" altLang="zh-CN" sz="2200">
                <a:solidFill>
                  <a:srgbClr val="000000"/>
                </a:solidFill>
                <a:latin typeface="Times New Roman" panose="02020603050405020304" pitchFamily="18" charset="0"/>
                <a:cs typeface="Times New Roman" panose="02020603050405020304" pitchFamily="18" charset="0"/>
              </a:rPr>
              <a:t>接下来的大萧条则是严重的慢性病。对此理解正确的是</a:t>
            </a:r>
            <a:r>
              <a:rPr lang="en-US" altLang="zh-CN" sz="2200">
                <a:solidFill>
                  <a:srgbClr val="000000"/>
                </a:solidFill>
                <a:latin typeface="Times New Roman" panose="02020603050405020304" pitchFamily="18" charset="0"/>
                <a:cs typeface="Times New Roman" panose="02020603050405020304" pitchFamily="18" charset="0"/>
              </a:rPr>
              <a:t>(</a:t>
            </a:r>
            <a:r>
              <a:rPr lang="zh-CN" altLang="zh-CN" sz="2200">
                <a:solidFill>
                  <a:srgbClr val="000000"/>
                </a:solidFill>
                <a:latin typeface="Times New Roman" panose="02020603050405020304" pitchFamily="18" charset="0"/>
                <a:cs typeface="Times New Roman" panose="02020603050405020304" pitchFamily="18" charset="0"/>
              </a:rPr>
              <a:t>　　</a:t>
            </a:r>
            <a:r>
              <a:rPr lang="en-US" altLang="zh-CN" sz="2200">
                <a:solidFill>
                  <a:srgbClr val="000000"/>
                </a:solidFill>
                <a:latin typeface="Times New Roman" panose="02020603050405020304" pitchFamily="18" charset="0"/>
                <a:cs typeface="Times New Roman" panose="02020603050405020304" pitchFamily="18" charset="0"/>
              </a:rPr>
              <a:t>)</a:t>
            </a:r>
            <a:endParaRPr lang="zh-CN" altLang="zh-CN" sz="2200">
              <a:solidFill>
                <a:srgbClr val="000000"/>
              </a:solidFill>
              <a:latin typeface="NEU-BZ-S92"/>
              <a:ea typeface="方正书宋_GBK" panose="03000509000000000000" pitchFamily="65" charset="-122"/>
              <a:cs typeface="Times New Roman" panose="02020603050405020304" pitchFamily="18" charset="0"/>
            </a:endParaRPr>
          </a:p>
          <a:p>
            <a:pPr>
              <a:lnSpc>
                <a:spcPct val="120000"/>
              </a:lnSpc>
              <a:spcAft>
                <a:spcPct val="0"/>
              </a:spcAft>
              <a:tabLst>
                <a:tab pos="1188085"/>
                <a:tab pos="2163445"/>
                <a:tab pos="3142615"/>
                <a:tab pos="4190365"/>
              </a:tabLst>
            </a:pPr>
            <a:r>
              <a:rPr lang="en-US" altLang="zh-CN" sz="2200">
                <a:solidFill>
                  <a:srgbClr val="000000"/>
                </a:solidFill>
                <a:latin typeface="Times New Roman" panose="02020603050405020304" pitchFamily="18" charset="0"/>
                <a:cs typeface="Times New Roman" panose="02020603050405020304" pitchFamily="18" charset="0"/>
              </a:rPr>
              <a:t>A.</a:t>
            </a:r>
            <a:r>
              <a:rPr lang="zh-CN" altLang="zh-CN" sz="2200">
                <a:solidFill>
                  <a:srgbClr val="000000"/>
                </a:solidFill>
                <a:latin typeface="Times New Roman" panose="02020603050405020304" pitchFamily="18" charset="0"/>
                <a:cs typeface="Times New Roman" panose="02020603050405020304" pitchFamily="18" charset="0"/>
              </a:rPr>
              <a:t>美国此次经济危机集中在</a:t>
            </a:r>
            <a:r>
              <a:rPr lang="en-US" altLang="zh-CN" sz="2200">
                <a:solidFill>
                  <a:srgbClr val="000000"/>
                </a:solidFill>
                <a:latin typeface="Times New Roman" panose="02020603050405020304" pitchFamily="18" charset="0"/>
                <a:cs typeface="Times New Roman" panose="02020603050405020304" pitchFamily="18" charset="0"/>
              </a:rPr>
              <a:t>1929</a:t>
            </a:r>
            <a:r>
              <a:rPr lang="zh-CN" altLang="zh-CN" sz="2200">
                <a:solidFill>
                  <a:srgbClr val="000000"/>
                </a:solidFill>
                <a:latin typeface="Times New Roman" panose="02020603050405020304" pitchFamily="18" charset="0"/>
                <a:cs typeface="Times New Roman" panose="02020603050405020304" pitchFamily="18" charset="0"/>
              </a:rPr>
              <a:t>年</a:t>
            </a:r>
            <a:endParaRPr lang="zh-CN" altLang="zh-CN" sz="2200">
              <a:solidFill>
                <a:srgbClr val="000000"/>
              </a:solidFill>
              <a:latin typeface="NEU-BZ-S92"/>
              <a:ea typeface="方正书宋_GBK" panose="03000509000000000000" pitchFamily="65" charset="-122"/>
              <a:cs typeface="Times New Roman" panose="02020603050405020304" pitchFamily="18" charset="0"/>
            </a:endParaRPr>
          </a:p>
          <a:p>
            <a:pPr>
              <a:lnSpc>
                <a:spcPct val="120000"/>
              </a:lnSpc>
              <a:spcAft>
                <a:spcPct val="0"/>
              </a:spcAft>
              <a:tabLst>
                <a:tab pos="1188085"/>
                <a:tab pos="2163445"/>
                <a:tab pos="3142615"/>
                <a:tab pos="4190365"/>
              </a:tabLst>
            </a:pPr>
            <a:r>
              <a:rPr lang="en-US" altLang="zh-CN" sz="2200">
                <a:solidFill>
                  <a:srgbClr val="000000"/>
                </a:solidFill>
                <a:latin typeface="Times New Roman" panose="02020603050405020304" pitchFamily="18" charset="0"/>
                <a:cs typeface="Times New Roman" panose="02020603050405020304" pitchFamily="18" charset="0"/>
              </a:rPr>
              <a:t>B.</a:t>
            </a:r>
            <a:r>
              <a:rPr lang="zh-CN" altLang="zh-CN" sz="2200">
                <a:solidFill>
                  <a:srgbClr val="000000"/>
                </a:solidFill>
                <a:latin typeface="Times New Roman" panose="02020603050405020304" pitchFamily="18" charset="0"/>
                <a:cs typeface="Times New Roman" panose="02020603050405020304" pitchFamily="18" charset="0"/>
              </a:rPr>
              <a:t>经济危机引发严重的政治危机</a:t>
            </a:r>
            <a:endParaRPr lang="zh-CN" altLang="zh-CN" sz="2200">
              <a:solidFill>
                <a:srgbClr val="000000"/>
              </a:solidFill>
              <a:latin typeface="NEU-BZ-S92"/>
              <a:ea typeface="方正书宋_GBK" panose="03000509000000000000" pitchFamily="65" charset="-122"/>
              <a:cs typeface="Times New Roman" panose="02020603050405020304" pitchFamily="18" charset="0"/>
            </a:endParaRPr>
          </a:p>
          <a:p>
            <a:pPr>
              <a:lnSpc>
                <a:spcPct val="120000"/>
              </a:lnSpc>
              <a:spcAft>
                <a:spcPct val="0"/>
              </a:spcAft>
              <a:tabLst>
                <a:tab pos="1188085"/>
                <a:tab pos="2163445"/>
                <a:tab pos="3142615"/>
                <a:tab pos="4190365"/>
              </a:tabLst>
            </a:pPr>
            <a:r>
              <a:rPr lang="en-US" altLang="zh-CN" sz="2200">
                <a:solidFill>
                  <a:srgbClr val="000000"/>
                </a:solidFill>
                <a:latin typeface="Times New Roman" panose="02020603050405020304" pitchFamily="18" charset="0"/>
                <a:cs typeface="Times New Roman" panose="02020603050405020304" pitchFamily="18" charset="0"/>
              </a:rPr>
              <a:t>C.1929</a:t>
            </a:r>
            <a:r>
              <a:rPr lang="zh-CN" altLang="zh-CN" sz="2200">
                <a:solidFill>
                  <a:srgbClr val="000000"/>
                </a:solidFill>
                <a:latin typeface="Times New Roman" panose="02020603050405020304" pitchFamily="18" charset="0"/>
                <a:cs typeface="Times New Roman" panose="02020603050405020304" pitchFamily="18" charset="0"/>
              </a:rPr>
              <a:t>年开始的经济危机持续时间长</a:t>
            </a:r>
            <a:endParaRPr lang="zh-CN" altLang="zh-CN" sz="2200">
              <a:solidFill>
                <a:srgbClr val="000000"/>
              </a:solidFill>
              <a:latin typeface="NEU-BZ-S92"/>
              <a:ea typeface="方正书宋_GBK" panose="03000509000000000000" pitchFamily="65" charset="-122"/>
              <a:cs typeface="Times New Roman" panose="02020603050405020304" pitchFamily="18" charset="0"/>
            </a:endParaRPr>
          </a:p>
          <a:p>
            <a:pPr>
              <a:lnSpc>
                <a:spcPct val="120000"/>
              </a:lnSpc>
              <a:spcAft>
                <a:spcPct val="0"/>
              </a:spcAft>
              <a:tabLst>
                <a:tab pos="1188085"/>
                <a:tab pos="2163445"/>
                <a:tab pos="3142615"/>
                <a:tab pos="4190365"/>
              </a:tabLst>
            </a:pPr>
            <a:r>
              <a:rPr lang="en-US" altLang="zh-CN" sz="2200">
                <a:solidFill>
                  <a:srgbClr val="000000"/>
                </a:solidFill>
                <a:latin typeface="Times New Roman" panose="02020603050405020304" pitchFamily="18" charset="0"/>
                <a:cs typeface="Times New Roman" panose="02020603050405020304" pitchFamily="18" charset="0"/>
              </a:rPr>
              <a:t>D.</a:t>
            </a:r>
            <a:r>
              <a:rPr lang="zh-CN" altLang="zh-CN" sz="2200">
                <a:solidFill>
                  <a:srgbClr val="000000"/>
                </a:solidFill>
                <a:latin typeface="Times New Roman" panose="02020603050405020304" pitchFamily="18" charset="0"/>
                <a:cs typeface="Times New Roman" panose="02020603050405020304" pitchFamily="18" charset="0"/>
              </a:rPr>
              <a:t>美国政府无法克服此次经济危机</a:t>
            </a:r>
            <a:endParaRPr lang="zh-CN" altLang="zh-CN" sz="2200">
              <a:solidFill>
                <a:srgbClr val="000000"/>
              </a:solidFill>
              <a:latin typeface="NEU-BZ-S92"/>
              <a:ea typeface="方正书宋_GBK" panose="03000509000000000000" pitchFamily="65" charset="-122"/>
              <a:cs typeface="Times New Roman" panose="02020603050405020304" pitchFamily="18" charset="0"/>
            </a:endParaRPr>
          </a:p>
          <a:p>
            <a:pPr>
              <a:lnSpc>
                <a:spcPct val="120000"/>
              </a:lnSpc>
              <a:spcAft>
                <a:spcPct val="0"/>
              </a:spcAft>
              <a:tabLst>
                <a:tab pos="1188085"/>
                <a:tab pos="2163445"/>
                <a:tab pos="3142615"/>
                <a:tab pos="4190365"/>
              </a:tabLst>
            </a:pPr>
            <a:r>
              <a:rPr lang="zh-CN" altLang="zh-CN" sz="2200">
                <a:solidFill>
                  <a:srgbClr val="FF0000"/>
                </a:solidFill>
                <a:latin typeface="Arial" panose="020b0604020202020204" pitchFamily="34" charset="0"/>
                <a:ea typeface="黑体" panose="02010609060101010101" pitchFamily="2" charset="-122"/>
                <a:cs typeface="Times New Roman" panose="02020603050405020304" pitchFamily="18" charset="0"/>
              </a:rPr>
              <a:t>答案</a:t>
            </a:r>
            <a:r>
              <a:rPr lang="en-US" altLang="zh-CN" sz="2200">
                <a:solidFill>
                  <a:srgbClr val="000000"/>
                </a:solidFill>
                <a:latin typeface="Times New Roman" panose="02020603050405020304" pitchFamily="18" charset="0"/>
                <a:cs typeface="Times New Roman" panose="02020603050405020304" pitchFamily="18" charset="0"/>
              </a:rPr>
              <a:t>C</a:t>
            </a:r>
            <a:endParaRPr lang="zh-CN" altLang="zh-CN" sz="2200">
              <a:solidFill>
                <a:srgbClr val="000000"/>
              </a:solidFill>
              <a:latin typeface="NEU-BZ-S92"/>
              <a:ea typeface="方正书宋_GBK" panose="03000509000000000000" pitchFamily="65" charset="-122"/>
              <a:cs typeface="Times New Roman" panose="02020603050405020304" pitchFamily="18" charset="0"/>
            </a:endParaRPr>
          </a:p>
          <a:p>
            <a:pPr>
              <a:lnSpc>
                <a:spcPct val="120000"/>
              </a:lnSpc>
              <a:spcAft>
                <a:spcPct val="0"/>
              </a:spcAft>
              <a:tabLst>
                <a:tab pos="1188085"/>
                <a:tab pos="2163445"/>
                <a:tab pos="3142615"/>
                <a:tab pos="4190365"/>
              </a:tabLst>
            </a:pPr>
            <a:r>
              <a:rPr lang="zh-CN" altLang="zh-CN" sz="2200">
                <a:solidFill>
                  <a:srgbClr val="FF0000"/>
                </a:solidFill>
                <a:latin typeface="Arial" panose="020b0604020202020204" pitchFamily="34" charset="0"/>
                <a:ea typeface="黑体" panose="02010609060101010101" pitchFamily="2" charset="-122"/>
                <a:cs typeface="Times New Roman" panose="02020603050405020304" pitchFamily="18" charset="0"/>
              </a:rPr>
              <a:t>解析</a:t>
            </a:r>
            <a:r>
              <a:rPr lang="zh-CN" altLang="zh-CN" sz="2200">
                <a:solidFill>
                  <a:srgbClr val="000000"/>
                </a:solidFill>
                <a:latin typeface="Times New Roman" panose="02020603050405020304" pitchFamily="18" charset="0"/>
                <a:ea typeface="楷体" panose="02010609060101010101" pitchFamily="49" charset="-122"/>
                <a:cs typeface="Times New Roman" panose="02020603050405020304" pitchFamily="18" charset="0"/>
              </a:rPr>
              <a:t>结合所学知识分析</a:t>
            </a:r>
            <a:r>
              <a:rPr lang="en-US" altLang="zh-CN" sz="2200">
                <a:solidFill>
                  <a:srgbClr val="000000"/>
                </a:solidFill>
                <a:latin typeface="Times New Roman" panose="02020603050405020304" pitchFamily="18" charset="0"/>
                <a:cs typeface="Times New Roman" panose="02020603050405020304" pitchFamily="18" charset="0"/>
              </a:rPr>
              <a:t>,“</a:t>
            </a:r>
            <a:r>
              <a:rPr lang="zh-CN" altLang="zh-CN" sz="2200">
                <a:solidFill>
                  <a:srgbClr val="000000"/>
                </a:solidFill>
                <a:latin typeface="Times New Roman" panose="02020603050405020304" pitchFamily="18" charset="0"/>
                <a:ea typeface="楷体" panose="02010609060101010101" pitchFamily="49" charset="-122"/>
                <a:cs typeface="Times New Roman" panose="02020603050405020304" pitchFamily="18" charset="0"/>
              </a:rPr>
              <a:t>接下来的大萧条则是严重的慢性病</a:t>
            </a:r>
            <a:r>
              <a:rPr lang="en-US" altLang="zh-CN" sz="2200">
                <a:solidFill>
                  <a:srgbClr val="000000"/>
                </a:solidFill>
                <a:latin typeface="Times New Roman" panose="02020603050405020304" pitchFamily="18" charset="0"/>
                <a:cs typeface="Times New Roman" panose="02020603050405020304" pitchFamily="18" charset="0"/>
              </a:rPr>
              <a:t>”</a:t>
            </a:r>
            <a:r>
              <a:rPr lang="zh-CN" altLang="zh-CN" sz="2200">
                <a:solidFill>
                  <a:srgbClr val="000000"/>
                </a:solidFill>
                <a:latin typeface="Times New Roman" panose="02020603050405020304" pitchFamily="18" charset="0"/>
                <a:ea typeface="楷体" panose="02010609060101010101" pitchFamily="49" charset="-122"/>
                <a:cs typeface="Times New Roman" panose="02020603050405020304" pitchFamily="18" charset="0"/>
              </a:rPr>
              <a:t>是说经济萧条时间较长</a:t>
            </a:r>
            <a:r>
              <a:rPr lang="en-US" altLang="zh-CN" sz="2200">
                <a:solidFill>
                  <a:srgbClr val="000000"/>
                </a:solidFill>
                <a:latin typeface="Times New Roman" panose="02020603050405020304" pitchFamily="18" charset="0"/>
                <a:cs typeface="Times New Roman" panose="02020603050405020304" pitchFamily="18" charset="0"/>
              </a:rPr>
              <a:t>,</a:t>
            </a:r>
            <a:r>
              <a:rPr lang="zh-CN" altLang="zh-CN" sz="2200">
                <a:solidFill>
                  <a:srgbClr val="000000"/>
                </a:solidFill>
                <a:latin typeface="Times New Roman" panose="02020603050405020304" pitchFamily="18" charset="0"/>
                <a:ea typeface="楷体" panose="02010609060101010101" pitchFamily="49" charset="-122"/>
                <a:cs typeface="Times New Roman" panose="02020603050405020304" pitchFamily="18" charset="0"/>
              </a:rPr>
              <a:t>故选</a:t>
            </a:r>
            <a:r>
              <a:rPr lang="en-US" altLang="zh-CN" sz="2200">
                <a:solidFill>
                  <a:srgbClr val="000000"/>
                </a:solidFill>
                <a:latin typeface="Times New Roman" panose="02020603050405020304" pitchFamily="18" charset="0"/>
                <a:cs typeface="Times New Roman" panose="02020603050405020304" pitchFamily="18" charset="0"/>
              </a:rPr>
              <a:t>C</a:t>
            </a:r>
            <a:r>
              <a:rPr lang="zh-CN" altLang="zh-CN" sz="2200">
                <a:solidFill>
                  <a:srgbClr val="000000"/>
                </a:solidFill>
                <a:latin typeface="Times New Roman" panose="02020603050405020304" pitchFamily="18" charset="0"/>
                <a:ea typeface="楷体" panose="02010609060101010101" pitchFamily="49" charset="-122"/>
                <a:cs typeface="Times New Roman" panose="02020603050405020304" pitchFamily="18" charset="0"/>
              </a:rPr>
              <a:t>项</a:t>
            </a:r>
            <a:r>
              <a:rPr lang="en-US" altLang="zh-CN" sz="2200">
                <a:solidFill>
                  <a:srgbClr val="000000"/>
                </a:solidFill>
                <a:latin typeface="Times New Roman" panose="02020603050405020304" pitchFamily="18" charset="0"/>
                <a:cs typeface="Times New Roman" panose="02020603050405020304" pitchFamily="18" charset="0"/>
              </a:rPr>
              <a:t>;</a:t>
            </a:r>
            <a:r>
              <a:rPr lang="zh-CN" altLang="zh-CN" sz="2200">
                <a:solidFill>
                  <a:srgbClr val="000000"/>
                </a:solidFill>
                <a:latin typeface="Times New Roman" panose="02020603050405020304" pitchFamily="18" charset="0"/>
                <a:ea typeface="楷体" panose="02010609060101010101" pitchFamily="49" charset="-122"/>
                <a:cs typeface="Times New Roman" panose="02020603050405020304" pitchFamily="18" charset="0"/>
              </a:rPr>
              <a:t>美国这次经济危机发生在</a:t>
            </a:r>
            <a:r>
              <a:rPr lang="en-US" altLang="zh-CN" sz="2200">
                <a:solidFill>
                  <a:srgbClr val="000000"/>
                </a:solidFill>
                <a:latin typeface="Times New Roman" panose="02020603050405020304" pitchFamily="18" charset="0"/>
                <a:cs typeface="Times New Roman" panose="02020603050405020304" pitchFamily="18" charset="0"/>
              </a:rPr>
              <a:t>1929—1933</a:t>
            </a:r>
            <a:r>
              <a:rPr lang="zh-CN" altLang="zh-CN" sz="2200">
                <a:solidFill>
                  <a:srgbClr val="000000"/>
                </a:solidFill>
                <a:latin typeface="Times New Roman" panose="02020603050405020304" pitchFamily="18" charset="0"/>
                <a:ea typeface="楷体" panose="02010609060101010101" pitchFamily="49" charset="-122"/>
                <a:cs typeface="Times New Roman" panose="02020603050405020304" pitchFamily="18" charset="0"/>
              </a:rPr>
              <a:t>年间</a:t>
            </a:r>
            <a:r>
              <a:rPr lang="en-US" altLang="zh-CN" sz="2200">
                <a:solidFill>
                  <a:srgbClr val="000000"/>
                </a:solidFill>
                <a:latin typeface="Times New Roman" panose="02020603050405020304" pitchFamily="18" charset="0"/>
                <a:cs typeface="Times New Roman" panose="02020603050405020304" pitchFamily="18" charset="0"/>
              </a:rPr>
              <a:t>,</a:t>
            </a:r>
            <a:r>
              <a:rPr lang="zh-CN" altLang="zh-CN" sz="2200">
                <a:solidFill>
                  <a:srgbClr val="000000"/>
                </a:solidFill>
                <a:latin typeface="Times New Roman" panose="02020603050405020304" pitchFamily="18" charset="0"/>
                <a:ea typeface="楷体" panose="02010609060101010101" pitchFamily="49" charset="-122"/>
                <a:cs typeface="Times New Roman" panose="02020603050405020304" pitchFamily="18" charset="0"/>
              </a:rPr>
              <a:t>故</a:t>
            </a:r>
            <a:r>
              <a:rPr lang="en-US" altLang="zh-CN" sz="2200">
                <a:solidFill>
                  <a:srgbClr val="000000"/>
                </a:solidFill>
                <a:latin typeface="Times New Roman" panose="02020603050405020304" pitchFamily="18" charset="0"/>
                <a:cs typeface="Times New Roman" panose="02020603050405020304" pitchFamily="18" charset="0"/>
              </a:rPr>
              <a:t>A</a:t>
            </a:r>
            <a:r>
              <a:rPr lang="zh-CN" altLang="zh-CN" sz="2200">
                <a:solidFill>
                  <a:srgbClr val="000000"/>
                </a:solidFill>
                <a:latin typeface="Times New Roman" panose="02020603050405020304" pitchFamily="18" charset="0"/>
                <a:ea typeface="楷体" panose="02010609060101010101" pitchFamily="49" charset="-122"/>
                <a:cs typeface="Times New Roman" panose="02020603050405020304" pitchFamily="18" charset="0"/>
              </a:rPr>
              <a:t>项错误</a:t>
            </a:r>
            <a:r>
              <a:rPr lang="en-US" altLang="zh-CN" sz="2200">
                <a:solidFill>
                  <a:srgbClr val="000000"/>
                </a:solidFill>
                <a:latin typeface="Times New Roman" panose="02020603050405020304" pitchFamily="18" charset="0"/>
                <a:cs typeface="Times New Roman" panose="02020603050405020304" pitchFamily="18" charset="0"/>
              </a:rPr>
              <a:t>;B</a:t>
            </a:r>
            <a:r>
              <a:rPr lang="zh-CN" altLang="zh-CN" sz="2200">
                <a:solidFill>
                  <a:srgbClr val="000000"/>
                </a:solidFill>
                <a:latin typeface="Times New Roman" panose="02020603050405020304" pitchFamily="18" charset="0"/>
                <a:ea typeface="楷体" panose="02010609060101010101" pitchFamily="49" charset="-122"/>
                <a:cs typeface="Times New Roman" panose="02020603050405020304" pitchFamily="18" charset="0"/>
              </a:rPr>
              <a:t>项的说法符合史实</a:t>
            </a:r>
            <a:r>
              <a:rPr lang="en-US" altLang="zh-CN" sz="2200">
                <a:solidFill>
                  <a:srgbClr val="000000"/>
                </a:solidFill>
                <a:latin typeface="Times New Roman" panose="02020603050405020304" pitchFamily="18" charset="0"/>
                <a:cs typeface="Times New Roman" panose="02020603050405020304" pitchFamily="18" charset="0"/>
              </a:rPr>
              <a:t>,</a:t>
            </a:r>
            <a:r>
              <a:rPr lang="zh-CN" altLang="zh-CN" sz="2200">
                <a:solidFill>
                  <a:srgbClr val="000000"/>
                </a:solidFill>
                <a:latin typeface="Times New Roman" panose="02020603050405020304" pitchFamily="18" charset="0"/>
                <a:ea typeface="楷体" panose="02010609060101010101" pitchFamily="49" charset="-122"/>
                <a:cs typeface="Times New Roman" panose="02020603050405020304" pitchFamily="18" charset="0"/>
              </a:rPr>
              <a:t>但是与题意无关</a:t>
            </a:r>
            <a:r>
              <a:rPr lang="en-US" altLang="zh-CN" sz="2200">
                <a:solidFill>
                  <a:srgbClr val="000000"/>
                </a:solidFill>
                <a:latin typeface="Times New Roman" panose="02020603050405020304" pitchFamily="18" charset="0"/>
                <a:cs typeface="Times New Roman" panose="02020603050405020304" pitchFamily="18" charset="0"/>
              </a:rPr>
              <a:t>,</a:t>
            </a:r>
            <a:r>
              <a:rPr lang="zh-CN" altLang="zh-CN" sz="2200">
                <a:solidFill>
                  <a:srgbClr val="000000"/>
                </a:solidFill>
                <a:latin typeface="Times New Roman" panose="02020603050405020304" pitchFamily="18" charset="0"/>
                <a:ea typeface="楷体" panose="02010609060101010101" pitchFamily="49" charset="-122"/>
                <a:cs typeface="Times New Roman" panose="02020603050405020304" pitchFamily="18" charset="0"/>
              </a:rPr>
              <a:t>排除</a:t>
            </a:r>
            <a:r>
              <a:rPr lang="en-US" altLang="zh-CN" sz="2200">
                <a:solidFill>
                  <a:srgbClr val="000000"/>
                </a:solidFill>
                <a:latin typeface="Times New Roman" panose="02020603050405020304" pitchFamily="18" charset="0"/>
                <a:cs typeface="Times New Roman" panose="02020603050405020304" pitchFamily="18" charset="0"/>
              </a:rPr>
              <a:t>;</a:t>
            </a:r>
            <a:r>
              <a:rPr lang="zh-CN" altLang="zh-CN" sz="2200">
                <a:solidFill>
                  <a:srgbClr val="000000"/>
                </a:solidFill>
                <a:latin typeface="Times New Roman" panose="02020603050405020304" pitchFamily="18" charset="0"/>
                <a:ea typeface="楷体" panose="02010609060101010101" pitchFamily="49" charset="-122"/>
                <a:cs typeface="Times New Roman" panose="02020603050405020304" pitchFamily="18" charset="0"/>
              </a:rPr>
              <a:t>美国政府通过罗斯福新政最终克服了危机</a:t>
            </a:r>
            <a:r>
              <a:rPr lang="en-US" altLang="zh-CN" sz="2200">
                <a:solidFill>
                  <a:srgbClr val="000000"/>
                </a:solidFill>
                <a:latin typeface="Times New Roman" panose="02020603050405020304" pitchFamily="18" charset="0"/>
                <a:cs typeface="Times New Roman" panose="02020603050405020304" pitchFamily="18" charset="0"/>
              </a:rPr>
              <a:t>,</a:t>
            </a:r>
            <a:r>
              <a:rPr lang="zh-CN" altLang="zh-CN" sz="2200">
                <a:solidFill>
                  <a:srgbClr val="000000"/>
                </a:solidFill>
                <a:latin typeface="Times New Roman" panose="02020603050405020304" pitchFamily="18" charset="0"/>
                <a:ea typeface="楷体" panose="02010609060101010101" pitchFamily="49" charset="-122"/>
                <a:cs typeface="Times New Roman" panose="02020603050405020304" pitchFamily="18" charset="0"/>
              </a:rPr>
              <a:t>故</a:t>
            </a:r>
            <a:r>
              <a:rPr lang="en-US" altLang="zh-CN" sz="2200">
                <a:solidFill>
                  <a:srgbClr val="000000"/>
                </a:solidFill>
                <a:latin typeface="Times New Roman" panose="02020603050405020304" pitchFamily="18" charset="0"/>
                <a:cs typeface="Times New Roman" panose="02020603050405020304" pitchFamily="18" charset="0"/>
              </a:rPr>
              <a:t>D</a:t>
            </a:r>
            <a:r>
              <a:rPr lang="zh-CN" altLang="zh-CN" sz="2200">
                <a:solidFill>
                  <a:srgbClr val="000000"/>
                </a:solidFill>
                <a:latin typeface="Times New Roman" panose="02020603050405020304" pitchFamily="18" charset="0"/>
                <a:ea typeface="楷体" panose="02010609060101010101" pitchFamily="49" charset="-122"/>
                <a:cs typeface="Times New Roman" panose="02020603050405020304" pitchFamily="18" charset="0"/>
              </a:rPr>
              <a:t>项错误。</a:t>
            </a:r>
            <a:endParaRPr lang="zh-CN" altLang="zh-CN" sz="2200">
              <a:solidFill>
                <a:srgbClr val="000000"/>
              </a:solidFill>
              <a:effectLst/>
              <a:latin typeface="NEU-BZ-S92"/>
              <a:ea typeface="方正书宋_GBK" panose="03000509000000000000" pitchFamily="65" charset="-122"/>
              <a:cs typeface="Times New Roman" panose="02020603050405020304" pitchFamily="18" charset="0"/>
            </a:endParaRPr>
          </a:p>
        </p:txBody>
      </p:sp>
    </p:spTree>
  </p:cSld>
  <p:clrMapOvr>
    <a:masterClrMapping/>
  </p:clrMapOvr>
  <mc:AlternateContent xmlns:mc="http://schemas.openxmlformats.org/markup-compatibility/2006">
    <mc:Choice xmlns:p14="http://schemas.microsoft.com/office/powerpoint/2010/main" Requires="p14">
      <p:transition p14:dur="0"/>
    </mc:Choice>
    <mc:Fallback>
      <p:transition/>
    </mc:Fallback>
  </mc:AlternateContent>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afterGroup">
                            <p:stCondLst>
                              <p:cond delay="0"/>
                            </p:stCondLst>
                            <p:childTnLst>
                              <p:par>
                                <p:cTn id="5" presetID="14" presetClass="entr" presetSubtype="10" fill="hold" nodeType="clickEffect">
                                  <p:stCondLst>
                                    <p:cond delay="0"/>
                                  </p:stCondLst>
                                  <p:childTnLst>
                                    <p:set>
                                      <p:cBhvr>
                                        <p:cTn id="6" dur="1" fill="hold">
                                          <p:stCondLst>
                                            <p:cond delay="0"/>
                                          </p:stCondLst>
                                        </p:cTn>
                                        <p:tgtEl>
                                          <p:spTgt spid="3">
                                            <p:txEl>
                                              <p:pRg st="5" end="5"/>
                                            </p:txEl>
                                          </p:spTgt>
                                        </p:tgtEl>
                                        <p:attrNameLst>
                                          <p:attrName>style.visibility</p:attrName>
                                        </p:attrNameLst>
                                      </p:cBhvr>
                                      <p:to>
                                        <p:strVal val="visible"/>
                                      </p:to>
                                    </p:set>
                                    <p:animEffect transition="in" filter="randombar(horizontal)">
                                      <p:cBhvr>
                                        <p:cTn id="7" dur="500"/>
                                        <p:tgtEl>
                                          <p:spTgt spid="3">
                                            <p:txEl>
                                              <p:pRg st="5" end="5"/>
                                            </p:txEl>
                                          </p:spTgt>
                                        </p:tgtEl>
                                      </p:cBhvr>
                                    </p:animEffect>
                                  </p:childTnLst>
                                </p:cTn>
                              </p:par>
                            </p:childTnLst>
                          </p:cTn>
                        </p:par>
                      </p:childTnLst>
                    </p:cTn>
                  </p:par>
                  <p:par>
                    <p:cTn id="8" fill="hold" nodeType="clickPar">
                      <p:stCondLst>
                        <p:cond delay="indefinite"/>
                      </p:stCondLst>
                      <p:childTnLst>
                        <p:par>
                          <p:cTn id="9" fill="hold" nodeType="withGroup">
                            <p:stCondLst>
                              <p:cond delay="indefinite"/>
                            </p:stCondLst>
                          </p:cTn>
                        </p:par>
                        <p:par>
                          <p:cTn id="10" fill="hold" nodeType="afterGroup">
                            <p:stCondLst>
                              <p:cond delay="0"/>
                            </p:stCondLst>
                            <p:childTnLst>
                              <p:par>
                                <p:cTn id="11" presetID="14" presetClass="entr" presetSubtype="10" fill="hold" nodeType="clickEffect">
                                  <p:stCondLst>
                                    <p:cond delay="0"/>
                                  </p:stCondLst>
                                  <p:childTnLst>
                                    <p:set>
                                      <p:cBhvr>
                                        <p:cTn id="12" dur="1" fill="hold">
                                          <p:stCondLst>
                                            <p:cond delay="0"/>
                                          </p:stCondLst>
                                        </p:cTn>
                                        <p:tgtEl>
                                          <p:spTgt spid="3">
                                            <p:txEl>
                                              <p:pRg st="6" end="6"/>
                                            </p:txEl>
                                          </p:spTgt>
                                        </p:tgtEl>
                                        <p:attrNameLst>
                                          <p:attrName>style.visibility</p:attrName>
                                        </p:attrNameLst>
                                      </p:cBhvr>
                                      <p:to>
                                        <p:strVal val="visible"/>
                                      </p:to>
                                    </p:set>
                                    <p:animEffect transition="in" filter="randombar(horizontal)">
                                      <p:cBhvr>
                                        <p:cTn id="13" dur="500"/>
                                        <p:tgtEl>
                                          <p:spTgt spid="3">
                                            <p:txEl>
                                              <p:pRg st="6" end="6"/>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38.xml><?xml version="1.0" encoding="utf-8"?>
<p:sld xmlns:a="http://schemas.openxmlformats.org/drawingml/2006/main" xmlns:r="http://schemas.openxmlformats.org/officeDocument/2006/relationships" xmlns:p14="http://schemas.microsoft.com/office/powerpoint/2010/main" xmlns:p15="http://schemas.microsoft.com/office/powerpoint/2012/main" xmlns:p="http://schemas.openxmlformats.org/presentationml/2006/main">
  <p:cSld>
    <p:spTree>
      <p:nvGrpSpPr>
        <p:cNvPr id="1" name=""/>
        <p:cNvGrpSpPr/>
        <p:nvPr/>
      </p:nvGrpSpPr>
      <p:grpSpPr>
        <a:xfrm>
          <a:off x="0" y="0"/>
          <a:ext cx="0" cy="0"/>
        </a:xfrm>
      </p:grpSpPr>
      <p:sp>
        <p:nvSpPr>
          <p:cNvPr id="8" name="矩形 7">
            <a:hlinkClick r:id="rId2" action="ppaction://hlinksldjump"/>
          </p:cNvPr>
          <p:cNvSpPr/>
          <p:nvPr/>
        </p:nvSpPr>
        <p:spPr>
          <a:xfrm>
            <a:off x="269228" y="836712"/>
            <a:ext cx="1194595" cy="259229"/>
          </a:xfrm>
          <a:prstGeom prst="rect">
            <a:avLst/>
          </a:prstGeom>
          <a:solidFill>
            <a:srgbClr val="EAEAEA"/>
          </a:solidFill>
          <a:ln w="3175">
            <a:solidFill>
              <a:schemeClr val="bg1">
                <a:lumMod val="85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zh-CN" altLang="en-US" sz="1400" smtClean="0">
                <a:solidFill>
                  <a:srgbClr val="333333"/>
                </a:solidFill>
                <a:latin typeface="微软雅黑" panose="020b0503020204020204" pitchFamily="34" charset="-122"/>
                <a:ea typeface="微软雅黑" panose="020b0503020204020204" pitchFamily="34" charset="-122"/>
              </a:rPr>
              <a:t>探究点一</a:t>
            </a:r>
            <a:endParaRPr lang="zh-CN" altLang="en-US" sz="1400">
              <a:solidFill>
                <a:srgbClr val="333333"/>
              </a:solidFill>
              <a:latin typeface="微软雅黑" panose="020b0503020204020204" pitchFamily="34" charset="-122"/>
              <a:ea typeface="微软雅黑" panose="020b0503020204020204" pitchFamily="34" charset="-122"/>
            </a:endParaRPr>
          </a:p>
        </p:txBody>
      </p:sp>
      <p:sp>
        <p:nvSpPr>
          <p:cNvPr id="12" name="矩形 11">
            <a:hlinkClick r:id="rId3" action="ppaction://hlinksldjump"/>
          </p:cNvPr>
          <p:cNvSpPr/>
          <p:nvPr/>
        </p:nvSpPr>
        <p:spPr>
          <a:xfrm>
            <a:off x="1516714" y="836712"/>
            <a:ext cx="1194595" cy="259229"/>
          </a:xfrm>
          <a:prstGeom prst="rect">
            <a:avLst/>
          </a:prstGeom>
          <a:solidFill>
            <a:srgbClr val="EAEAEA"/>
          </a:solidFill>
          <a:ln w="3175">
            <a:solidFill>
              <a:schemeClr val="bg1">
                <a:lumMod val="85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zh-CN" altLang="en-US" sz="1400" smtClean="0">
                <a:solidFill>
                  <a:srgbClr val="333333"/>
                </a:solidFill>
                <a:latin typeface="微软雅黑" panose="020b0503020204020204" pitchFamily="34" charset="-122"/>
                <a:ea typeface="微软雅黑" panose="020b0503020204020204" pitchFamily="34" charset="-122"/>
              </a:rPr>
              <a:t>探究点二</a:t>
            </a:r>
            <a:endParaRPr lang="zh-CN" altLang="en-US" sz="1400">
              <a:solidFill>
                <a:srgbClr val="333333"/>
              </a:solidFill>
              <a:latin typeface="微软雅黑" panose="020b0503020204020204" pitchFamily="34" charset="-122"/>
              <a:ea typeface="微软雅黑" panose="020b0503020204020204" pitchFamily="34" charset="-122"/>
            </a:endParaRPr>
          </a:p>
        </p:txBody>
      </p:sp>
      <p:sp>
        <p:nvSpPr>
          <p:cNvPr id="13" name="矩形 12">
            <a:hlinkClick r:id="rId4" action="ppaction://hlinksldjump"/>
          </p:cNvPr>
          <p:cNvSpPr/>
          <p:nvPr/>
        </p:nvSpPr>
        <p:spPr>
          <a:xfrm>
            <a:off x="2764200" y="836712"/>
            <a:ext cx="1194595" cy="259229"/>
          </a:xfrm>
          <a:prstGeom prst="rect">
            <a:avLst/>
          </a:prstGeom>
          <a:solidFill>
            <a:srgbClr val="EAEAEA"/>
          </a:solidFill>
          <a:ln w="3175">
            <a:solidFill>
              <a:schemeClr val="bg1">
                <a:lumMod val="85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zh-CN" altLang="en-US" sz="1400" smtClean="0">
                <a:solidFill>
                  <a:srgbClr val="333333"/>
                </a:solidFill>
                <a:latin typeface="微软雅黑" panose="020b0503020204020204" pitchFamily="34" charset="-122"/>
                <a:ea typeface="微软雅黑" panose="020b0503020204020204" pitchFamily="34" charset="-122"/>
              </a:rPr>
              <a:t>探究点三</a:t>
            </a:r>
            <a:endParaRPr lang="zh-CN" altLang="en-US" sz="1400">
              <a:solidFill>
                <a:srgbClr val="333333"/>
              </a:solidFill>
              <a:latin typeface="微软雅黑" panose="020b0503020204020204" pitchFamily="34" charset="-122"/>
              <a:ea typeface="微软雅黑" panose="020b0503020204020204" pitchFamily="34" charset="-122"/>
            </a:endParaRPr>
          </a:p>
        </p:txBody>
      </p:sp>
      <p:sp>
        <p:nvSpPr>
          <p:cNvPr id="14" name="矩形 13">
            <a:hlinkClick r:id="rId5" action="ppaction://hlinksldjump"/>
          </p:cNvPr>
          <p:cNvSpPr/>
          <p:nvPr/>
        </p:nvSpPr>
        <p:spPr>
          <a:xfrm>
            <a:off x="4011686" y="836712"/>
            <a:ext cx="1194595" cy="259229"/>
          </a:xfrm>
          <a:prstGeom prst="rect">
            <a:avLst/>
          </a:prstGeom>
          <a:solidFill>
            <a:srgbClr val="C04B05"/>
          </a:solidFill>
          <a:ln w="3175">
            <a:solidFill>
              <a:schemeClr val="bg1">
                <a:lumMod val="85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zh-CN" altLang="en-US" sz="1400" smtClean="0">
                <a:solidFill>
                  <a:schemeClr val="bg1"/>
                </a:solidFill>
                <a:latin typeface="微软雅黑" panose="020b0503020204020204" pitchFamily="34" charset="-122"/>
                <a:ea typeface="微软雅黑" panose="020b0503020204020204" pitchFamily="34" charset="-122"/>
              </a:rPr>
              <a:t>随堂演练</a:t>
            </a:r>
            <a:endParaRPr lang="zh-CN" altLang="en-US" sz="1400">
              <a:solidFill>
                <a:schemeClr val="bg1"/>
              </a:solidFill>
              <a:latin typeface="微软雅黑" panose="020b0503020204020204" pitchFamily="34" charset="-122"/>
              <a:ea typeface="微软雅黑" panose="020b0503020204020204" pitchFamily="34" charset="-122"/>
            </a:endParaRPr>
          </a:p>
        </p:txBody>
      </p:sp>
      <p:sp>
        <p:nvSpPr>
          <p:cNvPr id="2" name="矩形 1"/>
          <p:cNvSpPr>
            <a:spLocks noChangeAspect="1"/>
          </p:cNvSpPr>
          <p:nvPr/>
        </p:nvSpPr>
        <p:spPr>
          <a:xfrm>
            <a:off x="508000" y="1091672"/>
            <a:ext cx="8128000" cy="4928657"/>
          </a:xfrm>
          <a:prstGeom prst="rect">
            <a:avLst/>
          </a:prstGeom>
        </p:spPr>
        <p:txBody>
          <a:bodyPr>
            <a:spAutoFit/>
          </a:bodyPr>
          <a:lstStyle/>
          <a:p>
            <a:pPr>
              <a:lnSpc>
                <a:spcPct val="120000"/>
              </a:lnSpc>
              <a:spcAft>
                <a:spcPct val="0"/>
              </a:spcAft>
              <a:tabLst>
                <a:tab pos="1188085"/>
                <a:tab pos="2163445"/>
                <a:tab pos="3142615"/>
                <a:tab pos="4190365"/>
              </a:tabLst>
            </a:pPr>
            <a:r>
              <a:rPr lang="en-US" altLang="zh-CN" sz="2200" b="1">
                <a:solidFill>
                  <a:srgbClr val="000000"/>
                </a:solidFill>
                <a:latin typeface="Times New Roman" panose="02020603050405020304" pitchFamily="18" charset="0"/>
                <a:cs typeface="Times New Roman" panose="02020603050405020304" pitchFamily="18" charset="0"/>
              </a:rPr>
              <a:t>3</a:t>
            </a:r>
            <a:r>
              <a:rPr lang="en-US" altLang="zh-CN" sz="2200">
                <a:solidFill>
                  <a:srgbClr val="000000"/>
                </a:solidFill>
                <a:latin typeface="Times New Roman" panose="02020603050405020304" pitchFamily="18" charset="0"/>
                <a:cs typeface="Times New Roman" panose="02020603050405020304" pitchFamily="18" charset="0"/>
              </a:rPr>
              <a:t>.</a:t>
            </a:r>
            <a:r>
              <a:rPr lang="zh-CN" altLang="zh-CN" sz="2200">
                <a:solidFill>
                  <a:srgbClr val="000000"/>
                </a:solidFill>
                <a:latin typeface="Times New Roman" panose="02020603050405020304" pitchFamily="18" charset="0"/>
                <a:cs typeface="Times New Roman" panose="02020603050405020304" pitchFamily="18" charset="0"/>
              </a:rPr>
              <a:t>钱满素在《美国自由主义的历史变迁》中讲道</a:t>
            </a:r>
            <a:r>
              <a:rPr lang="en-US" altLang="zh-CN" sz="2200">
                <a:solidFill>
                  <a:srgbClr val="000000"/>
                </a:solidFill>
                <a:latin typeface="Times New Roman" panose="02020603050405020304" pitchFamily="18" charset="0"/>
                <a:cs typeface="Times New Roman" panose="02020603050405020304" pitchFamily="18" charset="0"/>
              </a:rPr>
              <a:t>:“</a:t>
            </a:r>
            <a:r>
              <a:rPr lang="zh-CN" altLang="zh-CN" sz="2200">
                <a:solidFill>
                  <a:srgbClr val="000000"/>
                </a:solidFill>
                <a:latin typeface="Times New Roman" panose="02020603050405020304" pitchFamily="18" charset="0"/>
                <a:cs typeface="Times New Roman" panose="02020603050405020304" pitchFamily="18" charset="0"/>
              </a:rPr>
              <a:t>罗斯福新政对自由主义的影响是深远的。</a:t>
            </a:r>
            <a:r>
              <a:rPr lang="en-US" altLang="zh-CN" sz="2200">
                <a:solidFill>
                  <a:srgbClr val="000000"/>
                </a:solidFill>
                <a:latin typeface="Times New Roman" panose="02020603050405020304" pitchFamily="18" charset="0"/>
                <a:cs typeface="Times New Roman" panose="02020603050405020304" pitchFamily="18" charset="0"/>
              </a:rPr>
              <a:t>……</a:t>
            </a:r>
            <a:r>
              <a:rPr lang="zh-CN" altLang="zh-CN" sz="2200">
                <a:solidFill>
                  <a:srgbClr val="000000"/>
                </a:solidFill>
                <a:latin typeface="Times New Roman" panose="02020603050405020304" pitchFamily="18" charset="0"/>
                <a:cs typeface="Times New Roman" panose="02020603050405020304" pitchFamily="18" charset="0"/>
              </a:rPr>
              <a:t>在自由主义深陷危机之时</a:t>
            </a:r>
            <a:r>
              <a:rPr lang="en-US" altLang="zh-CN" sz="2200">
                <a:solidFill>
                  <a:srgbClr val="000000"/>
                </a:solidFill>
                <a:latin typeface="Times New Roman" panose="02020603050405020304" pitchFamily="18" charset="0"/>
                <a:cs typeface="Times New Roman" panose="02020603050405020304" pitchFamily="18" charset="0"/>
              </a:rPr>
              <a:t>,</a:t>
            </a:r>
            <a:r>
              <a:rPr lang="zh-CN" altLang="zh-CN" sz="2200">
                <a:solidFill>
                  <a:srgbClr val="000000"/>
                </a:solidFill>
                <a:latin typeface="Times New Roman" panose="02020603050405020304" pitchFamily="18" charset="0"/>
                <a:cs typeface="Times New Roman" panose="02020603050405020304" pitchFamily="18" charset="0"/>
              </a:rPr>
              <a:t>罗斯福因为标榜而延长了它</a:t>
            </a:r>
            <a:r>
              <a:rPr lang="en-US" altLang="zh-CN" sz="2200">
                <a:solidFill>
                  <a:srgbClr val="000000"/>
                </a:solidFill>
                <a:latin typeface="Times New Roman" panose="02020603050405020304" pitchFamily="18" charset="0"/>
                <a:cs typeface="Times New Roman" panose="02020603050405020304" pitchFamily="18" charset="0"/>
              </a:rPr>
              <a:t>,</a:t>
            </a:r>
            <a:r>
              <a:rPr lang="zh-CN" altLang="zh-CN" sz="2200">
                <a:solidFill>
                  <a:srgbClr val="000000"/>
                </a:solidFill>
                <a:latin typeface="Times New Roman" panose="02020603050405020304" pitchFamily="18" charset="0"/>
                <a:cs typeface="Times New Roman" panose="02020603050405020304" pitchFamily="18" charset="0"/>
              </a:rPr>
              <a:t>挽救了它。他也深刻地改变了自由主义的内涵</a:t>
            </a:r>
            <a:r>
              <a:rPr lang="en-US" altLang="zh-CN" sz="2200">
                <a:solidFill>
                  <a:srgbClr val="000000"/>
                </a:solidFill>
                <a:latin typeface="Times New Roman" panose="02020603050405020304" pitchFamily="18" charset="0"/>
                <a:cs typeface="Times New Roman" panose="02020603050405020304" pitchFamily="18" charset="0"/>
              </a:rPr>
              <a:t>……”</a:t>
            </a:r>
            <a:r>
              <a:rPr lang="zh-CN" altLang="zh-CN" sz="2200">
                <a:solidFill>
                  <a:srgbClr val="000000"/>
                </a:solidFill>
                <a:latin typeface="Times New Roman" panose="02020603050405020304" pitchFamily="18" charset="0"/>
                <a:cs typeface="Times New Roman" panose="02020603050405020304" pitchFamily="18" charset="0"/>
              </a:rPr>
              <a:t>这里的</a:t>
            </a:r>
            <a:r>
              <a:rPr lang="en-US" altLang="zh-CN" sz="2200">
                <a:solidFill>
                  <a:srgbClr val="000000"/>
                </a:solidFill>
                <a:latin typeface="Times New Roman" panose="02020603050405020304" pitchFamily="18" charset="0"/>
                <a:cs typeface="Times New Roman" panose="02020603050405020304" pitchFamily="18" charset="0"/>
              </a:rPr>
              <a:t>“</a:t>
            </a:r>
            <a:r>
              <a:rPr lang="zh-CN" altLang="zh-CN" sz="2200">
                <a:solidFill>
                  <a:srgbClr val="000000"/>
                </a:solidFill>
                <a:latin typeface="Times New Roman" panose="02020603050405020304" pitchFamily="18" charset="0"/>
                <a:cs typeface="Times New Roman" panose="02020603050405020304" pitchFamily="18" charset="0"/>
              </a:rPr>
              <a:t>深刻地改变了自由主义的内涵</a:t>
            </a:r>
            <a:r>
              <a:rPr lang="en-US" altLang="zh-CN" sz="2200">
                <a:solidFill>
                  <a:srgbClr val="000000"/>
                </a:solidFill>
                <a:latin typeface="Times New Roman" panose="02020603050405020304" pitchFamily="18" charset="0"/>
                <a:cs typeface="Times New Roman" panose="02020603050405020304" pitchFamily="18" charset="0"/>
              </a:rPr>
              <a:t>”</a:t>
            </a:r>
            <a:r>
              <a:rPr lang="zh-CN" altLang="zh-CN" sz="2200">
                <a:solidFill>
                  <a:srgbClr val="000000"/>
                </a:solidFill>
                <a:latin typeface="Times New Roman" panose="02020603050405020304" pitchFamily="18" charset="0"/>
                <a:cs typeface="Times New Roman" panose="02020603050405020304" pitchFamily="18" charset="0"/>
              </a:rPr>
              <a:t>指的是</a:t>
            </a:r>
            <a:r>
              <a:rPr lang="en-US" altLang="zh-CN" sz="2200">
                <a:solidFill>
                  <a:srgbClr val="000000"/>
                </a:solidFill>
                <a:latin typeface="Times New Roman" panose="02020603050405020304" pitchFamily="18" charset="0"/>
                <a:cs typeface="Times New Roman" panose="02020603050405020304" pitchFamily="18" charset="0"/>
              </a:rPr>
              <a:t>(</a:t>
            </a:r>
            <a:r>
              <a:rPr lang="zh-CN" altLang="zh-CN" sz="2200">
                <a:solidFill>
                  <a:srgbClr val="000000"/>
                </a:solidFill>
                <a:latin typeface="Times New Roman" panose="02020603050405020304" pitchFamily="18" charset="0"/>
                <a:cs typeface="Times New Roman" panose="02020603050405020304" pitchFamily="18" charset="0"/>
              </a:rPr>
              <a:t>　　</a:t>
            </a:r>
            <a:r>
              <a:rPr lang="en-US" altLang="zh-CN" sz="2200">
                <a:solidFill>
                  <a:srgbClr val="000000"/>
                </a:solidFill>
                <a:latin typeface="Times New Roman" panose="02020603050405020304" pitchFamily="18" charset="0"/>
                <a:cs typeface="Times New Roman" panose="02020603050405020304" pitchFamily="18" charset="0"/>
              </a:rPr>
              <a:t>)</a:t>
            </a:r>
            <a:endParaRPr lang="zh-CN" altLang="zh-CN" sz="2200">
              <a:solidFill>
                <a:srgbClr val="000000"/>
              </a:solidFill>
              <a:latin typeface="NEU-BZ-S92"/>
              <a:ea typeface="方正书宋_GBK" panose="03000509000000000000" pitchFamily="65" charset="-122"/>
              <a:cs typeface="Times New Roman" panose="02020603050405020304" pitchFamily="18" charset="0"/>
            </a:endParaRPr>
          </a:p>
          <a:p>
            <a:pPr>
              <a:lnSpc>
                <a:spcPct val="120000"/>
              </a:lnSpc>
              <a:spcAft>
                <a:spcPct val="0"/>
              </a:spcAft>
              <a:tabLst>
                <a:tab pos="1188085"/>
                <a:tab pos="2163445"/>
                <a:tab pos="3142615"/>
                <a:tab pos="4190365"/>
              </a:tabLst>
            </a:pPr>
            <a:r>
              <a:rPr lang="en-US" altLang="zh-CN" sz="2200">
                <a:solidFill>
                  <a:srgbClr val="000000"/>
                </a:solidFill>
                <a:latin typeface="Times New Roman" panose="02020603050405020304" pitchFamily="18" charset="0"/>
                <a:cs typeface="Times New Roman" panose="02020603050405020304" pitchFamily="18" charset="0"/>
              </a:rPr>
              <a:t>A.</a:t>
            </a:r>
            <a:r>
              <a:rPr lang="zh-CN" altLang="zh-CN" sz="2200">
                <a:solidFill>
                  <a:srgbClr val="000000"/>
                </a:solidFill>
                <a:latin typeface="Times New Roman" panose="02020603050405020304" pitchFamily="18" charset="0"/>
                <a:cs typeface="Times New Roman" panose="02020603050405020304" pitchFamily="18" charset="0"/>
              </a:rPr>
              <a:t>实行国家干预经济政策</a:t>
            </a:r>
            <a:endParaRPr lang="zh-CN" altLang="zh-CN" sz="2200">
              <a:solidFill>
                <a:srgbClr val="000000"/>
              </a:solidFill>
              <a:latin typeface="NEU-BZ-S92"/>
              <a:ea typeface="方正书宋_GBK" panose="03000509000000000000" pitchFamily="65" charset="-122"/>
              <a:cs typeface="Times New Roman" panose="02020603050405020304" pitchFamily="18" charset="0"/>
            </a:endParaRPr>
          </a:p>
          <a:p>
            <a:pPr>
              <a:lnSpc>
                <a:spcPct val="120000"/>
              </a:lnSpc>
              <a:spcAft>
                <a:spcPct val="0"/>
              </a:spcAft>
              <a:tabLst>
                <a:tab pos="1188085"/>
                <a:tab pos="2163445"/>
                <a:tab pos="3142615"/>
                <a:tab pos="4190365"/>
              </a:tabLst>
            </a:pPr>
            <a:r>
              <a:rPr lang="en-US" altLang="zh-CN" sz="2200">
                <a:solidFill>
                  <a:srgbClr val="000000"/>
                </a:solidFill>
                <a:latin typeface="Times New Roman" panose="02020603050405020304" pitchFamily="18" charset="0"/>
                <a:cs typeface="Times New Roman" panose="02020603050405020304" pitchFamily="18" charset="0"/>
              </a:rPr>
              <a:t>B.</a:t>
            </a:r>
            <a:r>
              <a:rPr lang="zh-CN" altLang="zh-CN" sz="2200">
                <a:solidFill>
                  <a:srgbClr val="000000"/>
                </a:solidFill>
                <a:latin typeface="Times New Roman" panose="02020603050405020304" pitchFamily="18" charset="0"/>
                <a:cs typeface="Times New Roman" panose="02020603050405020304" pitchFamily="18" charset="0"/>
              </a:rPr>
              <a:t>放弃了自由资本主义制度</a:t>
            </a:r>
            <a:endParaRPr lang="zh-CN" altLang="zh-CN" sz="2200">
              <a:solidFill>
                <a:srgbClr val="000000"/>
              </a:solidFill>
              <a:latin typeface="NEU-BZ-S92"/>
              <a:ea typeface="方正书宋_GBK" panose="03000509000000000000" pitchFamily="65" charset="-122"/>
              <a:cs typeface="Times New Roman" panose="02020603050405020304" pitchFamily="18" charset="0"/>
            </a:endParaRPr>
          </a:p>
          <a:p>
            <a:pPr>
              <a:lnSpc>
                <a:spcPct val="120000"/>
              </a:lnSpc>
              <a:spcAft>
                <a:spcPct val="0"/>
              </a:spcAft>
              <a:tabLst>
                <a:tab pos="1188085"/>
                <a:tab pos="2163445"/>
                <a:tab pos="3142615"/>
                <a:tab pos="4190365"/>
              </a:tabLst>
            </a:pPr>
            <a:r>
              <a:rPr lang="en-US" altLang="zh-CN" sz="2200">
                <a:solidFill>
                  <a:srgbClr val="000000"/>
                </a:solidFill>
                <a:latin typeface="Times New Roman" panose="02020603050405020304" pitchFamily="18" charset="0"/>
                <a:cs typeface="Times New Roman" panose="02020603050405020304" pitchFamily="18" charset="0"/>
              </a:rPr>
              <a:t>C.</a:t>
            </a:r>
            <a:r>
              <a:rPr lang="zh-CN" altLang="zh-CN" sz="2200">
                <a:solidFill>
                  <a:srgbClr val="000000"/>
                </a:solidFill>
                <a:latin typeface="Times New Roman" panose="02020603050405020304" pitchFamily="18" charset="0"/>
                <a:cs typeface="Times New Roman" panose="02020603050405020304" pitchFamily="18" charset="0"/>
              </a:rPr>
              <a:t>改变了三权分立的政治体制</a:t>
            </a:r>
            <a:endParaRPr lang="zh-CN" altLang="zh-CN" sz="2200">
              <a:solidFill>
                <a:srgbClr val="000000"/>
              </a:solidFill>
              <a:latin typeface="NEU-BZ-S92"/>
              <a:ea typeface="方正书宋_GBK" panose="03000509000000000000" pitchFamily="65" charset="-122"/>
              <a:cs typeface="Times New Roman" panose="02020603050405020304" pitchFamily="18" charset="0"/>
            </a:endParaRPr>
          </a:p>
          <a:p>
            <a:pPr>
              <a:lnSpc>
                <a:spcPct val="120000"/>
              </a:lnSpc>
              <a:spcAft>
                <a:spcPct val="0"/>
              </a:spcAft>
              <a:tabLst>
                <a:tab pos="1188085"/>
                <a:tab pos="2163445"/>
                <a:tab pos="3142615"/>
                <a:tab pos="4190365"/>
              </a:tabLst>
            </a:pPr>
            <a:r>
              <a:rPr lang="en-US" altLang="zh-CN" sz="2200">
                <a:solidFill>
                  <a:srgbClr val="000000"/>
                </a:solidFill>
                <a:latin typeface="Times New Roman" panose="02020603050405020304" pitchFamily="18" charset="0"/>
                <a:cs typeface="Times New Roman" panose="02020603050405020304" pitchFamily="18" charset="0"/>
              </a:rPr>
              <a:t>D.</a:t>
            </a:r>
            <a:r>
              <a:rPr lang="zh-CN" altLang="zh-CN" sz="2200">
                <a:solidFill>
                  <a:srgbClr val="000000"/>
                </a:solidFill>
                <a:latin typeface="Times New Roman" panose="02020603050405020304" pitchFamily="18" charset="0"/>
                <a:cs typeface="Times New Roman" panose="02020603050405020304" pitchFamily="18" charset="0"/>
              </a:rPr>
              <a:t>建立福利国家制度</a:t>
            </a:r>
            <a:endParaRPr lang="zh-CN" altLang="zh-CN" sz="2200">
              <a:solidFill>
                <a:srgbClr val="000000"/>
              </a:solidFill>
              <a:latin typeface="NEU-BZ-S92"/>
              <a:ea typeface="方正书宋_GBK" panose="03000509000000000000" pitchFamily="65" charset="-122"/>
              <a:cs typeface="Times New Roman" panose="02020603050405020304" pitchFamily="18" charset="0"/>
            </a:endParaRPr>
          </a:p>
          <a:p>
            <a:pPr>
              <a:lnSpc>
                <a:spcPct val="120000"/>
              </a:lnSpc>
              <a:spcAft>
                <a:spcPct val="0"/>
              </a:spcAft>
              <a:tabLst>
                <a:tab pos="1188085"/>
                <a:tab pos="2163445"/>
                <a:tab pos="3142615"/>
                <a:tab pos="4190365"/>
              </a:tabLst>
            </a:pPr>
            <a:r>
              <a:rPr lang="zh-CN" altLang="zh-CN" sz="2200">
                <a:solidFill>
                  <a:srgbClr val="FF0000"/>
                </a:solidFill>
                <a:latin typeface="Arial" panose="020b0604020202020204" pitchFamily="34" charset="0"/>
                <a:ea typeface="黑体" panose="02010609060101010101" pitchFamily="2" charset="-122"/>
                <a:cs typeface="Times New Roman" panose="02020603050405020304" pitchFamily="18" charset="0"/>
              </a:rPr>
              <a:t>答案</a:t>
            </a:r>
            <a:r>
              <a:rPr lang="en-US" altLang="zh-CN" sz="2200">
                <a:solidFill>
                  <a:srgbClr val="000000"/>
                </a:solidFill>
                <a:latin typeface="Times New Roman" panose="02020603050405020304" pitchFamily="18" charset="0"/>
                <a:cs typeface="Times New Roman" panose="02020603050405020304" pitchFamily="18" charset="0"/>
              </a:rPr>
              <a:t>A</a:t>
            </a:r>
            <a:endParaRPr lang="zh-CN" altLang="zh-CN" sz="2200">
              <a:solidFill>
                <a:srgbClr val="000000"/>
              </a:solidFill>
              <a:latin typeface="NEU-BZ-S92"/>
              <a:ea typeface="方正书宋_GBK" panose="03000509000000000000" pitchFamily="65" charset="-122"/>
              <a:cs typeface="Times New Roman" panose="02020603050405020304" pitchFamily="18" charset="0"/>
            </a:endParaRPr>
          </a:p>
          <a:p>
            <a:pPr>
              <a:lnSpc>
                <a:spcPct val="120000"/>
              </a:lnSpc>
              <a:spcAft>
                <a:spcPct val="0"/>
              </a:spcAft>
              <a:tabLst>
                <a:tab pos="1188085"/>
                <a:tab pos="2163445"/>
                <a:tab pos="3142615"/>
                <a:tab pos="4190365"/>
              </a:tabLst>
            </a:pPr>
            <a:r>
              <a:rPr lang="zh-CN" altLang="zh-CN" sz="2200">
                <a:solidFill>
                  <a:srgbClr val="FF0000"/>
                </a:solidFill>
                <a:latin typeface="Arial" panose="020b0604020202020204" pitchFamily="34" charset="0"/>
                <a:ea typeface="黑体" panose="02010609060101010101" pitchFamily="2" charset="-122"/>
                <a:cs typeface="Times New Roman" panose="02020603050405020304" pitchFamily="18" charset="0"/>
              </a:rPr>
              <a:t>解析</a:t>
            </a:r>
            <a:r>
              <a:rPr lang="zh-CN" altLang="zh-CN" sz="2200">
                <a:solidFill>
                  <a:srgbClr val="000000"/>
                </a:solidFill>
                <a:latin typeface="Times New Roman" panose="02020603050405020304" pitchFamily="18" charset="0"/>
                <a:ea typeface="楷体" panose="02010609060101010101" pitchFamily="49" charset="-122"/>
                <a:cs typeface="Times New Roman" panose="02020603050405020304" pitchFamily="18" charset="0"/>
              </a:rPr>
              <a:t>根据材料中</a:t>
            </a:r>
            <a:r>
              <a:rPr lang="en-US" altLang="zh-CN" sz="2200">
                <a:solidFill>
                  <a:srgbClr val="000000"/>
                </a:solidFill>
                <a:latin typeface="Times New Roman" panose="02020603050405020304" pitchFamily="18" charset="0"/>
                <a:cs typeface="Times New Roman" panose="02020603050405020304" pitchFamily="18" charset="0"/>
              </a:rPr>
              <a:t>“</a:t>
            </a:r>
            <a:r>
              <a:rPr lang="zh-CN" altLang="zh-CN" sz="2200">
                <a:solidFill>
                  <a:srgbClr val="000000"/>
                </a:solidFill>
                <a:latin typeface="Times New Roman" panose="02020603050405020304" pitchFamily="18" charset="0"/>
                <a:ea typeface="楷体" panose="02010609060101010101" pitchFamily="49" charset="-122"/>
                <a:cs typeface="Times New Roman" panose="02020603050405020304" pitchFamily="18" charset="0"/>
              </a:rPr>
              <a:t>罗斯福新政对自由主义的影响是深远的</a:t>
            </a:r>
            <a:r>
              <a:rPr lang="en-US" altLang="zh-CN" sz="2200">
                <a:solidFill>
                  <a:srgbClr val="000000"/>
                </a:solidFill>
                <a:latin typeface="Times New Roman" panose="02020603050405020304" pitchFamily="18" charset="0"/>
                <a:cs typeface="Times New Roman" panose="02020603050405020304" pitchFamily="18" charset="0"/>
              </a:rPr>
              <a:t>”“</a:t>
            </a:r>
            <a:r>
              <a:rPr lang="zh-CN" altLang="zh-CN" sz="2200">
                <a:solidFill>
                  <a:srgbClr val="000000"/>
                </a:solidFill>
                <a:latin typeface="Times New Roman" panose="02020603050405020304" pitchFamily="18" charset="0"/>
                <a:ea typeface="楷体" panose="02010609060101010101" pitchFamily="49" charset="-122"/>
                <a:cs typeface="Times New Roman" panose="02020603050405020304" pitchFamily="18" charset="0"/>
              </a:rPr>
              <a:t>他也深刻地改变了自由主义的内涵</a:t>
            </a:r>
            <a:r>
              <a:rPr lang="en-US" altLang="zh-CN" sz="2200">
                <a:solidFill>
                  <a:srgbClr val="000000"/>
                </a:solidFill>
                <a:latin typeface="Times New Roman" panose="02020603050405020304" pitchFamily="18" charset="0"/>
                <a:cs typeface="Times New Roman" panose="02020603050405020304" pitchFamily="18" charset="0"/>
              </a:rPr>
              <a:t>”</a:t>
            </a:r>
            <a:r>
              <a:rPr lang="zh-CN" altLang="zh-CN" sz="2200">
                <a:solidFill>
                  <a:srgbClr val="000000"/>
                </a:solidFill>
                <a:latin typeface="Times New Roman" panose="02020603050405020304" pitchFamily="18" charset="0"/>
                <a:ea typeface="楷体" panose="02010609060101010101" pitchFamily="49" charset="-122"/>
                <a:cs typeface="Times New Roman" panose="02020603050405020304" pitchFamily="18" charset="0"/>
              </a:rPr>
              <a:t>说明罗斯福新政实行国家干预经济</a:t>
            </a:r>
            <a:r>
              <a:rPr lang="en-US" altLang="zh-CN" sz="2200">
                <a:solidFill>
                  <a:srgbClr val="000000"/>
                </a:solidFill>
                <a:latin typeface="Times New Roman" panose="02020603050405020304" pitchFamily="18" charset="0"/>
                <a:cs typeface="Times New Roman" panose="02020603050405020304" pitchFamily="18" charset="0"/>
              </a:rPr>
              <a:t>,</a:t>
            </a:r>
            <a:r>
              <a:rPr lang="zh-CN" altLang="zh-CN" sz="2200">
                <a:solidFill>
                  <a:srgbClr val="000000"/>
                </a:solidFill>
                <a:latin typeface="Times New Roman" panose="02020603050405020304" pitchFamily="18" charset="0"/>
                <a:ea typeface="楷体" panose="02010609060101010101" pitchFamily="49" charset="-122"/>
                <a:cs typeface="Times New Roman" panose="02020603050405020304" pitchFamily="18" charset="0"/>
              </a:rPr>
              <a:t>故选</a:t>
            </a:r>
            <a:r>
              <a:rPr lang="en-US" altLang="zh-CN" sz="2200">
                <a:solidFill>
                  <a:srgbClr val="000000"/>
                </a:solidFill>
                <a:latin typeface="Times New Roman" panose="02020603050405020304" pitchFamily="18" charset="0"/>
                <a:cs typeface="Times New Roman" panose="02020603050405020304" pitchFamily="18" charset="0"/>
              </a:rPr>
              <a:t>A</a:t>
            </a:r>
            <a:r>
              <a:rPr lang="zh-CN" altLang="zh-CN" sz="2200">
                <a:solidFill>
                  <a:srgbClr val="000000"/>
                </a:solidFill>
                <a:latin typeface="Times New Roman" panose="02020603050405020304" pitchFamily="18" charset="0"/>
                <a:ea typeface="楷体" panose="02010609060101010101" pitchFamily="49" charset="-122"/>
                <a:cs typeface="Times New Roman" panose="02020603050405020304" pitchFamily="18" charset="0"/>
              </a:rPr>
              <a:t>项。</a:t>
            </a:r>
            <a:endParaRPr lang="zh-CN" altLang="zh-CN" sz="2200">
              <a:solidFill>
                <a:srgbClr val="000000"/>
              </a:solidFill>
              <a:effectLst/>
              <a:latin typeface="NEU-BZ-S92"/>
              <a:ea typeface="方正书宋_GBK" panose="03000509000000000000" pitchFamily="65" charset="-122"/>
              <a:cs typeface="Times New Roman" panose="02020603050405020304" pitchFamily="18" charset="0"/>
            </a:endParaRPr>
          </a:p>
        </p:txBody>
      </p:sp>
    </p:spTree>
  </p:cSld>
  <p:clrMapOvr>
    <a:masterClrMapping/>
  </p:clrMapOvr>
  <mc:AlternateContent xmlns:mc="http://schemas.openxmlformats.org/markup-compatibility/2006">
    <mc:Choice xmlns:p14="http://schemas.microsoft.com/office/powerpoint/2010/main" Requires="p14">
      <p:transition p14:dur="0"/>
    </mc:Choice>
    <mc:Fallback>
      <p:transition/>
    </mc:Fallback>
  </mc:AlternateContent>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afterGroup">
                            <p:stCondLst>
                              <p:cond delay="0"/>
                            </p:stCondLst>
                            <p:childTnLst>
                              <p:par>
                                <p:cTn id="5" presetID="14" presetClass="entr" presetSubtype="10" fill="hold" nodeType="clickEffect">
                                  <p:stCondLst>
                                    <p:cond delay="0"/>
                                  </p:stCondLst>
                                  <p:childTnLst>
                                    <p:set>
                                      <p:cBhvr>
                                        <p:cTn id="6" dur="1" fill="hold">
                                          <p:stCondLst>
                                            <p:cond delay="0"/>
                                          </p:stCondLst>
                                        </p:cTn>
                                        <p:tgtEl>
                                          <p:spTgt spid="2">
                                            <p:txEl>
                                              <p:pRg st="5" end="5"/>
                                            </p:txEl>
                                          </p:spTgt>
                                        </p:tgtEl>
                                        <p:attrNameLst>
                                          <p:attrName>style.visibility</p:attrName>
                                        </p:attrNameLst>
                                      </p:cBhvr>
                                      <p:to>
                                        <p:strVal val="visible"/>
                                      </p:to>
                                    </p:set>
                                    <p:animEffect transition="in" filter="randombar(horizontal)">
                                      <p:cBhvr>
                                        <p:cTn id="7" dur="500"/>
                                        <p:tgtEl>
                                          <p:spTgt spid="2">
                                            <p:txEl>
                                              <p:pRg st="5" end="5"/>
                                            </p:txEl>
                                          </p:spTgt>
                                        </p:tgtEl>
                                      </p:cBhvr>
                                    </p:animEffect>
                                  </p:childTnLst>
                                </p:cTn>
                              </p:par>
                            </p:childTnLst>
                          </p:cTn>
                        </p:par>
                      </p:childTnLst>
                    </p:cTn>
                  </p:par>
                  <p:par>
                    <p:cTn id="8" fill="hold" nodeType="clickPar">
                      <p:stCondLst>
                        <p:cond delay="indefinite"/>
                      </p:stCondLst>
                      <p:childTnLst>
                        <p:par>
                          <p:cTn id="9" fill="hold" nodeType="withGroup">
                            <p:stCondLst>
                              <p:cond delay="indefinite"/>
                            </p:stCondLst>
                          </p:cTn>
                        </p:par>
                        <p:par>
                          <p:cTn id="10" fill="hold" nodeType="afterGroup">
                            <p:stCondLst>
                              <p:cond delay="0"/>
                            </p:stCondLst>
                            <p:childTnLst>
                              <p:par>
                                <p:cTn id="11" presetID="14" presetClass="entr" presetSubtype="10" fill="hold" nodeType="clickEffect">
                                  <p:stCondLst>
                                    <p:cond delay="0"/>
                                  </p:stCondLst>
                                  <p:childTnLst>
                                    <p:set>
                                      <p:cBhvr>
                                        <p:cTn id="12" dur="1" fill="hold">
                                          <p:stCondLst>
                                            <p:cond delay="0"/>
                                          </p:stCondLst>
                                        </p:cTn>
                                        <p:tgtEl>
                                          <p:spTgt spid="2">
                                            <p:txEl>
                                              <p:pRg st="6" end="6"/>
                                            </p:txEl>
                                          </p:spTgt>
                                        </p:tgtEl>
                                        <p:attrNameLst>
                                          <p:attrName>style.visibility</p:attrName>
                                        </p:attrNameLst>
                                      </p:cBhvr>
                                      <p:to>
                                        <p:strVal val="visible"/>
                                      </p:to>
                                    </p:set>
                                    <p:animEffect transition="in" filter="randombar(horizontal)">
                                      <p:cBhvr>
                                        <p:cTn id="13" dur="500"/>
                                        <p:tgtEl>
                                          <p:spTgt spid="2">
                                            <p:txEl>
                                              <p:pRg st="6" end="6"/>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39.xml><?xml version="1.0" encoding="utf-8"?>
<p:sld xmlns:a="http://schemas.openxmlformats.org/drawingml/2006/main" xmlns:r="http://schemas.openxmlformats.org/officeDocument/2006/relationships" xmlns:p14="http://schemas.microsoft.com/office/powerpoint/2010/main" xmlns:p15="http://schemas.microsoft.com/office/powerpoint/2012/main" xmlns:p="http://schemas.openxmlformats.org/presentationml/2006/main">
  <p:cSld>
    <p:spTree>
      <p:nvGrpSpPr>
        <p:cNvPr id="1" name=""/>
        <p:cNvGrpSpPr/>
        <p:nvPr/>
      </p:nvGrpSpPr>
      <p:grpSpPr>
        <a:xfrm>
          <a:off x="0" y="0"/>
          <a:ext cx="0" cy="0"/>
        </a:xfrm>
      </p:grpSpPr>
      <p:sp>
        <p:nvSpPr>
          <p:cNvPr id="8" name="矩形 7">
            <a:hlinkClick r:id="rId2" action="ppaction://hlinksldjump"/>
          </p:cNvPr>
          <p:cNvSpPr/>
          <p:nvPr/>
        </p:nvSpPr>
        <p:spPr>
          <a:xfrm>
            <a:off x="269228" y="836712"/>
            <a:ext cx="1194595" cy="259229"/>
          </a:xfrm>
          <a:prstGeom prst="rect">
            <a:avLst/>
          </a:prstGeom>
          <a:solidFill>
            <a:srgbClr val="EAEAEA"/>
          </a:solidFill>
          <a:ln w="3175">
            <a:solidFill>
              <a:schemeClr val="bg1">
                <a:lumMod val="85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zh-CN" altLang="en-US" sz="1400" smtClean="0">
                <a:solidFill>
                  <a:srgbClr val="333333"/>
                </a:solidFill>
                <a:latin typeface="微软雅黑" panose="020b0503020204020204" pitchFamily="34" charset="-122"/>
                <a:ea typeface="微软雅黑" panose="020b0503020204020204" pitchFamily="34" charset="-122"/>
              </a:rPr>
              <a:t>探究点一</a:t>
            </a:r>
            <a:endParaRPr lang="zh-CN" altLang="en-US" sz="1400">
              <a:solidFill>
                <a:srgbClr val="333333"/>
              </a:solidFill>
              <a:latin typeface="微软雅黑" panose="020b0503020204020204" pitchFamily="34" charset="-122"/>
              <a:ea typeface="微软雅黑" panose="020b0503020204020204" pitchFamily="34" charset="-122"/>
            </a:endParaRPr>
          </a:p>
        </p:txBody>
      </p:sp>
      <p:sp>
        <p:nvSpPr>
          <p:cNvPr id="12" name="矩形 11">
            <a:hlinkClick r:id="rId3" action="ppaction://hlinksldjump"/>
          </p:cNvPr>
          <p:cNvSpPr/>
          <p:nvPr/>
        </p:nvSpPr>
        <p:spPr>
          <a:xfrm>
            <a:off x="1516714" y="836712"/>
            <a:ext cx="1194595" cy="259229"/>
          </a:xfrm>
          <a:prstGeom prst="rect">
            <a:avLst/>
          </a:prstGeom>
          <a:solidFill>
            <a:srgbClr val="EAEAEA"/>
          </a:solidFill>
          <a:ln w="3175">
            <a:solidFill>
              <a:schemeClr val="bg1">
                <a:lumMod val="85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zh-CN" altLang="en-US" sz="1400" smtClean="0">
                <a:solidFill>
                  <a:srgbClr val="333333"/>
                </a:solidFill>
                <a:latin typeface="微软雅黑" panose="020b0503020204020204" pitchFamily="34" charset="-122"/>
                <a:ea typeface="微软雅黑" panose="020b0503020204020204" pitchFamily="34" charset="-122"/>
              </a:rPr>
              <a:t>探究点二</a:t>
            </a:r>
            <a:endParaRPr lang="zh-CN" altLang="en-US" sz="1400">
              <a:solidFill>
                <a:srgbClr val="333333"/>
              </a:solidFill>
              <a:latin typeface="微软雅黑" panose="020b0503020204020204" pitchFamily="34" charset="-122"/>
              <a:ea typeface="微软雅黑" panose="020b0503020204020204" pitchFamily="34" charset="-122"/>
            </a:endParaRPr>
          </a:p>
        </p:txBody>
      </p:sp>
      <p:sp>
        <p:nvSpPr>
          <p:cNvPr id="13" name="矩形 12">
            <a:hlinkClick r:id="rId4" action="ppaction://hlinksldjump"/>
          </p:cNvPr>
          <p:cNvSpPr/>
          <p:nvPr/>
        </p:nvSpPr>
        <p:spPr>
          <a:xfrm>
            <a:off x="2764200" y="836712"/>
            <a:ext cx="1194595" cy="259229"/>
          </a:xfrm>
          <a:prstGeom prst="rect">
            <a:avLst/>
          </a:prstGeom>
          <a:solidFill>
            <a:srgbClr val="EAEAEA"/>
          </a:solidFill>
          <a:ln w="3175">
            <a:solidFill>
              <a:schemeClr val="bg1">
                <a:lumMod val="85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zh-CN" altLang="en-US" sz="1400" smtClean="0">
                <a:solidFill>
                  <a:srgbClr val="333333"/>
                </a:solidFill>
                <a:latin typeface="微软雅黑" panose="020b0503020204020204" pitchFamily="34" charset="-122"/>
                <a:ea typeface="微软雅黑" panose="020b0503020204020204" pitchFamily="34" charset="-122"/>
              </a:rPr>
              <a:t>探究点三</a:t>
            </a:r>
            <a:endParaRPr lang="zh-CN" altLang="en-US" sz="1400">
              <a:solidFill>
                <a:srgbClr val="333333"/>
              </a:solidFill>
              <a:latin typeface="微软雅黑" panose="020b0503020204020204" pitchFamily="34" charset="-122"/>
              <a:ea typeface="微软雅黑" panose="020b0503020204020204" pitchFamily="34" charset="-122"/>
            </a:endParaRPr>
          </a:p>
        </p:txBody>
      </p:sp>
      <p:sp>
        <p:nvSpPr>
          <p:cNvPr id="14" name="矩形 13">
            <a:hlinkClick r:id="rId5" action="ppaction://hlinksldjump"/>
          </p:cNvPr>
          <p:cNvSpPr/>
          <p:nvPr/>
        </p:nvSpPr>
        <p:spPr>
          <a:xfrm>
            <a:off x="4011686" y="836712"/>
            <a:ext cx="1194595" cy="259229"/>
          </a:xfrm>
          <a:prstGeom prst="rect">
            <a:avLst/>
          </a:prstGeom>
          <a:solidFill>
            <a:srgbClr val="C04B05"/>
          </a:solidFill>
          <a:ln w="3175">
            <a:solidFill>
              <a:schemeClr val="bg1">
                <a:lumMod val="85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zh-CN" altLang="en-US" sz="1400" smtClean="0">
                <a:solidFill>
                  <a:schemeClr val="bg1"/>
                </a:solidFill>
                <a:latin typeface="微软雅黑" panose="020b0503020204020204" pitchFamily="34" charset="-122"/>
                <a:ea typeface="微软雅黑" panose="020b0503020204020204" pitchFamily="34" charset="-122"/>
              </a:rPr>
              <a:t>随堂演练</a:t>
            </a:r>
            <a:endParaRPr lang="zh-CN" altLang="en-US" sz="1400">
              <a:solidFill>
                <a:schemeClr val="bg1"/>
              </a:solidFill>
              <a:latin typeface="微软雅黑" panose="020b0503020204020204" pitchFamily="34" charset="-122"/>
              <a:ea typeface="微软雅黑" panose="020b0503020204020204" pitchFamily="34" charset="-122"/>
            </a:endParaRPr>
          </a:p>
        </p:txBody>
      </p:sp>
      <p:sp>
        <p:nvSpPr>
          <p:cNvPr id="2" name="矩形 1"/>
          <p:cNvSpPr>
            <a:spLocks noChangeAspect="1"/>
          </p:cNvSpPr>
          <p:nvPr/>
        </p:nvSpPr>
        <p:spPr>
          <a:xfrm>
            <a:off x="508000" y="1497936"/>
            <a:ext cx="8128000" cy="4116127"/>
          </a:xfrm>
          <a:prstGeom prst="rect">
            <a:avLst/>
          </a:prstGeom>
        </p:spPr>
        <p:txBody>
          <a:bodyPr>
            <a:spAutoFit/>
          </a:bodyPr>
          <a:lstStyle/>
          <a:p>
            <a:pPr>
              <a:lnSpc>
                <a:spcPct val="120000"/>
              </a:lnSpc>
              <a:spcAft>
                <a:spcPct val="0"/>
              </a:spcAft>
              <a:tabLst>
                <a:tab pos="1188085"/>
                <a:tab pos="2163445"/>
                <a:tab pos="3142615"/>
                <a:tab pos="4190365"/>
              </a:tabLst>
            </a:pPr>
            <a:r>
              <a:rPr lang="en-US" altLang="zh-CN" sz="2200" b="1">
                <a:solidFill>
                  <a:srgbClr val="000000"/>
                </a:solidFill>
                <a:latin typeface="Times New Roman" panose="02020603050405020304" pitchFamily="18" charset="0"/>
                <a:cs typeface="Times New Roman" panose="02020603050405020304" pitchFamily="18" charset="0"/>
              </a:rPr>
              <a:t>4</a:t>
            </a:r>
            <a:r>
              <a:rPr lang="en-US" altLang="zh-CN" sz="2200">
                <a:solidFill>
                  <a:srgbClr val="000000"/>
                </a:solidFill>
                <a:latin typeface="Times New Roman" panose="02020603050405020304" pitchFamily="18" charset="0"/>
                <a:cs typeface="Times New Roman" panose="02020603050405020304" pitchFamily="18" charset="0"/>
              </a:rPr>
              <a:t>.</a:t>
            </a:r>
            <a:r>
              <a:rPr lang="zh-CN" altLang="zh-CN" sz="2200">
                <a:solidFill>
                  <a:srgbClr val="000000"/>
                </a:solidFill>
                <a:latin typeface="Times New Roman" panose="02020603050405020304" pitchFamily="18" charset="0"/>
                <a:cs typeface="Times New Roman" panose="02020603050405020304" pitchFamily="18" charset="0"/>
              </a:rPr>
              <a:t>在国际多边贸易谈判过程中</a:t>
            </a:r>
            <a:r>
              <a:rPr lang="en-US" altLang="zh-CN" sz="2200">
                <a:solidFill>
                  <a:srgbClr val="000000"/>
                </a:solidFill>
                <a:latin typeface="Times New Roman" panose="02020603050405020304" pitchFamily="18" charset="0"/>
                <a:cs typeface="Times New Roman" panose="02020603050405020304" pitchFamily="18" charset="0"/>
              </a:rPr>
              <a:t>,</a:t>
            </a:r>
            <a:r>
              <a:rPr lang="zh-CN" altLang="zh-CN" sz="2200">
                <a:solidFill>
                  <a:srgbClr val="000000"/>
                </a:solidFill>
                <a:latin typeface="Times New Roman" panose="02020603050405020304" pitchFamily="18" charset="0"/>
                <a:cs typeface="Times New Roman" panose="02020603050405020304" pitchFamily="18" charset="0"/>
              </a:rPr>
              <a:t>涉及对各缔约方货币金融、外汇汇率、对外收支平衡等问题谈判时</a:t>
            </a:r>
            <a:r>
              <a:rPr lang="en-US" altLang="zh-CN" sz="2200">
                <a:solidFill>
                  <a:srgbClr val="000000"/>
                </a:solidFill>
                <a:latin typeface="Times New Roman" panose="02020603050405020304" pitchFamily="18" charset="0"/>
                <a:cs typeface="Times New Roman" panose="02020603050405020304" pitchFamily="18" charset="0"/>
              </a:rPr>
              <a:t>,</a:t>
            </a:r>
            <a:r>
              <a:rPr lang="zh-CN" altLang="zh-CN" sz="2200">
                <a:solidFill>
                  <a:srgbClr val="000000"/>
                </a:solidFill>
                <a:latin typeface="Times New Roman" panose="02020603050405020304" pitchFamily="18" charset="0"/>
                <a:cs typeface="Times New Roman" panose="02020603050405020304" pitchFamily="18" charset="0"/>
              </a:rPr>
              <a:t>主要依靠某国际组织的参与和配合。</a:t>
            </a:r>
            <a:r>
              <a:rPr lang="en-US" altLang="zh-CN" sz="2200">
                <a:solidFill>
                  <a:srgbClr val="000000"/>
                </a:solidFill>
                <a:latin typeface="Times New Roman" panose="02020603050405020304" pitchFamily="18" charset="0"/>
                <a:cs typeface="Times New Roman" panose="02020603050405020304" pitchFamily="18" charset="0"/>
              </a:rPr>
              <a:t>“</a:t>
            </a:r>
            <a:r>
              <a:rPr lang="zh-CN" altLang="zh-CN" sz="2200">
                <a:solidFill>
                  <a:srgbClr val="000000"/>
                </a:solidFill>
                <a:latin typeface="Times New Roman" panose="02020603050405020304" pitchFamily="18" charset="0"/>
                <a:cs typeface="Times New Roman" panose="02020603050405020304" pitchFamily="18" charset="0"/>
              </a:rPr>
              <a:t>某国际组织</a:t>
            </a:r>
            <a:r>
              <a:rPr lang="en-US" altLang="zh-CN" sz="2200">
                <a:solidFill>
                  <a:srgbClr val="000000"/>
                </a:solidFill>
                <a:latin typeface="Times New Roman" panose="02020603050405020304" pitchFamily="18" charset="0"/>
                <a:cs typeface="Times New Roman" panose="02020603050405020304" pitchFamily="18" charset="0"/>
              </a:rPr>
              <a:t>”</a:t>
            </a:r>
            <a:r>
              <a:rPr lang="zh-CN" altLang="zh-CN" sz="2200">
                <a:solidFill>
                  <a:srgbClr val="000000"/>
                </a:solidFill>
                <a:latin typeface="Times New Roman" panose="02020603050405020304" pitchFamily="18" charset="0"/>
                <a:cs typeface="Times New Roman" panose="02020603050405020304" pitchFamily="18" charset="0"/>
              </a:rPr>
              <a:t>是指</a:t>
            </a:r>
            <a:r>
              <a:rPr lang="en-US" altLang="zh-CN" sz="2200">
                <a:solidFill>
                  <a:srgbClr val="000000"/>
                </a:solidFill>
                <a:latin typeface="Times New Roman" panose="02020603050405020304" pitchFamily="18" charset="0"/>
                <a:cs typeface="Times New Roman" panose="02020603050405020304" pitchFamily="18" charset="0"/>
              </a:rPr>
              <a:t>(</a:t>
            </a:r>
            <a:r>
              <a:rPr lang="zh-CN" altLang="zh-CN" sz="2200">
                <a:solidFill>
                  <a:srgbClr val="000000"/>
                </a:solidFill>
                <a:latin typeface="Times New Roman" panose="02020603050405020304" pitchFamily="18" charset="0"/>
                <a:cs typeface="Times New Roman" panose="02020603050405020304" pitchFamily="18" charset="0"/>
              </a:rPr>
              <a:t>　　</a:t>
            </a:r>
            <a:r>
              <a:rPr lang="en-US" altLang="zh-CN" sz="2200">
                <a:solidFill>
                  <a:srgbClr val="000000"/>
                </a:solidFill>
                <a:latin typeface="Times New Roman" panose="02020603050405020304" pitchFamily="18" charset="0"/>
                <a:cs typeface="Times New Roman" panose="02020603050405020304" pitchFamily="18" charset="0"/>
              </a:rPr>
              <a:t>)</a:t>
            </a:r>
            <a:endParaRPr lang="zh-CN" altLang="zh-CN" sz="2200">
              <a:solidFill>
                <a:srgbClr val="000000"/>
              </a:solidFill>
              <a:latin typeface="NEU-BZ-S92"/>
              <a:ea typeface="方正书宋_GBK" panose="03000509000000000000" pitchFamily="65" charset="-122"/>
              <a:cs typeface="Times New Roman" panose="02020603050405020304" pitchFamily="18" charset="0"/>
            </a:endParaRPr>
          </a:p>
          <a:p>
            <a:pPr>
              <a:lnSpc>
                <a:spcPct val="120000"/>
              </a:lnSpc>
              <a:spcAft>
                <a:spcPct val="0"/>
              </a:spcAft>
              <a:tabLst>
                <a:tab pos="1188085"/>
                <a:tab pos="2163445"/>
                <a:tab pos="3142615"/>
                <a:tab pos="4190365"/>
              </a:tabLst>
            </a:pPr>
            <a:r>
              <a:rPr lang="en-US" altLang="zh-CN" sz="2200">
                <a:solidFill>
                  <a:srgbClr val="000000"/>
                </a:solidFill>
                <a:latin typeface="Times New Roman" panose="02020603050405020304" pitchFamily="18" charset="0"/>
                <a:cs typeface="Times New Roman" panose="02020603050405020304" pitchFamily="18" charset="0"/>
              </a:rPr>
              <a:t>A.</a:t>
            </a:r>
            <a:r>
              <a:rPr lang="zh-CN" altLang="zh-CN" sz="2200">
                <a:solidFill>
                  <a:srgbClr val="000000"/>
                </a:solidFill>
                <a:latin typeface="Times New Roman" panose="02020603050405020304" pitchFamily="18" charset="0"/>
                <a:cs typeface="Times New Roman" panose="02020603050405020304" pitchFamily="18" charset="0"/>
              </a:rPr>
              <a:t>关贸总协定</a:t>
            </a:r>
            <a:r>
              <a:rPr lang="en-US" altLang="zh-CN" sz="2200">
                <a:solidFill>
                  <a:srgbClr val="000000"/>
                </a:solidFill>
                <a:latin typeface="Times New Roman" panose="02020603050405020304" pitchFamily="18" charset="0"/>
                <a:cs typeface="Times New Roman" panose="02020603050405020304" pitchFamily="18" charset="0"/>
              </a:rPr>
              <a:t>	B.</a:t>
            </a:r>
            <a:r>
              <a:rPr lang="zh-CN" altLang="zh-CN" sz="2200">
                <a:solidFill>
                  <a:srgbClr val="000000"/>
                </a:solidFill>
                <a:latin typeface="Times New Roman" panose="02020603050405020304" pitchFamily="18" charset="0"/>
                <a:cs typeface="Times New Roman" panose="02020603050405020304" pitchFamily="18" charset="0"/>
              </a:rPr>
              <a:t>世界贸易组织</a:t>
            </a:r>
            <a:endParaRPr lang="zh-CN" altLang="zh-CN" sz="2200">
              <a:solidFill>
                <a:srgbClr val="000000"/>
              </a:solidFill>
              <a:latin typeface="NEU-BZ-S92"/>
              <a:ea typeface="方正书宋_GBK" panose="03000509000000000000" pitchFamily="65" charset="-122"/>
              <a:cs typeface="Times New Roman" panose="02020603050405020304" pitchFamily="18" charset="0"/>
            </a:endParaRPr>
          </a:p>
          <a:p>
            <a:pPr>
              <a:lnSpc>
                <a:spcPct val="120000"/>
              </a:lnSpc>
              <a:spcAft>
                <a:spcPct val="0"/>
              </a:spcAft>
              <a:tabLst>
                <a:tab pos="1188085"/>
                <a:tab pos="2163445"/>
                <a:tab pos="3142615"/>
                <a:tab pos="4190365"/>
              </a:tabLst>
            </a:pPr>
            <a:r>
              <a:rPr lang="en-US" altLang="zh-CN" sz="2200">
                <a:solidFill>
                  <a:srgbClr val="000000"/>
                </a:solidFill>
                <a:latin typeface="Times New Roman" panose="02020603050405020304" pitchFamily="18" charset="0"/>
                <a:cs typeface="Times New Roman" panose="02020603050405020304" pitchFamily="18" charset="0"/>
              </a:rPr>
              <a:t>C.</a:t>
            </a:r>
            <a:r>
              <a:rPr lang="zh-CN" altLang="zh-CN" sz="2200">
                <a:solidFill>
                  <a:srgbClr val="000000"/>
                </a:solidFill>
                <a:latin typeface="Times New Roman" panose="02020603050405020304" pitchFamily="18" charset="0"/>
                <a:cs typeface="Times New Roman" panose="02020603050405020304" pitchFamily="18" charset="0"/>
              </a:rPr>
              <a:t>世界银行</a:t>
            </a:r>
            <a:r>
              <a:rPr lang="en-US" altLang="zh-CN" sz="2200">
                <a:solidFill>
                  <a:srgbClr val="000000"/>
                </a:solidFill>
                <a:latin typeface="Times New Roman" panose="02020603050405020304" pitchFamily="18" charset="0"/>
                <a:cs typeface="Times New Roman" panose="02020603050405020304" pitchFamily="18" charset="0"/>
              </a:rPr>
              <a:t>	D.</a:t>
            </a:r>
            <a:r>
              <a:rPr lang="zh-CN" altLang="zh-CN" sz="2200">
                <a:solidFill>
                  <a:srgbClr val="000000"/>
                </a:solidFill>
                <a:latin typeface="Times New Roman" panose="02020603050405020304" pitchFamily="18" charset="0"/>
                <a:cs typeface="Times New Roman" panose="02020603050405020304" pitchFamily="18" charset="0"/>
              </a:rPr>
              <a:t>国际货币基金组织</a:t>
            </a:r>
            <a:endParaRPr lang="zh-CN" altLang="zh-CN" sz="2200">
              <a:solidFill>
                <a:srgbClr val="000000"/>
              </a:solidFill>
              <a:latin typeface="NEU-BZ-S92"/>
              <a:ea typeface="方正书宋_GBK" panose="03000509000000000000" pitchFamily="65" charset="-122"/>
              <a:cs typeface="Times New Roman" panose="02020603050405020304" pitchFamily="18" charset="0"/>
            </a:endParaRPr>
          </a:p>
          <a:p>
            <a:pPr>
              <a:lnSpc>
                <a:spcPct val="120000"/>
              </a:lnSpc>
              <a:spcAft>
                <a:spcPct val="0"/>
              </a:spcAft>
              <a:tabLst>
                <a:tab pos="1188085"/>
                <a:tab pos="2163445"/>
                <a:tab pos="3142615"/>
                <a:tab pos="4190365"/>
              </a:tabLst>
            </a:pPr>
            <a:r>
              <a:rPr lang="zh-CN" altLang="zh-CN" sz="2200">
                <a:solidFill>
                  <a:srgbClr val="FF0000"/>
                </a:solidFill>
                <a:latin typeface="Arial" panose="020b0604020202020204" pitchFamily="34" charset="0"/>
                <a:ea typeface="黑体" panose="02010609060101010101" pitchFamily="2" charset="-122"/>
                <a:cs typeface="Times New Roman" panose="02020603050405020304" pitchFamily="18" charset="0"/>
              </a:rPr>
              <a:t>答案</a:t>
            </a:r>
            <a:r>
              <a:rPr lang="en-US" altLang="zh-CN" sz="2200">
                <a:solidFill>
                  <a:srgbClr val="000000"/>
                </a:solidFill>
                <a:latin typeface="Times New Roman" panose="02020603050405020304" pitchFamily="18" charset="0"/>
                <a:cs typeface="Times New Roman" panose="02020603050405020304" pitchFamily="18" charset="0"/>
              </a:rPr>
              <a:t>D</a:t>
            </a:r>
            <a:endParaRPr lang="zh-CN" altLang="zh-CN" sz="2200">
              <a:solidFill>
                <a:srgbClr val="000000"/>
              </a:solidFill>
              <a:latin typeface="NEU-BZ-S92"/>
              <a:ea typeface="方正书宋_GBK" panose="03000509000000000000" pitchFamily="65" charset="-122"/>
              <a:cs typeface="Times New Roman" panose="02020603050405020304" pitchFamily="18" charset="0"/>
            </a:endParaRPr>
          </a:p>
          <a:p>
            <a:pPr>
              <a:lnSpc>
                <a:spcPct val="120000"/>
              </a:lnSpc>
              <a:spcAft>
                <a:spcPct val="0"/>
              </a:spcAft>
              <a:tabLst>
                <a:tab pos="1188085"/>
                <a:tab pos="2163445"/>
                <a:tab pos="3142615"/>
                <a:tab pos="4190365"/>
              </a:tabLst>
            </a:pPr>
            <a:r>
              <a:rPr lang="zh-CN" altLang="zh-CN" sz="2200">
                <a:solidFill>
                  <a:srgbClr val="FF0000"/>
                </a:solidFill>
                <a:latin typeface="Arial" panose="020b0604020202020204" pitchFamily="34" charset="0"/>
                <a:ea typeface="黑体" panose="02010609060101010101" pitchFamily="2" charset="-122"/>
                <a:cs typeface="Times New Roman" panose="02020603050405020304" pitchFamily="18" charset="0"/>
              </a:rPr>
              <a:t>解析</a:t>
            </a:r>
            <a:r>
              <a:rPr lang="zh-CN" altLang="zh-CN" sz="2200">
                <a:solidFill>
                  <a:srgbClr val="000000"/>
                </a:solidFill>
                <a:latin typeface="Times New Roman" panose="02020603050405020304" pitchFamily="18" charset="0"/>
                <a:ea typeface="楷体" panose="02010609060101010101" pitchFamily="49" charset="-122"/>
                <a:cs typeface="Times New Roman" panose="02020603050405020304" pitchFamily="18" charset="0"/>
              </a:rPr>
              <a:t>国际货币基金组织的宗旨是稳定国际货币体系</a:t>
            </a:r>
            <a:r>
              <a:rPr lang="en-US" altLang="zh-CN" sz="2200">
                <a:solidFill>
                  <a:srgbClr val="000000"/>
                </a:solidFill>
                <a:latin typeface="Times New Roman" panose="02020603050405020304" pitchFamily="18" charset="0"/>
                <a:cs typeface="Times New Roman" panose="02020603050405020304" pitchFamily="18" charset="0"/>
              </a:rPr>
              <a:t>,</a:t>
            </a:r>
            <a:r>
              <a:rPr lang="zh-CN" altLang="zh-CN" sz="2200">
                <a:solidFill>
                  <a:srgbClr val="000000"/>
                </a:solidFill>
                <a:latin typeface="Times New Roman" panose="02020603050405020304" pitchFamily="18" charset="0"/>
                <a:ea typeface="楷体" panose="02010609060101010101" pitchFamily="49" charset="-122"/>
                <a:cs typeface="Times New Roman" panose="02020603050405020304" pitchFamily="18" charset="0"/>
              </a:rPr>
              <a:t>主要任务是稳定国际汇率</a:t>
            </a:r>
            <a:r>
              <a:rPr lang="en-US" altLang="zh-CN" sz="2200">
                <a:solidFill>
                  <a:srgbClr val="000000"/>
                </a:solidFill>
                <a:latin typeface="Times New Roman" panose="02020603050405020304" pitchFamily="18" charset="0"/>
                <a:cs typeface="Times New Roman" panose="02020603050405020304" pitchFamily="18" charset="0"/>
              </a:rPr>
              <a:t>,</a:t>
            </a:r>
            <a:r>
              <a:rPr lang="zh-CN" altLang="zh-CN" sz="2200">
                <a:solidFill>
                  <a:srgbClr val="000000"/>
                </a:solidFill>
                <a:latin typeface="Times New Roman" panose="02020603050405020304" pitchFamily="18" charset="0"/>
                <a:ea typeface="楷体" panose="02010609060101010101" pitchFamily="49" charset="-122"/>
                <a:cs typeface="Times New Roman" panose="02020603050405020304" pitchFamily="18" charset="0"/>
              </a:rPr>
              <a:t>消除妨碍世界贸易的外汇管制。在货币问题上促进国际合作</a:t>
            </a:r>
            <a:r>
              <a:rPr lang="en-US" altLang="zh-CN" sz="2200">
                <a:solidFill>
                  <a:srgbClr val="000000"/>
                </a:solidFill>
                <a:latin typeface="Times New Roman" panose="02020603050405020304" pitchFamily="18" charset="0"/>
                <a:cs typeface="Times New Roman" panose="02020603050405020304" pitchFamily="18" charset="0"/>
              </a:rPr>
              <a:t>,</a:t>
            </a:r>
            <a:r>
              <a:rPr lang="zh-CN" altLang="zh-CN" sz="2200">
                <a:solidFill>
                  <a:srgbClr val="000000"/>
                </a:solidFill>
                <a:latin typeface="Times New Roman" panose="02020603050405020304" pitchFamily="18" charset="0"/>
                <a:ea typeface="楷体" panose="02010609060101010101" pitchFamily="49" charset="-122"/>
                <a:cs typeface="Times New Roman" panose="02020603050405020304" pitchFamily="18" charset="0"/>
              </a:rPr>
              <a:t>对在国际收支出现暂时困难的成员国提供短期贷款</a:t>
            </a:r>
            <a:r>
              <a:rPr lang="en-US" altLang="zh-CN" sz="2200">
                <a:solidFill>
                  <a:srgbClr val="000000"/>
                </a:solidFill>
                <a:latin typeface="Times New Roman" panose="02020603050405020304" pitchFamily="18" charset="0"/>
                <a:cs typeface="Times New Roman" panose="02020603050405020304" pitchFamily="18" charset="0"/>
              </a:rPr>
              <a:t>,</a:t>
            </a:r>
            <a:r>
              <a:rPr lang="zh-CN" altLang="zh-CN" sz="2200">
                <a:solidFill>
                  <a:srgbClr val="000000"/>
                </a:solidFill>
                <a:latin typeface="Times New Roman" panose="02020603050405020304" pitchFamily="18" charset="0"/>
                <a:ea typeface="楷体" panose="02010609060101010101" pitchFamily="49" charset="-122"/>
                <a:cs typeface="Times New Roman" panose="02020603050405020304" pitchFamily="18" charset="0"/>
              </a:rPr>
              <a:t>与题意相符</a:t>
            </a:r>
            <a:r>
              <a:rPr lang="en-US" altLang="zh-CN" sz="2200">
                <a:solidFill>
                  <a:srgbClr val="000000"/>
                </a:solidFill>
                <a:latin typeface="Times New Roman" panose="02020603050405020304" pitchFamily="18" charset="0"/>
                <a:cs typeface="Times New Roman" panose="02020603050405020304" pitchFamily="18" charset="0"/>
              </a:rPr>
              <a:t>,</a:t>
            </a:r>
            <a:r>
              <a:rPr lang="zh-CN" altLang="zh-CN" sz="2200">
                <a:solidFill>
                  <a:srgbClr val="000000"/>
                </a:solidFill>
                <a:latin typeface="Times New Roman" panose="02020603050405020304" pitchFamily="18" charset="0"/>
                <a:ea typeface="楷体" panose="02010609060101010101" pitchFamily="49" charset="-122"/>
                <a:cs typeface="Times New Roman" panose="02020603050405020304" pitchFamily="18" charset="0"/>
              </a:rPr>
              <a:t>故</a:t>
            </a:r>
            <a:r>
              <a:rPr lang="en-US" altLang="zh-CN" sz="2200">
                <a:solidFill>
                  <a:srgbClr val="000000"/>
                </a:solidFill>
                <a:latin typeface="Times New Roman" panose="02020603050405020304" pitchFamily="18" charset="0"/>
                <a:cs typeface="Times New Roman" panose="02020603050405020304" pitchFamily="18" charset="0"/>
              </a:rPr>
              <a:t>D</a:t>
            </a:r>
            <a:r>
              <a:rPr lang="zh-CN" altLang="zh-CN" sz="2200">
                <a:solidFill>
                  <a:srgbClr val="000000"/>
                </a:solidFill>
                <a:latin typeface="Times New Roman" panose="02020603050405020304" pitchFamily="18" charset="0"/>
                <a:ea typeface="楷体" panose="02010609060101010101" pitchFamily="49" charset="-122"/>
                <a:cs typeface="Times New Roman" panose="02020603050405020304" pitchFamily="18" charset="0"/>
              </a:rPr>
              <a:t>项正确。</a:t>
            </a:r>
            <a:endParaRPr lang="zh-CN" altLang="zh-CN" sz="2200">
              <a:solidFill>
                <a:srgbClr val="000000"/>
              </a:solidFill>
              <a:effectLst/>
              <a:latin typeface="NEU-BZ-S92"/>
              <a:ea typeface="方正书宋_GBK" panose="03000509000000000000" pitchFamily="65" charset="-122"/>
              <a:cs typeface="Times New Roman" panose="02020603050405020304" pitchFamily="18" charset="0"/>
            </a:endParaRPr>
          </a:p>
        </p:txBody>
      </p:sp>
    </p:spTree>
  </p:cSld>
  <p:clrMapOvr>
    <a:masterClrMapping/>
  </p:clrMapOvr>
  <mc:AlternateContent xmlns:mc="http://schemas.openxmlformats.org/markup-compatibility/2006">
    <mc:Choice xmlns:p14="http://schemas.microsoft.com/office/powerpoint/2010/main" Requires="p14">
      <p:transition p14:dur="0"/>
    </mc:Choice>
    <mc:Fallback>
      <p:transition/>
    </mc:Fallback>
  </mc:AlternateContent>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afterGroup">
                            <p:stCondLst>
                              <p:cond delay="0"/>
                            </p:stCondLst>
                            <p:childTnLst>
                              <p:par>
                                <p:cTn id="5" presetID="14" presetClass="entr" presetSubtype="10" fill="hold" nodeType="clickEffect">
                                  <p:stCondLst>
                                    <p:cond delay="0"/>
                                  </p:stCondLst>
                                  <p:childTnLst>
                                    <p:set>
                                      <p:cBhvr>
                                        <p:cTn id="6" dur="1" fill="hold">
                                          <p:stCondLst>
                                            <p:cond delay="0"/>
                                          </p:stCondLst>
                                        </p:cTn>
                                        <p:tgtEl>
                                          <p:spTgt spid="2">
                                            <p:txEl>
                                              <p:pRg st="3" end="3"/>
                                            </p:txEl>
                                          </p:spTgt>
                                        </p:tgtEl>
                                        <p:attrNameLst>
                                          <p:attrName>style.visibility</p:attrName>
                                        </p:attrNameLst>
                                      </p:cBhvr>
                                      <p:to>
                                        <p:strVal val="visible"/>
                                      </p:to>
                                    </p:set>
                                    <p:animEffect transition="in" filter="randombar(horizontal)">
                                      <p:cBhvr>
                                        <p:cTn id="7" dur="500"/>
                                        <p:tgtEl>
                                          <p:spTgt spid="2">
                                            <p:txEl>
                                              <p:pRg st="3" end="3"/>
                                            </p:txEl>
                                          </p:spTgt>
                                        </p:tgtEl>
                                      </p:cBhvr>
                                    </p:animEffect>
                                  </p:childTnLst>
                                </p:cTn>
                              </p:par>
                            </p:childTnLst>
                          </p:cTn>
                        </p:par>
                      </p:childTnLst>
                    </p:cTn>
                  </p:par>
                  <p:par>
                    <p:cTn id="8" fill="hold" nodeType="clickPar">
                      <p:stCondLst>
                        <p:cond delay="indefinite"/>
                      </p:stCondLst>
                      <p:childTnLst>
                        <p:par>
                          <p:cTn id="9" fill="hold" nodeType="withGroup">
                            <p:stCondLst>
                              <p:cond delay="indefinite"/>
                            </p:stCondLst>
                          </p:cTn>
                        </p:par>
                        <p:par>
                          <p:cTn id="10" fill="hold" nodeType="afterGroup">
                            <p:stCondLst>
                              <p:cond delay="0"/>
                            </p:stCondLst>
                            <p:childTnLst>
                              <p:par>
                                <p:cTn id="11" presetID="14" presetClass="entr" presetSubtype="10" fill="hold" nodeType="clickEffect">
                                  <p:stCondLst>
                                    <p:cond delay="0"/>
                                  </p:stCondLst>
                                  <p:childTnLst>
                                    <p:set>
                                      <p:cBhvr>
                                        <p:cTn id="12" dur="1" fill="hold">
                                          <p:stCondLst>
                                            <p:cond delay="0"/>
                                          </p:stCondLst>
                                        </p:cTn>
                                        <p:tgtEl>
                                          <p:spTgt spid="2">
                                            <p:txEl>
                                              <p:pRg st="4" end="4"/>
                                            </p:txEl>
                                          </p:spTgt>
                                        </p:tgtEl>
                                        <p:attrNameLst>
                                          <p:attrName>style.visibility</p:attrName>
                                        </p:attrNameLst>
                                      </p:cBhvr>
                                      <p:to>
                                        <p:strVal val="visible"/>
                                      </p:to>
                                    </p:set>
                                    <p:animEffect transition="in" filter="randombar(horizontal)">
                                      <p:cBhvr>
                                        <p:cTn id="13" dur="500"/>
                                        <p:tgtEl>
                                          <p:spTgt spid="2">
                                            <p:txEl>
                                              <p:pRg st="4" end="4"/>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40.xml><?xml version="1.0" encoding="utf-8"?>
<p:sld xmlns:a="http://schemas.openxmlformats.org/drawingml/2006/main" xmlns:r="http://schemas.openxmlformats.org/officeDocument/2006/relationships" xmlns:p14="http://schemas.microsoft.com/office/powerpoint/2010/main" xmlns:p15="http://schemas.microsoft.com/office/powerpoint/2012/main" xmlns:p="http://schemas.openxmlformats.org/presentationml/2006/main">
  <p:cSld>
    <p:spTree>
      <p:nvGrpSpPr>
        <p:cNvPr id="1" name=""/>
        <p:cNvGrpSpPr/>
        <p:nvPr/>
      </p:nvGrpSpPr>
      <p:grpSpPr>
        <a:xfrm>
          <a:off x="0" y="0"/>
          <a:ext cx="0" cy="0"/>
        </a:xfrm>
      </p:grpSpPr>
      <p:sp>
        <p:nvSpPr>
          <p:cNvPr id="8" name="矩形 7">
            <a:hlinkClick r:id="rId2" action="ppaction://hlinksldjump"/>
          </p:cNvPr>
          <p:cNvSpPr/>
          <p:nvPr/>
        </p:nvSpPr>
        <p:spPr>
          <a:xfrm>
            <a:off x="269228" y="836712"/>
            <a:ext cx="1194595" cy="259229"/>
          </a:xfrm>
          <a:prstGeom prst="rect">
            <a:avLst/>
          </a:prstGeom>
          <a:solidFill>
            <a:srgbClr val="EAEAEA"/>
          </a:solidFill>
          <a:ln w="3175">
            <a:solidFill>
              <a:schemeClr val="bg1">
                <a:lumMod val="85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zh-CN" altLang="en-US" sz="1400" smtClean="0">
                <a:solidFill>
                  <a:srgbClr val="333333"/>
                </a:solidFill>
                <a:latin typeface="微软雅黑" panose="020b0503020204020204" pitchFamily="34" charset="-122"/>
                <a:ea typeface="微软雅黑" panose="020b0503020204020204" pitchFamily="34" charset="-122"/>
              </a:rPr>
              <a:t>探究点一</a:t>
            </a:r>
            <a:endParaRPr lang="zh-CN" altLang="en-US" sz="1400">
              <a:solidFill>
                <a:srgbClr val="333333"/>
              </a:solidFill>
              <a:latin typeface="微软雅黑" panose="020b0503020204020204" pitchFamily="34" charset="-122"/>
              <a:ea typeface="微软雅黑" panose="020b0503020204020204" pitchFamily="34" charset="-122"/>
            </a:endParaRPr>
          </a:p>
        </p:txBody>
      </p:sp>
      <p:sp>
        <p:nvSpPr>
          <p:cNvPr id="12" name="矩形 11">
            <a:hlinkClick r:id="rId3" action="ppaction://hlinksldjump"/>
          </p:cNvPr>
          <p:cNvSpPr/>
          <p:nvPr/>
        </p:nvSpPr>
        <p:spPr>
          <a:xfrm>
            <a:off x="1516714" y="836712"/>
            <a:ext cx="1194595" cy="259229"/>
          </a:xfrm>
          <a:prstGeom prst="rect">
            <a:avLst/>
          </a:prstGeom>
          <a:solidFill>
            <a:srgbClr val="EAEAEA"/>
          </a:solidFill>
          <a:ln w="3175">
            <a:solidFill>
              <a:schemeClr val="bg1">
                <a:lumMod val="85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zh-CN" altLang="en-US" sz="1400" smtClean="0">
                <a:solidFill>
                  <a:srgbClr val="333333"/>
                </a:solidFill>
                <a:latin typeface="微软雅黑" panose="020b0503020204020204" pitchFamily="34" charset="-122"/>
                <a:ea typeface="微软雅黑" panose="020b0503020204020204" pitchFamily="34" charset="-122"/>
              </a:rPr>
              <a:t>探究点二</a:t>
            </a:r>
            <a:endParaRPr lang="zh-CN" altLang="en-US" sz="1400">
              <a:solidFill>
                <a:srgbClr val="333333"/>
              </a:solidFill>
              <a:latin typeface="微软雅黑" panose="020b0503020204020204" pitchFamily="34" charset="-122"/>
              <a:ea typeface="微软雅黑" panose="020b0503020204020204" pitchFamily="34" charset="-122"/>
            </a:endParaRPr>
          </a:p>
        </p:txBody>
      </p:sp>
      <p:sp>
        <p:nvSpPr>
          <p:cNvPr id="13" name="矩形 12">
            <a:hlinkClick r:id="rId4" action="ppaction://hlinksldjump"/>
          </p:cNvPr>
          <p:cNvSpPr/>
          <p:nvPr/>
        </p:nvSpPr>
        <p:spPr>
          <a:xfrm>
            <a:off x="2764200" y="836712"/>
            <a:ext cx="1194595" cy="259229"/>
          </a:xfrm>
          <a:prstGeom prst="rect">
            <a:avLst/>
          </a:prstGeom>
          <a:solidFill>
            <a:srgbClr val="EAEAEA"/>
          </a:solidFill>
          <a:ln w="3175">
            <a:solidFill>
              <a:schemeClr val="bg1">
                <a:lumMod val="85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zh-CN" altLang="en-US" sz="1400" smtClean="0">
                <a:solidFill>
                  <a:srgbClr val="333333"/>
                </a:solidFill>
                <a:latin typeface="微软雅黑" panose="020b0503020204020204" pitchFamily="34" charset="-122"/>
                <a:ea typeface="微软雅黑" panose="020b0503020204020204" pitchFamily="34" charset="-122"/>
              </a:rPr>
              <a:t>探究点三</a:t>
            </a:r>
            <a:endParaRPr lang="zh-CN" altLang="en-US" sz="1400">
              <a:solidFill>
                <a:srgbClr val="333333"/>
              </a:solidFill>
              <a:latin typeface="微软雅黑" panose="020b0503020204020204" pitchFamily="34" charset="-122"/>
              <a:ea typeface="微软雅黑" panose="020b0503020204020204" pitchFamily="34" charset="-122"/>
            </a:endParaRPr>
          </a:p>
        </p:txBody>
      </p:sp>
      <p:sp>
        <p:nvSpPr>
          <p:cNvPr id="14" name="矩形 13">
            <a:hlinkClick r:id="rId5" action="ppaction://hlinksldjump"/>
          </p:cNvPr>
          <p:cNvSpPr/>
          <p:nvPr/>
        </p:nvSpPr>
        <p:spPr>
          <a:xfrm>
            <a:off x="4011686" y="836712"/>
            <a:ext cx="1194595" cy="259229"/>
          </a:xfrm>
          <a:prstGeom prst="rect">
            <a:avLst/>
          </a:prstGeom>
          <a:solidFill>
            <a:srgbClr val="C04B05"/>
          </a:solidFill>
          <a:ln w="3175">
            <a:solidFill>
              <a:schemeClr val="bg1">
                <a:lumMod val="85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zh-CN" altLang="en-US" sz="1400" smtClean="0">
                <a:solidFill>
                  <a:schemeClr val="bg1"/>
                </a:solidFill>
                <a:latin typeface="微软雅黑" panose="020b0503020204020204" pitchFamily="34" charset="-122"/>
                <a:ea typeface="微软雅黑" panose="020b0503020204020204" pitchFamily="34" charset="-122"/>
              </a:rPr>
              <a:t>随堂演练</a:t>
            </a:r>
            <a:endParaRPr lang="zh-CN" altLang="en-US" sz="1400">
              <a:solidFill>
                <a:schemeClr val="bg1"/>
              </a:solidFill>
              <a:latin typeface="微软雅黑" panose="020b0503020204020204" pitchFamily="34" charset="-122"/>
              <a:ea typeface="微软雅黑" panose="020b0503020204020204" pitchFamily="34" charset="-122"/>
            </a:endParaRPr>
          </a:p>
        </p:txBody>
      </p:sp>
      <p:sp>
        <p:nvSpPr>
          <p:cNvPr id="2" name="矩形 1"/>
          <p:cNvSpPr>
            <a:spLocks noChangeAspect="1"/>
          </p:cNvSpPr>
          <p:nvPr/>
        </p:nvSpPr>
        <p:spPr>
          <a:xfrm>
            <a:off x="508000" y="1497936"/>
            <a:ext cx="8128000" cy="4116127"/>
          </a:xfrm>
          <a:prstGeom prst="rect">
            <a:avLst/>
          </a:prstGeom>
        </p:spPr>
        <p:txBody>
          <a:bodyPr>
            <a:spAutoFit/>
          </a:bodyPr>
          <a:lstStyle/>
          <a:p>
            <a:pPr>
              <a:lnSpc>
                <a:spcPct val="120000"/>
              </a:lnSpc>
              <a:spcAft>
                <a:spcPct val="0"/>
              </a:spcAft>
              <a:tabLst>
                <a:tab pos="1188085"/>
                <a:tab pos="2163445"/>
                <a:tab pos="3142615"/>
                <a:tab pos="4190365"/>
              </a:tabLst>
            </a:pPr>
            <a:r>
              <a:rPr lang="en-US" altLang="zh-CN" sz="2200" b="1">
                <a:solidFill>
                  <a:srgbClr val="000000"/>
                </a:solidFill>
                <a:latin typeface="Times New Roman" panose="02020603050405020304" pitchFamily="18" charset="0"/>
                <a:cs typeface="Times New Roman" panose="02020603050405020304" pitchFamily="18" charset="0"/>
              </a:rPr>
              <a:t>5</a:t>
            </a:r>
            <a:r>
              <a:rPr lang="en-US" altLang="zh-CN" sz="2200">
                <a:solidFill>
                  <a:srgbClr val="000000"/>
                </a:solidFill>
                <a:latin typeface="Times New Roman" panose="02020603050405020304" pitchFamily="18" charset="0"/>
                <a:cs typeface="Times New Roman" panose="02020603050405020304" pitchFamily="18" charset="0"/>
              </a:rPr>
              <a:t>.</a:t>
            </a:r>
            <a:r>
              <a:rPr lang="zh-CN" altLang="zh-CN" sz="2200">
                <a:solidFill>
                  <a:srgbClr val="000000"/>
                </a:solidFill>
                <a:latin typeface="Times New Roman" panose="02020603050405020304" pitchFamily="18" charset="0"/>
                <a:cs typeface="Times New Roman" panose="02020603050405020304" pitchFamily="18" charset="0"/>
              </a:rPr>
              <a:t>如图是</a:t>
            </a:r>
            <a:r>
              <a:rPr lang="en-US" altLang="zh-CN" sz="2200">
                <a:solidFill>
                  <a:srgbClr val="000000"/>
                </a:solidFill>
                <a:latin typeface="Times New Roman" panose="02020603050405020304" pitchFamily="18" charset="0"/>
                <a:cs typeface="Times New Roman" panose="02020603050405020304" pitchFamily="18" charset="0"/>
              </a:rPr>
              <a:t>1944</a:t>
            </a:r>
            <a:r>
              <a:rPr lang="zh-CN" altLang="zh-CN" sz="2200">
                <a:solidFill>
                  <a:srgbClr val="000000"/>
                </a:solidFill>
                <a:latin typeface="Times New Roman" panose="02020603050405020304" pitchFamily="18" charset="0"/>
                <a:cs typeface="Times New Roman" panose="02020603050405020304" pitchFamily="18" charset="0"/>
              </a:rPr>
              <a:t>年美国建立的某一国际体系。其根本目的是</a:t>
            </a:r>
            <a:r>
              <a:rPr lang="en-US" altLang="zh-CN" sz="2200">
                <a:solidFill>
                  <a:srgbClr val="000000"/>
                </a:solidFill>
                <a:latin typeface="Times New Roman" panose="02020603050405020304" pitchFamily="18" charset="0"/>
                <a:cs typeface="Times New Roman" panose="02020603050405020304" pitchFamily="18" charset="0"/>
              </a:rPr>
              <a:t>(</a:t>
            </a:r>
            <a:r>
              <a:rPr lang="zh-CN" altLang="zh-CN" sz="2200">
                <a:solidFill>
                  <a:srgbClr val="000000"/>
                </a:solidFill>
                <a:latin typeface="Times New Roman" panose="02020603050405020304" pitchFamily="18" charset="0"/>
                <a:cs typeface="Times New Roman" panose="02020603050405020304" pitchFamily="18" charset="0"/>
              </a:rPr>
              <a:t>　　</a:t>
            </a:r>
            <a:r>
              <a:rPr lang="en-US" altLang="zh-CN" sz="2200">
                <a:solidFill>
                  <a:srgbClr val="000000"/>
                </a:solidFill>
                <a:latin typeface="Times New Roman" panose="02020603050405020304" pitchFamily="18" charset="0"/>
                <a:cs typeface="Times New Roman" panose="02020603050405020304" pitchFamily="18" charset="0"/>
              </a:rPr>
              <a:t>)</a:t>
            </a:r>
            <a:endParaRPr lang="zh-CN" altLang="zh-CN" sz="2200">
              <a:solidFill>
                <a:srgbClr val="000000"/>
              </a:solidFill>
              <a:latin typeface="NEU-BZ-S92"/>
              <a:ea typeface="方正书宋_GBK" panose="03000509000000000000" pitchFamily="65" charset="-122"/>
              <a:cs typeface="Times New Roman" panose="02020603050405020304" pitchFamily="18" charset="0"/>
            </a:endParaRPr>
          </a:p>
          <a:p>
            <a:pPr>
              <a:lnSpc>
                <a:spcPct val="120000"/>
              </a:lnSpc>
              <a:spcAft>
                <a:spcPct val="0"/>
              </a:spcAft>
              <a:tabLst>
                <a:tab pos="1188085"/>
                <a:tab pos="2163445"/>
                <a:tab pos="3142615"/>
                <a:tab pos="4190365"/>
              </a:tabLst>
            </a:pPr>
            <a:r>
              <a:rPr lang="en-US" altLang="zh-CN" sz="2200">
                <a:solidFill>
                  <a:srgbClr val="000000"/>
                </a:solidFill>
                <a:latin typeface="Times New Roman" panose="02020603050405020304" pitchFamily="18" charset="0"/>
                <a:cs typeface="Times New Roman" panose="02020603050405020304" pitchFamily="18" charset="0"/>
              </a:rPr>
              <a:t>A.</a:t>
            </a:r>
            <a:r>
              <a:rPr lang="zh-CN" altLang="zh-CN" sz="2200">
                <a:solidFill>
                  <a:srgbClr val="000000"/>
                </a:solidFill>
                <a:latin typeface="Times New Roman" panose="02020603050405020304" pitchFamily="18" charset="0"/>
                <a:cs typeface="Times New Roman" panose="02020603050405020304" pitchFamily="18" charset="0"/>
              </a:rPr>
              <a:t>夺取反法西斯战争的最后胜利</a:t>
            </a:r>
            <a:endParaRPr lang="zh-CN" altLang="zh-CN" sz="2200">
              <a:solidFill>
                <a:srgbClr val="000000"/>
              </a:solidFill>
              <a:latin typeface="NEU-BZ-S92"/>
              <a:ea typeface="方正书宋_GBK" panose="03000509000000000000" pitchFamily="65" charset="-122"/>
              <a:cs typeface="Times New Roman" panose="02020603050405020304" pitchFamily="18" charset="0"/>
            </a:endParaRPr>
          </a:p>
          <a:p>
            <a:pPr>
              <a:lnSpc>
                <a:spcPct val="120000"/>
              </a:lnSpc>
              <a:spcAft>
                <a:spcPct val="0"/>
              </a:spcAft>
              <a:tabLst>
                <a:tab pos="1188085"/>
                <a:tab pos="2163445"/>
                <a:tab pos="3142615"/>
                <a:tab pos="4190365"/>
              </a:tabLst>
            </a:pPr>
            <a:r>
              <a:rPr lang="en-US" altLang="zh-CN" sz="2200">
                <a:solidFill>
                  <a:srgbClr val="000000"/>
                </a:solidFill>
                <a:latin typeface="Times New Roman" panose="02020603050405020304" pitchFamily="18" charset="0"/>
                <a:cs typeface="Times New Roman" panose="02020603050405020304" pitchFamily="18" charset="0"/>
              </a:rPr>
              <a:t>B.</a:t>
            </a:r>
            <a:r>
              <a:rPr lang="zh-CN" altLang="zh-CN" sz="2200">
                <a:solidFill>
                  <a:srgbClr val="000000"/>
                </a:solidFill>
                <a:latin typeface="Times New Roman" panose="02020603050405020304" pitchFamily="18" charset="0"/>
                <a:cs typeface="Times New Roman" panose="02020603050405020304" pitchFamily="18" charset="0"/>
              </a:rPr>
              <a:t>控制世界黄金交易</a:t>
            </a:r>
            <a:endParaRPr lang="zh-CN" altLang="zh-CN" sz="2200">
              <a:solidFill>
                <a:srgbClr val="000000"/>
              </a:solidFill>
              <a:latin typeface="NEU-BZ-S92"/>
              <a:ea typeface="方正书宋_GBK" panose="03000509000000000000" pitchFamily="65" charset="-122"/>
              <a:cs typeface="Times New Roman" panose="02020603050405020304" pitchFamily="18" charset="0"/>
            </a:endParaRPr>
          </a:p>
          <a:p>
            <a:pPr>
              <a:lnSpc>
                <a:spcPct val="120000"/>
              </a:lnSpc>
              <a:spcAft>
                <a:spcPct val="0"/>
              </a:spcAft>
              <a:tabLst>
                <a:tab pos="1188085"/>
                <a:tab pos="2163445"/>
                <a:tab pos="3142615"/>
                <a:tab pos="4190365"/>
              </a:tabLst>
            </a:pPr>
            <a:r>
              <a:rPr lang="en-US" altLang="zh-CN" sz="2200">
                <a:solidFill>
                  <a:srgbClr val="000000"/>
                </a:solidFill>
                <a:latin typeface="Times New Roman" panose="02020603050405020304" pitchFamily="18" charset="0"/>
                <a:cs typeface="Times New Roman" panose="02020603050405020304" pitchFamily="18" charset="0"/>
              </a:rPr>
              <a:t>C.</a:t>
            </a:r>
            <a:r>
              <a:rPr lang="zh-CN" altLang="zh-CN" sz="2200">
                <a:solidFill>
                  <a:srgbClr val="000000"/>
                </a:solidFill>
                <a:latin typeface="Times New Roman" panose="02020603050405020304" pitchFamily="18" charset="0"/>
                <a:cs typeface="Times New Roman" panose="02020603050405020304" pitchFamily="18" charset="0"/>
              </a:rPr>
              <a:t>夺取战后世界贸易的垄断地位</a:t>
            </a:r>
            <a:endParaRPr lang="zh-CN" altLang="zh-CN" sz="2200">
              <a:solidFill>
                <a:srgbClr val="000000"/>
              </a:solidFill>
              <a:latin typeface="NEU-BZ-S92"/>
              <a:ea typeface="方正书宋_GBK" panose="03000509000000000000" pitchFamily="65" charset="-122"/>
              <a:cs typeface="Times New Roman" panose="02020603050405020304" pitchFamily="18" charset="0"/>
            </a:endParaRPr>
          </a:p>
          <a:p>
            <a:pPr>
              <a:lnSpc>
                <a:spcPct val="120000"/>
              </a:lnSpc>
              <a:spcAft>
                <a:spcPct val="0"/>
              </a:spcAft>
              <a:tabLst>
                <a:tab pos="1188085"/>
                <a:tab pos="2163445"/>
                <a:tab pos="3142615"/>
                <a:tab pos="4190365"/>
              </a:tabLst>
            </a:pPr>
            <a:r>
              <a:rPr lang="en-US" altLang="zh-CN" sz="2200">
                <a:solidFill>
                  <a:srgbClr val="000000"/>
                </a:solidFill>
                <a:latin typeface="Times New Roman" panose="02020603050405020304" pitchFamily="18" charset="0"/>
                <a:cs typeface="Times New Roman" panose="02020603050405020304" pitchFamily="18" charset="0"/>
              </a:rPr>
              <a:t>D.</a:t>
            </a:r>
            <a:r>
              <a:rPr lang="zh-CN" altLang="zh-CN" sz="2200">
                <a:solidFill>
                  <a:srgbClr val="000000"/>
                </a:solidFill>
                <a:latin typeface="Times New Roman" panose="02020603050405020304" pitchFamily="18" charset="0"/>
                <a:cs typeface="Times New Roman" panose="02020603050405020304" pitchFamily="18" charset="0"/>
              </a:rPr>
              <a:t>建立世界金融的霸权地位</a:t>
            </a:r>
            <a:endParaRPr lang="zh-CN" altLang="zh-CN" sz="2200">
              <a:solidFill>
                <a:srgbClr val="000000"/>
              </a:solidFill>
              <a:latin typeface="NEU-BZ-S92"/>
              <a:ea typeface="方正书宋_GBK" panose="03000509000000000000" pitchFamily="65" charset="-122"/>
              <a:cs typeface="Times New Roman" panose="02020603050405020304" pitchFamily="18" charset="0"/>
            </a:endParaRPr>
          </a:p>
          <a:p>
            <a:pPr>
              <a:lnSpc>
                <a:spcPct val="120000"/>
              </a:lnSpc>
              <a:spcAft>
                <a:spcPct val="0"/>
              </a:spcAft>
              <a:tabLst>
                <a:tab pos="1188085"/>
                <a:tab pos="2163445"/>
                <a:tab pos="3142615"/>
                <a:tab pos="4190365"/>
              </a:tabLst>
            </a:pPr>
            <a:r>
              <a:rPr lang="zh-CN" altLang="zh-CN" sz="2200">
                <a:solidFill>
                  <a:srgbClr val="FF0000"/>
                </a:solidFill>
                <a:latin typeface="Arial" panose="020b0604020202020204" pitchFamily="34" charset="0"/>
                <a:ea typeface="黑体" panose="02010609060101010101" pitchFamily="2" charset="-122"/>
                <a:cs typeface="Times New Roman" panose="02020603050405020304" pitchFamily="18" charset="0"/>
              </a:rPr>
              <a:t>答案</a:t>
            </a:r>
            <a:r>
              <a:rPr lang="en-US" altLang="zh-CN" sz="2200">
                <a:solidFill>
                  <a:srgbClr val="000000"/>
                </a:solidFill>
                <a:latin typeface="Times New Roman" panose="02020603050405020304" pitchFamily="18" charset="0"/>
                <a:cs typeface="Times New Roman" panose="02020603050405020304" pitchFamily="18" charset="0"/>
              </a:rPr>
              <a:t>D</a:t>
            </a:r>
            <a:endParaRPr lang="zh-CN" altLang="zh-CN" sz="2200">
              <a:solidFill>
                <a:srgbClr val="000000"/>
              </a:solidFill>
              <a:latin typeface="NEU-BZ-S92"/>
              <a:ea typeface="方正书宋_GBK" panose="03000509000000000000" pitchFamily="65" charset="-122"/>
              <a:cs typeface="Times New Roman" panose="02020603050405020304" pitchFamily="18" charset="0"/>
            </a:endParaRPr>
          </a:p>
          <a:p>
            <a:pPr>
              <a:lnSpc>
                <a:spcPct val="120000"/>
              </a:lnSpc>
              <a:spcAft>
                <a:spcPct val="0"/>
              </a:spcAft>
              <a:tabLst>
                <a:tab pos="1188085"/>
                <a:tab pos="2163445"/>
                <a:tab pos="3142615"/>
                <a:tab pos="4190365"/>
              </a:tabLst>
            </a:pPr>
            <a:r>
              <a:rPr lang="zh-CN" altLang="zh-CN" sz="2200">
                <a:solidFill>
                  <a:srgbClr val="FF0000"/>
                </a:solidFill>
                <a:latin typeface="Arial" panose="020b0604020202020204" pitchFamily="34" charset="0"/>
                <a:ea typeface="黑体" panose="02010609060101010101" pitchFamily="2" charset="-122"/>
                <a:cs typeface="Times New Roman" panose="02020603050405020304" pitchFamily="18" charset="0"/>
              </a:rPr>
              <a:t>解析</a:t>
            </a:r>
            <a:r>
              <a:rPr lang="zh-CN" altLang="zh-CN" sz="2200">
                <a:solidFill>
                  <a:srgbClr val="000000"/>
                </a:solidFill>
                <a:latin typeface="Times New Roman" panose="02020603050405020304" pitchFamily="18" charset="0"/>
                <a:ea typeface="楷体" panose="02010609060101010101" pitchFamily="49" charset="-122"/>
                <a:cs typeface="Times New Roman" panose="02020603050405020304" pitchFamily="18" charset="0"/>
              </a:rPr>
              <a:t>从图中可以看出</a:t>
            </a:r>
            <a:r>
              <a:rPr lang="en-US" altLang="zh-CN" sz="2200">
                <a:solidFill>
                  <a:srgbClr val="000000"/>
                </a:solidFill>
                <a:latin typeface="Times New Roman" panose="02020603050405020304" pitchFamily="18" charset="0"/>
                <a:cs typeface="Times New Roman" panose="02020603050405020304" pitchFamily="18" charset="0"/>
              </a:rPr>
              <a:t>,</a:t>
            </a:r>
            <a:r>
              <a:rPr lang="zh-CN" altLang="zh-CN" sz="2200">
                <a:solidFill>
                  <a:srgbClr val="000000"/>
                </a:solidFill>
                <a:latin typeface="Times New Roman" panose="02020603050405020304" pitchFamily="18" charset="0"/>
                <a:ea typeface="楷体" panose="02010609060101010101" pitchFamily="49" charset="-122"/>
                <a:cs typeface="Times New Roman" panose="02020603050405020304" pitchFamily="18" charset="0"/>
              </a:rPr>
              <a:t>美元和黄金挂钩</a:t>
            </a:r>
            <a:r>
              <a:rPr lang="en-US" altLang="zh-CN" sz="2200">
                <a:solidFill>
                  <a:srgbClr val="000000"/>
                </a:solidFill>
                <a:latin typeface="Times New Roman" panose="02020603050405020304" pitchFamily="18" charset="0"/>
                <a:cs typeface="Times New Roman" panose="02020603050405020304" pitchFamily="18" charset="0"/>
              </a:rPr>
              <a:t>,</a:t>
            </a:r>
            <a:r>
              <a:rPr lang="zh-CN" altLang="zh-CN" sz="2200">
                <a:solidFill>
                  <a:srgbClr val="000000"/>
                </a:solidFill>
                <a:latin typeface="Times New Roman" panose="02020603050405020304" pitchFamily="18" charset="0"/>
                <a:ea typeface="楷体" panose="02010609060101010101" pitchFamily="49" charset="-122"/>
                <a:cs typeface="Times New Roman" panose="02020603050405020304" pitchFamily="18" charset="0"/>
              </a:rPr>
              <a:t>其他各国货币和美元挂钩</a:t>
            </a:r>
            <a:r>
              <a:rPr lang="en-US" altLang="zh-CN" sz="2200">
                <a:solidFill>
                  <a:srgbClr val="000000"/>
                </a:solidFill>
                <a:latin typeface="Times New Roman" panose="02020603050405020304" pitchFamily="18" charset="0"/>
                <a:cs typeface="Times New Roman" panose="02020603050405020304" pitchFamily="18" charset="0"/>
              </a:rPr>
              <a:t>,</a:t>
            </a:r>
            <a:r>
              <a:rPr lang="zh-CN" altLang="zh-CN" sz="2200">
                <a:solidFill>
                  <a:srgbClr val="000000"/>
                </a:solidFill>
                <a:latin typeface="Times New Roman" panose="02020603050405020304" pitchFamily="18" charset="0"/>
                <a:ea typeface="楷体" panose="02010609060101010101" pitchFamily="49" charset="-122"/>
                <a:cs typeface="Times New Roman" panose="02020603050405020304" pitchFamily="18" charset="0"/>
              </a:rPr>
              <a:t>这是布雷顿森林体系的特点。根据所学知识可知</a:t>
            </a:r>
            <a:r>
              <a:rPr lang="en-US" altLang="zh-CN" sz="2200">
                <a:solidFill>
                  <a:srgbClr val="000000"/>
                </a:solidFill>
                <a:latin typeface="Times New Roman" panose="02020603050405020304" pitchFamily="18" charset="0"/>
                <a:cs typeface="Times New Roman" panose="02020603050405020304" pitchFamily="18" charset="0"/>
              </a:rPr>
              <a:t>,</a:t>
            </a:r>
            <a:r>
              <a:rPr lang="zh-CN" altLang="zh-CN" sz="2200">
                <a:solidFill>
                  <a:srgbClr val="000000"/>
                </a:solidFill>
                <a:latin typeface="Times New Roman" panose="02020603050405020304" pitchFamily="18" charset="0"/>
                <a:ea typeface="楷体" panose="02010609060101010101" pitchFamily="49" charset="-122"/>
                <a:cs typeface="Times New Roman" panose="02020603050405020304" pitchFamily="18" charset="0"/>
              </a:rPr>
              <a:t>布雷顿森林体系是一个以美元为中心的世界货币体系</a:t>
            </a:r>
            <a:r>
              <a:rPr lang="en-US" altLang="zh-CN" sz="2200">
                <a:solidFill>
                  <a:srgbClr val="000000"/>
                </a:solidFill>
                <a:latin typeface="Times New Roman" panose="02020603050405020304" pitchFamily="18" charset="0"/>
                <a:cs typeface="Times New Roman" panose="02020603050405020304" pitchFamily="18" charset="0"/>
              </a:rPr>
              <a:t>,</a:t>
            </a:r>
            <a:r>
              <a:rPr lang="zh-CN" altLang="zh-CN" sz="2200">
                <a:solidFill>
                  <a:srgbClr val="000000"/>
                </a:solidFill>
                <a:latin typeface="Times New Roman" panose="02020603050405020304" pitchFamily="18" charset="0"/>
                <a:ea typeface="楷体" panose="02010609060101010101" pitchFamily="49" charset="-122"/>
                <a:cs typeface="Times New Roman" panose="02020603050405020304" pitchFamily="18" charset="0"/>
              </a:rPr>
              <a:t>使美国建立起世界金融的霸权地位</a:t>
            </a:r>
            <a:r>
              <a:rPr lang="en-US" altLang="zh-CN" sz="2200">
                <a:solidFill>
                  <a:srgbClr val="000000"/>
                </a:solidFill>
                <a:latin typeface="Times New Roman" panose="02020603050405020304" pitchFamily="18" charset="0"/>
                <a:cs typeface="Times New Roman" panose="02020603050405020304" pitchFamily="18" charset="0"/>
              </a:rPr>
              <a:t>,</a:t>
            </a:r>
            <a:r>
              <a:rPr lang="zh-CN" altLang="zh-CN" sz="2200">
                <a:solidFill>
                  <a:srgbClr val="000000"/>
                </a:solidFill>
                <a:latin typeface="Times New Roman" panose="02020603050405020304" pitchFamily="18" charset="0"/>
                <a:ea typeface="楷体" panose="02010609060101010101" pitchFamily="49" charset="-122"/>
                <a:cs typeface="Times New Roman" panose="02020603050405020304" pitchFamily="18" charset="0"/>
              </a:rPr>
              <a:t>故</a:t>
            </a:r>
            <a:r>
              <a:rPr lang="en-US" altLang="zh-CN" sz="2200">
                <a:solidFill>
                  <a:srgbClr val="000000"/>
                </a:solidFill>
                <a:latin typeface="Times New Roman" panose="02020603050405020304" pitchFamily="18" charset="0"/>
                <a:cs typeface="Times New Roman" panose="02020603050405020304" pitchFamily="18" charset="0"/>
              </a:rPr>
              <a:t>D</a:t>
            </a:r>
            <a:r>
              <a:rPr lang="zh-CN" altLang="zh-CN" sz="2200">
                <a:solidFill>
                  <a:srgbClr val="000000"/>
                </a:solidFill>
                <a:latin typeface="Times New Roman" panose="02020603050405020304" pitchFamily="18" charset="0"/>
                <a:ea typeface="楷体" panose="02010609060101010101" pitchFamily="49" charset="-122"/>
                <a:cs typeface="Times New Roman" panose="02020603050405020304" pitchFamily="18" charset="0"/>
              </a:rPr>
              <a:t>项正确。</a:t>
            </a:r>
            <a:endParaRPr lang="zh-CN" altLang="zh-CN" sz="2200">
              <a:solidFill>
                <a:srgbClr val="000000"/>
              </a:solidFill>
              <a:effectLst/>
              <a:latin typeface="NEU-BZ-S92"/>
              <a:ea typeface="方正书宋_GBK" panose="03000509000000000000" pitchFamily="65" charset="-122"/>
              <a:cs typeface="Times New Roman" panose="02020603050405020304" pitchFamily="18" charset="0"/>
            </a:endParaRPr>
          </a:p>
        </p:txBody>
      </p:sp>
      <p:pic>
        <p:nvPicPr>
          <p:cNvPr id="7" name="M10.eps" descr="id:2147494182;FounderCES"/>
          <p:cNvPicPr/>
          <p:nvPr/>
        </p:nvPicPr>
        <p:blipFill>
          <a:blip r:embed="rId6"/>
          <a:stretch>
            <a:fillRect/>
          </a:stretch>
        </p:blipFill>
        <p:spPr>
          <a:xfrm>
            <a:off x="4716016" y="2132856"/>
            <a:ext cx="3606061" cy="908959"/>
          </a:xfrm>
          <a:prstGeom prst="rect">
            <a:avLst/>
          </a:prstGeom>
        </p:spPr>
      </p:pic>
    </p:spTree>
  </p:cSld>
  <p:clrMapOvr>
    <a:masterClrMapping/>
  </p:clrMapOvr>
  <mc:AlternateContent xmlns:mc="http://schemas.openxmlformats.org/markup-compatibility/2006">
    <mc:Choice xmlns:p14="http://schemas.microsoft.com/office/powerpoint/2010/main" Requires="p14">
      <p:transition p14:dur="0"/>
    </mc:Choice>
    <mc:Fallback>
      <p:transition/>
    </mc:Fallback>
  </mc:AlternateContent>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afterGroup">
                            <p:stCondLst>
                              <p:cond delay="0"/>
                            </p:stCondLst>
                            <p:childTnLst>
                              <p:par>
                                <p:cTn id="5" presetID="14" presetClass="entr" presetSubtype="10" fill="hold" nodeType="clickEffect">
                                  <p:stCondLst>
                                    <p:cond delay="0"/>
                                  </p:stCondLst>
                                  <p:childTnLst>
                                    <p:set>
                                      <p:cBhvr>
                                        <p:cTn id="6" dur="1" fill="hold">
                                          <p:stCondLst>
                                            <p:cond delay="0"/>
                                          </p:stCondLst>
                                        </p:cTn>
                                        <p:tgtEl>
                                          <p:spTgt spid="2">
                                            <p:txEl>
                                              <p:pRg st="5" end="5"/>
                                            </p:txEl>
                                          </p:spTgt>
                                        </p:tgtEl>
                                        <p:attrNameLst>
                                          <p:attrName>style.visibility</p:attrName>
                                        </p:attrNameLst>
                                      </p:cBhvr>
                                      <p:to>
                                        <p:strVal val="visible"/>
                                      </p:to>
                                    </p:set>
                                    <p:animEffect transition="in" filter="randombar(horizontal)">
                                      <p:cBhvr>
                                        <p:cTn id="7" dur="500"/>
                                        <p:tgtEl>
                                          <p:spTgt spid="2">
                                            <p:txEl>
                                              <p:pRg st="5" end="5"/>
                                            </p:txEl>
                                          </p:spTgt>
                                        </p:tgtEl>
                                      </p:cBhvr>
                                    </p:animEffect>
                                  </p:childTnLst>
                                </p:cTn>
                              </p:par>
                            </p:childTnLst>
                          </p:cTn>
                        </p:par>
                      </p:childTnLst>
                    </p:cTn>
                  </p:par>
                  <p:par>
                    <p:cTn id="8" fill="hold" nodeType="clickPar">
                      <p:stCondLst>
                        <p:cond delay="indefinite"/>
                      </p:stCondLst>
                      <p:childTnLst>
                        <p:par>
                          <p:cTn id="9" fill="hold" nodeType="withGroup">
                            <p:stCondLst>
                              <p:cond delay="indefinite"/>
                            </p:stCondLst>
                          </p:cTn>
                        </p:par>
                        <p:par>
                          <p:cTn id="10" fill="hold" nodeType="afterGroup">
                            <p:stCondLst>
                              <p:cond delay="0"/>
                            </p:stCondLst>
                            <p:childTnLst>
                              <p:par>
                                <p:cTn id="11" presetID="14" presetClass="entr" presetSubtype="10" fill="hold" nodeType="clickEffect">
                                  <p:stCondLst>
                                    <p:cond delay="0"/>
                                  </p:stCondLst>
                                  <p:childTnLst>
                                    <p:set>
                                      <p:cBhvr>
                                        <p:cTn id="12" dur="1" fill="hold">
                                          <p:stCondLst>
                                            <p:cond delay="0"/>
                                          </p:stCondLst>
                                        </p:cTn>
                                        <p:tgtEl>
                                          <p:spTgt spid="2">
                                            <p:txEl>
                                              <p:pRg st="6" end="6"/>
                                            </p:txEl>
                                          </p:spTgt>
                                        </p:tgtEl>
                                        <p:attrNameLst>
                                          <p:attrName>style.visibility</p:attrName>
                                        </p:attrNameLst>
                                      </p:cBhvr>
                                      <p:to>
                                        <p:strVal val="visible"/>
                                      </p:to>
                                    </p:set>
                                    <p:animEffect transition="in" filter="randombar(horizontal)">
                                      <p:cBhvr>
                                        <p:cTn id="13" dur="500"/>
                                        <p:tgtEl>
                                          <p:spTgt spid="2">
                                            <p:txEl>
                                              <p:pRg st="6" end="6"/>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41.xml><?xml version="1.0" encoding="utf-8"?>
<p:sld xmlns:a="http://schemas.openxmlformats.org/drawingml/2006/main" xmlns:r="http://schemas.openxmlformats.org/officeDocument/2006/relationships" xmlns:p14="http://schemas.microsoft.com/office/powerpoint/2010/main" xmlns:p15="http://schemas.microsoft.com/office/powerpoint/2012/main" xmlns:p="http://schemas.openxmlformats.org/presentationml/2006/main">
  <p:cSld>
    <p:spTree>
      <p:nvGrpSpPr>
        <p:cNvPr id="1" name=""/>
        <p:cNvGrpSpPr/>
        <p:nvPr/>
      </p:nvGrpSpPr>
      <p:grpSpPr>
        <a:xfrm>
          <a:off x="0" y="0"/>
          <a:ext cx="0" cy="0"/>
        </a:xfrm>
      </p:grpSpPr>
      <p:sp>
        <p:nvSpPr>
          <p:cNvPr id="8" name="矩形 7">
            <a:hlinkClick r:id="rId2" action="ppaction://hlinksldjump"/>
          </p:cNvPr>
          <p:cNvSpPr/>
          <p:nvPr/>
        </p:nvSpPr>
        <p:spPr>
          <a:xfrm>
            <a:off x="269228" y="836712"/>
            <a:ext cx="1194595" cy="259229"/>
          </a:xfrm>
          <a:prstGeom prst="rect">
            <a:avLst/>
          </a:prstGeom>
          <a:solidFill>
            <a:srgbClr val="EAEAEA"/>
          </a:solidFill>
          <a:ln w="3175">
            <a:solidFill>
              <a:schemeClr val="bg1">
                <a:lumMod val="85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zh-CN" altLang="en-US" sz="1400" smtClean="0">
                <a:solidFill>
                  <a:srgbClr val="333333"/>
                </a:solidFill>
                <a:latin typeface="微软雅黑" panose="020b0503020204020204" pitchFamily="34" charset="-122"/>
                <a:ea typeface="微软雅黑" panose="020b0503020204020204" pitchFamily="34" charset="-122"/>
              </a:rPr>
              <a:t>探究点一</a:t>
            </a:r>
            <a:endParaRPr lang="zh-CN" altLang="en-US" sz="1400">
              <a:solidFill>
                <a:srgbClr val="333333"/>
              </a:solidFill>
              <a:latin typeface="微软雅黑" panose="020b0503020204020204" pitchFamily="34" charset="-122"/>
              <a:ea typeface="微软雅黑" panose="020b0503020204020204" pitchFamily="34" charset="-122"/>
            </a:endParaRPr>
          </a:p>
        </p:txBody>
      </p:sp>
      <p:sp>
        <p:nvSpPr>
          <p:cNvPr id="12" name="矩形 11">
            <a:hlinkClick r:id="rId3" action="ppaction://hlinksldjump"/>
          </p:cNvPr>
          <p:cNvSpPr/>
          <p:nvPr/>
        </p:nvSpPr>
        <p:spPr>
          <a:xfrm>
            <a:off x="1516714" y="836712"/>
            <a:ext cx="1194595" cy="259229"/>
          </a:xfrm>
          <a:prstGeom prst="rect">
            <a:avLst/>
          </a:prstGeom>
          <a:solidFill>
            <a:srgbClr val="EAEAEA"/>
          </a:solidFill>
          <a:ln w="3175">
            <a:solidFill>
              <a:schemeClr val="bg1">
                <a:lumMod val="85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zh-CN" altLang="en-US" sz="1400" smtClean="0">
                <a:solidFill>
                  <a:srgbClr val="333333"/>
                </a:solidFill>
                <a:latin typeface="微软雅黑" panose="020b0503020204020204" pitchFamily="34" charset="-122"/>
                <a:ea typeface="微软雅黑" panose="020b0503020204020204" pitchFamily="34" charset="-122"/>
              </a:rPr>
              <a:t>探究点二</a:t>
            </a:r>
            <a:endParaRPr lang="zh-CN" altLang="en-US" sz="1400">
              <a:solidFill>
                <a:srgbClr val="333333"/>
              </a:solidFill>
              <a:latin typeface="微软雅黑" panose="020b0503020204020204" pitchFamily="34" charset="-122"/>
              <a:ea typeface="微软雅黑" panose="020b0503020204020204" pitchFamily="34" charset="-122"/>
            </a:endParaRPr>
          </a:p>
        </p:txBody>
      </p:sp>
      <p:sp>
        <p:nvSpPr>
          <p:cNvPr id="13" name="矩形 12">
            <a:hlinkClick r:id="rId4" action="ppaction://hlinksldjump"/>
          </p:cNvPr>
          <p:cNvSpPr/>
          <p:nvPr/>
        </p:nvSpPr>
        <p:spPr>
          <a:xfrm>
            <a:off x="2764200" y="836712"/>
            <a:ext cx="1194595" cy="259229"/>
          </a:xfrm>
          <a:prstGeom prst="rect">
            <a:avLst/>
          </a:prstGeom>
          <a:solidFill>
            <a:srgbClr val="EAEAEA"/>
          </a:solidFill>
          <a:ln w="3175">
            <a:solidFill>
              <a:schemeClr val="bg1">
                <a:lumMod val="85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zh-CN" altLang="en-US" sz="1400" smtClean="0">
                <a:solidFill>
                  <a:srgbClr val="333333"/>
                </a:solidFill>
                <a:latin typeface="微软雅黑" panose="020b0503020204020204" pitchFamily="34" charset="-122"/>
                <a:ea typeface="微软雅黑" panose="020b0503020204020204" pitchFamily="34" charset="-122"/>
              </a:rPr>
              <a:t>探究点三</a:t>
            </a:r>
            <a:endParaRPr lang="zh-CN" altLang="en-US" sz="1400">
              <a:solidFill>
                <a:srgbClr val="333333"/>
              </a:solidFill>
              <a:latin typeface="微软雅黑" panose="020b0503020204020204" pitchFamily="34" charset="-122"/>
              <a:ea typeface="微软雅黑" panose="020b0503020204020204" pitchFamily="34" charset="-122"/>
            </a:endParaRPr>
          </a:p>
        </p:txBody>
      </p:sp>
      <p:sp>
        <p:nvSpPr>
          <p:cNvPr id="14" name="矩形 13">
            <a:hlinkClick r:id="rId5" action="ppaction://hlinksldjump"/>
          </p:cNvPr>
          <p:cNvSpPr/>
          <p:nvPr/>
        </p:nvSpPr>
        <p:spPr>
          <a:xfrm>
            <a:off x="4011686" y="836712"/>
            <a:ext cx="1194595" cy="259229"/>
          </a:xfrm>
          <a:prstGeom prst="rect">
            <a:avLst/>
          </a:prstGeom>
          <a:solidFill>
            <a:srgbClr val="C04B05"/>
          </a:solidFill>
          <a:ln w="3175">
            <a:solidFill>
              <a:schemeClr val="bg1">
                <a:lumMod val="85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zh-CN" altLang="en-US" sz="1400" smtClean="0">
                <a:solidFill>
                  <a:schemeClr val="bg1"/>
                </a:solidFill>
                <a:latin typeface="微软雅黑" panose="020b0503020204020204" pitchFamily="34" charset="-122"/>
                <a:ea typeface="微软雅黑" panose="020b0503020204020204" pitchFamily="34" charset="-122"/>
              </a:rPr>
              <a:t>随堂演练</a:t>
            </a:r>
            <a:endParaRPr lang="zh-CN" altLang="en-US" sz="1400">
              <a:solidFill>
                <a:schemeClr val="bg1"/>
              </a:solidFill>
              <a:latin typeface="微软雅黑" panose="020b0503020204020204" pitchFamily="34" charset="-122"/>
              <a:ea typeface="微软雅黑" panose="020b0503020204020204" pitchFamily="34" charset="-122"/>
            </a:endParaRPr>
          </a:p>
        </p:txBody>
      </p:sp>
      <p:sp>
        <p:nvSpPr>
          <p:cNvPr id="3" name="矩形 2"/>
          <p:cNvSpPr>
            <a:spLocks noChangeAspect="1"/>
          </p:cNvSpPr>
          <p:nvPr/>
        </p:nvSpPr>
        <p:spPr>
          <a:xfrm>
            <a:off x="508000" y="1095941"/>
            <a:ext cx="8128000" cy="5373779"/>
          </a:xfrm>
          <a:prstGeom prst="rect">
            <a:avLst/>
          </a:prstGeom>
        </p:spPr>
        <p:txBody>
          <a:bodyPr>
            <a:spAutoFit/>
          </a:bodyPr>
          <a:lstStyle/>
          <a:p>
            <a:pPr>
              <a:lnSpc>
                <a:spcPct val="120000"/>
              </a:lnSpc>
              <a:spcAft>
                <a:spcPct val="0"/>
              </a:spcAft>
              <a:tabLst>
                <a:tab pos="1188085"/>
                <a:tab pos="2163445"/>
                <a:tab pos="3142615"/>
                <a:tab pos="4190365"/>
              </a:tabLst>
            </a:pPr>
            <a:r>
              <a:rPr lang="en-US" altLang="zh-CN" sz="2200" b="1">
                <a:solidFill>
                  <a:srgbClr val="000000"/>
                </a:solidFill>
                <a:latin typeface="Times New Roman" panose="02020603050405020304" pitchFamily="18" charset="0"/>
                <a:cs typeface="Times New Roman" panose="02020603050405020304" pitchFamily="18" charset="0"/>
              </a:rPr>
              <a:t>6</a:t>
            </a:r>
            <a:r>
              <a:rPr lang="en-US" altLang="zh-CN" sz="2200">
                <a:solidFill>
                  <a:srgbClr val="000000"/>
                </a:solidFill>
                <a:latin typeface="Times New Roman" panose="02020603050405020304" pitchFamily="18" charset="0"/>
                <a:cs typeface="Times New Roman" panose="02020603050405020304" pitchFamily="18" charset="0"/>
              </a:rPr>
              <a:t>.</a:t>
            </a:r>
            <a:r>
              <a:rPr lang="zh-CN" altLang="zh-CN" sz="2200">
                <a:solidFill>
                  <a:srgbClr val="000000"/>
                </a:solidFill>
                <a:latin typeface="Times New Roman" panose="02020603050405020304" pitchFamily="18" charset="0"/>
                <a:cs typeface="Times New Roman" panose="02020603050405020304" pitchFamily="18" charset="0"/>
              </a:rPr>
              <a:t>阅读材料</a:t>
            </a:r>
            <a:r>
              <a:rPr lang="en-US" altLang="zh-CN" sz="2200">
                <a:solidFill>
                  <a:srgbClr val="000000"/>
                </a:solidFill>
                <a:latin typeface="Times New Roman" panose="02020603050405020304" pitchFamily="18" charset="0"/>
                <a:cs typeface="Times New Roman" panose="02020603050405020304" pitchFamily="18" charset="0"/>
              </a:rPr>
              <a:t>,</a:t>
            </a:r>
            <a:r>
              <a:rPr lang="zh-CN" altLang="zh-CN" sz="2200">
                <a:solidFill>
                  <a:srgbClr val="000000"/>
                </a:solidFill>
                <a:latin typeface="Times New Roman" panose="02020603050405020304" pitchFamily="18" charset="0"/>
                <a:cs typeface="Times New Roman" panose="02020603050405020304" pitchFamily="18" charset="0"/>
              </a:rPr>
              <a:t>完成下列要求。</a:t>
            </a:r>
            <a:endParaRPr lang="zh-CN" altLang="zh-CN" sz="2200">
              <a:solidFill>
                <a:srgbClr val="000000"/>
              </a:solidFill>
              <a:latin typeface="NEU-BZ-S92"/>
              <a:ea typeface="方正书宋_GBK" panose="03000509000000000000" pitchFamily="65" charset="-122"/>
              <a:cs typeface="Times New Roman" panose="02020603050405020304" pitchFamily="18" charset="0"/>
            </a:endParaRPr>
          </a:p>
          <a:p>
            <a:pPr>
              <a:lnSpc>
                <a:spcPct val="120000"/>
              </a:lnSpc>
              <a:spcAft>
                <a:spcPct val="0"/>
              </a:spcAft>
              <a:tabLst>
                <a:tab pos="1188085"/>
                <a:tab pos="2163445"/>
                <a:tab pos="3142615"/>
                <a:tab pos="4190365"/>
              </a:tabLst>
            </a:pPr>
            <a:r>
              <a:rPr lang="zh-CN" altLang="zh-CN" sz="2200">
                <a:solidFill>
                  <a:srgbClr val="000000"/>
                </a:solidFill>
                <a:latin typeface="Arial" panose="020b0604020202020204" pitchFamily="34" charset="0"/>
                <a:ea typeface="黑体" panose="02010609060101010101" pitchFamily="2" charset="-122"/>
                <a:cs typeface="Times New Roman" panose="02020603050405020304" pitchFamily="18" charset="0"/>
              </a:rPr>
              <a:t>材料一</a:t>
            </a:r>
            <a:r>
              <a:rPr lang="zh-CN" altLang="zh-CN" sz="2200">
                <a:solidFill>
                  <a:srgbClr val="000000"/>
                </a:solidFill>
                <a:latin typeface="Times New Roman" panose="02020603050405020304" pitchFamily="18" charset="0"/>
                <a:cs typeface="Times New Roman" panose="02020603050405020304" pitchFamily="18" charset="0"/>
              </a:rPr>
              <a:t>　</a:t>
            </a:r>
            <a:r>
              <a:rPr lang="zh-CN" altLang="zh-CN" sz="2200">
                <a:solidFill>
                  <a:srgbClr val="000000"/>
                </a:solidFill>
                <a:latin typeface="Times New Roman" panose="02020603050405020304" pitchFamily="18" charset="0"/>
                <a:ea typeface="楷体" panose="02010609060101010101" pitchFamily="49" charset="-122"/>
                <a:cs typeface="Times New Roman" panose="02020603050405020304" pitchFamily="18" charset="0"/>
              </a:rPr>
              <a:t>英国人在</a:t>
            </a:r>
            <a:r>
              <a:rPr lang="en-US" altLang="zh-CN" sz="2200">
                <a:solidFill>
                  <a:srgbClr val="000000"/>
                </a:solidFill>
                <a:latin typeface="Times New Roman" panose="02020603050405020304" pitchFamily="18" charset="0"/>
                <a:cs typeface="Times New Roman" panose="02020603050405020304" pitchFamily="18" charset="0"/>
              </a:rPr>
              <a:t>1846</a:t>
            </a:r>
            <a:r>
              <a:rPr lang="zh-CN" altLang="zh-CN" sz="2200">
                <a:solidFill>
                  <a:srgbClr val="000000"/>
                </a:solidFill>
                <a:latin typeface="Times New Roman" panose="02020603050405020304" pitchFamily="18" charset="0"/>
                <a:ea typeface="楷体" panose="02010609060101010101" pitchFamily="49" charset="-122"/>
                <a:cs typeface="Times New Roman" panose="02020603050405020304" pitchFamily="18" charset="0"/>
              </a:rPr>
              <a:t>年着手制定了一项系统的自由贸易政策。</a:t>
            </a:r>
            <a:r>
              <a:rPr lang="en-US" altLang="zh-CN" sz="2200">
                <a:solidFill>
                  <a:srgbClr val="000000"/>
                </a:solidFill>
                <a:latin typeface="Times New Roman" panose="02020603050405020304" pitchFamily="18" charset="0"/>
                <a:cs typeface="Times New Roman" panose="02020603050405020304" pitchFamily="18" charset="0"/>
              </a:rPr>
              <a:t>1860</a:t>
            </a:r>
            <a:r>
              <a:rPr lang="zh-CN" altLang="zh-CN" sz="2200">
                <a:solidFill>
                  <a:srgbClr val="000000"/>
                </a:solidFill>
                <a:latin typeface="Times New Roman" panose="02020603050405020304" pitchFamily="18" charset="0"/>
                <a:ea typeface="楷体" panose="02010609060101010101" pitchFamily="49" charset="-122"/>
                <a:cs typeface="Times New Roman" panose="02020603050405020304" pitchFamily="18" charset="0"/>
              </a:rPr>
              <a:t>年</a:t>
            </a:r>
            <a:r>
              <a:rPr lang="en-US" altLang="zh-CN" sz="2200">
                <a:solidFill>
                  <a:srgbClr val="000000"/>
                </a:solidFill>
                <a:latin typeface="Times New Roman" panose="02020603050405020304" pitchFamily="18" charset="0"/>
                <a:cs typeface="Times New Roman" panose="02020603050405020304" pitchFamily="18" charset="0"/>
              </a:rPr>
              <a:t>,</a:t>
            </a:r>
            <a:r>
              <a:rPr lang="zh-CN" altLang="zh-CN" sz="2200">
                <a:solidFill>
                  <a:srgbClr val="000000"/>
                </a:solidFill>
                <a:latin typeface="Times New Roman" panose="02020603050405020304" pitchFamily="18" charset="0"/>
                <a:ea typeface="楷体" panose="02010609060101010101" pitchFamily="49" charset="-122"/>
                <a:cs typeface="Times New Roman" panose="02020603050405020304" pitchFamily="18" charset="0"/>
              </a:rPr>
              <a:t>法国实行了自由贸易政策。紧跟着其他国家也采取了同样的行动。经济活动处于普遍的自由主义环境里</a:t>
            </a:r>
            <a:r>
              <a:rPr lang="en-US" altLang="zh-CN" sz="2200">
                <a:solidFill>
                  <a:srgbClr val="000000"/>
                </a:solidFill>
                <a:latin typeface="Times New Roman" panose="02020603050405020304" pitchFamily="18" charset="0"/>
                <a:cs typeface="Times New Roman" panose="02020603050405020304" pitchFamily="18" charset="0"/>
              </a:rPr>
              <a:t>,</a:t>
            </a:r>
            <a:r>
              <a:rPr lang="zh-CN" altLang="zh-CN" sz="2200">
                <a:solidFill>
                  <a:srgbClr val="000000"/>
                </a:solidFill>
                <a:latin typeface="Times New Roman" panose="02020603050405020304" pitchFamily="18" charset="0"/>
                <a:ea typeface="楷体" panose="02010609060101010101" pitchFamily="49" charset="-122"/>
                <a:cs typeface="Times New Roman" panose="02020603050405020304" pitchFamily="18" charset="0"/>
              </a:rPr>
              <a:t>在这种环境下</a:t>
            </a:r>
            <a:r>
              <a:rPr lang="en-US" altLang="zh-CN" sz="2200">
                <a:solidFill>
                  <a:srgbClr val="000000"/>
                </a:solidFill>
                <a:latin typeface="Times New Roman" panose="02020603050405020304" pitchFamily="18" charset="0"/>
                <a:cs typeface="Times New Roman" panose="02020603050405020304" pitchFamily="18" charset="0"/>
              </a:rPr>
              <a:t>,</a:t>
            </a:r>
            <a:r>
              <a:rPr lang="zh-CN" altLang="zh-CN" sz="2200">
                <a:solidFill>
                  <a:srgbClr val="000000"/>
                </a:solidFill>
                <a:latin typeface="Times New Roman" panose="02020603050405020304" pitchFamily="18" charset="0"/>
                <a:ea typeface="楷体" panose="02010609060101010101" pitchFamily="49" charset="-122"/>
                <a:cs typeface="Times New Roman" panose="02020603050405020304" pitchFamily="18" charset="0"/>
              </a:rPr>
              <a:t>商业被认为应该不受政治国家限制</a:t>
            </a:r>
            <a:r>
              <a:rPr lang="en-US" altLang="zh-CN" sz="2200">
                <a:solidFill>
                  <a:srgbClr val="000000"/>
                </a:solidFill>
                <a:latin typeface="Times New Roman" panose="02020603050405020304" pitchFamily="18" charset="0"/>
                <a:cs typeface="Times New Roman" panose="02020603050405020304" pitchFamily="18" charset="0"/>
              </a:rPr>
              <a:t>,</a:t>
            </a:r>
            <a:r>
              <a:rPr lang="zh-CN" altLang="zh-CN" sz="2200">
                <a:solidFill>
                  <a:srgbClr val="000000"/>
                </a:solidFill>
                <a:latin typeface="Times New Roman" panose="02020603050405020304" pitchFamily="18" charset="0"/>
                <a:ea typeface="楷体" panose="02010609060101010101" pitchFamily="49" charset="-122"/>
                <a:cs typeface="Times New Roman" panose="02020603050405020304" pitchFamily="18" charset="0"/>
              </a:rPr>
              <a:t>因而经济活动依然主要是国家性和全球性的。一个名副其实的世界市场业已创立起来。货币、劳务、金钱、资本和民间往来</a:t>
            </a:r>
            <a:r>
              <a:rPr lang="en-US" altLang="zh-CN" sz="2200">
                <a:solidFill>
                  <a:srgbClr val="000000"/>
                </a:solidFill>
                <a:latin typeface="Times New Roman" panose="02020603050405020304" pitchFamily="18" charset="0"/>
                <a:cs typeface="Times New Roman" panose="02020603050405020304" pitchFamily="18" charset="0"/>
              </a:rPr>
              <a:t>,</a:t>
            </a:r>
            <a:r>
              <a:rPr lang="zh-CN" altLang="zh-CN" sz="2200">
                <a:solidFill>
                  <a:srgbClr val="000000"/>
                </a:solidFill>
                <a:latin typeface="Times New Roman" panose="02020603050405020304" pitchFamily="18" charset="0"/>
                <a:ea typeface="楷体" panose="02010609060101010101" pitchFamily="49" charset="-122"/>
                <a:cs typeface="Times New Roman" panose="02020603050405020304" pitchFamily="18" charset="0"/>
              </a:rPr>
              <a:t>差不多不再顾及国界。</a:t>
            </a:r>
            <a:endParaRPr lang="zh-CN" altLang="zh-CN" sz="2200">
              <a:solidFill>
                <a:srgbClr val="000000"/>
              </a:solidFill>
              <a:latin typeface="NEU-BZ-S92"/>
              <a:ea typeface="方正书宋_GBK" panose="03000509000000000000" pitchFamily="65" charset="-122"/>
              <a:cs typeface="Times New Roman" panose="02020603050405020304" pitchFamily="18" charset="0"/>
            </a:endParaRPr>
          </a:p>
          <a:p>
            <a:pPr algn="r">
              <a:lnSpc>
                <a:spcPct val="120000"/>
              </a:lnSpc>
              <a:spcAft>
                <a:spcPct val="0"/>
              </a:spcAft>
              <a:tabLst>
                <a:tab pos="1188085"/>
                <a:tab pos="2163445"/>
                <a:tab pos="3142615"/>
                <a:tab pos="4190365"/>
              </a:tabLst>
            </a:pPr>
            <a:r>
              <a:rPr lang="en-US" altLang="zh-CN" sz="2200">
                <a:solidFill>
                  <a:srgbClr val="000000"/>
                </a:solidFill>
                <a:latin typeface="Times New Roman" panose="02020603050405020304" pitchFamily="18" charset="0"/>
                <a:cs typeface="Times New Roman" panose="02020603050405020304" pitchFamily="18" charset="0"/>
              </a:rPr>
              <a:t>——</a:t>
            </a:r>
            <a:r>
              <a:rPr lang="zh-CN" altLang="zh-CN" sz="2200">
                <a:solidFill>
                  <a:srgbClr val="000000"/>
                </a:solidFill>
                <a:latin typeface="Times New Roman" panose="02020603050405020304" pitchFamily="18" charset="0"/>
                <a:ea typeface="楷体" panose="02010609060101010101" pitchFamily="49" charset="-122"/>
                <a:cs typeface="Times New Roman" panose="02020603050405020304" pitchFamily="18" charset="0"/>
              </a:rPr>
              <a:t>摘编自</a:t>
            </a:r>
            <a:r>
              <a:rPr lang="en-US" altLang="zh-CN" sz="2200">
                <a:solidFill>
                  <a:srgbClr val="000000"/>
                </a:solidFill>
                <a:latin typeface="Times New Roman" panose="02020603050405020304" pitchFamily="18" charset="0"/>
                <a:cs typeface="Times New Roman" panose="02020603050405020304" pitchFamily="18" charset="0"/>
              </a:rPr>
              <a:t>[</a:t>
            </a:r>
            <a:r>
              <a:rPr lang="zh-CN" altLang="zh-CN" sz="2200">
                <a:solidFill>
                  <a:srgbClr val="000000"/>
                </a:solidFill>
                <a:latin typeface="Times New Roman" panose="02020603050405020304" pitchFamily="18" charset="0"/>
                <a:ea typeface="楷体" panose="02010609060101010101" pitchFamily="49" charset="-122"/>
                <a:cs typeface="Times New Roman" panose="02020603050405020304" pitchFamily="18" charset="0"/>
              </a:rPr>
              <a:t>美</a:t>
            </a:r>
            <a:r>
              <a:rPr lang="en-US" altLang="zh-CN" sz="2200">
                <a:solidFill>
                  <a:srgbClr val="000000"/>
                </a:solidFill>
                <a:latin typeface="Times New Roman" panose="02020603050405020304" pitchFamily="18" charset="0"/>
                <a:cs typeface="Times New Roman" panose="02020603050405020304" pitchFamily="18" charset="0"/>
              </a:rPr>
              <a:t>]</a:t>
            </a:r>
            <a:r>
              <a:rPr lang="zh-CN" altLang="zh-CN" sz="2200">
                <a:solidFill>
                  <a:srgbClr val="000000"/>
                </a:solidFill>
                <a:latin typeface="Times New Roman" panose="02020603050405020304" pitchFamily="18" charset="0"/>
                <a:ea typeface="楷体" panose="02010609060101010101" pitchFamily="49" charset="-122"/>
                <a:cs typeface="Times New Roman" panose="02020603050405020304" pitchFamily="18" charset="0"/>
              </a:rPr>
              <a:t>帕尔默等《工业革命</a:t>
            </a:r>
            <a:r>
              <a:rPr lang="en-US" altLang="zh-CN" sz="2200">
                <a:solidFill>
                  <a:srgbClr val="000000"/>
                </a:solidFill>
                <a:latin typeface="Times New Roman" panose="02020603050405020304" pitchFamily="18" charset="0"/>
                <a:cs typeface="Times New Roman" panose="02020603050405020304" pitchFamily="18" charset="0"/>
              </a:rPr>
              <a:t>:</a:t>
            </a:r>
            <a:r>
              <a:rPr lang="zh-CN" altLang="zh-CN" sz="2200">
                <a:solidFill>
                  <a:srgbClr val="000000"/>
                </a:solidFill>
                <a:latin typeface="Times New Roman" panose="02020603050405020304" pitchFamily="18" charset="0"/>
                <a:ea typeface="楷体" panose="02010609060101010101" pitchFamily="49" charset="-122"/>
                <a:cs typeface="Times New Roman" panose="02020603050405020304" pitchFamily="18" charset="0"/>
              </a:rPr>
              <a:t>变革世界的引擎》</a:t>
            </a:r>
            <a:endParaRPr lang="zh-CN" altLang="zh-CN" sz="2200">
              <a:solidFill>
                <a:srgbClr val="000000"/>
              </a:solidFill>
              <a:latin typeface="NEU-BZ-S92"/>
              <a:ea typeface="方正书宋_GBK" panose="03000509000000000000" pitchFamily="65" charset="-122"/>
              <a:cs typeface="Times New Roman" panose="02020603050405020304" pitchFamily="18" charset="0"/>
            </a:endParaRPr>
          </a:p>
          <a:p>
            <a:pPr>
              <a:lnSpc>
                <a:spcPct val="120000"/>
              </a:lnSpc>
              <a:spcAft>
                <a:spcPct val="0"/>
              </a:spcAft>
              <a:tabLst>
                <a:tab pos="1188085"/>
                <a:tab pos="2163445"/>
                <a:tab pos="3142615"/>
                <a:tab pos="4190365"/>
              </a:tabLst>
            </a:pPr>
            <a:r>
              <a:rPr lang="zh-CN" altLang="zh-CN" sz="2200">
                <a:solidFill>
                  <a:srgbClr val="000000"/>
                </a:solidFill>
                <a:latin typeface="Arial" panose="020b0604020202020204" pitchFamily="34" charset="0"/>
                <a:ea typeface="黑体" panose="02010609060101010101" pitchFamily="2" charset="-122"/>
                <a:cs typeface="Times New Roman" panose="02020603050405020304" pitchFamily="18" charset="0"/>
              </a:rPr>
              <a:t>材料二</a:t>
            </a:r>
            <a:r>
              <a:rPr lang="zh-CN" altLang="zh-CN" sz="2200">
                <a:solidFill>
                  <a:srgbClr val="000000"/>
                </a:solidFill>
                <a:latin typeface="Times New Roman" panose="02020603050405020304" pitchFamily="18" charset="0"/>
                <a:cs typeface="Times New Roman" panose="02020603050405020304" pitchFamily="18" charset="0"/>
              </a:rPr>
              <a:t>　</a:t>
            </a:r>
            <a:r>
              <a:rPr lang="en-US" altLang="zh-CN" sz="2200">
                <a:solidFill>
                  <a:srgbClr val="000000"/>
                </a:solidFill>
                <a:latin typeface="Times New Roman" panose="02020603050405020304" pitchFamily="18" charset="0"/>
                <a:cs typeface="Times New Roman" panose="02020603050405020304" pitchFamily="18" charset="0"/>
              </a:rPr>
              <a:t>1946</a:t>
            </a:r>
            <a:r>
              <a:rPr lang="zh-CN" altLang="zh-CN" sz="2200">
                <a:solidFill>
                  <a:srgbClr val="000000"/>
                </a:solidFill>
                <a:latin typeface="Times New Roman" panose="02020603050405020304" pitchFamily="18" charset="0"/>
                <a:ea typeface="楷体" panose="02010609060101010101" pitchFamily="49" charset="-122"/>
                <a:cs typeface="Times New Roman" panose="02020603050405020304" pitchFamily="18" charset="0"/>
              </a:rPr>
              <a:t>年开始</a:t>
            </a:r>
            <a:r>
              <a:rPr lang="en-US" altLang="zh-CN" sz="2200">
                <a:solidFill>
                  <a:srgbClr val="000000"/>
                </a:solidFill>
                <a:latin typeface="Times New Roman" panose="02020603050405020304" pitchFamily="18" charset="0"/>
                <a:cs typeface="Times New Roman" panose="02020603050405020304" pitchFamily="18" charset="0"/>
              </a:rPr>
              <a:t>,</a:t>
            </a:r>
            <a:r>
              <a:rPr lang="zh-CN" altLang="zh-CN" sz="2200">
                <a:solidFill>
                  <a:srgbClr val="000000"/>
                </a:solidFill>
                <a:latin typeface="Times New Roman" panose="02020603050405020304" pitchFamily="18" charset="0"/>
                <a:ea typeface="楷体" panose="02010609060101010101" pitchFamily="49" charset="-122"/>
                <a:cs typeface="Times New Roman" panose="02020603050405020304" pitchFamily="18" charset="0"/>
              </a:rPr>
              <a:t>英国工党政府用两年就完成了对煤矿、民航、铁路、公路、运输、煤气、电力等部门的国有化。美国政府主要运用扩大政府开支、政府直接采购以及税收等财政政策对社会生产进行干预。</a:t>
            </a:r>
            <a:r>
              <a:rPr lang="en-US" altLang="zh-CN" sz="2200">
                <a:solidFill>
                  <a:srgbClr val="000000"/>
                </a:solidFill>
                <a:latin typeface="Times New Roman" panose="02020603050405020304" pitchFamily="18" charset="0"/>
                <a:cs typeface="Times New Roman" panose="02020603050405020304" pitchFamily="18" charset="0"/>
              </a:rPr>
              <a:t>1960</a:t>
            </a:r>
            <a:r>
              <a:rPr lang="zh-CN" altLang="zh-CN" sz="2200">
                <a:solidFill>
                  <a:srgbClr val="000000"/>
                </a:solidFill>
                <a:latin typeface="Times New Roman" panose="02020603050405020304" pitchFamily="18" charset="0"/>
                <a:ea typeface="楷体" panose="02010609060101010101" pitchFamily="49" charset="-122"/>
                <a:cs typeface="Times New Roman" panose="02020603050405020304" pitchFamily="18" charset="0"/>
              </a:rPr>
              <a:t>年日本制定《国民收入倍增计划》</a:t>
            </a:r>
            <a:r>
              <a:rPr lang="en-US" altLang="zh-CN" sz="2200">
                <a:solidFill>
                  <a:srgbClr val="000000"/>
                </a:solidFill>
                <a:latin typeface="Times New Roman" panose="02020603050405020304" pitchFamily="18" charset="0"/>
                <a:cs typeface="Times New Roman" panose="02020603050405020304" pitchFamily="18" charset="0"/>
              </a:rPr>
              <a:t>,</a:t>
            </a:r>
            <a:r>
              <a:rPr lang="zh-CN" altLang="zh-CN" sz="2200">
                <a:solidFill>
                  <a:srgbClr val="000000"/>
                </a:solidFill>
                <a:latin typeface="Times New Roman" panose="02020603050405020304" pitchFamily="18" charset="0"/>
                <a:ea typeface="楷体" panose="02010609060101010101" pitchFamily="49" charset="-122"/>
                <a:cs typeface="Times New Roman" panose="02020603050405020304" pitchFamily="18" charset="0"/>
              </a:rPr>
              <a:t>提出</a:t>
            </a:r>
            <a:r>
              <a:rPr lang="en-US" altLang="zh-CN" sz="2200">
                <a:solidFill>
                  <a:srgbClr val="000000"/>
                </a:solidFill>
                <a:latin typeface="Times New Roman" panose="02020603050405020304" pitchFamily="18" charset="0"/>
                <a:cs typeface="Times New Roman" panose="02020603050405020304" pitchFamily="18" charset="0"/>
              </a:rPr>
              <a:t>10</a:t>
            </a:r>
            <a:r>
              <a:rPr lang="zh-CN" altLang="zh-CN" sz="2200">
                <a:solidFill>
                  <a:srgbClr val="000000"/>
                </a:solidFill>
                <a:latin typeface="Times New Roman" panose="02020603050405020304" pitchFamily="18" charset="0"/>
                <a:ea typeface="楷体" panose="02010609060101010101" pitchFamily="49" charset="-122"/>
                <a:cs typeface="Times New Roman" panose="02020603050405020304" pitchFamily="18" charset="0"/>
              </a:rPr>
              <a:t>年内国民生产总值和个人国民收入增长一倍的规划</a:t>
            </a:r>
            <a:r>
              <a:rPr lang="zh-CN" altLang="zh-CN" sz="2200" smtClean="0">
                <a:solidFill>
                  <a:srgbClr val="000000"/>
                </a:solidFill>
                <a:latin typeface="Times New Roman" panose="02020603050405020304" pitchFamily="18" charset="0"/>
                <a:ea typeface="楷体" panose="02010609060101010101" pitchFamily="49" charset="-122"/>
                <a:cs typeface="Times New Roman" panose="02020603050405020304" pitchFamily="18" charset="0"/>
              </a:rPr>
              <a:t>。</a:t>
            </a:r>
            <a:endParaRPr lang="zh-CN" altLang="zh-CN" sz="2200">
              <a:solidFill>
                <a:srgbClr val="000000"/>
              </a:solidFill>
              <a:latin typeface="NEU-BZ-S92"/>
              <a:ea typeface="方正书宋_GBK" panose="03000509000000000000" pitchFamily="65" charset="-122"/>
              <a:cs typeface="Times New Roman" panose="02020603050405020304" pitchFamily="18" charset="0"/>
            </a:endParaRPr>
          </a:p>
        </p:txBody>
      </p:sp>
    </p:spTree>
  </p:cSld>
  <p:clrMapOvr>
    <a:masterClrMapping/>
  </p:clrMapOvr>
  <mc:AlternateContent xmlns:mc="http://schemas.openxmlformats.org/markup-compatibility/2006">
    <mc:Choice xmlns:p14="http://schemas.microsoft.com/office/powerpoint/2010/main" Requires="p14">
      <p:transition p14:dur="0"/>
    </mc:Choice>
    <mc:Fallback>
      <p:transition/>
    </mc:Fallback>
  </mc:AlternateContent>
  <p:timing/>
</p:sld>
</file>

<file path=ppt/slides/slide42.xml><?xml version="1.0" encoding="utf-8"?>
<p:sld xmlns:a="http://schemas.openxmlformats.org/drawingml/2006/main" xmlns:r="http://schemas.openxmlformats.org/officeDocument/2006/relationships" xmlns:p14="http://schemas.microsoft.com/office/powerpoint/2010/main" xmlns:p15="http://schemas.microsoft.com/office/powerpoint/2012/main" xmlns:p="http://schemas.openxmlformats.org/presentationml/2006/main">
  <p:cSld>
    <p:spTree>
      <p:nvGrpSpPr>
        <p:cNvPr id="1" name=""/>
        <p:cNvGrpSpPr/>
        <p:nvPr/>
      </p:nvGrpSpPr>
      <p:grpSpPr>
        <a:xfrm>
          <a:off x="0" y="0"/>
          <a:ext cx="0" cy="0"/>
        </a:xfrm>
      </p:grpSpPr>
      <p:sp>
        <p:nvSpPr>
          <p:cNvPr id="8" name="矩形 7">
            <a:hlinkClick r:id="rId2" action="ppaction://hlinksldjump"/>
          </p:cNvPr>
          <p:cNvSpPr/>
          <p:nvPr/>
        </p:nvSpPr>
        <p:spPr>
          <a:xfrm>
            <a:off x="269228" y="836712"/>
            <a:ext cx="1194595" cy="259229"/>
          </a:xfrm>
          <a:prstGeom prst="rect">
            <a:avLst/>
          </a:prstGeom>
          <a:solidFill>
            <a:srgbClr val="EAEAEA"/>
          </a:solidFill>
          <a:ln w="3175">
            <a:solidFill>
              <a:schemeClr val="bg1">
                <a:lumMod val="85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zh-CN" altLang="en-US" sz="1400" smtClean="0">
                <a:solidFill>
                  <a:srgbClr val="333333"/>
                </a:solidFill>
                <a:latin typeface="微软雅黑" panose="020b0503020204020204" pitchFamily="34" charset="-122"/>
                <a:ea typeface="微软雅黑" panose="020b0503020204020204" pitchFamily="34" charset="-122"/>
              </a:rPr>
              <a:t>探究点一</a:t>
            </a:r>
            <a:endParaRPr lang="zh-CN" altLang="en-US" sz="1400">
              <a:solidFill>
                <a:srgbClr val="333333"/>
              </a:solidFill>
              <a:latin typeface="微软雅黑" panose="020b0503020204020204" pitchFamily="34" charset="-122"/>
              <a:ea typeface="微软雅黑" panose="020b0503020204020204" pitchFamily="34" charset="-122"/>
            </a:endParaRPr>
          </a:p>
        </p:txBody>
      </p:sp>
      <p:sp>
        <p:nvSpPr>
          <p:cNvPr id="12" name="矩形 11">
            <a:hlinkClick r:id="rId3" action="ppaction://hlinksldjump"/>
          </p:cNvPr>
          <p:cNvSpPr/>
          <p:nvPr/>
        </p:nvSpPr>
        <p:spPr>
          <a:xfrm>
            <a:off x="1516714" y="836712"/>
            <a:ext cx="1194595" cy="259229"/>
          </a:xfrm>
          <a:prstGeom prst="rect">
            <a:avLst/>
          </a:prstGeom>
          <a:solidFill>
            <a:srgbClr val="EAEAEA"/>
          </a:solidFill>
          <a:ln w="3175">
            <a:solidFill>
              <a:schemeClr val="bg1">
                <a:lumMod val="85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zh-CN" altLang="en-US" sz="1400" smtClean="0">
                <a:solidFill>
                  <a:srgbClr val="333333"/>
                </a:solidFill>
                <a:latin typeface="微软雅黑" panose="020b0503020204020204" pitchFamily="34" charset="-122"/>
                <a:ea typeface="微软雅黑" panose="020b0503020204020204" pitchFamily="34" charset="-122"/>
              </a:rPr>
              <a:t>探究点二</a:t>
            </a:r>
            <a:endParaRPr lang="zh-CN" altLang="en-US" sz="1400">
              <a:solidFill>
                <a:srgbClr val="333333"/>
              </a:solidFill>
              <a:latin typeface="微软雅黑" panose="020b0503020204020204" pitchFamily="34" charset="-122"/>
              <a:ea typeface="微软雅黑" panose="020b0503020204020204" pitchFamily="34" charset="-122"/>
            </a:endParaRPr>
          </a:p>
        </p:txBody>
      </p:sp>
      <p:sp>
        <p:nvSpPr>
          <p:cNvPr id="13" name="矩形 12">
            <a:hlinkClick r:id="rId4" action="ppaction://hlinksldjump"/>
          </p:cNvPr>
          <p:cNvSpPr/>
          <p:nvPr/>
        </p:nvSpPr>
        <p:spPr>
          <a:xfrm>
            <a:off x="2764200" y="836712"/>
            <a:ext cx="1194595" cy="259229"/>
          </a:xfrm>
          <a:prstGeom prst="rect">
            <a:avLst/>
          </a:prstGeom>
          <a:solidFill>
            <a:srgbClr val="EAEAEA"/>
          </a:solidFill>
          <a:ln w="3175">
            <a:solidFill>
              <a:schemeClr val="bg1">
                <a:lumMod val="85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zh-CN" altLang="en-US" sz="1400" smtClean="0">
                <a:solidFill>
                  <a:srgbClr val="333333"/>
                </a:solidFill>
                <a:latin typeface="微软雅黑" panose="020b0503020204020204" pitchFamily="34" charset="-122"/>
                <a:ea typeface="微软雅黑" panose="020b0503020204020204" pitchFamily="34" charset="-122"/>
              </a:rPr>
              <a:t>探究点三</a:t>
            </a:r>
            <a:endParaRPr lang="zh-CN" altLang="en-US" sz="1400">
              <a:solidFill>
                <a:srgbClr val="333333"/>
              </a:solidFill>
              <a:latin typeface="微软雅黑" panose="020b0503020204020204" pitchFamily="34" charset="-122"/>
              <a:ea typeface="微软雅黑" panose="020b0503020204020204" pitchFamily="34" charset="-122"/>
            </a:endParaRPr>
          </a:p>
        </p:txBody>
      </p:sp>
      <p:sp>
        <p:nvSpPr>
          <p:cNvPr id="14" name="矩形 13">
            <a:hlinkClick r:id="rId5" action="ppaction://hlinksldjump"/>
          </p:cNvPr>
          <p:cNvSpPr/>
          <p:nvPr/>
        </p:nvSpPr>
        <p:spPr>
          <a:xfrm>
            <a:off x="4011686" y="836712"/>
            <a:ext cx="1194595" cy="259229"/>
          </a:xfrm>
          <a:prstGeom prst="rect">
            <a:avLst/>
          </a:prstGeom>
          <a:solidFill>
            <a:srgbClr val="C04B05"/>
          </a:solidFill>
          <a:ln w="3175">
            <a:solidFill>
              <a:schemeClr val="bg1">
                <a:lumMod val="85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zh-CN" altLang="en-US" sz="1400" smtClean="0">
                <a:solidFill>
                  <a:schemeClr val="bg1"/>
                </a:solidFill>
                <a:latin typeface="微软雅黑" panose="020b0503020204020204" pitchFamily="34" charset="-122"/>
                <a:ea typeface="微软雅黑" panose="020b0503020204020204" pitchFamily="34" charset="-122"/>
              </a:rPr>
              <a:t>随堂演练</a:t>
            </a:r>
            <a:endParaRPr lang="zh-CN" altLang="en-US" sz="1400">
              <a:solidFill>
                <a:schemeClr val="bg1"/>
              </a:solidFill>
              <a:latin typeface="微软雅黑" panose="020b0503020204020204" pitchFamily="34" charset="-122"/>
              <a:ea typeface="微软雅黑" panose="020b0503020204020204" pitchFamily="34" charset="-122"/>
            </a:endParaRPr>
          </a:p>
        </p:txBody>
      </p:sp>
      <p:sp>
        <p:nvSpPr>
          <p:cNvPr id="2" name="矩形 1"/>
          <p:cNvSpPr>
            <a:spLocks noChangeAspect="1"/>
          </p:cNvSpPr>
          <p:nvPr/>
        </p:nvSpPr>
        <p:spPr>
          <a:xfrm>
            <a:off x="508000" y="1412776"/>
            <a:ext cx="8128000" cy="1663469"/>
          </a:xfrm>
          <a:prstGeom prst="rect">
            <a:avLst/>
          </a:prstGeom>
        </p:spPr>
        <p:txBody>
          <a:bodyPr>
            <a:spAutoFit/>
          </a:bodyPr>
          <a:lstStyle/>
          <a:p>
            <a:pPr>
              <a:lnSpc>
                <a:spcPct val="120000"/>
              </a:lnSpc>
              <a:spcAft>
                <a:spcPct val="0"/>
              </a:spcAft>
              <a:tabLst>
                <a:tab pos="1188085"/>
                <a:tab pos="2163445"/>
                <a:tab pos="3142615"/>
                <a:tab pos="4190365"/>
              </a:tabLst>
            </a:pPr>
            <a:r>
              <a:rPr lang="en-US" altLang="zh-CN" sz="2200">
                <a:solidFill>
                  <a:srgbClr val="000000"/>
                </a:solidFill>
                <a:latin typeface="Times New Roman" panose="02020603050405020304" pitchFamily="18" charset="0"/>
                <a:cs typeface="Times New Roman" panose="02020603050405020304" pitchFamily="18" charset="0"/>
              </a:rPr>
              <a:t>(1)</a:t>
            </a:r>
            <a:r>
              <a:rPr lang="zh-CN" altLang="zh-CN" sz="2200">
                <a:solidFill>
                  <a:srgbClr val="000000"/>
                </a:solidFill>
                <a:latin typeface="Times New Roman" panose="02020603050405020304" pitchFamily="18" charset="0"/>
                <a:cs typeface="Times New Roman" panose="02020603050405020304" pitchFamily="18" charset="0"/>
              </a:rPr>
              <a:t>根据材料一并结合所学知识</a:t>
            </a:r>
            <a:r>
              <a:rPr lang="en-US" altLang="zh-CN" sz="2200">
                <a:solidFill>
                  <a:srgbClr val="000000"/>
                </a:solidFill>
                <a:latin typeface="Times New Roman" panose="02020603050405020304" pitchFamily="18" charset="0"/>
                <a:cs typeface="Times New Roman" panose="02020603050405020304" pitchFamily="18" charset="0"/>
              </a:rPr>
              <a:t>,</a:t>
            </a:r>
            <a:r>
              <a:rPr lang="zh-CN" altLang="zh-CN" sz="2200">
                <a:solidFill>
                  <a:srgbClr val="000000"/>
                </a:solidFill>
                <a:latin typeface="Times New Roman" panose="02020603050405020304" pitchFamily="18" charset="0"/>
                <a:cs typeface="Times New Roman" panose="02020603050405020304" pitchFamily="18" charset="0"/>
              </a:rPr>
              <a:t>说明</a:t>
            </a:r>
            <a:r>
              <a:rPr lang="en-US" altLang="zh-CN" sz="2200">
                <a:solidFill>
                  <a:srgbClr val="000000"/>
                </a:solidFill>
                <a:latin typeface="Times New Roman" panose="02020603050405020304" pitchFamily="18" charset="0"/>
                <a:cs typeface="Times New Roman" panose="02020603050405020304" pitchFamily="18" charset="0"/>
              </a:rPr>
              <a:t>19</a:t>
            </a:r>
            <a:r>
              <a:rPr lang="zh-CN" altLang="zh-CN" sz="2200">
                <a:solidFill>
                  <a:srgbClr val="000000"/>
                </a:solidFill>
                <a:latin typeface="Times New Roman" panose="02020603050405020304" pitchFamily="18" charset="0"/>
                <a:cs typeface="Times New Roman" panose="02020603050405020304" pitchFamily="18" charset="0"/>
              </a:rPr>
              <a:t>世纪中期自由贸易政策被资本主义国家普遍接受的主要原因。</a:t>
            </a:r>
            <a:endParaRPr lang="zh-CN" altLang="zh-CN" sz="2200">
              <a:solidFill>
                <a:srgbClr val="000000"/>
              </a:solidFill>
              <a:latin typeface="NEU-BZ-S92"/>
              <a:ea typeface="方正书宋_GBK" panose="03000509000000000000" pitchFamily="65" charset="-122"/>
              <a:cs typeface="Times New Roman" panose="02020603050405020304" pitchFamily="18" charset="0"/>
            </a:endParaRPr>
          </a:p>
          <a:p>
            <a:pPr>
              <a:lnSpc>
                <a:spcPct val="120000"/>
              </a:lnSpc>
              <a:spcAft>
                <a:spcPct val="0"/>
              </a:spcAft>
              <a:tabLst>
                <a:tab pos="1188085"/>
                <a:tab pos="2163445"/>
                <a:tab pos="3142615"/>
                <a:tab pos="4190365"/>
              </a:tabLst>
            </a:pPr>
            <a:r>
              <a:rPr lang="en-US" altLang="zh-CN" sz="2200">
                <a:solidFill>
                  <a:srgbClr val="000000"/>
                </a:solidFill>
                <a:latin typeface="Times New Roman" panose="02020603050405020304" pitchFamily="18" charset="0"/>
                <a:cs typeface="Times New Roman" panose="02020603050405020304" pitchFamily="18" charset="0"/>
              </a:rPr>
              <a:t>(2)</a:t>
            </a:r>
            <a:r>
              <a:rPr lang="zh-CN" altLang="zh-CN" sz="2200">
                <a:solidFill>
                  <a:srgbClr val="000000"/>
                </a:solidFill>
                <a:latin typeface="Times New Roman" panose="02020603050405020304" pitchFamily="18" charset="0"/>
                <a:cs typeface="Times New Roman" panose="02020603050405020304" pitchFamily="18" charset="0"/>
              </a:rPr>
              <a:t>根据材料二并结合所学知识</a:t>
            </a:r>
            <a:r>
              <a:rPr lang="en-US" altLang="zh-CN" sz="2200">
                <a:solidFill>
                  <a:srgbClr val="000000"/>
                </a:solidFill>
                <a:latin typeface="Times New Roman" panose="02020603050405020304" pitchFamily="18" charset="0"/>
                <a:cs typeface="Times New Roman" panose="02020603050405020304" pitchFamily="18" charset="0"/>
              </a:rPr>
              <a:t>,</a:t>
            </a:r>
            <a:r>
              <a:rPr lang="zh-CN" altLang="zh-CN" sz="2200">
                <a:solidFill>
                  <a:srgbClr val="000000"/>
                </a:solidFill>
                <a:latin typeface="Times New Roman" panose="02020603050405020304" pitchFamily="18" charset="0"/>
                <a:cs typeface="Times New Roman" panose="02020603050405020304" pitchFamily="18" charset="0"/>
              </a:rPr>
              <a:t>分析第二次世界大战后主要资本主义国家经济政策的变化及表现。</a:t>
            </a:r>
            <a:endParaRPr lang="zh-CN" altLang="zh-CN" sz="2200">
              <a:solidFill>
                <a:srgbClr val="000000"/>
              </a:solidFill>
              <a:latin typeface="NEU-BZ-S92"/>
              <a:ea typeface="方正书宋_GBK" panose="03000509000000000000" pitchFamily="65" charset="-122"/>
              <a:cs typeface="Times New Roman" panose="02020603050405020304" pitchFamily="18" charset="0"/>
            </a:endParaRPr>
          </a:p>
        </p:txBody>
      </p:sp>
      <p:sp>
        <p:nvSpPr>
          <p:cNvPr id="7" name="矩形 6"/>
          <p:cNvSpPr>
            <a:spLocks noChangeAspect="1"/>
          </p:cNvSpPr>
          <p:nvPr/>
        </p:nvSpPr>
        <p:spPr>
          <a:xfrm>
            <a:off x="508000" y="3103165"/>
            <a:ext cx="8128000" cy="2475999"/>
          </a:xfrm>
          <a:prstGeom prst="rect">
            <a:avLst/>
          </a:prstGeom>
        </p:spPr>
        <p:txBody>
          <a:bodyPr>
            <a:spAutoFit/>
          </a:bodyPr>
          <a:lstStyle/>
          <a:p>
            <a:pPr>
              <a:lnSpc>
                <a:spcPct val="120000"/>
              </a:lnSpc>
              <a:spcAft>
                <a:spcPct val="0"/>
              </a:spcAft>
              <a:tabLst>
                <a:tab pos="1188085"/>
                <a:tab pos="2163445"/>
                <a:tab pos="3142615"/>
                <a:tab pos="4190365"/>
              </a:tabLst>
            </a:pPr>
            <a:r>
              <a:rPr lang="zh-CN" altLang="zh-CN" sz="2200">
                <a:solidFill>
                  <a:srgbClr val="FF0000"/>
                </a:solidFill>
                <a:latin typeface="Arial" panose="020b0604020202020204" pitchFamily="34" charset="0"/>
                <a:ea typeface="黑体" panose="02010609060101010101" pitchFamily="2" charset="-122"/>
                <a:cs typeface="Times New Roman" panose="02020603050405020304" pitchFamily="18" charset="0"/>
              </a:rPr>
              <a:t>参考答案</a:t>
            </a:r>
            <a:r>
              <a:rPr lang="en-US" altLang="zh-CN" sz="2200">
                <a:solidFill>
                  <a:srgbClr val="000000"/>
                </a:solidFill>
                <a:latin typeface="Times New Roman" panose="02020603050405020304" pitchFamily="18" charset="0"/>
                <a:cs typeface="Times New Roman" panose="02020603050405020304" pitchFamily="18" charset="0"/>
              </a:rPr>
              <a:t>(1)</a:t>
            </a:r>
            <a:r>
              <a:rPr lang="zh-CN" altLang="zh-CN" sz="2200">
                <a:solidFill>
                  <a:srgbClr val="000000"/>
                </a:solidFill>
                <a:latin typeface="Times New Roman" panose="02020603050405020304" pitchFamily="18" charset="0"/>
                <a:cs typeface="Times New Roman" panose="02020603050405020304" pitchFamily="18" charset="0"/>
              </a:rPr>
              <a:t>原因</a:t>
            </a:r>
            <a:r>
              <a:rPr lang="en-US" altLang="zh-CN" sz="2200">
                <a:solidFill>
                  <a:srgbClr val="000000"/>
                </a:solidFill>
                <a:latin typeface="Times New Roman" panose="02020603050405020304" pitchFamily="18" charset="0"/>
                <a:cs typeface="Times New Roman" panose="02020603050405020304" pitchFamily="18" charset="0"/>
              </a:rPr>
              <a:t>:</a:t>
            </a:r>
            <a:r>
              <a:rPr lang="zh-CN" altLang="zh-CN" sz="2200">
                <a:solidFill>
                  <a:srgbClr val="000000"/>
                </a:solidFill>
                <a:latin typeface="Times New Roman" panose="02020603050405020304" pitchFamily="18" charset="0"/>
                <a:cs typeface="Times New Roman" panose="02020603050405020304" pitchFamily="18" charset="0"/>
              </a:rPr>
              <a:t>资本主义制度在世界范围内确立、完善</a:t>
            </a:r>
            <a:r>
              <a:rPr lang="en-US" altLang="zh-CN" sz="2200">
                <a:solidFill>
                  <a:srgbClr val="000000"/>
                </a:solidFill>
                <a:latin typeface="Times New Roman" panose="02020603050405020304" pitchFamily="18" charset="0"/>
                <a:cs typeface="Times New Roman" panose="02020603050405020304" pitchFamily="18" charset="0"/>
              </a:rPr>
              <a:t>;</a:t>
            </a:r>
            <a:r>
              <a:rPr lang="zh-CN" altLang="zh-CN" sz="2200">
                <a:solidFill>
                  <a:srgbClr val="000000"/>
                </a:solidFill>
                <a:latin typeface="Times New Roman" panose="02020603050405020304" pitchFamily="18" charset="0"/>
                <a:cs typeface="Times New Roman" panose="02020603050405020304" pitchFamily="18" charset="0"/>
              </a:rPr>
              <a:t>工业革命基本完成</a:t>
            </a:r>
            <a:r>
              <a:rPr lang="en-US" altLang="zh-CN" sz="2200">
                <a:solidFill>
                  <a:srgbClr val="000000"/>
                </a:solidFill>
                <a:latin typeface="Times New Roman" panose="02020603050405020304" pitchFamily="18" charset="0"/>
                <a:cs typeface="Times New Roman" panose="02020603050405020304" pitchFamily="18" charset="0"/>
              </a:rPr>
              <a:t>;</a:t>
            </a:r>
            <a:r>
              <a:rPr lang="zh-CN" altLang="zh-CN" sz="2200">
                <a:solidFill>
                  <a:srgbClr val="000000"/>
                </a:solidFill>
                <a:latin typeface="Times New Roman" panose="02020603050405020304" pitchFamily="18" charset="0"/>
                <a:cs typeface="Times New Roman" panose="02020603050405020304" pitchFamily="18" charset="0"/>
              </a:rPr>
              <a:t>越来越多的地区被纳入资本主义世界市场之中</a:t>
            </a:r>
            <a:r>
              <a:rPr lang="en-US" altLang="zh-CN" sz="2200">
                <a:solidFill>
                  <a:srgbClr val="000000"/>
                </a:solidFill>
                <a:latin typeface="Times New Roman" panose="02020603050405020304" pitchFamily="18" charset="0"/>
                <a:cs typeface="Times New Roman" panose="02020603050405020304" pitchFamily="18" charset="0"/>
              </a:rPr>
              <a:t>;</a:t>
            </a:r>
            <a:r>
              <a:rPr lang="zh-CN" altLang="zh-CN" sz="2200">
                <a:solidFill>
                  <a:srgbClr val="000000"/>
                </a:solidFill>
                <a:latin typeface="Times New Roman" panose="02020603050405020304" pitchFamily="18" charset="0"/>
                <a:cs typeface="Times New Roman" panose="02020603050405020304" pitchFamily="18" charset="0"/>
              </a:rPr>
              <a:t>英国的提倡、推动。</a:t>
            </a:r>
            <a:endParaRPr lang="zh-CN" altLang="zh-CN" sz="2200">
              <a:solidFill>
                <a:srgbClr val="000000"/>
              </a:solidFill>
              <a:latin typeface="NEU-BZ-S92"/>
              <a:ea typeface="方正书宋_GBK" panose="03000509000000000000" pitchFamily="65" charset="-122"/>
              <a:cs typeface="Times New Roman" panose="02020603050405020304" pitchFamily="18" charset="0"/>
            </a:endParaRPr>
          </a:p>
          <a:p>
            <a:pPr>
              <a:lnSpc>
                <a:spcPct val="120000"/>
              </a:lnSpc>
              <a:spcAft>
                <a:spcPct val="0"/>
              </a:spcAft>
              <a:tabLst>
                <a:tab pos="1188085"/>
                <a:tab pos="2163445"/>
                <a:tab pos="3142615"/>
                <a:tab pos="4190365"/>
              </a:tabLst>
            </a:pPr>
            <a:r>
              <a:rPr lang="en-US" altLang="zh-CN" sz="2200">
                <a:solidFill>
                  <a:srgbClr val="000000"/>
                </a:solidFill>
                <a:latin typeface="Times New Roman" panose="02020603050405020304" pitchFamily="18" charset="0"/>
                <a:cs typeface="Times New Roman" panose="02020603050405020304" pitchFamily="18" charset="0"/>
              </a:rPr>
              <a:t>(2)</a:t>
            </a:r>
            <a:r>
              <a:rPr lang="zh-CN" altLang="zh-CN" sz="2200">
                <a:solidFill>
                  <a:srgbClr val="000000"/>
                </a:solidFill>
                <a:latin typeface="Times New Roman" panose="02020603050405020304" pitchFamily="18" charset="0"/>
                <a:cs typeface="Times New Roman" panose="02020603050405020304" pitchFamily="18" charset="0"/>
              </a:rPr>
              <a:t>变化</a:t>
            </a:r>
            <a:r>
              <a:rPr lang="en-US" altLang="zh-CN" sz="2200">
                <a:solidFill>
                  <a:srgbClr val="000000"/>
                </a:solidFill>
                <a:latin typeface="Times New Roman" panose="02020603050405020304" pitchFamily="18" charset="0"/>
                <a:cs typeface="Times New Roman" panose="02020603050405020304" pitchFamily="18" charset="0"/>
              </a:rPr>
              <a:t>:</a:t>
            </a:r>
            <a:r>
              <a:rPr lang="zh-CN" altLang="zh-CN" sz="2200">
                <a:solidFill>
                  <a:srgbClr val="000000"/>
                </a:solidFill>
                <a:latin typeface="Times New Roman" panose="02020603050405020304" pitchFamily="18" charset="0"/>
                <a:cs typeface="Times New Roman" panose="02020603050405020304" pitchFamily="18" charset="0"/>
              </a:rPr>
              <a:t>从自由放任到国家垄断资本主义。</a:t>
            </a:r>
            <a:endParaRPr lang="zh-CN" altLang="zh-CN" sz="2200">
              <a:solidFill>
                <a:srgbClr val="000000"/>
              </a:solidFill>
              <a:latin typeface="NEU-BZ-S92"/>
              <a:ea typeface="方正书宋_GBK" panose="03000509000000000000" pitchFamily="65" charset="-122"/>
              <a:cs typeface="Times New Roman" panose="02020603050405020304" pitchFamily="18" charset="0"/>
            </a:endParaRPr>
          </a:p>
          <a:p>
            <a:pPr>
              <a:lnSpc>
                <a:spcPct val="120000"/>
              </a:lnSpc>
              <a:spcAft>
                <a:spcPct val="0"/>
              </a:spcAft>
              <a:tabLst>
                <a:tab pos="1188085"/>
                <a:tab pos="2163445"/>
                <a:tab pos="3142615"/>
                <a:tab pos="4190365"/>
              </a:tabLst>
            </a:pPr>
            <a:r>
              <a:rPr lang="zh-CN" altLang="zh-CN" sz="2200">
                <a:solidFill>
                  <a:srgbClr val="000000"/>
                </a:solidFill>
                <a:latin typeface="Times New Roman" panose="02020603050405020304" pitchFamily="18" charset="0"/>
                <a:cs typeface="Times New Roman" panose="02020603050405020304" pitchFamily="18" charset="0"/>
              </a:rPr>
              <a:t>表现</a:t>
            </a:r>
            <a:r>
              <a:rPr lang="en-US" altLang="zh-CN" sz="2200">
                <a:solidFill>
                  <a:srgbClr val="000000"/>
                </a:solidFill>
                <a:latin typeface="Times New Roman" panose="02020603050405020304" pitchFamily="18" charset="0"/>
                <a:cs typeface="Times New Roman" panose="02020603050405020304" pitchFamily="18" charset="0"/>
              </a:rPr>
              <a:t>:</a:t>
            </a:r>
            <a:r>
              <a:rPr lang="zh-CN" altLang="zh-CN" sz="2200">
                <a:solidFill>
                  <a:srgbClr val="000000"/>
                </a:solidFill>
                <a:latin typeface="Times New Roman" panose="02020603050405020304" pitchFamily="18" charset="0"/>
                <a:cs typeface="Times New Roman" panose="02020603050405020304" pitchFamily="18" charset="0"/>
              </a:rPr>
              <a:t>企业国有化</a:t>
            </a:r>
            <a:r>
              <a:rPr lang="en-US" altLang="zh-CN" sz="2200">
                <a:solidFill>
                  <a:srgbClr val="000000"/>
                </a:solidFill>
                <a:latin typeface="Times New Roman" panose="02020603050405020304" pitchFamily="18" charset="0"/>
                <a:cs typeface="Times New Roman" panose="02020603050405020304" pitchFamily="18" charset="0"/>
              </a:rPr>
              <a:t>;</a:t>
            </a:r>
            <a:r>
              <a:rPr lang="zh-CN" altLang="zh-CN" sz="2200">
                <a:solidFill>
                  <a:srgbClr val="000000"/>
                </a:solidFill>
                <a:latin typeface="Times New Roman" panose="02020603050405020304" pitchFamily="18" charset="0"/>
                <a:cs typeface="Times New Roman" panose="02020603050405020304" pitchFamily="18" charset="0"/>
              </a:rPr>
              <a:t>制定指导性的经济计划</a:t>
            </a:r>
            <a:r>
              <a:rPr lang="en-US" altLang="zh-CN" sz="2200">
                <a:solidFill>
                  <a:srgbClr val="000000"/>
                </a:solidFill>
                <a:latin typeface="Times New Roman" panose="02020603050405020304" pitchFamily="18" charset="0"/>
                <a:cs typeface="Times New Roman" panose="02020603050405020304" pitchFamily="18" charset="0"/>
              </a:rPr>
              <a:t>;</a:t>
            </a:r>
            <a:r>
              <a:rPr lang="zh-CN" altLang="zh-CN" sz="2200">
                <a:solidFill>
                  <a:srgbClr val="000000"/>
                </a:solidFill>
                <a:latin typeface="Times New Roman" panose="02020603050405020304" pitchFamily="18" charset="0"/>
                <a:cs typeface="Times New Roman" panose="02020603050405020304" pitchFamily="18" charset="0"/>
              </a:rPr>
              <a:t>利用税收、兴办公共工程、扩大开支等财政政策调节生产。</a:t>
            </a:r>
            <a:endParaRPr lang="zh-CN" altLang="zh-CN" sz="2200">
              <a:solidFill>
                <a:srgbClr val="000000"/>
              </a:solidFill>
              <a:effectLst/>
              <a:latin typeface="NEU-BZ-S92"/>
              <a:ea typeface="方正书宋_GBK" panose="03000509000000000000" pitchFamily="65" charset="-122"/>
              <a:cs typeface="Times New Roman" panose="02020603050405020304" pitchFamily="18" charset="0"/>
            </a:endParaRPr>
          </a:p>
        </p:txBody>
      </p:sp>
    </p:spTree>
  </p:cSld>
  <p:clrMapOvr>
    <a:masterClrMapping/>
  </p:clrMapOvr>
  <mc:AlternateContent xmlns:mc="http://schemas.openxmlformats.org/markup-compatibility/2006">
    <mc:Choice xmlns:p14="http://schemas.microsoft.com/office/powerpoint/2010/main" Requires="p14">
      <p:transition p14:dur="0"/>
    </mc:Choice>
    <mc:Fallback>
      <p:transition/>
    </mc:Fallback>
  </mc:AlternateContent>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afterGroup">
                            <p:stCondLst>
                              <p:cond delay="0"/>
                            </p:stCondLst>
                            <p:childTnLst>
                              <p:par>
                                <p:cTn id="5" presetID="14" presetClass="entr" presetSubtype="10" fill="hold" grpId="0" nodeType="clickEffect">
                                  <p:stCondLst>
                                    <p:cond delay="0"/>
                                  </p:stCondLst>
                                  <p:childTnLst>
                                    <p:set>
                                      <p:cBhvr>
                                        <p:cTn id="6" dur="1" fill="hold">
                                          <p:stCondLst>
                                            <p:cond delay="0"/>
                                          </p:stCondLst>
                                        </p:cTn>
                                        <p:tgtEl>
                                          <p:spTgt spid="7"/>
                                        </p:tgtEl>
                                        <p:attrNameLst>
                                          <p:attrName>style.visibility</p:attrName>
                                        </p:attrNameLst>
                                      </p:cBhvr>
                                      <p:to>
                                        <p:strVal val="visible"/>
                                      </p:to>
                                    </p:set>
                                    <p:animEffect transition="in" filter="randombar(horizontal)">
                                      <p:cBhvr>
                                        <p:cTn id="7" dur="500"/>
                                        <p:tgtEl>
                                          <p:spTgt spid="7"/>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p:bldLst>
  </p:timing>
</p:sld>
</file>

<file path=ppt/slides/slide43.xml><?xml version="1.0" encoding="utf-8"?>
<p:sld xmlns:a="http://schemas.openxmlformats.org/drawingml/2006/main" xmlns:r="http://schemas.openxmlformats.org/officeDocument/2006/relationships" xmlns:p14="http://schemas.microsoft.com/office/powerpoint/2010/main" xmlns:p15="http://schemas.microsoft.com/office/powerpoint/2012/main" xmlns:p="http://schemas.openxmlformats.org/presentationml/2006/main">
  <p:cSld>
    <p:spTree>
      <p:nvGrpSpPr>
        <p:cNvPr id="1" name=""/>
        <p:cNvGrpSpPr/>
        <p:nvPr/>
      </p:nvGrpSpPr>
      <p:grpSpPr>
        <a:xfrm>
          <a:off x="0" y="0"/>
          <a:ext cx="0" cy="0"/>
        </a:xfrm>
      </p:grpSpPr>
      <p:sp>
        <p:nvSpPr>
          <p:cNvPr id="8" name="矩形 7">
            <a:hlinkClick r:id="rId2" action="ppaction://hlinksldjump"/>
          </p:cNvPr>
          <p:cNvSpPr/>
          <p:nvPr/>
        </p:nvSpPr>
        <p:spPr>
          <a:xfrm>
            <a:off x="269228" y="836712"/>
            <a:ext cx="1194595" cy="259229"/>
          </a:xfrm>
          <a:prstGeom prst="rect">
            <a:avLst/>
          </a:prstGeom>
          <a:solidFill>
            <a:srgbClr val="EAEAEA"/>
          </a:solidFill>
          <a:ln w="3175">
            <a:solidFill>
              <a:schemeClr val="bg1">
                <a:lumMod val="85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zh-CN" altLang="en-US" sz="1400" smtClean="0">
                <a:solidFill>
                  <a:srgbClr val="333333"/>
                </a:solidFill>
                <a:latin typeface="微软雅黑" panose="020b0503020204020204" pitchFamily="34" charset="-122"/>
                <a:ea typeface="微软雅黑" panose="020b0503020204020204" pitchFamily="34" charset="-122"/>
              </a:rPr>
              <a:t>探究点一</a:t>
            </a:r>
            <a:endParaRPr lang="zh-CN" altLang="en-US" sz="1400">
              <a:solidFill>
                <a:srgbClr val="333333"/>
              </a:solidFill>
              <a:latin typeface="微软雅黑" panose="020b0503020204020204" pitchFamily="34" charset="-122"/>
              <a:ea typeface="微软雅黑" panose="020b0503020204020204" pitchFamily="34" charset="-122"/>
            </a:endParaRPr>
          </a:p>
        </p:txBody>
      </p:sp>
      <p:sp>
        <p:nvSpPr>
          <p:cNvPr id="12" name="矩形 11">
            <a:hlinkClick r:id="rId3" action="ppaction://hlinksldjump"/>
          </p:cNvPr>
          <p:cNvSpPr/>
          <p:nvPr/>
        </p:nvSpPr>
        <p:spPr>
          <a:xfrm>
            <a:off x="1516714" y="836712"/>
            <a:ext cx="1194595" cy="259229"/>
          </a:xfrm>
          <a:prstGeom prst="rect">
            <a:avLst/>
          </a:prstGeom>
          <a:solidFill>
            <a:srgbClr val="EAEAEA"/>
          </a:solidFill>
          <a:ln w="3175">
            <a:solidFill>
              <a:schemeClr val="bg1">
                <a:lumMod val="85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zh-CN" altLang="en-US" sz="1400" smtClean="0">
                <a:solidFill>
                  <a:srgbClr val="333333"/>
                </a:solidFill>
                <a:latin typeface="微软雅黑" panose="020b0503020204020204" pitchFamily="34" charset="-122"/>
                <a:ea typeface="微软雅黑" panose="020b0503020204020204" pitchFamily="34" charset="-122"/>
              </a:rPr>
              <a:t>探究点二</a:t>
            </a:r>
            <a:endParaRPr lang="zh-CN" altLang="en-US" sz="1400">
              <a:solidFill>
                <a:srgbClr val="333333"/>
              </a:solidFill>
              <a:latin typeface="微软雅黑" panose="020b0503020204020204" pitchFamily="34" charset="-122"/>
              <a:ea typeface="微软雅黑" panose="020b0503020204020204" pitchFamily="34" charset="-122"/>
            </a:endParaRPr>
          </a:p>
        </p:txBody>
      </p:sp>
      <p:sp>
        <p:nvSpPr>
          <p:cNvPr id="13" name="矩形 12">
            <a:hlinkClick r:id="rId4" action="ppaction://hlinksldjump"/>
          </p:cNvPr>
          <p:cNvSpPr/>
          <p:nvPr/>
        </p:nvSpPr>
        <p:spPr>
          <a:xfrm>
            <a:off x="2764200" y="836712"/>
            <a:ext cx="1194595" cy="259229"/>
          </a:xfrm>
          <a:prstGeom prst="rect">
            <a:avLst/>
          </a:prstGeom>
          <a:solidFill>
            <a:srgbClr val="EAEAEA"/>
          </a:solidFill>
          <a:ln w="3175">
            <a:solidFill>
              <a:schemeClr val="bg1">
                <a:lumMod val="85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zh-CN" altLang="en-US" sz="1400" smtClean="0">
                <a:solidFill>
                  <a:srgbClr val="333333"/>
                </a:solidFill>
                <a:latin typeface="微软雅黑" panose="020b0503020204020204" pitchFamily="34" charset="-122"/>
                <a:ea typeface="微软雅黑" panose="020b0503020204020204" pitchFamily="34" charset="-122"/>
              </a:rPr>
              <a:t>探究点三</a:t>
            </a:r>
            <a:endParaRPr lang="zh-CN" altLang="en-US" sz="1400">
              <a:solidFill>
                <a:srgbClr val="333333"/>
              </a:solidFill>
              <a:latin typeface="微软雅黑" panose="020b0503020204020204" pitchFamily="34" charset="-122"/>
              <a:ea typeface="微软雅黑" panose="020b0503020204020204" pitchFamily="34" charset="-122"/>
            </a:endParaRPr>
          </a:p>
        </p:txBody>
      </p:sp>
      <p:sp>
        <p:nvSpPr>
          <p:cNvPr id="14" name="矩形 13">
            <a:hlinkClick r:id="rId5" action="ppaction://hlinksldjump"/>
          </p:cNvPr>
          <p:cNvSpPr/>
          <p:nvPr/>
        </p:nvSpPr>
        <p:spPr>
          <a:xfrm>
            <a:off x="4011686" y="836712"/>
            <a:ext cx="1194595" cy="259229"/>
          </a:xfrm>
          <a:prstGeom prst="rect">
            <a:avLst/>
          </a:prstGeom>
          <a:solidFill>
            <a:srgbClr val="C04B05"/>
          </a:solidFill>
          <a:ln w="3175">
            <a:solidFill>
              <a:schemeClr val="bg1">
                <a:lumMod val="85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zh-CN" altLang="en-US" sz="1400" smtClean="0">
                <a:solidFill>
                  <a:schemeClr val="bg1"/>
                </a:solidFill>
                <a:latin typeface="微软雅黑" panose="020b0503020204020204" pitchFamily="34" charset="-122"/>
                <a:ea typeface="微软雅黑" panose="020b0503020204020204" pitchFamily="34" charset="-122"/>
              </a:rPr>
              <a:t>随堂演练</a:t>
            </a:r>
            <a:endParaRPr lang="zh-CN" altLang="en-US" sz="1400">
              <a:solidFill>
                <a:schemeClr val="bg1"/>
              </a:solidFill>
              <a:latin typeface="微软雅黑" panose="020b0503020204020204" pitchFamily="34" charset="-122"/>
              <a:ea typeface="微软雅黑" panose="020b0503020204020204" pitchFamily="34" charset="-122"/>
            </a:endParaRPr>
          </a:p>
        </p:txBody>
      </p:sp>
      <p:sp>
        <p:nvSpPr>
          <p:cNvPr id="3" name="矩形 2"/>
          <p:cNvSpPr>
            <a:spLocks noChangeAspect="1"/>
          </p:cNvSpPr>
          <p:nvPr/>
        </p:nvSpPr>
        <p:spPr>
          <a:xfrm>
            <a:off x="508000" y="1302338"/>
            <a:ext cx="8128000" cy="4507324"/>
          </a:xfrm>
          <a:prstGeom prst="rect">
            <a:avLst/>
          </a:prstGeom>
        </p:spPr>
        <p:txBody>
          <a:bodyPr>
            <a:spAutoFit/>
          </a:bodyPr>
          <a:lstStyle/>
          <a:p>
            <a:pPr>
              <a:lnSpc>
                <a:spcPct val="120000"/>
              </a:lnSpc>
              <a:spcAft>
                <a:spcPct val="0"/>
              </a:spcAft>
              <a:tabLst>
                <a:tab pos="1188085"/>
                <a:tab pos="2163445"/>
                <a:tab pos="3142615"/>
                <a:tab pos="4190365"/>
              </a:tabLst>
            </a:pPr>
            <a:r>
              <a:rPr lang="zh-CN" altLang="zh-CN" sz="2200">
                <a:solidFill>
                  <a:srgbClr val="FF0000"/>
                </a:solidFill>
                <a:latin typeface="Arial" panose="020b0604020202020204" pitchFamily="34" charset="0"/>
                <a:ea typeface="黑体" panose="02010609060101010101" pitchFamily="2" charset="-122"/>
                <a:cs typeface="Times New Roman" panose="02020603050405020304" pitchFamily="18" charset="0"/>
              </a:rPr>
              <a:t>解析</a:t>
            </a:r>
            <a:r>
              <a:rPr lang="zh-CN" altLang="zh-CN" sz="2200">
                <a:solidFill>
                  <a:srgbClr val="000000"/>
                </a:solidFill>
                <a:latin typeface="Times New Roman" panose="02020603050405020304" pitchFamily="18" charset="0"/>
                <a:ea typeface="楷体" panose="02010609060101010101" pitchFamily="49" charset="-122"/>
                <a:cs typeface="Times New Roman" panose="02020603050405020304" pitchFamily="18" charset="0"/>
              </a:rPr>
              <a:t>第</a:t>
            </a:r>
            <a:r>
              <a:rPr lang="en-US" altLang="zh-CN" sz="2200">
                <a:solidFill>
                  <a:srgbClr val="000000"/>
                </a:solidFill>
                <a:latin typeface="Times New Roman" panose="02020603050405020304" pitchFamily="18" charset="0"/>
                <a:cs typeface="Times New Roman" panose="02020603050405020304" pitchFamily="18" charset="0"/>
              </a:rPr>
              <a:t>(1)</a:t>
            </a:r>
            <a:r>
              <a:rPr lang="zh-CN" altLang="zh-CN" sz="2200">
                <a:solidFill>
                  <a:srgbClr val="000000"/>
                </a:solidFill>
                <a:latin typeface="Times New Roman" panose="02020603050405020304" pitchFamily="18" charset="0"/>
                <a:ea typeface="楷体" panose="02010609060101010101" pitchFamily="49" charset="-122"/>
                <a:cs typeface="Times New Roman" panose="02020603050405020304" pitchFamily="18" charset="0"/>
              </a:rPr>
              <a:t>问</a:t>
            </a:r>
            <a:r>
              <a:rPr lang="en-US" altLang="zh-CN" sz="2200">
                <a:solidFill>
                  <a:srgbClr val="000000"/>
                </a:solidFill>
                <a:latin typeface="Times New Roman" panose="02020603050405020304" pitchFamily="18" charset="0"/>
                <a:cs typeface="Times New Roman" panose="02020603050405020304" pitchFamily="18" charset="0"/>
              </a:rPr>
              <a:t>,</a:t>
            </a:r>
            <a:r>
              <a:rPr lang="zh-CN" altLang="zh-CN" sz="2200">
                <a:solidFill>
                  <a:srgbClr val="000000"/>
                </a:solidFill>
                <a:latin typeface="Times New Roman" panose="02020603050405020304" pitchFamily="18" charset="0"/>
                <a:ea typeface="楷体" panose="02010609060101010101" pitchFamily="49" charset="-122"/>
                <a:cs typeface="Times New Roman" panose="02020603050405020304" pitchFamily="18" charset="0"/>
              </a:rPr>
              <a:t>根据材料</a:t>
            </a:r>
            <a:r>
              <a:rPr lang="en-US" altLang="zh-CN" sz="2200">
                <a:solidFill>
                  <a:srgbClr val="000000"/>
                </a:solidFill>
                <a:latin typeface="Times New Roman" panose="02020603050405020304" pitchFamily="18" charset="0"/>
                <a:cs typeface="Times New Roman" panose="02020603050405020304" pitchFamily="18" charset="0"/>
              </a:rPr>
              <a:t>“</a:t>
            </a:r>
            <a:r>
              <a:rPr lang="zh-CN" altLang="zh-CN" sz="2200">
                <a:solidFill>
                  <a:srgbClr val="000000"/>
                </a:solidFill>
                <a:latin typeface="Times New Roman" panose="02020603050405020304" pitchFamily="18" charset="0"/>
                <a:ea typeface="楷体" panose="02010609060101010101" pitchFamily="49" charset="-122"/>
                <a:cs typeface="Times New Roman" panose="02020603050405020304" pitchFamily="18" charset="0"/>
              </a:rPr>
              <a:t>英国人在</a:t>
            </a:r>
            <a:r>
              <a:rPr lang="en-US" altLang="zh-CN" sz="2200">
                <a:solidFill>
                  <a:srgbClr val="000000"/>
                </a:solidFill>
                <a:latin typeface="Times New Roman" panose="02020603050405020304" pitchFamily="18" charset="0"/>
                <a:cs typeface="Times New Roman" panose="02020603050405020304" pitchFamily="18" charset="0"/>
              </a:rPr>
              <a:t>1846</a:t>
            </a:r>
            <a:r>
              <a:rPr lang="zh-CN" altLang="zh-CN" sz="2200">
                <a:solidFill>
                  <a:srgbClr val="000000"/>
                </a:solidFill>
                <a:latin typeface="Times New Roman" panose="02020603050405020304" pitchFamily="18" charset="0"/>
                <a:ea typeface="楷体" panose="02010609060101010101" pitchFamily="49" charset="-122"/>
                <a:cs typeface="Times New Roman" panose="02020603050405020304" pitchFamily="18" charset="0"/>
              </a:rPr>
              <a:t>年着手制订了一项系统的自由贸易政策。</a:t>
            </a:r>
            <a:r>
              <a:rPr lang="en-US" altLang="zh-CN" sz="2200">
                <a:solidFill>
                  <a:srgbClr val="000000"/>
                </a:solidFill>
                <a:latin typeface="Times New Roman" panose="02020603050405020304" pitchFamily="18" charset="0"/>
                <a:cs typeface="Times New Roman" panose="02020603050405020304" pitchFamily="18" charset="0"/>
              </a:rPr>
              <a:t>1860</a:t>
            </a:r>
            <a:r>
              <a:rPr lang="zh-CN" altLang="zh-CN" sz="2200">
                <a:solidFill>
                  <a:srgbClr val="000000"/>
                </a:solidFill>
                <a:latin typeface="Times New Roman" panose="02020603050405020304" pitchFamily="18" charset="0"/>
                <a:ea typeface="楷体" panose="02010609060101010101" pitchFamily="49" charset="-122"/>
                <a:cs typeface="Times New Roman" panose="02020603050405020304" pitchFamily="18" charset="0"/>
              </a:rPr>
              <a:t>年</a:t>
            </a:r>
            <a:r>
              <a:rPr lang="en-US" altLang="zh-CN" sz="2200">
                <a:solidFill>
                  <a:srgbClr val="000000"/>
                </a:solidFill>
                <a:latin typeface="Times New Roman" panose="02020603050405020304" pitchFamily="18" charset="0"/>
                <a:cs typeface="Times New Roman" panose="02020603050405020304" pitchFamily="18" charset="0"/>
              </a:rPr>
              <a:t>,</a:t>
            </a:r>
            <a:r>
              <a:rPr lang="zh-CN" altLang="zh-CN" sz="2200">
                <a:solidFill>
                  <a:srgbClr val="000000"/>
                </a:solidFill>
                <a:latin typeface="Times New Roman" panose="02020603050405020304" pitchFamily="18" charset="0"/>
                <a:ea typeface="楷体" panose="02010609060101010101" pitchFamily="49" charset="-122"/>
                <a:cs typeface="Times New Roman" panose="02020603050405020304" pitchFamily="18" charset="0"/>
              </a:rPr>
              <a:t>法国实行了自由贸易政策。紧跟着其他国家也采取了同样的行动</a:t>
            </a:r>
            <a:r>
              <a:rPr lang="en-US" altLang="zh-CN" sz="2200">
                <a:solidFill>
                  <a:srgbClr val="000000"/>
                </a:solidFill>
                <a:latin typeface="Times New Roman" panose="02020603050405020304" pitchFamily="18" charset="0"/>
                <a:cs typeface="Times New Roman" panose="02020603050405020304" pitchFamily="18" charset="0"/>
              </a:rPr>
              <a:t>”“</a:t>
            </a:r>
            <a:r>
              <a:rPr lang="zh-CN" altLang="zh-CN" sz="2200">
                <a:solidFill>
                  <a:srgbClr val="000000"/>
                </a:solidFill>
                <a:latin typeface="Times New Roman" panose="02020603050405020304" pitchFamily="18" charset="0"/>
                <a:ea typeface="楷体" panose="02010609060101010101" pitchFamily="49" charset="-122"/>
                <a:cs typeface="Times New Roman" panose="02020603050405020304" pitchFamily="18" charset="0"/>
              </a:rPr>
              <a:t>一个名副其实的世界市场业已创立起来</a:t>
            </a:r>
            <a:r>
              <a:rPr lang="en-US" altLang="zh-CN" sz="2200">
                <a:solidFill>
                  <a:srgbClr val="000000"/>
                </a:solidFill>
                <a:latin typeface="Times New Roman" panose="02020603050405020304" pitchFamily="18" charset="0"/>
                <a:cs typeface="Times New Roman" panose="02020603050405020304" pitchFamily="18" charset="0"/>
              </a:rPr>
              <a:t>”</a:t>
            </a:r>
            <a:r>
              <a:rPr lang="zh-CN" altLang="zh-CN" sz="2200">
                <a:solidFill>
                  <a:srgbClr val="000000"/>
                </a:solidFill>
                <a:latin typeface="Times New Roman" panose="02020603050405020304" pitchFamily="18" charset="0"/>
                <a:ea typeface="楷体" panose="02010609060101010101" pitchFamily="49" charset="-122"/>
                <a:cs typeface="Times New Roman" panose="02020603050405020304" pitchFamily="18" charset="0"/>
              </a:rPr>
              <a:t>并结合材料时间反映的时代背景分析概括。第</a:t>
            </a:r>
            <a:r>
              <a:rPr lang="en-US" altLang="zh-CN" sz="2200">
                <a:solidFill>
                  <a:srgbClr val="000000"/>
                </a:solidFill>
                <a:latin typeface="Times New Roman" panose="02020603050405020304" pitchFamily="18" charset="0"/>
                <a:cs typeface="Times New Roman" panose="02020603050405020304" pitchFamily="18" charset="0"/>
              </a:rPr>
              <a:t>(2)</a:t>
            </a:r>
            <a:r>
              <a:rPr lang="zh-CN" altLang="zh-CN" sz="2200">
                <a:solidFill>
                  <a:srgbClr val="000000"/>
                </a:solidFill>
                <a:latin typeface="Times New Roman" panose="02020603050405020304" pitchFamily="18" charset="0"/>
                <a:ea typeface="楷体" panose="02010609060101010101" pitchFamily="49" charset="-122"/>
                <a:cs typeface="Times New Roman" panose="02020603050405020304" pitchFamily="18" charset="0"/>
              </a:rPr>
              <a:t>问</a:t>
            </a:r>
            <a:r>
              <a:rPr lang="en-US" altLang="zh-CN" sz="2200">
                <a:solidFill>
                  <a:srgbClr val="000000"/>
                </a:solidFill>
                <a:latin typeface="Times New Roman" panose="02020603050405020304" pitchFamily="18" charset="0"/>
                <a:cs typeface="Times New Roman" panose="02020603050405020304" pitchFamily="18" charset="0"/>
              </a:rPr>
              <a:t>,</a:t>
            </a:r>
            <a:r>
              <a:rPr lang="zh-CN" altLang="zh-CN" sz="2200">
                <a:solidFill>
                  <a:srgbClr val="000000"/>
                </a:solidFill>
                <a:latin typeface="Times New Roman" panose="02020603050405020304" pitchFamily="18" charset="0"/>
                <a:ea typeface="楷体" panose="02010609060101010101" pitchFamily="49" charset="-122"/>
                <a:cs typeface="Times New Roman" panose="02020603050405020304" pitchFamily="18" charset="0"/>
              </a:rPr>
              <a:t>第一小问变化</a:t>
            </a:r>
            <a:r>
              <a:rPr lang="en-US" altLang="zh-CN" sz="2200">
                <a:solidFill>
                  <a:srgbClr val="000000"/>
                </a:solidFill>
                <a:latin typeface="Times New Roman" panose="02020603050405020304" pitchFamily="18" charset="0"/>
                <a:cs typeface="Times New Roman" panose="02020603050405020304" pitchFamily="18" charset="0"/>
              </a:rPr>
              <a:t>,</a:t>
            </a:r>
            <a:r>
              <a:rPr lang="zh-CN" altLang="zh-CN" sz="2200">
                <a:solidFill>
                  <a:srgbClr val="000000"/>
                </a:solidFill>
                <a:latin typeface="Times New Roman" panose="02020603050405020304" pitchFamily="18" charset="0"/>
                <a:ea typeface="楷体" panose="02010609060101010101" pitchFamily="49" charset="-122"/>
                <a:cs typeface="Times New Roman" panose="02020603050405020304" pitchFamily="18" charset="0"/>
              </a:rPr>
              <a:t>根据材料</a:t>
            </a:r>
            <a:r>
              <a:rPr lang="en-US" altLang="zh-CN" sz="2200">
                <a:solidFill>
                  <a:srgbClr val="000000"/>
                </a:solidFill>
                <a:latin typeface="Times New Roman" panose="02020603050405020304" pitchFamily="18" charset="0"/>
                <a:cs typeface="Times New Roman" panose="02020603050405020304" pitchFamily="18" charset="0"/>
              </a:rPr>
              <a:t>“1946</a:t>
            </a:r>
            <a:r>
              <a:rPr lang="zh-CN" altLang="zh-CN" sz="2200">
                <a:solidFill>
                  <a:srgbClr val="000000"/>
                </a:solidFill>
                <a:latin typeface="Times New Roman" panose="02020603050405020304" pitchFamily="18" charset="0"/>
                <a:ea typeface="楷体" panose="02010609060101010101" pitchFamily="49" charset="-122"/>
                <a:cs typeface="Times New Roman" panose="02020603050405020304" pitchFamily="18" charset="0"/>
              </a:rPr>
              <a:t>年开始</a:t>
            </a:r>
            <a:r>
              <a:rPr lang="en-US" altLang="zh-CN" sz="2200">
                <a:solidFill>
                  <a:srgbClr val="000000"/>
                </a:solidFill>
                <a:latin typeface="Times New Roman" panose="02020603050405020304" pitchFamily="18" charset="0"/>
                <a:cs typeface="Times New Roman" panose="02020603050405020304" pitchFamily="18" charset="0"/>
              </a:rPr>
              <a:t>,</a:t>
            </a:r>
            <a:r>
              <a:rPr lang="zh-CN" altLang="zh-CN" sz="2200">
                <a:solidFill>
                  <a:srgbClr val="000000"/>
                </a:solidFill>
                <a:latin typeface="Times New Roman" panose="02020603050405020304" pitchFamily="18" charset="0"/>
                <a:ea typeface="楷体" panose="02010609060101010101" pitchFamily="49" charset="-122"/>
                <a:cs typeface="Times New Roman" panose="02020603050405020304" pitchFamily="18" charset="0"/>
              </a:rPr>
              <a:t>英国</a:t>
            </a:r>
            <a:r>
              <a:rPr lang="en-US" altLang="zh-CN" sz="2200">
                <a:solidFill>
                  <a:srgbClr val="000000"/>
                </a:solidFill>
                <a:latin typeface="Times New Roman" panose="02020603050405020304" pitchFamily="18" charset="0"/>
                <a:ea typeface="楷体" panose="02010609060101010101" pitchFamily="49" charset="-122"/>
                <a:cs typeface="Times New Roman" panose="02020603050405020304" pitchFamily="18" charset="0"/>
              </a:rPr>
              <a:t>……</a:t>
            </a:r>
            <a:r>
              <a:rPr lang="zh-CN" altLang="zh-CN" sz="2200">
                <a:solidFill>
                  <a:srgbClr val="000000"/>
                </a:solidFill>
                <a:latin typeface="Times New Roman" panose="02020603050405020304" pitchFamily="18" charset="0"/>
                <a:ea typeface="楷体" panose="02010609060101010101" pitchFamily="49" charset="-122"/>
                <a:cs typeface="Times New Roman" panose="02020603050405020304" pitchFamily="18" charset="0"/>
              </a:rPr>
              <a:t>国有化</a:t>
            </a:r>
            <a:r>
              <a:rPr lang="en-US" altLang="zh-CN" sz="2200">
                <a:solidFill>
                  <a:srgbClr val="000000"/>
                </a:solidFill>
                <a:latin typeface="Times New Roman" panose="02020603050405020304" pitchFamily="18" charset="0"/>
                <a:cs typeface="Times New Roman" panose="02020603050405020304" pitchFamily="18" charset="0"/>
              </a:rPr>
              <a:t>”“</a:t>
            </a:r>
            <a:r>
              <a:rPr lang="zh-CN" altLang="zh-CN" sz="2200">
                <a:solidFill>
                  <a:srgbClr val="000000"/>
                </a:solidFill>
                <a:latin typeface="Times New Roman" panose="02020603050405020304" pitchFamily="18" charset="0"/>
                <a:ea typeface="楷体" panose="02010609060101010101" pitchFamily="49" charset="-122"/>
                <a:cs typeface="Times New Roman" panose="02020603050405020304" pitchFamily="18" charset="0"/>
              </a:rPr>
              <a:t>美国政府主要运用扩大政府开支、政府直接采购以及税收等财政政策对社会生产进行干预</a:t>
            </a:r>
            <a:r>
              <a:rPr lang="en-US" altLang="zh-CN" sz="2200">
                <a:solidFill>
                  <a:srgbClr val="000000"/>
                </a:solidFill>
                <a:latin typeface="Times New Roman" panose="02020603050405020304" pitchFamily="18" charset="0"/>
                <a:cs typeface="Times New Roman" panose="02020603050405020304" pitchFamily="18" charset="0"/>
              </a:rPr>
              <a:t>”</a:t>
            </a:r>
            <a:r>
              <a:rPr lang="zh-CN" altLang="zh-CN" sz="2200">
                <a:solidFill>
                  <a:srgbClr val="000000"/>
                </a:solidFill>
                <a:latin typeface="Times New Roman" panose="02020603050405020304" pitchFamily="18" charset="0"/>
                <a:ea typeface="楷体" panose="02010609060101010101" pitchFamily="49" charset="-122"/>
                <a:cs typeface="Times New Roman" panose="02020603050405020304" pitchFamily="18" charset="0"/>
              </a:rPr>
              <a:t>等信息可知</a:t>
            </a:r>
            <a:r>
              <a:rPr lang="en-US" altLang="zh-CN" sz="2200">
                <a:solidFill>
                  <a:srgbClr val="000000"/>
                </a:solidFill>
                <a:latin typeface="Times New Roman" panose="02020603050405020304" pitchFamily="18" charset="0"/>
                <a:cs typeface="Times New Roman" panose="02020603050405020304" pitchFamily="18" charset="0"/>
              </a:rPr>
              <a:t>,</a:t>
            </a:r>
            <a:r>
              <a:rPr lang="zh-CN" altLang="zh-CN" sz="2200">
                <a:solidFill>
                  <a:srgbClr val="000000"/>
                </a:solidFill>
                <a:latin typeface="Times New Roman" panose="02020603050405020304" pitchFamily="18" charset="0"/>
                <a:ea typeface="楷体" panose="02010609060101010101" pitchFamily="49" charset="-122"/>
                <a:cs typeface="Times New Roman" panose="02020603050405020304" pitchFamily="18" charset="0"/>
              </a:rPr>
              <a:t>反映了第二次世界大战后</a:t>
            </a:r>
            <a:r>
              <a:rPr lang="en-US" altLang="zh-CN" sz="2200">
                <a:solidFill>
                  <a:srgbClr val="000000"/>
                </a:solidFill>
                <a:latin typeface="Times New Roman" panose="02020603050405020304" pitchFamily="18" charset="0"/>
                <a:cs typeface="Times New Roman" panose="02020603050405020304" pitchFamily="18" charset="0"/>
              </a:rPr>
              <a:t>,</a:t>
            </a:r>
            <a:r>
              <a:rPr lang="zh-CN" altLang="zh-CN" sz="2200">
                <a:solidFill>
                  <a:srgbClr val="000000"/>
                </a:solidFill>
                <a:latin typeface="Times New Roman" panose="02020603050405020304" pitchFamily="18" charset="0"/>
                <a:ea typeface="楷体" panose="02010609060101010101" pitchFamily="49" charset="-122"/>
                <a:cs typeface="Times New Roman" panose="02020603050405020304" pitchFamily="18" charset="0"/>
              </a:rPr>
              <a:t>从自由放任到国家垄断资本主义的普遍推行</a:t>
            </a:r>
            <a:r>
              <a:rPr lang="en-US" altLang="zh-CN" sz="2200">
                <a:solidFill>
                  <a:srgbClr val="000000"/>
                </a:solidFill>
                <a:latin typeface="Times New Roman" panose="02020603050405020304" pitchFamily="18" charset="0"/>
                <a:cs typeface="Times New Roman" panose="02020603050405020304" pitchFamily="18" charset="0"/>
              </a:rPr>
              <a:t>;</a:t>
            </a:r>
            <a:r>
              <a:rPr lang="zh-CN" altLang="zh-CN" sz="2200">
                <a:solidFill>
                  <a:srgbClr val="000000"/>
                </a:solidFill>
                <a:latin typeface="Times New Roman" panose="02020603050405020304" pitchFamily="18" charset="0"/>
                <a:ea typeface="楷体" panose="02010609060101010101" pitchFamily="49" charset="-122"/>
                <a:cs typeface="Times New Roman" panose="02020603050405020304" pitchFamily="18" charset="0"/>
              </a:rPr>
              <a:t>第二小问表现</a:t>
            </a:r>
            <a:r>
              <a:rPr lang="en-US" altLang="zh-CN" sz="2200">
                <a:solidFill>
                  <a:srgbClr val="000000"/>
                </a:solidFill>
                <a:latin typeface="Times New Roman" panose="02020603050405020304" pitchFamily="18" charset="0"/>
                <a:cs typeface="Times New Roman" panose="02020603050405020304" pitchFamily="18" charset="0"/>
              </a:rPr>
              <a:t>,</a:t>
            </a:r>
            <a:r>
              <a:rPr lang="zh-CN" altLang="zh-CN" sz="2200">
                <a:solidFill>
                  <a:srgbClr val="000000"/>
                </a:solidFill>
                <a:latin typeface="Times New Roman" panose="02020603050405020304" pitchFamily="18" charset="0"/>
                <a:ea typeface="楷体" panose="02010609060101010101" pitchFamily="49" charset="-122"/>
                <a:cs typeface="Times New Roman" panose="02020603050405020304" pitchFamily="18" charset="0"/>
              </a:rPr>
              <a:t>根据材料</a:t>
            </a:r>
            <a:r>
              <a:rPr lang="en-US" altLang="zh-CN" sz="2200">
                <a:solidFill>
                  <a:srgbClr val="000000"/>
                </a:solidFill>
                <a:latin typeface="Times New Roman" panose="02020603050405020304" pitchFamily="18" charset="0"/>
                <a:cs typeface="Times New Roman" panose="02020603050405020304" pitchFamily="18" charset="0"/>
              </a:rPr>
              <a:t>“</a:t>
            </a:r>
            <a:r>
              <a:rPr lang="zh-CN" altLang="zh-CN" sz="2200">
                <a:solidFill>
                  <a:srgbClr val="000000"/>
                </a:solidFill>
                <a:latin typeface="Times New Roman" panose="02020603050405020304" pitchFamily="18" charset="0"/>
                <a:ea typeface="楷体" panose="02010609060101010101" pitchFamily="49" charset="-122"/>
                <a:cs typeface="Times New Roman" panose="02020603050405020304" pitchFamily="18" charset="0"/>
              </a:rPr>
              <a:t>英国</a:t>
            </a:r>
            <a:r>
              <a:rPr lang="en-US" altLang="zh-CN" sz="2200">
                <a:solidFill>
                  <a:srgbClr val="000000"/>
                </a:solidFill>
                <a:latin typeface="Times New Roman" panose="02020603050405020304" pitchFamily="18" charset="0"/>
                <a:ea typeface="楷体" panose="02010609060101010101" pitchFamily="49" charset="-122"/>
                <a:cs typeface="Times New Roman" panose="02020603050405020304" pitchFamily="18" charset="0"/>
              </a:rPr>
              <a:t>……</a:t>
            </a:r>
            <a:r>
              <a:rPr lang="zh-CN" altLang="zh-CN" sz="2200">
                <a:solidFill>
                  <a:srgbClr val="000000"/>
                </a:solidFill>
                <a:latin typeface="Times New Roman" panose="02020603050405020304" pitchFamily="18" charset="0"/>
                <a:ea typeface="楷体" panose="02010609060101010101" pitchFamily="49" charset="-122"/>
                <a:cs typeface="Times New Roman" panose="02020603050405020304" pitchFamily="18" charset="0"/>
              </a:rPr>
              <a:t>国有化</a:t>
            </a:r>
            <a:r>
              <a:rPr lang="en-US" altLang="zh-CN" sz="2200">
                <a:solidFill>
                  <a:srgbClr val="000000"/>
                </a:solidFill>
                <a:latin typeface="Times New Roman" panose="02020603050405020304" pitchFamily="18" charset="0"/>
                <a:cs typeface="Times New Roman" panose="02020603050405020304" pitchFamily="18" charset="0"/>
              </a:rPr>
              <a:t>”“</a:t>
            </a:r>
            <a:r>
              <a:rPr lang="zh-CN" altLang="zh-CN" sz="2200">
                <a:solidFill>
                  <a:srgbClr val="000000"/>
                </a:solidFill>
                <a:latin typeface="Times New Roman" panose="02020603050405020304" pitchFamily="18" charset="0"/>
                <a:ea typeface="楷体" panose="02010609060101010101" pitchFamily="49" charset="-122"/>
                <a:cs typeface="Times New Roman" panose="02020603050405020304" pitchFamily="18" charset="0"/>
              </a:rPr>
              <a:t>美国政府主要运用扩大政府开支、政府直接采购以及税收等财政政策对社会生产进行干预</a:t>
            </a:r>
            <a:r>
              <a:rPr lang="en-US" altLang="zh-CN" sz="2200">
                <a:solidFill>
                  <a:srgbClr val="000000"/>
                </a:solidFill>
                <a:latin typeface="Times New Roman" panose="02020603050405020304" pitchFamily="18" charset="0"/>
                <a:cs typeface="Times New Roman" panose="02020603050405020304" pitchFamily="18" charset="0"/>
              </a:rPr>
              <a:t>”“</a:t>
            </a:r>
            <a:r>
              <a:rPr lang="zh-CN" altLang="zh-CN" sz="2200">
                <a:solidFill>
                  <a:srgbClr val="000000"/>
                </a:solidFill>
                <a:latin typeface="Times New Roman" panose="02020603050405020304" pitchFamily="18" charset="0"/>
                <a:ea typeface="楷体" panose="02010609060101010101" pitchFamily="49" charset="-122"/>
                <a:cs typeface="Times New Roman" panose="02020603050405020304" pitchFamily="18" charset="0"/>
              </a:rPr>
              <a:t>日本制定《国民收入倍增计划》</a:t>
            </a:r>
            <a:r>
              <a:rPr lang="en-US" altLang="zh-CN" sz="2200">
                <a:solidFill>
                  <a:srgbClr val="000000"/>
                </a:solidFill>
                <a:latin typeface="Times New Roman" panose="02020603050405020304" pitchFamily="18" charset="0"/>
                <a:cs typeface="Times New Roman" panose="02020603050405020304" pitchFamily="18" charset="0"/>
              </a:rPr>
              <a:t>”</a:t>
            </a:r>
            <a:r>
              <a:rPr lang="zh-CN" altLang="zh-CN" sz="2200">
                <a:solidFill>
                  <a:srgbClr val="000000"/>
                </a:solidFill>
                <a:latin typeface="Times New Roman" panose="02020603050405020304" pitchFamily="18" charset="0"/>
                <a:ea typeface="楷体" panose="02010609060101010101" pitchFamily="49" charset="-122"/>
                <a:cs typeface="Times New Roman" panose="02020603050405020304" pitchFamily="18" charset="0"/>
              </a:rPr>
              <a:t>等信息逐项分析概括即可。</a:t>
            </a:r>
            <a:endParaRPr lang="zh-CN" altLang="zh-CN" sz="2200">
              <a:solidFill>
                <a:srgbClr val="000000"/>
              </a:solidFill>
              <a:effectLst/>
              <a:latin typeface="NEU-BZ-S92"/>
              <a:ea typeface="方正书宋_GBK" panose="03000509000000000000" pitchFamily="65" charset="-122"/>
              <a:cs typeface="Times New Roman" panose="02020603050405020304" pitchFamily="18" charset="0"/>
            </a:endParaRPr>
          </a:p>
        </p:txBody>
      </p:sp>
      <p:pic>
        <p:nvPicPr>
          <p:cNvPr id="15" name="New picture"/>
          <p:cNvPicPr/>
          <p:nvPr/>
        </p:nvPicPr>
        <p:blipFill>
          <a:blip r:embed="rId6"/>
          <a:stretch>
            <a:fillRect/>
          </a:stretch>
        </p:blipFill>
        <p:spPr>
          <a:xfrm>
            <a:off x="10287000" y="10782300"/>
            <a:ext cx="355600" cy="266700"/>
          </a:xfrm>
          <a:prstGeom prst="cube">
            <a:avLst/>
          </a:prstGeom>
        </p:spPr>
      </p:pic>
    </p:spTree>
  </p:cSld>
  <p:clrMapOvr>
    <a:masterClrMapping/>
  </p:clrMapOvr>
  <mc:AlternateContent xmlns:mc="http://schemas.openxmlformats.org/markup-compatibility/2006">
    <mc:Choice xmlns:p14="http://schemas.microsoft.com/office/powerpoint/2010/main" Requires="p14">
      <p:transition p14:dur="0"/>
    </mc:Choice>
    <mc:Fallback>
      <p:transition/>
    </mc:Fallback>
  </mc:AlternateContent>
  <p:timing/>
</p:sld>
</file>

<file path=ppt/tags/tag1.xml><?xml version="1.0" encoding="utf-8"?>
<p:tagLst xmlns:p="http://schemas.openxmlformats.org/presentationml/2006/main">
  <p:tag name="KSO_WM_BEAUTIFY_FLAG" val="#wm#"/>
  <p:tag name="KSO_WM_TAG_VERSION" val="1.0"/>
  <p:tag name="KSO_WM_UNIT_COMPATIBLE" val="0"/>
  <p:tag name="KSO_WM_UNIT_DIAGRAM_ISNUMVISUAL" val="0"/>
  <p:tag name="KSO_WM_UNIT_DIAGRAM_ISREFERUNIT" val="0"/>
  <p:tag name="KSO_WM_UNIT_HIGHLIGHT" val="0"/>
  <p:tag name="KSO_WM_UNIT_ID" val="_1**"/>
  <p:tag name="KSO_WM_UNIT_LAYERLEVEL" val="1"/>
</p:tagLst>
</file>

<file path=ppt/tags/tag2.xml><?xml version="1.0" encoding="utf-8"?>
<p:tagLst xmlns:p="http://schemas.openxmlformats.org/presentationml/2006/main">
  <p:tag name="KSO_WM_BEAUTIFY_FLAG" val="#wm#"/>
  <p:tag name="KSO_WM_TAG_VERSION" val="1.0"/>
  <p:tag name="KSO_WM_UNIT_COMPATIBLE" val="0"/>
  <p:tag name="KSO_WM_UNIT_DIAGRAM_ISNUMVISUAL" val="0"/>
  <p:tag name="KSO_WM_UNIT_DIAGRAM_ISREFERUNIT" val="0"/>
  <p:tag name="KSO_WM_UNIT_HIGHLIGHT" val="0"/>
  <p:tag name="KSO_WM_UNIT_ID" val="_1**"/>
  <p:tag name="KSO_WM_UNIT_LAYERLEVEL" val="1"/>
</p:tagLst>
</file>

<file path=ppt/tags/tag3.xml><?xml version="1.0" encoding="utf-8"?>
<p:tagLst xmlns:p="http://schemas.openxmlformats.org/presentationml/2006/main">
  <p:tag name="KSO_WM_BEAUTIFY_FLAG" val="#wm#"/>
  <p:tag name="KSO_WM_TAG_VERSION" val="1.0"/>
  <p:tag name="KSO_WM_UNIT_COMPATIBLE" val="0"/>
  <p:tag name="KSO_WM_UNIT_DIAGRAM_ISNUMVISUAL" val="0"/>
  <p:tag name="KSO_WM_UNIT_DIAGRAM_ISREFERUNIT" val="0"/>
  <p:tag name="KSO_WM_UNIT_HIGHLIGHT" val="0"/>
  <p:tag name="KSO_WM_UNIT_ID" val="_1**"/>
  <p:tag name="KSO_WM_UNIT_LAYERLEVEL" val="1"/>
</p:tagLst>
</file>

<file path=ppt/tags/tag4.xml><?xml version="1.0" encoding="utf-8"?>
<p:tagLst xmlns:p="http://schemas.openxmlformats.org/presentationml/2006/main">
  <p:tag name="KSO_WM_BEAUTIFY_FLAG" val="#wm#"/>
  <p:tag name="KSO_WM_TAG_VERSION" val="1.0"/>
  <p:tag name="KSO_WM_UNIT_COMPATIBLE" val="0"/>
  <p:tag name="KSO_WM_UNIT_DIAGRAM_ISNUMVISUAL" val="0"/>
  <p:tag name="KSO_WM_UNIT_DIAGRAM_ISREFERUNIT" val="0"/>
  <p:tag name="KSO_WM_UNIT_HIGHLIGHT" val="0"/>
  <p:tag name="KSO_WM_UNIT_ID" val="_1**"/>
  <p:tag name="KSO_WM_UNIT_LAYERLEVEL" val="1"/>
</p:tagLst>
</file>

<file path=ppt/tags/tag5.xml><?xml version="1.0" encoding="utf-8"?>
<p:tagLst xmlns:p="http://schemas.openxmlformats.org/presentationml/2006/main">
  <p:tag name="KSO_WM_BEAUTIFY_FLAG" val="#wm#"/>
  <p:tag name="KSO_WM_TAG_VERSION" val="1.0"/>
  <p:tag name="KSO_WM_UNIT_COMPATIBLE" val="0"/>
  <p:tag name="KSO_WM_UNIT_DIAGRAM_ISNUMVISUAL" val="0"/>
  <p:tag name="KSO_WM_UNIT_DIAGRAM_ISREFERUNIT" val="0"/>
  <p:tag name="KSO_WM_UNIT_HIGHLIGHT" val="0"/>
  <p:tag name="KSO_WM_UNIT_ID" val="_1**"/>
  <p:tag name="KSO_WM_UNIT_LAYERLEVEL" val="1"/>
</p:tagLst>
</file>

<file path=ppt/tags/tag6.xml><?xml version="1.0" encoding="utf-8"?>
<p:tagLst xmlns:p="http://schemas.openxmlformats.org/presentationml/2006/main">
  <p:tag name="KSO_WM_BEAUTIFY_FLAG" val="#wm#"/>
  <p:tag name="KSO_WM_TAG_VERSION" val="1.0"/>
  <p:tag name="KSO_WM_UNIT_COMPATIBLE" val="0"/>
  <p:tag name="KSO_WM_UNIT_DIAGRAM_ISNUMVISUAL" val="0"/>
  <p:tag name="KSO_WM_UNIT_DIAGRAM_ISREFERUNIT" val="0"/>
  <p:tag name="KSO_WM_UNIT_HIGHLIGHT" val="0"/>
  <p:tag name="KSO_WM_UNIT_ID" val="_2**"/>
  <p:tag name="KSO_WM_UNIT_LAYERLEVEL" val="1"/>
</p:tagLst>
</file>

<file path=ppt/tags/tag7.xml><?xml version="1.0" encoding="utf-8"?>
<p:tagLst xmlns:p="http://schemas.openxmlformats.org/presentationml/2006/main">
  <p:tag name="KSO_WM_BEAUTIFY_FLAG" val="#wm#"/>
  <p:tag name="KSO_WM_TAG_VERSION" val="1.0"/>
  <p:tag name="KSO_WM_UNIT_COMPATIBLE" val="0"/>
  <p:tag name="KSO_WM_UNIT_DIAGRAM_ISNUMVISUAL" val="0"/>
  <p:tag name="KSO_WM_UNIT_DIAGRAM_ISREFERUNIT" val="0"/>
  <p:tag name="KSO_WM_UNIT_HIGHLIGHT" val="0"/>
  <p:tag name="KSO_WM_UNIT_ID" val="_2**"/>
  <p:tag name="KSO_WM_UNIT_LAYERLEVEL" val="1"/>
</p:tagLst>
</file>

<file path=ppt/tags/tag8.xml><?xml version="1.0" encoding="utf-8"?>
<p:tagLst xmlns:p="http://schemas.openxmlformats.org/presentationml/2006/main">
  <p:tag name="KSO_WM_BEAUTIFY_FLAG" val="#wm#"/>
  <p:tag name="KSO_WM_TAG_VERSION" val="1.0"/>
  <p:tag name="KSO_WM_UNIT_COMPATIBLE" val="0"/>
  <p:tag name="KSO_WM_UNIT_DIAGRAM_ISNUMVISUAL" val="0"/>
  <p:tag name="KSO_WM_UNIT_DIAGRAM_ISREFERUNIT" val="0"/>
  <p:tag name="KSO_WM_UNIT_HIGHLIGHT" val="0"/>
  <p:tag name="KSO_WM_UNIT_ID" val="_2**"/>
  <p:tag name="KSO_WM_UNIT_LAYERLEVEL" val="1"/>
</p:tagLst>
</file>

<file path=ppt/tags/tag9.xml><?xml version="1.0" encoding="utf-8"?>
<p:tagLst xmlns:p="http://schemas.openxmlformats.org/presentationml/2006/main">
  <p:tag name="KSO_WM_BEAUTIFY_FLAG" val="#wm#"/>
  <p:tag name="KSO_WM_TAG_VERSION" val="1.0"/>
  <p:tag name="KSO_WM_UNIT_COMPATIBLE" val="0"/>
  <p:tag name="KSO_WM_UNIT_DIAGRAM_ISNUMVISUAL" val="0"/>
  <p:tag name="KSO_WM_UNIT_DIAGRAM_ISREFERUNIT" val="0"/>
  <p:tag name="KSO_WM_UNIT_HIGHLIGHT" val="0"/>
  <p:tag name="KSO_WM_UNIT_ID" val="_2**"/>
  <p:tag name="KSO_WM_UNIT_LAYERLEVEL" val="1"/>
</p:tagLst>
</file>

<file path=ppt/tags/tag10.xml><?xml version="1.0" encoding="utf-8"?>
<p:tagLst xmlns:p="http://schemas.openxmlformats.org/presentationml/2006/main">
  <p:tag name="KSO_WM_BEAUTIFY_FLAG" val="#wm#"/>
  <p:tag name="KSO_WM_TAG_VERSION" val="1.0"/>
  <p:tag name="KSO_WM_UNIT_COMPATIBLE" val="0"/>
  <p:tag name="KSO_WM_UNIT_DIAGRAM_ISNUMVISUAL" val="0"/>
  <p:tag name="KSO_WM_UNIT_DIAGRAM_ISREFERUNIT" val="0"/>
  <p:tag name="KSO_WM_UNIT_HIGHLIGHT" val="0"/>
  <p:tag name="KSO_WM_UNIT_ID" val="_2**"/>
  <p:tag name="KSO_WM_UNIT_LAYERLEVEL" val="1"/>
</p:tagLst>
</file>

<file path=ppt/tags/tag11.xml><?xml version="1.0" encoding="utf-8"?>
<p:tagLst xmlns:p="http://schemas.openxmlformats.org/presentationml/2006/main">
  <p:tag name="KSO_WM_BEAUTIFY_FLAG" val="#wm#"/>
  <p:tag name="KSO_WM_TAG_VERSION" val="1.0"/>
  <p:tag name="KSO_WM_UNIT_COMPATIBLE" val="0"/>
  <p:tag name="KSO_WM_UNIT_DIAGRAM_ISNUMVISUAL" val="0"/>
  <p:tag name="KSO_WM_UNIT_DIAGRAM_ISREFERUNIT" val="0"/>
  <p:tag name="KSO_WM_UNIT_HIGHLIGHT" val="0"/>
  <p:tag name="KSO_WM_UNIT_ID" val="_3**"/>
  <p:tag name="KSO_WM_UNIT_LAYERLEVEL" val="1"/>
</p:tagLst>
</file>

<file path=ppt/tags/tag12.xml><?xml version="1.0" encoding="utf-8"?>
<p:tagLst xmlns:p="http://schemas.openxmlformats.org/presentationml/2006/main">
  <p:tag name="KSO_WM_BEAUTIFY_FLAG" val="#wm#"/>
  <p:tag name="KSO_WM_TAG_VERSION" val="1.0"/>
  <p:tag name="KSO_WM_UNIT_COMPATIBLE" val="0"/>
  <p:tag name="KSO_WM_UNIT_DIAGRAM_ISNUMVISUAL" val="0"/>
  <p:tag name="KSO_WM_UNIT_DIAGRAM_ISREFERUNIT" val="0"/>
  <p:tag name="KSO_WM_UNIT_HIGHLIGHT" val="0"/>
  <p:tag name="KSO_WM_UNIT_ID" val="_3**"/>
  <p:tag name="KSO_WM_UNIT_LAYERLEVEL" val="1"/>
</p:tagLst>
</file>

<file path=ppt/tags/tag13.xml><?xml version="1.0" encoding="utf-8"?>
<p:tagLst xmlns:p="http://schemas.openxmlformats.org/presentationml/2006/main">
  <p:tag name="KSO_WM_BEAUTIFY_FLAG" val="#wm#"/>
  <p:tag name="KSO_WM_TAG_VERSION" val="1.0"/>
  <p:tag name="KSO_WM_UNIT_COMPATIBLE" val="0"/>
  <p:tag name="KSO_WM_UNIT_DIAGRAM_ISNUMVISUAL" val="0"/>
  <p:tag name="KSO_WM_UNIT_DIAGRAM_ISREFERUNIT" val="0"/>
  <p:tag name="KSO_WM_UNIT_HIGHLIGHT" val="0"/>
  <p:tag name="KSO_WM_UNIT_ID" val="_3**"/>
  <p:tag name="KSO_WM_UNIT_LAYERLEVEL" val="1"/>
</p:tagLst>
</file>

<file path=ppt/tags/tag14.xml><?xml version="1.0" encoding="utf-8"?>
<p:tagLst xmlns:p="http://schemas.openxmlformats.org/presentationml/2006/main">
  <p:tag name="KSO_WM_BEAUTIFY_FLAG" val="#wm#"/>
  <p:tag name="KSO_WM_TAG_VERSION" val="1.0"/>
  <p:tag name="KSO_WM_UNIT_COMPATIBLE" val="0"/>
  <p:tag name="KSO_WM_UNIT_DIAGRAM_ISNUMVISUAL" val="0"/>
  <p:tag name="KSO_WM_UNIT_DIAGRAM_ISREFERUNIT" val="0"/>
  <p:tag name="KSO_WM_UNIT_HIGHLIGHT" val="0"/>
  <p:tag name="KSO_WM_UNIT_ID" val="_3**"/>
  <p:tag name="KSO_WM_UNIT_LAYERLEVEL" val="1"/>
</p:tagLst>
</file>

<file path=ppt/tags/tag15.xml><?xml version="1.0" encoding="utf-8"?>
<p:tagLst xmlns:p="http://schemas.openxmlformats.org/presentationml/2006/main">
  <p:tag name="KSO_WM_BEAUTIFY_FLAG" val="#wm#"/>
  <p:tag name="KSO_WM_TAG_VERSION" val="1.0"/>
  <p:tag name="KSO_WM_UNIT_COMPATIBLE" val="0"/>
  <p:tag name="KSO_WM_UNIT_DIAGRAM_ISNUMVISUAL" val="0"/>
  <p:tag name="KSO_WM_UNIT_DIAGRAM_ISREFERUNIT" val="0"/>
  <p:tag name="KSO_WM_UNIT_HIGHLIGHT" val="0"/>
  <p:tag name="KSO_WM_UNIT_ID" val="_3**"/>
  <p:tag name="KSO_WM_UNIT_LAYERLEVEL" val="1"/>
</p:tagLst>
</file>

<file path=ppt/tags/tag16.xml><?xml version="1.0" encoding="utf-8"?>
<p:tagLst xmlns:p="http://schemas.openxmlformats.org/presentationml/2006/main">
  <p:tag name="KSO_WM_BEAUTIFY_FLAG" val="#wm#"/>
  <p:tag name="KSO_WM_TAG_VERSION" val="1.0"/>
  <p:tag name="KSO_WM_UNIT_COMPATIBLE" val="0"/>
  <p:tag name="KSO_WM_UNIT_DIAGRAM_ISNUMVISUAL" val="0"/>
  <p:tag name="KSO_WM_UNIT_DIAGRAM_ISREFERUNIT" val="0"/>
  <p:tag name="KSO_WM_UNIT_HIGHLIGHT" val="0"/>
  <p:tag name="KSO_WM_UNIT_ID" val="_4**"/>
  <p:tag name="KSO_WM_UNIT_LAYERLEVEL" val="1"/>
</p:tagLst>
</file>

<file path=ppt/tags/tag17.xml><?xml version="1.0" encoding="utf-8"?>
<p:tagLst xmlns:p="http://schemas.openxmlformats.org/presentationml/2006/main">
  <p:tag name="KSO_WM_BEAUTIFY_FLAG" val="#wm#"/>
  <p:tag name="KSO_WM_TAG_VERSION" val="1.0"/>
  <p:tag name="KSO_WM_UNIT_COMPATIBLE" val="0"/>
  <p:tag name="KSO_WM_UNIT_DIAGRAM_ISNUMVISUAL" val="0"/>
  <p:tag name="KSO_WM_UNIT_DIAGRAM_ISREFERUNIT" val="0"/>
  <p:tag name="KSO_WM_UNIT_HIGHLIGHT" val="0"/>
  <p:tag name="KSO_WM_UNIT_ID" val="_4**"/>
  <p:tag name="KSO_WM_UNIT_LAYERLEVEL" val="1"/>
</p:tagLst>
</file>

<file path=ppt/tags/tag18.xml><?xml version="1.0" encoding="utf-8"?>
<p:tagLst xmlns:p="http://schemas.openxmlformats.org/presentationml/2006/main">
  <p:tag name="KSO_WM_BEAUTIFY_FLAG" val="#wm#"/>
  <p:tag name="KSO_WM_TAG_VERSION" val="1.0"/>
  <p:tag name="KSO_WM_UNIT_COMPATIBLE" val="0"/>
  <p:tag name="KSO_WM_UNIT_DIAGRAM_ISNUMVISUAL" val="0"/>
  <p:tag name="KSO_WM_UNIT_DIAGRAM_ISREFERUNIT" val="0"/>
  <p:tag name="KSO_WM_UNIT_HIGHLIGHT" val="0"/>
  <p:tag name="KSO_WM_UNIT_ID" val="_4**"/>
  <p:tag name="KSO_WM_UNIT_LAYERLEVEL" val="1"/>
</p:tagLst>
</file>

<file path=ppt/tags/tag19.xml><?xml version="1.0" encoding="utf-8"?>
<p:tagLst xmlns:p="http://schemas.openxmlformats.org/presentationml/2006/main">
  <p:tag name="KSO_WM_BEAUTIFY_FLAG" val="#wm#"/>
  <p:tag name="KSO_WM_TAG_VERSION" val="1.0"/>
  <p:tag name="KSO_WM_UNIT_COMPATIBLE" val="0"/>
  <p:tag name="KSO_WM_UNIT_DIAGRAM_ISNUMVISUAL" val="0"/>
  <p:tag name="KSO_WM_UNIT_DIAGRAM_ISREFERUNIT" val="0"/>
  <p:tag name="KSO_WM_UNIT_HIGHLIGHT" val="0"/>
  <p:tag name="KSO_WM_UNIT_ID" val="_4**"/>
  <p:tag name="KSO_WM_UNIT_LAYERLEVEL" val="1"/>
</p:tagLst>
</file>

<file path=ppt/tags/tag20.xml><?xml version="1.0" encoding="utf-8"?>
<p:tagLst xmlns:p="http://schemas.openxmlformats.org/presentationml/2006/main">
  <p:tag name="KSO_WM_BEAUTIFY_FLAG" val="#wm#"/>
  <p:tag name="KSO_WM_TAG_VERSION" val="1.0"/>
  <p:tag name="KSO_WM_UNIT_COMPATIBLE" val="0"/>
  <p:tag name="KSO_WM_UNIT_DIAGRAM_ISNUMVISUAL" val="0"/>
  <p:tag name="KSO_WM_UNIT_DIAGRAM_ISREFERUNIT" val="0"/>
  <p:tag name="KSO_WM_UNIT_HIGHLIGHT" val="0"/>
  <p:tag name="KSO_WM_UNIT_ID" val="_4**"/>
  <p:tag name="KSO_WM_UNIT_LAYERLEVEL" val="1"/>
</p:tagLst>
</file>

<file path=ppt/tags/tag21.xml><?xml version="1.0" encoding="utf-8"?>
<p:tagLst xmlns:p="http://schemas.openxmlformats.org/presentationml/2006/main">
  <p:tag name="KSO_WM_BEAUTIFY_FLAG" val="#wm#"/>
  <p:tag name="KSO_WM_TAG_VERSION" val="1.0"/>
  <p:tag name="KSO_WM_UNIT_COMPATIBLE" val="0"/>
  <p:tag name="KSO_WM_UNIT_DIAGRAM_ISNUMVISUAL" val="0"/>
  <p:tag name="KSO_WM_UNIT_DIAGRAM_ISREFERUNIT" val="0"/>
  <p:tag name="KSO_WM_UNIT_HIGHLIGHT" val="0"/>
  <p:tag name="KSO_WM_UNIT_ID" val="_4**"/>
  <p:tag name="KSO_WM_UNIT_LAYERLEVEL" val="1"/>
</p:tagLst>
</file>

<file path=ppt/tags/tag22.xml><?xml version="1.0" encoding="utf-8"?>
<p:tagLst xmlns:p="http://schemas.openxmlformats.org/presentationml/2006/main">
  <p:tag name="KSO_WM_BEAUTIFY_FLAG" val="#wm#"/>
  <p:tag name="KSO_WM_TAG_VERSION" val="1.0"/>
  <p:tag name="KSO_WM_UNIT_COMPATIBLE" val="0"/>
  <p:tag name="KSO_WM_UNIT_DIAGRAM_ISNUMVISUAL" val="0"/>
  <p:tag name="KSO_WM_UNIT_DIAGRAM_ISREFERUNIT" val="0"/>
  <p:tag name="KSO_WM_UNIT_HIGHLIGHT" val="0"/>
  <p:tag name="KSO_WM_UNIT_ID" val="_5**"/>
  <p:tag name="KSO_WM_UNIT_LAYERLEVEL" val="1"/>
</p:tagLst>
</file>

<file path=ppt/tags/tag23.xml><?xml version="1.0" encoding="utf-8"?>
<p:tagLst xmlns:p="http://schemas.openxmlformats.org/presentationml/2006/main">
  <p:tag name="KSO_WM_BEAUTIFY_FLAG" val="#wm#"/>
  <p:tag name="KSO_WM_TAG_VERSION" val="1.0"/>
  <p:tag name="KSO_WM_UNIT_COMPATIBLE" val="0"/>
  <p:tag name="KSO_WM_UNIT_DIAGRAM_ISNUMVISUAL" val="0"/>
  <p:tag name="KSO_WM_UNIT_DIAGRAM_ISREFERUNIT" val="0"/>
  <p:tag name="KSO_WM_UNIT_HIGHLIGHT" val="0"/>
  <p:tag name="KSO_WM_UNIT_ID" val="_5**"/>
  <p:tag name="KSO_WM_UNIT_LAYERLEVEL" val="1"/>
</p:tagLst>
</file>

<file path=ppt/tags/tag24.xml><?xml version="1.0" encoding="utf-8"?>
<p:tagLst xmlns:p="http://schemas.openxmlformats.org/presentationml/2006/main">
  <p:tag name="KSO_WM_BEAUTIFY_FLAG" val="#wm#"/>
  <p:tag name="KSO_WM_TAG_VERSION" val="1.0"/>
  <p:tag name="KSO_WM_UNIT_COMPATIBLE" val="0"/>
  <p:tag name="KSO_WM_UNIT_DIAGRAM_ISNUMVISUAL" val="0"/>
  <p:tag name="KSO_WM_UNIT_DIAGRAM_ISREFERUNIT" val="0"/>
  <p:tag name="KSO_WM_UNIT_HIGHLIGHT" val="0"/>
  <p:tag name="KSO_WM_UNIT_ID" val="_5**"/>
  <p:tag name="KSO_WM_UNIT_LAYERLEVEL" val="1"/>
</p:tagLst>
</file>

<file path=ppt/tags/tag25.xml><?xml version="1.0" encoding="utf-8"?>
<p:tagLst xmlns:p="http://schemas.openxmlformats.org/presentationml/2006/main">
  <p:tag name="KSO_WM_BEAUTIFY_FLAG" val="#wm#"/>
  <p:tag name="KSO_WM_TAG_VERSION" val="1.0"/>
  <p:tag name="KSO_WM_UNIT_COMPATIBLE" val="0"/>
  <p:tag name="KSO_WM_UNIT_DIAGRAM_ISNUMVISUAL" val="0"/>
  <p:tag name="KSO_WM_UNIT_DIAGRAM_ISREFERUNIT" val="0"/>
  <p:tag name="KSO_WM_UNIT_HIGHLIGHT" val="0"/>
  <p:tag name="KSO_WM_UNIT_ID" val="_5**"/>
  <p:tag name="KSO_WM_UNIT_LAYERLEVEL" val="1"/>
</p:tagLst>
</file>

<file path=ppt/tags/tag26.xml><?xml version="1.0" encoding="utf-8"?>
<p:tagLst xmlns:p="http://schemas.openxmlformats.org/presentationml/2006/main">
  <p:tag name="KSO_WM_BEAUTIFY_FLAG" val="#wm#"/>
  <p:tag name="KSO_WM_TAG_VERSION" val="1.0"/>
  <p:tag name="KSO_WM_UNIT_COMPATIBLE" val="0"/>
  <p:tag name="KSO_WM_UNIT_DIAGRAM_ISNUMVISUAL" val="0"/>
  <p:tag name="KSO_WM_UNIT_DIAGRAM_ISREFERUNIT" val="0"/>
  <p:tag name="KSO_WM_UNIT_HIGHLIGHT" val="0"/>
  <p:tag name="KSO_WM_UNIT_ID" val="_5**"/>
  <p:tag name="KSO_WM_UNIT_LAYERLEVEL" val="1"/>
</p:tagLst>
</file>

<file path=ppt/tags/tag27.xml><?xml version="1.0" encoding="utf-8"?>
<p:tagLst xmlns:p="http://schemas.openxmlformats.org/presentationml/2006/main">
  <p:tag name="KSO_WM_BEAUTIFY_FLAG" val="#wm#"/>
  <p:tag name="KSO_WM_TAG_VERSION" val="1.0"/>
  <p:tag name="KSO_WM_UNIT_COMPATIBLE" val="0"/>
  <p:tag name="KSO_WM_UNIT_DIAGRAM_ISNUMVISUAL" val="0"/>
  <p:tag name="KSO_WM_UNIT_DIAGRAM_ISREFERUNIT" val="0"/>
  <p:tag name="KSO_WM_UNIT_HIGHLIGHT" val="0"/>
  <p:tag name="KSO_WM_UNIT_ID" val="_5**"/>
  <p:tag name="KSO_WM_UNIT_LAYERLEVEL" val="1"/>
</p:tagLst>
</file>

<file path=ppt/tags/tag28.xml><?xml version="1.0" encoding="utf-8"?>
<p:tagLst xmlns:p="http://schemas.openxmlformats.org/presentationml/2006/main">
  <p:tag name="KSO_WM_BEAUTIFY_FLAG" val="#wm#"/>
  <p:tag name="KSO_WM_TAG_VERSION" val="1.0"/>
  <p:tag name="KSO_WM_UNIT_COMPATIBLE" val="0"/>
  <p:tag name="KSO_WM_UNIT_DIAGRAM_ISNUMVISUAL" val="0"/>
  <p:tag name="KSO_WM_UNIT_DIAGRAM_ISREFERUNIT" val="0"/>
  <p:tag name="KSO_WM_UNIT_HIGHLIGHT" val="0"/>
  <p:tag name="KSO_WM_UNIT_ID" val="_5**"/>
  <p:tag name="KSO_WM_UNIT_LAYERLEVEL" val="1"/>
</p:tagLst>
</file>

<file path=ppt/tags/tag29.xml><?xml version="1.0" encoding="utf-8"?>
<p:tagLst xmlns:p="http://schemas.openxmlformats.org/presentationml/2006/main">
  <p:tag name="KSO_WM_BEAUTIFY_FLAG" val="#wm#"/>
  <p:tag name="KSO_WM_TAG_VERSION" val="1.0"/>
  <p:tag name="KSO_WM_UNIT_COMPATIBLE" val="0"/>
  <p:tag name="KSO_WM_UNIT_DIAGRAM_ISNUMVISUAL" val="0"/>
  <p:tag name="KSO_WM_UNIT_DIAGRAM_ISREFERUNIT" val="0"/>
  <p:tag name="KSO_WM_UNIT_HIGHLIGHT" val="0"/>
  <p:tag name="KSO_WM_UNIT_ID" val="_5**"/>
  <p:tag name="KSO_WM_UNIT_LAYERLEVEL" val="1"/>
</p:tagLst>
</file>

<file path=ppt/tags/tag30.xml><?xml version="1.0" encoding="utf-8"?>
<p:tagLst xmlns:p="http://schemas.openxmlformats.org/presentationml/2006/main">
  <p:tag name="KSO_WM_BEAUTIFY_FLAG" val="#wm#"/>
  <p:tag name="KSO_WM_TAG_VERSION" val="1.0"/>
  <p:tag name="KSO_WM_UNIT_COMPATIBLE" val="0"/>
  <p:tag name="KSO_WM_UNIT_DIAGRAM_ISNUMVISUAL" val="0"/>
  <p:tag name="KSO_WM_UNIT_DIAGRAM_ISREFERUNIT" val="0"/>
  <p:tag name="KSO_WM_UNIT_HIGHLIGHT" val="0"/>
  <p:tag name="KSO_WM_UNIT_ID" val="_6**"/>
  <p:tag name="KSO_WM_UNIT_LAYERLEVEL" val="1"/>
</p:tagLst>
</file>

<file path=ppt/tags/tag31.xml><?xml version="1.0" encoding="utf-8"?>
<p:tagLst xmlns:p="http://schemas.openxmlformats.org/presentationml/2006/main">
  <p:tag name="KSO_WM_BEAUTIFY_FLAG" val="#wm#"/>
  <p:tag name="KSO_WM_TAG_VERSION" val="1.0"/>
  <p:tag name="KSO_WM_UNIT_COMPATIBLE" val="0"/>
  <p:tag name="KSO_WM_UNIT_DIAGRAM_ISNUMVISUAL" val="0"/>
  <p:tag name="KSO_WM_UNIT_DIAGRAM_ISREFERUNIT" val="0"/>
  <p:tag name="KSO_WM_UNIT_HIGHLIGHT" val="0"/>
  <p:tag name="KSO_WM_UNIT_ID" val="_6**"/>
  <p:tag name="KSO_WM_UNIT_LAYERLEVEL" val="1"/>
</p:tagLst>
</file>

<file path=ppt/tags/tag32.xml><?xml version="1.0" encoding="utf-8"?>
<p:tagLst xmlns:p="http://schemas.openxmlformats.org/presentationml/2006/main">
  <p:tag name="KSO_WM_BEAUTIFY_FLAG" val="#wm#"/>
  <p:tag name="KSO_WM_TAG_VERSION" val="1.0"/>
  <p:tag name="KSO_WM_UNIT_COMPATIBLE" val="0"/>
  <p:tag name="KSO_WM_UNIT_DIAGRAM_ISNUMVISUAL" val="0"/>
  <p:tag name="KSO_WM_UNIT_DIAGRAM_ISREFERUNIT" val="0"/>
  <p:tag name="KSO_WM_UNIT_HIGHLIGHT" val="0"/>
  <p:tag name="KSO_WM_UNIT_ID" val="_6**"/>
  <p:tag name="KSO_WM_UNIT_LAYERLEVEL" val="1"/>
</p:tagLst>
</file>

<file path=ppt/tags/tag33.xml><?xml version="1.0" encoding="utf-8"?>
<p:tagLst xmlns:p="http://schemas.openxmlformats.org/presentationml/2006/main">
  <p:tag name="KSO_WM_BEAUTIFY_FLAG" val="#wm#"/>
  <p:tag name="KSO_WM_TAG_VERSION" val="1.0"/>
  <p:tag name="KSO_WM_UNIT_COMPATIBLE" val="0"/>
  <p:tag name="KSO_WM_UNIT_DIAGRAM_ISNUMVISUAL" val="0"/>
  <p:tag name="KSO_WM_UNIT_DIAGRAM_ISREFERUNIT" val="0"/>
  <p:tag name="KSO_WM_UNIT_HIGHLIGHT" val="0"/>
  <p:tag name="KSO_WM_UNIT_ID" val="_6**"/>
  <p:tag name="KSO_WM_UNIT_LAYERLEVEL" val="1"/>
</p:tagLst>
</file>

<file path=ppt/tags/tag34.xml><?xml version="1.0" encoding="utf-8"?>
<p:tagLst xmlns:p="http://schemas.openxmlformats.org/presentationml/2006/main">
  <p:tag name="KSO_WM_BEAUTIFY_FLAG" val="#wm#"/>
  <p:tag name="KSO_WM_TAG_VERSION" val="1.0"/>
  <p:tag name="KSO_WM_UNIT_COMPATIBLE" val="0"/>
  <p:tag name="KSO_WM_UNIT_DIAGRAM_ISNUMVISUAL" val="0"/>
  <p:tag name="KSO_WM_UNIT_DIAGRAM_ISREFERUNIT" val="0"/>
  <p:tag name="KSO_WM_UNIT_HIGHLIGHT" val="0"/>
  <p:tag name="KSO_WM_UNIT_ID" val="_7**"/>
  <p:tag name="KSO_WM_UNIT_LAYERLEVEL" val="1"/>
</p:tagLst>
</file>

<file path=ppt/tags/tag35.xml><?xml version="1.0" encoding="utf-8"?>
<p:tagLst xmlns:p="http://schemas.openxmlformats.org/presentationml/2006/main">
  <p:tag name="KSO_WM_BEAUTIFY_FLAG" val="#wm#"/>
  <p:tag name="KSO_WM_TAG_VERSION" val="1.0"/>
  <p:tag name="KSO_WM_UNIT_COMPATIBLE" val="0"/>
  <p:tag name="KSO_WM_UNIT_DIAGRAM_ISNUMVISUAL" val="0"/>
  <p:tag name="KSO_WM_UNIT_DIAGRAM_ISREFERUNIT" val="0"/>
  <p:tag name="KSO_WM_UNIT_HIGHLIGHT" val="0"/>
  <p:tag name="KSO_WM_UNIT_ID" val="_7**"/>
  <p:tag name="KSO_WM_UNIT_LAYERLEVEL" val="1"/>
</p:tagLst>
</file>

<file path=ppt/tags/tag36.xml><?xml version="1.0" encoding="utf-8"?>
<p:tagLst xmlns:p="http://schemas.openxmlformats.org/presentationml/2006/main">
  <p:tag name="KSO_WM_BEAUTIFY_FLAG" val="#wm#"/>
  <p:tag name="KSO_WM_TAG_VERSION" val="1.0"/>
  <p:tag name="KSO_WM_UNIT_COMPATIBLE" val="0"/>
  <p:tag name="KSO_WM_UNIT_DIAGRAM_ISNUMVISUAL" val="0"/>
  <p:tag name="KSO_WM_UNIT_DIAGRAM_ISREFERUNIT" val="0"/>
  <p:tag name="KSO_WM_UNIT_HIGHLIGHT" val="0"/>
  <p:tag name="KSO_WM_UNIT_ID" val="_7**"/>
  <p:tag name="KSO_WM_UNIT_LAYERLEVEL" val="1"/>
</p:tagLst>
</file>

<file path=ppt/tags/tag37.xml><?xml version="1.0" encoding="utf-8"?>
<p:tagLst xmlns:p="http://schemas.openxmlformats.org/presentationml/2006/main">
  <p:tag name="KSO_WM_BEAUTIFY_FLAG" val="#wm#"/>
  <p:tag name="KSO_WM_TAG_VERSION" val="1.0"/>
  <p:tag name="KSO_WM_UNIT_COMPATIBLE" val="0"/>
  <p:tag name="KSO_WM_UNIT_DIAGRAM_ISNUMVISUAL" val="0"/>
  <p:tag name="KSO_WM_UNIT_DIAGRAM_ISREFERUNIT" val="0"/>
  <p:tag name="KSO_WM_UNIT_HIGHLIGHT" val="0"/>
  <p:tag name="KSO_WM_UNIT_ID" val="_8**"/>
  <p:tag name="KSO_WM_UNIT_LAYERLEVEL" val="1"/>
</p:tagLst>
</file>

<file path=ppt/tags/tag38.xml><?xml version="1.0" encoding="utf-8"?>
<p:tagLst xmlns:p="http://schemas.openxmlformats.org/presentationml/2006/main">
  <p:tag name="KSO_WM_BEAUTIFY_FLAG" val="#wm#"/>
  <p:tag name="KSO_WM_TAG_VERSION" val="1.0"/>
  <p:tag name="KSO_WM_UNIT_COMPATIBLE" val="0"/>
  <p:tag name="KSO_WM_UNIT_DIAGRAM_ISNUMVISUAL" val="0"/>
  <p:tag name="KSO_WM_UNIT_DIAGRAM_ISREFERUNIT" val="0"/>
  <p:tag name="KSO_WM_UNIT_HIGHLIGHT" val="0"/>
  <p:tag name="KSO_WM_UNIT_ID" val="_8**"/>
  <p:tag name="KSO_WM_UNIT_LAYERLEVEL" val="1"/>
</p:tagLst>
</file>

<file path=ppt/tags/tag39.xml><?xml version="1.0" encoding="utf-8"?>
<p:tagLst xmlns:p="http://schemas.openxmlformats.org/presentationml/2006/main">
  <p:tag name="KSO_WM_BEAUTIFY_FLAG" val="#wm#"/>
  <p:tag name="KSO_WM_TAG_VERSION" val="1.0"/>
  <p:tag name="KSO_WM_UNIT_COMPATIBLE" val="0"/>
  <p:tag name="KSO_WM_UNIT_DIAGRAM_ISNUMVISUAL" val="0"/>
  <p:tag name="KSO_WM_UNIT_DIAGRAM_ISREFERUNIT" val="0"/>
  <p:tag name="KSO_WM_UNIT_HIGHLIGHT" val="0"/>
  <p:tag name="KSO_WM_UNIT_ID" val="_8**"/>
  <p:tag name="KSO_WM_UNIT_LAYERLEVEL" val="1"/>
</p:tagLst>
</file>

<file path=ppt/tags/tag40.xml><?xml version="1.0" encoding="utf-8"?>
<p:tagLst xmlns:p="http://schemas.openxmlformats.org/presentationml/2006/main">
  <p:tag name="KSO_WM_BEAUTIFY_FLAG" val="#wm#"/>
  <p:tag name="KSO_WM_TAG_VERSION" val="1.0"/>
  <p:tag name="KSO_WM_UNIT_COMPATIBLE" val="0"/>
  <p:tag name="KSO_WM_UNIT_DIAGRAM_ISNUMVISUAL" val="0"/>
  <p:tag name="KSO_WM_UNIT_DIAGRAM_ISREFERUNIT" val="0"/>
  <p:tag name="KSO_WM_UNIT_HIGHLIGHT" val="0"/>
  <p:tag name="KSO_WM_UNIT_ID" val="_8**"/>
  <p:tag name="KSO_WM_UNIT_LAYERLEVEL" val="1"/>
</p:tagLst>
</file>

<file path=ppt/tags/tag41.xml><?xml version="1.0" encoding="utf-8"?>
<p:tagLst xmlns:p="http://schemas.openxmlformats.org/presentationml/2006/main">
  <p:tag name="KSO_WM_BEAUTIFY_FLAG" val="#wm#"/>
  <p:tag name="KSO_WM_TAG_VERSION" val="1.0"/>
  <p:tag name="KSO_WM_UNIT_COMPATIBLE" val="0"/>
  <p:tag name="KSO_WM_UNIT_DIAGRAM_ISNUMVISUAL" val="0"/>
  <p:tag name="KSO_WM_UNIT_DIAGRAM_ISREFERUNIT" val="0"/>
  <p:tag name="KSO_WM_UNIT_HIGHLIGHT" val="0"/>
  <p:tag name="KSO_WM_UNIT_ID" val="_8**"/>
  <p:tag name="KSO_WM_UNIT_LAYERLEVEL" val="1"/>
</p:tagLst>
</file>

<file path=ppt/tags/tag42.xml><?xml version="1.0" encoding="utf-8"?>
<p:tagLst xmlns:p="http://schemas.openxmlformats.org/presentationml/2006/main">
  <p:tag name="KSO_WM_BEAUTIFY_FLAG" val="#wm#"/>
  <p:tag name="KSO_WM_TAG_VERSION" val="1.0"/>
  <p:tag name="KSO_WM_UNIT_COMPATIBLE" val="0"/>
  <p:tag name="KSO_WM_UNIT_DIAGRAM_ISNUMVISUAL" val="0"/>
  <p:tag name="KSO_WM_UNIT_DIAGRAM_ISREFERUNIT" val="0"/>
  <p:tag name="KSO_WM_UNIT_HIGHLIGHT" val="0"/>
  <p:tag name="KSO_WM_UNIT_ID" val="_8**"/>
  <p:tag name="KSO_WM_UNIT_LAYERLEVEL" val="1"/>
</p:tagLst>
</file>

<file path=ppt/tags/tag43.xml><?xml version="1.0" encoding="utf-8"?>
<p:tagLst xmlns:p="http://schemas.openxmlformats.org/presentationml/2006/main">
  <p:tag name="KSO_WM_BEAUTIFY_FLAG" val="#wm#"/>
  <p:tag name="KSO_WM_TAG_VERSION" val="1.0"/>
  <p:tag name="KSO_WM_UNIT_COMPATIBLE" val="0"/>
  <p:tag name="KSO_WM_UNIT_DIAGRAM_ISNUMVISUAL" val="0"/>
  <p:tag name="KSO_WM_UNIT_DIAGRAM_ISREFERUNIT" val="0"/>
  <p:tag name="KSO_WM_UNIT_HIGHLIGHT" val="0"/>
  <p:tag name="KSO_WM_UNIT_ID" val="_9**"/>
  <p:tag name="KSO_WM_UNIT_LAYERLEVEL" val="1"/>
</p:tagLst>
</file>

<file path=ppt/tags/tag44.xml><?xml version="1.0" encoding="utf-8"?>
<p:tagLst xmlns:p="http://schemas.openxmlformats.org/presentationml/2006/main">
  <p:tag name="KSO_WM_BEAUTIFY_FLAG" val="#wm#"/>
  <p:tag name="KSO_WM_TAG_VERSION" val="1.0"/>
  <p:tag name="KSO_WM_UNIT_COMPATIBLE" val="0"/>
  <p:tag name="KSO_WM_UNIT_DIAGRAM_ISNUMVISUAL" val="0"/>
  <p:tag name="KSO_WM_UNIT_DIAGRAM_ISREFERUNIT" val="0"/>
  <p:tag name="KSO_WM_UNIT_HIGHLIGHT" val="0"/>
  <p:tag name="KSO_WM_UNIT_ID" val="_9**"/>
  <p:tag name="KSO_WM_UNIT_LAYERLEVEL" val="1"/>
</p:tagLst>
</file>

<file path=ppt/tags/tag45.xml><?xml version="1.0" encoding="utf-8"?>
<p:tagLst xmlns:p="http://schemas.openxmlformats.org/presentationml/2006/main">
  <p:tag name="KSO_WM_BEAUTIFY_FLAG" val="#wm#"/>
  <p:tag name="KSO_WM_TAG_VERSION" val="1.0"/>
  <p:tag name="KSO_WM_UNIT_COMPATIBLE" val="0"/>
  <p:tag name="KSO_WM_UNIT_DIAGRAM_ISNUMVISUAL" val="0"/>
  <p:tag name="KSO_WM_UNIT_DIAGRAM_ISREFERUNIT" val="0"/>
  <p:tag name="KSO_WM_UNIT_HIGHLIGHT" val="0"/>
  <p:tag name="KSO_WM_UNIT_ID" val="_9**"/>
  <p:tag name="KSO_WM_UNIT_LAYERLEVEL" val="1"/>
</p:tagLst>
</file>

<file path=ppt/tags/tag46.xml><?xml version="1.0" encoding="utf-8"?>
<p:tagLst xmlns:p="http://schemas.openxmlformats.org/presentationml/2006/main">
  <p:tag name="KSO_WM_BEAUTIFY_FLAG" val="#wm#"/>
  <p:tag name="KSO_WM_TAG_VERSION" val="1.0"/>
  <p:tag name="KSO_WM_UNIT_COMPATIBLE" val="0"/>
  <p:tag name="KSO_WM_UNIT_DIAGRAM_ISNUMVISUAL" val="0"/>
  <p:tag name="KSO_WM_UNIT_DIAGRAM_ISREFERUNIT" val="0"/>
  <p:tag name="KSO_WM_UNIT_HIGHLIGHT" val="0"/>
  <p:tag name="KSO_WM_UNIT_ID" val="_9**"/>
  <p:tag name="KSO_WM_UNIT_LAYERLEVEL" val="1"/>
</p:tagLst>
</file>

<file path=ppt/tags/tag47.xml><?xml version="1.0" encoding="utf-8"?>
<p:tagLst xmlns:p="http://schemas.openxmlformats.org/presentationml/2006/main">
  <p:tag name="KSO_WM_BEAUTIFY_FLAG" val="#wm#"/>
  <p:tag name="KSO_WM_TAG_VERSION" val="1.0"/>
  <p:tag name="KSO_WM_UNIT_COMPATIBLE" val="0"/>
  <p:tag name="KSO_WM_UNIT_DIAGRAM_ISNUMVISUAL" val="0"/>
  <p:tag name="KSO_WM_UNIT_DIAGRAM_ISREFERUNIT" val="0"/>
  <p:tag name="KSO_WM_UNIT_HIGHLIGHT" val="0"/>
  <p:tag name="KSO_WM_UNIT_ID" val="_9**"/>
  <p:tag name="KSO_WM_UNIT_LAYERLEVEL" val="1"/>
</p:tagLst>
</file>

<file path=ppt/tags/tag48.xml><?xml version="1.0" encoding="utf-8"?>
<p:tagLst xmlns:p="http://schemas.openxmlformats.org/presentationml/2006/main">
  <p:tag name="KSO_WM_BEAUTIFY_FLAG" val="#wm#"/>
  <p:tag name="KSO_WM_TAG_VERSION" val="1.0"/>
  <p:tag name="KSO_WM_UNIT_COMPATIBLE" val="0"/>
  <p:tag name="KSO_WM_UNIT_DIAGRAM_ISNUMVISUAL" val="0"/>
  <p:tag name="KSO_WM_UNIT_DIAGRAM_ISREFERUNIT" val="0"/>
  <p:tag name="KSO_WM_UNIT_HIGHLIGHT" val="0"/>
  <p:tag name="KSO_WM_UNIT_ID" val="_10**"/>
  <p:tag name="KSO_WM_UNIT_LAYERLEVEL" val="1"/>
</p:tagLst>
</file>

<file path=ppt/tags/tag49.xml><?xml version="1.0" encoding="utf-8"?>
<p:tagLst xmlns:p="http://schemas.openxmlformats.org/presentationml/2006/main">
  <p:tag name="KSO_WM_BEAUTIFY_FLAG" val="#wm#"/>
  <p:tag name="KSO_WM_TAG_VERSION" val="1.0"/>
  <p:tag name="KSO_WM_UNIT_COMPATIBLE" val="0"/>
  <p:tag name="KSO_WM_UNIT_DIAGRAM_ISNUMVISUAL" val="0"/>
  <p:tag name="KSO_WM_UNIT_DIAGRAM_ISREFERUNIT" val="0"/>
  <p:tag name="KSO_WM_UNIT_HIGHLIGHT" val="0"/>
  <p:tag name="KSO_WM_UNIT_ID" val="_10**"/>
  <p:tag name="KSO_WM_UNIT_LAYERLEVEL" val="1"/>
</p:tagLst>
</file>

<file path=ppt/tags/tag50.xml><?xml version="1.0" encoding="utf-8"?>
<p:tagLst xmlns:p="http://schemas.openxmlformats.org/presentationml/2006/main">
  <p:tag name="KSO_WM_BEAUTIFY_FLAG" val="#wm#"/>
  <p:tag name="KSO_WM_TAG_VERSION" val="1.0"/>
  <p:tag name="KSO_WM_UNIT_COMPATIBLE" val="0"/>
  <p:tag name="KSO_WM_UNIT_DIAGRAM_ISNUMVISUAL" val="0"/>
  <p:tag name="KSO_WM_UNIT_DIAGRAM_ISREFERUNIT" val="0"/>
  <p:tag name="KSO_WM_UNIT_HIGHLIGHT" val="0"/>
  <p:tag name="KSO_WM_UNIT_ID" val="_10**"/>
  <p:tag name="KSO_WM_UNIT_LAYERLEVEL" val="1"/>
</p:tagLst>
</file>

<file path=ppt/tags/tag51.xml><?xml version="1.0" encoding="utf-8"?>
<p:tagLst xmlns:p="http://schemas.openxmlformats.org/presentationml/2006/main">
  <p:tag name="KSO_WM_BEAUTIFY_FLAG" val="#wm#"/>
  <p:tag name="KSO_WM_TAG_VERSION" val="1.0"/>
  <p:tag name="KSO_WM_UNIT_COMPATIBLE" val="0"/>
  <p:tag name="KSO_WM_UNIT_DIAGRAM_ISNUMVISUAL" val="0"/>
  <p:tag name="KSO_WM_UNIT_DIAGRAM_ISREFERUNIT" val="0"/>
  <p:tag name="KSO_WM_UNIT_HIGHLIGHT" val="0"/>
  <p:tag name="KSO_WM_UNIT_ID" val="_10**"/>
  <p:tag name="KSO_WM_UNIT_LAYERLEVEL" val="1"/>
</p:tagLst>
</file>

<file path=ppt/tags/tag52.xml><?xml version="1.0" encoding="utf-8"?>
<p:tagLst xmlns:p="http://schemas.openxmlformats.org/presentationml/2006/main">
  <p:tag name="KSO_WM_BEAUTIFY_FLAG" val="#wm#"/>
  <p:tag name="KSO_WM_TAG_VERSION" val="1.0"/>
  <p:tag name="KSO_WM_UNIT_COMPATIBLE" val="0"/>
  <p:tag name="KSO_WM_UNIT_DIAGRAM_ISNUMVISUAL" val="0"/>
  <p:tag name="KSO_WM_UNIT_DIAGRAM_ISREFERUNIT" val="0"/>
  <p:tag name="KSO_WM_UNIT_HIGHLIGHT" val="0"/>
  <p:tag name="KSO_WM_UNIT_ID" val="_11**"/>
  <p:tag name="KSO_WM_UNIT_LAYERLEVEL" val="1"/>
</p:tagLst>
</file>

<file path=ppt/tags/tag53.xml><?xml version="1.0" encoding="utf-8"?>
<p:tagLst xmlns:p="http://schemas.openxmlformats.org/presentationml/2006/main">
  <p:tag name="KSO_WM_BEAUTIFY_FLAG" val="#wm#"/>
  <p:tag name="KSO_WM_TAG_VERSION" val="1.0"/>
  <p:tag name="KSO_WM_UNIT_COMPATIBLE" val="0"/>
  <p:tag name="KSO_WM_UNIT_DIAGRAM_ISNUMVISUAL" val="0"/>
  <p:tag name="KSO_WM_UNIT_DIAGRAM_ISREFERUNIT" val="0"/>
  <p:tag name="KSO_WM_UNIT_HIGHLIGHT" val="0"/>
  <p:tag name="KSO_WM_UNIT_ID" val="_11**"/>
  <p:tag name="KSO_WM_UNIT_LAYERLEVEL" val="1"/>
</p:tagLst>
</file>

<file path=ppt/tags/tag54.xml><?xml version="1.0" encoding="utf-8"?>
<p:tagLst xmlns:p="http://schemas.openxmlformats.org/presentationml/2006/main">
  <p:tag name="KSO_WM_BEAUTIFY_FLAG" val="#wm#"/>
  <p:tag name="KSO_WM_TAG_VERSION" val="1.0"/>
  <p:tag name="KSO_WM_UNIT_COMPATIBLE" val="0"/>
  <p:tag name="KSO_WM_UNIT_DIAGRAM_ISNUMVISUAL" val="0"/>
  <p:tag name="KSO_WM_UNIT_DIAGRAM_ISREFERUNIT" val="0"/>
  <p:tag name="KSO_WM_UNIT_HIGHLIGHT" val="0"/>
  <p:tag name="KSO_WM_UNIT_ID" val="_11**"/>
  <p:tag name="KSO_WM_UNIT_LAYERLEVEL" val="1"/>
</p:tagLst>
</file>

<file path=ppt/tags/tag55.xml><?xml version="1.0" encoding="utf-8"?>
<p:tagLst xmlns:p="http://schemas.openxmlformats.org/presentationml/2006/main">
  <p:tag name="KSO_WM_BEAUTIFY_FLAG" val="#wm#"/>
  <p:tag name="KSO_WM_TAG_VERSION" val="1.0"/>
  <p:tag name="KSO_WM_UNIT_COMPATIBLE" val="0"/>
  <p:tag name="KSO_WM_UNIT_DIAGRAM_ISNUMVISUAL" val="0"/>
  <p:tag name="KSO_WM_UNIT_DIAGRAM_ISREFERUNIT" val="0"/>
  <p:tag name="KSO_WM_UNIT_HIGHLIGHT" val="0"/>
  <p:tag name="KSO_WM_UNIT_ID" val="_11**"/>
  <p:tag name="KSO_WM_UNIT_LAYERLEVEL" val="1"/>
</p:tagLst>
</file>

<file path=ppt/tags/tag56.xml><?xml version="1.0" encoding="utf-8"?>
<p:tagLst xmlns:p="http://schemas.openxmlformats.org/presentationml/2006/main">
  <p:tag name="KSO_WM_BEAUTIFY_FLAG" val="#wm#"/>
  <p:tag name="KSO_WM_TAG_VERSION" val="1.0"/>
  <p:tag name="KSO_WM_UNIT_COMPATIBLE" val="0"/>
  <p:tag name="KSO_WM_UNIT_DIAGRAM_ISNUMVISUAL" val="0"/>
  <p:tag name="KSO_WM_UNIT_DIAGRAM_ISREFERUNIT" val="0"/>
  <p:tag name="KSO_WM_UNIT_HIGHLIGHT" val="0"/>
  <p:tag name="KSO_WM_UNIT_ID" val="_11**"/>
  <p:tag name="KSO_WM_UNIT_LAYERLEVEL" val="1"/>
</p:tagLst>
</file>

<file path=ppt/tags/tag57.xml><?xml version="1.0" encoding="utf-8"?>
<p:tagLst xmlns:p="http://schemas.openxmlformats.org/presentationml/2006/main">
  <p:tag name="KSO_WM_BEAUTIFY_FLAG" val="#wm#"/>
  <p:tag name="KSO_WM_TAG_VERSION" val="1.0"/>
  <p:tag name="KSO_WM_TEMPLATE_CATEGORY" val="custom"/>
  <p:tag name="KSO_WM_TEMPLATE_INDEX" val="20205081"/>
  <p:tag name="KSO_WM_UNIT_COMPATIBLE" val="0"/>
  <p:tag name="KSO_WM_UNIT_DIAGRAM_ISNUMVISUAL" val="0"/>
  <p:tag name="KSO_WM_UNIT_DIAGRAM_ISREFERUNIT" val="0"/>
  <p:tag name="KSO_WM_UNIT_HIGHLIGHT" val="0"/>
  <p:tag name="KSO_WM_UNIT_ID" val="_0**"/>
  <p:tag name="KSO_WM_UNIT_LAYERLEVEL" val="1"/>
</p:tagLst>
</file>

<file path=ppt/tags/tag58.xml><?xml version="1.0" encoding="utf-8"?>
<p:tagLst xmlns:p="http://schemas.openxmlformats.org/presentationml/2006/main">
  <p:tag name="KSO_WM_BEAUTIFY_FLAG" val="#wm#"/>
  <p:tag name="KSO_WM_TAG_VERSION" val="1.0"/>
  <p:tag name="KSO_WM_TEMPLATE_CATEGORY" val="custom"/>
  <p:tag name="KSO_WM_TEMPLATE_INDEX" val="20205081"/>
  <p:tag name="KSO_WM_UNIT_COMPATIBLE" val="0"/>
  <p:tag name="KSO_WM_UNIT_DIAGRAM_ISNUMVISUAL" val="0"/>
  <p:tag name="KSO_WM_UNIT_DIAGRAM_ISREFERUNIT" val="0"/>
  <p:tag name="KSO_WM_UNIT_HIGHLIGHT" val="0"/>
  <p:tag name="KSO_WM_UNIT_ID" val="_0**"/>
  <p:tag name="KSO_WM_UNIT_LAYERLEVEL" val="1"/>
</p:tagLst>
</file>

<file path=ppt/tags/tag59.xml><?xml version="1.0" encoding="utf-8"?>
<p:tagLst xmlns:p="http://schemas.openxmlformats.org/presentationml/2006/main">
  <p:tag name="KSO_WM_BEAUTIFY_FLAG" val="#wm#"/>
  <p:tag name="KSO_WM_TAG_VERSION" val="1.0"/>
  <p:tag name="KSO_WM_UNIT_COMPATIBLE" val="0"/>
  <p:tag name="KSO_WM_UNIT_DIAGRAM_ISNUMVISUAL" val="0"/>
  <p:tag name="KSO_WM_UNIT_DIAGRAM_ISREFERUNIT" val="0"/>
  <p:tag name="KSO_WM_UNIT_HIGHLIGHT" val="0"/>
  <p:tag name="KSO_WM_UNIT_ID" val="_0**"/>
  <p:tag name="KSO_WM_UNIT_LAYERLEVEL" val="1"/>
</p:tagLst>
</file>

<file path=ppt/tags/tag60.xml><?xml version="1.0" encoding="utf-8"?>
<p:tagLst xmlns:p="http://schemas.openxmlformats.org/presentationml/2006/main">
  <p:tag name="KSO_WM_BEAUTIFY_FLAG" val="#wm#"/>
  <p:tag name="KSO_WM_TAG_VERSION" val="1.0"/>
  <p:tag name="KSO_WM_UNIT_COMPATIBLE" val="0"/>
  <p:tag name="KSO_WM_UNIT_DIAGRAM_ISNUMVISUAL" val="0"/>
  <p:tag name="KSO_WM_UNIT_DIAGRAM_ISREFERUNIT" val="0"/>
  <p:tag name="KSO_WM_UNIT_HIGHLIGHT" val="0"/>
  <p:tag name="KSO_WM_UNIT_ID" val="_0**"/>
  <p:tag name="KSO_WM_UNIT_LAYERLEVEL" val="1"/>
</p:tagLst>
</file>

<file path=ppt/tags/tag61.xml><?xml version="1.0" encoding="utf-8"?>
<p:tagLst xmlns:p="http://schemas.openxmlformats.org/presentationml/2006/main">
  <p:tag name="KSO_WM_BEAUTIFY_FLAG" val="#wm#"/>
  <p:tag name="KSO_WM_TAG_VERSION" val="1.0"/>
  <p:tag name="KSO_WM_UNIT_COMPATIBLE" val="0"/>
  <p:tag name="KSO_WM_UNIT_DIAGRAM_ISNUMVISUAL" val="0"/>
  <p:tag name="KSO_WM_UNIT_DIAGRAM_ISREFERUNIT" val="0"/>
  <p:tag name="KSO_WM_UNIT_HIGHLIGHT" val="0"/>
  <p:tag name="KSO_WM_UNIT_ID" val="_0**"/>
  <p:tag name="KSO_WM_UNIT_LAYERLEVEL" val="1"/>
</p:tagLst>
</file>

<file path=ppt/tags/tag62.xml><?xml version="1.0" encoding="utf-8"?>
<p:tagLst xmlns:p="http://schemas.openxmlformats.org/presentationml/2006/main">
  <p:tag name="KSO_WM_BEAUTIFY_FLAG" val="#wm#"/>
  <p:tag name="KSO_WM_TAG_VERSION" val="1.0"/>
  <p:tag name="KSO_WM_TEMPLATE_CATEGORY" val="custom"/>
  <p:tag name="KSO_WM_TEMPLATE_COLOR_TYPE" val="1"/>
  <p:tag name="KSO_WM_TEMPLATE_INDEX" val="20205081"/>
  <p:tag name="KSO_WM_TEMPLATE_MASTER_TYPE" val="0"/>
  <p:tag name="KSO_WM_TEMPLATE_SUBCATEGORY" val="19"/>
  <p:tag name="KSO_WM_TEMPLATE_THUMBS_INDEX" val="1、4、7、12、13、14、15、16、17、18、20、24、25、28、33、36、40、43、44"/>
  <p:tag name="KSO_WM_UNIT_SHOW_EDIT_AREA_INDICATION" val="1"/>
</p:tagLst>
</file>

<file path=ppt/tags/tag63.xml><?xml version="1.0" encoding="utf-8"?>
<p:tagLst xmlns:p="http://schemas.openxmlformats.org/presentationml/2006/main">
  <p:tag name="AS_OS" val="Unix 3.10 unknown"/>
  <p:tag name="AS_RELEASE_DATE" val="2017.06.20"/>
  <p:tag name="AS_TITLE" val="Aspose.Slides for Java"/>
  <p:tag name="AS_VERSION" val="17.6"/>
</p:tagLst>
</file>

<file path=ppt/theme/theme1.xml><?xml version="1.0" encoding="utf-8"?>
<a:theme xmlns:r="http://schemas.openxmlformats.org/officeDocument/2006/relationships" xmlns:a="http://schemas.openxmlformats.org/drawingml/2006/main" name="自定义设计方案">
  <a:themeElements>
    <a:clrScheme name="新版空白演示配色">
      <a:dk1>
        <a:srgbClr val="000000"/>
      </a:dk1>
      <a:lt1>
        <a:srgbClr val="FFFFFF"/>
      </a:lt1>
      <a:dk2>
        <a:srgbClr val="0F1423"/>
      </a:dk2>
      <a:lt2>
        <a:srgbClr val="FFFFFF"/>
      </a:lt2>
      <a:accent1>
        <a:srgbClr val="6096E6"/>
      </a:accent1>
      <a:accent2>
        <a:srgbClr val="58B6E5"/>
      </a:accent2>
      <a:accent3>
        <a:srgbClr val="56CA95"/>
      </a:accent3>
      <a:accent4>
        <a:srgbClr val="FFBA55"/>
      </a:accent4>
      <a:accent5>
        <a:srgbClr val="F18870"/>
      </a:accent5>
      <a:accent6>
        <a:srgbClr val="EC5F74"/>
      </a:accent6>
      <a:hlink>
        <a:srgbClr val="0563C1"/>
      </a:hlink>
      <a:folHlink>
        <a:srgbClr val="954D72"/>
      </a:folHlink>
    </a:clrScheme>
    <a:fontScheme name="自定义 9">
      <a:majorFont>
        <a:latin typeface="Arial"/>
        <a:ea typeface="微软雅黑"/>
        <a:cs typeface="Arial"/>
      </a:majorFont>
      <a:minorFont>
        <a:latin typeface="Arial"/>
        <a:ea typeface="微软雅黑"/>
        <a:cs typeface="Arial"/>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r="http://schemas.openxmlformats.org/officeDocument/2006/relationships" xmlns:a="http://schemas.openxmlformats.org/drawingml/2006/main" name="Office 主题​​">
  <a:themeElements>
    <a:clrScheme name="Office">
      <a:dk1>
        <a:sysClr val="windowText" lastClr="000000"/>
      </a:dk1>
      <a:lt1>
        <a:sysClr val="window" lastClr="FFFE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Arial"/>
        <a:cs typeface="Arial"/>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Arial"/>
        <a:cs typeface="Arial"/>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PresentationFormat>On-screen Show (4:3)</PresentationFormat>
  <Paragraphs>290</Paragraphs>
  <Slides>43</Slides>
  <Notes>0</Notes>
  <HiddenSlides>0</HiddenSlides>
  <MMClips>0</MMClips>
  <ScaleCrop>false</ScaleCrop>
  <HeadingPairs>
    <vt:vector size="4" baseType="variant">
      <vt:variant>
        <vt:lpstr>Theme</vt:lpstr>
      </vt:variant>
      <vt:variant>
        <vt:i4>1</vt:i4>
      </vt:variant>
      <vt:variant>
        <vt:lpstr>Slide Titles</vt:lpstr>
      </vt:variant>
      <vt:variant>
        <vt:i4>43</vt:i4>
      </vt:variant>
    </vt:vector>
  </HeadingPairs>
  <TitlesOfParts>
    <vt:vector size="44" baseType="lpstr">
      <vt:lpstr>自定义设计方案</vt:lpstr>
      <vt:lpstr>第9课　20世纪以来人类的经济与生活</vt:lpstr>
      <vt:lpstr>Slide 2</vt:lpstr>
      <vt:lpstr>Slide 3</vt:lpstr>
      <vt:lpstr>Slide 4</vt:lpstr>
      <vt:lpstr>Slide 5</vt:lpstr>
      <vt:lpstr>Slide 6</vt:lpstr>
      <vt:lpstr>Slide 7</vt:lpstr>
      <vt:lpstr>Slide 8</vt:lpstr>
      <vt:lpstr>Slide 9</vt:lpstr>
      <vt:lpstr>Slide 10</vt:lpstr>
      <vt:lpstr>Slide 11</vt:lpstr>
      <vt:lpstr>Slide 12</vt:lpstr>
      <vt:lpstr>Slide 13</vt:lpstr>
      <vt:lpstr>Slide 14</vt:lpstr>
      <vt:lpstr>Slide 15</vt:lpstr>
      <vt:lpstr>Slide 16</vt:lpstr>
      <vt:lpstr>Slide 17</vt:lpstr>
      <vt:lpstr>Slide 18</vt:lpstr>
      <vt:lpstr>Slide 19</vt:lpstr>
      <vt:lpstr>Slide 20</vt:lpstr>
      <vt:lpstr>Slide 21</vt:lpstr>
      <vt:lpstr>Slide 22</vt:lpstr>
      <vt:lpstr>Slide 23</vt:lpstr>
      <vt:lpstr>Slide 24</vt:lpstr>
      <vt:lpstr>Slide 25</vt:lpstr>
      <vt:lpstr>Slide 26</vt:lpstr>
      <vt:lpstr>Slide 27</vt:lpstr>
      <vt:lpstr>Slide 28</vt:lpstr>
      <vt:lpstr>Slide 29</vt:lpstr>
      <vt:lpstr>Slide 30</vt:lpstr>
      <vt:lpstr>Slide 31</vt:lpstr>
      <vt:lpstr>Slide 32</vt:lpstr>
      <vt:lpstr>Slide 33</vt:lpstr>
      <vt:lpstr>Slide 34</vt:lpstr>
      <vt:lpstr>Slide 35</vt:lpstr>
      <vt:lpstr>Slide 36</vt:lpstr>
      <vt:lpstr>Slide 37</vt:lpstr>
      <vt:lpstr>Slide 38</vt:lpstr>
      <vt:lpstr>Slide 39</vt:lpstr>
      <vt:lpstr>Slide 40</vt:lpstr>
      <vt:lpstr>Slide 41</vt:lpstr>
      <vt:lpstr>Slide 42</vt:lpstr>
      <vt:lpstr>Slide 43</vt:lpstr>
    </vt:vector>
  </TitlesOfParts>
  <LinksUpToDate>false</LinksUpToDate>
  <SharedDoc>false</SharedDoc>
  <HyperlinksChanged>false</HyperlinksChanged>
  <AppVersion>17.0600</AppVersion>
  <TotalTime>0</TotalTime>
  <Application>Aspose.Slides for Java</Applicat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cp:lastPrinted>2020-10-28T18:21:41Z</cp:lastPrinted>
  <dcterms:created xsi:type="dcterms:W3CDTF">2020-10-28T18:21:41Z</dcterms:created>
  <dcterms:modified xsi:type="dcterms:W3CDTF">2020-10-28T10:21:43Z</dcterms:modified>
</cp:coreProperties>
</file>

<file path=docProps/custom.xml><?xml version="1.0" encoding="utf-8"?>
<Properties xmlns:vt="http://schemas.openxmlformats.org/officeDocument/2006/docPropsVTypes" xmlns="http://schemas.openxmlformats.org/officeDocument/2006/custom-properties">
  <property fmtid="{D5CDD505-2E9C-101B-9397-08002B2CF9AE}" pid="2" name="album">
    <vt:lpwstr>rbm.xkw.com</vt:lpwstr>
  </property>
  <property fmtid="{D5CDD505-2E9C-101B-9397-08002B2CF9AE}" pid="3" name="author">
    <vt:lpwstr>rbm.xkw.com</vt:lpwstr>
  </property>
  <property fmtid="{D5CDD505-2E9C-101B-9397-08002B2CF9AE}" pid="4" name="company">
    <vt:lpwstr>学科网</vt:lpwstr>
  </property>
  <property fmtid="{D5CDD505-2E9C-101B-9397-08002B2CF9AE}" pid="5" name="copyright">
    <vt:lpwstr>学科网版权所有</vt:lpwstr>
  </property>
</Properties>
</file>