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gif" ContentType="image/gif"/>
  <Default Extension="wmf" ContentType="image/x-wmf"/>
  <Default Extension="wav" ContentType="audio/wa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9" r:id="rId1"/>
    <p:sldMasterId id="2147483661" r:id="rId2"/>
    <p:sldMasterId id="2147483673" r:id="rId3"/>
    <p:sldMasterId id="214748367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90" r:id="rId12"/>
    <p:sldId id="264" r:id="rId13"/>
    <p:sldId id="265" r:id="rId14"/>
    <p:sldId id="266" r:id="rId15"/>
    <p:sldId id="267" r:id="rId16"/>
    <p:sldId id="271" r:id="rId17"/>
    <p:sldId id="272" r:id="rId18"/>
    <p:sldId id="273" r:id="rId19"/>
    <p:sldId id="274" r:id="rId20"/>
    <p:sldId id="360" r:id="rId21"/>
    <p:sldId id="361" r:id="rId22"/>
    <p:sldId id="333" r:id="rId23"/>
    <p:sldId id="362" r:id="rId24"/>
    <p:sldId id="363" r:id="rId25"/>
    <p:sldId id="364" r:id="rId26"/>
    <p:sldId id="317" r:id="rId27"/>
    <p:sldId id="284" r:id="rId28"/>
    <p:sldId id="285" r:id="rId29"/>
    <p:sldId id="286" r:id="rId30"/>
    <p:sldId id="373" r:id="rId31"/>
    <p:sldId id="318" r:id="rId32"/>
    <p:sldId id="319" r:id="rId33"/>
  </p:sldIdLst>
  <p:sldSz cx="9144000" cy="6858000" type="screen4x3"/>
  <p:notesSz cx="6858000" cy="9144000"/>
  <p:custDataLst>
    <p:tags r:id="rId34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>
      <p:cViewPr varScale="1">
        <p:scale>
          <a:sx n="81" d="100"/>
          <a:sy n="81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slide" Target="slides/slide11.xml" /><Relationship Id="rId17" Type="http://schemas.openxmlformats.org/officeDocument/2006/relationships/slide" Target="slides/slide12.xml" /><Relationship Id="rId18" Type="http://schemas.openxmlformats.org/officeDocument/2006/relationships/slide" Target="slides/slide13.xml" /><Relationship Id="rId19" Type="http://schemas.openxmlformats.org/officeDocument/2006/relationships/slide" Target="slides/slide14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5.xml" /><Relationship Id="rId21" Type="http://schemas.openxmlformats.org/officeDocument/2006/relationships/slide" Target="slides/slide16.xml" /><Relationship Id="rId22" Type="http://schemas.openxmlformats.org/officeDocument/2006/relationships/slide" Target="slides/slide17.xml" /><Relationship Id="rId23" Type="http://schemas.openxmlformats.org/officeDocument/2006/relationships/slide" Target="slides/slide18.xml" /><Relationship Id="rId24" Type="http://schemas.openxmlformats.org/officeDocument/2006/relationships/slide" Target="slides/slide19.xml" /><Relationship Id="rId25" Type="http://schemas.openxmlformats.org/officeDocument/2006/relationships/slide" Target="slides/slide20.xml" /><Relationship Id="rId26" Type="http://schemas.openxmlformats.org/officeDocument/2006/relationships/slide" Target="slides/slide21.xml" /><Relationship Id="rId27" Type="http://schemas.openxmlformats.org/officeDocument/2006/relationships/slide" Target="slides/slide22.xml" /><Relationship Id="rId28" Type="http://schemas.openxmlformats.org/officeDocument/2006/relationships/slide" Target="slides/slide23.xml" /><Relationship Id="rId29" Type="http://schemas.openxmlformats.org/officeDocument/2006/relationships/slide" Target="slides/slide24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5.xml" /><Relationship Id="rId31" Type="http://schemas.openxmlformats.org/officeDocument/2006/relationships/slide" Target="slides/slide26.xml" /><Relationship Id="rId32" Type="http://schemas.openxmlformats.org/officeDocument/2006/relationships/slide" Target="slides/slide27.xml" /><Relationship Id="rId33" Type="http://schemas.openxmlformats.org/officeDocument/2006/relationships/slide" Target="slides/slide28.xml" /><Relationship Id="rId34" Type="http://schemas.openxmlformats.org/officeDocument/2006/relationships/tags" Target="tags/tag1.xml" /><Relationship Id="rId35" Type="http://schemas.openxmlformats.org/officeDocument/2006/relationships/presProps" Target="presProps.xml" /><Relationship Id="rId36" Type="http://schemas.openxmlformats.org/officeDocument/2006/relationships/viewProps" Target="viewProps.xml" /><Relationship Id="rId37" Type="http://schemas.openxmlformats.org/officeDocument/2006/relationships/theme" Target="theme/theme1.xml" /><Relationship Id="rId38" Type="http://schemas.openxmlformats.org/officeDocument/2006/relationships/tableStyles" Target="tableStyles.xml" /><Relationship Id="rId4" Type="http://schemas.openxmlformats.org/officeDocument/2006/relationships/slideMaster" Target="slideMasters/slideMaster4.xml" /><Relationship Id="rId5" Type="http://schemas.openxmlformats.org/officeDocument/2006/relationships/notesMaster" Target="notesMasters/notesMaster1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5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122" name="页眉占位符 13516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zh-CN" sz="1200"/>
          </a:p>
        </p:txBody>
      </p:sp>
      <p:sp>
        <p:nvSpPr>
          <p:cNvPr id="5123" name="日期占位符 13517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/>
          </a:p>
        </p:txBody>
      </p:sp>
      <p:sp>
        <p:nvSpPr>
          <p:cNvPr id="5124" name="幻灯片图像占位符 13517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5125" name="文本占位符 135172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marL="0" indent="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5126" name="页脚占位符 13517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zh-CN" sz="1200"/>
          </a:p>
        </p:txBody>
      </p:sp>
      <p:sp>
        <p:nvSpPr>
          <p:cNvPr id="5127" name="灯片编号占位符 13517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F6955DD-C942-4732-9A29-125017A16E63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幻灯片图像占位符 1"/>
          <p:cNvSpPr/>
          <p:nvPr>
            <p:ph type="sldImg" idx="4294967295"/>
          </p:nvPr>
        </p:nvSpPr>
        <p:spPr>
          <a:xfrm>
            <a:off x="1141412" y="754062"/>
            <a:ext cx="4391025" cy="3294062"/>
          </a:xfrm>
          <a:prstGeom prst="rect">
            <a:avLst/>
          </a:prstGeom>
          <a:solidFill>
            <a:srgbClr val="FFFFFF"/>
          </a:solidFill>
          <a:ln>
            <a:round/>
          </a:ln>
        </p:spPr>
      </p:sp>
      <p:sp>
        <p:nvSpPr>
          <p:cNvPr id="9218" name="文本占位符 2"/>
          <p:cNvSpPr/>
          <p:nvPr>
            <p:ph type="body" idx="4294967295"/>
          </p:nvPr>
        </p:nvSpPr>
        <p:spPr>
          <a:xfrm>
            <a:off x="538162" y="4387850"/>
            <a:ext cx="5780088" cy="39528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/>
          </a:p>
        </p:txBody>
      </p:sp>
      <p:sp>
        <p:nvSpPr>
          <p:cNvPr id="9219" name="灯片编号占位符 1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709C5EA-51F4-4EA9-BE65-396A4316EE96}" type="slidenum">
              <a:rPr lang="zh-CN" altLang="en-US" sz="1200"/>
              <a:t>3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3017"/>
          <p:cNvSpPr>
            <a:spLocks noGrp="1"/>
          </p:cNvSpPr>
          <p:nvPr>
            <p:ph type="dt" sz="half" idx="10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400"/>
          </a:p>
        </p:txBody>
      </p:sp>
      <p:sp>
        <p:nvSpPr>
          <p:cNvPr id="0" name="页脚占位符 33018"/>
          <p:cNvSpPr>
            <a:spLocks noGrp="1"/>
          </p:cNvSpPr>
          <p:nvPr>
            <p:ph type="ftr" sz="quarter" idx="11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zh-CN" sz="1400"/>
          </a:p>
        </p:txBody>
      </p:sp>
      <p:sp>
        <p:nvSpPr>
          <p:cNvPr id="0" name="灯片编号占位符 33019"/>
          <p:cNvSpPr>
            <a:spLocks noGrp="1"/>
          </p:cNvSpPr>
          <p:nvPr>
            <p:ph type="sldNum" sz="quarter" idx="12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2EEE296-A506-4C53-9CF9-4FB18C3EFB85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3017"/>
          <p:cNvSpPr>
            <a:spLocks noGrp="1"/>
          </p:cNvSpPr>
          <p:nvPr>
            <p:ph type="dt" sz="half" idx="10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400"/>
          </a:p>
        </p:txBody>
      </p:sp>
      <p:sp>
        <p:nvSpPr>
          <p:cNvPr id="0" name="页脚占位符 33018"/>
          <p:cNvSpPr>
            <a:spLocks noGrp="1"/>
          </p:cNvSpPr>
          <p:nvPr>
            <p:ph type="ftr" sz="quarter" idx="11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zh-CN" sz="1400"/>
          </a:p>
        </p:txBody>
      </p:sp>
      <p:sp>
        <p:nvSpPr>
          <p:cNvPr id="0" name="灯片编号占位符 33019"/>
          <p:cNvSpPr>
            <a:spLocks noGrp="1"/>
          </p:cNvSpPr>
          <p:nvPr>
            <p:ph type="sldNum" sz="quarter" idx="12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2EEE296-A506-4C53-9CF9-4FB18C3EFB85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995166" cy="44989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67834" y="1600200"/>
            <a:ext cx="3995166" cy="44989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3017"/>
          <p:cNvSpPr>
            <a:spLocks noGrp="1"/>
          </p:cNvSpPr>
          <p:nvPr>
            <p:ph type="dt" sz="half" idx="10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400"/>
          </a:p>
        </p:txBody>
      </p:sp>
      <p:sp>
        <p:nvSpPr>
          <p:cNvPr id="0" name="页脚占位符 33018"/>
          <p:cNvSpPr>
            <a:spLocks noGrp="1"/>
          </p:cNvSpPr>
          <p:nvPr>
            <p:ph type="ftr" sz="quarter" idx="11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zh-CN" sz="1400"/>
          </a:p>
        </p:txBody>
      </p:sp>
      <p:sp>
        <p:nvSpPr>
          <p:cNvPr id="0" name="灯片编号占位符 33019"/>
          <p:cNvSpPr>
            <a:spLocks noGrp="1"/>
          </p:cNvSpPr>
          <p:nvPr>
            <p:ph type="sldNum" sz="quarter" idx="12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2EEE296-A506-4C53-9CF9-4FB18C3EFB85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3017"/>
          <p:cNvSpPr>
            <a:spLocks noGrp="1"/>
          </p:cNvSpPr>
          <p:nvPr>
            <p:ph type="dt" sz="half" idx="10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400"/>
          </a:p>
        </p:txBody>
      </p:sp>
      <p:sp>
        <p:nvSpPr>
          <p:cNvPr id="0" name="页脚占位符 33018"/>
          <p:cNvSpPr>
            <a:spLocks noGrp="1"/>
          </p:cNvSpPr>
          <p:nvPr>
            <p:ph type="ftr" sz="quarter" idx="11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zh-CN" sz="1400"/>
          </a:p>
        </p:txBody>
      </p:sp>
      <p:sp>
        <p:nvSpPr>
          <p:cNvPr id="0" name="灯片编号占位符 33019"/>
          <p:cNvSpPr>
            <a:spLocks noGrp="1"/>
          </p:cNvSpPr>
          <p:nvPr>
            <p:ph type="sldNum" sz="quarter" idx="12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2EEE296-A506-4C53-9CF9-4FB18C3EFB85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3017"/>
          <p:cNvSpPr>
            <a:spLocks noGrp="1"/>
          </p:cNvSpPr>
          <p:nvPr>
            <p:ph type="dt" sz="half" idx="10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400"/>
          </a:p>
        </p:txBody>
      </p:sp>
      <p:sp>
        <p:nvSpPr>
          <p:cNvPr id="0" name="页脚占位符 33018"/>
          <p:cNvSpPr>
            <a:spLocks noGrp="1"/>
          </p:cNvSpPr>
          <p:nvPr>
            <p:ph type="ftr" sz="quarter" idx="11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zh-CN" sz="1400"/>
          </a:p>
        </p:txBody>
      </p:sp>
      <p:sp>
        <p:nvSpPr>
          <p:cNvPr id="0" name="灯片编号占位符 33019"/>
          <p:cNvSpPr>
            <a:spLocks noGrp="1"/>
          </p:cNvSpPr>
          <p:nvPr>
            <p:ph type="sldNum" sz="quarter" idx="12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2EEE296-A506-4C53-9CF9-4FB18C3EFB85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3017"/>
          <p:cNvSpPr>
            <a:spLocks noGrp="1"/>
          </p:cNvSpPr>
          <p:nvPr>
            <p:ph type="dt" sz="half" idx="10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400"/>
          </a:p>
        </p:txBody>
      </p:sp>
      <p:sp>
        <p:nvSpPr>
          <p:cNvPr id="0" name="页脚占位符 33018"/>
          <p:cNvSpPr>
            <a:spLocks noGrp="1"/>
          </p:cNvSpPr>
          <p:nvPr>
            <p:ph type="ftr" sz="quarter" idx="11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zh-CN" sz="1400"/>
          </a:p>
        </p:txBody>
      </p:sp>
      <p:sp>
        <p:nvSpPr>
          <p:cNvPr id="0" name="灯片编号占位符 33019"/>
          <p:cNvSpPr>
            <a:spLocks noGrp="1"/>
          </p:cNvSpPr>
          <p:nvPr>
            <p:ph type="sldNum" sz="quarter" idx="12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2EEE296-A506-4C53-9CF9-4FB18C3EFB85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3017"/>
          <p:cNvSpPr>
            <a:spLocks noGrp="1"/>
          </p:cNvSpPr>
          <p:nvPr>
            <p:ph type="dt" sz="half" idx="10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400"/>
          </a:p>
        </p:txBody>
      </p:sp>
      <p:sp>
        <p:nvSpPr>
          <p:cNvPr id="0" name="页脚占位符 33018"/>
          <p:cNvSpPr>
            <a:spLocks noGrp="1"/>
          </p:cNvSpPr>
          <p:nvPr>
            <p:ph type="ftr" sz="quarter" idx="11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zh-CN" sz="1400"/>
          </a:p>
        </p:txBody>
      </p:sp>
      <p:sp>
        <p:nvSpPr>
          <p:cNvPr id="0" name="灯片编号占位符 33019"/>
          <p:cNvSpPr>
            <a:spLocks noGrp="1"/>
          </p:cNvSpPr>
          <p:nvPr>
            <p:ph type="sldNum" sz="quarter" idx="12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2EEE296-A506-4C53-9CF9-4FB18C3EFB85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3017"/>
          <p:cNvSpPr>
            <a:spLocks noGrp="1"/>
          </p:cNvSpPr>
          <p:nvPr>
            <p:ph type="dt" sz="half" idx="10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400"/>
          </a:p>
        </p:txBody>
      </p:sp>
      <p:sp>
        <p:nvSpPr>
          <p:cNvPr id="0" name="页脚占位符 33018"/>
          <p:cNvSpPr>
            <a:spLocks noGrp="1"/>
          </p:cNvSpPr>
          <p:nvPr>
            <p:ph type="ftr" sz="quarter" idx="11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zh-CN" sz="1400"/>
          </a:p>
        </p:txBody>
      </p:sp>
      <p:sp>
        <p:nvSpPr>
          <p:cNvPr id="0" name="灯片编号占位符 33019"/>
          <p:cNvSpPr>
            <a:spLocks noGrp="1"/>
          </p:cNvSpPr>
          <p:nvPr>
            <p:ph type="sldNum" sz="quarter" idx="12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2EEE296-A506-4C53-9CF9-4FB18C3EFB85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3017"/>
          <p:cNvSpPr>
            <a:spLocks noGrp="1"/>
          </p:cNvSpPr>
          <p:nvPr>
            <p:ph type="dt" sz="half" idx="10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400"/>
          </a:p>
        </p:txBody>
      </p:sp>
      <p:sp>
        <p:nvSpPr>
          <p:cNvPr id="0" name="页脚占位符 33018"/>
          <p:cNvSpPr>
            <a:spLocks noGrp="1"/>
          </p:cNvSpPr>
          <p:nvPr>
            <p:ph type="ftr" sz="quarter" idx="11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zh-CN" sz="1400"/>
          </a:p>
        </p:txBody>
      </p:sp>
      <p:sp>
        <p:nvSpPr>
          <p:cNvPr id="0" name="灯片编号占位符 33019"/>
          <p:cNvSpPr>
            <a:spLocks noGrp="1"/>
          </p:cNvSpPr>
          <p:nvPr>
            <p:ph type="sldNum" sz="quarter" idx="12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2EEE296-A506-4C53-9CF9-4FB18C3EFB85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4013" y="228600"/>
            <a:ext cx="2135188" cy="587057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98450" y="228600"/>
            <a:ext cx="6281784" cy="587057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3017"/>
          <p:cNvSpPr>
            <a:spLocks noGrp="1"/>
          </p:cNvSpPr>
          <p:nvPr>
            <p:ph type="dt" sz="half" idx="10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400"/>
          </a:p>
        </p:txBody>
      </p:sp>
      <p:sp>
        <p:nvSpPr>
          <p:cNvPr id="0" name="页脚占位符 33018"/>
          <p:cNvSpPr>
            <a:spLocks noGrp="1"/>
          </p:cNvSpPr>
          <p:nvPr>
            <p:ph type="ftr" sz="quarter" idx="11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zh-CN" sz="1400"/>
          </a:p>
        </p:txBody>
      </p:sp>
      <p:sp>
        <p:nvSpPr>
          <p:cNvPr id="0" name="灯片编号占位符 33019"/>
          <p:cNvSpPr>
            <a:spLocks noGrp="1"/>
          </p:cNvSpPr>
          <p:nvPr>
            <p:ph type="sldNum" sz="quarter" idx="12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2EEE296-A506-4C53-9CF9-4FB18C3EFB85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F4CCD1-816F-4F23-928B-A4746B3CF80E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F4CCD1-816F-4F23-928B-A4746B3CF80E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F4CCD1-816F-4F23-928B-A4746B3CF80E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F4CCD1-816F-4F23-928B-A4746B3CF80E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F4CCD1-816F-4F23-928B-A4746B3CF80E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F4CCD1-816F-4F23-928B-A4746B3CF80E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F4CCD1-816F-4F23-928B-A4746B3CF80E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F4CCD1-816F-4F23-928B-A4746B3CF80E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F4CCD1-816F-4F23-928B-A4746B3CF80E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F4CCD1-816F-4F23-928B-A4746B3CF80E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F4CCD1-816F-4F23-928B-A4746B3CF80E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1967E9-C8E3-4B0B-ADCA-F2D4FF1C8A66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1967E9-C8E3-4B0B-ADCA-F2D4FF1C8A66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1967E9-C8E3-4B0B-ADCA-F2D4FF1C8A66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1967E9-C8E3-4B0B-ADCA-F2D4FF1C8A66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1967E9-C8E3-4B0B-ADCA-F2D4FF1C8A66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1967E9-C8E3-4B0B-ADCA-F2D4FF1C8A66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1967E9-C8E3-4B0B-ADCA-F2D4FF1C8A66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1967E9-C8E3-4B0B-ADCA-F2D4FF1C8A66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1967E9-C8E3-4B0B-ADCA-F2D4FF1C8A66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1967E9-C8E3-4B0B-ADCA-F2D4FF1C8A66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Rectangle 2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0" name="Rectangle 2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1967E9-C8E3-4B0B-ADCA-F2D4FF1C8A66}" type="slidenum">
              <a:rPr lang="en-US" altLang="zh-CN" sz="140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3955" name="标题 33954"/>
          <p:cNvSpPr>
            <a:spLocks noGrp="1" noRot="1"/>
          </p:cNvSpPr>
          <p:nvPr>
            <p:ph type="ctrTitle"/>
          </p:nvPr>
        </p:nvSpPr>
        <p:spPr>
          <a:xfrm>
            <a:off x="685800" y="20574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defRPr kern="1200"/>
            </a:lvl1pPr>
          </a:lstStyle>
          <a:p>
            <a:pPr lvl="0"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3959" name="副标题 33958"/>
          <p:cNvSpPr>
            <a:spLocks noGrp="1" noRot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0" name="日期占位符 33017"/>
          <p:cNvSpPr>
            <a:spLocks noGrp="1"/>
          </p:cNvSpPr>
          <p:nvPr>
            <p:ph type="dt" sz="half" idx="10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400"/>
          </a:p>
        </p:txBody>
      </p:sp>
      <p:sp>
        <p:nvSpPr>
          <p:cNvPr id="0" name="页脚占位符 33018"/>
          <p:cNvSpPr>
            <a:spLocks noGrp="1"/>
          </p:cNvSpPr>
          <p:nvPr>
            <p:ph type="ftr" sz="quarter" idx="11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zh-CN" sz="1400"/>
          </a:p>
        </p:txBody>
      </p:sp>
      <p:sp>
        <p:nvSpPr>
          <p:cNvPr id="0" name="灯片编号占位符 33019"/>
          <p:cNvSpPr>
            <a:spLocks noGrp="1"/>
          </p:cNvSpPr>
          <p:nvPr>
            <p:ph type="sldNum" sz="quarter" idx="12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2EEE296-A506-4C53-9CF9-4FB18C3EFB85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slideLayout" Target="../slideLayouts/slideLayout20.xml" /><Relationship Id="rId11" Type="http://schemas.openxmlformats.org/officeDocument/2006/relationships/slideLayout" Target="../slideLayouts/slideLayout21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2.xml" /><Relationship Id="rId3" Type="http://schemas.openxmlformats.org/officeDocument/2006/relationships/slideLayout" Target="../slideLayouts/slideLayout13.xml" /><Relationship Id="rId4" Type="http://schemas.openxmlformats.org/officeDocument/2006/relationships/slideLayout" Target="../slideLayouts/slideLayout14.xml" /><Relationship Id="rId5" Type="http://schemas.openxmlformats.org/officeDocument/2006/relationships/slideLayout" Target="../slideLayouts/slideLayout15.xml" /><Relationship Id="rId6" Type="http://schemas.openxmlformats.org/officeDocument/2006/relationships/slideLayout" Target="../slideLayouts/slideLayout16.xml" /><Relationship Id="rId7" Type="http://schemas.openxmlformats.org/officeDocument/2006/relationships/slideLayout" Target="../slideLayouts/slideLayout17.xml" /><Relationship Id="rId8" Type="http://schemas.openxmlformats.org/officeDocument/2006/relationships/slideLayout" Target="../slideLayouts/slideLayout18.xml" /><Relationship Id="rId9" Type="http://schemas.openxmlformats.org/officeDocument/2006/relationships/slideLayout" Target="../slideLayouts/slideLayout19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10" Type="http://schemas.openxmlformats.org/officeDocument/2006/relationships/slideLayout" Target="../slideLayouts/slideLayout31.xml" /><Relationship Id="rId11" Type="http://schemas.openxmlformats.org/officeDocument/2006/relationships/slideLayout" Target="../slideLayouts/slideLayout32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3.xml" /><Relationship Id="rId3" Type="http://schemas.openxmlformats.org/officeDocument/2006/relationships/slideLayout" Target="../slideLayouts/slideLayout24.xml" /><Relationship Id="rId4" Type="http://schemas.openxmlformats.org/officeDocument/2006/relationships/slideLayout" Target="../slideLayouts/slideLayout25.xml" /><Relationship Id="rId5" Type="http://schemas.openxmlformats.org/officeDocument/2006/relationships/slideLayout" Target="../slideLayouts/slideLayout26.xml" /><Relationship Id="rId6" Type="http://schemas.openxmlformats.org/officeDocument/2006/relationships/slideLayout" Target="../slideLayouts/slideLayout27.xml" /><Relationship Id="rId7" Type="http://schemas.openxmlformats.org/officeDocument/2006/relationships/slideLayout" Target="../slideLayouts/slideLayout28.xml" /><Relationship Id="rId8" Type="http://schemas.openxmlformats.org/officeDocument/2006/relationships/slideLayout" Target="../slideLayouts/slideLayout29.xml" /><Relationship Id="rId9" Type="http://schemas.openxmlformats.org/officeDocument/2006/relationships/slideLayout" Target="../slideLayouts/slideLayout30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 /><Relationship Id="rId2" Type="http://schemas.openxmlformats.org/officeDocument/2006/relationships/theme" Target="../theme/theme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grpSp>
        <p:nvGrpSpPr>
          <p:cNvPr id="1026" name="组合 32769"/>
          <p:cNvGrpSpPr/>
          <p:nvPr/>
        </p:nvGrpSpPr>
        <p:grpSpPr>
          <a:xfrm>
            <a:off x="566738" y="0"/>
            <a:ext cx="7891462" cy="6821488"/>
            <a:chOff x="349" y="23"/>
            <a:chExt cx="4971" cy="4297"/>
          </a:xfrm>
        </p:grpSpPr>
        <p:sp>
          <p:nvSpPr>
            <p:cNvPr id="1027" name="矩形 32770"/>
            <p:cNvSpPr>
              <a:spLocks noChangeArrowheads="1"/>
            </p:cNvSpPr>
            <p:nvPr/>
          </p:nvSpPr>
          <p:spPr bwMode="auto"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28" name="任意多边形 32771"/>
            <p:cNvSpPr>
              <a:spLocks noEditPoints="1" noChangeArrowheads="1"/>
            </p:cNvSpPr>
            <p:nvPr/>
          </p:nvSpPr>
          <p:spPr bwMode="auto">
            <a:xfrm>
              <a:off x="384" y="225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29" name="任意多边形 32772"/>
            <p:cNvSpPr>
              <a:spLocks noEditPoints="1" noChangeArrowheads="1"/>
            </p:cNvSpPr>
            <p:nvPr/>
          </p:nvSpPr>
          <p:spPr bwMode="auto">
            <a:xfrm>
              <a:off x="384" y="630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30" name="任意多边形 32773"/>
            <p:cNvSpPr>
              <a:spLocks noEditPoints="1" noChangeArrowheads="1"/>
            </p:cNvSpPr>
            <p:nvPr/>
          </p:nvSpPr>
          <p:spPr bwMode="auto">
            <a:xfrm>
              <a:off x="384" y="1034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31" name="任意多边形 32774"/>
            <p:cNvSpPr>
              <a:spLocks noEditPoints="1" noChangeArrowheads="1"/>
            </p:cNvSpPr>
            <p:nvPr/>
          </p:nvSpPr>
          <p:spPr bwMode="auto">
            <a:xfrm>
              <a:off x="384" y="1438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32" name="任意多边形 32775"/>
            <p:cNvSpPr>
              <a:spLocks noEditPoints="1" noChangeArrowheads="1"/>
            </p:cNvSpPr>
            <p:nvPr/>
          </p:nvSpPr>
          <p:spPr bwMode="auto">
            <a:xfrm>
              <a:off x="384" y="1843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33" name="任意多边形 32776"/>
            <p:cNvSpPr>
              <a:spLocks noEditPoints="1" noChangeArrowheads="1"/>
            </p:cNvSpPr>
            <p:nvPr/>
          </p:nvSpPr>
          <p:spPr bwMode="auto">
            <a:xfrm>
              <a:off x="384" y="2247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34" name="任意多边形 32777"/>
            <p:cNvSpPr>
              <a:spLocks noEditPoints="1" noChangeArrowheads="1"/>
            </p:cNvSpPr>
            <p:nvPr/>
          </p:nvSpPr>
          <p:spPr bwMode="auto">
            <a:xfrm>
              <a:off x="384" y="2652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35" name="任意多边形 32778"/>
            <p:cNvSpPr>
              <a:spLocks noEditPoints="1" noChangeArrowheads="1"/>
            </p:cNvSpPr>
            <p:nvPr/>
          </p:nvSpPr>
          <p:spPr bwMode="auto">
            <a:xfrm>
              <a:off x="384" y="3056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36" name="任意多边形 32779"/>
            <p:cNvSpPr>
              <a:spLocks noEditPoints="1" noChangeArrowheads="1"/>
            </p:cNvSpPr>
            <p:nvPr/>
          </p:nvSpPr>
          <p:spPr bwMode="auto">
            <a:xfrm>
              <a:off x="384" y="3461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37" name="任意多边形 32780"/>
            <p:cNvSpPr>
              <a:spLocks noEditPoints="1" noChangeArrowheads="1"/>
            </p:cNvSpPr>
            <p:nvPr/>
          </p:nvSpPr>
          <p:spPr bwMode="auto">
            <a:xfrm>
              <a:off x="384" y="3865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38" name="矩形 32781"/>
            <p:cNvSpPr>
              <a:spLocks noChangeArrowheads="1"/>
            </p:cNvSpPr>
            <p:nvPr/>
          </p:nvSpPr>
          <p:spPr bwMode="auto"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39" name="矩形 32782"/>
            <p:cNvSpPr>
              <a:spLocks noChangeArrowheads="1"/>
            </p:cNvSpPr>
            <p:nvPr/>
          </p:nvSpPr>
          <p:spPr bwMode="auto"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40" name="任意多边形 32783"/>
            <p:cNvSpPr>
              <a:spLocks noEditPoints="1" noChangeArrowheads="1"/>
            </p:cNvSpPr>
            <p:nvPr/>
          </p:nvSpPr>
          <p:spPr bwMode="auto">
            <a:xfrm>
              <a:off x="829" y="225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41" name="任意多边形 32784"/>
            <p:cNvSpPr>
              <a:spLocks noEditPoints="1" noChangeArrowheads="1"/>
            </p:cNvSpPr>
            <p:nvPr/>
          </p:nvSpPr>
          <p:spPr bwMode="auto">
            <a:xfrm>
              <a:off x="829" y="630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42" name="任意多边形 32785"/>
            <p:cNvSpPr>
              <a:spLocks noEditPoints="1" noChangeArrowheads="1"/>
            </p:cNvSpPr>
            <p:nvPr/>
          </p:nvSpPr>
          <p:spPr bwMode="auto">
            <a:xfrm>
              <a:off x="829" y="1034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43" name="任意多边形 32786"/>
            <p:cNvSpPr>
              <a:spLocks noEditPoints="1" noChangeArrowheads="1"/>
            </p:cNvSpPr>
            <p:nvPr/>
          </p:nvSpPr>
          <p:spPr bwMode="auto">
            <a:xfrm>
              <a:off x="829" y="1438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44" name="任意多边形 32787"/>
            <p:cNvSpPr>
              <a:spLocks noEditPoints="1" noChangeArrowheads="1"/>
            </p:cNvSpPr>
            <p:nvPr/>
          </p:nvSpPr>
          <p:spPr bwMode="auto">
            <a:xfrm>
              <a:off x="829" y="1843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45" name="任意多边形 32788"/>
            <p:cNvSpPr>
              <a:spLocks noEditPoints="1" noChangeArrowheads="1"/>
            </p:cNvSpPr>
            <p:nvPr/>
          </p:nvSpPr>
          <p:spPr bwMode="auto">
            <a:xfrm>
              <a:off x="829" y="2247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46" name="任意多边形 32789"/>
            <p:cNvSpPr>
              <a:spLocks noEditPoints="1" noChangeArrowheads="1"/>
            </p:cNvSpPr>
            <p:nvPr/>
          </p:nvSpPr>
          <p:spPr bwMode="auto">
            <a:xfrm>
              <a:off x="829" y="2652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47" name="任意多边形 32790"/>
            <p:cNvSpPr>
              <a:spLocks noEditPoints="1" noChangeArrowheads="1"/>
            </p:cNvSpPr>
            <p:nvPr/>
          </p:nvSpPr>
          <p:spPr bwMode="auto">
            <a:xfrm>
              <a:off x="829" y="3056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48" name="任意多边形 32791"/>
            <p:cNvSpPr>
              <a:spLocks noEditPoints="1" noChangeArrowheads="1"/>
            </p:cNvSpPr>
            <p:nvPr/>
          </p:nvSpPr>
          <p:spPr bwMode="auto">
            <a:xfrm>
              <a:off x="829" y="3461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49" name="任意多边形 32792"/>
            <p:cNvSpPr>
              <a:spLocks noEditPoints="1" noChangeArrowheads="1"/>
            </p:cNvSpPr>
            <p:nvPr/>
          </p:nvSpPr>
          <p:spPr bwMode="auto">
            <a:xfrm>
              <a:off x="829" y="3865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50" name="矩形 32793"/>
            <p:cNvSpPr>
              <a:spLocks noChangeArrowheads="1"/>
            </p:cNvSpPr>
            <p:nvPr/>
          </p:nvSpPr>
          <p:spPr bwMode="auto"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51" name="矩形 32794"/>
            <p:cNvSpPr>
              <a:spLocks noChangeArrowheads="1"/>
            </p:cNvSpPr>
            <p:nvPr/>
          </p:nvSpPr>
          <p:spPr bwMode="auto"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52" name="任意多边形 32795"/>
            <p:cNvSpPr>
              <a:spLocks noEditPoints="1" noChangeArrowheads="1"/>
            </p:cNvSpPr>
            <p:nvPr/>
          </p:nvSpPr>
          <p:spPr bwMode="auto">
            <a:xfrm>
              <a:off x="1279" y="225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53" name="任意多边形 32796"/>
            <p:cNvSpPr>
              <a:spLocks noEditPoints="1" noChangeArrowheads="1"/>
            </p:cNvSpPr>
            <p:nvPr/>
          </p:nvSpPr>
          <p:spPr bwMode="auto">
            <a:xfrm>
              <a:off x="1279" y="630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54" name="任意多边形 32797"/>
            <p:cNvSpPr>
              <a:spLocks noEditPoints="1" noChangeArrowheads="1"/>
            </p:cNvSpPr>
            <p:nvPr/>
          </p:nvSpPr>
          <p:spPr bwMode="auto">
            <a:xfrm>
              <a:off x="1279" y="1034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55" name="任意多边形 32798"/>
            <p:cNvSpPr>
              <a:spLocks noEditPoints="1" noChangeArrowheads="1"/>
            </p:cNvSpPr>
            <p:nvPr/>
          </p:nvSpPr>
          <p:spPr bwMode="auto">
            <a:xfrm>
              <a:off x="1279" y="1438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56" name="任意多边形 32799"/>
            <p:cNvSpPr>
              <a:spLocks noEditPoints="1" noChangeArrowheads="1"/>
            </p:cNvSpPr>
            <p:nvPr/>
          </p:nvSpPr>
          <p:spPr bwMode="auto">
            <a:xfrm>
              <a:off x="1279" y="1843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57" name="任意多边形 32800"/>
            <p:cNvSpPr>
              <a:spLocks noEditPoints="1" noChangeArrowheads="1"/>
            </p:cNvSpPr>
            <p:nvPr/>
          </p:nvSpPr>
          <p:spPr bwMode="auto">
            <a:xfrm>
              <a:off x="1279" y="2247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58" name="任意多边形 32801"/>
            <p:cNvSpPr>
              <a:spLocks noEditPoints="1" noChangeArrowheads="1"/>
            </p:cNvSpPr>
            <p:nvPr/>
          </p:nvSpPr>
          <p:spPr bwMode="auto">
            <a:xfrm>
              <a:off x="1279" y="2652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59" name="任意多边形 32802"/>
            <p:cNvSpPr>
              <a:spLocks noEditPoints="1" noChangeArrowheads="1"/>
            </p:cNvSpPr>
            <p:nvPr/>
          </p:nvSpPr>
          <p:spPr bwMode="auto">
            <a:xfrm>
              <a:off x="1279" y="3056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60" name="任意多边形 32803"/>
            <p:cNvSpPr>
              <a:spLocks noEditPoints="1" noChangeArrowheads="1"/>
            </p:cNvSpPr>
            <p:nvPr/>
          </p:nvSpPr>
          <p:spPr bwMode="auto">
            <a:xfrm>
              <a:off x="1279" y="3461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61" name="任意多边形 32804"/>
            <p:cNvSpPr>
              <a:spLocks noEditPoints="1" noChangeArrowheads="1"/>
            </p:cNvSpPr>
            <p:nvPr/>
          </p:nvSpPr>
          <p:spPr bwMode="auto">
            <a:xfrm>
              <a:off x="1279" y="3865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62" name="矩形 32805"/>
            <p:cNvSpPr>
              <a:spLocks noChangeArrowheads="1"/>
            </p:cNvSpPr>
            <p:nvPr/>
          </p:nvSpPr>
          <p:spPr bwMode="auto"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63" name="矩形 32806"/>
            <p:cNvSpPr>
              <a:spLocks noChangeArrowheads="1"/>
            </p:cNvSpPr>
            <p:nvPr/>
          </p:nvSpPr>
          <p:spPr bwMode="auto"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64" name="任意多边形 32807"/>
            <p:cNvSpPr>
              <a:spLocks noEditPoints="1" noChangeArrowheads="1"/>
            </p:cNvSpPr>
            <p:nvPr/>
          </p:nvSpPr>
          <p:spPr bwMode="auto">
            <a:xfrm>
              <a:off x="1724" y="225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65" name="任意多边形 32808"/>
            <p:cNvSpPr>
              <a:spLocks noEditPoints="1" noChangeArrowheads="1"/>
            </p:cNvSpPr>
            <p:nvPr/>
          </p:nvSpPr>
          <p:spPr bwMode="auto">
            <a:xfrm>
              <a:off x="1724" y="630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66" name="任意多边形 32809"/>
            <p:cNvSpPr>
              <a:spLocks noEditPoints="1" noChangeArrowheads="1"/>
            </p:cNvSpPr>
            <p:nvPr/>
          </p:nvSpPr>
          <p:spPr bwMode="auto">
            <a:xfrm>
              <a:off x="1724" y="1034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67" name="任意多边形 32810"/>
            <p:cNvSpPr>
              <a:spLocks noEditPoints="1" noChangeArrowheads="1"/>
            </p:cNvSpPr>
            <p:nvPr/>
          </p:nvSpPr>
          <p:spPr bwMode="auto">
            <a:xfrm>
              <a:off x="1724" y="1438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68" name="任意多边形 32811"/>
            <p:cNvSpPr>
              <a:spLocks noEditPoints="1" noChangeArrowheads="1"/>
            </p:cNvSpPr>
            <p:nvPr/>
          </p:nvSpPr>
          <p:spPr bwMode="auto">
            <a:xfrm>
              <a:off x="1724" y="1843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69" name="任意多边形 32812"/>
            <p:cNvSpPr>
              <a:spLocks noEditPoints="1" noChangeArrowheads="1"/>
            </p:cNvSpPr>
            <p:nvPr/>
          </p:nvSpPr>
          <p:spPr bwMode="auto">
            <a:xfrm>
              <a:off x="1724" y="2247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70" name="任意多边形 32813"/>
            <p:cNvSpPr>
              <a:spLocks noEditPoints="1" noChangeArrowheads="1"/>
            </p:cNvSpPr>
            <p:nvPr/>
          </p:nvSpPr>
          <p:spPr bwMode="auto">
            <a:xfrm>
              <a:off x="1724" y="2652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71" name="任意多边形 32814"/>
            <p:cNvSpPr>
              <a:spLocks noEditPoints="1" noChangeArrowheads="1"/>
            </p:cNvSpPr>
            <p:nvPr/>
          </p:nvSpPr>
          <p:spPr bwMode="auto">
            <a:xfrm>
              <a:off x="1724" y="3056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72" name="任意多边形 32815"/>
            <p:cNvSpPr>
              <a:spLocks noEditPoints="1" noChangeArrowheads="1"/>
            </p:cNvSpPr>
            <p:nvPr/>
          </p:nvSpPr>
          <p:spPr bwMode="auto">
            <a:xfrm>
              <a:off x="1724" y="3461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73" name="任意多边形 32816"/>
            <p:cNvSpPr>
              <a:spLocks noEditPoints="1" noChangeArrowheads="1"/>
            </p:cNvSpPr>
            <p:nvPr/>
          </p:nvSpPr>
          <p:spPr bwMode="auto">
            <a:xfrm>
              <a:off x="1724" y="3865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74" name="矩形 32817"/>
            <p:cNvSpPr>
              <a:spLocks noChangeArrowheads="1"/>
            </p:cNvSpPr>
            <p:nvPr/>
          </p:nvSpPr>
          <p:spPr bwMode="auto"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75" name="矩形 32818"/>
            <p:cNvSpPr>
              <a:spLocks noChangeArrowheads="1"/>
            </p:cNvSpPr>
            <p:nvPr/>
          </p:nvSpPr>
          <p:spPr bwMode="auto"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76" name="任意多边形 32819"/>
            <p:cNvSpPr>
              <a:spLocks noEditPoints="1" noChangeArrowheads="1"/>
            </p:cNvSpPr>
            <p:nvPr/>
          </p:nvSpPr>
          <p:spPr bwMode="auto">
            <a:xfrm>
              <a:off x="2169" y="225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77" name="任意多边形 32820"/>
            <p:cNvSpPr>
              <a:spLocks noEditPoints="1" noChangeArrowheads="1"/>
            </p:cNvSpPr>
            <p:nvPr/>
          </p:nvSpPr>
          <p:spPr bwMode="auto">
            <a:xfrm>
              <a:off x="2169" y="630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78" name="任意多边形 32821"/>
            <p:cNvSpPr>
              <a:spLocks noEditPoints="1" noChangeArrowheads="1"/>
            </p:cNvSpPr>
            <p:nvPr/>
          </p:nvSpPr>
          <p:spPr bwMode="auto">
            <a:xfrm>
              <a:off x="2169" y="1034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79" name="任意多边形 32822"/>
            <p:cNvSpPr>
              <a:spLocks noEditPoints="1" noChangeArrowheads="1"/>
            </p:cNvSpPr>
            <p:nvPr/>
          </p:nvSpPr>
          <p:spPr bwMode="auto">
            <a:xfrm>
              <a:off x="2169" y="1438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80" name="任意多边形 32823"/>
            <p:cNvSpPr>
              <a:spLocks noEditPoints="1" noChangeArrowheads="1"/>
            </p:cNvSpPr>
            <p:nvPr/>
          </p:nvSpPr>
          <p:spPr bwMode="auto">
            <a:xfrm>
              <a:off x="2169" y="1843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81" name="任意多边形 32824"/>
            <p:cNvSpPr>
              <a:spLocks noEditPoints="1" noChangeArrowheads="1"/>
            </p:cNvSpPr>
            <p:nvPr/>
          </p:nvSpPr>
          <p:spPr bwMode="auto">
            <a:xfrm>
              <a:off x="2169" y="2247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82" name="任意多边形 32825"/>
            <p:cNvSpPr>
              <a:spLocks noEditPoints="1" noChangeArrowheads="1"/>
            </p:cNvSpPr>
            <p:nvPr/>
          </p:nvSpPr>
          <p:spPr bwMode="auto">
            <a:xfrm>
              <a:off x="2169" y="2652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83" name="任意多边形 32826"/>
            <p:cNvSpPr>
              <a:spLocks noEditPoints="1" noChangeArrowheads="1"/>
            </p:cNvSpPr>
            <p:nvPr/>
          </p:nvSpPr>
          <p:spPr bwMode="auto">
            <a:xfrm>
              <a:off x="2169" y="3056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84" name="任意多边形 32827"/>
            <p:cNvSpPr>
              <a:spLocks noEditPoints="1" noChangeArrowheads="1"/>
            </p:cNvSpPr>
            <p:nvPr/>
          </p:nvSpPr>
          <p:spPr bwMode="auto">
            <a:xfrm>
              <a:off x="2169" y="3461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85" name="任意多边形 32828"/>
            <p:cNvSpPr>
              <a:spLocks noEditPoints="1" noChangeArrowheads="1"/>
            </p:cNvSpPr>
            <p:nvPr/>
          </p:nvSpPr>
          <p:spPr bwMode="auto">
            <a:xfrm>
              <a:off x="2169" y="3865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86" name="矩形 32829"/>
            <p:cNvSpPr>
              <a:spLocks noChangeArrowheads="1"/>
            </p:cNvSpPr>
            <p:nvPr/>
          </p:nvSpPr>
          <p:spPr bwMode="auto"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87" name="矩形 32830"/>
            <p:cNvSpPr>
              <a:spLocks noChangeArrowheads="1"/>
            </p:cNvSpPr>
            <p:nvPr/>
          </p:nvSpPr>
          <p:spPr bwMode="auto"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88" name="任意多边形 32831"/>
            <p:cNvSpPr>
              <a:spLocks noEditPoints="1" noChangeArrowheads="1"/>
            </p:cNvSpPr>
            <p:nvPr/>
          </p:nvSpPr>
          <p:spPr bwMode="auto">
            <a:xfrm>
              <a:off x="2620" y="225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89" name="任意多边形 32832"/>
            <p:cNvSpPr>
              <a:spLocks noEditPoints="1" noChangeArrowheads="1"/>
            </p:cNvSpPr>
            <p:nvPr/>
          </p:nvSpPr>
          <p:spPr bwMode="auto">
            <a:xfrm>
              <a:off x="2620" y="630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90" name="任意多边形 32833"/>
            <p:cNvSpPr>
              <a:spLocks noEditPoints="1" noChangeArrowheads="1"/>
            </p:cNvSpPr>
            <p:nvPr/>
          </p:nvSpPr>
          <p:spPr bwMode="auto">
            <a:xfrm>
              <a:off x="2620" y="1034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91" name="任意多边形 32834"/>
            <p:cNvSpPr>
              <a:spLocks noEditPoints="1" noChangeArrowheads="1"/>
            </p:cNvSpPr>
            <p:nvPr/>
          </p:nvSpPr>
          <p:spPr bwMode="auto">
            <a:xfrm>
              <a:off x="2620" y="1438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92" name="任意多边形 32835"/>
            <p:cNvSpPr>
              <a:spLocks noEditPoints="1" noChangeArrowheads="1"/>
            </p:cNvSpPr>
            <p:nvPr/>
          </p:nvSpPr>
          <p:spPr bwMode="auto">
            <a:xfrm>
              <a:off x="2620" y="1843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93" name="任意多边形 32836"/>
            <p:cNvSpPr>
              <a:spLocks noEditPoints="1" noChangeArrowheads="1"/>
            </p:cNvSpPr>
            <p:nvPr/>
          </p:nvSpPr>
          <p:spPr bwMode="auto">
            <a:xfrm>
              <a:off x="2620" y="2247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94" name="任意多边形 32837"/>
            <p:cNvSpPr>
              <a:spLocks noEditPoints="1" noChangeArrowheads="1"/>
            </p:cNvSpPr>
            <p:nvPr/>
          </p:nvSpPr>
          <p:spPr bwMode="auto">
            <a:xfrm>
              <a:off x="2620" y="2652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95" name="任意多边形 32838"/>
            <p:cNvSpPr>
              <a:spLocks noEditPoints="1" noChangeArrowheads="1"/>
            </p:cNvSpPr>
            <p:nvPr/>
          </p:nvSpPr>
          <p:spPr bwMode="auto">
            <a:xfrm>
              <a:off x="2620" y="3056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96" name="任意多边形 32839"/>
            <p:cNvSpPr>
              <a:spLocks noEditPoints="1" noChangeArrowheads="1"/>
            </p:cNvSpPr>
            <p:nvPr/>
          </p:nvSpPr>
          <p:spPr bwMode="auto">
            <a:xfrm>
              <a:off x="2620" y="3461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97" name="任意多边形 32840"/>
            <p:cNvSpPr>
              <a:spLocks noEditPoints="1" noChangeArrowheads="1"/>
            </p:cNvSpPr>
            <p:nvPr/>
          </p:nvSpPr>
          <p:spPr bwMode="auto">
            <a:xfrm>
              <a:off x="2620" y="3865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98" name="矩形 32841"/>
            <p:cNvSpPr>
              <a:spLocks noChangeArrowheads="1"/>
            </p:cNvSpPr>
            <p:nvPr/>
          </p:nvSpPr>
          <p:spPr bwMode="auto"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099" name="矩形 32842"/>
            <p:cNvSpPr>
              <a:spLocks noChangeArrowheads="1"/>
            </p:cNvSpPr>
            <p:nvPr/>
          </p:nvSpPr>
          <p:spPr bwMode="auto"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00" name="任意多边形 32843"/>
            <p:cNvSpPr>
              <a:spLocks noEditPoints="1" noChangeArrowheads="1"/>
            </p:cNvSpPr>
            <p:nvPr/>
          </p:nvSpPr>
          <p:spPr bwMode="auto">
            <a:xfrm>
              <a:off x="3065" y="225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01" name="任意多边形 32844"/>
            <p:cNvSpPr>
              <a:spLocks noEditPoints="1" noChangeArrowheads="1"/>
            </p:cNvSpPr>
            <p:nvPr/>
          </p:nvSpPr>
          <p:spPr bwMode="auto">
            <a:xfrm>
              <a:off x="3065" y="630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02" name="任意多边形 32845"/>
            <p:cNvSpPr>
              <a:spLocks noEditPoints="1" noChangeArrowheads="1"/>
            </p:cNvSpPr>
            <p:nvPr/>
          </p:nvSpPr>
          <p:spPr bwMode="auto">
            <a:xfrm>
              <a:off x="3065" y="1034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03" name="任意多边形 32846"/>
            <p:cNvSpPr>
              <a:spLocks noEditPoints="1" noChangeArrowheads="1"/>
            </p:cNvSpPr>
            <p:nvPr/>
          </p:nvSpPr>
          <p:spPr bwMode="auto">
            <a:xfrm>
              <a:off x="3065" y="1438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04" name="任意多边形 32847"/>
            <p:cNvSpPr>
              <a:spLocks noEditPoints="1" noChangeArrowheads="1"/>
            </p:cNvSpPr>
            <p:nvPr/>
          </p:nvSpPr>
          <p:spPr bwMode="auto">
            <a:xfrm>
              <a:off x="3065" y="1843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05" name="任意多边形 32848"/>
            <p:cNvSpPr>
              <a:spLocks noEditPoints="1" noChangeArrowheads="1"/>
            </p:cNvSpPr>
            <p:nvPr/>
          </p:nvSpPr>
          <p:spPr bwMode="auto">
            <a:xfrm>
              <a:off x="3065" y="2247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06" name="任意多边形 32849"/>
            <p:cNvSpPr>
              <a:spLocks noEditPoints="1" noChangeArrowheads="1"/>
            </p:cNvSpPr>
            <p:nvPr/>
          </p:nvSpPr>
          <p:spPr bwMode="auto">
            <a:xfrm>
              <a:off x="3065" y="2652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07" name="任意多边形 32850"/>
            <p:cNvSpPr>
              <a:spLocks noEditPoints="1" noChangeArrowheads="1"/>
            </p:cNvSpPr>
            <p:nvPr/>
          </p:nvSpPr>
          <p:spPr bwMode="auto">
            <a:xfrm>
              <a:off x="3065" y="3056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08" name="任意多边形 32851"/>
            <p:cNvSpPr>
              <a:spLocks noEditPoints="1" noChangeArrowheads="1"/>
            </p:cNvSpPr>
            <p:nvPr/>
          </p:nvSpPr>
          <p:spPr bwMode="auto">
            <a:xfrm>
              <a:off x="3065" y="3461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09" name="任意多边形 32852"/>
            <p:cNvSpPr>
              <a:spLocks noEditPoints="1" noChangeArrowheads="1"/>
            </p:cNvSpPr>
            <p:nvPr/>
          </p:nvSpPr>
          <p:spPr bwMode="auto">
            <a:xfrm>
              <a:off x="3065" y="3865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10" name="矩形 32853"/>
            <p:cNvSpPr>
              <a:spLocks noChangeArrowheads="1"/>
            </p:cNvSpPr>
            <p:nvPr/>
          </p:nvSpPr>
          <p:spPr bwMode="auto"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11" name="矩形 32854"/>
            <p:cNvSpPr>
              <a:spLocks noChangeArrowheads="1"/>
            </p:cNvSpPr>
            <p:nvPr/>
          </p:nvSpPr>
          <p:spPr bwMode="auto"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12" name="任意多边形 32855"/>
            <p:cNvSpPr>
              <a:spLocks noEditPoints="1" noChangeArrowheads="1"/>
            </p:cNvSpPr>
            <p:nvPr/>
          </p:nvSpPr>
          <p:spPr bwMode="auto">
            <a:xfrm>
              <a:off x="3510" y="225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13" name="任意多边形 32856"/>
            <p:cNvSpPr>
              <a:spLocks noEditPoints="1" noChangeArrowheads="1"/>
            </p:cNvSpPr>
            <p:nvPr/>
          </p:nvSpPr>
          <p:spPr bwMode="auto">
            <a:xfrm>
              <a:off x="3510" y="630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14" name="任意多边形 32857"/>
            <p:cNvSpPr>
              <a:spLocks noEditPoints="1" noChangeArrowheads="1"/>
            </p:cNvSpPr>
            <p:nvPr/>
          </p:nvSpPr>
          <p:spPr bwMode="auto">
            <a:xfrm>
              <a:off x="3510" y="1034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15" name="任意多边形 32858"/>
            <p:cNvSpPr>
              <a:spLocks noEditPoints="1" noChangeArrowheads="1"/>
            </p:cNvSpPr>
            <p:nvPr/>
          </p:nvSpPr>
          <p:spPr bwMode="auto">
            <a:xfrm>
              <a:off x="3510" y="1438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16" name="任意多边形 32859"/>
            <p:cNvSpPr>
              <a:spLocks noEditPoints="1" noChangeArrowheads="1"/>
            </p:cNvSpPr>
            <p:nvPr/>
          </p:nvSpPr>
          <p:spPr bwMode="auto">
            <a:xfrm>
              <a:off x="3510" y="1843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17" name="任意多边形 32860"/>
            <p:cNvSpPr>
              <a:spLocks noEditPoints="1" noChangeArrowheads="1"/>
            </p:cNvSpPr>
            <p:nvPr/>
          </p:nvSpPr>
          <p:spPr bwMode="auto">
            <a:xfrm>
              <a:off x="3510" y="2247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18" name="任意多边形 32861"/>
            <p:cNvSpPr>
              <a:spLocks noEditPoints="1" noChangeArrowheads="1"/>
            </p:cNvSpPr>
            <p:nvPr/>
          </p:nvSpPr>
          <p:spPr bwMode="auto">
            <a:xfrm>
              <a:off x="3510" y="2652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19" name="任意多边形 32862"/>
            <p:cNvSpPr>
              <a:spLocks noEditPoints="1" noChangeArrowheads="1"/>
            </p:cNvSpPr>
            <p:nvPr/>
          </p:nvSpPr>
          <p:spPr bwMode="auto">
            <a:xfrm>
              <a:off x="3510" y="3056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20" name="任意多边形 32863"/>
            <p:cNvSpPr>
              <a:spLocks noEditPoints="1" noChangeArrowheads="1"/>
            </p:cNvSpPr>
            <p:nvPr/>
          </p:nvSpPr>
          <p:spPr bwMode="auto">
            <a:xfrm>
              <a:off x="3510" y="3461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21" name="任意多边形 32864"/>
            <p:cNvSpPr>
              <a:spLocks noEditPoints="1" noChangeArrowheads="1"/>
            </p:cNvSpPr>
            <p:nvPr/>
          </p:nvSpPr>
          <p:spPr bwMode="auto">
            <a:xfrm>
              <a:off x="3510" y="3865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22" name="矩形 32865"/>
            <p:cNvSpPr>
              <a:spLocks noChangeArrowheads="1"/>
            </p:cNvSpPr>
            <p:nvPr/>
          </p:nvSpPr>
          <p:spPr bwMode="auto"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23" name="矩形 32866"/>
            <p:cNvSpPr>
              <a:spLocks noChangeArrowheads="1"/>
            </p:cNvSpPr>
            <p:nvPr/>
          </p:nvSpPr>
          <p:spPr bwMode="auto"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24" name="任意多边形 32867"/>
            <p:cNvSpPr>
              <a:spLocks noEditPoints="1" noChangeArrowheads="1"/>
            </p:cNvSpPr>
            <p:nvPr/>
          </p:nvSpPr>
          <p:spPr bwMode="auto">
            <a:xfrm>
              <a:off x="3960" y="225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25" name="任意多边形 32868"/>
            <p:cNvSpPr>
              <a:spLocks noEditPoints="1" noChangeArrowheads="1"/>
            </p:cNvSpPr>
            <p:nvPr/>
          </p:nvSpPr>
          <p:spPr bwMode="auto">
            <a:xfrm>
              <a:off x="3960" y="630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26" name="任意多边形 32869"/>
            <p:cNvSpPr>
              <a:spLocks noEditPoints="1" noChangeArrowheads="1"/>
            </p:cNvSpPr>
            <p:nvPr/>
          </p:nvSpPr>
          <p:spPr bwMode="auto">
            <a:xfrm>
              <a:off x="3960" y="1034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27" name="任意多边形 32870"/>
            <p:cNvSpPr>
              <a:spLocks noEditPoints="1" noChangeArrowheads="1"/>
            </p:cNvSpPr>
            <p:nvPr/>
          </p:nvSpPr>
          <p:spPr bwMode="auto">
            <a:xfrm>
              <a:off x="3960" y="1438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28" name="任意多边形 32871"/>
            <p:cNvSpPr>
              <a:spLocks noEditPoints="1" noChangeArrowheads="1"/>
            </p:cNvSpPr>
            <p:nvPr/>
          </p:nvSpPr>
          <p:spPr bwMode="auto">
            <a:xfrm>
              <a:off x="3960" y="1843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29" name="任意多边形 32872"/>
            <p:cNvSpPr>
              <a:spLocks noEditPoints="1" noChangeArrowheads="1"/>
            </p:cNvSpPr>
            <p:nvPr/>
          </p:nvSpPr>
          <p:spPr bwMode="auto">
            <a:xfrm>
              <a:off x="3960" y="2247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30" name="任意多边形 32873"/>
            <p:cNvSpPr>
              <a:spLocks noEditPoints="1" noChangeArrowheads="1"/>
            </p:cNvSpPr>
            <p:nvPr/>
          </p:nvSpPr>
          <p:spPr bwMode="auto">
            <a:xfrm>
              <a:off x="3960" y="2652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31" name="任意多边形 32874"/>
            <p:cNvSpPr>
              <a:spLocks noEditPoints="1" noChangeArrowheads="1"/>
            </p:cNvSpPr>
            <p:nvPr/>
          </p:nvSpPr>
          <p:spPr bwMode="auto">
            <a:xfrm>
              <a:off x="3960" y="3056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32" name="任意多边形 32875"/>
            <p:cNvSpPr>
              <a:spLocks noEditPoints="1" noChangeArrowheads="1"/>
            </p:cNvSpPr>
            <p:nvPr/>
          </p:nvSpPr>
          <p:spPr bwMode="auto">
            <a:xfrm>
              <a:off x="3960" y="3461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33" name="任意多边形 32876"/>
            <p:cNvSpPr>
              <a:spLocks noEditPoints="1" noChangeArrowheads="1"/>
            </p:cNvSpPr>
            <p:nvPr/>
          </p:nvSpPr>
          <p:spPr bwMode="auto">
            <a:xfrm>
              <a:off x="3960" y="3865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34" name="矩形 32877"/>
            <p:cNvSpPr>
              <a:spLocks noChangeArrowheads="1"/>
            </p:cNvSpPr>
            <p:nvPr/>
          </p:nvSpPr>
          <p:spPr bwMode="auto"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35" name="矩形 32878"/>
            <p:cNvSpPr>
              <a:spLocks noChangeArrowheads="1"/>
            </p:cNvSpPr>
            <p:nvPr/>
          </p:nvSpPr>
          <p:spPr bwMode="auto"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36" name="任意多边形 32879"/>
            <p:cNvSpPr>
              <a:spLocks noEditPoints="1" noChangeArrowheads="1"/>
            </p:cNvSpPr>
            <p:nvPr/>
          </p:nvSpPr>
          <p:spPr bwMode="auto">
            <a:xfrm>
              <a:off x="4405" y="225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37" name="任意多边形 32880"/>
            <p:cNvSpPr>
              <a:spLocks noEditPoints="1" noChangeArrowheads="1"/>
            </p:cNvSpPr>
            <p:nvPr/>
          </p:nvSpPr>
          <p:spPr bwMode="auto">
            <a:xfrm>
              <a:off x="4405" y="630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38" name="任意多边形 32881"/>
            <p:cNvSpPr>
              <a:spLocks noEditPoints="1" noChangeArrowheads="1"/>
            </p:cNvSpPr>
            <p:nvPr/>
          </p:nvSpPr>
          <p:spPr bwMode="auto">
            <a:xfrm>
              <a:off x="4405" y="1034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39" name="任意多边形 32882"/>
            <p:cNvSpPr>
              <a:spLocks noEditPoints="1" noChangeArrowheads="1"/>
            </p:cNvSpPr>
            <p:nvPr/>
          </p:nvSpPr>
          <p:spPr bwMode="auto">
            <a:xfrm>
              <a:off x="4405" y="1438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40" name="任意多边形 32883"/>
            <p:cNvSpPr>
              <a:spLocks noEditPoints="1" noChangeArrowheads="1"/>
            </p:cNvSpPr>
            <p:nvPr/>
          </p:nvSpPr>
          <p:spPr bwMode="auto">
            <a:xfrm>
              <a:off x="4405" y="1843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41" name="任意多边形 32884"/>
            <p:cNvSpPr>
              <a:spLocks noEditPoints="1" noChangeArrowheads="1"/>
            </p:cNvSpPr>
            <p:nvPr/>
          </p:nvSpPr>
          <p:spPr bwMode="auto">
            <a:xfrm>
              <a:off x="4405" y="2247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42" name="任意多边形 32885"/>
            <p:cNvSpPr>
              <a:spLocks noEditPoints="1" noChangeArrowheads="1"/>
            </p:cNvSpPr>
            <p:nvPr/>
          </p:nvSpPr>
          <p:spPr bwMode="auto">
            <a:xfrm>
              <a:off x="4405" y="2652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43" name="任意多边形 32886"/>
            <p:cNvSpPr>
              <a:spLocks noEditPoints="1" noChangeArrowheads="1"/>
            </p:cNvSpPr>
            <p:nvPr/>
          </p:nvSpPr>
          <p:spPr bwMode="auto">
            <a:xfrm>
              <a:off x="4405" y="3056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44" name="任意多边形 32887"/>
            <p:cNvSpPr>
              <a:spLocks noEditPoints="1" noChangeArrowheads="1"/>
            </p:cNvSpPr>
            <p:nvPr/>
          </p:nvSpPr>
          <p:spPr bwMode="auto">
            <a:xfrm>
              <a:off x="4405" y="3461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45" name="任意多边形 32888"/>
            <p:cNvSpPr>
              <a:spLocks noEditPoints="1" noChangeArrowheads="1"/>
            </p:cNvSpPr>
            <p:nvPr/>
          </p:nvSpPr>
          <p:spPr bwMode="auto">
            <a:xfrm>
              <a:off x="4405" y="3865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46" name="矩形 32889"/>
            <p:cNvSpPr>
              <a:spLocks noChangeArrowheads="1"/>
            </p:cNvSpPr>
            <p:nvPr/>
          </p:nvSpPr>
          <p:spPr bwMode="auto"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47" name="矩形 32890"/>
            <p:cNvSpPr>
              <a:spLocks noChangeArrowheads="1"/>
            </p:cNvSpPr>
            <p:nvPr/>
          </p:nvSpPr>
          <p:spPr bwMode="auto"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48" name="任意多边形 32891"/>
            <p:cNvSpPr>
              <a:spLocks noEditPoints="1" noChangeArrowheads="1"/>
            </p:cNvSpPr>
            <p:nvPr/>
          </p:nvSpPr>
          <p:spPr bwMode="auto">
            <a:xfrm>
              <a:off x="4850" y="225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49" name="任意多边形 32892"/>
            <p:cNvSpPr>
              <a:spLocks noEditPoints="1" noChangeArrowheads="1"/>
            </p:cNvSpPr>
            <p:nvPr/>
          </p:nvSpPr>
          <p:spPr bwMode="auto">
            <a:xfrm>
              <a:off x="4850" y="630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50" name="任意多边形 32893"/>
            <p:cNvSpPr>
              <a:spLocks noEditPoints="1" noChangeArrowheads="1"/>
            </p:cNvSpPr>
            <p:nvPr/>
          </p:nvSpPr>
          <p:spPr bwMode="auto">
            <a:xfrm>
              <a:off x="4850" y="1034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51" name="任意多边形 32894"/>
            <p:cNvSpPr>
              <a:spLocks noEditPoints="1" noChangeArrowheads="1"/>
            </p:cNvSpPr>
            <p:nvPr/>
          </p:nvSpPr>
          <p:spPr bwMode="auto">
            <a:xfrm>
              <a:off x="4850" y="1438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52" name="任意多边形 32895"/>
            <p:cNvSpPr>
              <a:spLocks noEditPoints="1" noChangeArrowheads="1"/>
            </p:cNvSpPr>
            <p:nvPr/>
          </p:nvSpPr>
          <p:spPr bwMode="auto">
            <a:xfrm>
              <a:off x="4850" y="1843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53" name="任意多边形 32896"/>
            <p:cNvSpPr>
              <a:spLocks noEditPoints="1" noChangeArrowheads="1"/>
            </p:cNvSpPr>
            <p:nvPr/>
          </p:nvSpPr>
          <p:spPr bwMode="auto">
            <a:xfrm>
              <a:off x="4850" y="2247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54" name="任意多边形 32897"/>
            <p:cNvSpPr>
              <a:spLocks noEditPoints="1" noChangeArrowheads="1"/>
            </p:cNvSpPr>
            <p:nvPr/>
          </p:nvSpPr>
          <p:spPr bwMode="auto">
            <a:xfrm>
              <a:off x="4850" y="2652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55" name="任意多边形 32898"/>
            <p:cNvSpPr>
              <a:spLocks noEditPoints="1" noChangeArrowheads="1"/>
            </p:cNvSpPr>
            <p:nvPr/>
          </p:nvSpPr>
          <p:spPr bwMode="auto">
            <a:xfrm>
              <a:off x="4850" y="3056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56" name="任意多边形 32899"/>
            <p:cNvSpPr>
              <a:spLocks noEditPoints="1" noChangeArrowheads="1"/>
            </p:cNvSpPr>
            <p:nvPr/>
          </p:nvSpPr>
          <p:spPr bwMode="auto">
            <a:xfrm>
              <a:off x="4850" y="3461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57" name="任意多边形 32900"/>
            <p:cNvSpPr>
              <a:spLocks noEditPoints="1" noChangeArrowheads="1"/>
            </p:cNvSpPr>
            <p:nvPr/>
          </p:nvSpPr>
          <p:spPr bwMode="auto">
            <a:xfrm>
              <a:off x="4850" y="3865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58" name="矩形 32901"/>
            <p:cNvSpPr>
              <a:spLocks noChangeArrowheads="1"/>
            </p:cNvSpPr>
            <p:nvPr/>
          </p:nvSpPr>
          <p:spPr bwMode="auto"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59" name="矩形 32902"/>
            <p:cNvSpPr>
              <a:spLocks noChangeArrowheads="1"/>
            </p:cNvSpPr>
            <p:nvPr/>
          </p:nvSpPr>
          <p:spPr bwMode="auto"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60" name="任意多边形 32903"/>
            <p:cNvSpPr>
              <a:spLocks noEditPoints="1" noChangeArrowheads="1"/>
            </p:cNvSpPr>
            <p:nvPr/>
          </p:nvSpPr>
          <p:spPr bwMode="auto">
            <a:xfrm>
              <a:off x="5300" y="225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61" name="任意多边形 32904"/>
            <p:cNvSpPr>
              <a:spLocks noEditPoints="1" noChangeArrowheads="1"/>
            </p:cNvSpPr>
            <p:nvPr/>
          </p:nvSpPr>
          <p:spPr bwMode="auto">
            <a:xfrm>
              <a:off x="5300" y="630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62" name="任意多边形 32905"/>
            <p:cNvSpPr>
              <a:spLocks noEditPoints="1" noChangeArrowheads="1"/>
            </p:cNvSpPr>
            <p:nvPr/>
          </p:nvSpPr>
          <p:spPr bwMode="auto">
            <a:xfrm>
              <a:off x="5300" y="1034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63" name="任意多边形 32906"/>
            <p:cNvSpPr>
              <a:spLocks noEditPoints="1" noChangeArrowheads="1"/>
            </p:cNvSpPr>
            <p:nvPr/>
          </p:nvSpPr>
          <p:spPr bwMode="auto">
            <a:xfrm>
              <a:off x="5300" y="1438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64" name="任意多边形 32907"/>
            <p:cNvSpPr>
              <a:spLocks noEditPoints="1" noChangeArrowheads="1"/>
            </p:cNvSpPr>
            <p:nvPr/>
          </p:nvSpPr>
          <p:spPr bwMode="auto">
            <a:xfrm>
              <a:off x="5300" y="1843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65" name="任意多边形 32908"/>
            <p:cNvSpPr>
              <a:spLocks noEditPoints="1" noChangeArrowheads="1"/>
            </p:cNvSpPr>
            <p:nvPr/>
          </p:nvSpPr>
          <p:spPr bwMode="auto">
            <a:xfrm>
              <a:off x="5300" y="2247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66" name="任意多边形 32909"/>
            <p:cNvSpPr>
              <a:spLocks noEditPoints="1" noChangeArrowheads="1"/>
            </p:cNvSpPr>
            <p:nvPr/>
          </p:nvSpPr>
          <p:spPr bwMode="auto">
            <a:xfrm>
              <a:off x="5300" y="2652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67" name="任意多边形 32910"/>
            <p:cNvSpPr>
              <a:spLocks noEditPoints="1" noChangeArrowheads="1"/>
            </p:cNvSpPr>
            <p:nvPr/>
          </p:nvSpPr>
          <p:spPr bwMode="auto">
            <a:xfrm>
              <a:off x="5300" y="3056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68" name="任意多边形 32911"/>
            <p:cNvSpPr>
              <a:spLocks noEditPoints="1" noChangeArrowheads="1"/>
            </p:cNvSpPr>
            <p:nvPr/>
          </p:nvSpPr>
          <p:spPr bwMode="auto">
            <a:xfrm>
              <a:off x="5300" y="3461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69" name="任意多边形 32912"/>
            <p:cNvSpPr>
              <a:spLocks noEditPoints="1" noChangeArrowheads="1"/>
            </p:cNvSpPr>
            <p:nvPr/>
          </p:nvSpPr>
          <p:spPr bwMode="auto">
            <a:xfrm>
              <a:off x="5300" y="3865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70" name="矩形 32913"/>
            <p:cNvSpPr>
              <a:spLocks noChangeArrowheads="1"/>
            </p:cNvSpPr>
            <p:nvPr/>
          </p:nvSpPr>
          <p:spPr bwMode="auto"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71" name="任意多边形 32914"/>
            <p:cNvSpPr>
              <a:spLocks noChangeArrowheads="1"/>
            </p:cNvSpPr>
            <p:nvPr/>
          </p:nvSpPr>
          <p:spPr bwMode="auto">
            <a:xfrm>
              <a:off x="349" y="3304"/>
              <a:ext cx="20" cy="10"/>
            </a:xfrm>
            <a:custGeom>
              <a:cxnLst>
                <a:cxn ang="0">
                  <a:pos x="0" y="1"/>
                </a:cxn>
                <a:cxn ang="0">
                  <a:pos x="0" y="1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</p:grpSp>
      <p:grpSp>
        <p:nvGrpSpPr>
          <p:cNvPr id="1172" name="组合 32915"/>
          <p:cNvGrpSpPr/>
          <p:nvPr/>
        </p:nvGrpSpPr>
        <p:grpSpPr>
          <a:xfrm>
            <a:off x="1066800" y="3444875"/>
            <a:ext cx="533400" cy="492125"/>
            <a:chOff x="96" y="2784"/>
            <a:chExt cx="1062" cy="981"/>
          </a:xfrm>
        </p:grpSpPr>
        <p:sp>
          <p:nvSpPr>
            <p:cNvPr id="1173" name="任意多边形 32916"/>
            <p:cNvSpPr>
              <a:spLocks noChangeArrowheads="1"/>
            </p:cNvSpPr>
            <p:nvPr/>
          </p:nvSpPr>
          <p:spPr bwMode="auto">
            <a:xfrm>
              <a:off x="121" y="2784"/>
              <a:ext cx="207" cy="81"/>
            </a:xfrm>
            <a:custGeom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74" name="任意多边形 32917"/>
            <p:cNvSpPr>
              <a:spLocks noEditPoints="1" noChangeArrowheads="1"/>
            </p:cNvSpPr>
            <p:nvPr/>
          </p:nvSpPr>
          <p:spPr bwMode="auto">
            <a:xfrm>
              <a:off x="96" y="2789"/>
              <a:ext cx="1062" cy="976"/>
            </a:xfrm>
            <a:custGeom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75" name="任意多边形 32918"/>
            <p:cNvSpPr>
              <a:spLocks noChangeArrowheads="1"/>
            </p:cNvSpPr>
            <p:nvPr/>
          </p:nvSpPr>
          <p:spPr bwMode="auto">
            <a:xfrm>
              <a:off x="348" y="3254"/>
              <a:ext cx="86" cy="102"/>
            </a:xfrm>
            <a:custGeom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76" name="任意多边形 32919"/>
            <p:cNvSpPr>
              <a:spLocks noChangeArrowheads="1"/>
            </p:cNvSpPr>
            <p:nvPr/>
          </p:nvSpPr>
          <p:spPr bwMode="auto">
            <a:xfrm>
              <a:off x="267" y="3295"/>
              <a:ext cx="76" cy="136"/>
            </a:xfrm>
            <a:custGeom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77" name="任意多边形 32920"/>
            <p:cNvSpPr>
              <a:spLocks noChangeArrowheads="1"/>
            </p:cNvSpPr>
            <p:nvPr/>
          </p:nvSpPr>
          <p:spPr bwMode="auto">
            <a:xfrm>
              <a:off x="222" y="3022"/>
              <a:ext cx="243" cy="116"/>
            </a:xfrm>
            <a:custGeom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78" name="任意多边形 32921"/>
            <p:cNvSpPr>
              <a:spLocks noChangeArrowheads="1"/>
            </p:cNvSpPr>
            <p:nvPr/>
          </p:nvSpPr>
          <p:spPr bwMode="auto">
            <a:xfrm>
              <a:off x="500" y="3345"/>
              <a:ext cx="177" cy="187"/>
            </a:xfrm>
            <a:custGeom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79" name="任意多边形 32922"/>
            <p:cNvSpPr>
              <a:spLocks noChangeArrowheads="1"/>
            </p:cNvSpPr>
            <p:nvPr/>
          </p:nvSpPr>
          <p:spPr bwMode="auto">
            <a:xfrm>
              <a:off x="905" y="3158"/>
              <a:ext cx="177" cy="36"/>
            </a:xfrm>
            <a:custGeom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80" name="任意多边形 32923"/>
            <p:cNvSpPr>
              <a:spLocks noChangeArrowheads="1"/>
            </p:cNvSpPr>
            <p:nvPr/>
          </p:nvSpPr>
          <p:spPr bwMode="auto">
            <a:xfrm>
              <a:off x="965" y="3153"/>
              <a:ext cx="137" cy="81"/>
            </a:xfrm>
            <a:custGeom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81" name="任意多边形 32924"/>
            <p:cNvSpPr>
              <a:spLocks noChangeArrowheads="1"/>
            </p:cNvSpPr>
            <p:nvPr/>
          </p:nvSpPr>
          <p:spPr bwMode="auto">
            <a:xfrm>
              <a:off x="960" y="3204"/>
              <a:ext cx="177" cy="86"/>
            </a:xfrm>
            <a:custGeom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82" name="任意多边形 32925"/>
            <p:cNvSpPr>
              <a:spLocks noChangeArrowheads="1"/>
            </p:cNvSpPr>
            <p:nvPr/>
          </p:nvSpPr>
          <p:spPr bwMode="auto">
            <a:xfrm>
              <a:off x="844" y="3285"/>
              <a:ext cx="248" cy="60"/>
            </a:xfrm>
            <a:custGeom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83" name="任意多边形 32926"/>
            <p:cNvSpPr>
              <a:spLocks noChangeArrowheads="1"/>
            </p:cNvSpPr>
            <p:nvPr/>
          </p:nvSpPr>
          <p:spPr bwMode="auto">
            <a:xfrm>
              <a:off x="869" y="3340"/>
              <a:ext cx="203" cy="56"/>
            </a:xfrm>
            <a:custGeom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84" name="任意多边形 32927"/>
            <p:cNvSpPr>
              <a:spLocks noChangeArrowheads="1"/>
            </p:cNvSpPr>
            <p:nvPr/>
          </p:nvSpPr>
          <p:spPr bwMode="auto">
            <a:xfrm>
              <a:off x="859" y="3386"/>
              <a:ext cx="207" cy="172"/>
            </a:xfrm>
            <a:custGeom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85" name="任意多边形 32928"/>
            <p:cNvSpPr>
              <a:spLocks noChangeArrowheads="1"/>
            </p:cNvSpPr>
            <p:nvPr/>
          </p:nvSpPr>
          <p:spPr bwMode="auto">
            <a:xfrm>
              <a:off x="996" y="3305"/>
              <a:ext cx="126" cy="318"/>
            </a:xfrm>
            <a:custGeom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</p:grpSp>
      <p:grpSp>
        <p:nvGrpSpPr>
          <p:cNvPr id="1186" name="组合 32929"/>
          <p:cNvGrpSpPr/>
          <p:nvPr/>
        </p:nvGrpSpPr>
        <p:grpSpPr>
          <a:xfrm>
            <a:off x="1066800" y="4552950"/>
            <a:ext cx="533400" cy="492125"/>
            <a:chOff x="96" y="2784"/>
            <a:chExt cx="1062" cy="981"/>
          </a:xfrm>
        </p:grpSpPr>
        <p:sp>
          <p:nvSpPr>
            <p:cNvPr id="1187" name="任意多边形 32930"/>
            <p:cNvSpPr>
              <a:spLocks noChangeArrowheads="1"/>
            </p:cNvSpPr>
            <p:nvPr/>
          </p:nvSpPr>
          <p:spPr bwMode="auto">
            <a:xfrm>
              <a:off x="121" y="2784"/>
              <a:ext cx="207" cy="81"/>
            </a:xfrm>
            <a:custGeom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88" name="任意多边形 32931"/>
            <p:cNvSpPr>
              <a:spLocks noEditPoints="1" noChangeArrowheads="1"/>
            </p:cNvSpPr>
            <p:nvPr/>
          </p:nvSpPr>
          <p:spPr bwMode="auto">
            <a:xfrm>
              <a:off x="96" y="2789"/>
              <a:ext cx="1062" cy="976"/>
            </a:xfrm>
            <a:custGeom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89" name="任意多边形 32932"/>
            <p:cNvSpPr>
              <a:spLocks noChangeArrowheads="1"/>
            </p:cNvSpPr>
            <p:nvPr/>
          </p:nvSpPr>
          <p:spPr bwMode="auto">
            <a:xfrm>
              <a:off x="348" y="3254"/>
              <a:ext cx="86" cy="102"/>
            </a:xfrm>
            <a:custGeom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90" name="任意多边形 32933"/>
            <p:cNvSpPr>
              <a:spLocks noChangeArrowheads="1"/>
            </p:cNvSpPr>
            <p:nvPr/>
          </p:nvSpPr>
          <p:spPr bwMode="auto">
            <a:xfrm>
              <a:off x="267" y="3295"/>
              <a:ext cx="76" cy="136"/>
            </a:xfrm>
            <a:custGeom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91" name="任意多边形 32934"/>
            <p:cNvSpPr>
              <a:spLocks noChangeArrowheads="1"/>
            </p:cNvSpPr>
            <p:nvPr/>
          </p:nvSpPr>
          <p:spPr bwMode="auto">
            <a:xfrm>
              <a:off x="222" y="3022"/>
              <a:ext cx="243" cy="116"/>
            </a:xfrm>
            <a:custGeom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92" name="任意多边形 32935"/>
            <p:cNvSpPr>
              <a:spLocks noChangeArrowheads="1"/>
            </p:cNvSpPr>
            <p:nvPr/>
          </p:nvSpPr>
          <p:spPr bwMode="auto">
            <a:xfrm>
              <a:off x="500" y="3345"/>
              <a:ext cx="177" cy="187"/>
            </a:xfrm>
            <a:custGeom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93" name="任意多边形 32936"/>
            <p:cNvSpPr>
              <a:spLocks noChangeArrowheads="1"/>
            </p:cNvSpPr>
            <p:nvPr/>
          </p:nvSpPr>
          <p:spPr bwMode="auto">
            <a:xfrm>
              <a:off x="905" y="3158"/>
              <a:ext cx="177" cy="36"/>
            </a:xfrm>
            <a:custGeom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94" name="任意多边形 32937"/>
            <p:cNvSpPr>
              <a:spLocks noChangeArrowheads="1"/>
            </p:cNvSpPr>
            <p:nvPr/>
          </p:nvSpPr>
          <p:spPr bwMode="auto">
            <a:xfrm>
              <a:off x="965" y="3153"/>
              <a:ext cx="137" cy="81"/>
            </a:xfrm>
            <a:custGeom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95" name="任意多边形 32938"/>
            <p:cNvSpPr>
              <a:spLocks noChangeArrowheads="1"/>
            </p:cNvSpPr>
            <p:nvPr/>
          </p:nvSpPr>
          <p:spPr bwMode="auto">
            <a:xfrm>
              <a:off x="960" y="3204"/>
              <a:ext cx="177" cy="86"/>
            </a:xfrm>
            <a:custGeom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96" name="任意多边形 32939"/>
            <p:cNvSpPr>
              <a:spLocks noChangeArrowheads="1"/>
            </p:cNvSpPr>
            <p:nvPr/>
          </p:nvSpPr>
          <p:spPr bwMode="auto">
            <a:xfrm>
              <a:off x="844" y="3285"/>
              <a:ext cx="248" cy="60"/>
            </a:xfrm>
            <a:custGeom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97" name="任意多边形 32940"/>
            <p:cNvSpPr>
              <a:spLocks noChangeArrowheads="1"/>
            </p:cNvSpPr>
            <p:nvPr/>
          </p:nvSpPr>
          <p:spPr bwMode="auto">
            <a:xfrm>
              <a:off x="869" y="3340"/>
              <a:ext cx="203" cy="56"/>
            </a:xfrm>
            <a:custGeom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98" name="任意多边形 32941"/>
            <p:cNvSpPr>
              <a:spLocks noChangeArrowheads="1"/>
            </p:cNvSpPr>
            <p:nvPr/>
          </p:nvSpPr>
          <p:spPr bwMode="auto">
            <a:xfrm>
              <a:off x="859" y="3386"/>
              <a:ext cx="207" cy="172"/>
            </a:xfrm>
            <a:custGeom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199" name="任意多边形 32942"/>
            <p:cNvSpPr>
              <a:spLocks noChangeArrowheads="1"/>
            </p:cNvSpPr>
            <p:nvPr/>
          </p:nvSpPr>
          <p:spPr bwMode="auto">
            <a:xfrm>
              <a:off x="996" y="3305"/>
              <a:ext cx="126" cy="318"/>
            </a:xfrm>
            <a:custGeom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</p:grpSp>
      <p:grpSp>
        <p:nvGrpSpPr>
          <p:cNvPr id="1200" name="组合 32943"/>
          <p:cNvGrpSpPr/>
          <p:nvPr/>
        </p:nvGrpSpPr>
        <p:grpSpPr>
          <a:xfrm>
            <a:off x="1066800" y="5562600"/>
            <a:ext cx="533400" cy="492125"/>
            <a:chOff x="96" y="2784"/>
            <a:chExt cx="1062" cy="981"/>
          </a:xfrm>
        </p:grpSpPr>
        <p:sp>
          <p:nvSpPr>
            <p:cNvPr id="1201" name="任意多边形 32944"/>
            <p:cNvSpPr>
              <a:spLocks noChangeArrowheads="1"/>
            </p:cNvSpPr>
            <p:nvPr/>
          </p:nvSpPr>
          <p:spPr bwMode="auto">
            <a:xfrm>
              <a:off x="121" y="2784"/>
              <a:ext cx="207" cy="81"/>
            </a:xfrm>
            <a:custGeom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02" name="任意多边形 32945"/>
            <p:cNvSpPr>
              <a:spLocks noEditPoints="1" noChangeArrowheads="1"/>
            </p:cNvSpPr>
            <p:nvPr/>
          </p:nvSpPr>
          <p:spPr bwMode="auto">
            <a:xfrm>
              <a:off x="96" y="2789"/>
              <a:ext cx="1062" cy="976"/>
            </a:xfrm>
            <a:custGeom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03" name="任意多边形 32946"/>
            <p:cNvSpPr>
              <a:spLocks noChangeArrowheads="1"/>
            </p:cNvSpPr>
            <p:nvPr/>
          </p:nvSpPr>
          <p:spPr bwMode="auto">
            <a:xfrm>
              <a:off x="348" y="3254"/>
              <a:ext cx="86" cy="102"/>
            </a:xfrm>
            <a:custGeom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04" name="任意多边形 32947"/>
            <p:cNvSpPr>
              <a:spLocks noChangeArrowheads="1"/>
            </p:cNvSpPr>
            <p:nvPr/>
          </p:nvSpPr>
          <p:spPr bwMode="auto">
            <a:xfrm>
              <a:off x="267" y="3295"/>
              <a:ext cx="76" cy="136"/>
            </a:xfrm>
            <a:custGeom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05" name="任意多边形 32948"/>
            <p:cNvSpPr>
              <a:spLocks noChangeArrowheads="1"/>
            </p:cNvSpPr>
            <p:nvPr/>
          </p:nvSpPr>
          <p:spPr bwMode="auto">
            <a:xfrm>
              <a:off x="222" y="3022"/>
              <a:ext cx="243" cy="116"/>
            </a:xfrm>
            <a:custGeom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06" name="任意多边形 32949"/>
            <p:cNvSpPr>
              <a:spLocks noChangeArrowheads="1"/>
            </p:cNvSpPr>
            <p:nvPr/>
          </p:nvSpPr>
          <p:spPr bwMode="auto">
            <a:xfrm>
              <a:off x="500" y="3345"/>
              <a:ext cx="177" cy="187"/>
            </a:xfrm>
            <a:custGeom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07" name="任意多边形 32950"/>
            <p:cNvSpPr>
              <a:spLocks noChangeArrowheads="1"/>
            </p:cNvSpPr>
            <p:nvPr/>
          </p:nvSpPr>
          <p:spPr bwMode="auto">
            <a:xfrm>
              <a:off x="905" y="3158"/>
              <a:ext cx="177" cy="36"/>
            </a:xfrm>
            <a:custGeom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08" name="任意多边形 32951"/>
            <p:cNvSpPr>
              <a:spLocks noChangeArrowheads="1"/>
            </p:cNvSpPr>
            <p:nvPr/>
          </p:nvSpPr>
          <p:spPr bwMode="auto">
            <a:xfrm>
              <a:off x="965" y="3153"/>
              <a:ext cx="137" cy="81"/>
            </a:xfrm>
            <a:custGeom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09" name="任意多边形 32952"/>
            <p:cNvSpPr>
              <a:spLocks noChangeArrowheads="1"/>
            </p:cNvSpPr>
            <p:nvPr/>
          </p:nvSpPr>
          <p:spPr bwMode="auto">
            <a:xfrm>
              <a:off x="960" y="3204"/>
              <a:ext cx="177" cy="86"/>
            </a:xfrm>
            <a:custGeom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10" name="任意多边形 32953"/>
            <p:cNvSpPr>
              <a:spLocks noChangeArrowheads="1"/>
            </p:cNvSpPr>
            <p:nvPr/>
          </p:nvSpPr>
          <p:spPr bwMode="auto">
            <a:xfrm>
              <a:off x="844" y="3285"/>
              <a:ext cx="248" cy="60"/>
            </a:xfrm>
            <a:custGeom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11" name="任意多边形 32954"/>
            <p:cNvSpPr>
              <a:spLocks noChangeArrowheads="1"/>
            </p:cNvSpPr>
            <p:nvPr/>
          </p:nvSpPr>
          <p:spPr bwMode="auto">
            <a:xfrm>
              <a:off x="869" y="3340"/>
              <a:ext cx="203" cy="56"/>
            </a:xfrm>
            <a:custGeom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12" name="任意多边形 32955"/>
            <p:cNvSpPr>
              <a:spLocks noChangeArrowheads="1"/>
            </p:cNvSpPr>
            <p:nvPr/>
          </p:nvSpPr>
          <p:spPr bwMode="auto">
            <a:xfrm>
              <a:off x="859" y="3386"/>
              <a:ext cx="207" cy="172"/>
            </a:xfrm>
            <a:custGeom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13" name="任意多边形 32956"/>
            <p:cNvSpPr>
              <a:spLocks noChangeArrowheads="1"/>
            </p:cNvSpPr>
            <p:nvPr/>
          </p:nvSpPr>
          <p:spPr bwMode="auto">
            <a:xfrm>
              <a:off x="996" y="3305"/>
              <a:ext cx="126" cy="318"/>
            </a:xfrm>
            <a:custGeom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</p:grpSp>
      <p:grpSp>
        <p:nvGrpSpPr>
          <p:cNvPr id="1214" name="组合 32957"/>
          <p:cNvGrpSpPr/>
          <p:nvPr/>
        </p:nvGrpSpPr>
        <p:grpSpPr>
          <a:xfrm>
            <a:off x="381000" y="3962400"/>
            <a:ext cx="533400" cy="492125"/>
            <a:chOff x="96" y="2784"/>
            <a:chExt cx="1062" cy="981"/>
          </a:xfrm>
        </p:grpSpPr>
        <p:sp>
          <p:nvSpPr>
            <p:cNvPr id="1215" name="任意多边形 32958"/>
            <p:cNvSpPr>
              <a:spLocks noChangeArrowheads="1"/>
            </p:cNvSpPr>
            <p:nvPr/>
          </p:nvSpPr>
          <p:spPr bwMode="auto">
            <a:xfrm>
              <a:off x="121" y="2784"/>
              <a:ext cx="207" cy="81"/>
            </a:xfrm>
            <a:custGeom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16" name="任意多边形 32959"/>
            <p:cNvSpPr>
              <a:spLocks noEditPoints="1" noChangeArrowheads="1"/>
            </p:cNvSpPr>
            <p:nvPr/>
          </p:nvSpPr>
          <p:spPr bwMode="auto">
            <a:xfrm>
              <a:off x="96" y="2789"/>
              <a:ext cx="1062" cy="976"/>
            </a:xfrm>
            <a:custGeom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17" name="任意多边形 32960"/>
            <p:cNvSpPr>
              <a:spLocks noChangeArrowheads="1"/>
            </p:cNvSpPr>
            <p:nvPr/>
          </p:nvSpPr>
          <p:spPr bwMode="auto">
            <a:xfrm>
              <a:off x="348" y="3254"/>
              <a:ext cx="86" cy="102"/>
            </a:xfrm>
            <a:custGeom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18" name="任意多边形 32961"/>
            <p:cNvSpPr>
              <a:spLocks noChangeArrowheads="1"/>
            </p:cNvSpPr>
            <p:nvPr/>
          </p:nvSpPr>
          <p:spPr bwMode="auto">
            <a:xfrm>
              <a:off x="267" y="3295"/>
              <a:ext cx="76" cy="136"/>
            </a:xfrm>
            <a:custGeom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19" name="任意多边形 32962"/>
            <p:cNvSpPr>
              <a:spLocks noChangeArrowheads="1"/>
            </p:cNvSpPr>
            <p:nvPr/>
          </p:nvSpPr>
          <p:spPr bwMode="auto">
            <a:xfrm>
              <a:off x="222" y="3022"/>
              <a:ext cx="243" cy="116"/>
            </a:xfrm>
            <a:custGeom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20" name="任意多边形 32963"/>
            <p:cNvSpPr>
              <a:spLocks noChangeArrowheads="1"/>
            </p:cNvSpPr>
            <p:nvPr/>
          </p:nvSpPr>
          <p:spPr bwMode="auto">
            <a:xfrm>
              <a:off x="500" y="3345"/>
              <a:ext cx="177" cy="187"/>
            </a:xfrm>
            <a:custGeom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21" name="任意多边形 32964"/>
            <p:cNvSpPr>
              <a:spLocks noChangeArrowheads="1"/>
            </p:cNvSpPr>
            <p:nvPr/>
          </p:nvSpPr>
          <p:spPr bwMode="auto">
            <a:xfrm>
              <a:off x="905" y="3158"/>
              <a:ext cx="177" cy="36"/>
            </a:xfrm>
            <a:custGeom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22" name="任意多边形 32965"/>
            <p:cNvSpPr>
              <a:spLocks noChangeArrowheads="1"/>
            </p:cNvSpPr>
            <p:nvPr/>
          </p:nvSpPr>
          <p:spPr bwMode="auto">
            <a:xfrm>
              <a:off x="965" y="3153"/>
              <a:ext cx="137" cy="81"/>
            </a:xfrm>
            <a:custGeom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23" name="任意多边形 32966"/>
            <p:cNvSpPr>
              <a:spLocks noChangeArrowheads="1"/>
            </p:cNvSpPr>
            <p:nvPr/>
          </p:nvSpPr>
          <p:spPr bwMode="auto">
            <a:xfrm>
              <a:off x="960" y="3204"/>
              <a:ext cx="177" cy="86"/>
            </a:xfrm>
            <a:custGeom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24" name="任意多边形 32967"/>
            <p:cNvSpPr>
              <a:spLocks noChangeArrowheads="1"/>
            </p:cNvSpPr>
            <p:nvPr/>
          </p:nvSpPr>
          <p:spPr bwMode="auto">
            <a:xfrm>
              <a:off x="844" y="3285"/>
              <a:ext cx="248" cy="60"/>
            </a:xfrm>
            <a:custGeom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25" name="任意多边形 32968"/>
            <p:cNvSpPr>
              <a:spLocks noChangeArrowheads="1"/>
            </p:cNvSpPr>
            <p:nvPr/>
          </p:nvSpPr>
          <p:spPr bwMode="auto">
            <a:xfrm>
              <a:off x="869" y="3340"/>
              <a:ext cx="203" cy="56"/>
            </a:xfrm>
            <a:custGeom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26" name="任意多边形 32969"/>
            <p:cNvSpPr>
              <a:spLocks noChangeArrowheads="1"/>
            </p:cNvSpPr>
            <p:nvPr/>
          </p:nvSpPr>
          <p:spPr bwMode="auto">
            <a:xfrm>
              <a:off x="859" y="3386"/>
              <a:ext cx="207" cy="172"/>
            </a:xfrm>
            <a:custGeom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27" name="任意多边形 32970"/>
            <p:cNvSpPr>
              <a:spLocks noChangeArrowheads="1"/>
            </p:cNvSpPr>
            <p:nvPr/>
          </p:nvSpPr>
          <p:spPr bwMode="auto">
            <a:xfrm>
              <a:off x="996" y="3305"/>
              <a:ext cx="126" cy="318"/>
            </a:xfrm>
            <a:custGeom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</p:grpSp>
      <p:grpSp>
        <p:nvGrpSpPr>
          <p:cNvPr id="1228" name="组合 32971"/>
          <p:cNvGrpSpPr/>
          <p:nvPr/>
        </p:nvGrpSpPr>
        <p:grpSpPr>
          <a:xfrm>
            <a:off x="381000" y="5070475"/>
            <a:ext cx="533400" cy="492125"/>
            <a:chOff x="96" y="2784"/>
            <a:chExt cx="1062" cy="981"/>
          </a:xfrm>
        </p:grpSpPr>
        <p:sp>
          <p:nvSpPr>
            <p:cNvPr id="1229" name="任意多边形 32972"/>
            <p:cNvSpPr>
              <a:spLocks noChangeArrowheads="1"/>
            </p:cNvSpPr>
            <p:nvPr/>
          </p:nvSpPr>
          <p:spPr bwMode="auto">
            <a:xfrm>
              <a:off x="121" y="2784"/>
              <a:ext cx="207" cy="81"/>
            </a:xfrm>
            <a:custGeom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30" name="任意多边形 32973"/>
            <p:cNvSpPr>
              <a:spLocks noEditPoints="1" noChangeArrowheads="1"/>
            </p:cNvSpPr>
            <p:nvPr/>
          </p:nvSpPr>
          <p:spPr bwMode="auto">
            <a:xfrm>
              <a:off x="96" y="2789"/>
              <a:ext cx="1062" cy="976"/>
            </a:xfrm>
            <a:custGeom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31" name="任意多边形 32974"/>
            <p:cNvSpPr>
              <a:spLocks noChangeArrowheads="1"/>
            </p:cNvSpPr>
            <p:nvPr/>
          </p:nvSpPr>
          <p:spPr bwMode="auto">
            <a:xfrm>
              <a:off x="348" y="3254"/>
              <a:ext cx="86" cy="102"/>
            </a:xfrm>
            <a:custGeom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32" name="任意多边形 32975"/>
            <p:cNvSpPr>
              <a:spLocks noChangeArrowheads="1"/>
            </p:cNvSpPr>
            <p:nvPr/>
          </p:nvSpPr>
          <p:spPr bwMode="auto">
            <a:xfrm>
              <a:off x="267" y="3295"/>
              <a:ext cx="76" cy="136"/>
            </a:xfrm>
            <a:custGeom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33" name="任意多边形 32976"/>
            <p:cNvSpPr>
              <a:spLocks noChangeArrowheads="1"/>
            </p:cNvSpPr>
            <p:nvPr/>
          </p:nvSpPr>
          <p:spPr bwMode="auto">
            <a:xfrm>
              <a:off x="222" y="3022"/>
              <a:ext cx="243" cy="116"/>
            </a:xfrm>
            <a:custGeom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34" name="任意多边形 32977"/>
            <p:cNvSpPr>
              <a:spLocks noChangeArrowheads="1"/>
            </p:cNvSpPr>
            <p:nvPr/>
          </p:nvSpPr>
          <p:spPr bwMode="auto">
            <a:xfrm>
              <a:off x="500" y="3345"/>
              <a:ext cx="177" cy="187"/>
            </a:xfrm>
            <a:custGeom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35" name="任意多边形 32978"/>
            <p:cNvSpPr>
              <a:spLocks noChangeArrowheads="1"/>
            </p:cNvSpPr>
            <p:nvPr/>
          </p:nvSpPr>
          <p:spPr bwMode="auto">
            <a:xfrm>
              <a:off x="905" y="3158"/>
              <a:ext cx="177" cy="36"/>
            </a:xfrm>
            <a:custGeom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36" name="任意多边形 32979"/>
            <p:cNvSpPr>
              <a:spLocks noChangeArrowheads="1"/>
            </p:cNvSpPr>
            <p:nvPr/>
          </p:nvSpPr>
          <p:spPr bwMode="auto">
            <a:xfrm>
              <a:off x="965" y="3153"/>
              <a:ext cx="137" cy="81"/>
            </a:xfrm>
            <a:custGeom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37" name="任意多边形 32980"/>
            <p:cNvSpPr>
              <a:spLocks noChangeArrowheads="1"/>
            </p:cNvSpPr>
            <p:nvPr/>
          </p:nvSpPr>
          <p:spPr bwMode="auto">
            <a:xfrm>
              <a:off x="960" y="3204"/>
              <a:ext cx="177" cy="86"/>
            </a:xfrm>
            <a:custGeom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38" name="任意多边形 32981"/>
            <p:cNvSpPr>
              <a:spLocks noChangeArrowheads="1"/>
            </p:cNvSpPr>
            <p:nvPr/>
          </p:nvSpPr>
          <p:spPr bwMode="auto">
            <a:xfrm>
              <a:off x="844" y="3285"/>
              <a:ext cx="248" cy="60"/>
            </a:xfrm>
            <a:custGeom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39" name="任意多边形 32982"/>
            <p:cNvSpPr>
              <a:spLocks noChangeArrowheads="1"/>
            </p:cNvSpPr>
            <p:nvPr/>
          </p:nvSpPr>
          <p:spPr bwMode="auto">
            <a:xfrm>
              <a:off x="869" y="3340"/>
              <a:ext cx="203" cy="56"/>
            </a:xfrm>
            <a:custGeom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40" name="任意多边形 32983"/>
            <p:cNvSpPr>
              <a:spLocks noChangeArrowheads="1"/>
            </p:cNvSpPr>
            <p:nvPr/>
          </p:nvSpPr>
          <p:spPr bwMode="auto">
            <a:xfrm>
              <a:off x="859" y="3386"/>
              <a:ext cx="207" cy="172"/>
            </a:xfrm>
            <a:custGeom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41" name="任意多边形 32984"/>
            <p:cNvSpPr>
              <a:spLocks noChangeArrowheads="1"/>
            </p:cNvSpPr>
            <p:nvPr/>
          </p:nvSpPr>
          <p:spPr bwMode="auto">
            <a:xfrm>
              <a:off x="996" y="3305"/>
              <a:ext cx="126" cy="318"/>
            </a:xfrm>
            <a:custGeom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</p:grpSp>
      <p:grpSp>
        <p:nvGrpSpPr>
          <p:cNvPr id="1242" name="组合 32985"/>
          <p:cNvGrpSpPr/>
          <p:nvPr/>
        </p:nvGrpSpPr>
        <p:grpSpPr>
          <a:xfrm>
            <a:off x="381000" y="6121400"/>
            <a:ext cx="533400" cy="492125"/>
            <a:chOff x="96" y="2784"/>
            <a:chExt cx="1062" cy="981"/>
          </a:xfrm>
        </p:grpSpPr>
        <p:sp>
          <p:nvSpPr>
            <p:cNvPr id="1243" name="任意多边形 32986"/>
            <p:cNvSpPr>
              <a:spLocks noChangeArrowheads="1"/>
            </p:cNvSpPr>
            <p:nvPr/>
          </p:nvSpPr>
          <p:spPr bwMode="auto">
            <a:xfrm>
              <a:off x="121" y="2784"/>
              <a:ext cx="207" cy="81"/>
            </a:xfrm>
            <a:custGeom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44" name="任意多边形 32987"/>
            <p:cNvSpPr>
              <a:spLocks noEditPoints="1" noChangeArrowheads="1"/>
            </p:cNvSpPr>
            <p:nvPr/>
          </p:nvSpPr>
          <p:spPr bwMode="auto">
            <a:xfrm>
              <a:off x="96" y="2789"/>
              <a:ext cx="1062" cy="976"/>
            </a:xfrm>
            <a:custGeom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45" name="任意多边形 32988"/>
            <p:cNvSpPr>
              <a:spLocks noChangeArrowheads="1"/>
            </p:cNvSpPr>
            <p:nvPr/>
          </p:nvSpPr>
          <p:spPr bwMode="auto">
            <a:xfrm>
              <a:off x="348" y="3254"/>
              <a:ext cx="86" cy="102"/>
            </a:xfrm>
            <a:custGeom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46" name="任意多边形 32989"/>
            <p:cNvSpPr>
              <a:spLocks noChangeArrowheads="1"/>
            </p:cNvSpPr>
            <p:nvPr/>
          </p:nvSpPr>
          <p:spPr bwMode="auto">
            <a:xfrm>
              <a:off x="267" y="3295"/>
              <a:ext cx="76" cy="136"/>
            </a:xfrm>
            <a:custGeom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47" name="任意多边形 32990"/>
            <p:cNvSpPr>
              <a:spLocks noChangeArrowheads="1"/>
            </p:cNvSpPr>
            <p:nvPr/>
          </p:nvSpPr>
          <p:spPr bwMode="auto">
            <a:xfrm>
              <a:off x="222" y="3022"/>
              <a:ext cx="243" cy="116"/>
            </a:xfrm>
            <a:custGeom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48" name="任意多边形 32991"/>
            <p:cNvSpPr>
              <a:spLocks noChangeArrowheads="1"/>
            </p:cNvSpPr>
            <p:nvPr/>
          </p:nvSpPr>
          <p:spPr bwMode="auto">
            <a:xfrm>
              <a:off x="500" y="3345"/>
              <a:ext cx="177" cy="187"/>
            </a:xfrm>
            <a:custGeom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49" name="任意多边形 32992"/>
            <p:cNvSpPr>
              <a:spLocks noChangeArrowheads="1"/>
            </p:cNvSpPr>
            <p:nvPr/>
          </p:nvSpPr>
          <p:spPr bwMode="auto">
            <a:xfrm>
              <a:off x="905" y="3158"/>
              <a:ext cx="177" cy="36"/>
            </a:xfrm>
            <a:custGeom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50" name="任意多边形 32993"/>
            <p:cNvSpPr>
              <a:spLocks noChangeArrowheads="1"/>
            </p:cNvSpPr>
            <p:nvPr/>
          </p:nvSpPr>
          <p:spPr bwMode="auto">
            <a:xfrm>
              <a:off x="965" y="3153"/>
              <a:ext cx="137" cy="81"/>
            </a:xfrm>
            <a:custGeom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51" name="任意多边形 32994"/>
            <p:cNvSpPr>
              <a:spLocks noChangeArrowheads="1"/>
            </p:cNvSpPr>
            <p:nvPr/>
          </p:nvSpPr>
          <p:spPr bwMode="auto">
            <a:xfrm>
              <a:off x="960" y="3204"/>
              <a:ext cx="177" cy="86"/>
            </a:xfrm>
            <a:custGeom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52" name="任意多边形 32995"/>
            <p:cNvSpPr>
              <a:spLocks noChangeArrowheads="1"/>
            </p:cNvSpPr>
            <p:nvPr/>
          </p:nvSpPr>
          <p:spPr bwMode="auto">
            <a:xfrm>
              <a:off x="844" y="3285"/>
              <a:ext cx="248" cy="60"/>
            </a:xfrm>
            <a:custGeom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53" name="任意多边形 32996"/>
            <p:cNvSpPr>
              <a:spLocks noChangeArrowheads="1"/>
            </p:cNvSpPr>
            <p:nvPr/>
          </p:nvSpPr>
          <p:spPr bwMode="auto">
            <a:xfrm>
              <a:off x="869" y="3340"/>
              <a:ext cx="203" cy="56"/>
            </a:xfrm>
            <a:custGeom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54" name="任意多边形 32997"/>
            <p:cNvSpPr>
              <a:spLocks noChangeArrowheads="1"/>
            </p:cNvSpPr>
            <p:nvPr/>
          </p:nvSpPr>
          <p:spPr bwMode="auto">
            <a:xfrm>
              <a:off x="859" y="3386"/>
              <a:ext cx="207" cy="172"/>
            </a:xfrm>
            <a:custGeom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1255" name="任意多边形 32998"/>
            <p:cNvSpPr>
              <a:spLocks noChangeArrowheads="1"/>
            </p:cNvSpPr>
            <p:nvPr/>
          </p:nvSpPr>
          <p:spPr bwMode="auto">
            <a:xfrm>
              <a:off x="996" y="3305"/>
              <a:ext cx="126" cy="318"/>
            </a:xfrm>
            <a:custGeom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</p:grpSp>
      <p:grpSp>
        <p:nvGrpSpPr>
          <p:cNvPr id="1256" name="组合 32999"/>
          <p:cNvGrpSpPr/>
          <p:nvPr/>
        </p:nvGrpSpPr>
        <p:grpSpPr>
          <a:xfrm>
            <a:off x="6934200" y="-7938"/>
            <a:ext cx="2317750" cy="2063750"/>
            <a:chOff x="4080" y="-5"/>
            <a:chExt cx="1748" cy="1556"/>
          </a:xfrm>
        </p:grpSpPr>
        <p:sp>
          <p:nvSpPr>
            <p:cNvPr id="1257" name="任意多边形 33000"/>
            <p:cNvSpPr>
              <a:spLocks noChangeArrowheads="1"/>
            </p:cNvSpPr>
            <p:nvPr/>
          </p:nvSpPr>
          <p:spPr bwMode="auto">
            <a:xfrm>
              <a:off x="4161" y="-5"/>
              <a:ext cx="1586" cy="1443"/>
            </a:xfrm>
            <a:custGeom>
              <a:cxnLst>
                <a:cxn ang="0">
                  <a:pos x="23" y="4"/>
                </a:cxn>
                <a:cxn ang="0">
                  <a:pos x="11" y="71"/>
                </a:cxn>
                <a:cxn ang="0">
                  <a:pos x="25" y="393"/>
                </a:cxn>
                <a:cxn ang="0">
                  <a:pos x="54" y="457"/>
                </a:cxn>
                <a:cxn ang="0">
                  <a:pos x="158" y="482"/>
                </a:cxn>
                <a:cxn ang="0">
                  <a:pos x="204" y="495"/>
                </a:cxn>
                <a:cxn ang="0">
                  <a:pos x="520" y="475"/>
                </a:cxn>
                <a:cxn ang="0">
                  <a:pos x="533" y="167"/>
                </a:cxn>
                <a:cxn ang="0">
                  <a:pos x="369" y="16"/>
                </a:cxn>
                <a:cxn ang="0">
                  <a:pos x="249" y="29"/>
                </a:cxn>
                <a:cxn ang="0">
                  <a:pos x="198" y="11"/>
                </a:cxn>
                <a:cxn ang="0">
                  <a:pos x="151" y="2"/>
                </a:cxn>
                <a:cxn ang="0">
                  <a:pos x="23" y="4"/>
                </a:cxn>
              </a:cxnLst>
              <a:rect l="0" t="0" r="r" b="b"/>
              <a:pathLst>
                <a:path w="546" h="497">
                  <a:moveTo>
                    <a:pt x="23" y="4"/>
                  </a:moveTo>
                  <a:cubicBezTo>
                    <a:pt x="23" y="4"/>
                    <a:pt x="0" y="34"/>
                    <a:pt x="11" y="71"/>
                  </a:cubicBezTo>
                  <a:cubicBezTo>
                    <a:pt x="19" y="100"/>
                    <a:pt x="25" y="393"/>
                    <a:pt x="25" y="393"/>
                  </a:cubicBezTo>
                  <a:cubicBezTo>
                    <a:pt x="25" y="393"/>
                    <a:pt x="42" y="452"/>
                    <a:pt x="54" y="457"/>
                  </a:cubicBezTo>
                  <a:cubicBezTo>
                    <a:pt x="66" y="462"/>
                    <a:pt x="158" y="482"/>
                    <a:pt x="158" y="482"/>
                  </a:cubicBezTo>
                  <a:cubicBezTo>
                    <a:pt x="158" y="482"/>
                    <a:pt x="191" y="497"/>
                    <a:pt x="204" y="495"/>
                  </a:cubicBezTo>
                  <a:cubicBezTo>
                    <a:pt x="217" y="494"/>
                    <a:pt x="506" y="487"/>
                    <a:pt x="520" y="475"/>
                  </a:cubicBezTo>
                  <a:cubicBezTo>
                    <a:pt x="533" y="463"/>
                    <a:pt x="546" y="218"/>
                    <a:pt x="533" y="167"/>
                  </a:cubicBezTo>
                  <a:cubicBezTo>
                    <a:pt x="520" y="117"/>
                    <a:pt x="404" y="14"/>
                    <a:pt x="369" y="16"/>
                  </a:cubicBezTo>
                  <a:cubicBezTo>
                    <a:pt x="335" y="17"/>
                    <a:pt x="249" y="29"/>
                    <a:pt x="249" y="29"/>
                  </a:cubicBezTo>
                  <a:lnTo>
                    <a:pt x="198" y="11"/>
                  </a:lnTo>
                  <a:lnTo>
                    <a:pt x="151" y="2"/>
                  </a:lnTo>
                  <a:cubicBezTo>
                    <a:pt x="151" y="2"/>
                    <a:pt x="79" y="0"/>
                    <a:pt x="23" y="4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grpSp>
          <p:nvGrpSpPr>
            <p:cNvPr id="1258" name="组合 33001"/>
            <p:cNvGrpSpPr/>
            <p:nvPr/>
          </p:nvGrpSpPr>
          <p:grpSpPr>
            <a:xfrm>
              <a:off x="4080" y="0"/>
              <a:ext cx="1748" cy="1551"/>
              <a:chOff x="2918" y="18"/>
              <a:chExt cx="2958" cy="2699"/>
            </a:xfrm>
          </p:grpSpPr>
          <p:sp>
            <p:nvSpPr>
              <p:cNvPr id="1259" name="任意多边形 33002"/>
              <p:cNvSpPr>
                <a:spLocks noChangeArrowheads="1"/>
              </p:cNvSpPr>
              <p:nvPr/>
            </p:nvSpPr>
            <p:spPr bwMode="auto">
              <a:xfrm>
                <a:off x="3060" y="18"/>
                <a:ext cx="490" cy="187"/>
              </a:xfrm>
              <a:custGeom>
                <a:cxnLst>
                  <a:cxn ang="0">
                    <a:pos x="71" y="25"/>
                  </a:cxn>
                  <a:cxn ang="0">
                    <a:pos x="91" y="20"/>
                  </a:cxn>
                  <a:cxn ang="0">
                    <a:pos x="92" y="17"/>
                  </a:cxn>
                  <a:cxn ang="0">
                    <a:pos x="88" y="0"/>
                  </a:cxn>
                  <a:cxn ang="0">
                    <a:pos x="25" y="0"/>
                  </a:cxn>
                  <a:cxn ang="0">
                    <a:pos x="10" y="22"/>
                  </a:cxn>
                  <a:cxn ang="0">
                    <a:pos x="71" y="25"/>
                  </a:cxn>
                </a:cxnLst>
                <a:rect l="0" t="0" r="r" b="b"/>
                <a:pathLst>
                  <a:path w="97" h="37">
                    <a:moveTo>
                      <a:pt x="71" y="25"/>
                    </a:moveTo>
                    <a:cubicBezTo>
                      <a:pt x="81" y="22"/>
                      <a:pt x="87" y="21"/>
                      <a:pt x="91" y="20"/>
                    </a:cubicBezTo>
                    <a:cubicBezTo>
                      <a:pt x="91" y="19"/>
                      <a:pt x="91" y="19"/>
                      <a:pt x="92" y="17"/>
                    </a:cubicBezTo>
                    <a:cubicBezTo>
                      <a:pt x="97" y="11"/>
                      <a:pt x="95" y="4"/>
                      <a:pt x="88" y="0"/>
                    </a:cubicBezTo>
                    <a:lnTo>
                      <a:pt x="25" y="0"/>
                    </a:lnTo>
                    <a:cubicBezTo>
                      <a:pt x="10" y="3"/>
                      <a:pt x="0" y="10"/>
                      <a:pt x="10" y="22"/>
                    </a:cubicBezTo>
                    <a:cubicBezTo>
                      <a:pt x="10" y="22"/>
                      <a:pt x="28" y="37"/>
                      <a:pt x="71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round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/>
              </a:p>
            </p:txBody>
          </p:sp>
          <p:sp>
            <p:nvSpPr>
              <p:cNvPr id="1260" name="任意多边形 33003"/>
              <p:cNvSpPr>
                <a:spLocks noEditPoints="1" noChangeArrowheads="1"/>
              </p:cNvSpPr>
              <p:nvPr/>
            </p:nvSpPr>
            <p:spPr bwMode="auto">
              <a:xfrm>
                <a:off x="2918" y="18"/>
                <a:ext cx="2958" cy="2699"/>
              </a:xfrm>
              <a:custGeom>
                <a:cxnLst>
                  <a:cxn ang="0">
                    <a:pos x="504" y="1"/>
                  </a:cxn>
                  <a:cxn ang="0">
                    <a:pos x="157" y="0"/>
                  </a:cxn>
                  <a:cxn ang="0">
                    <a:pos x="225" y="21"/>
                  </a:cxn>
                  <a:cxn ang="0">
                    <a:pos x="174" y="39"/>
                  </a:cxn>
                  <a:cxn ang="0">
                    <a:pos x="207" y="71"/>
                  </a:cxn>
                  <a:cxn ang="0">
                    <a:pos x="74" y="60"/>
                  </a:cxn>
                  <a:cxn ang="0">
                    <a:pos x="26" y="63"/>
                  </a:cxn>
                  <a:cxn ang="0">
                    <a:pos x="199" y="487"/>
                  </a:cxn>
                  <a:cxn ang="0">
                    <a:pos x="144" y="341"/>
                  </a:cxn>
                  <a:cxn ang="0">
                    <a:pos x="105" y="376"/>
                  </a:cxn>
                  <a:cxn ang="0">
                    <a:pos x="94" y="435"/>
                  </a:cxn>
                  <a:cxn ang="0">
                    <a:pos x="124" y="265"/>
                  </a:cxn>
                  <a:cxn ang="0">
                    <a:pos x="153" y="228"/>
                  </a:cxn>
                  <a:cxn ang="0">
                    <a:pos x="209" y="237"/>
                  </a:cxn>
                  <a:cxn ang="0">
                    <a:pos x="188" y="306"/>
                  </a:cxn>
                  <a:cxn ang="0">
                    <a:pos x="192" y="395"/>
                  </a:cxn>
                  <a:cxn ang="0">
                    <a:pos x="515" y="483"/>
                  </a:cxn>
                  <a:cxn ang="0">
                    <a:pos x="454" y="427"/>
                  </a:cxn>
                  <a:cxn ang="0">
                    <a:pos x="425" y="345"/>
                  </a:cxn>
                  <a:cxn ang="0">
                    <a:pos x="396" y="270"/>
                  </a:cxn>
                  <a:cxn ang="0">
                    <a:pos x="460" y="256"/>
                  </a:cxn>
                  <a:cxn ang="0">
                    <a:pos x="407" y="223"/>
                  </a:cxn>
                  <a:cxn ang="0">
                    <a:pos x="439" y="226"/>
                  </a:cxn>
                  <a:cxn ang="0">
                    <a:pos x="438" y="209"/>
                  </a:cxn>
                  <a:cxn ang="0">
                    <a:pos x="376" y="211"/>
                  </a:cxn>
                  <a:cxn ang="0">
                    <a:pos x="357" y="343"/>
                  </a:cxn>
                  <a:cxn ang="0">
                    <a:pos x="347" y="230"/>
                  </a:cxn>
                  <a:cxn ang="0">
                    <a:pos x="331" y="182"/>
                  </a:cxn>
                  <a:cxn ang="0">
                    <a:pos x="347" y="136"/>
                  </a:cxn>
                  <a:cxn ang="0">
                    <a:pos x="339" y="99"/>
                  </a:cxn>
                  <a:cxn ang="0">
                    <a:pos x="331" y="62"/>
                  </a:cxn>
                  <a:cxn ang="0">
                    <a:pos x="369" y="103"/>
                  </a:cxn>
                  <a:cxn ang="0">
                    <a:pos x="415" y="47"/>
                  </a:cxn>
                  <a:cxn ang="0">
                    <a:pos x="409" y="95"/>
                  </a:cxn>
                  <a:cxn ang="0">
                    <a:pos x="401" y="130"/>
                  </a:cxn>
                  <a:cxn ang="0">
                    <a:pos x="401" y="181"/>
                  </a:cxn>
                  <a:cxn ang="0">
                    <a:pos x="558" y="181"/>
                  </a:cxn>
                  <a:cxn ang="0">
                    <a:pos x="554" y="76"/>
                  </a:cxn>
                  <a:cxn ang="0">
                    <a:pos x="249" y="69"/>
                  </a:cxn>
                  <a:cxn ang="0">
                    <a:pos x="293" y="93"/>
                  </a:cxn>
                  <a:cxn ang="0">
                    <a:pos x="171" y="195"/>
                  </a:cxn>
                  <a:cxn ang="0">
                    <a:pos x="69" y="98"/>
                  </a:cxn>
                  <a:cxn ang="0">
                    <a:pos x="191" y="106"/>
                  </a:cxn>
                  <a:cxn ang="0">
                    <a:pos x="220" y="105"/>
                  </a:cxn>
                  <a:cxn ang="0">
                    <a:pos x="302" y="121"/>
                  </a:cxn>
                  <a:cxn ang="0">
                    <a:pos x="276" y="256"/>
                  </a:cxn>
                  <a:cxn ang="0">
                    <a:pos x="260" y="137"/>
                  </a:cxn>
                  <a:cxn ang="0">
                    <a:pos x="171" y="195"/>
                  </a:cxn>
                  <a:cxn ang="0">
                    <a:pos x="223" y="225"/>
                  </a:cxn>
                  <a:cxn ang="0">
                    <a:pos x="247" y="158"/>
                  </a:cxn>
                  <a:cxn ang="0">
                    <a:pos x="326" y="292"/>
                  </a:cxn>
                  <a:cxn ang="0">
                    <a:pos x="215" y="321"/>
                  </a:cxn>
                  <a:cxn ang="0">
                    <a:pos x="309" y="277"/>
                  </a:cxn>
                  <a:cxn ang="0">
                    <a:pos x="318" y="133"/>
                  </a:cxn>
                  <a:cxn ang="0">
                    <a:pos x="313" y="213"/>
                  </a:cxn>
                  <a:cxn ang="0">
                    <a:pos x="299" y="144"/>
                  </a:cxn>
                  <a:cxn ang="0">
                    <a:pos x="507" y="179"/>
                  </a:cxn>
                  <a:cxn ang="0">
                    <a:pos x="461" y="162"/>
                  </a:cxn>
                </a:cxnLst>
                <a:rect l="0" t="0" r="r" b="b"/>
                <a:pathLst>
                  <a:path w="585" h="534">
                    <a:moveTo>
                      <a:pt x="554" y="76"/>
                    </a:moveTo>
                    <a:cubicBezTo>
                      <a:pt x="551" y="32"/>
                      <a:pt x="543" y="9"/>
                      <a:pt x="504" y="1"/>
                    </a:cubicBezTo>
                    <a:cubicBezTo>
                      <a:pt x="500" y="1"/>
                      <a:pt x="494" y="0"/>
                      <a:pt x="486" y="0"/>
                    </a:cubicBezTo>
                    <a:lnTo>
                      <a:pt x="157" y="0"/>
                    </a:lnTo>
                    <a:cubicBezTo>
                      <a:pt x="156" y="5"/>
                      <a:pt x="153" y="17"/>
                      <a:pt x="158" y="17"/>
                    </a:cubicBezTo>
                    <a:cubicBezTo>
                      <a:pt x="171" y="17"/>
                      <a:pt x="223" y="21"/>
                      <a:pt x="225" y="21"/>
                    </a:cubicBezTo>
                    <a:cubicBezTo>
                      <a:pt x="226" y="21"/>
                      <a:pt x="250" y="16"/>
                      <a:pt x="237" y="28"/>
                    </a:cubicBezTo>
                    <a:cubicBezTo>
                      <a:pt x="223" y="41"/>
                      <a:pt x="192" y="41"/>
                      <a:pt x="174" y="39"/>
                    </a:cubicBezTo>
                    <a:cubicBezTo>
                      <a:pt x="131" y="36"/>
                      <a:pt x="152" y="56"/>
                      <a:pt x="168" y="56"/>
                    </a:cubicBezTo>
                    <a:cubicBezTo>
                      <a:pt x="218" y="56"/>
                      <a:pt x="228" y="68"/>
                      <a:pt x="207" y="71"/>
                    </a:cubicBezTo>
                    <a:cubicBezTo>
                      <a:pt x="186" y="74"/>
                      <a:pt x="182" y="73"/>
                      <a:pt x="162" y="76"/>
                    </a:cubicBezTo>
                    <a:cubicBezTo>
                      <a:pt x="7" y="101"/>
                      <a:pt x="59" y="60"/>
                      <a:pt x="74" y="60"/>
                    </a:cubicBezTo>
                    <a:cubicBezTo>
                      <a:pt x="139" y="59"/>
                      <a:pt x="123" y="37"/>
                      <a:pt x="107" y="42"/>
                    </a:cubicBezTo>
                    <a:cubicBezTo>
                      <a:pt x="91" y="46"/>
                      <a:pt x="34" y="27"/>
                      <a:pt x="26" y="63"/>
                    </a:cubicBezTo>
                    <a:cubicBezTo>
                      <a:pt x="19" y="100"/>
                      <a:pt x="42" y="282"/>
                      <a:pt x="36" y="317"/>
                    </a:cubicBezTo>
                    <a:cubicBezTo>
                      <a:pt x="0" y="534"/>
                      <a:pt x="199" y="487"/>
                      <a:pt x="199" y="487"/>
                    </a:cubicBezTo>
                    <a:cubicBezTo>
                      <a:pt x="156" y="453"/>
                      <a:pt x="174" y="421"/>
                      <a:pt x="171" y="403"/>
                    </a:cubicBezTo>
                    <a:cubicBezTo>
                      <a:pt x="161" y="345"/>
                      <a:pt x="154" y="337"/>
                      <a:pt x="144" y="341"/>
                    </a:cubicBezTo>
                    <a:cubicBezTo>
                      <a:pt x="121" y="352"/>
                      <a:pt x="123" y="358"/>
                      <a:pt x="126" y="367"/>
                    </a:cubicBezTo>
                    <a:cubicBezTo>
                      <a:pt x="142" y="416"/>
                      <a:pt x="105" y="376"/>
                      <a:pt x="105" y="376"/>
                    </a:cubicBezTo>
                    <a:cubicBezTo>
                      <a:pt x="98" y="380"/>
                      <a:pt x="95" y="390"/>
                      <a:pt x="99" y="399"/>
                    </a:cubicBezTo>
                    <a:cubicBezTo>
                      <a:pt x="131" y="463"/>
                      <a:pt x="101" y="446"/>
                      <a:pt x="94" y="435"/>
                    </a:cubicBezTo>
                    <a:cubicBezTo>
                      <a:pt x="61" y="390"/>
                      <a:pt x="92" y="366"/>
                      <a:pt x="88" y="352"/>
                    </a:cubicBezTo>
                    <a:cubicBezTo>
                      <a:pt x="75" y="295"/>
                      <a:pt x="118" y="274"/>
                      <a:pt x="124" y="265"/>
                    </a:cubicBezTo>
                    <a:cubicBezTo>
                      <a:pt x="130" y="256"/>
                      <a:pt x="127" y="253"/>
                      <a:pt x="129" y="234"/>
                    </a:cubicBezTo>
                    <a:cubicBezTo>
                      <a:pt x="136" y="195"/>
                      <a:pt x="155" y="216"/>
                      <a:pt x="153" y="228"/>
                    </a:cubicBezTo>
                    <a:cubicBezTo>
                      <a:pt x="148" y="274"/>
                      <a:pt x="176" y="242"/>
                      <a:pt x="186" y="228"/>
                    </a:cubicBezTo>
                    <a:cubicBezTo>
                      <a:pt x="218" y="186"/>
                      <a:pt x="214" y="229"/>
                      <a:pt x="209" y="237"/>
                    </a:cubicBezTo>
                    <a:cubicBezTo>
                      <a:pt x="203" y="244"/>
                      <a:pt x="198" y="255"/>
                      <a:pt x="200" y="260"/>
                    </a:cubicBezTo>
                    <a:cubicBezTo>
                      <a:pt x="208" y="283"/>
                      <a:pt x="193" y="305"/>
                      <a:pt x="188" y="306"/>
                    </a:cubicBezTo>
                    <a:cubicBezTo>
                      <a:pt x="184" y="308"/>
                      <a:pt x="170" y="314"/>
                      <a:pt x="170" y="332"/>
                    </a:cubicBezTo>
                    <a:cubicBezTo>
                      <a:pt x="171" y="350"/>
                      <a:pt x="192" y="382"/>
                      <a:pt x="192" y="395"/>
                    </a:cubicBezTo>
                    <a:cubicBezTo>
                      <a:pt x="193" y="492"/>
                      <a:pt x="236" y="499"/>
                      <a:pt x="255" y="497"/>
                    </a:cubicBezTo>
                    <a:cubicBezTo>
                      <a:pt x="275" y="496"/>
                      <a:pt x="445" y="490"/>
                      <a:pt x="515" y="483"/>
                    </a:cubicBezTo>
                    <a:cubicBezTo>
                      <a:pt x="585" y="477"/>
                      <a:pt x="538" y="458"/>
                      <a:pt x="518" y="458"/>
                    </a:cubicBezTo>
                    <a:cubicBezTo>
                      <a:pt x="467" y="458"/>
                      <a:pt x="454" y="427"/>
                      <a:pt x="454" y="427"/>
                    </a:cubicBezTo>
                    <a:cubicBezTo>
                      <a:pt x="454" y="427"/>
                      <a:pt x="453" y="405"/>
                      <a:pt x="431" y="400"/>
                    </a:cubicBezTo>
                    <a:cubicBezTo>
                      <a:pt x="376" y="385"/>
                      <a:pt x="411" y="353"/>
                      <a:pt x="425" y="345"/>
                    </a:cubicBezTo>
                    <a:cubicBezTo>
                      <a:pt x="438" y="338"/>
                      <a:pt x="430" y="335"/>
                      <a:pt x="420" y="329"/>
                    </a:cubicBezTo>
                    <a:cubicBezTo>
                      <a:pt x="398" y="316"/>
                      <a:pt x="394" y="300"/>
                      <a:pt x="396" y="270"/>
                    </a:cubicBezTo>
                    <a:cubicBezTo>
                      <a:pt x="397" y="240"/>
                      <a:pt x="416" y="249"/>
                      <a:pt x="416" y="249"/>
                    </a:cubicBezTo>
                    <a:cubicBezTo>
                      <a:pt x="416" y="249"/>
                      <a:pt x="448" y="262"/>
                      <a:pt x="460" y="256"/>
                    </a:cubicBezTo>
                    <a:cubicBezTo>
                      <a:pt x="472" y="250"/>
                      <a:pt x="467" y="239"/>
                      <a:pt x="461" y="244"/>
                    </a:cubicBezTo>
                    <a:cubicBezTo>
                      <a:pt x="455" y="248"/>
                      <a:pt x="412" y="244"/>
                      <a:pt x="407" y="223"/>
                    </a:cubicBezTo>
                    <a:cubicBezTo>
                      <a:pt x="403" y="202"/>
                      <a:pt x="418" y="213"/>
                      <a:pt x="422" y="214"/>
                    </a:cubicBezTo>
                    <a:cubicBezTo>
                      <a:pt x="427" y="216"/>
                      <a:pt x="427" y="220"/>
                      <a:pt x="439" y="226"/>
                    </a:cubicBezTo>
                    <a:cubicBezTo>
                      <a:pt x="468" y="241"/>
                      <a:pt x="454" y="224"/>
                      <a:pt x="454" y="224"/>
                    </a:cubicBezTo>
                    <a:cubicBezTo>
                      <a:pt x="454" y="224"/>
                      <a:pt x="454" y="224"/>
                      <a:pt x="438" y="209"/>
                    </a:cubicBezTo>
                    <a:cubicBezTo>
                      <a:pt x="423" y="194"/>
                      <a:pt x="406" y="199"/>
                      <a:pt x="389" y="199"/>
                    </a:cubicBezTo>
                    <a:cubicBezTo>
                      <a:pt x="373" y="199"/>
                      <a:pt x="376" y="211"/>
                      <a:pt x="376" y="211"/>
                    </a:cubicBezTo>
                    <a:cubicBezTo>
                      <a:pt x="376" y="211"/>
                      <a:pt x="373" y="242"/>
                      <a:pt x="370" y="291"/>
                    </a:cubicBezTo>
                    <a:cubicBezTo>
                      <a:pt x="368" y="341"/>
                      <a:pt x="360" y="347"/>
                      <a:pt x="357" y="343"/>
                    </a:cubicBezTo>
                    <a:cubicBezTo>
                      <a:pt x="354" y="338"/>
                      <a:pt x="350" y="313"/>
                      <a:pt x="350" y="305"/>
                    </a:cubicBezTo>
                    <a:cubicBezTo>
                      <a:pt x="350" y="298"/>
                      <a:pt x="345" y="264"/>
                      <a:pt x="347" y="230"/>
                    </a:cubicBezTo>
                    <a:cubicBezTo>
                      <a:pt x="350" y="195"/>
                      <a:pt x="356" y="210"/>
                      <a:pt x="334" y="201"/>
                    </a:cubicBezTo>
                    <a:cubicBezTo>
                      <a:pt x="311" y="192"/>
                      <a:pt x="323" y="182"/>
                      <a:pt x="331" y="182"/>
                    </a:cubicBezTo>
                    <a:cubicBezTo>
                      <a:pt x="338" y="182"/>
                      <a:pt x="350" y="189"/>
                      <a:pt x="352" y="181"/>
                    </a:cubicBezTo>
                    <a:cubicBezTo>
                      <a:pt x="356" y="160"/>
                      <a:pt x="359" y="141"/>
                      <a:pt x="347" y="136"/>
                    </a:cubicBezTo>
                    <a:cubicBezTo>
                      <a:pt x="322" y="127"/>
                      <a:pt x="332" y="121"/>
                      <a:pt x="341" y="118"/>
                    </a:cubicBezTo>
                    <a:cubicBezTo>
                      <a:pt x="350" y="115"/>
                      <a:pt x="352" y="94"/>
                      <a:pt x="339" y="99"/>
                    </a:cubicBezTo>
                    <a:cubicBezTo>
                      <a:pt x="313" y="107"/>
                      <a:pt x="316" y="85"/>
                      <a:pt x="321" y="82"/>
                    </a:cubicBezTo>
                    <a:cubicBezTo>
                      <a:pt x="325" y="79"/>
                      <a:pt x="334" y="83"/>
                      <a:pt x="331" y="62"/>
                    </a:cubicBezTo>
                    <a:cubicBezTo>
                      <a:pt x="328" y="41"/>
                      <a:pt x="347" y="34"/>
                      <a:pt x="351" y="53"/>
                    </a:cubicBezTo>
                    <a:cubicBezTo>
                      <a:pt x="354" y="73"/>
                      <a:pt x="363" y="112"/>
                      <a:pt x="369" y="103"/>
                    </a:cubicBezTo>
                    <a:cubicBezTo>
                      <a:pt x="375" y="94"/>
                      <a:pt x="385" y="57"/>
                      <a:pt x="395" y="41"/>
                    </a:cubicBezTo>
                    <a:cubicBezTo>
                      <a:pt x="406" y="24"/>
                      <a:pt x="418" y="38"/>
                      <a:pt x="415" y="47"/>
                    </a:cubicBezTo>
                    <a:cubicBezTo>
                      <a:pt x="401" y="88"/>
                      <a:pt x="426" y="90"/>
                      <a:pt x="426" y="90"/>
                    </a:cubicBezTo>
                    <a:cubicBezTo>
                      <a:pt x="426" y="90"/>
                      <a:pt x="423" y="96"/>
                      <a:pt x="409" y="95"/>
                    </a:cubicBezTo>
                    <a:cubicBezTo>
                      <a:pt x="382" y="92"/>
                      <a:pt x="393" y="110"/>
                      <a:pt x="405" y="115"/>
                    </a:cubicBezTo>
                    <a:cubicBezTo>
                      <a:pt x="431" y="124"/>
                      <a:pt x="414" y="130"/>
                      <a:pt x="401" y="130"/>
                    </a:cubicBezTo>
                    <a:cubicBezTo>
                      <a:pt x="387" y="130"/>
                      <a:pt x="381" y="134"/>
                      <a:pt x="378" y="148"/>
                    </a:cubicBezTo>
                    <a:cubicBezTo>
                      <a:pt x="369" y="191"/>
                      <a:pt x="401" y="181"/>
                      <a:pt x="401" y="181"/>
                    </a:cubicBezTo>
                    <a:cubicBezTo>
                      <a:pt x="452" y="195"/>
                      <a:pt x="528" y="188"/>
                      <a:pt x="528" y="188"/>
                    </a:cubicBezTo>
                    <a:cubicBezTo>
                      <a:pt x="543" y="192"/>
                      <a:pt x="552" y="189"/>
                      <a:pt x="558" y="181"/>
                    </a:cubicBezTo>
                    <a:lnTo>
                      <a:pt x="558" y="103"/>
                    </a:lnTo>
                    <a:cubicBezTo>
                      <a:pt x="556" y="93"/>
                      <a:pt x="555" y="84"/>
                      <a:pt x="554" y="76"/>
                    </a:cubicBezTo>
                    <a:close/>
                    <a:moveTo>
                      <a:pt x="231" y="77"/>
                    </a:moveTo>
                    <a:cubicBezTo>
                      <a:pt x="233" y="65"/>
                      <a:pt x="249" y="69"/>
                      <a:pt x="249" y="69"/>
                    </a:cubicBezTo>
                    <a:cubicBezTo>
                      <a:pt x="249" y="69"/>
                      <a:pt x="278" y="79"/>
                      <a:pt x="290" y="78"/>
                    </a:cubicBezTo>
                    <a:cubicBezTo>
                      <a:pt x="301" y="76"/>
                      <a:pt x="318" y="93"/>
                      <a:pt x="293" y="93"/>
                    </a:cubicBezTo>
                    <a:cubicBezTo>
                      <a:pt x="267" y="93"/>
                      <a:pt x="228" y="104"/>
                      <a:pt x="231" y="77"/>
                    </a:cubicBezTo>
                    <a:close/>
                    <a:moveTo>
                      <a:pt x="171" y="195"/>
                    </a:moveTo>
                    <a:cubicBezTo>
                      <a:pt x="153" y="195"/>
                      <a:pt x="46" y="237"/>
                      <a:pt x="45" y="128"/>
                    </a:cubicBezTo>
                    <a:cubicBezTo>
                      <a:pt x="45" y="104"/>
                      <a:pt x="39" y="83"/>
                      <a:pt x="69" y="98"/>
                    </a:cubicBezTo>
                    <a:cubicBezTo>
                      <a:pt x="99" y="112"/>
                      <a:pt x="72" y="111"/>
                      <a:pt x="137" y="108"/>
                    </a:cubicBezTo>
                    <a:cubicBezTo>
                      <a:pt x="137" y="108"/>
                      <a:pt x="184" y="110"/>
                      <a:pt x="191" y="106"/>
                    </a:cubicBezTo>
                    <a:cubicBezTo>
                      <a:pt x="199" y="101"/>
                      <a:pt x="192" y="91"/>
                      <a:pt x="207" y="91"/>
                    </a:cubicBezTo>
                    <a:cubicBezTo>
                      <a:pt x="222" y="90"/>
                      <a:pt x="220" y="105"/>
                      <a:pt x="220" y="105"/>
                    </a:cubicBezTo>
                    <a:cubicBezTo>
                      <a:pt x="220" y="105"/>
                      <a:pt x="207" y="124"/>
                      <a:pt x="305" y="111"/>
                    </a:cubicBezTo>
                    <a:cubicBezTo>
                      <a:pt x="317" y="109"/>
                      <a:pt x="327" y="121"/>
                      <a:pt x="302" y="121"/>
                    </a:cubicBezTo>
                    <a:cubicBezTo>
                      <a:pt x="290" y="122"/>
                      <a:pt x="272" y="128"/>
                      <a:pt x="278" y="143"/>
                    </a:cubicBezTo>
                    <a:cubicBezTo>
                      <a:pt x="284" y="158"/>
                      <a:pt x="276" y="256"/>
                      <a:pt x="276" y="256"/>
                    </a:cubicBezTo>
                    <a:cubicBezTo>
                      <a:pt x="276" y="256"/>
                      <a:pt x="271" y="274"/>
                      <a:pt x="262" y="245"/>
                    </a:cubicBezTo>
                    <a:cubicBezTo>
                      <a:pt x="259" y="235"/>
                      <a:pt x="262" y="144"/>
                      <a:pt x="260" y="137"/>
                    </a:cubicBezTo>
                    <a:cubicBezTo>
                      <a:pt x="259" y="129"/>
                      <a:pt x="217" y="122"/>
                      <a:pt x="215" y="154"/>
                    </a:cubicBezTo>
                    <a:cubicBezTo>
                      <a:pt x="214" y="185"/>
                      <a:pt x="205" y="195"/>
                      <a:pt x="171" y="195"/>
                    </a:cubicBezTo>
                    <a:close/>
                    <a:moveTo>
                      <a:pt x="237" y="231"/>
                    </a:moveTo>
                    <a:cubicBezTo>
                      <a:pt x="230" y="240"/>
                      <a:pt x="219" y="247"/>
                      <a:pt x="223" y="225"/>
                    </a:cubicBezTo>
                    <a:cubicBezTo>
                      <a:pt x="228" y="202"/>
                      <a:pt x="232" y="170"/>
                      <a:pt x="232" y="155"/>
                    </a:cubicBezTo>
                    <a:cubicBezTo>
                      <a:pt x="232" y="155"/>
                      <a:pt x="244" y="135"/>
                      <a:pt x="247" y="158"/>
                    </a:cubicBezTo>
                    <a:cubicBezTo>
                      <a:pt x="250" y="181"/>
                      <a:pt x="244" y="221"/>
                      <a:pt x="237" y="231"/>
                    </a:cubicBezTo>
                    <a:close/>
                    <a:moveTo>
                      <a:pt x="326" y="292"/>
                    </a:moveTo>
                    <a:cubicBezTo>
                      <a:pt x="327" y="320"/>
                      <a:pt x="355" y="400"/>
                      <a:pt x="286" y="399"/>
                    </a:cubicBezTo>
                    <a:cubicBezTo>
                      <a:pt x="217" y="398"/>
                      <a:pt x="214" y="409"/>
                      <a:pt x="215" y="321"/>
                    </a:cubicBezTo>
                    <a:cubicBezTo>
                      <a:pt x="216" y="236"/>
                      <a:pt x="225" y="253"/>
                      <a:pt x="230" y="264"/>
                    </a:cubicBezTo>
                    <a:cubicBezTo>
                      <a:pt x="230" y="264"/>
                      <a:pt x="253" y="318"/>
                      <a:pt x="309" y="277"/>
                    </a:cubicBezTo>
                    <a:cubicBezTo>
                      <a:pt x="319" y="269"/>
                      <a:pt x="324" y="263"/>
                      <a:pt x="326" y="292"/>
                    </a:cubicBezTo>
                    <a:close/>
                    <a:moveTo>
                      <a:pt x="318" y="133"/>
                    </a:moveTo>
                    <a:cubicBezTo>
                      <a:pt x="338" y="148"/>
                      <a:pt x="316" y="165"/>
                      <a:pt x="316" y="165"/>
                    </a:cubicBezTo>
                    <a:cubicBezTo>
                      <a:pt x="316" y="165"/>
                      <a:pt x="302" y="189"/>
                      <a:pt x="313" y="213"/>
                    </a:cubicBezTo>
                    <a:cubicBezTo>
                      <a:pt x="324" y="237"/>
                      <a:pt x="324" y="265"/>
                      <a:pt x="301" y="239"/>
                    </a:cubicBezTo>
                    <a:cubicBezTo>
                      <a:pt x="279" y="214"/>
                      <a:pt x="293" y="156"/>
                      <a:pt x="299" y="144"/>
                    </a:cubicBezTo>
                    <a:cubicBezTo>
                      <a:pt x="299" y="144"/>
                      <a:pt x="299" y="118"/>
                      <a:pt x="318" y="133"/>
                    </a:cubicBezTo>
                    <a:close/>
                    <a:moveTo>
                      <a:pt x="507" y="179"/>
                    </a:moveTo>
                    <a:cubicBezTo>
                      <a:pt x="498" y="185"/>
                      <a:pt x="507" y="179"/>
                      <a:pt x="465" y="177"/>
                    </a:cubicBezTo>
                    <a:cubicBezTo>
                      <a:pt x="423" y="176"/>
                      <a:pt x="461" y="162"/>
                      <a:pt x="461" y="162"/>
                    </a:cubicBezTo>
                    <a:cubicBezTo>
                      <a:pt x="565" y="166"/>
                      <a:pt x="516" y="173"/>
                      <a:pt x="507" y="17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round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/>
              </a:p>
            </p:txBody>
          </p:sp>
          <p:sp>
            <p:nvSpPr>
              <p:cNvPr id="1261" name="任意多边形 33004"/>
              <p:cNvSpPr>
                <a:spLocks noChangeArrowheads="1"/>
              </p:cNvSpPr>
              <p:nvPr/>
            </p:nvSpPr>
            <p:spPr bwMode="auto">
              <a:xfrm>
                <a:off x="3621" y="1287"/>
                <a:ext cx="238" cy="283"/>
              </a:xfrm>
              <a:custGeom>
                <a:cxnLst>
                  <a:cxn ang="0">
                    <a:pos x="40" y="15"/>
                  </a:cxn>
                  <a:cxn ang="0">
                    <a:pos x="27" y="56"/>
                  </a:cxn>
                  <a:cxn ang="0">
                    <a:pos x="40" y="15"/>
                  </a:cxn>
                </a:cxnLst>
                <a:rect l="0" t="0" r="r" b="b"/>
                <a:pathLst>
                  <a:path w="47" h="56">
                    <a:moveTo>
                      <a:pt x="40" y="15"/>
                    </a:moveTo>
                    <a:cubicBezTo>
                      <a:pt x="37" y="0"/>
                      <a:pt x="0" y="23"/>
                      <a:pt x="27" y="56"/>
                    </a:cubicBezTo>
                    <a:cubicBezTo>
                      <a:pt x="27" y="56"/>
                      <a:pt x="47" y="49"/>
                      <a:pt x="40" y="1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round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/>
              </a:p>
            </p:txBody>
          </p:sp>
          <p:sp>
            <p:nvSpPr>
              <p:cNvPr id="1262" name="任意多边形 33005"/>
              <p:cNvSpPr>
                <a:spLocks noChangeArrowheads="1"/>
              </p:cNvSpPr>
              <p:nvPr/>
            </p:nvSpPr>
            <p:spPr bwMode="auto">
              <a:xfrm>
                <a:off x="3403" y="1403"/>
                <a:ext cx="208" cy="379"/>
              </a:xfrm>
              <a:custGeom>
                <a:cxnLst>
                  <a:cxn ang="0">
                    <a:pos x="19" y="27"/>
                  </a:cxn>
                  <a:cxn ang="0">
                    <a:pos x="12" y="69"/>
                  </a:cxn>
                  <a:cxn ang="0">
                    <a:pos x="40" y="45"/>
                  </a:cxn>
                  <a:cxn ang="0">
                    <a:pos x="37" y="24"/>
                  </a:cxn>
                  <a:cxn ang="0">
                    <a:pos x="19" y="27"/>
                  </a:cxn>
                </a:cxnLst>
                <a:rect l="0" t="0" r="r" b="b"/>
                <a:pathLst>
                  <a:path w="41" h="75">
                    <a:moveTo>
                      <a:pt x="19" y="27"/>
                    </a:moveTo>
                    <a:cubicBezTo>
                      <a:pt x="0" y="54"/>
                      <a:pt x="6" y="63"/>
                      <a:pt x="12" y="69"/>
                    </a:cubicBezTo>
                    <a:cubicBezTo>
                      <a:pt x="18" y="75"/>
                      <a:pt x="30" y="74"/>
                      <a:pt x="40" y="45"/>
                    </a:cubicBezTo>
                    <a:cubicBezTo>
                      <a:pt x="40" y="45"/>
                      <a:pt x="32" y="31"/>
                      <a:pt x="37" y="24"/>
                    </a:cubicBezTo>
                    <a:cubicBezTo>
                      <a:pt x="41" y="16"/>
                      <a:pt x="38" y="0"/>
                      <a:pt x="19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round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/>
              </a:p>
            </p:txBody>
          </p:sp>
          <p:sp>
            <p:nvSpPr>
              <p:cNvPr id="1263" name="任意多边形 33006"/>
              <p:cNvSpPr>
                <a:spLocks noChangeArrowheads="1"/>
              </p:cNvSpPr>
              <p:nvPr/>
            </p:nvSpPr>
            <p:spPr bwMode="auto">
              <a:xfrm>
                <a:off x="3272" y="645"/>
                <a:ext cx="683" cy="318"/>
              </a:xfrm>
              <a:custGeom>
                <a:cxnLst>
                  <a:cxn ang="0">
                    <a:pos x="112" y="4"/>
                  </a:cxn>
                  <a:cxn ang="0">
                    <a:pos x="24" y="4"/>
                  </a:cxn>
                  <a:cxn ang="0">
                    <a:pos x="2" y="25"/>
                  </a:cxn>
                  <a:cxn ang="0">
                    <a:pos x="60" y="58"/>
                  </a:cxn>
                  <a:cxn ang="0">
                    <a:pos x="96" y="54"/>
                  </a:cxn>
                  <a:cxn ang="0">
                    <a:pos x="113" y="53"/>
                  </a:cxn>
                  <a:cxn ang="0">
                    <a:pos x="112" y="4"/>
                  </a:cxn>
                </a:cxnLst>
                <a:rect l="0" t="0" r="r" b="b"/>
                <a:pathLst>
                  <a:path w="135" h="62">
                    <a:moveTo>
                      <a:pt x="112" y="4"/>
                    </a:moveTo>
                    <a:cubicBezTo>
                      <a:pt x="105" y="9"/>
                      <a:pt x="24" y="4"/>
                      <a:pt x="24" y="4"/>
                    </a:cubicBezTo>
                    <a:cubicBezTo>
                      <a:pt x="15" y="4"/>
                      <a:pt x="3" y="1"/>
                      <a:pt x="2" y="25"/>
                    </a:cubicBezTo>
                    <a:cubicBezTo>
                      <a:pt x="0" y="63"/>
                      <a:pt x="48" y="58"/>
                      <a:pt x="60" y="58"/>
                    </a:cubicBezTo>
                    <a:cubicBezTo>
                      <a:pt x="72" y="58"/>
                      <a:pt x="84" y="48"/>
                      <a:pt x="96" y="54"/>
                    </a:cubicBezTo>
                    <a:cubicBezTo>
                      <a:pt x="96" y="54"/>
                      <a:pt x="107" y="63"/>
                      <a:pt x="113" y="53"/>
                    </a:cubicBezTo>
                    <a:cubicBezTo>
                      <a:pt x="135" y="13"/>
                      <a:pt x="120" y="0"/>
                      <a:pt x="112" y="4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round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/>
              </a:p>
            </p:txBody>
          </p:sp>
          <p:sp>
            <p:nvSpPr>
              <p:cNvPr id="1264" name="任意多边形 33007"/>
              <p:cNvSpPr>
                <a:spLocks noChangeArrowheads="1"/>
              </p:cNvSpPr>
              <p:nvPr/>
            </p:nvSpPr>
            <p:spPr bwMode="auto">
              <a:xfrm>
                <a:off x="4046" y="1545"/>
                <a:ext cx="490" cy="515"/>
              </a:xfrm>
              <a:custGeom>
                <a:cxnLst>
                  <a:cxn ang="0">
                    <a:pos x="67" y="5"/>
                  </a:cxn>
                  <a:cxn ang="0">
                    <a:pos x="31" y="5"/>
                  </a:cxn>
                  <a:cxn ang="0">
                    <a:pos x="12" y="57"/>
                  </a:cxn>
                  <a:cxn ang="0">
                    <a:pos x="79" y="62"/>
                  </a:cxn>
                  <a:cxn ang="0">
                    <a:pos x="67" y="5"/>
                  </a:cxn>
                </a:cxnLst>
                <a:rect l="0" t="0" r="r" b="b"/>
                <a:pathLst>
                  <a:path w="97" h="102">
                    <a:moveTo>
                      <a:pt x="67" y="5"/>
                    </a:moveTo>
                    <a:cubicBezTo>
                      <a:pt x="55" y="10"/>
                      <a:pt x="31" y="5"/>
                      <a:pt x="31" y="5"/>
                    </a:cubicBezTo>
                    <a:cubicBezTo>
                      <a:pt x="0" y="6"/>
                      <a:pt x="16" y="39"/>
                      <a:pt x="12" y="57"/>
                    </a:cubicBezTo>
                    <a:cubicBezTo>
                      <a:pt x="8" y="76"/>
                      <a:pt x="63" y="102"/>
                      <a:pt x="79" y="62"/>
                    </a:cubicBezTo>
                    <a:cubicBezTo>
                      <a:pt x="97" y="20"/>
                      <a:pt x="79" y="0"/>
                      <a:pt x="67" y="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round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/>
              </a:p>
            </p:txBody>
          </p:sp>
          <p:sp>
            <p:nvSpPr>
              <p:cNvPr id="1265" name="任意多边形 33008"/>
              <p:cNvSpPr>
                <a:spLocks noChangeArrowheads="1"/>
              </p:cNvSpPr>
              <p:nvPr/>
            </p:nvSpPr>
            <p:spPr bwMode="auto">
              <a:xfrm>
                <a:off x="5173" y="1024"/>
                <a:ext cx="501" cy="96"/>
              </a:xfrm>
              <a:custGeom>
                <a:cxnLst>
                  <a:cxn ang="0">
                    <a:pos x="15" y="0"/>
                  </a:cxn>
                  <a:cxn ang="0">
                    <a:pos x="40" y="15"/>
                  </a:cxn>
                  <a:cxn ang="0">
                    <a:pos x="15" y="0"/>
                  </a:cxn>
                </a:cxnLst>
                <a:rect l="0" t="0" r="r" b="b"/>
                <a:pathLst>
                  <a:path w="99" h="19">
                    <a:moveTo>
                      <a:pt x="15" y="0"/>
                    </a:moveTo>
                    <a:cubicBezTo>
                      <a:pt x="0" y="0"/>
                      <a:pt x="19" y="19"/>
                      <a:pt x="40" y="15"/>
                    </a:cubicBezTo>
                    <a:cubicBezTo>
                      <a:pt x="99" y="1"/>
                      <a:pt x="15" y="0"/>
                      <a:pt x="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round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/>
              </a:p>
            </p:txBody>
          </p:sp>
          <p:sp>
            <p:nvSpPr>
              <p:cNvPr id="1266" name="任意多边形 33009"/>
              <p:cNvSpPr>
                <a:spLocks noChangeArrowheads="1"/>
              </p:cNvSpPr>
              <p:nvPr/>
            </p:nvSpPr>
            <p:spPr bwMode="auto">
              <a:xfrm>
                <a:off x="5340" y="1004"/>
                <a:ext cx="385" cy="237"/>
              </a:xfrm>
              <a:custGeom>
                <a:cxnLst>
                  <a:cxn ang="0">
                    <a:pos x="21" y="37"/>
                  </a:cxn>
                  <a:cxn ang="0">
                    <a:pos x="70" y="17"/>
                  </a:cxn>
                  <a:cxn ang="0">
                    <a:pos x="48" y="3"/>
                  </a:cxn>
                  <a:cxn ang="0">
                    <a:pos x="19" y="32"/>
                  </a:cxn>
                  <a:cxn ang="0">
                    <a:pos x="21" y="37"/>
                  </a:cxn>
                </a:cxnLst>
                <a:rect l="0" t="0" r="r" b="b"/>
                <a:pathLst>
                  <a:path w="76" h="47">
                    <a:moveTo>
                      <a:pt x="21" y="37"/>
                    </a:moveTo>
                    <a:cubicBezTo>
                      <a:pt x="21" y="37"/>
                      <a:pt x="50" y="47"/>
                      <a:pt x="70" y="17"/>
                    </a:cubicBezTo>
                    <a:cubicBezTo>
                      <a:pt x="76" y="7"/>
                      <a:pt x="65" y="0"/>
                      <a:pt x="48" y="3"/>
                    </a:cubicBezTo>
                    <a:cubicBezTo>
                      <a:pt x="39" y="5"/>
                      <a:pt x="39" y="32"/>
                      <a:pt x="19" y="32"/>
                    </a:cubicBezTo>
                    <a:cubicBezTo>
                      <a:pt x="0" y="32"/>
                      <a:pt x="21" y="37"/>
                      <a:pt x="21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round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/>
              </a:p>
            </p:txBody>
          </p:sp>
          <p:sp>
            <p:nvSpPr>
              <p:cNvPr id="1267" name="任意多边形 33010"/>
              <p:cNvSpPr>
                <a:spLocks noChangeArrowheads="1"/>
              </p:cNvSpPr>
              <p:nvPr/>
            </p:nvSpPr>
            <p:spPr bwMode="auto">
              <a:xfrm>
                <a:off x="5325" y="1201"/>
                <a:ext cx="415" cy="187"/>
              </a:xfrm>
              <a:custGeom>
                <a:cxnLst>
                  <a:cxn ang="0">
                    <a:pos x="72" y="6"/>
                  </a:cxn>
                  <a:cxn ang="0">
                    <a:pos x="24" y="17"/>
                  </a:cxn>
                  <a:cxn ang="0">
                    <a:pos x="17" y="26"/>
                  </a:cxn>
                  <a:cxn ang="0">
                    <a:pos x="76" y="23"/>
                  </a:cxn>
                  <a:cxn ang="0">
                    <a:pos x="82" y="20"/>
                  </a:cxn>
                  <a:cxn ang="0">
                    <a:pos x="82" y="0"/>
                  </a:cxn>
                  <a:cxn ang="0">
                    <a:pos x="72" y="6"/>
                  </a:cxn>
                </a:cxnLst>
                <a:rect l="0" t="0" r="r" b="b"/>
                <a:pathLst>
                  <a:path w="82" h="37">
                    <a:moveTo>
                      <a:pt x="72" y="6"/>
                    </a:moveTo>
                    <a:cubicBezTo>
                      <a:pt x="57" y="23"/>
                      <a:pt x="24" y="17"/>
                      <a:pt x="24" y="17"/>
                    </a:cubicBezTo>
                    <a:cubicBezTo>
                      <a:pt x="24" y="17"/>
                      <a:pt x="0" y="16"/>
                      <a:pt x="17" y="26"/>
                    </a:cubicBezTo>
                    <a:cubicBezTo>
                      <a:pt x="33" y="37"/>
                      <a:pt x="53" y="32"/>
                      <a:pt x="76" y="23"/>
                    </a:cubicBezTo>
                    <a:cubicBezTo>
                      <a:pt x="78" y="22"/>
                      <a:pt x="80" y="21"/>
                      <a:pt x="82" y="20"/>
                    </a:cubicBezTo>
                    <a:lnTo>
                      <a:pt x="82" y="0"/>
                    </a:lnTo>
                    <a:cubicBezTo>
                      <a:pt x="79" y="1"/>
                      <a:pt x="75" y="2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round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/>
              </a:p>
            </p:txBody>
          </p:sp>
          <p:sp>
            <p:nvSpPr>
              <p:cNvPr id="1268" name="任意多边形 33011"/>
              <p:cNvSpPr>
                <a:spLocks noChangeArrowheads="1"/>
              </p:cNvSpPr>
              <p:nvPr/>
            </p:nvSpPr>
            <p:spPr bwMode="auto">
              <a:xfrm>
                <a:off x="5001" y="1378"/>
                <a:ext cx="698" cy="167"/>
              </a:xfrm>
              <a:custGeom>
                <a:cxnLst>
                  <a:cxn ang="0">
                    <a:pos x="21" y="1"/>
                  </a:cxn>
                  <a:cxn ang="0">
                    <a:pos x="8" y="14"/>
                  </a:cxn>
                  <a:cxn ang="0">
                    <a:pos x="57" y="22"/>
                  </a:cxn>
                  <a:cxn ang="0">
                    <a:pos x="117" y="23"/>
                  </a:cxn>
                  <a:cxn ang="0">
                    <a:pos x="114" y="8"/>
                  </a:cxn>
                  <a:cxn ang="0">
                    <a:pos x="82" y="3"/>
                  </a:cxn>
                  <a:cxn ang="0">
                    <a:pos x="21" y="1"/>
                  </a:cxn>
                </a:cxnLst>
                <a:rect l="0" t="0" r="r" b="b"/>
                <a:pathLst>
                  <a:path w="138" h="33">
                    <a:moveTo>
                      <a:pt x="21" y="1"/>
                    </a:moveTo>
                    <a:cubicBezTo>
                      <a:pt x="21" y="1"/>
                      <a:pt x="0" y="8"/>
                      <a:pt x="8" y="14"/>
                    </a:cubicBezTo>
                    <a:cubicBezTo>
                      <a:pt x="15" y="20"/>
                      <a:pt x="48" y="22"/>
                      <a:pt x="57" y="22"/>
                    </a:cubicBezTo>
                    <a:cubicBezTo>
                      <a:pt x="66" y="22"/>
                      <a:pt x="96" y="33"/>
                      <a:pt x="117" y="23"/>
                    </a:cubicBezTo>
                    <a:cubicBezTo>
                      <a:pt x="138" y="12"/>
                      <a:pt x="123" y="9"/>
                      <a:pt x="114" y="8"/>
                    </a:cubicBezTo>
                    <a:cubicBezTo>
                      <a:pt x="105" y="6"/>
                      <a:pt x="102" y="0"/>
                      <a:pt x="82" y="3"/>
                    </a:cubicBezTo>
                    <a:cubicBezTo>
                      <a:pt x="37" y="11"/>
                      <a:pt x="21" y="1"/>
                      <a:pt x="21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round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/>
              </a:p>
            </p:txBody>
          </p:sp>
          <p:sp>
            <p:nvSpPr>
              <p:cNvPr id="1269" name="任意多边形 33012"/>
              <p:cNvSpPr>
                <a:spLocks noChangeArrowheads="1"/>
              </p:cNvSpPr>
              <p:nvPr/>
            </p:nvSpPr>
            <p:spPr bwMode="auto">
              <a:xfrm>
                <a:off x="5077" y="1540"/>
                <a:ext cx="567" cy="146"/>
              </a:xfrm>
              <a:custGeom>
                <a:cxnLst>
                  <a:cxn ang="0">
                    <a:pos x="98" y="19"/>
                  </a:cxn>
                  <a:cxn ang="0">
                    <a:pos x="103" y="4"/>
                  </a:cxn>
                  <a:cxn ang="0">
                    <a:pos x="74" y="10"/>
                  </a:cxn>
                  <a:cxn ang="0">
                    <a:pos x="36" y="6"/>
                  </a:cxn>
                  <a:cxn ang="0">
                    <a:pos x="2" y="4"/>
                  </a:cxn>
                  <a:cxn ang="0">
                    <a:pos x="98" y="19"/>
                  </a:cxn>
                </a:cxnLst>
                <a:rect l="0" t="0" r="r" b="b"/>
                <a:pathLst>
                  <a:path w="112" h="28">
                    <a:moveTo>
                      <a:pt x="98" y="19"/>
                    </a:moveTo>
                    <a:cubicBezTo>
                      <a:pt x="112" y="13"/>
                      <a:pt x="111" y="0"/>
                      <a:pt x="103" y="4"/>
                    </a:cubicBezTo>
                    <a:cubicBezTo>
                      <a:pt x="96" y="9"/>
                      <a:pt x="83" y="10"/>
                      <a:pt x="74" y="10"/>
                    </a:cubicBezTo>
                    <a:cubicBezTo>
                      <a:pt x="65" y="11"/>
                      <a:pt x="45" y="3"/>
                      <a:pt x="36" y="6"/>
                    </a:cubicBezTo>
                    <a:cubicBezTo>
                      <a:pt x="27" y="9"/>
                      <a:pt x="2" y="4"/>
                      <a:pt x="2" y="4"/>
                    </a:cubicBezTo>
                    <a:cubicBezTo>
                      <a:pt x="0" y="29"/>
                      <a:pt x="83" y="25"/>
                      <a:pt x="98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round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/>
              </a:p>
            </p:txBody>
          </p:sp>
          <p:sp>
            <p:nvSpPr>
              <p:cNvPr id="1270" name="任意多边形 33013"/>
              <p:cNvSpPr>
                <a:spLocks noChangeArrowheads="1"/>
              </p:cNvSpPr>
              <p:nvPr/>
            </p:nvSpPr>
            <p:spPr bwMode="auto">
              <a:xfrm>
                <a:off x="5042" y="1656"/>
                <a:ext cx="581" cy="480"/>
              </a:xfrm>
              <a:custGeom>
                <a:cxnLst>
                  <a:cxn ang="0">
                    <a:pos x="3" y="53"/>
                  </a:cxn>
                  <a:cxn ang="0">
                    <a:pos x="26" y="54"/>
                  </a:cxn>
                  <a:cxn ang="0">
                    <a:pos x="50" y="77"/>
                  </a:cxn>
                  <a:cxn ang="0">
                    <a:pos x="59" y="84"/>
                  </a:cxn>
                  <a:cxn ang="0">
                    <a:pos x="81" y="52"/>
                  </a:cxn>
                  <a:cxn ang="0">
                    <a:pos x="111" y="52"/>
                  </a:cxn>
                  <a:cxn ang="0">
                    <a:pos x="79" y="27"/>
                  </a:cxn>
                  <a:cxn ang="0">
                    <a:pos x="37" y="16"/>
                  </a:cxn>
                  <a:cxn ang="0">
                    <a:pos x="12" y="41"/>
                  </a:cxn>
                  <a:cxn ang="0">
                    <a:pos x="3" y="53"/>
                  </a:cxn>
                </a:cxnLst>
                <a:rect l="0" t="0" r="r" b="b"/>
                <a:pathLst>
                  <a:path w="115" h="95">
                    <a:moveTo>
                      <a:pt x="3" y="53"/>
                    </a:moveTo>
                    <a:cubicBezTo>
                      <a:pt x="5" y="60"/>
                      <a:pt x="14" y="68"/>
                      <a:pt x="26" y="54"/>
                    </a:cubicBezTo>
                    <a:cubicBezTo>
                      <a:pt x="48" y="29"/>
                      <a:pt x="48" y="72"/>
                      <a:pt x="50" y="77"/>
                    </a:cubicBezTo>
                    <a:cubicBezTo>
                      <a:pt x="51" y="81"/>
                      <a:pt x="54" y="95"/>
                      <a:pt x="59" y="84"/>
                    </a:cubicBezTo>
                    <a:cubicBezTo>
                      <a:pt x="63" y="74"/>
                      <a:pt x="70" y="39"/>
                      <a:pt x="81" y="52"/>
                    </a:cubicBezTo>
                    <a:cubicBezTo>
                      <a:pt x="100" y="76"/>
                      <a:pt x="115" y="54"/>
                      <a:pt x="111" y="52"/>
                    </a:cubicBezTo>
                    <a:cubicBezTo>
                      <a:pt x="106" y="51"/>
                      <a:pt x="79" y="37"/>
                      <a:pt x="79" y="27"/>
                    </a:cubicBezTo>
                    <a:cubicBezTo>
                      <a:pt x="79" y="16"/>
                      <a:pt x="42" y="0"/>
                      <a:pt x="37" y="16"/>
                    </a:cubicBezTo>
                    <a:cubicBezTo>
                      <a:pt x="33" y="33"/>
                      <a:pt x="12" y="41"/>
                      <a:pt x="12" y="41"/>
                    </a:cubicBezTo>
                    <a:cubicBezTo>
                      <a:pt x="0" y="44"/>
                      <a:pt x="2" y="45"/>
                      <a:pt x="3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round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/>
              </a:p>
            </p:txBody>
          </p:sp>
          <p:sp>
            <p:nvSpPr>
              <p:cNvPr id="1271" name="任意多边形 33014"/>
              <p:cNvSpPr>
                <a:spLocks noChangeArrowheads="1"/>
              </p:cNvSpPr>
              <p:nvPr/>
            </p:nvSpPr>
            <p:spPr bwMode="auto">
              <a:xfrm>
                <a:off x="5421" y="1464"/>
                <a:ext cx="329" cy="854"/>
              </a:xfrm>
              <a:custGeom>
                <a:cxnLst>
                  <a:cxn ang="0">
                    <a:pos x="51" y="40"/>
                  </a:cxn>
                  <a:cxn ang="0">
                    <a:pos x="22" y="49"/>
                  </a:cxn>
                  <a:cxn ang="0">
                    <a:pos x="22" y="59"/>
                  </a:cxn>
                  <a:cxn ang="0">
                    <a:pos x="50" y="90"/>
                  </a:cxn>
                  <a:cxn ang="0">
                    <a:pos x="34" y="118"/>
                  </a:cxn>
                  <a:cxn ang="0">
                    <a:pos x="0" y="148"/>
                  </a:cxn>
                  <a:cxn ang="0">
                    <a:pos x="17" y="155"/>
                  </a:cxn>
                  <a:cxn ang="0">
                    <a:pos x="47" y="166"/>
                  </a:cxn>
                  <a:cxn ang="0">
                    <a:pos x="63" y="162"/>
                  </a:cxn>
                  <a:cxn ang="0">
                    <a:pos x="65" y="0"/>
                  </a:cxn>
                  <a:cxn ang="0">
                    <a:pos x="51" y="40"/>
                  </a:cxn>
                </a:cxnLst>
                <a:rect l="0" t="0" r="r" b="b"/>
                <a:pathLst>
                  <a:path w="65" h="169">
                    <a:moveTo>
                      <a:pt x="51" y="40"/>
                    </a:moveTo>
                    <a:cubicBezTo>
                      <a:pt x="44" y="46"/>
                      <a:pt x="30" y="49"/>
                      <a:pt x="22" y="49"/>
                    </a:cubicBezTo>
                    <a:cubicBezTo>
                      <a:pt x="13" y="48"/>
                      <a:pt x="14" y="56"/>
                      <a:pt x="22" y="59"/>
                    </a:cubicBezTo>
                    <a:cubicBezTo>
                      <a:pt x="30" y="62"/>
                      <a:pt x="49" y="75"/>
                      <a:pt x="50" y="90"/>
                    </a:cubicBezTo>
                    <a:cubicBezTo>
                      <a:pt x="50" y="104"/>
                      <a:pt x="51" y="115"/>
                      <a:pt x="34" y="118"/>
                    </a:cubicBezTo>
                    <a:cubicBezTo>
                      <a:pt x="18" y="122"/>
                      <a:pt x="3" y="124"/>
                      <a:pt x="0" y="148"/>
                    </a:cubicBezTo>
                    <a:cubicBezTo>
                      <a:pt x="0" y="148"/>
                      <a:pt x="10" y="154"/>
                      <a:pt x="17" y="155"/>
                    </a:cubicBezTo>
                    <a:cubicBezTo>
                      <a:pt x="23" y="155"/>
                      <a:pt x="42" y="163"/>
                      <a:pt x="47" y="166"/>
                    </a:cubicBezTo>
                    <a:cubicBezTo>
                      <a:pt x="51" y="169"/>
                      <a:pt x="58" y="167"/>
                      <a:pt x="63" y="162"/>
                    </a:cubicBezTo>
                    <a:lnTo>
                      <a:pt x="65" y="0"/>
                    </a:lnTo>
                    <a:cubicBezTo>
                      <a:pt x="64" y="8"/>
                      <a:pt x="58" y="36"/>
                      <a:pt x="51" y="4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round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/>
              </a:p>
            </p:txBody>
          </p:sp>
        </p:grpSp>
      </p:grpSp>
      <p:sp>
        <p:nvSpPr>
          <p:cNvPr id="1272" name="标题 33015"/>
          <p:cNvSpPr/>
          <p:nvPr>
            <p:ph type="title" idx="4294967295"/>
          </p:nvPr>
        </p:nvSpPr>
        <p:spPr>
          <a:xfrm>
            <a:off x="298450" y="228600"/>
            <a:ext cx="854075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273" name="文本占位符 33016"/>
          <p:cNvSpPr/>
          <p:nvPr>
            <p:ph type="body" idx="4294967295"/>
          </p:nvPr>
        </p:nvSpPr>
        <p:spPr>
          <a:xfrm>
            <a:off x="609600" y="1600200"/>
            <a:ext cx="8153400" cy="4498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lang="zh-CN" altLang="en-US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itchFamily="2" charset="2"/>
              <a:buChar char="Ø"/>
              <a:defRPr lang="zh-CN" altLang="en-US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" pitchFamily="2" charset="2"/>
              <a:buChar char="¡"/>
              <a:defRPr lang="zh-CN" alt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Ø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 2" pitchFamily="18" charset="2"/>
              <a:buChar char="¡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274" name="日期占位符 33017"/>
          <p:cNvSpPr>
            <a:spLocks noGrp="1"/>
          </p:cNvSpPr>
          <p:nvPr>
            <p:ph type="dt" sz="half" idx="2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400"/>
          </a:p>
        </p:txBody>
      </p:sp>
      <p:sp>
        <p:nvSpPr>
          <p:cNvPr id="1275" name="页脚占位符 33018"/>
          <p:cNvSpPr>
            <a:spLocks noGrp="1"/>
          </p:cNvSpPr>
          <p:nvPr>
            <p:ph type="ftr" sz="quarter" idx="3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zh-CN" sz="1400"/>
          </a:p>
        </p:txBody>
      </p:sp>
      <p:sp>
        <p:nvSpPr>
          <p:cNvPr id="1276" name="灯片编号占位符 33019"/>
          <p:cNvSpPr>
            <a:spLocks noGrp="1"/>
          </p:cNvSpPr>
          <p:nvPr>
            <p:ph type="sldNum" sz="quarter" idx="4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2EEE296-A506-4C53-9CF9-4FB18C3EFB85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itchFamily="2" charset="2"/>
        <a:buChar char="¡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Ø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 2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AutoShape 2"/>
          <p:cNvSpPr>
            <a:spLocks noChangeArrowheads="1"/>
          </p:cNvSpPr>
          <p:nvPr/>
        </p:nvSpPr>
        <p:spPr bwMode="auto">
          <a:xfrm rot="18427436">
            <a:off x="7777163" y="-14287"/>
            <a:ext cx="1162050" cy="2082800"/>
          </a:xfrm>
          <a:custGeom>
            <a:gdLst>
              <a:gd name="T0" fmla="*/ 2903 w 2903"/>
              <a:gd name="T1" fmla="*/ 433 h 3686"/>
              <a:gd name="T2" fmla="*/ 2565 w 2903"/>
              <a:gd name="T3" fmla="*/ 80 h 3686"/>
              <a:gd name="T4" fmla="*/ 2241 w 2903"/>
              <a:gd name="T5" fmla="*/ 0 h 3686"/>
              <a:gd name="T6" fmla="*/ 110 w 2903"/>
              <a:gd name="T7" fmla="*/ 2811 h 3686"/>
              <a:gd name="T8" fmla="*/ 110 w 2903"/>
              <a:gd name="T9" fmla="*/ 3228 h 3686"/>
              <a:gd name="T10" fmla="*/ 0 w 2903"/>
              <a:gd name="T11" fmla="*/ 3631 h 3686"/>
              <a:gd name="T12" fmla="*/ 72 w 2903"/>
              <a:gd name="T13" fmla="*/ 3686 h 3686"/>
              <a:gd name="T14" fmla="*/ 441 w 2903"/>
              <a:gd name="T15" fmla="*/ 3355 h 3686"/>
              <a:gd name="T16" fmla="*/ 740 w 2903"/>
              <a:gd name="T17" fmla="*/ 3228 h 3686"/>
              <a:gd name="T18" fmla="*/ 2903 w 2903"/>
              <a:gd name="T19" fmla="*/ 433 h 3686"/>
              <a:gd name="T20" fmla="*/ 2903 w 2903"/>
              <a:gd name="T21" fmla="*/ 433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903"/>
              <a:gd name="T34" fmla="*/ 0 h 3686"/>
              <a:gd name="T35" fmla="*/ 2903 w 2903"/>
              <a:gd name="T36" fmla="*/ 3686 h 3686"/>
            </a:gdLst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miter lim="800000"/>
          </a:ln>
          <a:effectLst/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</a:pPr>
            <a:endParaRPr lang="zh-CN" altLang="zh-CN" sz="1800">
              <a:solidFill>
                <a:srgbClr val="FF3300"/>
              </a:solidFill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2051" name="Group 3"/>
          <p:cNvGrpSpPr/>
          <p:nvPr/>
        </p:nvGrpSpPr>
        <p:grpSpPr>
          <a:xfrm>
            <a:off x="8680450" y="2116138"/>
            <a:ext cx="385762" cy="4308475"/>
            <a:chOff x="5468" y="1333"/>
            <a:chExt cx="243" cy="2714"/>
          </a:xfrm>
        </p:grpSpPr>
        <p:sp>
          <p:nvSpPr>
            <p:cNvPr id="2052" name="AutoShape 4"/>
            <p:cNvSpPr/>
            <p:nvPr/>
          </p:nvSpPr>
          <p:spPr>
            <a:xfrm flipH="1">
              <a:off x="5468" y="2620"/>
              <a:ext cx="205" cy="1427"/>
            </a:xfrm>
            <a:custGeom>
              <a:cxnLst>
                <a:cxn ang="0">
                  <a:pos x="183" y="1378"/>
                </a:cxn>
                <a:cxn ang="0">
                  <a:pos x="100" y="1286"/>
                </a:cxn>
                <a:cxn ang="0">
                  <a:pos x="84" y="1215"/>
                </a:cxn>
                <a:cxn ang="0">
                  <a:pos x="98" y="1110"/>
                </a:cxn>
                <a:cxn ang="0">
                  <a:pos x="156" y="983"/>
                </a:cxn>
                <a:cxn ang="0">
                  <a:pos x="170" y="904"/>
                </a:cxn>
                <a:cxn ang="0">
                  <a:pos x="156" y="851"/>
                </a:cxn>
                <a:cxn ang="0">
                  <a:pos x="106" y="812"/>
                </a:cxn>
                <a:cxn ang="0">
                  <a:pos x="95" y="763"/>
                </a:cxn>
                <a:cxn ang="0">
                  <a:pos x="114" y="693"/>
                </a:cxn>
                <a:cxn ang="0">
                  <a:pos x="196" y="505"/>
                </a:cxn>
                <a:cxn ang="0">
                  <a:pos x="205" y="412"/>
                </a:cxn>
                <a:cxn ang="0">
                  <a:pos x="183" y="311"/>
                </a:cxn>
                <a:cxn ang="0">
                  <a:pos x="114" y="263"/>
                </a:cxn>
                <a:cxn ang="0">
                  <a:pos x="53" y="184"/>
                </a:cxn>
                <a:cxn ang="0">
                  <a:pos x="0" y="0"/>
                </a:cxn>
                <a:cxn ang="0">
                  <a:pos x="7" y="166"/>
                </a:cxn>
                <a:cxn ang="0">
                  <a:pos x="47" y="267"/>
                </a:cxn>
                <a:cxn ang="0">
                  <a:pos x="100" y="329"/>
                </a:cxn>
                <a:cxn ang="0">
                  <a:pos x="159" y="363"/>
                </a:cxn>
                <a:cxn ang="0">
                  <a:pos x="162" y="456"/>
                </a:cxn>
                <a:cxn ang="0">
                  <a:pos x="132" y="553"/>
                </a:cxn>
                <a:cxn ang="0">
                  <a:pos x="63" y="724"/>
                </a:cxn>
                <a:cxn ang="0">
                  <a:pos x="61" y="834"/>
                </a:cxn>
                <a:cxn ang="0">
                  <a:pos x="125" y="895"/>
                </a:cxn>
                <a:cxn ang="0">
                  <a:pos x="122" y="952"/>
                </a:cxn>
                <a:cxn ang="0">
                  <a:pos x="66" y="1071"/>
                </a:cxn>
                <a:cxn ang="0">
                  <a:pos x="42" y="1185"/>
                </a:cxn>
                <a:cxn ang="0">
                  <a:pos x="63" y="1308"/>
                </a:cxn>
                <a:cxn ang="0">
                  <a:pos x="114" y="1373"/>
                </a:cxn>
                <a:cxn ang="0">
                  <a:pos x="178" y="1427"/>
                </a:cxn>
                <a:cxn ang="0">
                  <a:pos x="183" y="1378"/>
                </a:cxn>
                <a:cxn ang="0">
                  <a:pos x="183" y="1378"/>
                </a:cxn>
              </a:cxnLst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SzTx/>
              </a:pPr>
              <a:endParaRPr lang="zh-CN" altLang="zh-CN" sz="1800">
                <a:solidFill>
                  <a:srgbClr val="FF33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053" name="AutoShape 5"/>
            <p:cNvSpPr/>
            <p:nvPr/>
          </p:nvSpPr>
          <p:spPr>
            <a:xfrm flipH="1">
              <a:off x="5506" y="1333"/>
              <a:ext cx="205" cy="1633"/>
            </a:xfrm>
            <a:custGeom>
              <a:cxnLst>
                <a:cxn ang="0">
                  <a:pos x="183" y="1578"/>
                </a:cxn>
                <a:cxn ang="0">
                  <a:pos x="100" y="1472"/>
                </a:cxn>
                <a:cxn ang="0">
                  <a:pos x="84" y="1391"/>
                </a:cxn>
                <a:cxn ang="0">
                  <a:pos x="98" y="1271"/>
                </a:cxn>
                <a:cxn ang="0">
                  <a:pos x="156" y="1125"/>
                </a:cxn>
                <a:cxn ang="0">
                  <a:pos x="170" y="1035"/>
                </a:cxn>
                <a:cxn ang="0">
                  <a:pos x="156" y="974"/>
                </a:cxn>
                <a:cxn ang="0">
                  <a:pos x="106" y="929"/>
                </a:cxn>
                <a:cxn ang="0">
                  <a:pos x="95" y="873"/>
                </a:cxn>
                <a:cxn ang="0">
                  <a:pos x="114" y="793"/>
                </a:cxn>
                <a:cxn ang="0">
                  <a:pos x="196" y="578"/>
                </a:cxn>
                <a:cxn ang="0">
                  <a:pos x="205" y="472"/>
                </a:cxn>
                <a:cxn ang="0">
                  <a:pos x="183" y="356"/>
                </a:cxn>
                <a:cxn ang="0">
                  <a:pos x="114" y="301"/>
                </a:cxn>
                <a:cxn ang="0">
                  <a:pos x="53" y="211"/>
                </a:cxn>
                <a:cxn ang="0">
                  <a:pos x="0" y="0"/>
                </a:cxn>
                <a:cxn ang="0">
                  <a:pos x="7" y="191"/>
                </a:cxn>
                <a:cxn ang="0">
                  <a:pos x="47" y="306"/>
                </a:cxn>
                <a:cxn ang="0">
                  <a:pos x="100" y="376"/>
                </a:cxn>
                <a:cxn ang="0">
                  <a:pos x="159" y="416"/>
                </a:cxn>
                <a:cxn ang="0">
                  <a:pos x="162" y="522"/>
                </a:cxn>
                <a:cxn ang="0">
                  <a:pos x="132" y="633"/>
                </a:cxn>
                <a:cxn ang="0">
                  <a:pos x="63" y="829"/>
                </a:cxn>
                <a:cxn ang="0">
                  <a:pos x="61" y="954"/>
                </a:cxn>
                <a:cxn ang="0">
                  <a:pos x="125" y="1024"/>
                </a:cxn>
                <a:cxn ang="0">
                  <a:pos x="122" y="1090"/>
                </a:cxn>
                <a:cxn ang="0">
                  <a:pos x="66" y="1226"/>
                </a:cxn>
                <a:cxn ang="0">
                  <a:pos x="42" y="1356"/>
                </a:cxn>
                <a:cxn ang="0">
                  <a:pos x="63" y="1497"/>
                </a:cxn>
                <a:cxn ang="0">
                  <a:pos x="114" y="1572"/>
                </a:cxn>
                <a:cxn ang="0">
                  <a:pos x="178" y="1633"/>
                </a:cxn>
                <a:cxn ang="0">
                  <a:pos x="183" y="1578"/>
                </a:cxn>
                <a:cxn ang="0">
                  <a:pos x="183" y="1578"/>
                </a:cxn>
              </a:cxnLst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SzTx/>
              </a:pPr>
              <a:endParaRPr lang="zh-CN" altLang="zh-CN" sz="1800">
                <a:solidFill>
                  <a:srgbClr val="FF33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2054" name="Group 6"/>
          <p:cNvGrpSpPr/>
          <p:nvPr/>
        </p:nvGrpSpPr>
        <p:grpSpPr>
          <a:xfrm rot="21180000">
            <a:off x="7812088" y="-4762"/>
            <a:ext cx="1589088" cy="1703388"/>
            <a:chOff x="4921" y="-3"/>
            <a:chExt cx="1001" cy="1073"/>
          </a:xfrm>
        </p:grpSpPr>
        <p:sp>
          <p:nvSpPr>
            <p:cNvPr id="2055" name="AutoShape 7"/>
            <p:cNvSpPr>
              <a:spLocks noChangeArrowheads="1"/>
            </p:cNvSpPr>
            <p:nvPr/>
          </p:nvSpPr>
          <p:spPr bwMode="auto">
            <a:xfrm rot="18427436">
              <a:off x="5106" y="61"/>
              <a:ext cx="653" cy="975"/>
            </a:xfrm>
            <a:custGeom>
              <a:gdLst>
                <a:gd name="T0" fmla="*/ 2293 w 2911"/>
                <a:gd name="T1" fmla="*/ 0 h 3703"/>
                <a:gd name="T2" fmla="*/ 130 w 2911"/>
                <a:gd name="T3" fmla="*/ 2835 h 3703"/>
                <a:gd name="T4" fmla="*/ 131 w 2911"/>
                <a:gd name="T5" fmla="*/ 3201 h 3703"/>
                <a:gd name="T6" fmla="*/ 0 w 2911"/>
                <a:gd name="T7" fmla="*/ 3633 h 3703"/>
                <a:gd name="T8" fmla="*/ 50 w 2911"/>
                <a:gd name="T9" fmla="*/ 3703 h 3703"/>
                <a:gd name="T10" fmla="*/ 422 w 2911"/>
                <a:gd name="T11" fmla="*/ 3352 h 3703"/>
                <a:gd name="T12" fmla="*/ 763 w 2911"/>
                <a:gd name="T13" fmla="*/ 3220 h 3703"/>
                <a:gd name="T14" fmla="*/ 2911 w 2911"/>
                <a:gd name="T15" fmla="*/ 428 h 3703"/>
                <a:gd name="T16" fmla="*/ 2589 w 2911"/>
                <a:gd name="T17" fmla="*/ 96 h 3703"/>
                <a:gd name="T18" fmla="*/ 2293 w 2911"/>
                <a:gd name="T19" fmla="*/ 0 h 3703"/>
                <a:gd name="T20" fmla="*/ 2293 w 2911"/>
                <a:gd name="T21" fmla="*/ 0 h 370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11"/>
                <a:gd name="T34" fmla="*/ 0 h 3703"/>
                <a:gd name="T35" fmla="*/ 2911 w 2911"/>
                <a:gd name="T36" fmla="*/ 3703 h 3703"/>
              </a:gdLst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911" h="3703">
                  <a:moveTo>
                    <a:pt x="2293" y="0"/>
                  </a:moveTo>
                  <a:lnTo>
                    <a:pt x="130" y="2835"/>
                  </a:lnTo>
                  <a:lnTo>
                    <a:pt x="131" y="3201"/>
                  </a:lnTo>
                  <a:lnTo>
                    <a:pt x="0" y="3633"/>
                  </a:lnTo>
                  <a:lnTo>
                    <a:pt x="50" y="3703"/>
                  </a:lnTo>
                  <a:lnTo>
                    <a:pt x="422" y="3352"/>
                  </a:lnTo>
                  <a:lnTo>
                    <a:pt x="763" y="3220"/>
                  </a:lnTo>
                  <a:lnTo>
                    <a:pt x="2911" y="428"/>
                  </a:lnTo>
                  <a:lnTo>
                    <a:pt x="2589" y="96"/>
                  </a:lnTo>
                  <a:lnTo>
                    <a:pt x="229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miter lim="800000"/>
            </a:ln>
            <a:effectLst/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SzTx/>
              </a:pPr>
              <a:endParaRPr lang="zh-CN" altLang="zh-CN" sz="1800">
                <a:solidFill>
                  <a:srgbClr val="FF33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 rot="18427436">
              <a:off x="5113" y="135"/>
              <a:ext cx="575" cy="731"/>
            </a:xfrm>
            <a:custGeom>
              <a:gdLst>
                <a:gd name="T0" fmla="*/ 0 w 2561"/>
                <a:gd name="T1" fmla="*/ 2485 h 2777"/>
                <a:gd name="T2" fmla="*/ 432 w 2561"/>
                <a:gd name="T3" fmla="*/ 2553 h 2777"/>
                <a:gd name="T4" fmla="*/ 736 w 2561"/>
                <a:gd name="T5" fmla="*/ 2777 h 2777"/>
                <a:gd name="T6" fmla="*/ 2561 w 2561"/>
                <a:gd name="T7" fmla="*/ 399 h 2777"/>
                <a:gd name="T8" fmla="*/ 2118 w 2561"/>
                <a:gd name="T9" fmla="*/ 82 h 2777"/>
                <a:gd name="T10" fmla="*/ 1898 w 2561"/>
                <a:gd name="T11" fmla="*/ 0 h 2777"/>
                <a:gd name="T12" fmla="*/ 0 w 2561"/>
                <a:gd name="T13" fmla="*/ 2485 h 2777"/>
                <a:gd name="T14" fmla="*/ 0 w 2561"/>
                <a:gd name="T15" fmla="*/ 2485 h 277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61"/>
                <a:gd name="T25" fmla="*/ 0 h 2777"/>
                <a:gd name="T26" fmla="*/ 2561 w 2561"/>
                <a:gd name="T27" fmla="*/ 2777 h 2777"/>
              </a:gdLst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61" h="2777">
                  <a:moveTo>
                    <a:pt x="0" y="2485"/>
                  </a:moveTo>
                  <a:lnTo>
                    <a:pt x="432" y="2553"/>
                  </a:lnTo>
                  <a:lnTo>
                    <a:pt x="736" y="2777"/>
                  </a:lnTo>
                  <a:lnTo>
                    <a:pt x="2561" y="399"/>
                  </a:lnTo>
                  <a:lnTo>
                    <a:pt x="2118" y="82"/>
                  </a:lnTo>
                  <a:lnTo>
                    <a:pt x="1898" y="0"/>
                  </a:lnTo>
                  <a:lnTo>
                    <a:pt x="0" y="248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miter lim="800000"/>
            </a:ln>
            <a:effectLst/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SzTx/>
              </a:pPr>
              <a:endParaRPr lang="zh-CN" altLang="zh-CN" sz="1800">
                <a:solidFill>
                  <a:srgbClr val="FF33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2057" name="Group 9"/>
            <p:cNvGrpSpPr/>
            <p:nvPr/>
          </p:nvGrpSpPr>
          <p:grpSpPr>
            <a:xfrm>
              <a:off x="4921" y="-3"/>
              <a:ext cx="991" cy="1073"/>
              <a:chOff x="4921" y="-3"/>
              <a:chExt cx="991" cy="1073"/>
            </a:xfrm>
          </p:grpSpPr>
          <p:grpSp>
            <p:nvGrpSpPr>
              <p:cNvPr id="2058" name="Group 10"/>
              <p:cNvGrpSpPr/>
              <p:nvPr/>
            </p:nvGrpSpPr>
            <p:grpSpPr>
              <a:xfrm>
                <a:off x="4921" y="-3"/>
                <a:ext cx="991" cy="1073"/>
                <a:chOff x="4921" y="-3"/>
                <a:chExt cx="991" cy="1073"/>
              </a:xfrm>
            </p:grpSpPr>
            <p:sp>
              <p:nvSpPr>
                <p:cNvPr id="2059" name="AutoShape 11"/>
                <p:cNvSpPr>
                  <a:spLocks noChangeArrowheads="1"/>
                </p:cNvSpPr>
                <p:nvPr/>
              </p:nvSpPr>
              <p:spPr bwMode="auto">
                <a:xfrm rot="18427436">
                  <a:off x="5516" y="933"/>
                  <a:ext cx="55" cy="213"/>
                </a:xfrm>
                <a:custGeom>
                  <a:gdLst>
                    <a:gd name="T0" fmla="*/ 123 w 245"/>
                    <a:gd name="T1" fmla="*/ 9 h 806"/>
                    <a:gd name="T2" fmla="*/ 131 w 245"/>
                    <a:gd name="T3" fmla="*/ 342 h 806"/>
                    <a:gd name="T4" fmla="*/ 0 w 245"/>
                    <a:gd name="T5" fmla="*/ 806 h 806"/>
                    <a:gd name="T6" fmla="*/ 79 w 245"/>
                    <a:gd name="T7" fmla="*/ 789 h 806"/>
                    <a:gd name="T8" fmla="*/ 218 w 245"/>
                    <a:gd name="T9" fmla="*/ 376 h 806"/>
                    <a:gd name="T10" fmla="*/ 245 w 245"/>
                    <a:gd name="T11" fmla="*/ 0 h 806"/>
                    <a:gd name="T12" fmla="*/ 123 w 245"/>
                    <a:gd name="T13" fmla="*/ 9 h 806"/>
                    <a:gd name="T14" fmla="*/ 123 w 245"/>
                    <a:gd name="T15" fmla="*/ 9 h 80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45"/>
                    <a:gd name="T25" fmla="*/ 0 h 806"/>
                    <a:gd name="T26" fmla="*/ 245 w 245"/>
                    <a:gd name="T27" fmla="*/ 806 h 806"/>
                  </a:gdLst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45" h="805">
                      <a:moveTo>
                        <a:pt x="123" y="9"/>
                      </a:moveTo>
                      <a:lnTo>
                        <a:pt x="131" y="342"/>
                      </a:lnTo>
                      <a:lnTo>
                        <a:pt x="0" y="806"/>
                      </a:lnTo>
                      <a:lnTo>
                        <a:pt x="79" y="789"/>
                      </a:lnTo>
                      <a:lnTo>
                        <a:pt x="218" y="376"/>
                      </a:lnTo>
                      <a:lnTo>
                        <a:pt x="245" y="0"/>
                      </a:lnTo>
                      <a:lnTo>
                        <a:pt x="123" y="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miter lim="800000"/>
                </a:ln>
                <a:effectLst/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 algn="ctr">
                    <a:buSzTx/>
                  </a:pPr>
                  <a:endParaRPr lang="zh-CN" altLang="zh-CN" sz="1800">
                    <a:solidFill>
                      <a:srgbClr val="FF3300"/>
                    </a:solidFill>
                    <a:latin typeface="Arial" pitchFamily="34" charset="0"/>
                    <a:ea typeface="宋体" pitchFamily="2" charset="-122"/>
                  </a:endParaRPr>
                </a:p>
              </p:txBody>
            </p:sp>
            <p:grpSp>
              <p:nvGrpSpPr>
                <p:cNvPr id="2060" name="Group 12"/>
                <p:cNvGrpSpPr/>
                <p:nvPr/>
              </p:nvGrpSpPr>
              <p:grpSpPr>
                <a:xfrm>
                  <a:off x="4921" y="-3"/>
                  <a:ext cx="991" cy="876"/>
                  <a:chOff x="4921" y="-3"/>
                  <a:chExt cx="991" cy="876"/>
                </a:xfrm>
              </p:grpSpPr>
              <p:sp>
                <p:nvSpPr>
                  <p:cNvPr id="2061" name="AutoShape 13"/>
                  <p:cNvSpPr>
                    <a:spLocks noChangeArrowheads="1"/>
                  </p:cNvSpPr>
                  <p:nvPr/>
                </p:nvSpPr>
                <p:spPr bwMode="auto">
                  <a:xfrm rot="18427436">
                    <a:off x="5170" y="19"/>
                    <a:ext cx="136" cy="92"/>
                  </a:xfrm>
                  <a:custGeom>
                    <a:gdLst>
                      <a:gd name="T0" fmla="*/ 0 w 604"/>
                      <a:gd name="T1" fmla="*/ 0 h 349"/>
                      <a:gd name="T2" fmla="*/ 298 w 604"/>
                      <a:gd name="T3" fmla="*/ 184 h 349"/>
                      <a:gd name="T4" fmla="*/ 500 w 604"/>
                      <a:gd name="T5" fmla="*/ 349 h 349"/>
                      <a:gd name="T6" fmla="*/ 604 w 604"/>
                      <a:gd name="T7" fmla="*/ 140 h 349"/>
                      <a:gd name="T8" fmla="*/ 359 w 604"/>
                      <a:gd name="T9" fmla="*/ 9 h 349"/>
                      <a:gd name="T10" fmla="*/ 464 w 604"/>
                      <a:gd name="T11" fmla="*/ 184 h 349"/>
                      <a:gd name="T12" fmla="*/ 131 w 604"/>
                      <a:gd name="T13" fmla="*/ 17 h 349"/>
                      <a:gd name="T14" fmla="*/ 0 w 604"/>
                      <a:gd name="T15" fmla="*/ 0 h 349"/>
                      <a:gd name="T16" fmla="*/ 0 w 604"/>
                      <a:gd name="T17" fmla="*/ 0 h 349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604"/>
                      <a:gd name="T28" fmla="*/ 0 h 349"/>
                      <a:gd name="T29" fmla="*/ 604 w 604"/>
                      <a:gd name="T30" fmla="*/ 349 h 349"/>
                    </a:gdLst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604" h="349">
                        <a:moveTo>
                          <a:pt x="0" y="0"/>
                        </a:moveTo>
                        <a:lnTo>
                          <a:pt x="298" y="184"/>
                        </a:lnTo>
                        <a:lnTo>
                          <a:pt x="500" y="349"/>
                        </a:lnTo>
                        <a:lnTo>
                          <a:pt x="604" y="140"/>
                        </a:lnTo>
                        <a:lnTo>
                          <a:pt x="359" y="9"/>
                        </a:lnTo>
                        <a:lnTo>
                          <a:pt x="464" y="184"/>
                        </a:lnTo>
                        <a:lnTo>
                          <a:pt x="131" y="17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miter lim="800000"/>
                  </a:ln>
                  <a:effectLst/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 algn="ctr">
                      <a:buSzTx/>
                    </a:pPr>
                    <a:endParaRPr lang="zh-CN" altLang="zh-CN" sz="1800">
                      <a:solidFill>
                        <a:srgbClr val="FF3300"/>
                      </a:solidFill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2062" name="AutoShape 14"/>
                  <p:cNvSpPr>
                    <a:spLocks noChangeArrowheads="1"/>
                  </p:cNvSpPr>
                  <p:nvPr/>
                </p:nvSpPr>
                <p:spPr bwMode="auto">
                  <a:xfrm rot="18427436">
                    <a:off x="5222" y="275"/>
                    <a:ext cx="240" cy="323"/>
                  </a:xfrm>
                  <a:custGeom>
                    <a:gdLst>
                      <a:gd name="T0" fmla="*/ 741 w 1064"/>
                      <a:gd name="T1" fmla="*/ 129 h 1230"/>
                      <a:gd name="T2" fmla="*/ 485 w 1064"/>
                      <a:gd name="T3" fmla="*/ 352 h 1230"/>
                      <a:gd name="T4" fmla="*/ 163 w 1064"/>
                      <a:gd name="T5" fmla="*/ 762 h 1230"/>
                      <a:gd name="T6" fmla="*/ 0 w 1064"/>
                      <a:gd name="T7" fmla="*/ 1101 h 1230"/>
                      <a:gd name="T8" fmla="*/ 59 w 1064"/>
                      <a:gd name="T9" fmla="*/ 1230 h 1230"/>
                      <a:gd name="T10" fmla="*/ 262 w 1064"/>
                      <a:gd name="T11" fmla="*/ 1201 h 1230"/>
                      <a:gd name="T12" fmla="*/ 578 w 1064"/>
                      <a:gd name="T13" fmla="*/ 914 h 1230"/>
                      <a:gd name="T14" fmla="*/ 876 w 1064"/>
                      <a:gd name="T15" fmla="*/ 534 h 1230"/>
                      <a:gd name="T16" fmla="*/ 1034 w 1064"/>
                      <a:gd name="T17" fmla="*/ 270 h 1230"/>
                      <a:gd name="T18" fmla="*/ 1064 w 1064"/>
                      <a:gd name="T19" fmla="*/ 84 h 1230"/>
                      <a:gd name="T20" fmla="*/ 977 w 1064"/>
                      <a:gd name="T21" fmla="*/ 0 h 1230"/>
                      <a:gd name="T22" fmla="*/ 836 w 1064"/>
                      <a:gd name="T23" fmla="*/ 65 h 1230"/>
                      <a:gd name="T24" fmla="*/ 969 w 1064"/>
                      <a:gd name="T25" fmla="*/ 107 h 1230"/>
                      <a:gd name="T26" fmla="*/ 876 w 1064"/>
                      <a:gd name="T27" fmla="*/ 352 h 1230"/>
                      <a:gd name="T28" fmla="*/ 690 w 1064"/>
                      <a:gd name="T29" fmla="*/ 656 h 1230"/>
                      <a:gd name="T30" fmla="*/ 350 w 1064"/>
                      <a:gd name="T31" fmla="*/ 1008 h 1230"/>
                      <a:gd name="T32" fmla="*/ 116 w 1064"/>
                      <a:gd name="T33" fmla="*/ 1114 h 1230"/>
                      <a:gd name="T34" fmla="*/ 135 w 1064"/>
                      <a:gd name="T35" fmla="*/ 943 h 1230"/>
                      <a:gd name="T36" fmla="*/ 437 w 1064"/>
                      <a:gd name="T37" fmla="*/ 504 h 1230"/>
                      <a:gd name="T38" fmla="*/ 831 w 1064"/>
                      <a:gd name="T39" fmla="*/ 118 h 1230"/>
                      <a:gd name="T40" fmla="*/ 741 w 1064"/>
                      <a:gd name="T41" fmla="*/ 129 h 1230"/>
                      <a:gd name="T42" fmla="*/ 741 w 1064"/>
                      <a:gd name="T43" fmla="*/ 129 h 1230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064"/>
                      <a:gd name="T67" fmla="*/ 0 h 1230"/>
                      <a:gd name="T68" fmla="*/ 1064 w 1064"/>
                      <a:gd name="T69" fmla="*/ 1230 h 1230"/>
                    </a:gdLst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064" h="1230">
                        <a:moveTo>
                          <a:pt x="741" y="129"/>
                        </a:moveTo>
                        <a:lnTo>
                          <a:pt x="485" y="352"/>
                        </a:lnTo>
                        <a:lnTo>
                          <a:pt x="163" y="762"/>
                        </a:lnTo>
                        <a:lnTo>
                          <a:pt x="0" y="1101"/>
                        </a:lnTo>
                        <a:lnTo>
                          <a:pt x="59" y="1230"/>
                        </a:lnTo>
                        <a:lnTo>
                          <a:pt x="262" y="1201"/>
                        </a:lnTo>
                        <a:lnTo>
                          <a:pt x="578" y="914"/>
                        </a:lnTo>
                        <a:lnTo>
                          <a:pt x="876" y="534"/>
                        </a:lnTo>
                        <a:lnTo>
                          <a:pt x="1034" y="270"/>
                        </a:lnTo>
                        <a:lnTo>
                          <a:pt x="1064" y="84"/>
                        </a:lnTo>
                        <a:lnTo>
                          <a:pt x="977" y="0"/>
                        </a:lnTo>
                        <a:lnTo>
                          <a:pt x="836" y="65"/>
                        </a:lnTo>
                        <a:lnTo>
                          <a:pt x="969" y="107"/>
                        </a:lnTo>
                        <a:lnTo>
                          <a:pt x="876" y="352"/>
                        </a:lnTo>
                        <a:lnTo>
                          <a:pt x="690" y="656"/>
                        </a:lnTo>
                        <a:lnTo>
                          <a:pt x="350" y="1008"/>
                        </a:lnTo>
                        <a:lnTo>
                          <a:pt x="116" y="1114"/>
                        </a:lnTo>
                        <a:lnTo>
                          <a:pt x="135" y="943"/>
                        </a:lnTo>
                        <a:lnTo>
                          <a:pt x="437" y="504"/>
                        </a:lnTo>
                        <a:lnTo>
                          <a:pt x="831" y="118"/>
                        </a:lnTo>
                        <a:lnTo>
                          <a:pt x="741" y="129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miter lim="800000"/>
                  </a:ln>
                  <a:effectLst/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 algn="ctr">
                      <a:buSzTx/>
                    </a:pPr>
                    <a:endParaRPr lang="zh-CN" altLang="zh-CN" sz="1800">
                      <a:solidFill>
                        <a:srgbClr val="FF3300"/>
                      </a:solidFill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2063" name="AutoShape 15"/>
                  <p:cNvSpPr>
                    <a:spLocks noChangeArrowheads="1"/>
                  </p:cNvSpPr>
                  <p:nvPr/>
                </p:nvSpPr>
                <p:spPr bwMode="auto">
                  <a:xfrm rot="18427436">
                    <a:off x="5065" y="175"/>
                    <a:ext cx="450" cy="664"/>
                  </a:xfrm>
                  <a:custGeom>
                    <a:gdLst>
                      <a:gd name="T0" fmla="*/ 1941 w 2002"/>
                      <a:gd name="T1" fmla="*/ 0 h 2521"/>
                      <a:gd name="T2" fmla="*/ 0 w 2002"/>
                      <a:gd name="T3" fmla="*/ 2521 h 2521"/>
                      <a:gd name="T4" fmla="*/ 192 w 2002"/>
                      <a:gd name="T5" fmla="*/ 2450 h 2521"/>
                      <a:gd name="T6" fmla="*/ 2002 w 2002"/>
                      <a:gd name="T7" fmla="*/ 61 h 2521"/>
                      <a:gd name="T8" fmla="*/ 1941 w 2002"/>
                      <a:gd name="T9" fmla="*/ 0 h 2521"/>
                      <a:gd name="T10" fmla="*/ 1941 w 2002"/>
                      <a:gd name="T11" fmla="*/ 0 h 2521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2002"/>
                      <a:gd name="T19" fmla="*/ 0 h 2521"/>
                      <a:gd name="T20" fmla="*/ 2002 w 2002"/>
                      <a:gd name="T21" fmla="*/ 2521 h 2521"/>
                    </a:gdLst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2002" h="2521">
                        <a:moveTo>
                          <a:pt x="1941" y="0"/>
                        </a:moveTo>
                        <a:lnTo>
                          <a:pt x="0" y="2521"/>
                        </a:lnTo>
                        <a:lnTo>
                          <a:pt x="192" y="2450"/>
                        </a:lnTo>
                        <a:lnTo>
                          <a:pt x="2002" y="61"/>
                        </a:lnTo>
                        <a:lnTo>
                          <a:pt x="1941" y="0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miter lim="800000"/>
                  </a:ln>
                  <a:effectLst/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 algn="ctr">
                      <a:buSzTx/>
                    </a:pPr>
                    <a:endParaRPr lang="zh-CN" altLang="zh-CN" sz="1800">
                      <a:solidFill>
                        <a:srgbClr val="FF3300"/>
                      </a:solidFill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2064" name="AutoShape 16"/>
                  <p:cNvSpPr>
                    <a:spLocks noChangeArrowheads="1"/>
                  </p:cNvSpPr>
                  <p:nvPr/>
                </p:nvSpPr>
                <p:spPr bwMode="auto">
                  <a:xfrm rot="18427436">
                    <a:off x="5076" y="30"/>
                    <a:ext cx="675" cy="991"/>
                  </a:xfrm>
                  <a:custGeom>
                    <a:gdLst>
                      <a:gd name="T0" fmla="*/ 95 w 3007"/>
                      <a:gd name="T1" fmla="*/ 2844 h 3771"/>
                      <a:gd name="T2" fmla="*/ 394 w 3007"/>
                      <a:gd name="T3" fmla="*/ 2834 h 3771"/>
                      <a:gd name="T4" fmla="*/ 821 w 3007"/>
                      <a:gd name="T5" fmla="*/ 3009 h 3771"/>
                      <a:gd name="T6" fmla="*/ 681 w 3007"/>
                      <a:gd name="T7" fmla="*/ 2817 h 3771"/>
                      <a:gd name="T8" fmla="*/ 367 w 3007"/>
                      <a:gd name="T9" fmla="*/ 2703 h 3771"/>
                      <a:gd name="T10" fmla="*/ 637 w 3007"/>
                      <a:gd name="T11" fmla="*/ 2720 h 3771"/>
                      <a:gd name="T12" fmla="*/ 979 w 3007"/>
                      <a:gd name="T13" fmla="*/ 2870 h 3771"/>
                      <a:gd name="T14" fmla="*/ 2859 w 3007"/>
                      <a:gd name="T15" fmla="*/ 420 h 3771"/>
                      <a:gd name="T16" fmla="*/ 2578 w 3007"/>
                      <a:gd name="T17" fmla="*/ 148 h 3771"/>
                      <a:gd name="T18" fmla="*/ 2308 w 3007"/>
                      <a:gd name="T19" fmla="*/ 0 h 3771"/>
                      <a:gd name="T20" fmla="*/ 2692 w 3007"/>
                      <a:gd name="T21" fmla="*/ 78 h 3771"/>
                      <a:gd name="T22" fmla="*/ 3007 w 3007"/>
                      <a:gd name="T23" fmla="*/ 428 h 3771"/>
                      <a:gd name="T24" fmla="*/ 831 w 3007"/>
                      <a:gd name="T25" fmla="*/ 3273 h 3771"/>
                      <a:gd name="T26" fmla="*/ 481 w 3007"/>
                      <a:gd name="T27" fmla="*/ 3412 h 3771"/>
                      <a:gd name="T28" fmla="*/ 105 w 3007"/>
                      <a:gd name="T29" fmla="*/ 3771 h 3771"/>
                      <a:gd name="T30" fmla="*/ 0 w 3007"/>
                      <a:gd name="T31" fmla="*/ 3667 h 3771"/>
                      <a:gd name="T32" fmla="*/ 131 w 3007"/>
                      <a:gd name="T33" fmla="*/ 3631 h 3771"/>
                      <a:gd name="T34" fmla="*/ 376 w 3007"/>
                      <a:gd name="T35" fmla="*/ 3385 h 3771"/>
                      <a:gd name="T36" fmla="*/ 165 w 3007"/>
                      <a:gd name="T37" fmla="*/ 3273 h 3771"/>
                      <a:gd name="T38" fmla="*/ 165 w 3007"/>
                      <a:gd name="T39" fmla="*/ 3176 h 3771"/>
                      <a:gd name="T40" fmla="*/ 411 w 3007"/>
                      <a:gd name="T41" fmla="*/ 3298 h 3771"/>
                      <a:gd name="T42" fmla="*/ 411 w 3007"/>
                      <a:gd name="T43" fmla="*/ 3186 h 3771"/>
                      <a:gd name="T44" fmla="*/ 603 w 3007"/>
                      <a:gd name="T45" fmla="*/ 3220 h 3771"/>
                      <a:gd name="T46" fmla="*/ 428 w 3007"/>
                      <a:gd name="T47" fmla="*/ 3079 h 3771"/>
                      <a:gd name="T48" fmla="*/ 629 w 3007"/>
                      <a:gd name="T49" fmla="*/ 3062 h 3771"/>
                      <a:gd name="T50" fmla="*/ 95 w 3007"/>
                      <a:gd name="T51" fmla="*/ 2844 h 3771"/>
                      <a:gd name="T52" fmla="*/ 95 w 3007"/>
                      <a:gd name="T53" fmla="*/ 2844 h 3771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w 3007"/>
                      <a:gd name="T82" fmla="*/ 0 h 3771"/>
                      <a:gd name="T83" fmla="*/ 3007 w 3007"/>
                      <a:gd name="T84" fmla="*/ 3771 h 3771"/>
                    </a:gdLst>
                    <a:cxnLst>
                      <a:cxn ang="T54">
                        <a:pos x="T0" y="T1"/>
                      </a:cxn>
                      <a:cxn ang="T55">
                        <a:pos x="T2" y="T3"/>
                      </a:cxn>
                      <a:cxn ang="T56">
                        <a:pos x="T4" y="T5"/>
                      </a:cxn>
                      <a:cxn ang="T57">
                        <a:pos x="T6" y="T7"/>
                      </a:cxn>
                      <a:cxn ang="T58">
                        <a:pos x="T8" y="T9"/>
                      </a:cxn>
                      <a:cxn ang="T59">
                        <a:pos x="T10" y="T11"/>
                      </a:cxn>
                      <a:cxn ang="T60">
                        <a:pos x="T12" y="T13"/>
                      </a:cxn>
                      <a:cxn ang="T61">
                        <a:pos x="T14" y="T15"/>
                      </a:cxn>
                      <a:cxn ang="T62">
                        <a:pos x="T16" y="T17"/>
                      </a:cxn>
                      <a:cxn ang="T63">
                        <a:pos x="T18" y="T19"/>
                      </a:cxn>
                      <a:cxn ang="T64">
                        <a:pos x="T20" y="T21"/>
                      </a:cxn>
                      <a:cxn ang="T65">
                        <a:pos x="T22" y="T23"/>
                      </a:cxn>
                      <a:cxn ang="T66">
                        <a:pos x="T24" y="T25"/>
                      </a:cxn>
                      <a:cxn ang="T67">
                        <a:pos x="T26" y="T27"/>
                      </a:cxn>
                      <a:cxn ang="T68">
                        <a:pos x="T28" y="T29"/>
                      </a:cxn>
                      <a:cxn ang="T69">
                        <a:pos x="T30" y="T31"/>
                      </a:cxn>
                      <a:cxn ang="T70">
                        <a:pos x="T32" y="T33"/>
                      </a:cxn>
                      <a:cxn ang="T71">
                        <a:pos x="T34" y="T35"/>
                      </a:cxn>
                      <a:cxn ang="T72">
                        <a:pos x="T36" y="T37"/>
                      </a:cxn>
                      <a:cxn ang="T73">
                        <a:pos x="T38" y="T39"/>
                      </a:cxn>
                      <a:cxn ang="T74">
                        <a:pos x="T40" y="T41"/>
                      </a:cxn>
                      <a:cxn ang="T75">
                        <a:pos x="T42" y="T43"/>
                      </a:cxn>
                      <a:cxn ang="T76">
                        <a:pos x="T44" y="T45"/>
                      </a:cxn>
                      <a:cxn ang="T77">
                        <a:pos x="T46" y="T47"/>
                      </a:cxn>
                      <a:cxn ang="T78">
                        <a:pos x="T48" y="T49"/>
                      </a:cxn>
                      <a:cxn ang="T79">
                        <a:pos x="T50" y="T51"/>
                      </a:cxn>
                      <a:cxn ang="T80">
                        <a:pos x="T52" y="T53"/>
                      </a:cxn>
                    </a:cxnLst>
                    <a:rect l="T81" t="T82" r="T83" b="T84"/>
                    <a:pathLst>
                      <a:path w="3007" h="3770">
                        <a:moveTo>
                          <a:pt x="95" y="2844"/>
                        </a:moveTo>
                        <a:lnTo>
                          <a:pt x="394" y="2834"/>
                        </a:lnTo>
                        <a:lnTo>
                          <a:pt x="821" y="3009"/>
                        </a:lnTo>
                        <a:lnTo>
                          <a:pt x="681" y="2817"/>
                        </a:lnTo>
                        <a:lnTo>
                          <a:pt x="367" y="2703"/>
                        </a:lnTo>
                        <a:lnTo>
                          <a:pt x="637" y="2720"/>
                        </a:lnTo>
                        <a:lnTo>
                          <a:pt x="979" y="2870"/>
                        </a:lnTo>
                        <a:lnTo>
                          <a:pt x="2859" y="420"/>
                        </a:lnTo>
                        <a:lnTo>
                          <a:pt x="2578" y="148"/>
                        </a:lnTo>
                        <a:lnTo>
                          <a:pt x="2308" y="0"/>
                        </a:lnTo>
                        <a:lnTo>
                          <a:pt x="2692" y="78"/>
                        </a:lnTo>
                        <a:lnTo>
                          <a:pt x="3007" y="428"/>
                        </a:lnTo>
                        <a:lnTo>
                          <a:pt x="831" y="3273"/>
                        </a:lnTo>
                        <a:lnTo>
                          <a:pt x="481" y="3412"/>
                        </a:lnTo>
                        <a:lnTo>
                          <a:pt x="105" y="3771"/>
                        </a:lnTo>
                        <a:lnTo>
                          <a:pt x="0" y="3667"/>
                        </a:lnTo>
                        <a:lnTo>
                          <a:pt x="131" y="3631"/>
                        </a:lnTo>
                        <a:lnTo>
                          <a:pt x="376" y="3385"/>
                        </a:lnTo>
                        <a:lnTo>
                          <a:pt x="165" y="3273"/>
                        </a:lnTo>
                        <a:lnTo>
                          <a:pt x="165" y="3176"/>
                        </a:lnTo>
                        <a:lnTo>
                          <a:pt x="411" y="3298"/>
                        </a:lnTo>
                        <a:lnTo>
                          <a:pt x="411" y="3186"/>
                        </a:lnTo>
                        <a:lnTo>
                          <a:pt x="603" y="3220"/>
                        </a:lnTo>
                        <a:lnTo>
                          <a:pt x="428" y="3079"/>
                        </a:lnTo>
                        <a:lnTo>
                          <a:pt x="629" y="3062"/>
                        </a:lnTo>
                        <a:lnTo>
                          <a:pt x="95" y="2844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miter lim="800000"/>
                  </a:ln>
                  <a:effectLst/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 algn="ctr">
                      <a:buSzTx/>
                    </a:pPr>
                    <a:endParaRPr lang="zh-CN" altLang="zh-CN" sz="1800">
                      <a:solidFill>
                        <a:srgbClr val="FF3300"/>
                      </a:solidFill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2065" name="AutoShape 17"/>
                  <p:cNvSpPr>
                    <a:spLocks noChangeArrowheads="1"/>
                  </p:cNvSpPr>
                  <p:nvPr/>
                </p:nvSpPr>
                <p:spPr bwMode="auto">
                  <a:xfrm rot="18427436">
                    <a:off x="5414" y="753"/>
                    <a:ext cx="150" cy="89"/>
                  </a:xfrm>
                  <a:custGeom>
                    <a:gdLst>
                      <a:gd name="T0" fmla="*/ 0 w 673"/>
                      <a:gd name="T1" fmla="*/ 80 h 342"/>
                      <a:gd name="T2" fmla="*/ 255 w 673"/>
                      <a:gd name="T3" fmla="*/ 106 h 342"/>
                      <a:gd name="T4" fmla="*/ 639 w 673"/>
                      <a:gd name="T5" fmla="*/ 342 h 342"/>
                      <a:gd name="T6" fmla="*/ 673 w 673"/>
                      <a:gd name="T7" fmla="*/ 289 h 342"/>
                      <a:gd name="T8" fmla="*/ 447 w 673"/>
                      <a:gd name="T9" fmla="*/ 114 h 342"/>
                      <a:gd name="T10" fmla="*/ 26 w 673"/>
                      <a:gd name="T11" fmla="*/ 0 h 342"/>
                      <a:gd name="T12" fmla="*/ 0 w 673"/>
                      <a:gd name="T13" fmla="*/ 80 h 342"/>
                      <a:gd name="T14" fmla="*/ 0 w 673"/>
                      <a:gd name="T15" fmla="*/ 80 h 342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673"/>
                      <a:gd name="T25" fmla="*/ 0 h 342"/>
                      <a:gd name="T26" fmla="*/ 673 w 673"/>
                      <a:gd name="T27" fmla="*/ 342 h 342"/>
                    </a:gdLst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673" h="342">
                        <a:moveTo>
                          <a:pt x="0" y="80"/>
                        </a:moveTo>
                        <a:lnTo>
                          <a:pt x="255" y="106"/>
                        </a:lnTo>
                        <a:lnTo>
                          <a:pt x="639" y="342"/>
                        </a:lnTo>
                        <a:lnTo>
                          <a:pt x="673" y="289"/>
                        </a:lnTo>
                        <a:lnTo>
                          <a:pt x="447" y="114"/>
                        </a:lnTo>
                        <a:lnTo>
                          <a:pt x="26" y="0"/>
                        </a:lnTo>
                        <a:lnTo>
                          <a:pt x="0" y="80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miter lim="800000"/>
                  </a:ln>
                  <a:effectLst/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 algn="ctr">
                      <a:buSzTx/>
                    </a:pPr>
                    <a:endParaRPr lang="zh-CN" altLang="zh-CN" sz="1800">
                      <a:solidFill>
                        <a:srgbClr val="FF3300"/>
                      </a:solidFill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2066" name="AutoShape 18"/>
                  <p:cNvSpPr>
                    <a:spLocks noChangeArrowheads="1"/>
                  </p:cNvSpPr>
                  <p:nvPr/>
                </p:nvSpPr>
                <p:spPr bwMode="auto">
                  <a:xfrm rot="18427436">
                    <a:off x="5377" y="670"/>
                    <a:ext cx="161" cy="107"/>
                  </a:xfrm>
                  <a:custGeom>
                    <a:gdLst>
                      <a:gd name="T0" fmla="*/ 0 w 716"/>
                      <a:gd name="T1" fmla="*/ 78 h 403"/>
                      <a:gd name="T2" fmla="*/ 340 w 716"/>
                      <a:gd name="T3" fmla="*/ 148 h 403"/>
                      <a:gd name="T4" fmla="*/ 638 w 716"/>
                      <a:gd name="T5" fmla="*/ 403 h 403"/>
                      <a:gd name="T6" fmla="*/ 716 w 716"/>
                      <a:gd name="T7" fmla="*/ 296 h 403"/>
                      <a:gd name="T8" fmla="*/ 420 w 716"/>
                      <a:gd name="T9" fmla="*/ 114 h 403"/>
                      <a:gd name="T10" fmla="*/ 70 w 716"/>
                      <a:gd name="T11" fmla="*/ 0 h 403"/>
                      <a:gd name="T12" fmla="*/ 0 w 716"/>
                      <a:gd name="T13" fmla="*/ 78 h 403"/>
                      <a:gd name="T14" fmla="*/ 0 w 716"/>
                      <a:gd name="T15" fmla="*/ 78 h 403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716"/>
                      <a:gd name="T25" fmla="*/ 0 h 403"/>
                      <a:gd name="T26" fmla="*/ 716 w 716"/>
                      <a:gd name="T27" fmla="*/ 403 h 403"/>
                    </a:gdLst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716" h="402">
                        <a:moveTo>
                          <a:pt x="0" y="78"/>
                        </a:moveTo>
                        <a:lnTo>
                          <a:pt x="340" y="148"/>
                        </a:lnTo>
                        <a:lnTo>
                          <a:pt x="638" y="403"/>
                        </a:lnTo>
                        <a:lnTo>
                          <a:pt x="716" y="296"/>
                        </a:lnTo>
                        <a:lnTo>
                          <a:pt x="420" y="114"/>
                        </a:lnTo>
                        <a:lnTo>
                          <a:pt x="70" y="0"/>
                        </a:lnTo>
                        <a:lnTo>
                          <a:pt x="0" y="78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miter lim="800000"/>
                  </a:ln>
                  <a:effectLst/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 algn="ctr">
                      <a:buSzTx/>
                    </a:pPr>
                    <a:endParaRPr lang="zh-CN" altLang="zh-CN" sz="1800">
                      <a:solidFill>
                        <a:srgbClr val="FF3300"/>
                      </a:solidFill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2067" name="AutoShape 19"/>
                  <p:cNvSpPr>
                    <a:spLocks noChangeArrowheads="1"/>
                  </p:cNvSpPr>
                  <p:nvPr/>
                </p:nvSpPr>
                <p:spPr bwMode="auto">
                  <a:xfrm rot="18427436">
                    <a:off x="5182" y="142"/>
                    <a:ext cx="161" cy="110"/>
                  </a:xfrm>
                  <a:custGeom>
                    <a:gdLst>
                      <a:gd name="T0" fmla="*/ 0 w 717"/>
                      <a:gd name="T1" fmla="*/ 78 h 411"/>
                      <a:gd name="T2" fmla="*/ 316 w 717"/>
                      <a:gd name="T3" fmla="*/ 139 h 411"/>
                      <a:gd name="T4" fmla="*/ 649 w 717"/>
                      <a:gd name="T5" fmla="*/ 411 h 411"/>
                      <a:gd name="T6" fmla="*/ 717 w 717"/>
                      <a:gd name="T7" fmla="*/ 314 h 411"/>
                      <a:gd name="T8" fmla="*/ 394 w 717"/>
                      <a:gd name="T9" fmla="*/ 87 h 411"/>
                      <a:gd name="T10" fmla="*/ 54 w 717"/>
                      <a:gd name="T11" fmla="*/ 0 h 411"/>
                      <a:gd name="T12" fmla="*/ 0 w 717"/>
                      <a:gd name="T13" fmla="*/ 78 h 411"/>
                      <a:gd name="T14" fmla="*/ 0 w 717"/>
                      <a:gd name="T15" fmla="*/ 78 h 411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717"/>
                      <a:gd name="T25" fmla="*/ 0 h 411"/>
                      <a:gd name="T26" fmla="*/ 717 w 717"/>
                      <a:gd name="T27" fmla="*/ 411 h 411"/>
                    </a:gdLst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717" h="411">
                        <a:moveTo>
                          <a:pt x="0" y="78"/>
                        </a:moveTo>
                        <a:lnTo>
                          <a:pt x="316" y="139"/>
                        </a:lnTo>
                        <a:lnTo>
                          <a:pt x="649" y="411"/>
                        </a:lnTo>
                        <a:lnTo>
                          <a:pt x="717" y="314"/>
                        </a:lnTo>
                        <a:lnTo>
                          <a:pt x="394" y="87"/>
                        </a:lnTo>
                        <a:lnTo>
                          <a:pt x="54" y="0"/>
                        </a:lnTo>
                        <a:lnTo>
                          <a:pt x="0" y="78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miter lim="800000"/>
                  </a:ln>
                  <a:effectLst/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 algn="ctr">
                      <a:buSzTx/>
                    </a:pPr>
                    <a:endParaRPr lang="zh-CN" altLang="zh-CN" sz="1800">
                      <a:solidFill>
                        <a:srgbClr val="FF3300"/>
                      </a:solidFill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2068" name="AutoShape 20"/>
                  <p:cNvSpPr>
                    <a:spLocks noChangeArrowheads="1"/>
                  </p:cNvSpPr>
                  <p:nvPr/>
                </p:nvSpPr>
                <p:spPr bwMode="auto">
                  <a:xfrm rot="18427436">
                    <a:off x="5154" y="80"/>
                    <a:ext cx="159" cy="101"/>
                  </a:xfrm>
                  <a:custGeom>
                    <a:gdLst>
                      <a:gd name="T0" fmla="*/ 0 w 709"/>
                      <a:gd name="T1" fmla="*/ 88 h 386"/>
                      <a:gd name="T2" fmla="*/ 272 w 709"/>
                      <a:gd name="T3" fmla="*/ 131 h 386"/>
                      <a:gd name="T4" fmla="*/ 665 w 709"/>
                      <a:gd name="T5" fmla="*/ 386 h 386"/>
                      <a:gd name="T6" fmla="*/ 709 w 709"/>
                      <a:gd name="T7" fmla="*/ 308 h 386"/>
                      <a:gd name="T8" fmla="*/ 306 w 709"/>
                      <a:gd name="T9" fmla="*/ 53 h 386"/>
                      <a:gd name="T10" fmla="*/ 43 w 709"/>
                      <a:gd name="T11" fmla="*/ 0 h 386"/>
                      <a:gd name="T12" fmla="*/ 0 w 709"/>
                      <a:gd name="T13" fmla="*/ 88 h 386"/>
                      <a:gd name="T14" fmla="*/ 0 w 709"/>
                      <a:gd name="T15" fmla="*/ 88 h 38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709"/>
                      <a:gd name="T25" fmla="*/ 0 h 386"/>
                      <a:gd name="T26" fmla="*/ 709 w 709"/>
                      <a:gd name="T27" fmla="*/ 386 h 386"/>
                    </a:gdLst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709" h="386">
                        <a:moveTo>
                          <a:pt x="0" y="88"/>
                        </a:moveTo>
                        <a:lnTo>
                          <a:pt x="272" y="131"/>
                        </a:lnTo>
                        <a:lnTo>
                          <a:pt x="665" y="386"/>
                        </a:lnTo>
                        <a:lnTo>
                          <a:pt x="709" y="308"/>
                        </a:lnTo>
                        <a:lnTo>
                          <a:pt x="306" y="53"/>
                        </a:lnTo>
                        <a:lnTo>
                          <a:pt x="43" y="0"/>
                        </a:lnTo>
                        <a:lnTo>
                          <a:pt x="0" y="88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miter lim="800000"/>
                  </a:ln>
                  <a:effectLst/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 algn="ctr">
                      <a:buSzTx/>
                    </a:pPr>
                    <a:endParaRPr lang="zh-CN" altLang="zh-CN" sz="1800">
                      <a:solidFill>
                        <a:srgbClr val="FF3300"/>
                      </a:solidFill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</p:grpSp>
          </p:grpSp>
          <p:sp>
            <p:nvSpPr>
              <p:cNvPr id="2069" name="Line 21"/>
              <p:cNvSpPr>
                <a:spLocks noChangeShapeType="1"/>
              </p:cNvSpPr>
              <p:nvPr/>
            </p:nvSpPr>
            <p:spPr bwMode="auto">
              <a:xfrm>
                <a:off x="5113" y="23"/>
                <a:ext cx="31" cy="86"/>
              </a:xfrm>
              <a:prstGeom prst="line">
                <a:avLst/>
              </a:prstGeom>
              <a:noFill/>
              <a:ln w="38100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buSzTx/>
                </a:pPr>
                <a:endParaRPr lang="zh-CN" altLang="en-US" sz="1800">
                  <a:solidFill>
                    <a:srgbClr val="FF3300"/>
                  </a:solidFill>
                  <a:latin typeface="Arial" pitchFamily="34" charset="0"/>
                  <a:ea typeface="宋体" pitchFamily="2" charset="-122"/>
                </a:endParaRPr>
              </a:p>
            </p:txBody>
          </p:sp>
        </p:grpSp>
      </p:grpSp>
      <p:sp>
        <p:nvSpPr>
          <p:cNvPr id="2070" name="Rectangle 22"/>
          <p:cNvSpPr/>
          <p:nvPr>
            <p:ph type="title" idx="4294967295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buSzTx/>
              <a:buFont typeface="Arial" pitchFamily="34" charset="0"/>
              <a:defRPr lang="zh-CN" altLang="en-US" sz="4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buSzTx/>
              <a:buFont typeface="Arial" pitchFamily="34" charset="0"/>
              <a:defRPr lang="zh-CN" altLang="en-US" sz="4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buSzTx/>
              <a:buFont typeface="Arial" pitchFamily="34" charset="0"/>
              <a:defRPr lang="zh-CN" altLang="en-US" sz="4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buSzTx/>
              <a:buFont typeface="Arial" pitchFamily="34" charset="0"/>
              <a:defRPr lang="zh-CN" altLang="en-US" sz="4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buSzTx/>
              <a:buFont typeface="Arial" pitchFamily="34" charset="0"/>
              <a:defRPr lang="zh-CN" altLang="en-US" sz="4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buSzTx/>
              <a:buFont typeface="Arial" pitchFamily="34" charset="0"/>
              <a:defRPr lang="zh-CN" altLang="en-US" sz="4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buSzTx/>
              <a:buFont typeface="Arial" pitchFamily="34" charset="0"/>
              <a:defRPr lang="zh-CN" altLang="en-US" sz="4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buSzTx/>
              <a:buFont typeface="Arial" pitchFamily="34" charset="0"/>
              <a:defRPr lang="zh-CN" altLang="en-US" sz="4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71" name="Rectangle 23"/>
          <p:cNvSpPr/>
          <p:nvPr>
            <p:ph type="body" idx="4294967295"/>
          </p:nvPr>
        </p:nvSpPr>
        <p:spPr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72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073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074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F4CCD1-816F-4F23-928B-A4746B3CF80E}" type="slidenum">
              <a:rPr lang="en-US" altLang="zh-CN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 typeface="Arial" pitchFamily="34" charset="0"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buSzTx/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buSzTx/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buSzTx/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buSzTx/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buSzTx/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buSzTx/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buSzTx/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buSzTx/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AutoShape 2"/>
          <p:cNvSpPr>
            <a:spLocks noChangeArrowheads="1"/>
          </p:cNvSpPr>
          <p:nvPr/>
        </p:nvSpPr>
        <p:spPr bwMode="auto">
          <a:xfrm rot="18427436">
            <a:off x="7777163" y="-14287"/>
            <a:ext cx="1162050" cy="2082800"/>
          </a:xfrm>
          <a:custGeom>
            <a:gdLst>
              <a:gd name="T0" fmla="*/ 2903 w 2903"/>
              <a:gd name="T1" fmla="*/ 433 h 3686"/>
              <a:gd name="T2" fmla="*/ 2565 w 2903"/>
              <a:gd name="T3" fmla="*/ 80 h 3686"/>
              <a:gd name="T4" fmla="*/ 2241 w 2903"/>
              <a:gd name="T5" fmla="*/ 0 h 3686"/>
              <a:gd name="T6" fmla="*/ 110 w 2903"/>
              <a:gd name="T7" fmla="*/ 2811 h 3686"/>
              <a:gd name="T8" fmla="*/ 110 w 2903"/>
              <a:gd name="T9" fmla="*/ 3228 h 3686"/>
              <a:gd name="T10" fmla="*/ 0 w 2903"/>
              <a:gd name="T11" fmla="*/ 3631 h 3686"/>
              <a:gd name="T12" fmla="*/ 72 w 2903"/>
              <a:gd name="T13" fmla="*/ 3686 h 3686"/>
              <a:gd name="T14" fmla="*/ 441 w 2903"/>
              <a:gd name="T15" fmla="*/ 3355 h 3686"/>
              <a:gd name="T16" fmla="*/ 740 w 2903"/>
              <a:gd name="T17" fmla="*/ 3228 h 3686"/>
              <a:gd name="T18" fmla="*/ 2903 w 2903"/>
              <a:gd name="T19" fmla="*/ 433 h 3686"/>
              <a:gd name="T20" fmla="*/ 2903 w 2903"/>
              <a:gd name="T21" fmla="*/ 433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903"/>
              <a:gd name="T34" fmla="*/ 0 h 3686"/>
              <a:gd name="T35" fmla="*/ 2903 w 2903"/>
              <a:gd name="T36" fmla="*/ 3686 h 3686"/>
            </a:gdLst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miter lim="800000"/>
          </a:ln>
          <a:effectLst/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</a:pPr>
            <a:endParaRPr lang="zh-CN" altLang="zh-CN" sz="1800">
              <a:solidFill>
                <a:srgbClr val="FF3300"/>
              </a:solidFill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3075" name="Group 3"/>
          <p:cNvGrpSpPr/>
          <p:nvPr/>
        </p:nvGrpSpPr>
        <p:grpSpPr>
          <a:xfrm>
            <a:off x="8680450" y="2116138"/>
            <a:ext cx="385762" cy="4308475"/>
            <a:chOff x="5468" y="1333"/>
            <a:chExt cx="243" cy="2714"/>
          </a:xfrm>
        </p:grpSpPr>
        <p:sp>
          <p:nvSpPr>
            <p:cNvPr id="3076" name="AutoShape 4"/>
            <p:cNvSpPr/>
            <p:nvPr/>
          </p:nvSpPr>
          <p:spPr>
            <a:xfrm flipH="1">
              <a:off x="5468" y="2620"/>
              <a:ext cx="205" cy="1427"/>
            </a:xfrm>
            <a:custGeom>
              <a:cxnLst>
                <a:cxn ang="0">
                  <a:pos x="183" y="1378"/>
                </a:cxn>
                <a:cxn ang="0">
                  <a:pos x="100" y="1286"/>
                </a:cxn>
                <a:cxn ang="0">
                  <a:pos x="84" y="1215"/>
                </a:cxn>
                <a:cxn ang="0">
                  <a:pos x="98" y="1110"/>
                </a:cxn>
                <a:cxn ang="0">
                  <a:pos x="156" y="983"/>
                </a:cxn>
                <a:cxn ang="0">
                  <a:pos x="170" y="904"/>
                </a:cxn>
                <a:cxn ang="0">
                  <a:pos x="156" y="851"/>
                </a:cxn>
                <a:cxn ang="0">
                  <a:pos x="106" y="812"/>
                </a:cxn>
                <a:cxn ang="0">
                  <a:pos x="95" y="763"/>
                </a:cxn>
                <a:cxn ang="0">
                  <a:pos x="114" y="693"/>
                </a:cxn>
                <a:cxn ang="0">
                  <a:pos x="196" y="505"/>
                </a:cxn>
                <a:cxn ang="0">
                  <a:pos x="205" y="412"/>
                </a:cxn>
                <a:cxn ang="0">
                  <a:pos x="183" y="311"/>
                </a:cxn>
                <a:cxn ang="0">
                  <a:pos x="114" y="263"/>
                </a:cxn>
                <a:cxn ang="0">
                  <a:pos x="53" y="184"/>
                </a:cxn>
                <a:cxn ang="0">
                  <a:pos x="0" y="0"/>
                </a:cxn>
                <a:cxn ang="0">
                  <a:pos x="7" y="166"/>
                </a:cxn>
                <a:cxn ang="0">
                  <a:pos x="47" y="267"/>
                </a:cxn>
                <a:cxn ang="0">
                  <a:pos x="100" y="329"/>
                </a:cxn>
                <a:cxn ang="0">
                  <a:pos x="159" y="363"/>
                </a:cxn>
                <a:cxn ang="0">
                  <a:pos x="162" y="456"/>
                </a:cxn>
                <a:cxn ang="0">
                  <a:pos x="132" y="553"/>
                </a:cxn>
                <a:cxn ang="0">
                  <a:pos x="63" y="724"/>
                </a:cxn>
                <a:cxn ang="0">
                  <a:pos x="61" y="834"/>
                </a:cxn>
                <a:cxn ang="0">
                  <a:pos x="125" y="895"/>
                </a:cxn>
                <a:cxn ang="0">
                  <a:pos x="122" y="952"/>
                </a:cxn>
                <a:cxn ang="0">
                  <a:pos x="66" y="1071"/>
                </a:cxn>
                <a:cxn ang="0">
                  <a:pos x="42" y="1185"/>
                </a:cxn>
                <a:cxn ang="0">
                  <a:pos x="63" y="1308"/>
                </a:cxn>
                <a:cxn ang="0">
                  <a:pos x="114" y="1373"/>
                </a:cxn>
                <a:cxn ang="0">
                  <a:pos x="178" y="1427"/>
                </a:cxn>
                <a:cxn ang="0">
                  <a:pos x="183" y="1378"/>
                </a:cxn>
                <a:cxn ang="0">
                  <a:pos x="183" y="1378"/>
                </a:cxn>
              </a:cxnLst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SzTx/>
              </a:pPr>
              <a:endParaRPr lang="zh-CN" altLang="zh-CN" sz="1800">
                <a:solidFill>
                  <a:srgbClr val="FF33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3077" name="AutoShape 5"/>
            <p:cNvSpPr/>
            <p:nvPr/>
          </p:nvSpPr>
          <p:spPr>
            <a:xfrm flipH="1">
              <a:off x="5506" y="1333"/>
              <a:ext cx="205" cy="1633"/>
            </a:xfrm>
            <a:custGeom>
              <a:cxnLst>
                <a:cxn ang="0">
                  <a:pos x="183" y="1578"/>
                </a:cxn>
                <a:cxn ang="0">
                  <a:pos x="100" y="1472"/>
                </a:cxn>
                <a:cxn ang="0">
                  <a:pos x="84" y="1391"/>
                </a:cxn>
                <a:cxn ang="0">
                  <a:pos x="98" y="1271"/>
                </a:cxn>
                <a:cxn ang="0">
                  <a:pos x="156" y="1125"/>
                </a:cxn>
                <a:cxn ang="0">
                  <a:pos x="170" y="1035"/>
                </a:cxn>
                <a:cxn ang="0">
                  <a:pos x="156" y="974"/>
                </a:cxn>
                <a:cxn ang="0">
                  <a:pos x="106" y="929"/>
                </a:cxn>
                <a:cxn ang="0">
                  <a:pos x="95" y="873"/>
                </a:cxn>
                <a:cxn ang="0">
                  <a:pos x="114" y="793"/>
                </a:cxn>
                <a:cxn ang="0">
                  <a:pos x="196" y="578"/>
                </a:cxn>
                <a:cxn ang="0">
                  <a:pos x="205" y="472"/>
                </a:cxn>
                <a:cxn ang="0">
                  <a:pos x="183" y="356"/>
                </a:cxn>
                <a:cxn ang="0">
                  <a:pos x="114" y="301"/>
                </a:cxn>
                <a:cxn ang="0">
                  <a:pos x="53" y="211"/>
                </a:cxn>
                <a:cxn ang="0">
                  <a:pos x="0" y="0"/>
                </a:cxn>
                <a:cxn ang="0">
                  <a:pos x="7" y="191"/>
                </a:cxn>
                <a:cxn ang="0">
                  <a:pos x="47" y="306"/>
                </a:cxn>
                <a:cxn ang="0">
                  <a:pos x="100" y="376"/>
                </a:cxn>
                <a:cxn ang="0">
                  <a:pos x="159" y="416"/>
                </a:cxn>
                <a:cxn ang="0">
                  <a:pos x="162" y="522"/>
                </a:cxn>
                <a:cxn ang="0">
                  <a:pos x="132" y="633"/>
                </a:cxn>
                <a:cxn ang="0">
                  <a:pos x="63" y="829"/>
                </a:cxn>
                <a:cxn ang="0">
                  <a:pos x="61" y="954"/>
                </a:cxn>
                <a:cxn ang="0">
                  <a:pos x="125" y="1024"/>
                </a:cxn>
                <a:cxn ang="0">
                  <a:pos x="122" y="1090"/>
                </a:cxn>
                <a:cxn ang="0">
                  <a:pos x="66" y="1226"/>
                </a:cxn>
                <a:cxn ang="0">
                  <a:pos x="42" y="1356"/>
                </a:cxn>
                <a:cxn ang="0">
                  <a:pos x="63" y="1497"/>
                </a:cxn>
                <a:cxn ang="0">
                  <a:pos x="114" y="1572"/>
                </a:cxn>
                <a:cxn ang="0">
                  <a:pos x="178" y="1633"/>
                </a:cxn>
                <a:cxn ang="0">
                  <a:pos x="183" y="1578"/>
                </a:cxn>
                <a:cxn ang="0">
                  <a:pos x="183" y="1578"/>
                </a:cxn>
              </a:cxnLst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SzTx/>
              </a:pPr>
              <a:endParaRPr lang="zh-CN" altLang="zh-CN" sz="1800">
                <a:solidFill>
                  <a:srgbClr val="FF33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3078" name="Group 6"/>
          <p:cNvGrpSpPr/>
          <p:nvPr/>
        </p:nvGrpSpPr>
        <p:grpSpPr>
          <a:xfrm rot="21180000">
            <a:off x="7812088" y="-4762"/>
            <a:ext cx="1589088" cy="1703388"/>
            <a:chOff x="4921" y="-3"/>
            <a:chExt cx="1001" cy="1073"/>
          </a:xfrm>
        </p:grpSpPr>
        <p:sp>
          <p:nvSpPr>
            <p:cNvPr id="3079" name="AutoShape 7"/>
            <p:cNvSpPr>
              <a:spLocks noChangeArrowheads="1"/>
            </p:cNvSpPr>
            <p:nvPr/>
          </p:nvSpPr>
          <p:spPr bwMode="auto">
            <a:xfrm rot="18427436">
              <a:off x="5106" y="61"/>
              <a:ext cx="653" cy="975"/>
            </a:xfrm>
            <a:custGeom>
              <a:gdLst>
                <a:gd name="T0" fmla="*/ 2293 w 2911"/>
                <a:gd name="T1" fmla="*/ 0 h 3703"/>
                <a:gd name="T2" fmla="*/ 130 w 2911"/>
                <a:gd name="T3" fmla="*/ 2835 h 3703"/>
                <a:gd name="T4" fmla="*/ 131 w 2911"/>
                <a:gd name="T5" fmla="*/ 3201 h 3703"/>
                <a:gd name="T6" fmla="*/ 0 w 2911"/>
                <a:gd name="T7" fmla="*/ 3633 h 3703"/>
                <a:gd name="T8" fmla="*/ 50 w 2911"/>
                <a:gd name="T9" fmla="*/ 3703 h 3703"/>
                <a:gd name="T10" fmla="*/ 422 w 2911"/>
                <a:gd name="T11" fmla="*/ 3352 h 3703"/>
                <a:gd name="T12" fmla="*/ 763 w 2911"/>
                <a:gd name="T13" fmla="*/ 3220 h 3703"/>
                <a:gd name="T14" fmla="*/ 2911 w 2911"/>
                <a:gd name="T15" fmla="*/ 428 h 3703"/>
                <a:gd name="T16" fmla="*/ 2589 w 2911"/>
                <a:gd name="T17" fmla="*/ 96 h 3703"/>
                <a:gd name="T18" fmla="*/ 2293 w 2911"/>
                <a:gd name="T19" fmla="*/ 0 h 3703"/>
                <a:gd name="T20" fmla="*/ 2293 w 2911"/>
                <a:gd name="T21" fmla="*/ 0 h 370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11"/>
                <a:gd name="T34" fmla="*/ 0 h 3703"/>
                <a:gd name="T35" fmla="*/ 2911 w 2911"/>
                <a:gd name="T36" fmla="*/ 3703 h 3703"/>
              </a:gdLst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911" h="3703">
                  <a:moveTo>
                    <a:pt x="2293" y="0"/>
                  </a:moveTo>
                  <a:lnTo>
                    <a:pt x="130" y="2835"/>
                  </a:lnTo>
                  <a:lnTo>
                    <a:pt x="131" y="3201"/>
                  </a:lnTo>
                  <a:lnTo>
                    <a:pt x="0" y="3633"/>
                  </a:lnTo>
                  <a:lnTo>
                    <a:pt x="50" y="3703"/>
                  </a:lnTo>
                  <a:lnTo>
                    <a:pt x="422" y="3352"/>
                  </a:lnTo>
                  <a:lnTo>
                    <a:pt x="763" y="3220"/>
                  </a:lnTo>
                  <a:lnTo>
                    <a:pt x="2911" y="428"/>
                  </a:lnTo>
                  <a:lnTo>
                    <a:pt x="2589" y="96"/>
                  </a:lnTo>
                  <a:lnTo>
                    <a:pt x="229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miter lim="800000"/>
            </a:ln>
            <a:effectLst/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SzTx/>
              </a:pPr>
              <a:endParaRPr lang="zh-CN" altLang="zh-CN" sz="1800">
                <a:solidFill>
                  <a:srgbClr val="FF33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3080" name="AutoShape 8"/>
            <p:cNvSpPr>
              <a:spLocks noChangeArrowheads="1"/>
            </p:cNvSpPr>
            <p:nvPr/>
          </p:nvSpPr>
          <p:spPr bwMode="auto">
            <a:xfrm rot="18427436">
              <a:off x="5113" y="135"/>
              <a:ext cx="575" cy="731"/>
            </a:xfrm>
            <a:custGeom>
              <a:gdLst>
                <a:gd name="T0" fmla="*/ 0 w 2561"/>
                <a:gd name="T1" fmla="*/ 2485 h 2777"/>
                <a:gd name="T2" fmla="*/ 432 w 2561"/>
                <a:gd name="T3" fmla="*/ 2553 h 2777"/>
                <a:gd name="T4" fmla="*/ 736 w 2561"/>
                <a:gd name="T5" fmla="*/ 2777 h 2777"/>
                <a:gd name="T6" fmla="*/ 2561 w 2561"/>
                <a:gd name="T7" fmla="*/ 399 h 2777"/>
                <a:gd name="T8" fmla="*/ 2118 w 2561"/>
                <a:gd name="T9" fmla="*/ 82 h 2777"/>
                <a:gd name="T10" fmla="*/ 1898 w 2561"/>
                <a:gd name="T11" fmla="*/ 0 h 2777"/>
                <a:gd name="T12" fmla="*/ 0 w 2561"/>
                <a:gd name="T13" fmla="*/ 2485 h 2777"/>
                <a:gd name="T14" fmla="*/ 0 w 2561"/>
                <a:gd name="T15" fmla="*/ 2485 h 277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61"/>
                <a:gd name="T25" fmla="*/ 0 h 2777"/>
                <a:gd name="T26" fmla="*/ 2561 w 2561"/>
                <a:gd name="T27" fmla="*/ 2777 h 2777"/>
              </a:gdLst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61" h="2777">
                  <a:moveTo>
                    <a:pt x="0" y="2485"/>
                  </a:moveTo>
                  <a:lnTo>
                    <a:pt x="432" y="2553"/>
                  </a:lnTo>
                  <a:lnTo>
                    <a:pt x="736" y="2777"/>
                  </a:lnTo>
                  <a:lnTo>
                    <a:pt x="2561" y="399"/>
                  </a:lnTo>
                  <a:lnTo>
                    <a:pt x="2118" y="82"/>
                  </a:lnTo>
                  <a:lnTo>
                    <a:pt x="1898" y="0"/>
                  </a:lnTo>
                  <a:lnTo>
                    <a:pt x="0" y="248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miter lim="800000"/>
            </a:ln>
            <a:effectLst/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SzTx/>
              </a:pPr>
              <a:endParaRPr lang="zh-CN" altLang="zh-CN" sz="1800">
                <a:solidFill>
                  <a:srgbClr val="FF33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3081" name="Group 9"/>
            <p:cNvGrpSpPr/>
            <p:nvPr/>
          </p:nvGrpSpPr>
          <p:grpSpPr>
            <a:xfrm>
              <a:off x="4921" y="-3"/>
              <a:ext cx="991" cy="1073"/>
              <a:chOff x="4921" y="-3"/>
              <a:chExt cx="991" cy="1073"/>
            </a:xfrm>
          </p:grpSpPr>
          <p:grpSp>
            <p:nvGrpSpPr>
              <p:cNvPr id="3082" name="Group 10"/>
              <p:cNvGrpSpPr/>
              <p:nvPr/>
            </p:nvGrpSpPr>
            <p:grpSpPr>
              <a:xfrm>
                <a:off x="4921" y="-3"/>
                <a:ext cx="991" cy="1073"/>
                <a:chOff x="4921" y="-3"/>
                <a:chExt cx="991" cy="1073"/>
              </a:xfrm>
            </p:grpSpPr>
            <p:sp>
              <p:nvSpPr>
                <p:cNvPr id="3083" name="AutoShape 11"/>
                <p:cNvSpPr>
                  <a:spLocks noChangeArrowheads="1"/>
                </p:cNvSpPr>
                <p:nvPr/>
              </p:nvSpPr>
              <p:spPr bwMode="auto">
                <a:xfrm rot="18427436">
                  <a:off x="5516" y="933"/>
                  <a:ext cx="55" cy="213"/>
                </a:xfrm>
                <a:custGeom>
                  <a:gdLst>
                    <a:gd name="T0" fmla="*/ 123 w 245"/>
                    <a:gd name="T1" fmla="*/ 9 h 806"/>
                    <a:gd name="T2" fmla="*/ 131 w 245"/>
                    <a:gd name="T3" fmla="*/ 342 h 806"/>
                    <a:gd name="T4" fmla="*/ 0 w 245"/>
                    <a:gd name="T5" fmla="*/ 806 h 806"/>
                    <a:gd name="T6" fmla="*/ 79 w 245"/>
                    <a:gd name="T7" fmla="*/ 789 h 806"/>
                    <a:gd name="T8" fmla="*/ 218 w 245"/>
                    <a:gd name="T9" fmla="*/ 376 h 806"/>
                    <a:gd name="T10" fmla="*/ 245 w 245"/>
                    <a:gd name="T11" fmla="*/ 0 h 806"/>
                    <a:gd name="T12" fmla="*/ 123 w 245"/>
                    <a:gd name="T13" fmla="*/ 9 h 806"/>
                    <a:gd name="T14" fmla="*/ 123 w 245"/>
                    <a:gd name="T15" fmla="*/ 9 h 80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45"/>
                    <a:gd name="T25" fmla="*/ 0 h 806"/>
                    <a:gd name="T26" fmla="*/ 245 w 245"/>
                    <a:gd name="T27" fmla="*/ 806 h 806"/>
                  </a:gdLst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45" h="805">
                      <a:moveTo>
                        <a:pt x="123" y="9"/>
                      </a:moveTo>
                      <a:lnTo>
                        <a:pt x="131" y="342"/>
                      </a:lnTo>
                      <a:lnTo>
                        <a:pt x="0" y="806"/>
                      </a:lnTo>
                      <a:lnTo>
                        <a:pt x="79" y="789"/>
                      </a:lnTo>
                      <a:lnTo>
                        <a:pt x="218" y="376"/>
                      </a:lnTo>
                      <a:lnTo>
                        <a:pt x="245" y="0"/>
                      </a:lnTo>
                      <a:lnTo>
                        <a:pt x="123" y="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miter lim="800000"/>
                </a:ln>
                <a:effectLst/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 algn="ctr">
                    <a:buSzTx/>
                  </a:pPr>
                  <a:endParaRPr lang="zh-CN" altLang="zh-CN" sz="1800">
                    <a:solidFill>
                      <a:srgbClr val="FF3300"/>
                    </a:solidFill>
                    <a:latin typeface="Arial" pitchFamily="34" charset="0"/>
                    <a:ea typeface="宋体" pitchFamily="2" charset="-122"/>
                  </a:endParaRPr>
                </a:p>
              </p:txBody>
            </p:sp>
            <p:grpSp>
              <p:nvGrpSpPr>
                <p:cNvPr id="3084" name="Group 12"/>
                <p:cNvGrpSpPr/>
                <p:nvPr/>
              </p:nvGrpSpPr>
              <p:grpSpPr>
                <a:xfrm>
                  <a:off x="4921" y="-3"/>
                  <a:ext cx="991" cy="876"/>
                  <a:chOff x="4921" y="-3"/>
                  <a:chExt cx="991" cy="876"/>
                </a:xfrm>
              </p:grpSpPr>
              <p:sp>
                <p:nvSpPr>
                  <p:cNvPr id="3085" name="AutoShape 13"/>
                  <p:cNvSpPr>
                    <a:spLocks noChangeArrowheads="1"/>
                  </p:cNvSpPr>
                  <p:nvPr/>
                </p:nvSpPr>
                <p:spPr bwMode="auto">
                  <a:xfrm rot="18427436">
                    <a:off x="5170" y="19"/>
                    <a:ext cx="136" cy="92"/>
                  </a:xfrm>
                  <a:custGeom>
                    <a:gdLst>
                      <a:gd name="T0" fmla="*/ 0 w 604"/>
                      <a:gd name="T1" fmla="*/ 0 h 349"/>
                      <a:gd name="T2" fmla="*/ 298 w 604"/>
                      <a:gd name="T3" fmla="*/ 184 h 349"/>
                      <a:gd name="T4" fmla="*/ 500 w 604"/>
                      <a:gd name="T5" fmla="*/ 349 h 349"/>
                      <a:gd name="T6" fmla="*/ 604 w 604"/>
                      <a:gd name="T7" fmla="*/ 140 h 349"/>
                      <a:gd name="T8" fmla="*/ 359 w 604"/>
                      <a:gd name="T9" fmla="*/ 9 h 349"/>
                      <a:gd name="T10" fmla="*/ 464 w 604"/>
                      <a:gd name="T11" fmla="*/ 184 h 349"/>
                      <a:gd name="T12" fmla="*/ 131 w 604"/>
                      <a:gd name="T13" fmla="*/ 17 h 349"/>
                      <a:gd name="T14" fmla="*/ 0 w 604"/>
                      <a:gd name="T15" fmla="*/ 0 h 349"/>
                      <a:gd name="T16" fmla="*/ 0 w 604"/>
                      <a:gd name="T17" fmla="*/ 0 h 349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604"/>
                      <a:gd name="T28" fmla="*/ 0 h 349"/>
                      <a:gd name="T29" fmla="*/ 604 w 604"/>
                      <a:gd name="T30" fmla="*/ 349 h 349"/>
                    </a:gdLst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604" h="349">
                        <a:moveTo>
                          <a:pt x="0" y="0"/>
                        </a:moveTo>
                        <a:lnTo>
                          <a:pt x="298" y="184"/>
                        </a:lnTo>
                        <a:lnTo>
                          <a:pt x="500" y="349"/>
                        </a:lnTo>
                        <a:lnTo>
                          <a:pt x="604" y="140"/>
                        </a:lnTo>
                        <a:lnTo>
                          <a:pt x="359" y="9"/>
                        </a:lnTo>
                        <a:lnTo>
                          <a:pt x="464" y="184"/>
                        </a:lnTo>
                        <a:lnTo>
                          <a:pt x="131" y="17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miter lim="800000"/>
                  </a:ln>
                  <a:effectLst/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 algn="ctr">
                      <a:buSzTx/>
                    </a:pPr>
                    <a:endParaRPr lang="zh-CN" altLang="zh-CN" sz="1800">
                      <a:solidFill>
                        <a:srgbClr val="FF3300"/>
                      </a:solidFill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3086" name="AutoShape 14"/>
                  <p:cNvSpPr>
                    <a:spLocks noChangeArrowheads="1"/>
                  </p:cNvSpPr>
                  <p:nvPr/>
                </p:nvSpPr>
                <p:spPr bwMode="auto">
                  <a:xfrm rot="18427436">
                    <a:off x="5222" y="275"/>
                    <a:ext cx="240" cy="323"/>
                  </a:xfrm>
                  <a:custGeom>
                    <a:gdLst>
                      <a:gd name="T0" fmla="*/ 741 w 1064"/>
                      <a:gd name="T1" fmla="*/ 129 h 1230"/>
                      <a:gd name="T2" fmla="*/ 485 w 1064"/>
                      <a:gd name="T3" fmla="*/ 352 h 1230"/>
                      <a:gd name="T4" fmla="*/ 163 w 1064"/>
                      <a:gd name="T5" fmla="*/ 762 h 1230"/>
                      <a:gd name="T6" fmla="*/ 0 w 1064"/>
                      <a:gd name="T7" fmla="*/ 1101 h 1230"/>
                      <a:gd name="T8" fmla="*/ 59 w 1064"/>
                      <a:gd name="T9" fmla="*/ 1230 h 1230"/>
                      <a:gd name="T10" fmla="*/ 262 w 1064"/>
                      <a:gd name="T11" fmla="*/ 1201 h 1230"/>
                      <a:gd name="T12" fmla="*/ 578 w 1064"/>
                      <a:gd name="T13" fmla="*/ 914 h 1230"/>
                      <a:gd name="T14" fmla="*/ 876 w 1064"/>
                      <a:gd name="T15" fmla="*/ 534 h 1230"/>
                      <a:gd name="T16" fmla="*/ 1034 w 1064"/>
                      <a:gd name="T17" fmla="*/ 270 h 1230"/>
                      <a:gd name="T18" fmla="*/ 1064 w 1064"/>
                      <a:gd name="T19" fmla="*/ 84 h 1230"/>
                      <a:gd name="T20" fmla="*/ 977 w 1064"/>
                      <a:gd name="T21" fmla="*/ 0 h 1230"/>
                      <a:gd name="T22" fmla="*/ 836 w 1064"/>
                      <a:gd name="T23" fmla="*/ 65 h 1230"/>
                      <a:gd name="T24" fmla="*/ 969 w 1064"/>
                      <a:gd name="T25" fmla="*/ 107 h 1230"/>
                      <a:gd name="T26" fmla="*/ 876 w 1064"/>
                      <a:gd name="T27" fmla="*/ 352 h 1230"/>
                      <a:gd name="T28" fmla="*/ 690 w 1064"/>
                      <a:gd name="T29" fmla="*/ 656 h 1230"/>
                      <a:gd name="T30" fmla="*/ 350 w 1064"/>
                      <a:gd name="T31" fmla="*/ 1008 h 1230"/>
                      <a:gd name="T32" fmla="*/ 116 w 1064"/>
                      <a:gd name="T33" fmla="*/ 1114 h 1230"/>
                      <a:gd name="T34" fmla="*/ 135 w 1064"/>
                      <a:gd name="T35" fmla="*/ 943 h 1230"/>
                      <a:gd name="T36" fmla="*/ 437 w 1064"/>
                      <a:gd name="T37" fmla="*/ 504 h 1230"/>
                      <a:gd name="T38" fmla="*/ 831 w 1064"/>
                      <a:gd name="T39" fmla="*/ 118 h 1230"/>
                      <a:gd name="T40" fmla="*/ 741 w 1064"/>
                      <a:gd name="T41" fmla="*/ 129 h 1230"/>
                      <a:gd name="T42" fmla="*/ 741 w 1064"/>
                      <a:gd name="T43" fmla="*/ 129 h 1230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064"/>
                      <a:gd name="T67" fmla="*/ 0 h 1230"/>
                      <a:gd name="T68" fmla="*/ 1064 w 1064"/>
                      <a:gd name="T69" fmla="*/ 1230 h 1230"/>
                    </a:gdLst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064" h="1230">
                        <a:moveTo>
                          <a:pt x="741" y="129"/>
                        </a:moveTo>
                        <a:lnTo>
                          <a:pt x="485" y="352"/>
                        </a:lnTo>
                        <a:lnTo>
                          <a:pt x="163" y="762"/>
                        </a:lnTo>
                        <a:lnTo>
                          <a:pt x="0" y="1101"/>
                        </a:lnTo>
                        <a:lnTo>
                          <a:pt x="59" y="1230"/>
                        </a:lnTo>
                        <a:lnTo>
                          <a:pt x="262" y="1201"/>
                        </a:lnTo>
                        <a:lnTo>
                          <a:pt x="578" y="914"/>
                        </a:lnTo>
                        <a:lnTo>
                          <a:pt x="876" y="534"/>
                        </a:lnTo>
                        <a:lnTo>
                          <a:pt x="1034" y="270"/>
                        </a:lnTo>
                        <a:lnTo>
                          <a:pt x="1064" y="84"/>
                        </a:lnTo>
                        <a:lnTo>
                          <a:pt x="977" y="0"/>
                        </a:lnTo>
                        <a:lnTo>
                          <a:pt x="836" y="65"/>
                        </a:lnTo>
                        <a:lnTo>
                          <a:pt x="969" y="107"/>
                        </a:lnTo>
                        <a:lnTo>
                          <a:pt x="876" y="352"/>
                        </a:lnTo>
                        <a:lnTo>
                          <a:pt x="690" y="656"/>
                        </a:lnTo>
                        <a:lnTo>
                          <a:pt x="350" y="1008"/>
                        </a:lnTo>
                        <a:lnTo>
                          <a:pt x="116" y="1114"/>
                        </a:lnTo>
                        <a:lnTo>
                          <a:pt x="135" y="943"/>
                        </a:lnTo>
                        <a:lnTo>
                          <a:pt x="437" y="504"/>
                        </a:lnTo>
                        <a:lnTo>
                          <a:pt x="831" y="118"/>
                        </a:lnTo>
                        <a:lnTo>
                          <a:pt x="741" y="129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miter lim="800000"/>
                  </a:ln>
                  <a:effectLst/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 algn="ctr">
                      <a:buSzTx/>
                    </a:pPr>
                    <a:endParaRPr lang="zh-CN" altLang="zh-CN" sz="1800">
                      <a:solidFill>
                        <a:srgbClr val="FF3300"/>
                      </a:solidFill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3087" name="AutoShape 15"/>
                  <p:cNvSpPr>
                    <a:spLocks noChangeArrowheads="1"/>
                  </p:cNvSpPr>
                  <p:nvPr/>
                </p:nvSpPr>
                <p:spPr bwMode="auto">
                  <a:xfrm rot="18427436">
                    <a:off x="5065" y="175"/>
                    <a:ext cx="450" cy="664"/>
                  </a:xfrm>
                  <a:custGeom>
                    <a:gdLst>
                      <a:gd name="T0" fmla="*/ 1941 w 2002"/>
                      <a:gd name="T1" fmla="*/ 0 h 2521"/>
                      <a:gd name="T2" fmla="*/ 0 w 2002"/>
                      <a:gd name="T3" fmla="*/ 2521 h 2521"/>
                      <a:gd name="T4" fmla="*/ 192 w 2002"/>
                      <a:gd name="T5" fmla="*/ 2450 h 2521"/>
                      <a:gd name="T6" fmla="*/ 2002 w 2002"/>
                      <a:gd name="T7" fmla="*/ 61 h 2521"/>
                      <a:gd name="T8" fmla="*/ 1941 w 2002"/>
                      <a:gd name="T9" fmla="*/ 0 h 2521"/>
                      <a:gd name="T10" fmla="*/ 1941 w 2002"/>
                      <a:gd name="T11" fmla="*/ 0 h 2521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2002"/>
                      <a:gd name="T19" fmla="*/ 0 h 2521"/>
                      <a:gd name="T20" fmla="*/ 2002 w 2002"/>
                      <a:gd name="T21" fmla="*/ 2521 h 2521"/>
                    </a:gdLst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2002" h="2521">
                        <a:moveTo>
                          <a:pt x="1941" y="0"/>
                        </a:moveTo>
                        <a:lnTo>
                          <a:pt x="0" y="2521"/>
                        </a:lnTo>
                        <a:lnTo>
                          <a:pt x="192" y="2450"/>
                        </a:lnTo>
                        <a:lnTo>
                          <a:pt x="2002" y="61"/>
                        </a:lnTo>
                        <a:lnTo>
                          <a:pt x="1941" y="0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miter lim="800000"/>
                  </a:ln>
                  <a:effectLst/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 algn="ctr">
                      <a:buSzTx/>
                    </a:pPr>
                    <a:endParaRPr lang="zh-CN" altLang="zh-CN" sz="1800">
                      <a:solidFill>
                        <a:srgbClr val="FF3300"/>
                      </a:solidFill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3088" name="AutoShape 16"/>
                  <p:cNvSpPr>
                    <a:spLocks noChangeArrowheads="1"/>
                  </p:cNvSpPr>
                  <p:nvPr/>
                </p:nvSpPr>
                <p:spPr bwMode="auto">
                  <a:xfrm rot="18427436">
                    <a:off x="5076" y="30"/>
                    <a:ext cx="675" cy="991"/>
                  </a:xfrm>
                  <a:custGeom>
                    <a:gdLst>
                      <a:gd name="T0" fmla="*/ 95 w 3007"/>
                      <a:gd name="T1" fmla="*/ 2844 h 3771"/>
                      <a:gd name="T2" fmla="*/ 394 w 3007"/>
                      <a:gd name="T3" fmla="*/ 2834 h 3771"/>
                      <a:gd name="T4" fmla="*/ 821 w 3007"/>
                      <a:gd name="T5" fmla="*/ 3009 h 3771"/>
                      <a:gd name="T6" fmla="*/ 681 w 3007"/>
                      <a:gd name="T7" fmla="*/ 2817 h 3771"/>
                      <a:gd name="T8" fmla="*/ 367 w 3007"/>
                      <a:gd name="T9" fmla="*/ 2703 h 3771"/>
                      <a:gd name="T10" fmla="*/ 637 w 3007"/>
                      <a:gd name="T11" fmla="*/ 2720 h 3771"/>
                      <a:gd name="T12" fmla="*/ 979 w 3007"/>
                      <a:gd name="T13" fmla="*/ 2870 h 3771"/>
                      <a:gd name="T14" fmla="*/ 2859 w 3007"/>
                      <a:gd name="T15" fmla="*/ 420 h 3771"/>
                      <a:gd name="T16" fmla="*/ 2578 w 3007"/>
                      <a:gd name="T17" fmla="*/ 148 h 3771"/>
                      <a:gd name="T18" fmla="*/ 2308 w 3007"/>
                      <a:gd name="T19" fmla="*/ 0 h 3771"/>
                      <a:gd name="T20" fmla="*/ 2692 w 3007"/>
                      <a:gd name="T21" fmla="*/ 78 h 3771"/>
                      <a:gd name="T22" fmla="*/ 3007 w 3007"/>
                      <a:gd name="T23" fmla="*/ 428 h 3771"/>
                      <a:gd name="T24" fmla="*/ 831 w 3007"/>
                      <a:gd name="T25" fmla="*/ 3273 h 3771"/>
                      <a:gd name="T26" fmla="*/ 481 w 3007"/>
                      <a:gd name="T27" fmla="*/ 3412 h 3771"/>
                      <a:gd name="T28" fmla="*/ 105 w 3007"/>
                      <a:gd name="T29" fmla="*/ 3771 h 3771"/>
                      <a:gd name="T30" fmla="*/ 0 w 3007"/>
                      <a:gd name="T31" fmla="*/ 3667 h 3771"/>
                      <a:gd name="T32" fmla="*/ 131 w 3007"/>
                      <a:gd name="T33" fmla="*/ 3631 h 3771"/>
                      <a:gd name="T34" fmla="*/ 376 w 3007"/>
                      <a:gd name="T35" fmla="*/ 3385 h 3771"/>
                      <a:gd name="T36" fmla="*/ 165 w 3007"/>
                      <a:gd name="T37" fmla="*/ 3273 h 3771"/>
                      <a:gd name="T38" fmla="*/ 165 w 3007"/>
                      <a:gd name="T39" fmla="*/ 3176 h 3771"/>
                      <a:gd name="T40" fmla="*/ 411 w 3007"/>
                      <a:gd name="T41" fmla="*/ 3298 h 3771"/>
                      <a:gd name="T42" fmla="*/ 411 w 3007"/>
                      <a:gd name="T43" fmla="*/ 3186 h 3771"/>
                      <a:gd name="T44" fmla="*/ 603 w 3007"/>
                      <a:gd name="T45" fmla="*/ 3220 h 3771"/>
                      <a:gd name="T46" fmla="*/ 428 w 3007"/>
                      <a:gd name="T47" fmla="*/ 3079 h 3771"/>
                      <a:gd name="T48" fmla="*/ 629 w 3007"/>
                      <a:gd name="T49" fmla="*/ 3062 h 3771"/>
                      <a:gd name="T50" fmla="*/ 95 w 3007"/>
                      <a:gd name="T51" fmla="*/ 2844 h 3771"/>
                      <a:gd name="T52" fmla="*/ 95 w 3007"/>
                      <a:gd name="T53" fmla="*/ 2844 h 3771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w 3007"/>
                      <a:gd name="T82" fmla="*/ 0 h 3771"/>
                      <a:gd name="T83" fmla="*/ 3007 w 3007"/>
                      <a:gd name="T84" fmla="*/ 3771 h 3771"/>
                    </a:gdLst>
                    <a:cxnLst>
                      <a:cxn ang="T54">
                        <a:pos x="T0" y="T1"/>
                      </a:cxn>
                      <a:cxn ang="T55">
                        <a:pos x="T2" y="T3"/>
                      </a:cxn>
                      <a:cxn ang="T56">
                        <a:pos x="T4" y="T5"/>
                      </a:cxn>
                      <a:cxn ang="T57">
                        <a:pos x="T6" y="T7"/>
                      </a:cxn>
                      <a:cxn ang="T58">
                        <a:pos x="T8" y="T9"/>
                      </a:cxn>
                      <a:cxn ang="T59">
                        <a:pos x="T10" y="T11"/>
                      </a:cxn>
                      <a:cxn ang="T60">
                        <a:pos x="T12" y="T13"/>
                      </a:cxn>
                      <a:cxn ang="T61">
                        <a:pos x="T14" y="T15"/>
                      </a:cxn>
                      <a:cxn ang="T62">
                        <a:pos x="T16" y="T17"/>
                      </a:cxn>
                      <a:cxn ang="T63">
                        <a:pos x="T18" y="T19"/>
                      </a:cxn>
                      <a:cxn ang="T64">
                        <a:pos x="T20" y="T21"/>
                      </a:cxn>
                      <a:cxn ang="T65">
                        <a:pos x="T22" y="T23"/>
                      </a:cxn>
                      <a:cxn ang="T66">
                        <a:pos x="T24" y="T25"/>
                      </a:cxn>
                      <a:cxn ang="T67">
                        <a:pos x="T26" y="T27"/>
                      </a:cxn>
                      <a:cxn ang="T68">
                        <a:pos x="T28" y="T29"/>
                      </a:cxn>
                      <a:cxn ang="T69">
                        <a:pos x="T30" y="T31"/>
                      </a:cxn>
                      <a:cxn ang="T70">
                        <a:pos x="T32" y="T33"/>
                      </a:cxn>
                      <a:cxn ang="T71">
                        <a:pos x="T34" y="T35"/>
                      </a:cxn>
                      <a:cxn ang="T72">
                        <a:pos x="T36" y="T37"/>
                      </a:cxn>
                      <a:cxn ang="T73">
                        <a:pos x="T38" y="T39"/>
                      </a:cxn>
                      <a:cxn ang="T74">
                        <a:pos x="T40" y="T41"/>
                      </a:cxn>
                      <a:cxn ang="T75">
                        <a:pos x="T42" y="T43"/>
                      </a:cxn>
                      <a:cxn ang="T76">
                        <a:pos x="T44" y="T45"/>
                      </a:cxn>
                      <a:cxn ang="T77">
                        <a:pos x="T46" y="T47"/>
                      </a:cxn>
                      <a:cxn ang="T78">
                        <a:pos x="T48" y="T49"/>
                      </a:cxn>
                      <a:cxn ang="T79">
                        <a:pos x="T50" y="T51"/>
                      </a:cxn>
                      <a:cxn ang="T80">
                        <a:pos x="T52" y="T53"/>
                      </a:cxn>
                    </a:cxnLst>
                    <a:rect l="T81" t="T82" r="T83" b="T84"/>
                    <a:pathLst>
                      <a:path w="3007" h="3770">
                        <a:moveTo>
                          <a:pt x="95" y="2844"/>
                        </a:moveTo>
                        <a:lnTo>
                          <a:pt x="394" y="2834"/>
                        </a:lnTo>
                        <a:lnTo>
                          <a:pt x="821" y="3009"/>
                        </a:lnTo>
                        <a:lnTo>
                          <a:pt x="681" y="2817"/>
                        </a:lnTo>
                        <a:lnTo>
                          <a:pt x="367" y="2703"/>
                        </a:lnTo>
                        <a:lnTo>
                          <a:pt x="637" y="2720"/>
                        </a:lnTo>
                        <a:lnTo>
                          <a:pt x="979" y="2870"/>
                        </a:lnTo>
                        <a:lnTo>
                          <a:pt x="2859" y="420"/>
                        </a:lnTo>
                        <a:lnTo>
                          <a:pt x="2578" y="148"/>
                        </a:lnTo>
                        <a:lnTo>
                          <a:pt x="2308" y="0"/>
                        </a:lnTo>
                        <a:lnTo>
                          <a:pt x="2692" y="78"/>
                        </a:lnTo>
                        <a:lnTo>
                          <a:pt x="3007" y="428"/>
                        </a:lnTo>
                        <a:lnTo>
                          <a:pt x="831" y="3273"/>
                        </a:lnTo>
                        <a:lnTo>
                          <a:pt x="481" y="3412"/>
                        </a:lnTo>
                        <a:lnTo>
                          <a:pt x="105" y="3771"/>
                        </a:lnTo>
                        <a:lnTo>
                          <a:pt x="0" y="3667"/>
                        </a:lnTo>
                        <a:lnTo>
                          <a:pt x="131" y="3631"/>
                        </a:lnTo>
                        <a:lnTo>
                          <a:pt x="376" y="3385"/>
                        </a:lnTo>
                        <a:lnTo>
                          <a:pt x="165" y="3273"/>
                        </a:lnTo>
                        <a:lnTo>
                          <a:pt x="165" y="3176"/>
                        </a:lnTo>
                        <a:lnTo>
                          <a:pt x="411" y="3298"/>
                        </a:lnTo>
                        <a:lnTo>
                          <a:pt x="411" y="3186"/>
                        </a:lnTo>
                        <a:lnTo>
                          <a:pt x="603" y="3220"/>
                        </a:lnTo>
                        <a:lnTo>
                          <a:pt x="428" y="3079"/>
                        </a:lnTo>
                        <a:lnTo>
                          <a:pt x="629" y="3062"/>
                        </a:lnTo>
                        <a:lnTo>
                          <a:pt x="95" y="2844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miter lim="800000"/>
                  </a:ln>
                  <a:effectLst/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 algn="ctr">
                      <a:buSzTx/>
                    </a:pPr>
                    <a:endParaRPr lang="zh-CN" altLang="zh-CN" sz="1800">
                      <a:solidFill>
                        <a:srgbClr val="FF3300"/>
                      </a:solidFill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3089" name="AutoShape 17"/>
                  <p:cNvSpPr>
                    <a:spLocks noChangeArrowheads="1"/>
                  </p:cNvSpPr>
                  <p:nvPr/>
                </p:nvSpPr>
                <p:spPr bwMode="auto">
                  <a:xfrm rot="18427436">
                    <a:off x="5414" y="753"/>
                    <a:ext cx="150" cy="89"/>
                  </a:xfrm>
                  <a:custGeom>
                    <a:gdLst>
                      <a:gd name="T0" fmla="*/ 0 w 673"/>
                      <a:gd name="T1" fmla="*/ 80 h 342"/>
                      <a:gd name="T2" fmla="*/ 255 w 673"/>
                      <a:gd name="T3" fmla="*/ 106 h 342"/>
                      <a:gd name="T4" fmla="*/ 639 w 673"/>
                      <a:gd name="T5" fmla="*/ 342 h 342"/>
                      <a:gd name="T6" fmla="*/ 673 w 673"/>
                      <a:gd name="T7" fmla="*/ 289 h 342"/>
                      <a:gd name="T8" fmla="*/ 447 w 673"/>
                      <a:gd name="T9" fmla="*/ 114 h 342"/>
                      <a:gd name="T10" fmla="*/ 26 w 673"/>
                      <a:gd name="T11" fmla="*/ 0 h 342"/>
                      <a:gd name="T12" fmla="*/ 0 w 673"/>
                      <a:gd name="T13" fmla="*/ 80 h 342"/>
                      <a:gd name="T14" fmla="*/ 0 w 673"/>
                      <a:gd name="T15" fmla="*/ 80 h 342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673"/>
                      <a:gd name="T25" fmla="*/ 0 h 342"/>
                      <a:gd name="T26" fmla="*/ 673 w 673"/>
                      <a:gd name="T27" fmla="*/ 342 h 342"/>
                    </a:gdLst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673" h="342">
                        <a:moveTo>
                          <a:pt x="0" y="80"/>
                        </a:moveTo>
                        <a:lnTo>
                          <a:pt x="255" y="106"/>
                        </a:lnTo>
                        <a:lnTo>
                          <a:pt x="639" y="342"/>
                        </a:lnTo>
                        <a:lnTo>
                          <a:pt x="673" y="289"/>
                        </a:lnTo>
                        <a:lnTo>
                          <a:pt x="447" y="114"/>
                        </a:lnTo>
                        <a:lnTo>
                          <a:pt x="26" y="0"/>
                        </a:lnTo>
                        <a:lnTo>
                          <a:pt x="0" y="80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miter lim="800000"/>
                  </a:ln>
                  <a:effectLst/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 algn="ctr">
                      <a:buSzTx/>
                    </a:pPr>
                    <a:endParaRPr lang="zh-CN" altLang="zh-CN" sz="1800">
                      <a:solidFill>
                        <a:srgbClr val="FF3300"/>
                      </a:solidFill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3090" name="AutoShape 18"/>
                  <p:cNvSpPr>
                    <a:spLocks noChangeArrowheads="1"/>
                  </p:cNvSpPr>
                  <p:nvPr/>
                </p:nvSpPr>
                <p:spPr bwMode="auto">
                  <a:xfrm rot="18427436">
                    <a:off x="5377" y="670"/>
                    <a:ext cx="161" cy="107"/>
                  </a:xfrm>
                  <a:custGeom>
                    <a:gdLst>
                      <a:gd name="T0" fmla="*/ 0 w 716"/>
                      <a:gd name="T1" fmla="*/ 78 h 403"/>
                      <a:gd name="T2" fmla="*/ 340 w 716"/>
                      <a:gd name="T3" fmla="*/ 148 h 403"/>
                      <a:gd name="T4" fmla="*/ 638 w 716"/>
                      <a:gd name="T5" fmla="*/ 403 h 403"/>
                      <a:gd name="T6" fmla="*/ 716 w 716"/>
                      <a:gd name="T7" fmla="*/ 296 h 403"/>
                      <a:gd name="T8" fmla="*/ 420 w 716"/>
                      <a:gd name="T9" fmla="*/ 114 h 403"/>
                      <a:gd name="T10" fmla="*/ 70 w 716"/>
                      <a:gd name="T11" fmla="*/ 0 h 403"/>
                      <a:gd name="T12" fmla="*/ 0 w 716"/>
                      <a:gd name="T13" fmla="*/ 78 h 403"/>
                      <a:gd name="T14" fmla="*/ 0 w 716"/>
                      <a:gd name="T15" fmla="*/ 78 h 403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716"/>
                      <a:gd name="T25" fmla="*/ 0 h 403"/>
                      <a:gd name="T26" fmla="*/ 716 w 716"/>
                      <a:gd name="T27" fmla="*/ 403 h 403"/>
                    </a:gdLst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716" h="402">
                        <a:moveTo>
                          <a:pt x="0" y="78"/>
                        </a:moveTo>
                        <a:lnTo>
                          <a:pt x="340" y="148"/>
                        </a:lnTo>
                        <a:lnTo>
                          <a:pt x="638" y="403"/>
                        </a:lnTo>
                        <a:lnTo>
                          <a:pt x="716" y="296"/>
                        </a:lnTo>
                        <a:lnTo>
                          <a:pt x="420" y="114"/>
                        </a:lnTo>
                        <a:lnTo>
                          <a:pt x="70" y="0"/>
                        </a:lnTo>
                        <a:lnTo>
                          <a:pt x="0" y="78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miter lim="800000"/>
                  </a:ln>
                  <a:effectLst/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 algn="ctr">
                      <a:buSzTx/>
                    </a:pPr>
                    <a:endParaRPr lang="zh-CN" altLang="zh-CN" sz="1800">
                      <a:solidFill>
                        <a:srgbClr val="FF3300"/>
                      </a:solidFill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3091" name="AutoShape 19"/>
                  <p:cNvSpPr>
                    <a:spLocks noChangeArrowheads="1"/>
                  </p:cNvSpPr>
                  <p:nvPr/>
                </p:nvSpPr>
                <p:spPr bwMode="auto">
                  <a:xfrm rot="18427436">
                    <a:off x="5182" y="142"/>
                    <a:ext cx="161" cy="110"/>
                  </a:xfrm>
                  <a:custGeom>
                    <a:gdLst>
                      <a:gd name="T0" fmla="*/ 0 w 717"/>
                      <a:gd name="T1" fmla="*/ 78 h 411"/>
                      <a:gd name="T2" fmla="*/ 316 w 717"/>
                      <a:gd name="T3" fmla="*/ 139 h 411"/>
                      <a:gd name="T4" fmla="*/ 649 w 717"/>
                      <a:gd name="T5" fmla="*/ 411 h 411"/>
                      <a:gd name="T6" fmla="*/ 717 w 717"/>
                      <a:gd name="T7" fmla="*/ 314 h 411"/>
                      <a:gd name="T8" fmla="*/ 394 w 717"/>
                      <a:gd name="T9" fmla="*/ 87 h 411"/>
                      <a:gd name="T10" fmla="*/ 54 w 717"/>
                      <a:gd name="T11" fmla="*/ 0 h 411"/>
                      <a:gd name="T12" fmla="*/ 0 w 717"/>
                      <a:gd name="T13" fmla="*/ 78 h 411"/>
                      <a:gd name="T14" fmla="*/ 0 w 717"/>
                      <a:gd name="T15" fmla="*/ 78 h 411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717"/>
                      <a:gd name="T25" fmla="*/ 0 h 411"/>
                      <a:gd name="T26" fmla="*/ 717 w 717"/>
                      <a:gd name="T27" fmla="*/ 411 h 411"/>
                    </a:gdLst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717" h="411">
                        <a:moveTo>
                          <a:pt x="0" y="78"/>
                        </a:moveTo>
                        <a:lnTo>
                          <a:pt x="316" y="139"/>
                        </a:lnTo>
                        <a:lnTo>
                          <a:pt x="649" y="411"/>
                        </a:lnTo>
                        <a:lnTo>
                          <a:pt x="717" y="314"/>
                        </a:lnTo>
                        <a:lnTo>
                          <a:pt x="394" y="87"/>
                        </a:lnTo>
                        <a:lnTo>
                          <a:pt x="54" y="0"/>
                        </a:lnTo>
                        <a:lnTo>
                          <a:pt x="0" y="78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miter lim="800000"/>
                  </a:ln>
                  <a:effectLst/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 algn="ctr">
                      <a:buSzTx/>
                    </a:pPr>
                    <a:endParaRPr lang="zh-CN" altLang="zh-CN" sz="1800">
                      <a:solidFill>
                        <a:srgbClr val="FF3300"/>
                      </a:solidFill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3092" name="AutoShape 20"/>
                  <p:cNvSpPr>
                    <a:spLocks noChangeArrowheads="1"/>
                  </p:cNvSpPr>
                  <p:nvPr/>
                </p:nvSpPr>
                <p:spPr bwMode="auto">
                  <a:xfrm rot="18427436">
                    <a:off x="5154" y="80"/>
                    <a:ext cx="159" cy="101"/>
                  </a:xfrm>
                  <a:custGeom>
                    <a:gdLst>
                      <a:gd name="T0" fmla="*/ 0 w 709"/>
                      <a:gd name="T1" fmla="*/ 88 h 386"/>
                      <a:gd name="T2" fmla="*/ 272 w 709"/>
                      <a:gd name="T3" fmla="*/ 131 h 386"/>
                      <a:gd name="T4" fmla="*/ 665 w 709"/>
                      <a:gd name="T5" fmla="*/ 386 h 386"/>
                      <a:gd name="T6" fmla="*/ 709 w 709"/>
                      <a:gd name="T7" fmla="*/ 308 h 386"/>
                      <a:gd name="T8" fmla="*/ 306 w 709"/>
                      <a:gd name="T9" fmla="*/ 53 h 386"/>
                      <a:gd name="T10" fmla="*/ 43 w 709"/>
                      <a:gd name="T11" fmla="*/ 0 h 386"/>
                      <a:gd name="T12" fmla="*/ 0 w 709"/>
                      <a:gd name="T13" fmla="*/ 88 h 386"/>
                      <a:gd name="T14" fmla="*/ 0 w 709"/>
                      <a:gd name="T15" fmla="*/ 88 h 38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709"/>
                      <a:gd name="T25" fmla="*/ 0 h 386"/>
                      <a:gd name="T26" fmla="*/ 709 w 709"/>
                      <a:gd name="T27" fmla="*/ 386 h 386"/>
                    </a:gdLst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709" h="386">
                        <a:moveTo>
                          <a:pt x="0" y="88"/>
                        </a:moveTo>
                        <a:lnTo>
                          <a:pt x="272" y="131"/>
                        </a:lnTo>
                        <a:lnTo>
                          <a:pt x="665" y="386"/>
                        </a:lnTo>
                        <a:lnTo>
                          <a:pt x="709" y="308"/>
                        </a:lnTo>
                        <a:lnTo>
                          <a:pt x="306" y="53"/>
                        </a:lnTo>
                        <a:lnTo>
                          <a:pt x="43" y="0"/>
                        </a:lnTo>
                        <a:lnTo>
                          <a:pt x="0" y="88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miter lim="800000"/>
                  </a:ln>
                  <a:effectLst/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 algn="ctr">
                      <a:buSzTx/>
                    </a:pPr>
                    <a:endParaRPr lang="zh-CN" altLang="zh-CN" sz="1800">
                      <a:solidFill>
                        <a:srgbClr val="FF3300"/>
                      </a:solidFill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</p:grpSp>
          </p:grpSp>
          <p:sp>
            <p:nvSpPr>
              <p:cNvPr id="3093" name="Line 21"/>
              <p:cNvSpPr>
                <a:spLocks noChangeShapeType="1"/>
              </p:cNvSpPr>
              <p:nvPr/>
            </p:nvSpPr>
            <p:spPr bwMode="auto">
              <a:xfrm>
                <a:off x="5113" y="23"/>
                <a:ext cx="31" cy="86"/>
              </a:xfrm>
              <a:prstGeom prst="line">
                <a:avLst/>
              </a:prstGeom>
              <a:noFill/>
              <a:ln w="38100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buSzTx/>
                </a:pPr>
                <a:endParaRPr lang="zh-CN" altLang="en-US" sz="1800">
                  <a:solidFill>
                    <a:srgbClr val="FF3300"/>
                  </a:solidFill>
                  <a:latin typeface="Arial" pitchFamily="34" charset="0"/>
                  <a:ea typeface="宋体" pitchFamily="2" charset="-122"/>
                </a:endParaRPr>
              </a:p>
            </p:txBody>
          </p:sp>
        </p:grpSp>
      </p:grpSp>
      <p:sp>
        <p:nvSpPr>
          <p:cNvPr id="3094" name="Rectangle 22"/>
          <p:cNvSpPr/>
          <p:nvPr>
            <p:ph type="title" idx="4294967295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buSzTx/>
              <a:buFont typeface="Arial" pitchFamily="34" charset="0"/>
              <a:defRPr lang="zh-CN" altLang="en-US" sz="4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buSzTx/>
              <a:buFont typeface="Arial" pitchFamily="34" charset="0"/>
              <a:defRPr lang="zh-CN" altLang="en-US" sz="4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buSzTx/>
              <a:buFont typeface="Arial" pitchFamily="34" charset="0"/>
              <a:defRPr lang="zh-CN" altLang="en-US" sz="4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buSzTx/>
              <a:buFont typeface="Arial" pitchFamily="34" charset="0"/>
              <a:defRPr lang="zh-CN" altLang="en-US" sz="4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buSzTx/>
              <a:buFont typeface="Arial" pitchFamily="34" charset="0"/>
              <a:defRPr lang="zh-CN" altLang="en-US" sz="4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buSzTx/>
              <a:buFont typeface="Arial" pitchFamily="34" charset="0"/>
              <a:defRPr lang="zh-CN" altLang="en-US" sz="4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buSzTx/>
              <a:buFont typeface="Arial" pitchFamily="34" charset="0"/>
              <a:defRPr lang="zh-CN" altLang="en-US" sz="4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buSzTx/>
              <a:buFont typeface="Arial" pitchFamily="34" charset="0"/>
              <a:defRPr lang="zh-CN" altLang="en-US" sz="4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95" name="Rectangle 23"/>
          <p:cNvSpPr/>
          <p:nvPr>
            <p:ph type="body" idx="4294967295"/>
          </p:nvPr>
        </p:nvSpPr>
        <p:spPr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96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097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SzTx/>
            </a:pPr>
            <a:endParaRPr lang="zh-CN" altLang="zh-CN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098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1967E9-C8E3-4B0B-ADCA-F2D4FF1C8A66}" type="slidenum">
              <a:rPr lang="en-US" altLang="zh-CN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 typeface="Arial" pitchFamily="34" charset="0"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buSzTx/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buSzTx/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buSzTx/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buSzTx/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buSzTx/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buSzTx/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buSzTx/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buSzTx/>
        <a:buFont typeface="Arial" pitchFamily="34" charset="0"/>
        <a:defRPr sz="4400">
          <a:solidFill>
            <a:schemeClr val="tx1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098" name="任意多边形 33793"/>
          <p:cNvSpPr>
            <a:spLocks noChangeArrowheads="1"/>
          </p:cNvSpPr>
          <p:nvPr/>
        </p:nvSpPr>
        <p:spPr bwMode="auto">
          <a:xfrm>
            <a:off x="4760913" y="20638"/>
            <a:ext cx="4438650" cy="4038600"/>
          </a:xfrm>
          <a:custGeom>
            <a:cxnLst>
              <a:cxn ang="0">
                <a:pos x="23" y="4"/>
              </a:cxn>
              <a:cxn ang="0">
                <a:pos x="11" y="71"/>
              </a:cxn>
              <a:cxn ang="0">
                <a:pos x="25" y="393"/>
              </a:cxn>
              <a:cxn ang="0">
                <a:pos x="54" y="457"/>
              </a:cxn>
              <a:cxn ang="0">
                <a:pos x="158" y="482"/>
              </a:cxn>
              <a:cxn ang="0">
                <a:pos x="204" y="495"/>
              </a:cxn>
              <a:cxn ang="0">
                <a:pos x="520" y="475"/>
              </a:cxn>
              <a:cxn ang="0">
                <a:pos x="533" y="167"/>
              </a:cxn>
              <a:cxn ang="0">
                <a:pos x="369" y="16"/>
              </a:cxn>
              <a:cxn ang="0">
                <a:pos x="249" y="29"/>
              </a:cxn>
              <a:cxn ang="0">
                <a:pos x="198" y="11"/>
              </a:cxn>
              <a:cxn ang="0">
                <a:pos x="151" y="2"/>
              </a:cxn>
              <a:cxn ang="0">
                <a:pos x="23" y="4"/>
              </a:cxn>
            </a:cxnLst>
            <a:rect l="0" t="0" r="r" b="b"/>
            <a:pathLst>
              <a:path w="546" h="497">
                <a:moveTo>
                  <a:pt x="23" y="4"/>
                </a:moveTo>
                <a:cubicBezTo>
                  <a:pt x="23" y="4"/>
                  <a:pt x="0" y="34"/>
                  <a:pt x="11" y="71"/>
                </a:cubicBezTo>
                <a:cubicBezTo>
                  <a:pt x="19" y="100"/>
                  <a:pt x="25" y="393"/>
                  <a:pt x="25" y="393"/>
                </a:cubicBezTo>
                <a:cubicBezTo>
                  <a:pt x="25" y="393"/>
                  <a:pt x="42" y="452"/>
                  <a:pt x="54" y="457"/>
                </a:cubicBezTo>
                <a:cubicBezTo>
                  <a:pt x="66" y="462"/>
                  <a:pt x="158" y="482"/>
                  <a:pt x="158" y="482"/>
                </a:cubicBezTo>
                <a:cubicBezTo>
                  <a:pt x="158" y="482"/>
                  <a:pt x="191" y="497"/>
                  <a:pt x="204" y="495"/>
                </a:cubicBezTo>
                <a:cubicBezTo>
                  <a:pt x="217" y="494"/>
                  <a:pt x="506" y="487"/>
                  <a:pt x="520" y="475"/>
                </a:cubicBezTo>
                <a:cubicBezTo>
                  <a:pt x="533" y="463"/>
                  <a:pt x="546" y="218"/>
                  <a:pt x="533" y="167"/>
                </a:cubicBezTo>
                <a:cubicBezTo>
                  <a:pt x="520" y="117"/>
                  <a:pt x="404" y="14"/>
                  <a:pt x="369" y="16"/>
                </a:cubicBezTo>
                <a:cubicBezTo>
                  <a:pt x="335" y="17"/>
                  <a:pt x="249" y="29"/>
                  <a:pt x="249" y="29"/>
                </a:cubicBezTo>
                <a:lnTo>
                  <a:pt x="198" y="11"/>
                </a:lnTo>
                <a:lnTo>
                  <a:pt x="151" y="2"/>
                </a:lnTo>
                <a:cubicBezTo>
                  <a:pt x="151" y="2"/>
                  <a:pt x="79" y="0"/>
                  <a:pt x="23" y="4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800"/>
          </a:p>
        </p:txBody>
      </p:sp>
      <p:grpSp>
        <p:nvGrpSpPr>
          <p:cNvPr id="4099" name="组合 33794"/>
          <p:cNvGrpSpPr/>
          <p:nvPr/>
        </p:nvGrpSpPr>
        <p:grpSpPr>
          <a:xfrm>
            <a:off x="4572000" y="28575"/>
            <a:ext cx="4756150" cy="4338638"/>
            <a:chOff x="2918" y="18"/>
            <a:chExt cx="2958" cy="2699"/>
          </a:xfrm>
        </p:grpSpPr>
        <p:sp>
          <p:nvSpPr>
            <p:cNvPr id="4100" name="任意多边形 33795"/>
            <p:cNvSpPr>
              <a:spLocks noChangeArrowheads="1"/>
            </p:cNvSpPr>
            <p:nvPr/>
          </p:nvSpPr>
          <p:spPr bwMode="auto">
            <a:xfrm>
              <a:off x="3060" y="18"/>
              <a:ext cx="490" cy="187"/>
            </a:xfrm>
            <a:custGeom>
              <a:cxnLst>
                <a:cxn ang="0">
                  <a:pos x="71" y="25"/>
                </a:cxn>
                <a:cxn ang="0">
                  <a:pos x="91" y="20"/>
                </a:cxn>
                <a:cxn ang="0">
                  <a:pos x="92" y="17"/>
                </a:cxn>
                <a:cxn ang="0">
                  <a:pos x="88" y="0"/>
                </a:cxn>
                <a:cxn ang="0">
                  <a:pos x="25" y="0"/>
                </a:cxn>
                <a:cxn ang="0">
                  <a:pos x="10" y="22"/>
                </a:cxn>
                <a:cxn ang="0">
                  <a:pos x="71" y="25"/>
                </a:cxn>
              </a:cxnLst>
              <a:rect l="0" t="0" r="r" b="b"/>
              <a:pathLst>
                <a:path w="97" h="37">
                  <a:moveTo>
                    <a:pt x="71" y="25"/>
                  </a:moveTo>
                  <a:cubicBezTo>
                    <a:pt x="81" y="22"/>
                    <a:pt x="87" y="21"/>
                    <a:pt x="91" y="20"/>
                  </a:cubicBezTo>
                  <a:cubicBezTo>
                    <a:pt x="91" y="19"/>
                    <a:pt x="91" y="19"/>
                    <a:pt x="92" y="17"/>
                  </a:cubicBezTo>
                  <a:cubicBezTo>
                    <a:pt x="97" y="11"/>
                    <a:pt x="95" y="4"/>
                    <a:pt x="88" y="0"/>
                  </a:cubicBezTo>
                  <a:lnTo>
                    <a:pt x="25" y="0"/>
                  </a:lnTo>
                  <a:cubicBezTo>
                    <a:pt x="10" y="3"/>
                    <a:pt x="0" y="10"/>
                    <a:pt x="10" y="22"/>
                  </a:cubicBezTo>
                  <a:cubicBezTo>
                    <a:pt x="10" y="22"/>
                    <a:pt x="28" y="37"/>
                    <a:pt x="71" y="2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01" name="任意多边形 33796"/>
            <p:cNvSpPr>
              <a:spLocks noEditPoints="1" noChangeArrowheads="1"/>
            </p:cNvSpPr>
            <p:nvPr/>
          </p:nvSpPr>
          <p:spPr bwMode="auto">
            <a:xfrm>
              <a:off x="2918" y="18"/>
              <a:ext cx="2958" cy="2699"/>
            </a:xfrm>
            <a:custGeom>
              <a:cxnLst>
                <a:cxn ang="0">
                  <a:pos x="504" y="1"/>
                </a:cxn>
                <a:cxn ang="0">
                  <a:pos x="157" y="0"/>
                </a:cxn>
                <a:cxn ang="0">
                  <a:pos x="225" y="21"/>
                </a:cxn>
                <a:cxn ang="0">
                  <a:pos x="174" y="39"/>
                </a:cxn>
                <a:cxn ang="0">
                  <a:pos x="207" y="71"/>
                </a:cxn>
                <a:cxn ang="0">
                  <a:pos x="74" y="60"/>
                </a:cxn>
                <a:cxn ang="0">
                  <a:pos x="26" y="63"/>
                </a:cxn>
                <a:cxn ang="0">
                  <a:pos x="199" y="487"/>
                </a:cxn>
                <a:cxn ang="0">
                  <a:pos x="144" y="341"/>
                </a:cxn>
                <a:cxn ang="0">
                  <a:pos x="105" y="376"/>
                </a:cxn>
                <a:cxn ang="0">
                  <a:pos x="94" y="435"/>
                </a:cxn>
                <a:cxn ang="0">
                  <a:pos x="124" y="265"/>
                </a:cxn>
                <a:cxn ang="0">
                  <a:pos x="153" y="228"/>
                </a:cxn>
                <a:cxn ang="0">
                  <a:pos x="209" y="237"/>
                </a:cxn>
                <a:cxn ang="0">
                  <a:pos x="188" y="306"/>
                </a:cxn>
                <a:cxn ang="0">
                  <a:pos x="192" y="395"/>
                </a:cxn>
                <a:cxn ang="0">
                  <a:pos x="515" y="483"/>
                </a:cxn>
                <a:cxn ang="0">
                  <a:pos x="454" y="427"/>
                </a:cxn>
                <a:cxn ang="0">
                  <a:pos x="425" y="345"/>
                </a:cxn>
                <a:cxn ang="0">
                  <a:pos x="396" y="270"/>
                </a:cxn>
                <a:cxn ang="0">
                  <a:pos x="460" y="256"/>
                </a:cxn>
                <a:cxn ang="0">
                  <a:pos x="407" y="223"/>
                </a:cxn>
                <a:cxn ang="0">
                  <a:pos x="439" y="226"/>
                </a:cxn>
                <a:cxn ang="0">
                  <a:pos x="438" y="209"/>
                </a:cxn>
                <a:cxn ang="0">
                  <a:pos x="376" y="211"/>
                </a:cxn>
                <a:cxn ang="0">
                  <a:pos x="357" y="343"/>
                </a:cxn>
                <a:cxn ang="0">
                  <a:pos x="347" y="230"/>
                </a:cxn>
                <a:cxn ang="0">
                  <a:pos x="331" y="182"/>
                </a:cxn>
                <a:cxn ang="0">
                  <a:pos x="347" y="136"/>
                </a:cxn>
                <a:cxn ang="0">
                  <a:pos x="339" y="99"/>
                </a:cxn>
                <a:cxn ang="0">
                  <a:pos x="331" y="62"/>
                </a:cxn>
                <a:cxn ang="0">
                  <a:pos x="369" y="103"/>
                </a:cxn>
                <a:cxn ang="0">
                  <a:pos x="415" y="47"/>
                </a:cxn>
                <a:cxn ang="0">
                  <a:pos x="409" y="95"/>
                </a:cxn>
                <a:cxn ang="0">
                  <a:pos x="401" y="130"/>
                </a:cxn>
                <a:cxn ang="0">
                  <a:pos x="401" y="181"/>
                </a:cxn>
                <a:cxn ang="0">
                  <a:pos x="558" y="181"/>
                </a:cxn>
                <a:cxn ang="0">
                  <a:pos x="554" y="76"/>
                </a:cxn>
                <a:cxn ang="0">
                  <a:pos x="249" y="69"/>
                </a:cxn>
                <a:cxn ang="0">
                  <a:pos x="293" y="93"/>
                </a:cxn>
                <a:cxn ang="0">
                  <a:pos x="171" y="195"/>
                </a:cxn>
                <a:cxn ang="0">
                  <a:pos x="69" y="98"/>
                </a:cxn>
                <a:cxn ang="0">
                  <a:pos x="191" y="106"/>
                </a:cxn>
                <a:cxn ang="0">
                  <a:pos x="220" y="105"/>
                </a:cxn>
                <a:cxn ang="0">
                  <a:pos x="302" y="121"/>
                </a:cxn>
                <a:cxn ang="0">
                  <a:pos x="276" y="256"/>
                </a:cxn>
                <a:cxn ang="0">
                  <a:pos x="260" y="137"/>
                </a:cxn>
                <a:cxn ang="0">
                  <a:pos x="171" y="195"/>
                </a:cxn>
                <a:cxn ang="0">
                  <a:pos x="223" y="225"/>
                </a:cxn>
                <a:cxn ang="0">
                  <a:pos x="247" y="158"/>
                </a:cxn>
                <a:cxn ang="0">
                  <a:pos x="326" y="292"/>
                </a:cxn>
                <a:cxn ang="0">
                  <a:pos x="215" y="321"/>
                </a:cxn>
                <a:cxn ang="0">
                  <a:pos x="309" y="277"/>
                </a:cxn>
                <a:cxn ang="0">
                  <a:pos x="318" y="133"/>
                </a:cxn>
                <a:cxn ang="0">
                  <a:pos x="313" y="213"/>
                </a:cxn>
                <a:cxn ang="0">
                  <a:pos x="299" y="144"/>
                </a:cxn>
                <a:cxn ang="0">
                  <a:pos x="507" y="179"/>
                </a:cxn>
                <a:cxn ang="0">
                  <a:pos x="461" y="162"/>
                </a:cxn>
              </a:cxnLst>
              <a:rect l="0" t="0" r="r" b="b"/>
              <a:pathLst>
                <a:path w="585" h="534">
                  <a:moveTo>
                    <a:pt x="554" y="76"/>
                  </a:moveTo>
                  <a:cubicBezTo>
                    <a:pt x="551" y="32"/>
                    <a:pt x="543" y="9"/>
                    <a:pt x="504" y="1"/>
                  </a:cubicBezTo>
                  <a:cubicBezTo>
                    <a:pt x="500" y="1"/>
                    <a:pt x="494" y="0"/>
                    <a:pt x="486" y="0"/>
                  </a:cubicBezTo>
                  <a:lnTo>
                    <a:pt x="157" y="0"/>
                  </a:lnTo>
                  <a:cubicBezTo>
                    <a:pt x="156" y="5"/>
                    <a:pt x="153" y="17"/>
                    <a:pt x="158" y="17"/>
                  </a:cubicBezTo>
                  <a:cubicBezTo>
                    <a:pt x="171" y="17"/>
                    <a:pt x="223" y="21"/>
                    <a:pt x="225" y="21"/>
                  </a:cubicBezTo>
                  <a:cubicBezTo>
                    <a:pt x="226" y="21"/>
                    <a:pt x="250" y="16"/>
                    <a:pt x="237" y="28"/>
                  </a:cubicBezTo>
                  <a:cubicBezTo>
                    <a:pt x="223" y="41"/>
                    <a:pt x="192" y="41"/>
                    <a:pt x="174" y="39"/>
                  </a:cubicBezTo>
                  <a:cubicBezTo>
                    <a:pt x="131" y="36"/>
                    <a:pt x="152" y="56"/>
                    <a:pt x="168" y="56"/>
                  </a:cubicBezTo>
                  <a:cubicBezTo>
                    <a:pt x="218" y="56"/>
                    <a:pt x="228" y="68"/>
                    <a:pt x="207" y="71"/>
                  </a:cubicBezTo>
                  <a:cubicBezTo>
                    <a:pt x="186" y="74"/>
                    <a:pt x="182" y="73"/>
                    <a:pt x="162" y="76"/>
                  </a:cubicBezTo>
                  <a:cubicBezTo>
                    <a:pt x="7" y="101"/>
                    <a:pt x="59" y="60"/>
                    <a:pt x="74" y="60"/>
                  </a:cubicBezTo>
                  <a:cubicBezTo>
                    <a:pt x="139" y="59"/>
                    <a:pt x="123" y="37"/>
                    <a:pt x="107" y="42"/>
                  </a:cubicBezTo>
                  <a:cubicBezTo>
                    <a:pt x="91" y="46"/>
                    <a:pt x="34" y="27"/>
                    <a:pt x="26" y="63"/>
                  </a:cubicBezTo>
                  <a:cubicBezTo>
                    <a:pt x="19" y="100"/>
                    <a:pt x="42" y="282"/>
                    <a:pt x="36" y="317"/>
                  </a:cubicBezTo>
                  <a:cubicBezTo>
                    <a:pt x="0" y="534"/>
                    <a:pt x="199" y="487"/>
                    <a:pt x="199" y="487"/>
                  </a:cubicBezTo>
                  <a:cubicBezTo>
                    <a:pt x="156" y="453"/>
                    <a:pt x="174" y="421"/>
                    <a:pt x="171" y="403"/>
                  </a:cubicBezTo>
                  <a:cubicBezTo>
                    <a:pt x="161" y="345"/>
                    <a:pt x="154" y="337"/>
                    <a:pt x="144" y="341"/>
                  </a:cubicBezTo>
                  <a:cubicBezTo>
                    <a:pt x="121" y="352"/>
                    <a:pt x="123" y="358"/>
                    <a:pt x="126" y="367"/>
                  </a:cubicBezTo>
                  <a:cubicBezTo>
                    <a:pt x="142" y="416"/>
                    <a:pt x="105" y="376"/>
                    <a:pt x="105" y="376"/>
                  </a:cubicBezTo>
                  <a:cubicBezTo>
                    <a:pt x="98" y="380"/>
                    <a:pt x="95" y="390"/>
                    <a:pt x="99" y="399"/>
                  </a:cubicBezTo>
                  <a:cubicBezTo>
                    <a:pt x="131" y="463"/>
                    <a:pt x="101" y="446"/>
                    <a:pt x="94" y="435"/>
                  </a:cubicBezTo>
                  <a:cubicBezTo>
                    <a:pt x="61" y="390"/>
                    <a:pt x="92" y="366"/>
                    <a:pt x="88" y="352"/>
                  </a:cubicBezTo>
                  <a:cubicBezTo>
                    <a:pt x="75" y="295"/>
                    <a:pt x="118" y="274"/>
                    <a:pt x="124" y="265"/>
                  </a:cubicBezTo>
                  <a:cubicBezTo>
                    <a:pt x="130" y="256"/>
                    <a:pt x="127" y="253"/>
                    <a:pt x="129" y="234"/>
                  </a:cubicBezTo>
                  <a:cubicBezTo>
                    <a:pt x="136" y="195"/>
                    <a:pt x="155" y="216"/>
                    <a:pt x="153" y="228"/>
                  </a:cubicBezTo>
                  <a:cubicBezTo>
                    <a:pt x="148" y="274"/>
                    <a:pt x="176" y="242"/>
                    <a:pt x="186" y="228"/>
                  </a:cubicBezTo>
                  <a:cubicBezTo>
                    <a:pt x="218" y="186"/>
                    <a:pt x="214" y="229"/>
                    <a:pt x="209" y="237"/>
                  </a:cubicBezTo>
                  <a:cubicBezTo>
                    <a:pt x="203" y="244"/>
                    <a:pt x="198" y="255"/>
                    <a:pt x="200" y="260"/>
                  </a:cubicBezTo>
                  <a:cubicBezTo>
                    <a:pt x="208" y="283"/>
                    <a:pt x="193" y="305"/>
                    <a:pt x="188" y="306"/>
                  </a:cubicBezTo>
                  <a:cubicBezTo>
                    <a:pt x="184" y="308"/>
                    <a:pt x="170" y="314"/>
                    <a:pt x="170" y="332"/>
                  </a:cubicBezTo>
                  <a:cubicBezTo>
                    <a:pt x="171" y="350"/>
                    <a:pt x="192" y="382"/>
                    <a:pt x="192" y="395"/>
                  </a:cubicBezTo>
                  <a:cubicBezTo>
                    <a:pt x="193" y="492"/>
                    <a:pt x="236" y="499"/>
                    <a:pt x="255" y="497"/>
                  </a:cubicBezTo>
                  <a:cubicBezTo>
                    <a:pt x="275" y="496"/>
                    <a:pt x="445" y="490"/>
                    <a:pt x="515" y="483"/>
                  </a:cubicBezTo>
                  <a:cubicBezTo>
                    <a:pt x="585" y="477"/>
                    <a:pt x="538" y="458"/>
                    <a:pt x="518" y="458"/>
                  </a:cubicBezTo>
                  <a:cubicBezTo>
                    <a:pt x="467" y="458"/>
                    <a:pt x="454" y="427"/>
                    <a:pt x="454" y="427"/>
                  </a:cubicBezTo>
                  <a:cubicBezTo>
                    <a:pt x="454" y="427"/>
                    <a:pt x="453" y="405"/>
                    <a:pt x="431" y="400"/>
                  </a:cubicBezTo>
                  <a:cubicBezTo>
                    <a:pt x="376" y="385"/>
                    <a:pt x="411" y="353"/>
                    <a:pt x="425" y="345"/>
                  </a:cubicBezTo>
                  <a:cubicBezTo>
                    <a:pt x="438" y="338"/>
                    <a:pt x="430" y="335"/>
                    <a:pt x="420" y="329"/>
                  </a:cubicBezTo>
                  <a:cubicBezTo>
                    <a:pt x="398" y="316"/>
                    <a:pt x="394" y="300"/>
                    <a:pt x="396" y="270"/>
                  </a:cubicBezTo>
                  <a:cubicBezTo>
                    <a:pt x="397" y="240"/>
                    <a:pt x="416" y="249"/>
                    <a:pt x="416" y="249"/>
                  </a:cubicBezTo>
                  <a:cubicBezTo>
                    <a:pt x="416" y="249"/>
                    <a:pt x="448" y="262"/>
                    <a:pt x="460" y="256"/>
                  </a:cubicBezTo>
                  <a:cubicBezTo>
                    <a:pt x="472" y="250"/>
                    <a:pt x="467" y="239"/>
                    <a:pt x="461" y="244"/>
                  </a:cubicBezTo>
                  <a:cubicBezTo>
                    <a:pt x="455" y="248"/>
                    <a:pt x="412" y="244"/>
                    <a:pt x="407" y="223"/>
                  </a:cubicBezTo>
                  <a:cubicBezTo>
                    <a:pt x="403" y="202"/>
                    <a:pt x="418" y="213"/>
                    <a:pt x="422" y="214"/>
                  </a:cubicBezTo>
                  <a:cubicBezTo>
                    <a:pt x="427" y="216"/>
                    <a:pt x="427" y="220"/>
                    <a:pt x="439" y="226"/>
                  </a:cubicBezTo>
                  <a:cubicBezTo>
                    <a:pt x="468" y="241"/>
                    <a:pt x="454" y="224"/>
                    <a:pt x="454" y="224"/>
                  </a:cubicBezTo>
                  <a:cubicBezTo>
                    <a:pt x="454" y="224"/>
                    <a:pt x="454" y="224"/>
                    <a:pt x="438" y="209"/>
                  </a:cubicBezTo>
                  <a:cubicBezTo>
                    <a:pt x="423" y="194"/>
                    <a:pt x="406" y="199"/>
                    <a:pt x="389" y="199"/>
                  </a:cubicBezTo>
                  <a:cubicBezTo>
                    <a:pt x="373" y="199"/>
                    <a:pt x="376" y="211"/>
                    <a:pt x="376" y="211"/>
                  </a:cubicBezTo>
                  <a:cubicBezTo>
                    <a:pt x="376" y="211"/>
                    <a:pt x="373" y="242"/>
                    <a:pt x="370" y="291"/>
                  </a:cubicBezTo>
                  <a:cubicBezTo>
                    <a:pt x="368" y="341"/>
                    <a:pt x="360" y="347"/>
                    <a:pt x="357" y="343"/>
                  </a:cubicBezTo>
                  <a:cubicBezTo>
                    <a:pt x="354" y="338"/>
                    <a:pt x="350" y="313"/>
                    <a:pt x="350" y="305"/>
                  </a:cubicBezTo>
                  <a:cubicBezTo>
                    <a:pt x="350" y="298"/>
                    <a:pt x="345" y="264"/>
                    <a:pt x="347" y="230"/>
                  </a:cubicBezTo>
                  <a:cubicBezTo>
                    <a:pt x="350" y="195"/>
                    <a:pt x="356" y="210"/>
                    <a:pt x="334" y="201"/>
                  </a:cubicBezTo>
                  <a:cubicBezTo>
                    <a:pt x="311" y="192"/>
                    <a:pt x="323" y="182"/>
                    <a:pt x="331" y="182"/>
                  </a:cubicBezTo>
                  <a:cubicBezTo>
                    <a:pt x="338" y="182"/>
                    <a:pt x="350" y="189"/>
                    <a:pt x="352" y="181"/>
                  </a:cubicBezTo>
                  <a:cubicBezTo>
                    <a:pt x="356" y="160"/>
                    <a:pt x="359" y="141"/>
                    <a:pt x="347" y="136"/>
                  </a:cubicBezTo>
                  <a:cubicBezTo>
                    <a:pt x="322" y="127"/>
                    <a:pt x="332" y="121"/>
                    <a:pt x="341" y="118"/>
                  </a:cubicBezTo>
                  <a:cubicBezTo>
                    <a:pt x="350" y="115"/>
                    <a:pt x="352" y="94"/>
                    <a:pt x="339" y="99"/>
                  </a:cubicBezTo>
                  <a:cubicBezTo>
                    <a:pt x="313" y="107"/>
                    <a:pt x="316" y="85"/>
                    <a:pt x="321" y="82"/>
                  </a:cubicBezTo>
                  <a:cubicBezTo>
                    <a:pt x="325" y="79"/>
                    <a:pt x="334" y="83"/>
                    <a:pt x="331" y="62"/>
                  </a:cubicBezTo>
                  <a:cubicBezTo>
                    <a:pt x="328" y="41"/>
                    <a:pt x="347" y="34"/>
                    <a:pt x="351" y="53"/>
                  </a:cubicBezTo>
                  <a:cubicBezTo>
                    <a:pt x="354" y="73"/>
                    <a:pt x="363" y="112"/>
                    <a:pt x="369" y="103"/>
                  </a:cubicBezTo>
                  <a:cubicBezTo>
                    <a:pt x="375" y="94"/>
                    <a:pt x="385" y="57"/>
                    <a:pt x="395" y="41"/>
                  </a:cubicBezTo>
                  <a:cubicBezTo>
                    <a:pt x="406" y="24"/>
                    <a:pt x="418" y="38"/>
                    <a:pt x="415" y="47"/>
                  </a:cubicBezTo>
                  <a:cubicBezTo>
                    <a:pt x="401" y="88"/>
                    <a:pt x="426" y="90"/>
                    <a:pt x="426" y="90"/>
                  </a:cubicBezTo>
                  <a:cubicBezTo>
                    <a:pt x="426" y="90"/>
                    <a:pt x="423" y="96"/>
                    <a:pt x="409" y="95"/>
                  </a:cubicBezTo>
                  <a:cubicBezTo>
                    <a:pt x="382" y="92"/>
                    <a:pt x="393" y="110"/>
                    <a:pt x="405" y="115"/>
                  </a:cubicBezTo>
                  <a:cubicBezTo>
                    <a:pt x="431" y="124"/>
                    <a:pt x="414" y="130"/>
                    <a:pt x="401" y="130"/>
                  </a:cubicBezTo>
                  <a:cubicBezTo>
                    <a:pt x="387" y="130"/>
                    <a:pt x="381" y="134"/>
                    <a:pt x="378" y="148"/>
                  </a:cubicBezTo>
                  <a:cubicBezTo>
                    <a:pt x="369" y="191"/>
                    <a:pt x="401" y="181"/>
                    <a:pt x="401" y="181"/>
                  </a:cubicBezTo>
                  <a:cubicBezTo>
                    <a:pt x="452" y="195"/>
                    <a:pt x="528" y="188"/>
                    <a:pt x="528" y="188"/>
                  </a:cubicBezTo>
                  <a:cubicBezTo>
                    <a:pt x="543" y="192"/>
                    <a:pt x="552" y="189"/>
                    <a:pt x="558" y="181"/>
                  </a:cubicBezTo>
                  <a:lnTo>
                    <a:pt x="558" y="103"/>
                  </a:lnTo>
                  <a:cubicBezTo>
                    <a:pt x="556" y="93"/>
                    <a:pt x="555" y="84"/>
                    <a:pt x="554" y="76"/>
                  </a:cubicBezTo>
                  <a:close/>
                  <a:moveTo>
                    <a:pt x="231" y="77"/>
                  </a:moveTo>
                  <a:cubicBezTo>
                    <a:pt x="233" y="65"/>
                    <a:pt x="249" y="69"/>
                    <a:pt x="249" y="69"/>
                  </a:cubicBezTo>
                  <a:cubicBezTo>
                    <a:pt x="249" y="69"/>
                    <a:pt x="278" y="79"/>
                    <a:pt x="290" y="78"/>
                  </a:cubicBezTo>
                  <a:cubicBezTo>
                    <a:pt x="301" y="76"/>
                    <a:pt x="318" y="93"/>
                    <a:pt x="293" y="93"/>
                  </a:cubicBezTo>
                  <a:cubicBezTo>
                    <a:pt x="267" y="93"/>
                    <a:pt x="228" y="104"/>
                    <a:pt x="231" y="77"/>
                  </a:cubicBezTo>
                  <a:close/>
                  <a:moveTo>
                    <a:pt x="171" y="195"/>
                  </a:moveTo>
                  <a:cubicBezTo>
                    <a:pt x="153" y="195"/>
                    <a:pt x="46" y="237"/>
                    <a:pt x="45" y="128"/>
                  </a:cubicBezTo>
                  <a:cubicBezTo>
                    <a:pt x="45" y="104"/>
                    <a:pt x="39" y="83"/>
                    <a:pt x="69" y="98"/>
                  </a:cubicBezTo>
                  <a:cubicBezTo>
                    <a:pt x="99" y="112"/>
                    <a:pt x="72" y="111"/>
                    <a:pt x="137" y="108"/>
                  </a:cubicBezTo>
                  <a:cubicBezTo>
                    <a:pt x="137" y="108"/>
                    <a:pt x="184" y="110"/>
                    <a:pt x="191" y="106"/>
                  </a:cubicBezTo>
                  <a:cubicBezTo>
                    <a:pt x="199" y="101"/>
                    <a:pt x="192" y="91"/>
                    <a:pt x="207" y="91"/>
                  </a:cubicBezTo>
                  <a:cubicBezTo>
                    <a:pt x="222" y="90"/>
                    <a:pt x="220" y="105"/>
                    <a:pt x="220" y="105"/>
                  </a:cubicBezTo>
                  <a:cubicBezTo>
                    <a:pt x="220" y="105"/>
                    <a:pt x="207" y="124"/>
                    <a:pt x="305" y="111"/>
                  </a:cubicBezTo>
                  <a:cubicBezTo>
                    <a:pt x="317" y="109"/>
                    <a:pt x="327" y="121"/>
                    <a:pt x="302" y="121"/>
                  </a:cubicBezTo>
                  <a:cubicBezTo>
                    <a:pt x="290" y="122"/>
                    <a:pt x="272" y="128"/>
                    <a:pt x="278" y="143"/>
                  </a:cubicBezTo>
                  <a:cubicBezTo>
                    <a:pt x="284" y="158"/>
                    <a:pt x="276" y="256"/>
                    <a:pt x="276" y="256"/>
                  </a:cubicBezTo>
                  <a:cubicBezTo>
                    <a:pt x="276" y="256"/>
                    <a:pt x="271" y="274"/>
                    <a:pt x="262" y="245"/>
                  </a:cubicBezTo>
                  <a:cubicBezTo>
                    <a:pt x="259" y="235"/>
                    <a:pt x="262" y="144"/>
                    <a:pt x="260" y="137"/>
                  </a:cubicBezTo>
                  <a:cubicBezTo>
                    <a:pt x="259" y="129"/>
                    <a:pt x="217" y="122"/>
                    <a:pt x="215" y="154"/>
                  </a:cubicBezTo>
                  <a:cubicBezTo>
                    <a:pt x="214" y="185"/>
                    <a:pt x="205" y="195"/>
                    <a:pt x="171" y="195"/>
                  </a:cubicBezTo>
                  <a:close/>
                  <a:moveTo>
                    <a:pt x="237" y="231"/>
                  </a:moveTo>
                  <a:cubicBezTo>
                    <a:pt x="230" y="240"/>
                    <a:pt x="219" y="247"/>
                    <a:pt x="223" y="225"/>
                  </a:cubicBezTo>
                  <a:cubicBezTo>
                    <a:pt x="228" y="202"/>
                    <a:pt x="232" y="170"/>
                    <a:pt x="232" y="155"/>
                  </a:cubicBezTo>
                  <a:cubicBezTo>
                    <a:pt x="232" y="155"/>
                    <a:pt x="244" y="135"/>
                    <a:pt x="247" y="158"/>
                  </a:cubicBezTo>
                  <a:cubicBezTo>
                    <a:pt x="250" y="181"/>
                    <a:pt x="244" y="221"/>
                    <a:pt x="237" y="231"/>
                  </a:cubicBezTo>
                  <a:close/>
                  <a:moveTo>
                    <a:pt x="326" y="292"/>
                  </a:moveTo>
                  <a:cubicBezTo>
                    <a:pt x="327" y="320"/>
                    <a:pt x="355" y="400"/>
                    <a:pt x="286" y="399"/>
                  </a:cubicBezTo>
                  <a:cubicBezTo>
                    <a:pt x="217" y="398"/>
                    <a:pt x="214" y="409"/>
                    <a:pt x="215" y="321"/>
                  </a:cubicBezTo>
                  <a:cubicBezTo>
                    <a:pt x="216" y="236"/>
                    <a:pt x="225" y="253"/>
                    <a:pt x="230" y="264"/>
                  </a:cubicBezTo>
                  <a:cubicBezTo>
                    <a:pt x="230" y="264"/>
                    <a:pt x="253" y="318"/>
                    <a:pt x="309" y="277"/>
                  </a:cubicBezTo>
                  <a:cubicBezTo>
                    <a:pt x="319" y="269"/>
                    <a:pt x="324" y="263"/>
                    <a:pt x="326" y="292"/>
                  </a:cubicBezTo>
                  <a:close/>
                  <a:moveTo>
                    <a:pt x="318" y="133"/>
                  </a:moveTo>
                  <a:cubicBezTo>
                    <a:pt x="338" y="148"/>
                    <a:pt x="316" y="165"/>
                    <a:pt x="316" y="165"/>
                  </a:cubicBezTo>
                  <a:cubicBezTo>
                    <a:pt x="316" y="165"/>
                    <a:pt x="302" y="189"/>
                    <a:pt x="313" y="213"/>
                  </a:cubicBezTo>
                  <a:cubicBezTo>
                    <a:pt x="324" y="237"/>
                    <a:pt x="324" y="265"/>
                    <a:pt x="301" y="239"/>
                  </a:cubicBezTo>
                  <a:cubicBezTo>
                    <a:pt x="279" y="214"/>
                    <a:pt x="293" y="156"/>
                    <a:pt x="299" y="144"/>
                  </a:cubicBezTo>
                  <a:cubicBezTo>
                    <a:pt x="299" y="144"/>
                    <a:pt x="299" y="118"/>
                    <a:pt x="318" y="133"/>
                  </a:cubicBezTo>
                  <a:close/>
                  <a:moveTo>
                    <a:pt x="507" y="179"/>
                  </a:moveTo>
                  <a:cubicBezTo>
                    <a:pt x="498" y="185"/>
                    <a:pt x="507" y="179"/>
                    <a:pt x="465" y="177"/>
                  </a:cubicBezTo>
                  <a:cubicBezTo>
                    <a:pt x="423" y="176"/>
                    <a:pt x="461" y="162"/>
                    <a:pt x="461" y="162"/>
                  </a:cubicBezTo>
                  <a:cubicBezTo>
                    <a:pt x="565" y="166"/>
                    <a:pt x="516" y="173"/>
                    <a:pt x="507" y="17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02" name="任意多边形 33797"/>
            <p:cNvSpPr>
              <a:spLocks noChangeArrowheads="1"/>
            </p:cNvSpPr>
            <p:nvPr/>
          </p:nvSpPr>
          <p:spPr bwMode="auto">
            <a:xfrm>
              <a:off x="3621" y="1287"/>
              <a:ext cx="238" cy="283"/>
            </a:xfrm>
            <a:custGeom>
              <a:cxnLst>
                <a:cxn ang="0">
                  <a:pos x="40" y="15"/>
                </a:cxn>
                <a:cxn ang="0">
                  <a:pos x="27" y="56"/>
                </a:cxn>
                <a:cxn ang="0">
                  <a:pos x="40" y="15"/>
                </a:cxn>
              </a:cxnLst>
              <a:rect l="0" t="0" r="r" b="b"/>
              <a:pathLst>
                <a:path w="47" h="56">
                  <a:moveTo>
                    <a:pt x="40" y="15"/>
                  </a:moveTo>
                  <a:cubicBezTo>
                    <a:pt x="37" y="0"/>
                    <a:pt x="0" y="23"/>
                    <a:pt x="27" y="56"/>
                  </a:cubicBezTo>
                  <a:cubicBezTo>
                    <a:pt x="27" y="56"/>
                    <a:pt x="47" y="49"/>
                    <a:pt x="40" y="1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03" name="任意多边形 33798"/>
            <p:cNvSpPr>
              <a:spLocks noChangeArrowheads="1"/>
            </p:cNvSpPr>
            <p:nvPr/>
          </p:nvSpPr>
          <p:spPr bwMode="auto">
            <a:xfrm>
              <a:off x="3403" y="1403"/>
              <a:ext cx="208" cy="379"/>
            </a:xfrm>
            <a:custGeom>
              <a:cxnLst>
                <a:cxn ang="0">
                  <a:pos x="19" y="27"/>
                </a:cxn>
                <a:cxn ang="0">
                  <a:pos x="12" y="69"/>
                </a:cxn>
                <a:cxn ang="0">
                  <a:pos x="40" y="45"/>
                </a:cxn>
                <a:cxn ang="0">
                  <a:pos x="37" y="24"/>
                </a:cxn>
                <a:cxn ang="0">
                  <a:pos x="19" y="27"/>
                </a:cxn>
              </a:cxnLst>
              <a:rect l="0" t="0" r="r" b="b"/>
              <a:pathLst>
                <a:path w="41" h="75">
                  <a:moveTo>
                    <a:pt x="19" y="27"/>
                  </a:moveTo>
                  <a:cubicBezTo>
                    <a:pt x="0" y="54"/>
                    <a:pt x="6" y="63"/>
                    <a:pt x="12" y="69"/>
                  </a:cubicBezTo>
                  <a:cubicBezTo>
                    <a:pt x="18" y="75"/>
                    <a:pt x="30" y="74"/>
                    <a:pt x="40" y="45"/>
                  </a:cubicBezTo>
                  <a:cubicBezTo>
                    <a:pt x="40" y="45"/>
                    <a:pt x="32" y="31"/>
                    <a:pt x="37" y="24"/>
                  </a:cubicBezTo>
                  <a:cubicBezTo>
                    <a:pt x="41" y="16"/>
                    <a:pt x="38" y="0"/>
                    <a:pt x="19" y="2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04" name="任意多边形 33799"/>
            <p:cNvSpPr>
              <a:spLocks noChangeArrowheads="1"/>
            </p:cNvSpPr>
            <p:nvPr/>
          </p:nvSpPr>
          <p:spPr bwMode="auto">
            <a:xfrm>
              <a:off x="3272" y="645"/>
              <a:ext cx="683" cy="318"/>
            </a:xfrm>
            <a:custGeom>
              <a:cxnLst>
                <a:cxn ang="0">
                  <a:pos x="112" y="4"/>
                </a:cxn>
                <a:cxn ang="0">
                  <a:pos x="24" y="4"/>
                </a:cxn>
                <a:cxn ang="0">
                  <a:pos x="2" y="25"/>
                </a:cxn>
                <a:cxn ang="0">
                  <a:pos x="60" y="58"/>
                </a:cxn>
                <a:cxn ang="0">
                  <a:pos x="96" y="54"/>
                </a:cxn>
                <a:cxn ang="0">
                  <a:pos x="113" y="53"/>
                </a:cxn>
                <a:cxn ang="0">
                  <a:pos x="112" y="4"/>
                </a:cxn>
              </a:cxnLst>
              <a:rect l="0" t="0" r="r" b="b"/>
              <a:pathLst>
                <a:path w="135" h="62">
                  <a:moveTo>
                    <a:pt x="112" y="4"/>
                  </a:moveTo>
                  <a:cubicBezTo>
                    <a:pt x="105" y="9"/>
                    <a:pt x="24" y="4"/>
                    <a:pt x="24" y="4"/>
                  </a:cubicBezTo>
                  <a:cubicBezTo>
                    <a:pt x="15" y="4"/>
                    <a:pt x="3" y="1"/>
                    <a:pt x="2" y="25"/>
                  </a:cubicBezTo>
                  <a:cubicBezTo>
                    <a:pt x="0" y="63"/>
                    <a:pt x="48" y="58"/>
                    <a:pt x="60" y="58"/>
                  </a:cubicBezTo>
                  <a:cubicBezTo>
                    <a:pt x="72" y="58"/>
                    <a:pt x="84" y="48"/>
                    <a:pt x="96" y="54"/>
                  </a:cubicBezTo>
                  <a:cubicBezTo>
                    <a:pt x="96" y="54"/>
                    <a:pt x="107" y="63"/>
                    <a:pt x="113" y="53"/>
                  </a:cubicBezTo>
                  <a:cubicBezTo>
                    <a:pt x="135" y="13"/>
                    <a:pt x="120" y="0"/>
                    <a:pt x="112" y="4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05" name="任意多边形 33800"/>
            <p:cNvSpPr>
              <a:spLocks noChangeArrowheads="1"/>
            </p:cNvSpPr>
            <p:nvPr/>
          </p:nvSpPr>
          <p:spPr bwMode="auto">
            <a:xfrm>
              <a:off x="4046" y="1545"/>
              <a:ext cx="490" cy="515"/>
            </a:xfrm>
            <a:custGeom>
              <a:cxnLst>
                <a:cxn ang="0">
                  <a:pos x="67" y="5"/>
                </a:cxn>
                <a:cxn ang="0">
                  <a:pos x="31" y="5"/>
                </a:cxn>
                <a:cxn ang="0">
                  <a:pos x="12" y="57"/>
                </a:cxn>
                <a:cxn ang="0">
                  <a:pos x="79" y="62"/>
                </a:cxn>
                <a:cxn ang="0">
                  <a:pos x="67" y="5"/>
                </a:cxn>
              </a:cxnLst>
              <a:rect l="0" t="0" r="r" b="b"/>
              <a:pathLst>
                <a:path w="97" h="102">
                  <a:moveTo>
                    <a:pt x="67" y="5"/>
                  </a:moveTo>
                  <a:cubicBezTo>
                    <a:pt x="55" y="10"/>
                    <a:pt x="31" y="5"/>
                    <a:pt x="31" y="5"/>
                  </a:cubicBezTo>
                  <a:cubicBezTo>
                    <a:pt x="0" y="6"/>
                    <a:pt x="16" y="39"/>
                    <a:pt x="12" y="57"/>
                  </a:cubicBezTo>
                  <a:cubicBezTo>
                    <a:pt x="8" y="76"/>
                    <a:pt x="63" y="102"/>
                    <a:pt x="79" y="62"/>
                  </a:cubicBezTo>
                  <a:cubicBezTo>
                    <a:pt x="97" y="20"/>
                    <a:pt x="79" y="0"/>
                    <a:pt x="67" y="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06" name="任意多边形 33801"/>
            <p:cNvSpPr>
              <a:spLocks noChangeArrowheads="1"/>
            </p:cNvSpPr>
            <p:nvPr/>
          </p:nvSpPr>
          <p:spPr bwMode="auto">
            <a:xfrm>
              <a:off x="5173" y="1024"/>
              <a:ext cx="501" cy="96"/>
            </a:xfrm>
            <a:custGeom>
              <a:cxnLst>
                <a:cxn ang="0">
                  <a:pos x="15" y="0"/>
                </a:cxn>
                <a:cxn ang="0">
                  <a:pos x="40" y="15"/>
                </a:cxn>
                <a:cxn ang="0">
                  <a:pos x="15" y="0"/>
                </a:cxn>
              </a:cxnLst>
              <a:rect l="0" t="0" r="r" b="b"/>
              <a:pathLst>
                <a:path w="99" h="19">
                  <a:moveTo>
                    <a:pt x="15" y="0"/>
                  </a:moveTo>
                  <a:cubicBezTo>
                    <a:pt x="0" y="0"/>
                    <a:pt x="19" y="19"/>
                    <a:pt x="40" y="15"/>
                  </a:cubicBezTo>
                  <a:cubicBezTo>
                    <a:pt x="99" y="1"/>
                    <a:pt x="15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07" name="任意多边形 33802"/>
            <p:cNvSpPr>
              <a:spLocks noChangeArrowheads="1"/>
            </p:cNvSpPr>
            <p:nvPr/>
          </p:nvSpPr>
          <p:spPr bwMode="auto">
            <a:xfrm>
              <a:off x="5340" y="1004"/>
              <a:ext cx="385" cy="237"/>
            </a:xfrm>
            <a:custGeom>
              <a:cxnLst>
                <a:cxn ang="0">
                  <a:pos x="21" y="37"/>
                </a:cxn>
                <a:cxn ang="0">
                  <a:pos x="70" y="17"/>
                </a:cxn>
                <a:cxn ang="0">
                  <a:pos x="48" y="3"/>
                </a:cxn>
                <a:cxn ang="0">
                  <a:pos x="19" y="32"/>
                </a:cxn>
                <a:cxn ang="0">
                  <a:pos x="21" y="37"/>
                </a:cxn>
              </a:cxnLst>
              <a:rect l="0" t="0" r="r" b="b"/>
              <a:pathLst>
                <a:path w="76" h="47">
                  <a:moveTo>
                    <a:pt x="21" y="37"/>
                  </a:moveTo>
                  <a:cubicBezTo>
                    <a:pt x="21" y="37"/>
                    <a:pt x="50" y="47"/>
                    <a:pt x="70" y="17"/>
                  </a:cubicBezTo>
                  <a:cubicBezTo>
                    <a:pt x="76" y="7"/>
                    <a:pt x="65" y="0"/>
                    <a:pt x="48" y="3"/>
                  </a:cubicBezTo>
                  <a:cubicBezTo>
                    <a:pt x="39" y="5"/>
                    <a:pt x="39" y="32"/>
                    <a:pt x="19" y="32"/>
                  </a:cubicBezTo>
                  <a:cubicBezTo>
                    <a:pt x="0" y="32"/>
                    <a:pt x="21" y="37"/>
                    <a:pt x="21" y="3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08" name="任意多边形 33803"/>
            <p:cNvSpPr>
              <a:spLocks noChangeArrowheads="1"/>
            </p:cNvSpPr>
            <p:nvPr/>
          </p:nvSpPr>
          <p:spPr bwMode="auto">
            <a:xfrm>
              <a:off x="5325" y="1201"/>
              <a:ext cx="415" cy="187"/>
            </a:xfrm>
            <a:custGeom>
              <a:cxnLst>
                <a:cxn ang="0">
                  <a:pos x="72" y="6"/>
                </a:cxn>
                <a:cxn ang="0">
                  <a:pos x="24" y="17"/>
                </a:cxn>
                <a:cxn ang="0">
                  <a:pos x="17" y="26"/>
                </a:cxn>
                <a:cxn ang="0">
                  <a:pos x="76" y="23"/>
                </a:cxn>
                <a:cxn ang="0">
                  <a:pos x="82" y="20"/>
                </a:cxn>
                <a:cxn ang="0">
                  <a:pos x="82" y="0"/>
                </a:cxn>
                <a:cxn ang="0">
                  <a:pos x="72" y="6"/>
                </a:cxn>
              </a:cxnLst>
              <a:rect l="0" t="0" r="r" b="b"/>
              <a:pathLst>
                <a:path w="82" h="37">
                  <a:moveTo>
                    <a:pt x="72" y="6"/>
                  </a:moveTo>
                  <a:cubicBezTo>
                    <a:pt x="57" y="23"/>
                    <a:pt x="24" y="17"/>
                    <a:pt x="24" y="17"/>
                  </a:cubicBezTo>
                  <a:cubicBezTo>
                    <a:pt x="24" y="17"/>
                    <a:pt x="0" y="16"/>
                    <a:pt x="17" y="26"/>
                  </a:cubicBezTo>
                  <a:cubicBezTo>
                    <a:pt x="33" y="37"/>
                    <a:pt x="53" y="32"/>
                    <a:pt x="76" y="23"/>
                  </a:cubicBezTo>
                  <a:cubicBezTo>
                    <a:pt x="78" y="22"/>
                    <a:pt x="80" y="21"/>
                    <a:pt x="82" y="20"/>
                  </a:cubicBezTo>
                  <a:lnTo>
                    <a:pt x="82" y="0"/>
                  </a:lnTo>
                  <a:cubicBezTo>
                    <a:pt x="79" y="1"/>
                    <a:pt x="75" y="2"/>
                    <a:pt x="72" y="6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09" name="任意多边形 33804"/>
            <p:cNvSpPr>
              <a:spLocks noChangeArrowheads="1"/>
            </p:cNvSpPr>
            <p:nvPr/>
          </p:nvSpPr>
          <p:spPr bwMode="auto">
            <a:xfrm>
              <a:off x="5001" y="1378"/>
              <a:ext cx="698" cy="167"/>
            </a:xfrm>
            <a:custGeom>
              <a:cxnLst>
                <a:cxn ang="0">
                  <a:pos x="21" y="1"/>
                </a:cxn>
                <a:cxn ang="0">
                  <a:pos x="8" y="14"/>
                </a:cxn>
                <a:cxn ang="0">
                  <a:pos x="57" y="22"/>
                </a:cxn>
                <a:cxn ang="0">
                  <a:pos x="117" y="23"/>
                </a:cxn>
                <a:cxn ang="0">
                  <a:pos x="114" y="8"/>
                </a:cxn>
                <a:cxn ang="0">
                  <a:pos x="82" y="3"/>
                </a:cxn>
                <a:cxn ang="0">
                  <a:pos x="21" y="1"/>
                </a:cxn>
              </a:cxnLst>
              <a:rect l="0" t="0" r="r" b="b"/>
              <a:pathLst>
                <a:path w="138" h="33">
                  <a:moveTo>
                    <a:pt x="21" y="1"/>
                  </a:moveTo>
                  <a:cubicBezTo>
                    <a:pt x="21" y="1"/>
                    <a:pt x="0" y="8"/>
                    <a:pt x="8" y="14"/>
                  </a:cubicBezTo>
                  <a:cubicBezTo>
                    <a:pt x="15" y="20"/>
                    <a:pt x="48" y="22"/>
                    <a:pt x="57" y="22"/>
                  </a:cubicBezTo>
                  <a:cubicBezTo>
                    <a:pt x="66" y="22"/>
                    <a:pt x="96" y="33"/>
                    <a:pt x="117" y="23"/>
                  </a:cubicBezTo>
                  <a:cubicBezTo>
                    <a:pt x="138" y="12"/>
                    <a:pt x="123" y="9"/>
                    <a:pt x="114" y="8"/>
                  </a:cubicBezTo>
                  <a:cubicBezTo>
                    <a:pt x="105" y="6"/>
                    <a:pt x="102" y="0"/>
                    <a:pt x="82" y="3"/>
                  </a:cubicBezTo>
                  <a:cubicBezTo>
                    <a:pt x="37" y="11"/>
                    <a:pt x="21" y="1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10" name="任意多边形 33805"/>
            <p:cNvSpPr>
              <a:spLocks noChangeArrowheads="1"/>
            </p:cNvSpPr>
            <p:nvPr/>
          </p:nvSpPr>
          <p:spPr bwMode="auto">
            <a:xfrm>
              <a:off x="5077" y="1540"/>
              <a:ext cx="567" cy="146"/>
            </a:xfrm>
            <a:custGeom>
              <a:cxnLst>
                <a:cxn ang="0">
                  <a:pos x="98" y="19"/>
                </a:cxn>
                <a:cxn ang="0">
                  <a:pos x="103" y="4"/>
                </a:cxn>
                <a:cxn ang="0">
                  <a:pos x="74" y="10"/>
                </a:cxn>
                <a:cxn ang="0">
                  <a:pos x="36" y="6"/>
                </a:cxn>
                <a:cxn ang="0">
                  <a:pos x="2" y="4"/>
                </a:cxn>
                <a:cxn ang="0">
                  <a:pos x="98" y="19"/>
                </a:cxn>
              </a:cxnLst>
              <a:rect l="0" t="0" r="r" b="b"/>
              <a:pathLst>
                <a:path w="112" h="28">
                  <a:moveTo>
                    <a:pt x="98" y="19"/>
                  </a:moveTo>
                  <a:cubicBezTo>
                    <a:pt x="112" y="13"/>
                    <a:pt x="111" y="0"/>
                    <a:pt x="103" y="4"/>
                  </a:cubicBezTo>
                  <a:cubicBezTo>
                    <a:pt x="96" y="9"/>
                    <a:pt x="83" y="10"/>
                    <a:pt x="74" y="10"/>
                  </a:cubicBezTo>
                  <a:cubicBezTo>
                    <a:pt x="65" y="11"/>
                    <a:pt x="45" y="3"/>
                    <a:pt x="36" y="6"/>
                  </a:cubicBezTo>
                  <a:cubicBezTo>
                    <a:pt x="27" y="9"/>
                    <a:pt x="2" y="4"/>
                    <a:pt x="2" y="4"/>
                  </a:cubicBezTo>
                  <a:cubicBezTo>
                    <a:pt x="0" y="29"/>
                    <a:pt x="83" y="25"/>
                    <a:pt x="98" y="1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11" name="任意多边形 33806"/>
            <p:cNvSpPr>
              <a:spLocks noChangeArrowheads="1"/>
            </p:cNvSpPr>
            <p:nvPr/>
          </p:nvSpPr>
          <p:spPr bwMode="auto">
            <a:xfrm>
              <a:off x="5042" y="1656"/>
              <a:ext cx="581" cy="480"/>
            </a:xfrm>
            <a:custGeom>
              <a:cxnLst>
                <a:cxn ang="0">
                  <a:pos x="3" y="53"/>
                </a:cxn>
                <a:cxn ang="0">
                  <a:pos x="26" y="54"/>
                </a:cxn>
                <a:cxn ang="0">
                  <a:pos x="50" y="77"/>
                </a:cxn>
                <a:cxn ang="0">
                  <a:pos x="59" y="84"/>
                </a:cxn>
                <a:cxn ang="0">
                  <a:pos x="81" y="52"/>
                </a:cxn>
                <a:cxn ang="0">
                  <a:pos x="111" y="52"/>
                </a:cxn>
                <a:cxn ang="0">
                  <a:pos x="79" y="27"/>
                </a:cxn>
                <a:cxn ang="0">
                  <a:pos x="37" y="16"/>
                </a:cxn>
                <a:cxn ang="0">
                  <a:pos x="12" y="41"/>
                </a:cxn>
                <a:cxn ang="0">
                  <a:pos x="3" y="53"/>
                </a:cxn>
              </a:cxnLst>
              <a:rect l="0" t="0" r="r" b="b"/>
              <a:pathLst>
                <a:path w="115" h="95">
                  <a:moveTo>
                    <a:pt x="3" y="53"/>
                  </a:moveTo>
                  <a:cubicBezTo>
                    <a:pt x="5" y="60"/>
                    <a:pt x="14" y="68"/>
                    <a:pt x="26" y="54"/>
                  </a:cubicBezTo>
                  <a:cubicBezTo>
                    <a:pt x="48" y="29"/>
                    <a:pt x="48" y="72"/>
                    <a:pt x="50" y="77"/>
                  </a:cubicBezTo>
                  <a:cubicBezTo>
                    <a:pt x="51" y="81"/>
                    <a:pt x="54" y="95"/>
                    <a:pt x="59" y="84"/>
                  </a:cubicBezTo>
                  <a:cubicBezTo>
                    <a:pt x="63" y="74"/>
                    <a:pt x="70" y="39"/>
                    <a:pt x="81" y="52"/>
                  </a:cubicBezTo>
                  <a:cubicBezTo>
                    <a:pt x="100" y="76"/>
                    <a:pt x="115" y="54"/>
                    <a:pt x="111" y="52"/>
                  </a:cubicBezTo>
                  <a:cubicBezTo>
                    <a:pt x="106" y="51"/>
                    <a:pt x="79" y="37"/>
                    <a:pt x="79" y="27"/>
                  </a:cubicBezTo>
                  <a:cubicBezTo>
                    <a:pt x="79" y="16"/>
                    <a:pt x="42" y="0"/>
                    <a:pt x="37" y="16"/>
                  </a:cubicBezTo>
                  <a:cubicBezTo>
                    <a:pt x="33" y="33"/>
                    <a:pt x="12" y="41"/>
                    <a:pt x="12" y="41"/>
                  </a:cubicBezTo>
                  <a:cubicBezTo>
                    <a:pt x="0" y="44"/>
                    <a:pt x="2" y="45"/>
                    <a:pt x="3" y="5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12" name="任意多边形 33807"/>
            <p:cNvSpPr>
              <a:spLocks noChangeArrowheads="1"/>
            </p:cNvSpPr>
            <p:nvPr/>
          </p:nvSpPr>
          <p:spPr bwMode="auto">
            <a:xfrm>
              <a:off x="5421" y="1464"/>
              <a:ext cx="329" cy="854"/>
            </a:xfrm>
            <a:custGeom>
              <a:cxnLst>
                <a:cxn ang="0">
                  <a:pos x="51" y="40"/>
                </a:cxn>
                <a:cxn ang="0">
                  <a:pos x="22" y="49"/>
                </a:cxn>
                <a:cxn ang="0">
                  <a:pos x="22" y="59"/>
                </a:cxn>
                <a:cxn ang="0">
                  <a:pos x="50" y="90"/>
                </a:cxn>
                <a:cxn ang="0">
                  <a:pos x="34" y="118"/>
                </a:cxn>
                <a:cxn ang="0">
                  <a:pos x="0" y="148"/>
                </a:cxn>
                <a:cxn ang="0">
                  <a:pos x="17" y="155"/>
                </a:cxn>
                <a:cxn ang="0">
                  <a:pos x="47" y="166"/>
                </a:cxn>
                <a:cxn ang="0">
                  <a:pos x="63" y="162"/>
                </a:cxn>
                <a:cxn ang="0">
                  <a:pos x="65" y="0"/>
                </a:cxn>
                <a:cxn ang="0">
                  <a:pos x="51" y="40"/>
                </a:cxn>
              </a:cxnLst>
              <a:rect l="0" t="0" r="r" b="b"/>
              <a:pathLst>
                <a:path w="65" h="169">
                  <a:moveTo>
                    <a:pt x="51" y="40"/>
                  </a:moveTo>
                  <a:cubicBezTo>
                    <a:pt x="44" y="46"/>
                    <a:pt x="30" y="49"/>
                    <a:pt x="22" y="49"/>
                  </a:cubicBezTo>
                  <a:cubicBezTo>
                    <a:pt x="13" y="48"/>
                    <a:pt x="14" y="56"/>
                    <a:pt x="22" y="59"/>
                  </a:cubicBezTo>
                  <a:cubicBezTo>
                    <a:pt x="30" y="62"/>
                    <a:pt x="49" y="75"/>
                    <a:pt x="50" y="90"/>
                  </a:cubicBezTo>
                  <a:cubicBezTo>
                    <a:pt x="50" y="104"/>
                    <a:pt x="51" y="115"/>
                    <a:pt x="34" y="118"/>
                  </a:cubicBezTo>
                  <a:cubicBezTo>
                    <a:pt x="18" y="122"/>
                    <a:pt x="3" y="124"/>
                    <a:pt x="0" y="148"/>
                  </a:cubicBezTo>
                  <a:cubicBezTo>
                    <a:pt x="0" y="148"/>
                    <a:pt x="10" y="154"/>
                    <a:pt x="17" y="155"/>
                  </a:cubicBezTo>
                  <a:cubicBezTo>
                    <a:pt x="23" y="155"/>
                    <a:pt x="42" y="163"/>
                    <a:pt x="47" y="166"/>
                  </a:cubicBezTo>
                  <a:cubicBezTo>
                    <a:pt x="51" y="169"/>
                    <a:pt x="58" y="167"/>
                    <a:pt x="63" y="162"/>
                  </a:cubicBezTo>
                  <a:lnTo>
                    <a:pt x="65" y="0"/>
                  </a:lnTo>
                  <a:cubicBezTo>
                    <a:pt x="64" y="8"/>
                    <a:pt x="58" y="36"/>
                    <a:pt x="51" y="4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</p:grpSp>
      <p:grpSp>
        <p:nvGrpSpPr>
          <p:cNvPr id="4113" name="组合 33808"/>
          <p:cNvGrpSpPr/>
          <p:nvPr/>
        </p:nvGrpSpPr>
        <p:grpSpPr>
          <a:xfrm>
            <a:off x="554038" y="36512"/>
            <a:ext cx="7891462" cy="6821488"/>
            <a:chOff x="349" y="23"/>
            <a:chExt cx="4971" cy="4297"/>
          </a:xfrm>
        </p:grpSpPr>
        <p:sp>
          <p:nvSpPr>
            <p:cNvPr id="4114" name="矩形 33809"/>
            <p:cNvSpPr>
              <a:spLocks noChangeArrowheads="1"/>
            </p:cNvSpPr>
            <p:nvPr/>
          </p:nvSpPr>
          <p:spPr bwMode="auto"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15" name="任意多边形 33810"/>
            <p:cNvSpPr>
              <a:spLocks noEditPoints="1" noChangeArrowheads="1"/>
            </p:cNvSpPr>
            <p:nvPr/>
          </p:nvSpPr>
          <p:spPr bwMode="auto">
            <a:xfrm>
              <a:off x="384" y="225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16" name="任意多边形 33811"/>
            <p:cNvSpPr>
              <a:spLocks noEditPoints="1" noChangeArrowheads="1"/>
            </p:cNvSpPr>
            <p:nvPr/>
          </p:nvSpPr>
          <p:spPr bwMode="auto">
            <a:xfrm>
              <a:off x="384" y="630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17" name="任意多边形 33812"/>
            <p:cNvSpPr>
              <a:spLocks noEditPoints="1" noChangeArrowheads="1"/>
            </p:cNvSpPr>
            <p:nvPr/>
          </p:nvSpPr>
          <p:spPr bwMode="auto">
            <a:xfrm>
              <a:off x="384" y="1034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18" name="任意多边形 33813"/>
            <p:cNvSpPr>
              <a:spLocks noEditPoints="1" noChangeArrowheads="1"/>
            </p:cNvSpPr>
            <p:nvPr/>
          </p:nvSpPr>
          <p:spPr bwMode="auto">
            <a:xfrm>
              <a:off x="384" y="1438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19" name="任意多边形 33814"/>
            <p:cNvSpPr>
              <a:spLocks noEditPoints="1" noChangeArrowheads="1"/>
            </p:cNvSpPr>
            <p:nvPr/>
          </p:nvSpPr>
          <p:spPr bwMode="auto">
            <a:xfrm>
              <a:off x="384" y="1843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20" name="任意多边形 33815"/>
            <p:cNvSpPr>
              <a:spLocks noEditPoints="1" noChangeArrowheads="1"/>
            </p:cNvSpPr>
            <p:nvPr/>
          </p:nvSpPr>
          <p:spPr bwMode="auto">
            <a:xfrm>
              <a:off x="384" y="2247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21" name="任意多边形 33816"/>
            <p:cNvSpPr>
              <a:spLocks noEditPoints="1" noChangeArrowheads="1"/>
            </p:cNvSpPr>
            <p:nvPr/>
          </p:nvSpPr>
          <p:spPr bwMode="auto">
            <a:xfrm>
              <a:off x="384" y="2652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22" name="任意多边形 33817"/>
            <p:cNvSpPr>
              <a:spLocks noEditPoints="1" noChangeArrowheads="1"/>
            </p:cNvSpPr>
            <p:nvPr/>
          </p:nvSpPr>
          <p:spPr bwMode="auto">
            <a:xfrm>
              <a:off x="384" y="3056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23" name="任意多边形 33818"/>
            <p:cNvSpPr>
              <a:spLocks noEditPoints="1" noChangeArrowheads="1"/>
            </p:cNvSpPr>
            <p:nvPr/>
          </p:nvSpPr>
          <p:spPr bwMode="auto">
            <a:xfrm>
              <a:off x="384" y="3461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24" name="任意多边形 33819"/>
            <p:cNvSpPr>
              <a:spLocks noEditPoints="1" noChangeArrowheads="1"/>
            </p:cNvSpPr>
            <p:nvPr/>
          </p:nvSpPr>
          <p:spPr bwMode="auto">
            <a:xfrm>
              <a:off x="384" y="3865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25" name="矩形 33820"/>
            <p:cNvSpPr>
              <a:spLocks noChangeArrowheads="1"/>
            </p:cNvSpPr>
            <p:nvPr/>
          </p:nvSpPr>
          <p:spPr bwMode="auto"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26" name="矩形 33821"/>
            <p:cNvSpPr>
              <a:spLocks noChangeArrowheads="1"/>
            </p:cNvSpPr>
            <p:nvPr/>
          </p:nvSpPr>
          <p:spPr bwMode="auto"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27" name="任意多边形 33822"/>
            <p:cNvSpPr>
              <a:spLocks noEditPoints="1" noChangeArrowheads="1"/>
            </p:cNvSpPr>
            <p:nvPr/>
          </p:nvSpPr>
          <p:spPr bwMode="auto">
            <a:xfrm>
              <a:off x="829" y="225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28" name="任意多边形 33823"/>
            <p:cNvSpPr>
              <a:spLocks noEditPoints="1" noChangeArrowheads="1"/>
            </p:cNvSpPr>
            <p:nvPr/>
          </p:nvSpPr>
          <p:spPr bwMode="auto">
            <a:xfrm>
              <a:off x="829" y="630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29" name="任意多边形 33824"/>
            <p:cNvSpPr>
              <a:spLocks noEditPoints="1" noChangeArrowheads="1"/>
            </p:cNvSpPr>
            <p:nvPr/>
          </p:nvSpPr>
          <p:spPr bwMode="auto">
            <a:xfrm>
              <a:off x="829" y="1034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30" name="任意多边形 33825"/>
            <p:cNvSpPr>
              <a:spLocks noEditPoints="1" noChangeArrowheads="1"/>
            </p:cNvSpPr>
            <p:nvPr/>
          </p:nvSpPr>
          <p:spPr bwMode="auto">
            <a:xfrm>
              <a:off x="829" y="1438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31" name="任意多边形 33826"/>
            <p:cNvSpPr>
              <a:spLocks noEditPoints="1" noChangeArrowheads="1"/>
            </p:cNvSpPr>
            <p:nvPr/>
          </p:nvSpPr>
          <p:spPr bwMode="auto">
            <a:xfrm>
              <a:off x="829" y="1843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32" name="任意多边形 33827"/>
            <p:cNvSpPr>
              <a:spLocks noEditPoints="1" noChangeArrowheads="1"/>
            </p:cNvSpPr>
            <p:nvPr/>
          </p:nvSpPr>
          <p:spPr bwMode="auto">
            <a:xfrm>
              <a:off x="829" y="2247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33" name="任意多边形 33828"/>
            <p:cNvSpPr>
              <a:spLocks noEditPoints="1" noChangeArrowheads="1"/>
            </p:cNvSpPr>
            <p:nvPr/>
          </p:nvSpPr>
          <p:spPr bwMode="auto">
            <a:xfrm>
              <a:off x="829" y="2652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34" name="任意多边形 33829"/>
            <p:cNvSpPr>
              <a:spLocks noEditPoints="1" noChangeArrowheads="1"/>
            </p:cNvSpPr>
            <p:nvPr/>
          </p:nvSpPr>
          <p:spPr bwMode="auto">
            <a:xfrm>
              <a:off x="829" y="3056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35" name="任意多边形 33830"/>
            <p:cNvSpPr>
              <a:spLocks noEditPoints="1" noChangeArrowheads="1"/>
            </p:cNvSpPr>
            <p:nvPr/>
          </p:nvSpPr>
          <p:spPr bwMode="auto">
            <a:xfrm>
              <a:off x="829" y="3461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36" name="任意多边形 33831"/>
            <p:cNvSpPr>
              <a:spLocks noEditPoints="1" noChangeArrowheads="1"/>
            </p:cNvSpPr>
            <p:nvPr/>
          </p:nvSpPr>
          <p:spPr bwMode="auto">
            <a:xfrm>
              <a:off x="829" y="3865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37" name="矩形 33832"/>
            <p:cNvSpPr>
              <a:spLocks noChangeArrowheads="1"/>
            </p:cNvSpPr>
            <p:nvPr/>
          </p:nvSpPr>
          <p:spPr bwMode="auto"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38" name="矩形 33833"/>
            <p:cNvSpPr>
              <a:spLocks noChangeArrowheads="1"/>
            </p:cNvSpPr>
            <p:nvPr/>
          </p:nvSpPr>
          <p:spPr bwMode="auto"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39" name="任意多边形 33834"/>
            <p:cNvSpPr>
              <a:spLocks noEditPoints="1" noChangeArrowheads="1"/>
            </p:cNvSpPr>
            <p:nvPr/>
          </p:nvSpPr>
          <p:spPr bwMode="auto">
            <a:xfrm>
              <a:off x="1279" y="225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40" name="任意多边形 33835"/>
            <p:cNvSpPr>
              <a:spLocks noEditPoints="1" noChangeArrowheads="1"/>
            </p:cNvSpPr>
            <p:nvPr/>
          </p:nvSpPr>
          <p:spPr bwMode="auto">
            <a:xfrm>
              <a:off x="1279" y="630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41" name="任意多边形 33836"/>
            <p:cNvSpPr>
              <a:spLocks noEditPoints="1" noChangeArrowheads="1"/>
            </p:cNvSpPr>
            <p:nvPr/>
          </p:nvSpPr>
          <p:spPr bwMode="auto">
            <a:xfrm>
              <a:off x="1279" y="1034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42" name="任意多边形 33837"/>
            <p:cNvSpPr>
              <a:spLocks noEditPoints="1" noChangeArrowheads="1"/>
            </p:cNvSpPr>
            <p:nvPr/>
          </p:nvSpPr>
          <p:spPr bwMode="auto">
            <a:xfrm>
              <a:off x="1279" y="1438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43" name="任意多边形 33838"/>
            <p:cNvSpPr>
              <a:spLocks noEditPoints="1" noChangeArrowheads="1"/>
            </p:cNvSpPr>
            <p:nvPr/>
          </p:nvSpPr>
          <p:spPr bwMode="auto">
            <a:xfrm>
              <a:off x="1279" y="1843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44" name="任意多边形 33839"/>
            <p:cNvSpPr>
              <a:spLocks noEditPoints="1" noChangeArrowheads="1"/>
            </p:cNvSpPr>
            <p:nvPr/>
          </p:nvSpPr>
          <p:spPr bwMode="auto">
            <a:xfrm>
              <a:off x="1279" y="2247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45" name="任意多边形 33840"/>
            <p:cNvSpPr>
              <a:spLocks noEditPoints="1" noChangeArrowheads="1"/>
            </p:cNvSpPr>
            <p:nvPr/>
          </p:nvSpPr>
          <p:spPr bwMode="auto">
            <a:xfrm>
              <a:off x="1279" y="2652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46" name="任意多边形 33841"/>
            <p:cNvSpPr>
              <a:spLocks noEditPoints="1" noChangeArrowheads="1"/>
            </p:cNvSpPr>
            <p:nvPr/>
          </p:nvSpPr>
          <p:spPr bwMode="auto">
            <a:xfrm>
              <a:off x="1279" y="3056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47" name="任意多边形 33842"/>
            <p:cNvSpPr>
              <a:spLocks noEditPoints="1" noChangeArrowheads="1"/>
            </p:cNvSpPr>
            <p:nvPr/>
          </p:nvSpPr>
          <p:spPr bwMode="auto">
            <a:xfrm>
              <a:off x="1279" y="3461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48" name="任意多边形 33843"/>
            <p:cNvSpPr>
              <a:spLocks noEditPoints="1" noChangeArrowheads="1"/>
            </p:cNvSpPr>
            <p:nvPr/>
          </p:nvSpPr>
          <p:spPr bwMode="auto">
            <a:xfrm>
              <a:off x="1279" y="3865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49" name="矩形 33844"/>
            <p:cNvSpPr>
              <a:spLocks noChangeArrowheads="1"/>
            </p:cNvSpPr>
            <p:nvPr/>
          </p:nvSpPr>
          <p:spPr bwMode="auto"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50" name="矩形 33845"/>
            <p:cNvSpPr>
              <a:spLocks noChangeArrowheads="1"/>
            </p:cNvSpPr>
            <p:nvPr/>
          </p:nvSpPr>
          <p:spPr bwMode="auto"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51" name="任意多边形 33846"/>
            <p:cNvSpPr>
              <a:spLocks noEditPoints="1" noChangeArrowheads="1"/>
            </p:cNvSpPr>
            <p:nvPr/>
          </p:nvSpPr>
          <p:spPr bwMode="auto">
            <a:xfrm>
              <a:off x="1724" y="225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52" name="任意多边形 33847"/>
            <p:cNvSpPr>
              <a:spLocks noEditPoints="1" noChangeArrowheads="1"/>
            </p:cNvSpPr>
            <p:nvPr/>
          </p:nvSpPr>
          <p:spPr bwMode="auto">
            <a:xfrm>
              <a:off x="1724" y="630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53" name="任意多边形 33848"/>
            <p:cNvSpPr>
              <a:spLocks noEditPoints="1" noChangeArrowheads="1"/>
            </p:cNvSpPr>
            <p:nvPr/>
          </p:nvSpPr>
          <p:spPr bwMode="auto">
            <a:xfrm>
              <a:off x="1724" y="1034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54" name="任意多边形 33849"/>
            <p:cNvSpPr>
              <a:spLocks noEditPoints="1" noChangeArrowheads="1"/>
            </p:cNvSpPr>
            <p:nvPr/>
          </p:nvSpPr>
          <p:spPr bwMode="auto">
            <a:xfrm>
              <a:off x="1724" y="1438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55" name="任意多边形 33850"/>
            <p:cNvSpPr>
              <a:spLocks noEditPoints="1" noChangeArrowheads="1"/>
            </p:cNvSpPr>
            <p:nvPr/>
          </p:nvSpPr>
          <p:spPr bwMode="auto">
            <a:xfrm>
              <a:off x="1724" y="1843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56" name="任意多边形 33851"/>
            <p:cNvSpPr>
              <a:spLocks noEditPoints="1" noChangeArrowheads="1"/>
            </p:cNvSpPr>
            <p:nvPr/>
          </p:nvSpPr>
          <p:spPr bwMode="auto">
            <a:xfrm>
              <a:off x="1724" y="2247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57" name="任意多边形 33852"/>
            <p:cNvSpPr>
              <a:spLocks noEditPoints="1" noChangeArrowheads="1"/>
            </p:cNvSpPr>
            <p:nvPr/>
          </p:nvSpPr>
          <p:spPr bwMode="auto">
            <a:xfrm>
              <a:off x="1724" y="2652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58" name="任意多边形 33853"/>
            <p:cNvSpPr>
              <a:spLocks noEditPoints="1" noChangeArrowheads="1"/>
            </p:cNvSpPr>
            <p:nvPr/>
          </p:nvSpPr>
          <p:spPr bwMode="auto">
            <a:xfrm>
              <a:off x="1724" y="3056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59" name="任意多边形 33854"/>
            <p:cNvSpPr>
              <a:spLocks noEditPoints="1" noChangeArrowheads="1"/>
            </p:cNvSpPr>
            <p:nvPr/>
          </p:nvSpPr>
          <p:spPr bwMode="auto">
            <a:xfrm>
              <a:off x="1724" y="3461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60" name="任意多边形 33855"/>
            <p:cNvSpPr>
              <a:spLocks noEditPoints="1" noChangeArrowheads="1"/>
            </p:cNvSpPr>
            <p:nvPr/>
          </p:nvSpPr>
          <p:spPr bwMode="auto">
            <a:xfrm>
              <a:off x="1724" y="3865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61" name="矩形 33856"/>
            <p:cNvSpPr>
              <a:spLocks noChangeArrowheads="1"/>
            </p:cNvSpPr>
            <p:nvPr/>
          </p:nvSpPr>
          <p:spPr bwMode="auto"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62" name="矩形 33857"/>
            <p:cNvSpPr>
              <a:spLocks noChangeArrowheads="1"/>
            </p:cNvSpPr>
            <p:nvPr/>
          </p:nvSpPr>
          <p:spPr bwMode="auto"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63" name="任意多边形 33858"/>
            <p:cNvSpPr>
              <a:spLocks noEditPoints="1" noChangeArrowheads="1"/>
            </p:cNvSpPr>
            <p:nvPr/>
          </p:nvSpPr>
          <p:spPr bwMode="auto">
            <a:xfrm>
              <a:off x="2169" y="225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64" name="任意多边形 33859"/>
            <p:cNvSpPr>
              <a:spLocks noEditPoints="1" noChangeArrowheads="1"/>
            </p:cNvSpPr>
            <p:nvPr/>
          </p:nvSpPr>
          <p:spPr bwMode="auto">
            <a:xfrm>
              <a:off x="2169" y="630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65" name="任意多边形 33860"/>
            <p:cNvSpPr>
              <a:spLocks noEditPoints="1" noChangeArrowheads="1"/>
            </p:cNvSpPr>
            <p:nvPr/>
          </p:nvSpPr>
          <p:spPr bwMode="auto">
            <a:xfrm>
              <a:off x="2169" y="1034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66" name="任意多边形 33861"/>
            <p:cNvSpPr>
              <a:spLocks noEditPoints="1" noChangeArrowheads="1"/>
            </p:cNvSpPr>
            <p:nvPr/>
          </p:nvSpPr>
          <p:spPr bwMode="auto">
            <a:xfrm>
              <a:off x="2169" y="1438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67" name="任意多边形 33862"/>
            <p:cNvSpPr>
              <a:spLocks noEditPoints="1" noChangeArrowheads="1"/>
            </p:cNvSpPr>
            <p:nvPr/>
          </p:nvSpPr>
          <p:spPr bwMode="auto">
            <a:xfrm>
              <a:off x="2169" y="1843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68" name="任意多边形 33863"/>
            <p:cNvSpPr>
              <a:spLocks noEditPoints="1" noChangeArrowheads="1"/>
            </p:cNvSpPr>
            <p:nvPr/>
          </p:nvSpPr>
          <p:spPr bwMode="auto">
            <a:xfrm>
              <a:off x="2169" y="2247"/>
              <a:ext cx="21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69" name="任意多边形 33864"/>
            <p:cNvSpPr>
              <a:spLocks noEditPoints="1" noChangeArrowheads="1"/>
            </p:cNvSpPr>
            <p:nvPr/>
          </p:nvSpPr>
          <p:spPr bwMode="auto">
            <a:xfrm>
              <a:off x="2169" y="2652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70" name="任意多边形 33865"/>
            <p:cNvSpPr>
              <a:spLocks noEditPoints="1" noChangeArrowheads="1"/>
            </p:cNvSpPr>
            <p:nvPr/>
          </p:nvSpPr>
          <p:spPr bwMode="auto">
            <a:xfrm>
              <a:off x="2169" y="3056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71" name="任意多边形 33866"/>
            <p:cNvSpPr>
              <a:spLocks noEditPoints="1" noChangeArrowheads="1"/>
            </p:cNvSpPr>
            <p:nvPr/>
          </p:nvSpPr>
          <p:spPr bwMode="auto">
            <a:xfrm>
              <a:off x="2169" y="3461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72" name="任意多边形 33867"/>
            <p:cNvSpPr>
              <a:spLocks noEditPoints="1" noChangeArrowheads="1"/>
            </p:cNvSpPr>
            <p:nvPr/>
          </p:nvSpPr>
          <p:spPr bwMode="auto">
            <a:xfrm>
              <a:off x="2169" y="3865"/>
              <a:ext cx="21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73" name="矩形 33868"/>
            <p:cNvSpPr>
              <a:spLocks noChangeArrowheads="1"/>
            </p:cNvSpPr>
            <p:nvPr/>
          </p:nvSpPr>
          <p:spPr bwMode="auto"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74" name="矩形 33869"/>
            <p:cNvSpPr>
              <a:spLocks noChangeArrowheads="1"/>
            </p:cNvSpPr>
            <p:nvPr/>
          </p:nvSpPr>
          <p:spPr bwMode="auto"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75" name="任意多边形 33870"/>
            <p:cNvSpPr>
              <a:spLocks noEditPoints="1" noChangeArrowheads="1"/>
            </p:cNvSpPr>
            <p:nvPr/>
          </p:nvSpPr>
          <p:spPr bwMode="auto">
            <a:xfrm>
              <a:off x="2620" y="225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76" name="任意多边形 33871"/>
            <p:cNvSpPr>
              <a:spLocks noEditPoints="1" noChangeArrowheads="1"/>
            </p:cNvSpPr>
            <p:nvPr/>
          </p:nvSpPr>
          <p:spPr bwMode="auto">
            <a:xfrm>
              <a:off x="2620" y="630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77" name="任意多边形 33872"/>
            <p:cNvSpPr>
              <a:spLocks noEditPoints="1" noChangeArrowheads="1"/>
            </p:cNvSpPr>
            <p:nvPr/>
          </p:nvSpPr>
          <p:spPr bwMode="auto">
            <a:xfrm>
              <a:off x="2620" y="1034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78" name="任意多边形 33873"/>
            <p:cNvSpPr>
              <a:spLocks noEditPoints="1" noChangeArrowheads="1"/>
            </p:cNvSpPr>
            <p:nvPr/>
          </p:nvSpPr>
          <p:spPr bwMode="auto">
            <a:xfrm>
              <a:off x="2620" y="1438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79" name="任意多边形 33874"/>
            <p:cNvSpPr>
              <a:spLocks noEditPoints="1" noChangeArrowheads="1"/>
            </p:cNvSpPr>
            <p:nvPr/>
          </p:nvSpPr>
          <p:spPr bwMode="auto">
            <a:xfrm>
              <a:off x="2620" y="1843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80" name="任意多边形 33875"/>
            <p:cNvSpPr>
              <a:spLocks noEditPoints="1" noChangeArrowheads="1"/>
            </p:cNvSpPr>
            <p:nvPr/>
          </p:nvSpPr>
          <p:spPr bwMode="auto">
            <a:xfrm>
              <a:off x="2620" y="2247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81" name="任意多边形 33876"/>
            <p:cNvSpPr>
              <a:spLocks noEditPoints="1" noChangeArrowheads="1"/>
            </p:cNvSpPr>
            <p:nvPr/>
          </p:nvSpPr>
          <p:spPr bwMode="auto">
            <a:xfrm>
              <a:off x="2620" y="2652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82" name="任意多边形 33877"/>
            <p:cNvSpPr>
              <a:spLocks noEditPoints="1" noChangeArrowheads="1"/>
            </p:cNvSpPr>
            <p:nvPr/>
          </p:nvSpPr>
          <p:spPr bwMode="auto">
            <a:xfrm>
              <a:off x="2620" y="3056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83" name="任意多边形 33878"/>
            <p:cNvSpPr>
              <a:spLocks noEditPoints="1" noChangeArrowheads="1"/>
            </p:cNvSpPr>
            <p:nvPr/>
          </p:nvSpPr>
          <p:spPr bwMode="auto">
            <a:xfrm>
              <a:off x="2620" y="3461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84" name="任意多边形 33879"/>
            <p:cNvSpPr>
              <a:spLocks noEditPoints="1" noChangeArrowheads="1"/>
            </p:cNvSpPr>
            <p:nvPr/>
          </p:nvSpPr>
          <p:spPr bwMode="auto">
            <a:xfrm>
              <a:off x="2620" y="3865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85" name="矩形 33880"/>
            <p:cNvSpPr>
              <a:spLocks noChangeArrowheads="1"/>
            </p:cNvSpPr>
            <p:nvPr/>
          </p:nvSpPr>
          <p:spPr bwMode="auto"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86" name="矩形 33881"/>
            <p:cNvSpPr>
              <a:spLocks noChangeArrowheads="1"/>
            </p:cNvSpPr>
            <p:nvPr/>
          </p:nvSpPr>
          <p:spPr bwMode="auto"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87" name="任意多边形 33882"/>
            <p:cNvSpPr>
              <a:spLocks noEditPoints="1" noChangeArrowheads="1"/>
            </p:cNvSpPr>
            <p:nvPr/>
          </p:nvSpPr>
          <p:spPr bwMode="auto">
            <a:xfrm>
              <a:off x="3065" y="225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88" name="任意多边形 33883"/>
            <p:cNvSpPr>
              <a:spLocks noEditPoints="1" noChangeArrowheads="1"/>
            </p:cNvSpPr>
            <p:nvPr/>
          </p:nvSpPr>
          <p:spPr bwMode="auto">
            <a:xfrm>
              <a:off x="3065" y="630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89" name="任意多边形 33884"/>
            <p:cNvSpPr>
              <a:spLocks noEditPoints="1" noChangeArrowheads="1"/>
            </p:cNvSpPr>
            <p:nvPr/>
          </p:nvSpPr>
          <p:spPr bwMode="auto">
            <a:xfrm>
              <a:off x="3065" y="1034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90" name="任意多边形 33885"/>
            <p:cNvSpPr>
              <a:spLocks noEditPoints="1" noChangeArrowheads="1"/>
            </p:cNvSpPr>
            <p:nvPr/>
          </p:nvSpPr>
          <p:spPr bwMode="auto">
            <a:xfrm>
              <a:off x="3065" y="1438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91" name="任意多边形 33886"/>
            <p:cNvSpPr>
              <a:spLocks noEditPoints="1" noChangeArrowheads="1"/>
            </p:cNvSpPr>
            <p:nvPr/>
          </p:nvSpPr>
          <p:spPr bwMode="auto">
            <a:xfrm>
              <a:off x="3065" y="1843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92" name="任意多边形 33887"/>
            <p:cNvSpPr>
              <a:spLocks noEditPoints="1" noChangeArrowheads="1"/>
            </p:cNvSpPr>
            <p:nvPr/>
          </p:nvSpPr>
          <p:spPr bwMode="auto">
            <a:xfrm>
              <a:off x="3065" y="2247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93" name="任意多边形 33888"/>
            <p:cNvSpPr>
              <a:spLocks noEditPoints="1" noChangeArrowheads="1"/>
            </p:cNvSpPr>
            <p:nvPr/>
          </p:nvSpPr>
          <p:spPr bwMode="auto">
            <a:xfrm>
              <a:off x="3065" y="2652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94" name="任意多边形 33889"/>
            <p:cNvSpPr>
              <a:spLocks noEditPoints="1" noChangeArrowheads="1"/>
            </p:cNvSpPr>
            <p:nvPr/>
          </p:nvSpPr>
          <p:spPr bwMode="auto">
            <a:xfrm>
              <a:off x="3065" y="3056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95" name="任意多边形 33890"/>
            <p:cNvSpPr>
              <a:spLocks noEditPoints="1" noChangeArrowheads="1"/>
            </p:cNvSpPr>
            <p:nvPr/>
          </p:nvSpPr>
          <p:spPr bwMode="auto">
            <a:xfrm>
              <a:off x="3065" y="3461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96" name="任意多边形 33891"/>
            <p:cNvSpPr>
              <a:spLocks noEditPoints="1" noChangeArrowheads="1"/>
            </p:cNvSpPr>
            <p:nvPr/>
          </p:nvSpPr>
          <p:spPr bwMode="auto">
            <a:xfrm>
              <a:off x="3065" y="3865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97" name="矩形 33892"/>
            <p:cNvSpPr>
              <a:spLocks noChangeArrowheads="1"/>
            </p:cNvSpPr>
            <p:nvPr/>
          </p:nvSpPr>
          <p:spPr bwMode="auto"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98" name="矩形 33893"/>
            <p:cNvSpPr>
              <a:spLocks noChangeArrowheads="1"/>
            </p:cNvSpPr>
            <p:nvPr/>
          </p:nvSpPr>
          <p:spPr bwMode="auto"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199" name="任意多边形 33894"/>
            <p:cNvSpPr>
              <a:spLocks noEditPoints="1" noChangeArrowheads="1"/>
            </p:cNvSpPr>
            <p:nvPr/>
          </p:nvSpPr>
          <p:spPr bwMode="auto">
            <a:xfrm>
              <a:off x="3510" y="225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00" name="任意多边形 33895"/>
            <p:cNvSpPr>
              <a:spLocks noEditPoints="1" noChangeArrowheads="1"/>
            </p:cNvSpPr>
            <p:nvPr/>
          </p:nvSpPr>
          <p:spPr bwMode="auto">
            <a:xfrm>
              <a:off x="3510" y="630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01" name="任意多边形 33896"/>
            <p:cNvSpPr>
              <a:spLocks noEditPoints="1" noChangeArrowheads="1"/>
            </p:cNvSpPr>
            <p:nvPr/>
          </p:nvSpPr>
          <p:spPr bwMode="auto">
            <a:xfrm>
              <a:off x="3510" y="1034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02" name="任意多边形 33897"/>
            <p:cNvSpPr>
              <a:spLocks noEditPoints="1" noChangeArrowheads="1"/>
            </p:cNvSpPr>
            <p:nvPr/>
          </p:nvSpPr>
          <p:spPr bwMode="auto">
            <a:xfrm>
              <a:off x="3510" y="1438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03" name="任意多边形 33898"/>
            <p:cNvSpPr>
              <a:spLocks noEditPoints="1" noChangeArrowheads="1"/>
            </p:cNvSpPr>
            <p:nvPr/>
          </p:nvSpPr>
          <p:spPr bwMode="auto">
            <a:xfrm>
              <a:off x="3510" y="1843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04" name="任意多边形 33899"/>
            <p:cNvSpPr>
              <a:spLocks noEditPoints="1" noChangeArrowheads="1"/>
            </p:cNvSpPr>
            <p:nvPr/>
          </p:nvSpPr>
          <p:spPr bwMode="auto">
            <a:xfrm>
              <a:off x="3510" y="2247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05" name="任意多边形 33900"/>
            <p:cNvSpPr>
              <a:spLocks noEditPoints="1" noChangeArrowheads="1"/>
            </p:cNvSpPr>
            <p:nvPr/>
          </p:nvSpPr>
          <p:spPr bwMode="auto">
            <a:xfrm>
              <a:off x="3510" y="2652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06" name="任意多边形 33901"/>
            <p:cNvSpPr>
              <a:spLocks noEditPoints="1" noChangeArrowheads="1"/>
            </p:cNvSpPr>
            <p:nvPr/>
          </p:nvSpPr>
          <p:spPr bwMode="auto">
            <a:xfrm>
              <a:off x="3510" y="3056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07" name="任意多边形 33902"/>
            <p:cNvSpPr>
              <a:spLocks noEditPoints="1" noChangeArrowheads="1"/>
            </p:cNvSpPr>
            <p:nvPr/>
          </p:nvSpPr>
          <p:spPr bwMode="auto">
            <a:xfrm>
              <a:off x="3510" y="3461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08" name="任意多边形 33903"/>
            <p:cNvSpPr>
              <a:spLocks noEditPoints="1" noChangeArrowheads="1"/>
            </p:cNvSpPr>
            <p:nvPr/>
          </p:nvSpPr>
          <p:spPr bwMode="auto">
            <a:xfrm>
              <a:off x="3510" y="3865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09" name="矩形 33904"/>
            <p:cNvSpPr>
              <a:spLocks noChangeArrowheads="1"/>
            </p:cNvSpPr>
            <p:nvPr/>
          </p:nvSpPr>
          <p:spPr bwMode="auto"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10" name="矩形 33905"/>
            <p:cNvSpPr>
              <a:spLocks noChangeArrowheads="1"/>
            </p:cNvSpPr>
            <p:nvPr/>
          </p:nvSpPr>
          <p:spPr bwMode="auto"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11" name="任意多边形 33906"/>
            <p:cNvSpPr>
              <a:spLocks noEditPoints="1" noChangeArrowheads="1"/>
            </p:cNvSpPr>
            <p:nvPr/>
          </p:nvSpPr>
          <p:spPr bwMode="auto">
            <a:xfrm>
              <a:off x="3960" y="225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12" name="任意多边形 33907"/>
            <p:cNvSpPr>
              <a:spLocks noEditPoints="1" noChangeArrowheads="1"/>
            </p:cNvSpPr>
            <p:nvPr/>
          </p:nvSpPr>
          <p:spPr bwMode="auto">
            <a:xfrm>
              <a:off x="3960" y="630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13" name="任意多边形 33908"/>
            <p:cNvSpPr>
              <a:spLocks noEditPoints="1" noChangeArrowheads="1"/>
            </p:cNvSpPr>
            <p:nvPr/>
          </p:nvSpPr>
          <p:spPr bwMode="auto">
            <a:xfrm>
              <a:off x="3960" y="1034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14" name="任意多边形 33909"/>
            <p:cNvSpPr>
              <a:spLocks noEditPoints="1" noChangeArrowheads="1"/>
            </p:cNvSpPr>
            <p:nvPr/>
          </p:nvSpPr>
          <p:spPr bwMode="auto">
            <a:xfrm>
              <a:off x="3960" y="1438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15" name="任意多边形 33910"/>
            <p:cNvSpPr>
              <a:spLocks noEditPoints="1" noChangeArrowheads="1"/>
            </p:cNvSpPr>
            <p:nvPr/>
          </p:nvSpPr>
          <p:spPr bwMode="auto">
            <a:xfrm>
              <a:off x="3960" y="1843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16" name="任意多边形 33911"/>
            <p:cNvSpPr>
              <a:spLocks noEditPoints="1" noChangeArrowheads="1"/>
            </p:cNvSpPr>
            <p:nvPr/>
          </p:nvSpPr>
          <p:spPr bwMode="auto">
            <a:xfrm>
              <a:off x="3960" y="2247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17" name="任意多边形 33912"/>
            <p:cNvSpPr>
              <a:spLocks noEditPoints="1" noChangeArrowheads="1"/>
            </p:cNvSpPr>
            <p:nvPr/>
          </p:nvSpPr>
          <p:spPr bwMode="auto">
            <a:xfrm>
              <a:off x="3960" y="2652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18" name="任意多边形 33913"/>
            <p:cNvSpPr>
              <a:spLocks noEditPoints="1" noChangeArrowheads="1"/>
            </p:cNvSpPr>
            <p:nvPr/>
          </p:nvSpPr>
          <p:spPr bwMode="auto">
            <a:xfrm>
              <a:off x="3960" y="3056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19" name="任意多边形 33914"/>
            <p:cNvSpPr>
              <a:spLocks noEditPoints="1" noChangeArrowheads="1"/>
            </p:cNvSpPr>
            <p:nvPr/>
          </p:nvSpPr>
          <p:spPr bwMode="auto">
            <a:xfrm>
              <a:off x="3960" y="3461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20" name="任意多边形 33915"/>
            <p:cNvSpPr>
              <a:spLocks noEditPoints="1" noChangeArrowheads="1"/>
            </p:cNvSpPr>
            <p:nvPr/>
          </p:nvSpPr>
          <p:spPr bwMode="auto">
            <a:xfrm>
              <a:off x="3960" y="3865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21" name="矩形 33916"/>
            <p:cNvSpPr>
              <a:spLocks noChangeArrowheads="1"/>
            </p:cNvSpPr>
            <p:nvPr/>
          </p:nvSpPr>
          <p:spPr bwMode="auto"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22" name="矩形 33917"/>
            <p:cNvSpPr>
              <a:spLocks noChangeArrowheads="1"/>
            </p:cNvSpPr>
            <p:nvPr/>
          </p:nvSpPr>
          <p:spPr bwMode="auto"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23" name="任意多边形 33918"/>
            <p:cNvSpPr>
              <a:spLocks noEditPoints="1" noChangeArrowheads="1"/>
            </p:cNvSpPr>
            <p:nvPr/>
          </p:nvSpPr>
          <p:spPr bwMode="auto">
            <a:xfrm>
              <a:off x="4405" y="225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24" name="任意多边形 33919"/>
            <p:cNvSpPr>
              <a:spLocks noEditPoints="1" noChangeArrowheads="1"/>
            </p:cNvSpPr>
            <p:nvPr/>
          </p:nvSpPr>
          <p:spPr bwMode="auto">
            <a:xfrm>
              <a:off x="4405" y="630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25" name="任意多边形 33920"/>
            <p:cNvSpPr>
              <a:spLocks noEditPoints="1" noChangeArrowheads="1"/>
            </p:cNvSpPr>
            <p:nvPr/>
          </p:nvSpPr>
          <p:spPr bwMode="auto">
            <a:xfrm>
              <a:off x="4405" y="1034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26" name="任意多边形 33921"/>
            <p:cNvSpPr>
              <a:spLocks noEditPoints="1" noChangeArrowheads="1"/>
            </p:cNvSpPr>
            <p:nvPr/>
          </p:nvSpPr>
          <p:spPr bwMode="auto">
            <a:xfrm>
              <a:off x="4405" y="1438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27" name="任意多边形 33922"/>
            <p:cNvSpPr>
              <a:spLocks noEditPoints="1" noChangeArrowheads="1"/>
            </p:cNvSpPr>
            <p:nvPr/>
          </p:nvSpPr>
          <p:spPr bwMode="auto">
            <a:xfrm>
              <a:off x="4405" y="1843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28" name="任意多边形 33923"/>
            <p:cNvSpPr>
              <a:spLocks noEditPoints="1" noChangeArrowheads="1"/>
            </p:cNvSpPr>
            <p:nvPr/>
          </p:nvSpPr>
          <p:spPr bwMode="auto">
            <a:xfrm>
              <a:off x="4405" y="2247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29" name="任意多边形 33924"/>
            <p:cNvSpPr>
              <a:spLocks noEditPoints="1" noChangeArrowheads="1"/>
            </p:cNvSpPr>
            <p:nvPr/>
          </p:nvSpPr>
          <p:spPr bwMode="auto">
            <a:xfrm>
              <a:off x="4405" y="2652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30" name="任意多边形 33925"/>
            <p:cNvSpPr>
              <a:spLocks noEditPoints="1" noChangeArrowheads="1"/>
            </p:cNvSpPr>
            <p:nvPr/>
          </p:nvSpPr>
          <p:spPr bwMode="auto">
            <a:xfrm>
              <a:off x="4405" y="3056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31" name="任意多边形 33926"/>
            <p:cNvSpPr>
              <a:spLocks noEditPoints="1" noChangeArrowheads="1"/>
            </p:cNvSpPr>
            <p:nvPr/>
          </p:nvSpPr>
          <p:spPr bwMode="auto">
            <a:xfrm>
              <a:off x="4405" y="3461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32" name="任意多边形 33927"/>
            <p:cNvSpPr>
              <a:spLocks noEditPoints="1" noChangeArrowheads="1"/>
            </p:cNvSpPr>
            <p:nvPr/>
          </p:nvSpPr>
          <p:spPr bwMode="auto">
            <a:xfrm>
              <a:off x="4405" y="3865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33" name="矩形 33928"/>
            <p:cNvSpPr>
              <a:spLocks noChangeArrowheads="1"/>
            </p:cNvSpPr>
            <p:nvPr/>
          </p:nvSpPr>
          <p:spPr bwMode="auto"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34" name="矩形 33929"/>
            <p:cNvSpPr>
              <a:spLocks noChangeArrowheads="1"/>
            </p:cNvSpPr>
            <p:nvPr/>
          </p:nvSpPr>
          <p:spPr bwMode="auto"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35" name="任意多边形 33930"/>
            <p:cNvSpPr>
              <a:spLocks noEditPoints="1" noChangeArrowheads="1"/>
            </p:cNvSpPr>
            <p:nvPr/>
          </p:nvSpPr>
          <p:spPr bwMode="auto">
            <a:xfrm>
              <a:off x="4850" y="225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36" name="任意多边形 33931"/>
            <p:cNvSpPr>
              <a:spLocks noEditPoints="1" noChangeArrowheads="1"/>
            </p:cNvSpPr>
            <p:nvPr/>
          </p:nvSpPr>
          <p:spPr bwMode="auto">
            <a:xfrm>
              <a:off x="4850" y="630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37" name="任意多边形 33932"/>
            <p:cNvSpPr>
              <a:spLocks noEditPoints="1" noChangeArrowheads="1"/>
            </p:cNvSpPr>
            <p:nvPr/>
          </p:nvSpPr>
          <p:spPr bwMode="auto">
            <a:xfrm>
              <a:off x="4850" y="1034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38" name="任意多边形 33933"/>
            <p:cNvSpPr>
              <a:spLocks noEditPoints="1" noChangeArrowheads="1"/>
            </p:cNvSpPr>
            <p:nvPr/>
          </p:nvSpPr>
          <p:spPr bwMode="auto">
            <a:xfrm>
              <a:off x="4850" y="1438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39" name="任意多边形 33934"/>
            <p:cNvSpPr>
              <a:spLocks noEditPoints="1" noChangeArrowheads="1"/>
            </p:cNvSpPr>
            <p:nvPr/>
          </p:nvSpPr>
          <p:spPr bwMode="auto">
            <a:xfrm>
              <a:off x="4850" y="1843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40" name="任意多边形 33935"/>
            <p:cNvSpPr>
              <a:spLocks noEditPoints="1" noChangeArrowheads="1"/>
            </p:cNvSpPr>
            <p:nvPr/>
          </p:nvSpPr>
          <p:spPr bwMode="auto">
            <a:xfrm>
              <a:off x="4850" y="2247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41" name="任意多边形 33936"/>
            <p:cNvSpPr>
              <a:spLocks noEditPoints="1" noChangeArrowheads="1"/>
            </p:cNvSpPr>
            <p:nvPr/>
          </p:nvSpPr>
          <p:spPr bwMode="auto">
            <a:xfrm>
              <a:off x="4850" y="2652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42" name="任意多边形 33937"/>
            <p:cNvSpPr>
              <a:spLocks noEditPoints="1" noChangeArrowheads="1"/>
            </p:cNvSpPr>
            <p:nvPr/>
          </p:nvSpPr>
          <p:spPr bwMode="auto">
            <a:xfrm>
              <a:off x="4850" y="3056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43" name="任意多边形 33938"/>
            <p:cNvSpPr>
              <a:spLocks noEditPoints="1" noChangeArrowheads="1"/>
            </p:cNvSpPr>
            <p:nvPr/>
          </p:nvSpPr>
          <p:spPr bwMode="auto">
            <a:xfrm>
              <a:off x="4850" y="3461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44" name="任意多边形 33939"/>
            <p:cNvSpPr>
              <a:spLocks noEditPoints="1" noChangeArrowheads="1"/>
            </p:cNvSpPr>
            <p:nvPr/>
          </p:nvSpPr>
          <p:spPr bwMode="auto">
            <a:xfrm>
              <a:off x="4850" y="3865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45" name="矩形 33940"/>
            <p:cNvSpPr>
              <a:spLocks noChangeArrowheads="1"/>
            </p:cNvSpPr>
            <p:nvPr/>
          </p:nvSpPr>
          <p:spPr bwMode="auto"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46" name="矩形 33941"/>
            <p:cNvSpPr>
              <a:spLocks noChangeArrowheads="1"/>
            </p:cNvSpPr>
            <p:nvPr/>
          </p:nvSpPr>
          <p:spPr bwMode="auto"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47" name="任意多边形 33942"/>
            <p:cNvSpPr>
              <a:spLocks noEditPoints="1" noChangeArrowheads="1"/>
            </p:cNvSpPr>
            <p:nvPr/>
          </p:nvSpPr>
          <p:spPr bwMode="auto">
            <a:xfrm>
              <a:off x="5300" y="225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48" name="任意多边形 33943"/>
            <p:cNvSpPr>
              <a:spLocks noEditPoints="1" noChangeArrowheads="1"/>
            </p:cNvSpPr>
            <p:nvPr/>
          </p:nvSpPr>
          <p:spPr bwMode="auto">
            <a:xfrm>
              <a:off x="5300" y="630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49" name="任意多边形 33944"/>
            <p:cNvSpPr>
              <a:spLocks noEditPoints="1" noChangeArrowheads="1"/>
            </p:cNvSpPr>
            <p:nvPr/>
          </p:nvSpPr>
          <p:spPr bwMode="auto">
            <a:xfrm>
              <a:off x="5300" y="1034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50" name="任意多边形 33945"/>
            <p:cNvSpPr>
              <a:spLocks noEditPoints="1" noChangeArrowheads="1"/>
            </p:cNvSpPr>
            <p:nvPr/>
          </p:nvSpPr>
          <p:spPr bwMode="auto">
            <a:xfrm>
              <a:off x="5300" y="1438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51" name="任意多边形 33946"/>
            <p:cNvSpPr>
              <a:spLocks noEditPoints="1" noChangeArrowheads="1"/>
            </p:cNvSpPr>
            <p:nvPr/>
          </p:nvSpPr>
          <p:spPr bwMode="auto">
            <a:xfrm>
              <a:off x="5300" y="1843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52" name="任意多边形 33947"/>
            <p:cNvSpPr>
              <a:spLocks noEditPoints="1" noChangeArrowheads="1"/>
            </p:cNvSpPr>
            <p:nvPr/>
          </p:nvSpPr>
          <p:spPr bwMode="auto">
            <a:xfrm>
              <a:off x="5300" y="2247"/>
              <a:ext cx="20" cy="304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53" name="任意多边形 33948"/>
            <p:cNvSpPr>
              <a:spLocks noEditPoints="1" noChangeArrowheads="1"/>
            </p:cNvSpPr>
            <p:nvPr/>
          </p:nvSpPr>
          <p:spPr bwMode="auto">
            <a:xfrm>
              <a:off x="5300" y="2652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54" name="任意多边形 33949"/>
            <p:cNvSpPr>
              <a:spLocks noEditPoints="1" noChangeArrowheads="1"/>
            </p:cNvSpPr>
            <p:nvPr/>
          </p:nvSpPr>
          <p:spPr bwMode="auto">
            <a:xfrm>
              <a:off x="5300" y="3056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55" name="任意多边形 33950"/>
            <p:cNvSpPr>
              <a:spLocks noEditPoints="1" noChangeArrowheads="1"/>
            </p:cNvSpPr>
            <p:nvPr/>
          </p:nvSpPr>
          <p:spPr bwMode="auto">
            <a:xfrm>
              <a:off x="5300" y="3461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56" name="任意多边形 33951"/>
            <p:cNvSpPr>
              <a:spLocks noEditPoints="1" noChangeArrowheads="1"/>
            </p:cNvSpPr>
            <p:nvPr/>
          </p:nvSpPr>
          <p:spPr bwMode="auto">
            <a:xfrm>
              <a:off x="5300" y="3865"/>
              <a:ext cx="20" cy="303"/>
            </a:xfrm>
            <a:custGeom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57" name="矩形 33952"/>
            <p:cNvSpPr>
              <a:spLocks noChangeArrowheads="1"/>
            </p:cNvSpPr>
            <p:nvPr/>
          </p:nvSpPr>
          <p:spPr bwMode="auto"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58" name="任意多边形 33953"/>
            <p:cNvSpPr>
              <a:spLocks noChangeArrowheads="1"/>
            </p:cNvSpPr>
            <p:nvPr/>
          </p:nvSpPr>
          <p:spPr bwMode="auto">
            <a:xfrm>
              <a:off x="349" y="3304"/>
              <a:ext cx="20" cy="10"/>
            </a:xfrm>
            <a:custGeom>
              <a:cxnLst>
                <a:cxn ang="0">
                  <a:pos x="0" y="1"/>
                </a:cxn>
                <a:cxn ang="0">
                  <a:pos x="0" y="1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</p:grpSp>
      <p:grpSp>
        <p:nvGrpSpPr>
          <p:cNvPr id="4259" name="组合 33959"/>
          <p:cNvGrpSpPr/>
          <p:nvPr/>
        </p:nvGrpSpPr>
        <p:grpSpPr>
          <a:xfrm>
            <a:off x="152400" y="4724400"/>
            <a:ext cx="1685925" cy="1557338"/>
            <a:chOff x="96" y="2784"/>
            <a:chExt cx="1062" cy="981"/>
          </a:xfrm>
        </p:grpSpPr>
        <p:sp>
          <p:nvSpPr>
            <p:cNvPr id="4260" name="任意多边形 33960"/>
            <p:cNvSpPr>
              <a:spLocks noChangeArrowheads="1"/>
            </p:cNvSpPr>
            <p:nvPr/>
          </p:nvSpPr>
          <p:spPr bwMode="auto">
            <a:xfrm>
              <a:off x="121" y="2784"/>
              <a:ext cx="207" cy="81"/>
            </a:xfrm>
            <a:custGeom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61" name="任意多边形 33961"/>
            <p:cNvSpPr>
              <a:spLocks noEditPoints="1" noChangeArrowheads="1"/>
            </p:cNvSpPr>
            <p:nvPr/>
          </p:nvSpPr>
          <p:spPr bwMode="auto">
            <a:xfrm>
              <a:off x="96" y="2789"/>
              <a:ext cx="1062" cy="976"/>
            </a:xfrm>
            <a:custGeom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62" name="任意多边形 33962"/>
            <p:cNvSpPr>
              <a:spLocks noChangeArrowheads="1"/>
            </p:cNvSpPr>
            <p:nvPr/>
          </p:nvSpPr>
          <p:spPr bwMode="auto">
            <a:xfrm>
              <a:off x="348" y="3254"/>
              <a:ext cx="86" cy="102"/>
            </a:xfrm>
            <a:custGeom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63" name="任意多边形 33963"/>
            <p:cNvSpPr>
              <a:spLocks noChangeArrowheads="1"/>
            </p:cNvSpPr>
            <p:nvPr/>
          </p:nvSpPr>
          <p:spPr bwMode="auto">
            <a:xfrm>
              <a:off x="267" y="3295"/>
              <a:ext cx="76" cy="136"/>
            </a:xfrm>
            <a:custGeom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64" name="任意多边形 33964"/>
            <p:cNvSpPr>
              <a:spLocks noChangeArrowheads="1"/>
            </p:cNvSpPr>
            <p:nvPr/>
          </p:nvSpPr>
          <p:spPr bwMode="auto">
            <a:xfrm>
              <a:off x="222" y="3022"/>
              <a:ext cx="243" cy="116"/>
            </a:xfrm>
            <a:custGeom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65" name="任意多边形 33965"/>
            <p:cNvSpPr>
              <a:spLocks noChangeArrowheads="1"/>
            </p:cNvSpPr>
            <p:nvPr/>
          </p:nvSpPr>
          <p:spPr bwMode="auto">
            <a:xfrm>
              <a:off x="500" y="3345"/>
              <a:ext cx="177" cy="187"/>
            </a:xfrm>
            <a:custGeom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66" name="任意多边形 33966"/>
            <p:cNvSpPr>
              <a:spLocks noChangeArrowheads="1"/>
            </p:cNvSpPr>
            <p:nvPr/>
          </p:nvSpPr>
          <p:spPr bwMode="auto">
            <a:xfrm>
              <a:off x="905" y="3158"/>
              <a:ext cx="177" cy="36"/>
            </a:xfrm>
            <a:custGeom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67" name="任意多边形 33967"/>
            <p:cNvSpPr>
              <a:spLocks noChangeArrowheads="1"/>
            </p:cNvSpPr>
            <p:nvPr/>
          </p:nvSpPr>
          <p:spPr bwMode="auto">
            <a:xfrm>
              <a:off x="965" y="3153"/>
              <a:ext cx="137" cy="81"/>
            </a:xfrm>
            <a:custGeom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68" name="任意多边形 33968"/>
            <p:cNvSpPr>
              <a:spLocks noChangeArrowheads="1"/>
            </p:cNvSpPr>
            <p:nvPr/>
          </p:nvSpPr>
          <p:spPr bwMode="auto">
            <a:xfrm>
              <a:off x="960" y="3204"/>
              <a:ext cx="177" cy="86"/>
            </a:xfrm>
            <a:custGeom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69" name="任意多边形 33969"/>
            <p:cNvSpPr>
              <a:spLocks noChangeArrowheads="1"/>
            </p:cNvSpPr>
            <p:nvPr/>
          </p:nvSpPr>
          <p:spPr bwMode="auto">
            <a:xfrm>
              <a:off x="844" y="3285"/>
              <a:ext cx="248" cy="60"/>
            </a:xfrm>
            <a:custGeom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70" name="任意多边形 33970"/>
            <p:cNvSpPr>
              <a:spLocks noChangeArrowheads="1"/>
            </p:cNvSpPr>
            <p:nvPr/>
          </p:nvSpPr>
          <p:spPr bwMode="auto">
            <a:xfrm>
              <a:off x="869" y="3340"/>
              <a:ext cx="203" cy="56"/>
            </a:xfrm>
            <a:custGeom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71" name="任意多边形 33971"/>
            <p:cNvSpPr>
              <a:spLocks noChangeArrowheads="1"/>
            </p:cNvSpPr>
            <p:nvPr/>
          </p:nvSpPr>
          <p:spPr bwMode="auto">
            <a:xfrm>
              <a:off x="859" y="3386"/>
              <a:ext cx="207" cy="172"/>
            </a:xfrm>
            <a:custGeom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  <p:sp>
          <p:nvSpPr>
            <p:cNvPr id="4272" name="任意多边形 33972"/>
            <p:cNvSpPr>
              <a:spLocks noChangeArrowheads="1"/>
            </p:cNvSpPr>
            <p:nvPr/>
          </p:nvSpPr>
          <p:spPr bwMode="auto">
            <a:xfrm>
              <a:off x="996" y="3305"/>
              <a:ext cx="126" cy="318"/>
            </a:xfrm>
            <a:custGeom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/>
            </a:p>
          </p:txBody>
        </p:sp>
      </p:grpSp>
      <p:sp>
        <p:nvSpPr>
          <p:cNvPr id="4273" name="标题 33015"/>
          <p:cNvSpPr/>
          <p:nvPr>
            <p:ph type="title" idx="4294967295"/>
          </p:nvPr>
        </p:nvSpPr>
        <p:spPr>
          <a:xfrm>
            <a:off x="298450" y="228600"/>
            <a:ext cx="854075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274" name="文本占位符 33016"/>
          <p:cNvSpPr/>
          <p:nvPr>
            <p:ph type="body" idx="4294967295"/>
          </p:nvPr>
        </p:nvSpPr>
        <p:spPr>
          <a:xfrm>
            <a:off x="609600" y="1600200"/>
            <a:ext cx="8153400" cy="4498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lang="zh-CN" altLang="en-US"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itchFamily="2" charset="2"/>
              <a:buChar char="Ø"/>
              <a:defRPr lang="zh-CN" altLang="en-US"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" pitchFamily="2" charset="2"/>
              <a:buChar char="¡"/>
              <a:defRPr lang="zh-CN" altLang="en-US"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Ø"/>
              <a:defRPr lang="zh-CN" altLang="en-US"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 2" pitchFamily="18" charset="2"/>
              <a:buChar char="¡"/>
              <a:defRPr lang="zh-CN" altLang="en-US"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275" name="日期占位符 33955"/>
          <p:cNvSpPr>
            <a:spLocks noGrp="1"/>
          </p:cNvSpPr>
          <p:nvPr>
            <p:ph type="dt" sz="half" idx="2"/>
          </p:nvPr>
        </p:nvSpPr>
        <p:spPr>
          <a:xfrm>
            <a:off x="301625" y="62484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4276" name="页脚占位符 33956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zh-CN" sz="1400"/>
          </a:p>
        </p:txBody>
      </p:sp>
      <p:sp>
        <p:nvSpPr>
          <p:cNvPr id="4277" name="灯片编号占位符 33957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1F53B86-640F-42B9-AAEA-FE94CC697AA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sz="320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Ø"/>
        <a:defRPr sz="280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itchFamily="2" charset="2"/>
        <a:buChar char="¡"/>
        <a:defRPr sz="240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Ø"/>
        <a:defRPr sz="200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.png" /><Relationship Id="rId4" Type="http://schemas.openxmlformats.org/officeDocument/2006/relationships/image" Target="../media/image2.png" /><Relationship Id="rId5" Type="http://schemas.openxmlformats.org/officeDocument/2006/relationships/image" Target="../media/image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audio" Target="../media/media1.wav" /><Relationship Id="rId3" Type="http://schemas.openxmlformats.org/officeDocument/2006/relationships/audio" Target="../media/media2.wav" /><Relationship Id="rId4" Type="http://schemas.openxmlformats.org/officeDocument/2006/relationships/audio" Target="../media/media3.wav" /><Relationship Id="rId5" Type="http://schemas.openxmlformats.org/officeDocument/2006/relationships/image" Target="../media/image7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8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9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audio" Target="../media/media4.wav" /><Relationship Id="rId3" Type="http://schemas.openxmlformats.org/officeDocument/2006/relationships/image" Target="../media/image10.gif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1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2.gif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audio" Target="../media/media4.wav" /><Relationship Id="rId3" Type="http://schemas.openxmlformats.org/officeDocument/2006/relationships/image" Target="../media/image1.png" /><Relationship Id="rId4" Type="http://schemas.openxmlformats.org/officeDocument/2006/relationships/image" Target="../media/image2.png" /><Relationship Id="rId5" Type="http://schemas.openxmlformats.org/officeDocument/2006/relationships/image" Target="../media/image13.png" /><Relationship Id="rId6" Type="http://schemas.openxmlformats.org/officeDocument/2006/relationships/image" Target="../media/image3.png" /><Relationship Id="rId7" Type="http://schemas.openxmlformats.org/officeDocument/2006/relationships/image" Target="../media/image14.jpeg" /><Relationship Id="rId8" Type="http://schemas.openxmlformats.org/officeDocument/2006/relationships/image" Target="../media/image4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image" Target="../media/image15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image" Target="../media/image16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image" Target="../media/image17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image" Target="../media/image18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image" Target="../media/image19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20.gif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21.png" /><Relationship Id="rId3" Type="http://schemas.openxmlformats.org/officeDocument/2006/relationships/image" Target="../media/image20.gif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22.wmf" /><Relationship Id="rId4" Type="http://schemas.openxmlformats.org/officeDocument/2006/relationships/vmlDrawing" Target="../drawings/vmlDrawing1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5" name="文本框 1"/>
          <p:cNvSpPr txBox="1"/>
          <p:nvPr/>
        </p:nvSpPr>
        <p:spPr>
          <a:xfrm>
            <a:off x="933450" y="2293938"/>
            <a:ext cx="7473950" cy="255333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algn="ctr"/>
            <a:r>
              <a:rPr lang="en-US" altLang="zh-CN" sz="4000" b="1"/>
              <a:t>   </a:t>
            </a:r>
            <a:r>
              <a:rPr lang="zh-CN" altLang="en-US" sz="40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Arial" pitchFamily="34" charset="0"/>
              </a:rPr>
              <a:t>第二单元 夏商周时期：早期国家与社会变革</a:t>
            </a:r>
            <a:r>
              <a:rPr lang="zh-CN" altLang="zh-CN" sz="4000">
                <a:sym typeface="Arial" pitchFamily="34" charset="0"/>
              </a:rPr>
              <a:t>   </a:t>
            </a:r>
            <a:r>
              <a:rPr lang="zh-CN" altLang="zh-CN" sz="4000" b="1">
                <a:solidFill>
                  <a:srgbClr val="FF0000"/>
                </a:solidFill>
                <a:sym typeface="Arial" pitchFamily="34" charset="0"/>
              </a:rPr>
              <a:t>  </a:t>
            </a:r>
            <a:endParaRPr lang="zh-CN" altLang="zh-CN" sz="4000" b="1">
              <a:solidFill>
                <a:srgbClr val="FF0000"/>
              </a:solidFill>
            </a:endParaRPr>
          </a:p>
          <a:p>
            <a:pPr marR="0" lvl="0" algn="ctr"/>
            <a:r>
              <a:rPr lang="zh-CN" altLang="zh-CN" sz="4000"/>
              <a:t>   </a:t>
            </a:r>
            <a:r>
              <a:rPr lang="zh-CN" altLang="zh-CN" sz="4000" b="1">
                <a:solidFill>
                  <a:srgbClr val="FF0000"/>
                </a:solidFill>
              </a:rPr>
              <a:t>  </a:t>
            </a:r>
            <a:r>
              <a:rPr lang="zh-CN" altLang="en-US" sz="4000">
                <a:solidFill>
                  <a:srgbClr val="FF0000"/>
                </a:solidFill>
                <a:latin typeface="隶书" pitchFamily="49" charset="-122"/>
                <a:ea typeface="隶书" pitchFamily="49" charset="-122"/>
                <a:sym typeface="Arial" pitchFamily="34" charset="0"/>
              </a:rPr>
              <a:t>第</a:t>
            </a:r>
            <a:r>
              <a:rPr lang="en-US" altLang="zh-CN" sz="4000">
                <a:solidFill>
                  <a:srgbClr val="FF0000"/>
                </a:solidFill>
                <a:latin typeface="隶书" pitchFamily="49" charset="-122"/>
                <a:ea typeface="隶书" pitchFamily="49" charset="-122"/>
                <a:sym typeface="Arial" pitchFamily="34" charset="0"/>
              </a:rPr>
              <a:t>8</a:t>
            </a:r>
            <a:r>
              <a:rPr lang="zh-CN" altLang="en-US" sz="4000">
                <a:solidFill>
                  <a:srgbClr val="FF0000"/>
                </a:solidFill>
                <a:latin typeface="隶书" pitchFamily="49" charset="-122"/>
                <a:ea typeface="隶书" pitchFamily="49" charset="-122"/>
                <a:sym typeface="Arial" pitchFamily="34" charset="0"/>
              </a:rPr>
              <a:t>课 百家争鸣</a:t>
            </a:r>
            <a:endParaRPr lang="zh-CN" altLang="en-US" sz="4000">
              <a:solidFill>
                <a:srgbClr val="FF0000"/>
              </a:solidFill>
              <a:latin typeface="隶书" pitchFamily="49" charset="-122"/>
              <a:ea typeface="隶书" pitchFamily="49" charset="-122"/>
              <a:sym typeface="Arial" pitchFamily="34" charset="0"/>
            </a:endParaRPr>
          </a:p>
          <a:p>
            <a:pPr marR="0" lvl="0" algn="ctr"/>
            <a:endParaRPr lang="zh-CN" altLang="en-US" sz="4000">
              <a:solidFill>
                <a:schemeClr val="hlink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华文新魏" pitchFamily="2" charset="-122"/>
              <a:ea typeface="华文新魏" pitchFamily="2" charset="-122"/>
              <a:sym typeface="Arial" pitchFamily="34" charset="0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矩形 30721"/>
          <p:cNvSpPr/>
          <p:nvPr/>
        </p:nvSpPr>
        <p:spPr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44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7170" name="文本框 4103"/>
          <p:cNvSpPr/>
          <p:nvPr/>
        </p:nvSpPr>
        <p:spPr>
          <a:xfrm>
            <a:off x="107950" y="44450"/>
            <a:ext cx="1295400" cy="400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 b="1">
                <a:solidFill>
                  <a:srgbClr val="006666"/>
                </a:solidFill>
                <a:ea typeface="方正姚体" pitchFamily="2" charset="-122"/>
              </a:rPr>
              <a:t>导入新课</a:t>
            </a:r>
            <a:endParaRPr lang="zh-CN" altLang="en-US" sz="2000" b="1">
              <a:solidFill>
                <a:srgbClr val="006666"/>
              </a:solidFill>
              <a:ea typeface="方正姚体" pitchFamily="2" charset="-122"/>
            </a:endParaRPr>
          </a:p>
        </p:txBody>
      </p:sp>
      <p:sp>
        <p:nvSpPr>
          <p:cNvPr id="7171" name="WordArt 2"/>
          <p:cNvSpPr/>
          <p:nvPr/>
        </p:nvSpPr>
        <p:spPr>
          <a:xfrm>
            <a:off x="192088" y="830262"/>
            <a:ext cx="2093912" cy="669925"/>
          </a:xfr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1"/>
          </a:gradFill>
          <a:ln w="12700">
            <a:solidFill>
              <a:srgbClr val="EAEAEA"/>
            </a:solidFill>
            <a:bevel/>
          </a:ln>
          <a:effectLst>
            <a:outerShdw dist="35921" dir="2700000" sy="50000" algn="bl">
              <a:srgbClr val="C0C0C0">
                <a:alpha val="79999"/>
              </a:srgbClr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algn="ctr"/>
            <a:r>
              <a:rPr sz="3600" b="1" kern="10">
                <a:ln w="12700">
                  <a:solidFill>
                    <a:srgbClr val="EAEAEA"/>
                  </a:solidFill>
                  <a:bevel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algn="bl">
                    <a:srgbClr val="C0C0C0">
                      <a:alpha val="79999"/>
                    </a:srgbClr>
                  </a:outerShdw>
                </a:effectLst>
                <a:latin typeface="黑体" charset="-122"/>
              </a:rPr>
              <a:t>复习回顾</a:t>
            </a:r>
          </a:p>
        </p:txBody>
      </p:sp>
      <p:sp>
        <p:nvSpPr>
          <p:cNvPr id="7172" name="WordArt 3"/>
          <p:cNvSpPr/>
          <p:nvPr/>
        </p:nvSpPr>
        <p:spPr>
          <a:xfrm>
            <a:off x="476250" y="1636712"/>
            <a:ext cx="963612" cy="319088"/>
          </a:xfrm>
          <a:solidFill>
            <a:srgbClr val="0066CC"/>
          </a:solidFill>
          <a:ln w="19050">
            <a:solidFill>
              <a:srgbClr val="99CCFF"/>
            </a:solidFill>
            <a:bevel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algn="ctr"/>
            <a:r>
              <a:rPr sz="3600" b="1" kern="10">
                <a:ln w="19050">
                  <a:solidFill>
                    <a:srgbClr val="99CCFF"/>
                  </a:solidFill>
                  <a:bevel/>
                </a:ln>
                <a:solidFill>
                  <a:srgbClr val="0066CC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夏朝</a:t>
            </a:r>
          </a:p>
        </p:txBody>
      </p:sp>
      <p:sp>
        <p:nvSpPr>
          <p:cNvPr id="7173" name="WordArt 4"/>
          <p:cNvSpPr/>
          <p:nvPr/>
        </p:nvSpPr>
        <p:spPr>
          <a:xfrm>
            <a:off x="458788" y="2576512"/>
            <a:ext cx="847725" cy="363538"/>
          </a:xfrm>
          <a:solidFill>
            <a:srgbClr val="0066CC"/>
          </a:solidFill>
          <a:ln w="19050">
            <a:solidFill>
              <a:srgbClr val="99CCFF"/>
            </a:solidFill>
            <a:bevel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algn="ctr"/>
            <a:r>
              <a:rPr sz="3600" b="1" kern="10">
                <a:ln w="19050">
                  <a:solidFill>
                    <a:srgbClr val="99CCFF"/>
                  </a:solidFill>
                  <a:bevel/>
                </a:ln>
                <a:solidFill>
                  <a:srgbClr val="0066CC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商朝</a:t>
            </a:r>
          </a:p>
        </p:txBody>
      </p:sp>
      <p:sp>
        <p:nvSpPr>
          <p:cNvPr id="7174" name="AutoShape 5"/>
          <p:cNvSpPr>
            <a:spLocks noChangeArrowheads="1"/>
          </p:cNvSpPr>
          <p:nvPr/>
        </p:nvSpPr>
        <p:spPr bwMode="auto">
          <a:xfrm>
            <a:off x="698500" y="2074863"/>
            <a:ext cx="393700" cy="447675"/>
          </a:xfrm>
          <a:prstGeom prst="downArrow">
            <a:avLst>
              <a:gd name="adj1" fmla="val 50000"/>
              <a:gd name="adj2" fmla="val 28427"/>
            </a:avLst>
          </a:prstGeom>
          <a:solidFill>
            <a:srgbClr val="FFFF00"/>
          </a:solidFill>
          <a:ln w="25400">
            <a:solidFill>
              <a:srgbClr val="000080"/>
            </a:solidFill>
            <a:miter lim="800000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vert"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endParaRPr lang="zh-CN" altLang="en-US" sz="3200">
              <a:latin typeface="Times New Roman" pitchFamily="18" charset="0"/>
            </a:endParaRPr>
          </a:p>
        </p:txBody>
      </p:sp>
      <p:sp>
        <p:nvSpPr>
          <p:cNvPr id="7175" name="AutoShape 6"/>
          <p:cNvSpPr>
            <a:spLocks noChangeArrowheads="1"/>
          </p:cNvSpPr>
          <p:nvPr/>
        </p:nvSpPr>
        <p:spPr bwMode="auto">
          <a:xfrm>
            <a:off x="695325" y="3175000"/>
            <a:ext cx="436563" cy="819150"/>
          </a:xfrm>
          <a:prstGeom prst="downArrow">
            <a:avLst>
              <a:gd name="adj1" fmla="val 50000"/>
              <a:gd name="adj2" fmla="val 46909"/>
            </a:avLst>
          </a:prstGeom>
          <a:solidFill>
            <a:srgbClr val="FFFF00"/>
          </a:solidFill>
          <a:ln w="25400">
            <a:solidFill>
              <a:srgbClr val="0000FF"/>
            </a:solidFill>
            <a:miter lim="800000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vert"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endParaRPr lang="zh-CN" altLang="en-US" sz="3200">
              <a:latin typeface="Times New Roman" pitchFamily="18" charset="0"/>
            </a:endParaRPr>
          </a:p>
        </p:txBody>
      </p:sp>
      <p:sp>
        <p:nvSpPr>
          <p:cNvPr id="7176" name="WordArt 7"/>
          <p:cNvSpPr/>
          <p:nvPr/>
        </p:nvSpPr>
        <p:spPr>
          <a:xfrm>
            <a:off x="250825" y="4251325"/>
            <a:ext cx="1008062" cy="434975"/>
          </a:xfrm>
          <a:solidFill>
            <a:srgbClr val="0066CC"/>
          </a:solidFill>
          <a:ln w="19050">
            <a:solidFill>
              <a:srgbClr val="99CCFF"/>
            </a:solidFill>
            <a:bevel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algn="ctr"/>
            <a:r>
              <a:rPr sz="3600" b="1" kern="10">
                <a:ln w="19050">
                  <a:solidFill>
                    <a:srgbClr val="99CCFF"/>
                  </a:solidFill>
                  <a:bevel/>
                </a:ln>
                <a:solidFill>
                  <a:srgbClr val="0066CC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周朝</a:t>
            </a:r>
          </a:p>
        </p:txBody>
      </p:sp>
      <p:sp>
        <p:nvSpPr>
          <p:cNvPr id="7177" name="AutoShape 8"/>
          <p:cNvSpPr/>
          <p:nvPr/>
        </p:nvSpPr>
        <p:spPr>
          <a:xfrm>
            <a:off x="1392238" y="3717925"/>
            <a:ext cx="66675" cy="1581150"/>
          </a:xfrm>
          <a:prstGeom prst="leftBrace">
            <a:avLst>
              <a:gd name="adj1" fmla="val 196411"/>
              <a:gd name="adj2" fmla="val 50000"/>
            </a:avLst>
          </a:prstGeom>
          <a:noFill/>
          <a:ln w="38100">
            <a:solidFill>
              <a:srgbClr val="0000FF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2800" i="1">
              <a:solidFill>
                <a:srgbClr val="FFFF0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7178" name="WordArt 9"/>
          <p:cNvSpPr/>
          <p:nvPr/>
        </p:nvSpPr>
        <p:spPr>
          <a:xfrm>
            <a:off x="1592262" y="3389312"/>
            <a:ext cx="1052512" cy="415925"/>
          </a:xfrm>
          <a:solidFill>
            <a:srgbClr val="0066CC"/>
          </a:solidFill>
          <a:ln w="19050">
            <a:solidFill>
              <a:srgbClr val="99CCFF"/>
            </a:solidFill>
            <a:bevel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algn="ctr"/>
            <a:r>
              <a:rPr sz="3600" b="1" kern="10">
                <a:ln w="19050">
                  <a:solidFill>
                    <a:srgbClr val="99CCFF"/>
                  </a:solidFill>
                  <a:bevel/>
                </a:ln>
                <a:solidFill>
                  <a:srgbClr val="0066CC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西周</a:t>
            </a:r>
          </a:p>
        </p:txBody>
      </p:sp>
      <p:sp>
        <p:nvSpPr>
          <p:cNvPr id="7179" name="WordArt 10"/>
          <p:cNvSpPr/>
          <p:nvPr/>
        </p:nvSpPr>
        <p:spPr>
          <a:xfrm>
            <a:off x="1458912" y="5029200"/>
            <a:ext cx="1041400" cy="477838"/>
          </a:xfrm>
          <a:solidFill>
            <a:srgbClr val="0066CC"/>
          </a:solidFill>
          <a:ln w="19050">
            <a:solidFill>
              <a:srgbClr val="99CCFF"/>
            </a:solidFill>
            <a:bevel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srgbClr val="99CCFF"/>
                  </a:solidFill>
                  <a:bevel/>
                </a:ln>
                <a:solidFill>
                  <a:srgbClr val="0066CC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东周</a:t>
            </a:r>
          </a:p>
        </p:txBody>
      </p:sp>
      <p:sp>
        <p:nvSpPr>
          <p:cNvPr id="7180" name="Text Box 11"/>
          <p:cNvSpPr/>
          <p:nvPr/>
        </p:nvSpPr>
        <p:spPr>
          <a:xfrm>
            <a:off x="2801938" y="3325812"/>
            <a:ext cx="454977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前</a:t>
            </a: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1046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——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前</a:t>
            </a: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771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年）</a:t>
            </a:r>
            <a:endParaRPr lang="zh-CN" altLang="en-US" sz="3200" b="1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81" name="Rectangle 12"/>
          <p:cNvSpPr/>
          <p:nvPr/>
        </p:nvSpPr>
        <p:spPr>
          <a:xfrm>
            <a:off x="3382962" y="4256088"/>
            <a:ext cx="5240338" cy="944562"/>
          </a:xfrm>
          <a:prstGeom prst="rect">
            <a:avLst/>
          </a:prstGeom>
          <a:solidFill>
            <a:srgbClr val="CCCCFF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</a:rPr>
              <a:t>                </a:t>
            </a:r>
            <a:r>
              <a:rPr lang="zh-CN" altLang="en-US" sz="2800" b="1">
                <a:solidFill>
                  <a:srgbClr val="CC0000"/>
                </a:solidFill>
                <a:latin typeface="Times New Roman" pitchFamily="18" charset="0"/>
              </a:rPr>
              <a:t>（公元前</a:t>
            </a: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</a:rPr>
              <a:t>770—</a:t>
            </a:r>
            <a:r>
              <a:rPr lang="zh-CN" altLang="en-US" sz="2800" b="1">
                <a:solidFill>
                  <a:srgbClr val="CC0000"/>
                </a:solidFill>
                <a:latin typeface="Times New Roman" pitchFamily="18" charset="0"/>
              </a:rPr>
              <a:t>前</a:t>
            </a: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</a:rPr>
              <a:t>476</a:t>
            </a:r>
            <a:r>
              <a:rPr lang="zh-CN" altLang="en-US" sz="2800" b="1">
                <a:solidFill>
                  <a:srgbClr val="CC0000"/>
                </a:solidFill>
                <a:latin typeface="Times New Roman" pitchFamily="18" charset="0"/>
              </a:rPr>
              <a:t>年</a:t>
            </a: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</a:rPr>
              <a:t>)——</a:t>
            </a:r>
            <a:r>
              <a:rPr lang="zh-CN" altLang="en-US" sz="2800" b="1">
                <a:solidFill>
                  <a:srgbClr val="CC0000"/>
                </a:solidFill>
                <a:latin typeface="Times New Roman" pitchFamily="18" charset="0"/>
              </a:rPr>
              <a:t>奴隶社会瓦解时期</a:t>
            </a:r>
            <a:endParaRPr lang="zh-CN" altLang="en-US" sz="2800" b="1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7182" name="Text Box 13"/>
          <p:cNvSpPr/>
          <p:nvPr/>
        </p:nvSpPr>
        <p:spPr>
          <a:xfrm>
            <a:off x="3190875" y="5243512"/>
            <a:ext cx="5522912" cy="944562"/>
          </a:xfrm>
          <a:prstGeom prst="rect">
            <a:avLst/>
          </a:prstGeom>
          <a:solidFill>
            <a:srgbClr val="FFFF99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</a:rPr>
              <a:t>                  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（公元前</a:t>
            </a:r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</a:rPr>
              <a:t>475—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前</a:t>
            </a:r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</a:rPr>
              <a:t>221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年） </a:t>
            </a:r>
            <a:endParaRPr lang="zh-CN" altLang="en-US" sz="2800" b="1">
              <a:solidFill>
                <a:srgbClr val="0000FF"/>
              </a:solidFill>
              <a:latin typeface="Times New Roman" pitchFamily="18" charset="0"/>
            </a:endParaRPr>
          </a:p>
          <a:p>
            <a:pPr lvl="0" algn="r"/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</a:rPr>
              <a:t>—— 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封建社会形成时期</a:t>
            </a:r>
            <a:endParaRPr lang="zh-CN" altLang="en-US" sz="2800" b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7183" name="Text Box 14"/>
          <p:cNvSpPr/>
          <p:nvPr/>
        </p:nvSpPr>
        <p:spPr>
          <a:xfrm>
            <a:off x="1571625" y="1587500"/>
            <a:ext cx="466248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前</a:t>
            </a: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2070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——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前</a:t>
            </a: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1600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年）</a:t>
            </a:r>
            <a:endParaRPr lang="zh-CN" altLang="en-US" sz="3200" b="1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84" name="Text Box 15"/>
          <p:cNvSpPr/>
          <p:nvPr/>
        </p:nvSpPr>
        <p:spPr>
          <a:xfrm>
            <a:off x="1571625" y="2466975"/>
            <a:ext cx="508317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前</a:t>
            </a: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1600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——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前</a:t>
            </a: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1046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年）</a:t>
            </a:r>
            <a:endParaRPr lang="zh-CN" altLang="en-US" sz="3200" b="1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7185" name="Group 16"/>
          <p:cNvGrpSpPr/>
          <p:nvPr/>
        </p:nvGrpSpPr>
        <p:grpSpPr>
          <a:xfrm>
            <a:off x="2644775" y="4097338"/>
            <a:ext cx="2376488" cy="1841500"/>
            <a:chOff x="1980" y="2470"/>
            <a:chExt cx="1497" cy="1160"/>
          </a:xfrm>
        </p:grpSpPr>
        <p:sp>
          <p:nvSpPr>
            <p:cNvPr id="7186" name="Text Box 17"/>
            <p:cNvSpPr/>
            <p:nvPr/>
          </p:nvSpPr>
          <p:spPr>
            <a:xfrm>
              <a:off x="2033" y="2470"/>
              <a:ext cx="1368" cy="403"/>
            </a:xfrm>
            <a:prstGeom prst="rect">
              <a:avLst/>
            </a:prstGeom>
            <a:solidFill>
              <a:schemeClr val="accent1"/>
            </a:solidFill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b="1">
                  <a:solidFill>
                    <a:srgbClr val="0000FF"/>
                  </a:solidFill>
                  <a:latin typeface="黑体" pitchFamily="49" charset="-122"/>
                  <a:ea typeface="黑体" pitchFamily="49" charset="-122"/>
                </a:rPr>
                <a:t>(</a:t>
              </a:r>
              <a:r>
                <a:rPr lang="zh-CN" altLang="en-US" sz="3600" b="1">
                  <a:solidFill>
                    <a:srgbClr val="CC0000"/>
                  </a:solidFill>
                  <a:latin typeface="Times New Roman" pitchFamily="18" charset="0"/>
                  <a:ea typeface="黑体" pitchFamily="49" charset="-122"/>
                </a:rPr>
                <a:t>春秋时期</a:t>
              </a:r>
              <a:r>
                <a:rPr lang="zh-CN" altLang="en-US" b="1">
                  <a:solidFill>
                    <a:srgbClr val="0000FF"/>
                  </a:solidFill>
                  <a:latin typeface="黑体" pitchFamily="49" charset="-122"/>
                  <a:ea typeface="黑体" pitchFamily="49" charset="-122"/>
                </a:rPr>
                <a:t>）</a:t>
              </a:r>
              <a:endParaRPr lang="zh-CN" altLang="en-US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7187" name="Text Box 18"/>
            <p:cNvSpPr/>
            <p:nvPr/>
          </p:nvSpPr>
          <p:spPr>
            <a:xfrm>
              <a:off x="1980" y="3188"/>
              <a:ext cx="1497" cy="442"/>
            </a:xfrm>
            <a:prstGeom prst="rect">
              <a:avLst/>
            </a:prstGeom>
            <a:solidFill>
              <a:schemeClr val="accent1"/>
            </a:solidFill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b="1">
                  <a:solidFill>
                    <a:srgbClr val="0000FF"/>
                  </a:solidFill>
                  <a:latin typeface="黑体" pitchFamily="49" charset="-122"/>
                  <a:ea typeface="黑体" pitchFamily="49" charset="-122"/>
                </a:rPr>
                <a:t>(</a:t>
              </a:r>
              <a:r>
                <a:rPr lang="zh-CN" altLang="en-US" sz="4000" b="1">
                  <a:solidFill>
                    <a:srgbClr val="CC0000"/>
                  </a:solidFill>
                  <a:latin typeface="Times New Roman" pitchFamily="18" charset="0"/>
                  <a:ea typeface="黑体" pitchFamily="49" charset="-122"/>
                </a:rPr>
                <a:t>战国时期</a:t>
              </a:r>
              <a:r>
                <a:rPr lang="zh-CN" altLang="en-US" b="1">
                  <a:solidFill>
                    <a:srgbClr val="0000FF"/>
                  </a:solidFill>
                  <a:latin typeface="黑体" pitchFamily="49" charset="-122"/>
                  <a:ea typeface="黑体" pitchFamily="49" charset="-122"/>
                </a:rPr>
                <a:t>）</a:t>
              </a:r>
              <a:endParaRPr lang="zh-CN" altLang="en-US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7188" name="AutoShape 20"/>
          <p:cNvSpPr/>
          <p:nvPr/>
        </p:nvSpPr>
        <p:spPr>
          <a:xfrm>
            <a:off x="2597150" y="4283075"/>
            <a:ext cx="301625" cy="1905000"/>
          </a:xfrm>
          <a:prstGeom prst="leftBrace">
            <a:avLst>
              <a:gd name="adj1" fmla="val 84591"/>
              <a:gd name="adj2" fmla="val 50000"/>
            </a:avLst>
          </a:prstGeom>
          <a:noFill/>
          <a:ln w="38100">
            <a:solidFill>
              <a:srgbClr val="0000FF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2800" i="1">
              <a:solidFill>
                <a:srgbClr val="FFFF0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7189" name="Text Box 21"/>
          <p:cNvSpPr txBox="1">
            <a:spLocks noChangeArrowheads="1"/>
          </p:cNvSpPr>
          <p:nvPr/>
        </p:nvSpPr>
        <p:spPr bwMode="auto">
          <a:xfrm>
            <a:off x="2595563" y="858838"/>
            <a:ext cx="6345238" cy="487363"/>
          </a:xfrm>
          <a:prstGeom prst="rect">
            <a:avLst/>
          </a:prstGeom>
          <a:solidFill>
            <a:schemeClr val="folHlink"/>
          </a:solidFill>
          <a:ln w="9525" algn="ctr">
            <a:noFill/>
            <a:miter lim="800000"/>
          </a:ln>
          <a:effectLst/>
        </p:spPr>
        <p:txBody>
          <a:bodyPr lIns="36000" tIns="0" rIns="0" bIns="0" anchor="ctr" anchorCtr="1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/>
            <a:r>
              <a:rPr lang="zh-CN" altLang="en-US" sz="32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确立封建统治、发展封建经济</a:t>
            </a:r>
            <a:r>
              <a:rPr lang="zh-CN" altLang="en-US"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32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7" dur="500" fill="hold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0" dur="500" fill="hold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6" dur="500" fill="hold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37" dur="500" fill="hold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43" dur="500" fill="hold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base">
                                        <p:cTn id="49" dur="1000" fill="hold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ntr" presetSubtype="16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55" dur="500" fill="hold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9" grpId="0"/>
      <p:bldP spid="7183" grpId="1"/>
      <p:bldP spid="7184" grpId="2"/>
      <p:bldP spid="7178" grpId="3"/>
      <p:bldP spid="7179" grpId="4"/>
      <p:bldP spid="7180" grpId="5"/>
      <p:bldP spid="7181" grpId="6"/>
      <p:bldP spid="7182" grpId="7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文本框 4103"/>
          <p:cNvSpPr/>
          <p:nvPr/>
        </p:nvSpPr>
        <p:spPr>
          <a:xfrm>
            <a:off x="107950" y="44450"/>
            <a:ext cx="1295400" cy="400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 b="1">
                <a:solidFill>
                  <a:srgbClr val="006666"/>
                </a:solidFill>
                <a:ea typeface="方正姚体" pitchFamily="2" charset="-122"/>
              </a:rPr>
              <a:t>导入新课</a:t>
            </a:r>
            <a:endParaRPr lang="zh-CN" altLang="en-US" sz="2000" b="1">
              <a:solidFill>
                <a:srgbClr val="006666"/>
              </a:solidFill>
              <a:ea typeface="方正姚体" pitchFamily="2" charset="-122"/>
            </a:endParaRPr>
          </a:p>
        </p:txBody>
      </p:sp>
      <p:sp>
        <p:nvSpPr>
          <p:cNvPr id="8194" name="Oval 2" descr="80%"/>
          <p:cNvSpPr/>
          <p:nvPr/>
        </p:nvSpPr>
        <p:spPr>
          <a:xfrm>
            <a:off x="2549525" y="4575175"/>
            <a:ext cx="1524000" cy="1828800"/>
          </a:xfrm>
          <a:prstGeom prst="ellipse">
            <a:avLst/>
          </a:prstGeom>
          <a:blipFill rotWithShape="0">
            <a:blip r:embed="rId3"/>
            <a:tile tx="0" ty="0" sx="100000" sy="100000" flip="none" algn="tl"/>
          </a:blipFill>
          <a:ln>
            <a:solidFill>
              <a:schemeClr val="tx1"/>
            </a:solidFill>
            <a:bevel/>
          </a:ln>
          <a:effectLst>
            <a:outerShdw dist="107763" dir="8100000" algn="ctr">
              <a:schemeClr val="bg2"/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en-US" altLang="zh-CN" sz="2000">
              <a:latin typeface="Times New Roman" pitchFamily="18" charset="0"/>
              <a:ea typeface="隶书" pitchFamily="49" charset="-122"/>
            </a:endParaRPr>
          </a:p>
        </p:txBody>
      </p:sp>
      <p:sp>
        <p:nvSpPr>
          <p:cNvPr id="8195" name="Oval 3" descr="80%"/>
          <p:cNvSpPr/>
          <p:nvPr/>
        </p:nvSpPr>
        <p:spPr>
          <a:xfrm>
            <a:off x="1168400" y="2957512"/>
            <a:ext cx="1600200" cy="1828800"/>
          </a:xfrm>
          <a:prstGeom prst="ellipse">
            <a:avLst/>
          </a:prstGeom>
          <a:blipFill rotWithShape="0">
            <a:blip r:embed="rId3"/>
            <a:tile tx="0" ty="0" sx="100000" sy="100000" flip="none" algn="tl"/>
          </a:blipFill>
          <a:ln>
            <a:solidFill>
              <a:schemeClr val="tx1"/>
            </a:solidFill>
            <a:bevel/>
          </a:ln>
          <a:effectLst>
            <a:outerShdw dist="107763" dir="8100000" algn="ctr">
              <a:schemeClr val="bg2"/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en-US" altLang="zh-CN" sz="2400">
              <a:latin typeface="Times New Roman" pitchFamily="18" charset="0"/>
              <a:ea typeface="隶书" pitchFamily="49" charset="-122"/>
            </a:endParaRPr>
          </a:p>
        </p:txBody>
      </p:sp>
      <p:pic>
        <p:nvPicPr>
          <p:cNvPr id="8196" name="Picture 4" descr="诸子像"/>
          <p:cNvPicPr/>
          <p:nvPr/>
        </p:nvPicPr>
        <p:blipFill>
          <a:blip r:embed="rId4"/>
          <a:srcRect l="29660" r="58228" b="28199"/>
          <a:stretch>
            <a:fillRect/>
          </a:stretch>
        </p:blipFill>
        <p:spPr>
          <a:xfrm>
            <a:off x="2693988" y="4575175"/>
            <a:ext cx="1143000" cy="1447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7" name="Oval 5" descr="80%"/>
          <p:cNvSpPr/>
          <p:nvPr/>
        </p:nvSpPr>
        <p:spPr>
          <a:xfrm>
            <a:off x="4600575" y="4464050"/>
            <a:ext cx="1676400" cy="1905000"/>
          </a:xfrm>
          <a:prstGeom prst="ellipse">
            <a:avLst/>
          </a:prstGeom>
          <a:blipFill rotWithShape="0">
            <a:blip r:embed="rId3"/>
            <a:tile tx="0" ty="0" sx="100000" sy="100000" flip="none" algn="tl"/>
          </a:blipFill>
          <a:ln>
            <a:solidFill>
              <a:schemeClr val="tx1"/>
            </a:solidFill>
            <a:bevel/>
          </a:ln>
          <a:effectLst>
            <a:outerShdw dist="107763" dir="8100000" algn="ctr">
              <a:schemeClr val="bg2"/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en-US" altLang="zh-CN" sz="2400">
              <a:latin typeface="Times New Roman" pitchFamily="18" charset="0"/>
              <a:ea typeface="隶书" pitchFamily="49" charset="-122"/>
            </a:endParaRPr>
          </a:p>
        </p:txBody>
      </p:sp>
      <p:sp>
        <p:nvSpPr>
          <p:cNvPr id="8198" name="Oval 7" descr="80%"/>
          <p:cNvSpPr/>
          <p:nvPr/>
        </p:nvSpPr>
        <p:spPr>
          <a:xfrm>
            <a:off x="6365875" y="3244850"/>
            <a:ext cx="1600200" cy="1905000"/>
          </a:xfrm>
          <a:prstGeom prst="ellipse">
            <a:avLst/>
          </a:prstGeom>
          <a:blipFill rotWithShape="0">
            <a:blip r:embed="rId3"/>
            <a:tile tx="0" ty="0" sx="100000" sy="100000" flip="none" algn="tl"/>
          </a:blipFill>
          <a:ln>
            <a:solidFill>
              <a:schemeClr val="tx1"/>
            </a:solidFill>
            <a:bevel/>
          </a:ln>
          <a:effectLst>
            <a:outerShdw dist="107763" dir="8100000" algn="ctr">
              <a:schemeClr val="bg2"/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en-US" altLang="zh-CN" sz="2400">
              <a:latin typeface="Times New Roman" pitchFamily="18" charset="0"/>
              <a:ea typeface="隶书" pitchFamily="49" charset="-122"/>
            </a:endParaRPr>
          </a:p>
        </p:txBody>
      </p:sp>
      <p:pic>
        <p:nvPicPr>
          <p:cNvPr id="8199" name="Picture 8" descr="诸子像"/>
          <p:cNvPicPr/>
          <p:nvPr/>
        </p:nvPicPr>
        <p:blipFill>
          <a:blip r:embed="rId4"/>
          <a:srcRect l="65257" t="3590" r="22669" b="28199"/>
          <a:stretch>
            <a:fillRect/>
          </a:stretch>
        </p:blipFill>
        <p:spPr>
          <a:xfrm>
            <a:off x="6499225" y="3311525"/>
            <a:ext cx="1133475" cy="1431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200" name="Oval 9" descr="80%"/>
          <p:cNvSpPr/>
          <p:nvPr/>
        </p:nvSpPr>
        <p:spPr>
          <a:xfrm>
            <a:off x="6688138" y="976312"/>
            <a:ext cx="1600200" cy="1828800"/>
          </a:xfrm>
          <a:prstGeom prst="ellipse">
            <a:avLst/>
          </a:prstGeom>
          <a:blipFill rotWithShape="0">
            <a:blip r:embed="rId3"/>
            <a:tile tx="0" ty="0" sx="100000" sy="100000" flip="none" algn="tl"/>
          </a:blipFill>
          <a:ln>
            <a:solidFill>
              <a:schemeClr val="tx1"/>
            </a:solidFill>
            <a:bevel/>
          </a:ln>
          <a:effectLst>
            <a:outerShdw dist="107763" dir="8100000" algn="ctr">
              <a:schemeClr val="bg2"/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en-US" altLang="zh-CN" sz="2400">
              <a:latin typeface="Times New Roman" pitchFamily="18" charset="0"/>
              <a:ea typeface="隶书" pitchFamily="49" charset="-122"/>
            </a:endParaRPr>
          </a:p>
        </p:txBody>
      </p:sp>
      <p:pic>
        <p:nvPicPr>
          <p:cNvPr id="8201" name="Picture 10" descr="诸子像"/>
          <p:cNvPicPr/>
          <p:nvPr/>
        </p:nvPicPr>
        <p:blipFill>
          <a:blip r:embed="rId4"/>
          <a:srcRect l="77302" r="11394" b="28199"/>
          <a:stretch>
            <a:fillRect/>
          </a:stretch>
        </p:blipFill>
        <p:spPr>
          <a:xfrm>
            <a:off x="6894512" y="966788"/>
            <a:ext cx="1060450" cy="1517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02" name="Picture 17" descr="诸子百家"/>
          <p:cNvPicPr/>
          <p:nvPr/>
        </p:nvPicPr>
        <p:blipFill>
          <a:blip r:embed="rId5">
            <a:lum bright="18000" contrast="24000"/>
          </a:blip>
          <a:srcRect l="10248" t="8624" r="81874" b="65214"/>
          <a:stretch>
            <a:fillRect/>
          </a:stretch>
        </p:blipFill>
        <p:spPr>
          <a:xfrm>
            <a:off x="1255712" y="3062288"/>
            <a:ext cx="1316038" cy="13684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203" name="Oval 3" descr="80%"/>
          <p:cNvSpPr/>
          <p:nvPr/>
        </p:nvSpPr>
        <p:spPr>
          <a:xfrm>
            <a:off x="471488" y="1003300"/>
            <a:ext cx="1706562" cy="1954212"/>
          </a:xfrm>
          <a:prstGeom prst="ellipse">
            <a:avLst/>
          </a:prstGeom>
          <a:blipFill rotWithShape="0">
            <a:blip r:embed="rId3"/>
            <a:tile tx="0" ty="0" sx="100000" sy="100000" flip="none" algn="tl"/>
          </a:blipFill>
          <a:ln>
            <a:solidFill>
              <a:schemeClr val="tx1"/>
            </a:solidFill>
            <a:bevel/>
          </a:ln>
          <a:effectLst>
            <a:outerShdw dist="107763" dir="8100000" algn="ctr">
              <a:schemeClr val="bg2"/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en-US" altLang="zh-CN" sz="2400">
              <a:latin typeface="Times New Roman" pitchFamily="18" charset="0"/>
              <a:ea typeface="隶书" pitchFamily="49" charset="-122"/>
            </a:endParaRPr>
          </a:p>
        </p:txBody>
      </p:sp>
      <p:pic>
        <p:nvPicPr>
          <p:cNvPr id="8204" name="Picture 4" descr="诸子像"/>
          <p:cNvPicPr/>
          <p:nvPr/>
        </p:nvPicPr>
        <p:blipFill>
          <a:blip r:embed="rId4"/>
          <a:srcRect l="-610" t="8350" r="90907" b="28199"/>
          <a:stretch>
            <a:fillRect/>
          </a:stretch>
        </p:blipFill>
        <p:spPr>
          <a:xfrm>
            <a:off x="552450" y="1003300"/>
            <a:ext cx="1323975" cy="1598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205" name="WordArt 2"/>
          <p:cNvSpPr>
            <a:spLocks noTextEdit="1"/>
          </p:cNvSpPr>
          <p:nvPr/>
        </p:nvSpPr>
        <p:spPr>
          <a:xfrm>
            <a:off x="2176461" y="830261"/>
            <a:ext cx="4511675" cy="1771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fontAlgn="base" hangingPunct="0"/>
            <a:r>
              <a:rPr lang="zh-CN" altLang="en-US" sz="3600" b="1" strike="noStrike" noProof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大家知道他</a:t>
            </a:r>
            <a:endParaRPr lang="zh-CN" altLang="en-US" sz="3600" b="1" strike="noStrike" noProof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algn="ctr" eaLnBrk="0" fontAlgn="base" hangingPunct="0"/>
            <a:r>
              <a:rPr lang="zh-CN" altLang="en-US" sz="3600" b="1" strike="noStrike" noProof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们是谁吗？</a:t>
            </a:r>
            <a:endParaRPr lang="zh-CN" altLang="en-US" sz="3600" b="1" strike="noStrike" noProof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8206" name="Picture 6" descr="诸子像"/>
          <p:cNvPicPr/>
          <p:nvPr/>
        </p:nvPicPr>
        <p:blipFill>
          <a:blip r:embed="rId4"/>
          <a:srcRect l="42373" r="46946" b="35380"/>
          <a:stretch>
            <a:fillRect/>
          </a:stretch>
        </p:blipFill>
        <p:spPr>
          <a:xfrm>
            <a:off x="4852988" y="4537075"/>
            <a:ext cx="1171575" cy="1524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0" dur="500" fill="hold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6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 fill="hold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 fill="hold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8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32" dur="500" fill="hold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8" dur="500" fill="hold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4" dur="500" fill="hold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7" dur="500" fill="hold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3" dur="500" fill="hold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6" dur="500" fill="hold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1"/>
      <p:bldP spid="8197" grpId="2"/>
      <p:bldP spid="8198" grpId="3"/>
      <p:bldP spid="8200" grpId="4"/>
      <p:bldP spid="8203" grpId="5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文本框 3"/>
          <p:cNvSpPr/>
          <p:nvPr/>
        </p:nvSpPr>
        <p:spPr>
          <a:xfrm>
            <a:off x="3635375" y="630238"/>
            <a:ext cx="2224088" cy="706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学习目标</a:t>
            </a:r>
            <a:endParaRPr lang="zh-CN" altLang="en-US" sz="40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2" name="文本框 5126"/>
          <p:cNvSpPr/>
          <p:nvPr/>
        </p:nvSpPr>
        <p:spPr>
          <a:xfrm>
            <a:off x="106362" y="44450"/>
            <a:ext cx="1296988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 b="1">
                <a:solidFill>
                  <a:srgbClr val="006666"/>
                </a:solidFill>
                <a:ea typeface="方正姚体" pitchFamily="2" charset="-122"/>
              </a:rPr>
              <a:t>导入新课</a:t>
            </a:r>
            <a:endParaRPr lang="zh-CN" altLang="en-US" sz="2000" b="1">
              <a:solidFill>
                <a:srgbClr val="006666"/>
              </a:solidFill>
              <a:ea typeface="方正姚体" pitchFamily="2" charset="-122"/>
            </a:endParaRPr>
          </a:p>
        </p:txBody>
      </p:sp>
      <p:grpSp>
        <p:nvGrpSpPr>
          <p:cNvPr id="10243" name="组合 3"/>
          <p:cNvGrpSpPr/>
          <p:nvPr/>
        </p:nvGrpSpPr>
        <p:grpSpPr>
          <a:xfrm>
            <a:off x="755650" y="836612"/>
            <a:ext cx="1714500" cy="500062"/>
            <a:chOff x="1076" y="1998"/>
            <a:chExt cx="2699" cy="788"/>
          </a:xfrm>
        </p:grpSpPr>
        <p:sp>
          <p:nvSpPr>
            <p:cNvPr id="10244" name="流程图: 文档 4"/>
            <p:cNvSpPr/>
            <p:nvPr/>
          </p:nvSpPr>
          <p:spPr>
            <a:xfrm>
              <a:off x="1076" y="2071"/>
              <a:ext cx="2632" cy="715"/>
            </a:xfrm>
            <a:prstGeom prst="flowChartDocument">
              <a:avLst/>
            </a:prstGeom>
            <a:solidFill>
              <a:srgbClr val="CC9764"/>
            </a:solidFill>
            <a:ln w="12700">
              <a:solidFill>
                <a:srgbClr val="BCA690"/>
              </a:solidFill>
              <a:round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0245" name="文本框 4101"/>
            <p:cNvSpPr txBox="1"/>
            <p:nvPr/>
          </p:nvSpPr>
          <p:spPr>
            <a:xfrm>
              <a:off x="1076" y="1998"/>
              <a:ext cx="2699" cy="69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/>
              <a:r>
                <a:rPr lang="zh-CN" altLang="en-US" sz="2300" b="1">
                  <a:solidFill>
                    <a:srgbClr val="D6F5F5"/>
                  </a:solidFill>
                  <a:latin typeface="宋体" pitchFamily="2" charset="-122"/>
                  <a:ea typeface="幼圆" panose="02010509060101010101" charset="-122"/>
                  <a:sym typeface="宋体" pitchFamily="2" charset="-122"/>
                </a:rPr>
                <a:t>认识与了解</a:t>
              </a:r>
              <a:endParaRPr lang="zh-CN" altLang="en-US" sz="2300" b="1">
                <a:solidFill>
                  <a:srgbClr val="D6F5F5"/>
                </a:solidFill>
                <a:latin typeface="宋体" pitchFamily="2" charset="-122"/>
                <a:ea typeface="幼圆" panose="02010509060101010101" charset="-122"/>
                <a:sym typeface="宋体" pitchFamily="2" charset="-122"/>
              </a:endParaRPr>
            </a:p>
          </p:txBody>
        </p:sp>
      </p:grpSp>
      <p:sp>
        <p:nvSpPr>
          <p:cNvPr id="10246" name="Text Box 5"/>
          <p:cNvSpPr/>
          <p:nvPr/>
        </p:nvSpPr>
        <p:spPr>
          <a:xfrm>
            <a:off x="749300" y="1771650"/>
            <a:ext cx="7994650" cy="4032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000" tIns="46800" rIns="90000" bIns="4680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latin typeface="Times New Roman" pitchFamily="18" charset="0"/>
              </a:rPr>
              <a:t>1</a:t>
            </a:r>
            <a:r>
              <a:rPr lang="en-US" altLang="zh-CN" sz="3200" b="1">
                <a:latin typeface="Times New Roman" pitchFamily="18" charset="0"/>
              </a:rPr>
              <a:t>.</a:t>
            </a:r>
            <a:r>
              <a:rPr lang="zh-CN" altLang="en-US" sz="3200" b="1">
                <a:latin typeface="Times New Roman" pitchFamily="18" charset="0"/>
              </a:rPr>
              <a:t>了解</a:t>
            </a:r>
            <a:r>
              <a:rPr lang="en-US" altLang="zh-CN" sz="3200" b="1">
                <a:latin typeface="Times New Roman" pitchFamily="18" charset="0"/>
                <a:sym typeface="宋体" pitchFamily="2" charset="-122"/>
              </a:rPr>
              <a:t>老子和他的辩证思想。</a:t>
            </a:r>
            <a:r>
              <a:rPr lang="en-US" altLang="zh-CN" sz="3200" b="1">
                <a:latin typeface="Times New Roman" pitchFamily="18" charset="0"/>
              </a:rPr>
              <a:t>孔子及其学说。战国时期的诸子百家：墨家、儒家、道家、法家等。</a:t>
            </a:r>
            <a:endParaRPr lang="en-US" altLang="zh-CN" sz="3200" b="1">
              <a:latin typeface="Times New Roman" pitchFamily="18" charset="0"/>
            </a:endParaRPr>
          </a:p>
          <a:p>
            <a:pPr lvl="0"/>
            <a:endParaRPr lang="en-US" altLang="zh-CN" sz="3200" b="1">
              <a:latin typeface="Times New Roman" pitchFamily="18" charset="0"/>
            </a:endParaRPr>
          </a:p>
          <a:p>
            <a:pPr lvl="0"/>
            <a:r>
              <a:rPr lang="en-US" altLang="zh-CN" sz="3200" b="1">
                <a:latin typeface="Times New Roman" pitchFamily="18" charset="0"/>
                <a:sym typeface="宋体" pitchFamily="2" charset="-122"/>
              </a:rPr>
              <a:t>2.</a:t>
            </a:r>
            <a:r>
              <a:rPr lang="zh-CN" altLang="en-US" sz="3200" b="1">
                <a:latin typeface="Times New Roman" pitchFamily="18" charset="0"/>
                <a:sym typeface="宋体" pitchFamily="2" charset="-122"/>
              </a:rPr>
              <a:t>掌握</a:t>
            </a:r>
            <a:r>
              <a:rPr lang="en-US" altLang="zh-CN" sz="3200" b="1">
                <a:latin typeface="Times New Roman" pitchFamily="18" charset="0"/>
              </a:rPr>
              <a:t>孔子在教育和文化上的贡献。诸子百家</a:t>
            </a:r>
            <a:r>
              <a:rPr lang="zh-CN" altLang="en-US" sz="3200" b="1">
                <a:latin typeface="Times New Roman" pitchFamily="18" charset="0"/>
              </a:rPr>
              <a:t>的言论。</a:t>
            </a:r>
            <a:endParaRPr lang="zh-CN" altLang="en-US" sz="3200" b="1">
              <a:latin typeface="Times New Roman" pitchFamily="18" charset="0"/>
            </a:endParaRPr>
          </a:p>
          <a:p>
            <a:pPr lvl="0"/>
            <a:endParaRPr lang="zh-CN" altLang="en-US" sz="3200" b="1">
              <a:latin typeface="Times New Roman" pitchFamily="18" charset="0"/>
            </a:endParaRPr>
          </a:p>
          <a:p>
            <a:pPr lvl="0"/>
            <a:r>
              <a:rPr lang="en-US" altLang="zh-CN" sz="3200" b="1">
                <a:latin typeface="Times New Roman" pitchFamily="18" charset="0"/>
              </a:rPr>
              <a:t>3.</a:t>
            </a:r>
            <a:r>
              <a:rPr lang="zh-CN" altLang="en-US" sz="3200" b="1">
                <a:latin typeface="Times New Roman" pitchFamily="18" charset="0"/>
              </a:rPr>
              <a:t>初步理解</a:t>
            </a:r>
            <a:r>
              <a:rPr lang="en-US" altLang="zh-CN" sz="3200" b="1">
                <a:latin typeface="Times New Roman" pitchFamily="18" charset="0"/>
              </a:rPr>
              <a:t>“</a:t>
            </a:r>
            <a:r>
              <a:rPr lang="zh-CN" altLang="en-US" sz="3200" b="1">
                <a:latin typeface="Times New Roman" pitchFamily="18" charset="0"/>
              </a:rPr>
              <a:t>百家争鸣</a:t>
            </a:r>
            <a:r>
              <a:rPr lang="en-US" altLang="zh-CN" sz="3200" b="1">
                <a:latin typeface="Times New Roman" pitchFamily="18" charset="0"/>
              </a:rPr>
              <a:t>”</a:t>
            </a:r>
            <a:r>
              <a:rPr lang="zh-CN" altLang="en-US" sz="3200" b="1">
                <a:latin typeface="Times New Roman" pitchFamily="18" charset="0"/>
              </a:rPr>
              <a:t>对后世的深远影响。</a:t>
            </a:r>
            <a:endParaRPr lang="zh-CN" altLang="en-US" sz="3200" b="1">
              <a:latin typeface="Times New Roman" pitchFamily="18" charset="0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文本框 4103"/>
          <p:cNvSpPr/>
          <p:nvPr/>
        </p:nvSpPr>
        <p:spPr>
          <a:xfrm>
            <a:off x="106362" y="44450"/>
            <a:ext cx="12954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000" b="1">
                <a:solidFill>
                  <a:srgbClr val="006666"/>
                </a:solidFill>
                <a:ea typeface="方正姚体" pitchFamily="2" charset="-122"/>
              </a:rPr>
              <a:t>讲授新课</a:t>
            </a:r>
            <a:endParaRPr lang="zh-CN" altLang="zh-CN" sz="2000" b="1">
              <a:solidFill>
                <a:srgbClr val="006666"/>
              </a:solidFill>
              <a:ea typeface="方正姚体" pitchFamily="2" charset="-122"/>
            </a:endParaRPr>
          </a:p>
        </p:txBody>
      </p:sp>
      <p:sp>
        <p:nvSpPr>
          <p:cNvPr id="11266" name="矩形 7"/>
          <p:cNvSpPr/>
          <p:nvPr/>
        </p:nvSpPr>
        <p:spPr>
          <a:xfrm>
            <a:off x="885825" y="571500"/>
            <a:ext cx="890588" cy="523875"/>
          </a:xfrm>
          <a:custGeom>
            <a:cxnLst>
              <a:cxn ang="0">
                <a:pos x="0" y="1872208"/>
              </a:cxn>
              <a:cxn ang="0">
                <a:pos x="2520280" y="1872208"/>
              </a:cxn>
              <a:cxn ang="0">
                <a:pos x="0" y="1872208"/>
              </a:cxn>
              <a:cxn ang="0">
                <a:pos x="0" y="0"/>
              </a:cxn>
              <a:cxn ang="0">
                <a:pos x="916" y="0"/>
              </a:cxn>
              <a:cxn ang="0">
                <a:pos x="0" y="0"/>
              </a:cxn>
            </a:cxnLst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rgbClr val="DDDDDD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1267" name="文本框 6151"/>
          <p:cNvSpPr/>
          <p:nvPr/>
        </p:nvSpPr>
        <p:spPr>
          <a:xfrm>
            <a:off x="1041400" y="444500"/>
            <a:ext cx="1995488" cy="5778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老子</a:t>
            </a:r>
            <a:endParaRPr lang="zh-CN" altLang="en-US" sz="3200" b="1"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11268" name="图片 2" descr="32fa828ba61ea8d3155a8b7f970a304e251f5855"/>
          <p:cNvPicPr/>
          <p:nvPr/>
        </p:nvPicPr>
        <p:blipFill>
          <a:blip r:embed="rId2"/>
          <a:srcRect b="7553"/>
          <a:stretch>
            <a:fillRect/>
          </a:stretch>
        </p:blipFill>
        <p:spPr>
          <a:xfrm>
            <a:off x="4876800" y="762000"/>
            <a:ext cx="4090988" cy="54324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9" name="文本框 3"/>
          <p:cNvSpPr/>
          <p:nvPr/>
        </p:nvSpPr>
        <p:spPr>
          <a:xfrm>
            <a:off x="593725" y="1676400"/>
            <a:ext cx="3860800" cy="3505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/>
              <a:t>       </a:t>
            </a:r>
            <a:r>
              <a:rPr lang="zh-CN" altLang="en-US" sz="3200" b="1">
                <a:solidFill>
                  <a:srgbClr val="0000FF"/>
                </a:solidFill>
              </a:rPr>
              <a:t>老子是春秋后期楚国人，道家学派的创始人。姓李名耳，做过周朝的史官，管理王室的藏书。他学识渊博，据说孔子曾向他请教过很多问题。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sp>
        <p:nvSpPr>
          <p:cNvPr id="11270" name="文本框 2"/>
          <p:cNvSpPr/>
          <p:nvPr/>
        </p:nvSpPr>
        <p:spPr>
          <a:xfrm>
            <a:off x="238125" y="444500"/>
            <a:ext cx="938212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/>
              <a:t>一、</a:t>
            </a:r>
            <a:endParaRPr lang="zh-CN" altLang="en-US" sz="36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3" dur="1000" fill="hold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文本框 4103"/>
          <p:cNvSpPr/>
          <p:nvPr/>
        </p:nvSpPr>
        <p:spPr>
          <a:xfrm>
            <a:off x="106362" y="44450"/>
            <a:ext cx="12954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000" b="1">
                <a:solidFill>
                  <a:srgbClr val="006666"/>
                </a:solidFill>
                <a:ea typeface="方正姚体" pitchFamily="2" charset="-122"/>
              </a:rPr>
              <a:t>讲授新课</a:t>
            </a:r>
            <a:endParaRPr lang="zh-CN" altLang="zh-CN" sz="2000" b="1">
              <a:solidFill>
                <a:srgbClr val="006666"/>
              </a:solidFill>
              <a:ea typeface="方正姚体" pitchFamily="2" charset="-122"/>
            </a:endParaRPr>
          </a:p>
        </p:txBody>
      </p:sp>
      <p:sp>
        <p:nvSpPr>
          <p:cNvPr id="12290" name="Rectangle 8"/>
          <p:cNvSpPr/>
          <p:nvPr/>
        </p:nvSpPr>
        <p:spPr>
          <a:xfrm>
            <a:off x="1203325" y="1174750"/>
            <a:ext cx="247808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 u="sng">
                <a:solidFill>
                  <a:srgbClr val="000099"/>
                </a:solidFill>
                <a:latin typeface="Times New Roman" pitchFamily="18" charset="0"/>
              </a:rPr>
              <a:t>历史地位</a:t>
            </a:r>
            <a:r>
              <a:rPr lang="zh-CN" altLang="en-US" sz="3600" b="1">
                <a:solidFill>
                  <a:srgbClr val="000099"/>
                </a:solidFill>
                <a:latin typeface="Times New Roman" pitchFamily="18" charset="0"/>
              </a:rPr>
              <a:t>：</a:t>
            </a:r>
            <a:endParaRPr lang="zh-CN" altLang="en-US" sz="3600" b="1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12291" name="Rectangle 9"/>
          <p:cNvSpPr/>
          <p:nvPr/>
        </p:nvSpPr>
        <p:spPr>
          <a:xfrm>
            <a:off x="3286125" y="1209675"/>
            <a:ext cx="3760788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CC0000"/>
                </a:solidFill>
                <a:latin typeface="Times New Roman" pitchFamily="18" charset="0"/>
              </a:rPr>
              <a:t>道家学派创始人。</a:t>
            </a:r>
            <a:endParaRPr lang="zh-CN" altLang="en-US" sz="3600" b="1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12292" name="Rectangle 10"/>
          <p:cNvSpPr>
            <a:spLocks noChangeArrowheads="1"/>
          </p:cNvSpPr>
          <p:nvPr/>
        </p:nvSpPr>
        <p:spPr bwMode="auto">
          <a:xfrm>
            <a:off x="1127125" y="2841625"/>
            <a:ext cx="2478088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3600" b="1" u="sng">
                <a:solidFill>
                  <a:srgbClr val="0000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老子思想</a:t>
            </a:r>
            <a:r>
              <a:rPr lang="zh-CN" altLang="en-US" sz="3600" b="1">
                <a:solidFill>
                  <a:srgbClr val="0000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：</a:t>
            </a:r>
            <a:endParaRPr lang="zh-CN" altLang="en-US" sz="3600" b="1">
              <a:solidFill>
                <a:srgbClr val="000099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2293" name="Rectangle 11"/>
          <p:cNvSpPr/>
          <p:nvPr/>
        </p:nvSpPr>
        <p:spPr>
          <a:xfrm>
            <a:off x="3482975" y="1897062"/>
            <a:ext cx="5651500" cy="2835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600" b="1">
                <a:latin typeface="Times New Roman" pitchFamily="18" charset="0"/>
              </a:rPr>
              <a:t>1</a:t>
            </a:r>
            <a:r>
              <a:rPr lang="zh-CN" altLang="en-US" sz="3600" b="1">
                <a:latin typeface="Times New Roman" pitchFamily="18" charset="0"/>
              </a:rPr>
              <a:t>、顺应自然</a:t>
            </a:r>
            <a:endParaRPr lang="zh-CN" altLang="en-US" sz="3600" b="1">
              <a:latin typeface="Times New Roman" pitchFamily="18" charset="0"/>
            </a:endParaRPr>
          </a:p>
          <a:p>
            <a:pPr lvl="0"/>
            <a:r>
              <a:rPr lang="en-US" altLang="zh-CN" sz="3600" b="1">
                <a:latin typeface="Times New Roman" pitchFamily="18" charset="0"/>
              </a:rPr>
              <a:t>2</a:t>
            </a:r>
            <a:r>
              <a:rPr lang="zh-CN" altLang="en-US" sz="3600" b="1">
                <a:latin typeface="Times New Roman" pitchFamily="18" charset="0"/>
              </a:rPr>
              <a:t>、世间事物都有对立面</a:t>
            </a:r>
            <a:r>
              <a:rPr lang="en-US" altLang="zh-CN" sz="3600" b="1">
                <a:latin typeface="Times New Roman" pitchFamily="18" charset="0"/>
              </a:rPr>
              <a:t>;</a:t>
            </a:r>
            <a:r>
              <a:rPr lang="zh-CN" altLang="en-US" sz="3600" b="1">
                <a:latin typeface="Times New Roman" pitchFamily="18" charset="0"/>
              </a:rPr>
              <a:t>双方可以相互转化</a:t>
            </a:r>
            <a:r>
              <a:rPr lang="en-US" altLang="zh-CN" sz="3600" b="1">
                <a:latin typeface="Times New Roman" pitchFamily="18" charset="0"/>
              </a:rPr>
              <a:t>; </a:t>
            </a:r>
            <a:r>
              <a:rPr lang="zh-CN" altLang="en-US" sz="3600" b="1">
                <a:latin typeface="Times New Roman" pitchFamily="18" charset="0"/>
              </a:rPr>
              <a:t>善于从正反两方面思考问题。</a:t>
            </a:r>
            <a:endParaRPr lang="zh-CN" altLang="en-US" sz="3600" b="1">
              <a:latin typeface="Times New Roman" pitchFamily="18" charset="0"/>
            </a:endParaRPr>
          </a:p>
          <a:p>
            <a:pPr lvl="0"/>
            <a:r>
              <a:rPr lang="en-US" altLang="zh-CN" sz="3600" b="1">
                <a:latin typeface="Times New Roman" pitchFamily="18" charset="0"/>
              </a:rPr>
              <a:t>3</a:t>
            </a:r>
            <a:r>
              <a:rPr lang="zh-CN" altLang="en-US" sz="3600" b="1">
                <a:latin typeface="Times New Roman" pitchFamily="18" charset="0"/>
              </a:rPr>
              <a:t>、政治上</a:t>
            </a:r>
            <a:r>
              <a:rPr lang="en-US" altLang="zh-CN" sz="3600" b="1">
                <a:latin typeface="Times New Roman" pitchFamily="18" charset="0"/>
              </a:rPr>
              <a:t>“</a:t>
            </a:r>
            <a:r>
              <a:rPr lang="zh-CN" altLang="en-US" sz="3600" b="1">
                <a:latin typeface="Times New Roman" pitchFamily="18" charset="0"/>
              </a:rPr>
              <a:t>无为而治</a:t>
            </a:r>
            <a:r>
              <a:rPr lang="en-US" altLang="zh-CN" sz="3600" b="1">
                <a:latin typeface="Times New Roman" pitchFamily="18" charset="0"/>
              </a:rPr>
              <a:t>”</a:t>
            </a:r>
            <a:r>
              <a:rPr lang="zh-CN" altLang="en-US" sz="3600" b="1">
                <a:latin typeface="Times New Roman" pitchFamily="18" charset="0"/>
              </a:rPr>
              <a:t> </a:t>
            </a:r>
            <a:endParaRPr lang="zh-CN" altLang="en-US" sz="3600" b="1">
              <a:latin typeface="Times New Roman" pitchFamily="18" charset="0"/>
            </a:endParaRPr>
          </a:p>
        </p:txBody>
      </p:sp>
      <p:sp>
        <p:nvSpPr>
          <p:cNvPr id="12294" name="AutoShape 12"/>
          <p:cNvSpPr/>
          <p:nvPr/>
        </p:nvSpPr>
        <p:spPr>
          <a:xfrm>
            <a:off x="3228975" y="2065338"/>
            <a:ext cx="188912" cy="2497138"/>
          </a:xfrm>
          <a:prstGeom prst="leftBrace">
            <a:avLst>
              <a:gd name="adj1" fmla="val 69948"/>
              <a:gd name="adj2" fmla="val 50000"/>
            </a:avLst>
          </a:prstGeom>
          <a:noFill/>
          <a:ln w="38100">
            <a:solidFill>
              <a:schemeClr val="tx1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5400">
              <a:latin typeface="Times New Roman" pitchFamily="18" charset="0"/>
            </a:endParaRPr>
          </a:p>
        </p:txBody>
      </p:sp>
      <p:sp>
        <p:nvSpPr>
          <p:cNvPr id="12295" name="Rectangle 13"/>
          <p:cNvSpPr>
            <a:spLocks noChangeArrowheads="1"/>
          </p:cNvSpPr>
          <p:nvPr/>
        </p:nvSpPr>
        <p:spPr bwMode="auto">
          <a:xfrm>
            <a:off x="1346200" y="4878388"/>
            <a:ext cx="2655888" cy="639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3600" b="1" u="sng">
                <a:solidFill>
                  <a:srgbClr val="0000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学说记录</a:t>
            </a:r>
            <a:r>
              <a:rPr lang="zh-CN" altLang="en-US" sz="3600" b="1">
                <a:solidFill>
                  <a:srgbClr val="0000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：</a:t>
            </a:r>
            <a:endParaRPr lang="zh-CN" altLang="en-US" sz="3600" b="1">
              <a:solidFill>
                <a:srgbClr val="000099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2296" name="Rectangle 14"/>
          <p:cNvSpPr/>
          <p:nvPr/>
        </p:nvSpPr>
        <p:spPr>
          <a:xfrm>
            <a:off x="3228975" y="4864100"/>
            <a:ext cx="2330450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600" b="1">
                <a:solidFill>
                  <a:srgbClr val="CC0000"/>
                </a:solidFill>
                <a:latin typeface="Times New Roman" pitchFamily="18" charset="0"/>
              </a:rPr>
              <a:t>《</a:t>
            </a:r>
            <a:r>
              <a:rPr lang="zh-CN" altLang="en-US" sz="3600" b="1">
                <a:solidFill>
                  <a:srgbClr val="CC0000"/>
                </a:solidFill>
                <a:latin typeface="Times New Roman" pitchFamily="18" charset="0"/>
              </a:rPr>
              <a:t>道德经</a:t>
            </a:r>
            <a:r>
              <a:rPr lang="en-US" altLang="zh-CN" sz="3600" b="1">
                <a:solidFill>
                  <a:srgbClr val="CC0000"/>
                </a:solidFill>
                <a:latin typeface="Times New Roman" pitchFamily="18" charset="0"/>
              </a:rPr>
              <a:t>》 </a:t>
            </a:r>
            <a:endParaRPr lang="en-US" altLang="zh-CN" sz="3600" b="1">
              <a:solidFill>
                <a:srgbClr val="CC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base">
                                        <p:cTn id="13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19" dur="500" fill="hold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3" grpId="1"/>
      <p:bldP spid="12296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3313" name="Picture 2"/>
          <p:cNvPicPr/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180975" y="981075"/>
            <a:ext cx="3813175" cy="359886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3314" name="Picture 3"/>
          <p:cNvPicPr/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4716462" y="1412875"/>
            <a:ext cx="4100512" cy="3095625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3315" name="WordArt 4"/>
          <p:cNvSpPr/>
          <p:nvPr/>
        </p:nvSpPr>
        <p:spPr>
          <a:xfrm>
            <a:off x="1116012" y="4581525"/>
            <a:ext cx="7129462" cy="2033588"/>
          </a:xfrm>
          <a:solidFill>
            <a:srgbClr val="FF0000"/>
          </a:solidFill>
          <a:ln w="19050">
            <a:solidFill>
              <a:srgbClr val="99CCFF"/>
            </a:solidFill>
            <a:bevel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algn="ctr"/>
            <a:r>
              <a:rPr sz="3600" b="1" kern="10">
                <a:ln w="19050">
                  <a:solidFill>
                    <a:srgbClr val="99CCFF"/>
                  </a:solidFill>
                  <a:bevel/>
                </a:ln>
                <a:solidFill>
                  <a:srgbClr val="FF0000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塞翁失马焉知非福</a:t>
            </a:r>
          </a:p>
        </p:txBody>
      </p:sp>
      <p:sp>
        <p:nvSpPr>
          <p:cNvPr id="13316" name="Text Box 5"/>
          <p:cNvSpPr/>
          <p:nvPr/>
        </p:nvSpPr>
        <p:spPr>
          <a:xfrm>
            <a:off x="3059112" y="219075"/>
            <a:ext cx="4556125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i="1">
                <a:solidFill>
                  <a:srgbClr val="FF0000"/>
                </a:solidFill>
                <a:latin typeface="Times New Roman" pitchFamily="18" charset="0"/>
              </a:rPr>
              <a:t>同学讲故事</a:t>
            </a:r>
            <a:endParaRPr lang="zh-CN" altLang="en-US" sz="4400" i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3317" name="WordArt 6"/>
          <p:cNvSpPr/>
          <p:nvPr/>
        </p:nvSpPr>
        <p:spPr>
          <a:xfrm>
            <a:off x="107950" y="115888"/>
            <a:ext cx="2771775" cy="576262"/>
          </a:xfr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1"/>
          </a:gradFill>
          <a:ln w="12700">
            <a:solidFill>
              <a:srgbClr val="EAEAEA"/>
            </a:solidFill>
            <a:bevel/>
          </a:ln>
          <a:effectLst>
            <a:outerShdw dist="35921" dir="2700000" sy="50000" algn="bl">
              <a:srgbClr val="C0C0C0">
                <a:alpha val="79999"/>
              </a:srgbClr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algn="ctr"/>
            <a:r>
              <a:rPr sz="4400" b="1" kern="10">
                <a:ln w="12700">
                  <a:solidFill>
                    <a:srgbClr val="EAEAEA"/>
                  </a:solidFill>
                  <a:bevel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algn="bl">
                    <a:srgbClr val="C0C0C0">
                      <a:alpha val="79999"/>
                    </a:srgbClr>
                  </a:outerShdw>
                </a:effectLst>
                <a:latin typeface="宋体"/>
              </a:rPr>
              <a:t>引导探究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文本框 4103"/>
          <p:cNvSpPr/>
          <p:nvPr/>
        </p:nvSpPr>
        <p:spPr>
          <a:xfrm>
            <a:off x="106362" y="44450"/>
            <a:ext cx="12954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000" b="1">
                <a:solidFill>
                  <a:srgbClr val="006666"/>
                </a:solidFill>
                <a:ea typeface="方正姚体" pitchFamily="2" charset="-122"/>
              </a:rPr>
              <a:t>讲授新课</a:t>
            </a:r>
            <a:endParaRPr lang="zh-CN" altLang="zh-CN" sz="2000" b="1">
              <a:solidFill>
                <a:srgbClr val="006666"/>
              </a:solidFill>
              <a:ea typeface="方正姚体" pitchFamily="2" charset="-122"/>
            </a:endParaRPr>
          </a:p>
        </p:txBody>
      </p:sp>
      <p:pic>
        <p:nvPicPr>
          <p:cNvPr id="14338" name="Picture 4" descr="道德经"/>
          <p:cNvPicPr/>
          <p:nvPr/>
        </p:nvPicPr>
        <p:blipFill>
          <a:blip r:embed="rId5"/>
          <a:stretch>
            <a:fillRect/>
          </a:stretch>
        </p:blipFill>
        <p:spPr>
          <a:xfrm>
            <a:off x="739775" y="523875"/>
            <a:ext cx="3235325" cy="32464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39" name="Text Box 7"/>
          <p:cNvSpPr txBox="1">
            <a:spLocks noChangeArrowheads="1"/>
          </p:cNvSpPr>
          <p:nvPr/>
        </p:nvSpPr>
        <p:spPr bwMode="auto">
          <a:xfrm>
            <a:off x="4237038" y="523875"/>
            <a:ext cx="669925" cy="30241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vert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>
              <a:spcBef>
                <a:spcPct val="50000"/>
              </a:spcBef>
            </a:pPr>
            <a:r>
              <a:rPr lang="zh-CN" altLang="zh-CN" sz="32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华文新魏" pitchFamily="2" charset="-122"/>
              </a:rPr>
              <a:t>《道德经》</a:t>
            </a: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华文新魏" pitchFamily="2" charset="-122"/>
              </a:rPr>
              <a:t>书影</a:t>
            </a:r>
            <a:endParaRPr lang="zh-CN" altLang="en-US" sz="3200" b="1">
              <a:solidFill>
                <a:srgbClr val="0000FF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  <a:ea typeface="华文新魏" pitchFamily="2" charset="-122"/>
            </a:endParaRPr>
          </a:p>
        </p:txBody>
      </p:sp>
      <p:sp>
        <p:nvSpPr>
          <p:cNvPr id="14340" name="WordArt 6"/>
          <p:cNvSpPr/>
          <p:nvPr/>
        </p:nvSpPr>
        <p:spPr>
          <a:xfrm>
            <a:off x="623888" y="4005262"/>
            <a:ext cx="3384550" cy="649288"/>
          </a:xfrm>
          <a:gradFill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</a:gradFill>
          <a:ln w="12700">
            <a:solidFill>
              <a:srgbClr val="EAEAEA"/>
            </a:solidFill>
            <a:bevel/>
          </a:ln>
          <a:effectLst>
            <a:outerShdw dist="35921" dir="2700000" sy="50000" algn="bl">
              <a:srgbClr val="C0C0C0">
                <a:alpha val="79999"/>
              </a:srgbClr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algn="ctr"/>
            <a:r>
              <a:rPr sz="3600" b="1" i="1" kern="10">
                <a:ln w="12700">
                  <a:solidFill>
                    <a:srgbClr val="EAEAEA"/>
                  </a:solidFill>
                  <a:bevel/>
                </a:ln>
                <a:gradFill rotWithShape="1"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1"/>
                </a:gradFill>
                <a:effectLst>
                  <a:outerShdw dist="35921" dir="2700000" sy="50000" algn="bl">
                    <a:srgbClr val="C0C0C0">
                      <a:alpha val="79999"/>
                    </a:srgbClr>
                  </a:outerShdw>
                </a:effectLst>
                <a:latin typeface="楷体_GB2312" charset="-122"/>
              </a:rPr>
              <a:t>朴素辩证法思想：</a:t>
            </a:r>
          </a:p>
        </p:txBody>
      </p:sp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1447800" y="4799013"/>
            <a:ext cx="6583363" cy="639763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/>
            <a:r>
              <a:rPr lang="zh-CN" altLang="en-US" sz="3600" b="1" i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楷体_GB2312" pitchFamily="49" charset="-122"/>
              </a:rPr>
              <a:t>一切事物都有对立面，双面性！</a:t>
            </a:r>
            <a:endParaRPr lang="zh-CN" altLang="en-US" sz="3600" b="1" i="1">
              <a:solidFill>
                <a:srgbClr val="FFFF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4342" name="Text Box 9"/>
          <p:cNvSpPr txBox="1">
            <a:spLocks noChangeArrowheads="1"/>
          </p:cNvSpPr>
          <p:nvPr/>
        </p:nvSpPr>
        <p:spPr bwMode="auto">
          <a:xfrm>
            <a:off x="525463" y="5589588"/>
            <a:ext cx="8081963" cy="63976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/>
            <a:r>
              <a:rPr lang="zh-CN" altLang="en-US" sz="3600" b="1" i="1">
                <a:solidFill>
                  <a:srgbClr val="CC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楷体_GB2312" pitchFamily="49" charset="-122"/>
              </a:rPr>
              <a:t>对立面双方可以互相转化，以柔克刚。</a:t>
            </a:r>
            <a:endParaRPr lang="zh-CN" altLang="en-US" sz="3600" b="1" i="1">
              <a:solidFill>
                <a:srgbClr val="CC33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4343" name="Rectangle 2"/>
          <p:cNvSpPr/>
          <p:nvPr/>
        </p:nvSpPr>
        <p:spPr>
          <a:xfrm>
            <a:off x="5135562" y="406400"/>
            <a:ext cx="2436812" cy="4235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难</a:t>
            </a:r>
            <a:r>
              <a:rPr lang="zh-CN" altLang="zh-CN" sz="3200" b="1">
                <a:solidFill>
                  <a:srgbClr val="FF0000"/>
                </a:solidFill>
                <a:latin typeface="Times New Roman" pitchFamily="18" charset="0"/>
              </a:rPr>
              <a:t>——</a:t>
            </a:r>
            <a:endParaRPr lang="zh-CN" altLang="zh-CN" sz="3200" b="1">
              <a:solidFill>
                <a:srgbClr val="FF0000"/>
              </a:solidFill>
              <a:latin typeface="Times New Roman" pitchFamily="18" charset="0"/>
            </a:endParaRPr>
          </a:p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长</a:t>
            </a:r>
            <a:r>
              <a:rPr lang="zh-CN" altLang="zh-CN" sz="3200" b="1">
                <a:solidFill>
                  <a:srgbClr val="FF0000"/>
                </a:solidFill>
                <a:latin typeface="Times New Roman" pitchFamily="18" charset="0"/>
              </a:rPr>
              <a:t>——</a:t>
            </a:r>
            <a:endParaRPr lang="zh-CN" altLang="zh-CN" sz="3200" b="1">
              <a:solidFill>
                <a:srgbClr val="FF0000"/>
              </a:solidFill>
              <a:latin typeface="Times New Roman" pitchFamily="18" charset="0"/>
            </a:endParaRPr>
          </a:p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高</a:t>
            </a:r>
            <a:r>
              <a:rPr lang="zh-CN" altLang="zh-CN" sz="3200" b="1">
                <a:solidFill>
                  <a:srgbClr val="FF0000"/>
                </a:solidFill>
                <a:latin typeface="Times New Roman" pitchFamily="18" charset="0"/>
              </a:rPr>
              <a:t>——</a:t>
            </a:r>
            <a:endParaRPr lang="zh-CN" altLang="zh-CN" sz="3200" b="1">
              <a:solidFill>
                <a:srgbClr val="FF0000"/>
              </a:solidFill>
              <a:latin typeface="Times New Roman" pitchFamily="18" charset="0"/>
            </a:endParaRPr>
          </a:p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强</a:t>
            </a:r>
            <a:r>
              <a:rPr lang="zh-CN" altLang="zh-CN" sz="3200" b="1">
                <a:solidFill>
                  <a:srgbClr val="FF0000"/>
                </a:solidFill>
                <a:latin typeface="Times New Roman" pitchFamily="18" charset="0"/>
              </a:rPr>
              <a:t>——</a:t>
            </a:r>
            <a:endParaRPr lang="zh-CN" altLang="zh-CN" sz="3200" b="1">
              <a:solidFill>
                <a:srgbClr val="FF0000"/>
              </a:solidFill>
              <a:latin typeface="Times New Roman" pitchFamily="18" charset="0"/>
            </a:endParaRPr>
          </a:p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前</a:t>
            </a:r>
            <a:r>
              <a:rPr lang="zh-CN" altLang="zh-CN" sz="3200" b="1">
                <a:solidFill>
                  <a:srgbClr val="FF0000"/>
                </a:solidFill>
                <a:latin typeface="Times New Roman" pitchFamily="18" charset="0"/>
              </a:rPr>
              <a:t>——</a:t>
            </a:r>
            <a:endParaRPr lang="zh-CN" altLang="zh-CN" sz="3200" b="1">
              <a:solidFill>
                <a:srgbClr val="FF0000"/>
              </a:solidFill>
              <a:latin typeface="Times New Roman" pitchFamily="18" charset="0"/>
            </a:endParaRPr>
          </a:p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生</a:t>
            </a:r>
            <a:r>
              <a:rPr lang="zh-CN" altLang="zh-CN" sz="3200" b="1">
                <a:solidFill>
                  <a:srgbClr val="FF0000"/>
                </a:solidFill>
                <a:latin typeface="Times New Roman" pitchFamily="18" charset="0"/>
              </a:rPr>
              <a:t>——</a:t>
            </a:r>
            <a:endParaRPr lang="zh-CN" altLang="zh-CN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4344" name="Rectangle 3"/>
          <p:cNvSpPr/>
          <p:nvPr/>
        </p:nvSpPr>
        <p:spPr>
          <a:xfrm>
            <a:off x="6578600" y="406400"/>
            <a:ext cx="615950" cy="4235450"/>
          </a:xfrm>
          <a:prstGeom prst="rect">
            <a:avLst/>
          </a:prstGeom>
          <a:solidFill>
            <a:srgbClr val="FF99FF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易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短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矮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弱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后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死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0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  <p:cond evt="onBegin" delay="0">
                          <p:tn val="10"/>
                        </p:cond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6" dur="500" fill="hold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  <p:cond evt="onBegin" delay="0">
                          <p:tn val="16"/>
                        </p:cond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4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2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  <p:cond evt="onBegin" delay="0">
                          <p:tn val="32"/>
                        </p:cond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38" dur="5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1" grpId="1"/>
      <p:bldP spid="14342" grpId="2"/>
      <p:bldP spid="14344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矩形 7"/>
          <p:cNvSpPr/>
          <p:nvPr/>
        </p:nvSpPr>
        <p:spPr>
          <a:xfrm>
            <a:off x="885825" y="333375"/>
            <a:ext cx="2538412" cy="762000"/>
          </a:xfrm>
          <a:custGeom>
            <a:cxnLst>
              <a:cxn ang="0">
                <a:pos x="0" y="1872208"/>
              </a:cxn>
              <a:cxn ang="0">
                <a:pos x="2520280" y="1872208"/>
              </a:cxn>
              <a:cxn ang="0">
                <a:pos x="0" y="1872208"/>
              </a:cxn>
              <a:cxn ang="0">
                <a:pos x="0" y="0"/>
              </a:cxn>
              <a:cxn ang="0">
                <a:pos x="916" y="0"/>
              </a:cxn>
              <a:cxn ang="0">
                <a:pos x="0" y="0"/>
              </a:cxn>
            </a:cxnLst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rgbClr val="DDDDDD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5362" name="文本框 6151"/>
          <p:cNvSpPr/>
          <p:nvPr/>
        </p:nvSpPr>
        <p:spPr>
          <a:xfrm>
            <a:off x="454025" y="434975"/>
            <a:ext cx="3857625" cy="5778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solidFill>
                  <a:srgbClr val="006666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二、孔子和儒家学说</a:t>
            </a:r>
            <a:endParaRPr lang="zh-CN" altLang="en-US" sz="3200" b="1">
              <a:solidFill>
                <a:srgbClr val="006666"/>
              </a:solidFill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15363" name="图片 1" descr="1286592preview4"/>
          <p:cNvPicPr/>
          <p:nvPr/>
        </p:nvPicPr>
        <p:blipFill>
          <a:blip r:embed="rId2"/>
          <a:stretch>
            <a:fillRect/>
          </a:stretch>
        </p:blipFill>
        <p:spPr>
          <a:xfrm>
            <a:off x="5022850" y="952500"/>
            <a:ext cx="3035300" cy="5203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文本框 2"/>
          <p:cNvSpPr txBox="1"/>
          <p:nvPr/>
        </p:nvSpPr>
        <p:spPr>
          <a:xfrm>
            <a:off x="681038" y="1822450"/>
            <a:ext cx="4260850" cy="4479925"/>
          </a:xfrm>
          <a:prstGeom prst="rect">
            <a:avLst/>
          </a:prstGeom>
          <a:noFill/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/>
            <a:r>
              <a:rPr lang="en-US" altLang="zh-CN" sz="3600" b="1">
                <a:solidFill>
                  <a:srgbClr val="0000FF"/>
                </a:solidFill>
                <a:latin typeface="隶书" pitchFamily="49" charset="-122"/>
                <a:ea typeface="隶书" pitchFamily="49" charset="-122"/>
                <a:sym typeface="宋体" pitchFamily="2" charset="-122"/>
              </a:rPr>
              <a:t>  </a:t>
            </a:r>
            <a:r>
              <a:rPr lang="en-US" altLang="zh-CN" sz="3600" b="1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 </a:t>
            </a:r>
            <a:r>
              <a:rPr lang="zh-CN" altLang="en-US" sz="3600" b="1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孔子</a:t>
            </a:r>
            <a:r>
              <a:rPr lang="zh-CN" altLang="zh-CN" sz="3600" b="1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名丘，字仲尼，春秋后期鲁国人，</a:t>
            </a:r>
            <a:r>
              <a:rPr lang="zh-CN" altLang="zh-CN" sz="36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宋体" pitchFamily="2" charset="-122"/>
                <a:sym typeface="宋体" pitchFamily="2" charset="-122"/>
              </a:rPr>
              <a:t>儒家</a:t>
            </a:r>
            <a:r>
              <a:rPr lang="zh-CN" altLang="zh-CN" sz="3600" b="1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学派创始人，</a:t>
            </a:r>
            <a:r>
              <a:rPr lang="zh-CN" altLang="zh-CN" sz="36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宋体" pitchFamily="2" charset="-122"/>
                <a:sym typeface="宋体" pitchFamily="2" charset="-122"/>
              </a:rPr>
              <a:t>中国古代大思想家，大教育家，</a:t>
            </a:r>
            <a:r>
              <a:rPr lang="zh-CN" altLang="zh-CN" sz="3600" b="1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中国思想文化的主要代表人，世界历史文化名人之一。</a:t>
            </a:r>
            <a:endParaRPr lang="zh-CN" altLang="en-US" sz="3600" b="1">
              <a:solidFill>
                <a:srgbClr val="0000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3" dur="2000" fill="hold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Rectangle 22"/>
          <p:cNvSpPr/>
          <p:nvPr/>
        </p:nvSpPr>
        <p:spPr>
          <a:xfrm>
            <a:off x="1831975" y="4075112"/>
            <a:ext cx="30638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90000" tIns="46800" rIns="90000" bIns="4680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3600"/>
          </a:p>
        </p:txBody>
      </p:sp>
      <p:sp>
        <p:nvSpPr>
          <p:cNvPr id="16386" name="文本框 4103"/>
          <p:cNvSpPr/>
          <p:nvPr/>
        </p:nvSpPr>
        <p:spPr>
          <a:xfrm>
            <a:off x="106362" y="44450"/>
            <a:ext cx="12954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000" b="1">
                <a:solidFill>
                  <a:srgbClr val="006666"/>
                </a:solidFill>
                <a:ea typeface="方正姚体" pitchFamily="2" charset="-122"/>
              </a:rPr>
              <a:t>讲授新课</a:t>
            </a:r>
            <a:endParaRPr lang="zh-CN" altLang="zh-CN" sz="2000" b="1">
              <a:solidFill>
                <a:srgbClr val="006666"/>
              </a:solidFill>
              <a:ea typeface="方正姚体" pitchFamily="2" charset="-122"/>
            </a:endParaRPr>
          </a:p>
        </p:txBody>
      </p:sp>
      <p:sp>
        <p:nvSpPr>
          <p:cNvPr id="16387" name="Rectangle 8"/>
          <p:cNvSpPr/>
          <p:nvPr/>
        </p:nvSpPr>
        <p:spPr>
          <a:xfrm>
            <a:off x="3214688" y="701675"/>
            <a:ext cx="4273550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CC0000"/>
                </a:solidFill>
                <a:latin typeface="Times New Roman" pitchFamily="18" charset="0"/>
              </a:rPr>
              <a:t>儒家学派创始人。</a:t>
            </a:r>
            <a:endParaRPr lang="zh-CN" altLang="en-US" sz="3600" b="1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16388" name="Rectangle 9"/>
          <p:cNvSpPr/>
          <p:nvPr/>
        </p:nvSpPr>
        <p:spPr>
          <a:xfrm>
            <a:off x="1039812" y="708025"/>
            <a:ext cx="2478088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 u="sng">
                <a:solidFill>
                  <a:srgbClr val="0033CC"/>
                </a:solidFill>
                <a:latin typeface="Times New Roman" pitchFamily="18" charset="0"/>
              </a:rPr>
              <a:t>历史地位</a:t>
            </a:r>
            <a:r>
              <a:rPr lang="zh-CN" altLang="en-US" sz="3600" b="1">
                <a:solidFill>
                  <a:srgbClr val="0033CC"/>
                </a:solidFill>
                <a:latin typeface="Times New Roman" pitchFamily="18" charset="0"/>
              </a:rPr>
              <a:t>：</a:t>
            </a:r>
            <a:endParaRPr lang="zh-CN" altLang="en-US" sz="3600" b="1">
              <a:solidFill>
                <a:srgbClr val="0033CC"/>
              </a:solidFill>
              <a:latin typeface="Times New Roman" pitchFamily="18" charset="0"/>
            </a:endParaRPr>
          </a:p>
        </p:txBody>
      </p:sp>
      <p:sp>
        <p:nvSpPr>
          <p:cNvPr id="16389" name="Rectangle 10"/>
          <p:cNvSpPr/>
          <p:nvPr/>
        </p:nvSpPr>
        <p:spPr>
          <a:xfrm>
            <a:off x="1031875" y="1317625"/>
            <a:ext cx="2478088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 u="sng">
                <a:solidFill>
                  <a:srgbClr val="0033CC"/>
                </a:solidFill>
                <a:latin typeface="Times New Roman" pitchFamily="18" charset="0"/>
              </a:rPr>
              <a:t>历史贡献</a:t>
            </a:r>
            <a:r>
              <a:rPr lang="zh-CN" altLang="en-US" sz="3600" b="1">
                <a:solidFill>
                  <a:srgbClr val="0033CC"/>
                </a:solidFill>
                <a:latin typeface="Times New Roman" pitchFamily="18" charset="0"/>
              </a:rPr>
              <a:t>：</a:t>
            </a:r>
            <a:endParaRPr lang="zh-CN" altLang="en-US" sz="3600" b="1">
              <a:solidFill>
                <a:srgbClr val="0033CC"/>
              </a:solidFill>
              <a:latin typeface="Times New Roman" pitchFamily="18" charset="0"/>
            </a:endParaRPr>
          </a:p>
        </p:txBody>
      </p:sp>
      <p:sp>
        <p:nvSpPr>
          <p:cNvPr id="16390" name="Rectangle 11"/>
          <p:cNvSpPr/>
          <p:nvPr/>
        </p:nvSpPr>
        <p:spPr>
          <a:xfrm>
            <a:off x="3233738" y="1765300"/>
            <a:ext cx="5975350" cy="14319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>
                <a:latin typeface="Times New Roman" pitchFamily="18" charset="0"/>
              </a:rPr>
              <a:t>1.</a:t>
            </a:r>
            <a:r>
              <a:rPr lang="zh-CN" altLang="en-US" sz="2800" b="1">
                <a:latin typeface="Times New Roman" pitchFamily="18" charset="0"/>
              </a:rPr>
              <a:t>核心思想“仁”，提出“仁者爱人”</a:t>
            </a:r>
            <a:r>
              <a:rPr lang="zh-CN" altLang="en-US" sz="3200" b="1">
                <a:latin typeface="Times New Roman" pitchFamily="18" charset="0"/>
              </a:rPr>
              <a:t> </a:t>
            </a:r>
            <a:endParaRPr lang="zh-CN" altLang="en-US" sz="2800" b="1">
              <a:latin typeface="Times New Roman" pitchFamily="18" charset="0"/>
            </a:endParaRPr>
          </a:p>
          <a:p>
            <a:pPr lvl="0"/>
            <a:r>
              <a:rPr lang="en-US" altLang="zh-CN" sz="2800" b="1">
                <a:latin typeface="Times New Roman" pitchFamily="18" charset="0"/>
              </a:rPr>
              <a:t>2.</a:t>
            </a:r>
            <a:r>
              <a:rPr lang="zh-CN" altLang="en-US" sz="2800" b="1">
                <a:latin typeface="Times New Roman" pitchFamily="18" charset="0"/>
              </a:rPr>
              <a:t>政治上推崇西周的制度，</a:t>
            </a:r>
            <a:r>
              <a:rPr lang="en-US" altLang="zh-CN" sz="2800" b="1">
                <a:latin typeface="Times New Roman" pitchFamily="18" charset="0"/>
              </a:rPr>
              <a:t>“</a:t>
            </a:r>
            <a:r>
              <a:rPr lang="zh-CN" altLang="en-US" sz="2800" b="1">
                <a:latin typeface="Times New Roman" pitchFamily="18" charset="0"/>
              </a:rPr>
              <a:t>克己复礼</a:t>
            </a:r>
            <a:r>
              <a:rPr lang="en-US" altLang="zh-CN" sz="2800" b="1">
                <a:latin typeface="Times New Roman" pitchFamily="18" charset="0"/>
              </a:rPr>
              <a:t>”</a:t>
            </a:r>
            <a:r>
              <a:rPr lang="zh-CN" altLang="en-US" sz="2800" b="1">
                <a:latin typeface="Times New Roman" pitchFamily="18" charset="0"/>
              </a:rPr>
              <a:t>主张“为政以德” ，反对苛政。</a:t>
            </a:r>
            <a:endParaRPr lang="zh-CN" altLang="en-US" sz="2800" b="1">
              <a:latin typeface="Times New Roman" pitchFamily="18" charset="0"/>
            </a:endParaRPr>
          </a:p>
        </p:txBody>
      </p:sp>
      <p:sp>
        <p:nvSpPr>
          <p:cNvPr id="16391" name="Rectangle 12"/>
          <p:cNvSpPr>
            <a:spLocks noChangeArrowheads="1"/>
          </p:cNvSpPr>
          <p:nvPr/>
        </p:nvSpPr>
        <p:spPr bwMode="auto">
          <a:xfrm>
            <a:off x="1009650" y="2146300"/>
            <a:ext cx="2019300" cy="639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36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大思想家</a:t>
            </a:r>
            <a:endParaRPr lang="zh-CN" altLang="en-US" sz="3600" b="1">
              <a:solidFill>
                <a:srgbClr val="CC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6392" name="Rectangle 13"/>
          <p:cNvSpPr>
            <a:spLocks noChangeArrowheads="1"/>
          </p:cNvSpPr>
          <p:nvPr/>
        </p:nvSpPr>
        <p:spPr bwMode="auto">
          <a:xfrm>
            <a:off x="971550" y="3986213"/>
            <a:ext cx="2019300" cy="639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36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大教育家</a:t>
            </a:r>
            <a:endParaRPr lang="zh-CN" altLang="en-US" sz="3600" b="1">
              <a:solidFill>
                <a:srgbClr val="CC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6393" name="AutoShape 15"/>
          <p:cNvSpPr/>
          <p:nvPr/>
        </p:nvSpPr>
        <p:spPr>
          <a:xfrm>
            <a:off x="3013075" y="1760538"/>
            <a:ext cx="292100" cy="1436688"/>
          </a:xfrm>
          <a:prstGeom prst="leftBrace">
            <a:avLst>
              <a:gd name="adj1" fmla="val 46680"/>
              <a:gd name="adj2" fmla="val 50000"/>
            </a:avLst>
          </a:prstGeom>
          <a:noFill/>
          <a:ln w="28575">
            <a:solidFill>
              <a:schemeClr val="tx1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3600">
              <a:latin typeface="Times New Roman" pitchFamily="18" charset="0"/>
            </a:endParaRPr>
          </a:p>
        </p:txBody>
      </p:sp>
      <p:sp>
        <p:nvSpPr>
          <p:cNvPr id="16394" name="AutoShape 17"/>
          <p:cNvSpPr/>
          <p:nvPr/>
        </p:nvSpPr>
        <p:spPr>
          <a:xfrm>
            <a:off x="2952750" y="3519488"/>
            <a:ext cx="280988" cy="1617662"/>
          </a:xfrm>
          <a:prstGeom prst="leftBrace">
            <a:avLst>
              <a:gd name="adj1" fmla="val 54452"/>
              <a:gd name="adj2" fmla="val 50000"/>
            </a:avLst>
          </a:prstGeom>
          <a:noFill/>
          <a:ln w="28575">
            <a:solidFill>
              <a:schemeClr val="tx1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3600">
              <a:latin typeface="Times New Roman" pitchFamily="18" charset="0"/>
            </a:endParaRPr>
          </a:p>
        </p:txBody>
      </p:sp>
      <p:sp>
        <p:nvSpPr>
          <p:cNvPr id="16395" name="Rectangle 18"/>
          <p:cNvSpPr/>
          <p:nvPr/>
        </p:nvSpPr>
        <p:spPr>
          <a:xfrm>
            <a:off x="3214688" y="3519488"/>
            <a:ext cx="5595938" cy="1493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>
                <a:latin typeface="Times New Roman" pitchFamily="18" charset="0"/>
              </a:rPr>
              <a:t>1.</a:t>
            </a:r>
            <a:r>
              <a:rPr lang="zh-CN" altLang="en-US" sz="2800" b="1">
                <a:latin typeface="Times New Roman" pitchFamily="18" charset="0"/>
              </a:rPr>
              <a:t>创办私学，广收门徒，学在民间</a:t>
            </a:r>
            <a:endParaRPr lang="zh-CN" altLang="en-US" sz="2800" b="1">
              <a:latin typeface="Times New Roman" pitchFamily="18" charset="0"/>
            </a:endParaRPr>
          </a:p>
          <a:p>
            <a:pPr lvl="0"/>
            <a:r>
              <a:rPr lang="en-US" altLang="zh-CN" sz="2800" b="1">
                <a:latin typeface="Times New Roman" pitchFamily="18" charset="0"/>
              </a:rPr>
              <a:t>2.</a:t>
            </a:r>
            <a:r>
              <a:rPr lang="zh-CN" altLang="en-US" sz="2800" b="1">
                <a:latin typeface="Times New Roman" pitchFamily="18" charset="0"/>
              </a:rPr>
              <a:t>主张“有教无类”</a:t>
            </a:r>
            <a:endParaRPr lang="zh-CN" altLang="en-US" sz="2800" b="1">
              <a:latin typeface="Times New Roman" pitchFamily="18" charset="0"/>
            </a:endParaRPr>
          </a:p>
          <a:p>
            <a:pPr lvl="0"/>
            <a:r>
              <a:rPr lang="en-US" altLang="zh-CN" sz="2800" b="1">
                <a:latin typeface="Times New Roman" pitchFamily="18" charset="0"/>
              </a:rPr>
              <a:t>3.</a:t>
            </a:r>
            <a:r>
              <a:rPr lang="zh-CN" altLang="en-US" sz="2800" b="1">
                <a:latin typeface="Times New Roman" pitchFamily="18" charset="0"/>
              </a:rPr>
              <a:t>采用“因材施教”</a:t>
            </a:r>
            <a:r>
              <a:rPr lang="zh-CN" altLang="en-US" sz="3600">
                <a:latin typeface="Times New Roman" pitchFamily="18" charset="0"/>
              </a:rPr>
              <a:t> </a:t>
            </a:r>
            <a:r>
              <a:rPr lang="zh-CN" altLang="en-US" sz="2800" b="1">
                <a:latin typeface="Times New Roman" pitchFamily="18" charset="0"/>
              </a:rPr>
              <a:t>,启发诱导</a:t>
            </a:r>
            <a:endParaRPr lang="zh-CN" altLang="en-US" sz="3600">
              <a:latin typeface="Times New Roman" pitchFamily="18" charset="0"/>
            </a:endParaRPr>
          </a:p>
        </p:txBody>
      </p:sp>
      <p:sp>
        <p:nvSpPr>
          <p:cNvPr id="16396" name="Rectangle 19"/>
          <p:cNvSpPr/>
          <p:nvPr/>
        </p:nvSpPr>
        <p:spPr>
          <a:xfrm>
            <a:off x="1073150" y="5186362"/>
            <a:ext cx="2478088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 u="sng">
                <a:solidFill>
                  <a:srgbClr val="0033CC"/>
                </a:solidFill>
                <a:latin typeface="Times New Roman" pitchFamily="18" charset="0"/>
              </a:rPr>
              <a:t>历史影响</a:t>
            </a:r>
            <a:r>
              <a:rPr lang="zh-CN" altLang="en-US" sz="3600" b="1">
                <a:solidFill>
                  <a:srgbClr val="0033CC"/>
                </a:solidFill>
                <a:latin typeface="Times New Roman" pitchFamily="18" charset="0"/>
              </a:rPr>
              <a:t>：</a:t>
            </a:r>
            <a:endParaRPr lang="zh-CN" altLang="en-US" sz="3600" b="1">
              <a:solidFill>
                <a:srgbClr val="0033CC"/>
              </a:solidFill>
              <a:latin typeface="Times New Roman" pitchFamily="18" charset="0"/>
            </a:endParaRPr>
          </a:p>
        </p:txBody>
      </p:sp>
      <p:sp>
        <p:nvSpPr>
          <p:cNvPr id="16397" name="Rectangle 20"/>
          <p:cNvSpPr/>
          <p:nvPr/>
        </p:nvSpPr>
        <p:spPr>
          <a:xfrm>
            <a:off x="2909888" y="5173662"/>
            <a:ext cx="5183188" cy="1189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600" b="1">
                <a:solidFill>
                  <a:srgbClr val="CC0000"/>
                </a:solidFill>
                <a:latin typeface="Times New Roman" pitchFamily="18" charset="0"/>
              </a:rPr>
              <a:t>《</a:t>
            </a:r>
            <a:r>
              <a:rPr lang="zh-CN" altLang="en-US" sz="3600" b="1">
                <a:solidFill>
                  <a:srgbClr val="CC0000"/>
                </a:solidFill>
                <a:latin typeface="Times New Roman" pitchFamily="18" charset="0"/>
              </a:rPr>
              <a:t>论语</a:t>
            </a:r>
            <a:r>
              <a:rPr lang="en-US" altLang="zh-CN" sz="3600" b="1">
                <a:solidFill>
                  <a:srgbClr val="CC0000"/>
                </a:solidFill>
                <a:latin typeface="Times New Roman" pitchFamily="18" charset="0"/>
              </a:rPr>
              <a:t>》</a:t>
            </a:r>
            <a:r>
              <a:rPr lang="zh-CN" altLang="en-US" sz="3600" b="1">
                <a:solidFill>
                  <a:srgbClr val="CC0000"/>
                </a:solidFill>
                <a:latin typeface="Times New Roman" pitchFamily="18" charset="0"/>
              </a:rPr>
              <a:t>儒学成为中国封建社会的正统思想。 </a:t>
            </a:r>
            <a:endParaRPr lang="zh-CN" altLang="en-US" sz="3600" b="1">
              <a:solidFill>
                <a:srgbClr val="CC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7" dur="10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3" dur="500" fill="hold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19" dur="500" fill="hold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base">
                                        <p:cTn id="25" dur="500" fill="hold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90" grpId="1"/>
      <p:bldP spid="16395" grpId="2"/>
      <p:bldP spid="16397" grpId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矩形 39938"/>
          <p:cNvSpPr/>
          <p:nvPr/>
        </p:nvSpPr>
        <p:spPr>
          <a:xfrm>
            <a:off x="4479925" y="3527425"/>
            <a:ext cx="184150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44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17410" name="文本框 4103"/>
          <p:cNvSpPr/>
          <p:nvPr/>
        </p:nvSpPr>
        <p:spPr>
          <a:xfrm>
            <a:off x="106362" y="44450"/>
            <a:ext cx="12954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000" b="1">
                <a:solidFill>
                  <a:srgbClr val="006666"/>
                </a:solidFill>
                <a:ea typeface="方正姚体" pitchFamily="2" charset="-122"/>
              </a:rPr>
              <a:t>讲授新课</a:t>
            </a:r>
            <a:endParaRPr lang="zh-CN" altLang="zh-CN" sz="2000" b="1">
              <a:solidFill>
                <a:srgbClr val="006666"/>
              </a:solidFill>
              <a:ea typeface="方正姚体" pitchFamily="2" charset="-122"/>
            </a:endParaRPr>
          </a:p>
        </p:txBody>
      </p:sp>
      <p:pic>
        <p:nvPicPr>
          <p:cNvPr id="17411" name="Picture 10" descr="F2004091316443700000"/>
          <p:cNvPicPr/>
          <p:nvPr/>
        </p:nvPicPr>
        <p:blipFill>
          <a:blip r:embed="rId2"/>
          <a:stretch>
            <a:fillRect/>
          </a:stretch>
        </p:blipFill>
        <p:spPr>
          <a:xfrm>
            <a:off x="1401762" y="1068388"/>
            <a:ext cx="6543675" cy="42148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Text Box 11"/>
          <p:cNvSpPr/>
          <p:nvPr/>
        </p:nvSpPr>
        <p:spPr>
          <a:xfrm>
            <a:off x="1187450" y="5384800"/>
            <a:ext cx="6886575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600" b="1">
                <a:latin typeface="Times New Roman" pitchFamily="18" charset="0"/>
              </a:rPr>
              <a:t>山东曲阜孔庙、孔府、孔林全景</a:t>
            </a:r>
            <a:endParaRPr lang="zh-CN" altLang="en-US" sz="3600" b="1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矩形 7"/>
          <p:cNvSpPr/>
          <p:nvPr/>
        </p:nvSpPr>
        <p:spPr>
          <a:xfrm>
            <a:off x="957262" y="333375"/>
            <a:ext cx="1530350" cy="762000"/>
          </a:xfrm>
          <a:custGeom>
            <a:cxnLst>
              <a:cxn ang="0">
                <a:pos x="0" y="1872208"/>
              </a:cxn>
              <a:cxn ang="0">
                <a:pos x="2520280" y="1872208"/>
              </a:cxn>
              <a:cxn ang="0">
                <a:pos x="0" y="1872208"/>
              </a:cxn>
              <a:cxn ang="0">
                <a:pos x="0" y="0"/>
              </a:cxn>
              <a:cxn ang="0">
                <a:pos x="916" y="0"/>
              </a:cxn>
              <a:cxn ang="0">
                <a:pos x="0" y="0"/>
              </a:cxn>
            </a:cxnLst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rgbClr val="DDDDDD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8434" name="文本框 6151"/>
          <p:cNvSpPr/>
          <p:nvPr/>
        </p:nvSpPr>
        <p:spPr>
          <a:xfrm>
            <a:off x="223838" y="333375"/>
            <a:ext cx="263366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solidFill>
                  <a:srgbClr val="006666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三、百家争鸣</a:t>
            </a:r>
            <a:endParaRPr lang="zh-CN" altLang="en-US" sz="3200" b="1">
              <a:solidFill>
                <a:srgbClr val="006666"/>
              </a:solidFill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8435" name="AutoShape 2"/>
          <p:cNvSpPr>
            <a:spLocks noChangeArrowheads="1"/>
          </p:cNvSpPr>
          <p:nvPr/>
        </p:nvSpPr>
        <p:spPr bwMode="auto">
          <a:xfrm>
            <a:off x="1825625" y="1398588"/>
            <a:ext cx="5715000" cy="3429000"/>
          </a:xfrm>
          <a:prstGeom prst="cloudCallout">
            <a:avLst>
              <a:gd name="adj1" fmla="val 52750"/>
              <a:gd name="adj2" fmla="val 39769"/>
            </a:avLst>
          </a:prstGeom>
          <a:solidFill>
            <a:srgbClr val="F7DF87"/>
          </a:solidFill>
          <a:ln w="9525" cmpd="sng">
            <a:solidFill>
              <a:srgbClr val="000000"/>
            </a:solidFill>
            <a:round/>
          </a:ln>
          <a:effectLst>
            <a:outerShdw dist="107763" dir="2700000" algn="ctr" rotWithShape="0">
              <a:srgbClr val="808080"/>
            </a:outerShdw>
          </a:effectLst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18436" name="AutoShape 5" descr="70%"/>
          <p:cNvSpPr/>
          <p:nvPr/>
        </p:nvSpPr>
        <p:spPr>
          <a:xfrm>
            <a:off x="1598612" y="1598612"/>
            <a:ext cx="5786438" cy="2654300"/>
          </a:xfrm>
          <a:prstGeom prst="wedgeEllipseCallout">
            <a:avLst>
              <a:gd name="adj1" fmla="val 62806"/>
              <a:gd name="adj2" fmla="val 40981"/>
            </a:avLst>
          </a:prstGeom>
          <a:noFill/>
          <a:ln>
            <a:noFill/>
            <a:miter lim="800000"/>
          </a:ln>
        </p:spPr>
        <p:txBody>
          <a:bodyPr lIns="54000" tIns="36000" rIns="54000" bIns="36000"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3600">
                <a:latin typeface="Times New Roman" pitchFamily="18" charset="0"/>
                <a:ea typeface="方正舒体简体" pitchFamily="2" charset="-122"/>
              </a:rPr>
              <a:t>       </a:t>
            </a:r>
            <a:r>
              <a:rPr lang="zh-CN" altLang="en-US" sz="3600" b="1">
                <a:latin typeface="Times New Roman" pitchFamily="18" charset="0"/>
                <a:ea typeface="华文楷体" pitchFamily="2" charset="-122"/>
              </a:rPr>
              <a:t>什么是百家争鸣？百家争鸣的局面是怎样形成的？</a:t>
            </a:r>
            <a:endParaRPr lang="zh-CN" altLang="en-US" b="1">
              <a:latin typeface="Times New Roman" pitchFamily="18" charset="0"/>
              <a:ea typeface="华文楷体" pitchFamily="2" charset="-122"/>
            </a:endParaRPr>
          </a:p>
        </p:txBody>
      </p:sp>
      <p:pic>
        <p:nvPicPr>
          <p:cNvPr id="18437" name="Picture 6" descr="444"/>
          <p:cNvPicPr/>
          <p:nvPr/>
        </p:nvPicPr>
        <p:blipFill>
          <a:blip r:embed="rId3"/>
          <a:stretch>
            <a:fillRect/>
          </a:stretch>
        </p:blipFill>
        <p:spPr>
          <a:xfrm>
            <a:off x="5029200" y="4159250"/>
            <a:ext cx="2895600" cy="28956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文本框 4103"/>
          <p:cNvSpPr/>
          <p:nvPr/>
        </p:nvSpPr>
        <p:spPr>
          <a:xfrm>
            <a:off x="106362" y="44450"/>
            <a:ext cx="12954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000" b="1">
                <a:solidFill>
                  <a:srgbClr val="006666"/>
                </a:solidFill>
                <a:ea typeface="方正姚体" pitchFamily="2" charset="-122"/>
              </a:rPr>
              <a:t>讲授新课</a:t>
            </a:r>
            <a:endParaRPr lang="zh-CN" altLang="zh-CN" sz="2000" b="1">
              <a:solidFill>
                <a:srgbClr val="006666"/>
              </a:solidFill>
              <a:ea typeface="方正姚体" pitchFamily="2" charset="-122"/>
            </a:endParaRPr>
          </a:p>
        </p:txBody>
      </p:sp>
      <p:sp>
        <p:nvSpPr>
          <p:cNvPr id="19458" name="Rectangle 2"/>
          <p:cNvSpPr/>
          <p:nvPr/>
        </p:nvSpPr>
        <p:spPr>
          <a:xfrm>
            <a:off x="544512" y="555625"/>
            <a:ext cx="8031162" cy="27066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hlink"/>
                </a:solidFill>
              </a:rPr>
              <a:t>       </a:t>
            </a:r>
            <a:r>
              <a:rPr lang="zh-CN" altLang="zh-CN" sz="3200" b="1">
                <a:solidFill>
                  <a:schemeClr val="hlink"/>
                </a:solidFill>
              </a:rPr>
              <a:t>“</a:t>
            </a:r>
            <a:r>
              <a:rPr lang="zh-CN" altLang="en-US" sz="3200" b="1">
                <a:solidFill>
                  <a:schemeClr val="hlink"/>
                </a:solidFill>
              </a:rPr>
              <a:t>百家争鸣”指各家学派纷纷著书立说，广收门徒，针对社会问题，争相发表自己的见解以期待统治者采用。各学派之间展开激烈的辩论，他们相互诘难，相互影响，这一思想文化的繁荣局面，被称为</a:t>
            </a:r>
            <a:r>
              <a:rPr lang="en-US" altLang="zh-CN" sz="3200" b="1">
                <a:solidFill>
                  <a:schemeClr val="hlink"/>
                </a:solidFill>
              </a:rPr>
              <a:t>“</a:t>
            </a:r>
            <a:r>
              <a:rPr lang="zh-CN" altLang="en-US" sz="3200" b="1">
                <a:solidFill>
                  <a:schemeClr val="hlink"/>
                </a:solidFill>
              </a:rPr>
              <a:t>百家争鸣</a:t>
            </a:r>
            <a:r>
              <a:rPr lang="en-US" altLang="zh-CN" sz="3200" b="1">
                <a:solidFill>
                  <a:schemeClr val="hlink"/>
                </a:solidFill>
              </a:rPr>
              <a:t>”</a:t>
            </a:r>
            <a:r>
              <a:rPr lang="zh-CN" altLang="en-US" sz="3200" b="1">
                <a:solidFill>
                  <a:schemeClr val="hlink"/>
                </a:solidFill>
              </a:rPr>
              <a:t>。</a:t>
            </a:r>
            <a:endParaRPr lang="zh-CN" altLang="en-US" sz="3200" b="1">
              <a:solidFill>
                <a:schemeClr val="hlink"/>
              </a:solidFill>
            </a:endParaRPr>
          </a:p>
        </p:txBody>
      </p:sp>
      <p:sp>
        <p:nvSpPr>
          <p:cNvPr id="19459" name="Text Box 4"/>
          <p:cNvSpPr/>
          <p:nvPr/>
        </p:nvSpPr>
        <p:spPr>
          <a:xfrm>
            <a:off x="1908175" y="3979862"/>
            <a:ext cx="4383088" cy="2286000"/>
          </a:xfrm>
          <a:prstGeom prst="rect">
            <a:avLst/>
          </a:prstGeom>
          <a:solidFill>
            <a:srgbClr val="FF99FF"/>
          </a:solidFill>
          <a:ln>
            <a:solidFill>
              <a:srgbClr val="FF99FF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zh-CN" altLang="en-US" sz="3600" b="1">
                <a:solidFill>
                  <a:schemeClr val="bg1"/>
                </a:solidFill>
                <a:latin typeface="Times New Roman" pitchFamily="18" charset="0"/>
              </a:rPr>
              <a:t>变法、动荡</a:t>
            </a:r>
            <a:endParaRPr lang="zh-CN" altLang="en-US" sz="3600" b="1">
              <a:solidFill>
                <a:schemeClr val="bg1"/>
              </a:solidFill>
              <a:latin typeface="Times New Roman" pitchFamily="18" charset="0"/>
            </a:endParaRPr>
          </a:p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chemeClr val="bg1"/>
                </a:solidFill>
                <a:latin typeface="Times New Roman" pitchFamily="18" charset="0"/>
              </a:rPr>
              <a:t>        人才准备</a:t>
            </a:r>
            <a:endParaRPr lang="zh-CN" altLang="en-US" sz="3600" b="1">
              <a:solidFill>
                <a:schemeClr val="bg1"/>
              </a:solidFill>
              <a:latin typeface="Times New Roman" pitchFamily="18" charset="0"/>
            </a:endParaRPr>
          </a:p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chemeClr val="bg1"/>
                </a:solidFill>
                <a:latin typeface="Times New Roman" pitchFamily="18" charset="0"/>
              </a:rPr>
              <a:t>        现实需要</a:t>
            </a:r>
            <a:endParaRPr lang="zh-CN" altLang="en-US" sz="36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9460" name="Text Box 5"/>
          <p:cNvSpPr/>
          <p:nvPr/>
        </p:nvSpPr>
        <p:spPr>
          <a:xfrm>
            <a:off x="68262" y="4376738"/>
            <a:ext cx="1368425" cy="639762"/>
          </a:xfrm>
          <a:prstGeom prst="rect">
            <a:avLst/>
          </a:prstGeom>
          <a:solidFill>
            <a:srgbClr val="6699FF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zh-CN" altLang="en-US" sz="3600" b="1">
                <a:solidFill>
                  <a:schemeClr val="bg1"/>
                </a:solidFill>
                <a:latin typeface="Times New Roman" pitchFamily="18" charset="0"/>
              </a:rPr>
              <a:t>原因</a:t>
            </a:r>
            <a:endParaRPr lang="zh-CN" altLang="en-US" sz="3600" b="1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19461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490200" y="102743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 additive="base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 additive="base">
                                        <p:cTn id="13" dur="500" fill="hold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0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文本框 4103"/>
          <p:cNvSpPr/>
          <p:nvPr/>
        </p:nvSpPr>
        <p:spPr>
          <a:xfrm>
            <a:off x="106362" y="44450"/>
            <a:ext cx="12954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000" b="1">
                <a:solidFill>
                  <a:srgbClr val="006666"/>
                </a:solidFill>
                <a:ea typeface="方正姚体" pitchFamily="2" charset="-122"/>
              </a:rPr>
              <a:t>讲授新课</a:t>
            </a:r>
            <a:endParaRPr lang="zh-CN" altLang="zh-CN" sz="2000" b="1">
              <a:solidFill>
                <a:srgbClr val="006666"/>
              </a:solidFill>
              <a:ea typeface="方正姚体" pitchFamily="2" charset="-122"/>
            </a:endParaRPr>
          </a:p>
        </p:txBody>
      </p:sp>
      <p:sp>
        <p:nvSpPr>
          <p:cNvPr id="20482" name="AutoShape 2"/>
          <p:cNvSpPr>
            <a:spLocks noChangeArrowheads="1"/>
          </p:cNvSpPr>
          <p:nvPr/>
        </p:nvSpPr>
        <p:spPr bwMode="auto">
          <a:xfrm>
            <a:off x="933450" y="752475"/>
            <a:ext cx="5715000" cy="3429000"/>
          </a:xfrm>
          <a:prstGeom prst="cloudCallout">
            <a:avLst>
              <a:gd name="adj1" fmla="val 53083"/>
              <a:gd name="adj2" fmla="val 24769"/>
            </a:avLst>
          </a:prstGeom>
          <a:solidFill>
            <a:srgbClr val="FFCC00"/>
          </a:solidFill>
          <a:ln w="9525" cmpd="sng">
            <a:solidFill>
              <a:srgbClr val="000000"/>
            </a:solidFill>
            <a:round/>
          </a:ln>
          <a:effectLst>
            <a:outerShdw dist="107763" dir="2700000" algn="ctr" rotWithShape="0">
              <a:srgbClr val="808080"/>
            </a:outerShdw>
          </a:effectLst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20483" name="AutoShape 5"/>
          <p:cNvSpPr/>
          <p:nvPr/>
        </p:nvSpPr>
        <p:spPr>
          <a:xfrm>
            <a:off x="1090612" y="838200"/>
            <a:ext cx="5786438" cy="3205162"/>
          </a:xfrm>
          <a:prstGeom prst="wedgeEllipseCallout">
            <a:avLst>
              <a:gd name="adj1" fmla="val 58250"/>
              <a:gd name="adj2" fmla="val 72671"/>
            </a:avLst>
          </a:prstGeom>
          <a:noFill/>
          <a:ln>
            <a:noFill/>
            <a:miter lim="800000"/>
          </a:ln>
        </p:spPr>
        <p:txBody>
          <a:bodyPr lIns="54000" tIns="36000" rIns="54000" bIns="36000"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3600">
                <a:latin typeface="Times New Roman" pitchFamily="18" charset="0"/>
                <a:ea typeface="方正舒体简体" pitchFamily="2" charset="-122"/>
              </a:rPr>
              <a:t>       </a:t>
            </a:r>
            <a:r>
              <a:rPr lang="zh-CN" altLang="zh-CN" sz="3600" b="1">
                <a:latin typeface="Times New Roman" pitchFamily="18" charset="0"/>
                <a:ea typeface="华文楷体" pitchFamily="2" charset="-122"/>
              </a:rPr>
              <a:t>“诸子</a:t>
            </a:r>
            <a:r>
              <a:rPr lang="zh-CN" altLang="en-US" sz="3600" b="1">
                <a:latin typeface="Times New Roman" pitchFamily="18" charset="0"/>
                <a:ea typeface="华文楷体" pitchFamily="2" charset="-122"/>
              </a:rPr>
              <a:t>百家”主要指哪些学派？各派代表人物有哪些？</a:t>
            </a:r>
            <a:endParaRPr lang="zh-CN" altLang="en-US" b="1">
              <a:latin typeface="Times New Roman" pitchFamily="18" charset="0"/>
              <a:ea typeface="华文楷体" pitchFamily="2" charset="-122"/>
            </a:endParaRPr>
          </a:p>
        </p:txBody>
      </p:sp>
      <p:pic>
        <p:nvPicPr>
          <p:cNvPr id="20484" name="Picture 6" descr="222"/>
          <p:cNvPicPr/>
          <p:nvPr/>
        </p:nvPicPr>
        <p:blipFill>
          <a:blip r:embed="rId2"/>
          <a:stretch>
            <a:fillRect/>
          </a:stretch>
        </p:blipFill>
        <p:spPr>
          <a:xfrm rot="9240000" flipV="1">
            <a:off x="3697288" y="3736975"/>
            <a:ext cx="3200400" cy="25796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文本框 4103"/>
          <p:cNvSpPr/>
          <p:nvPr/>
        </p:nvSpPr>
        <p:spPr>
          <a:xfrm>
            <a:off x="106362" y="44450"/>
            <a:ext cx="12954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000" b="1">
                <a:solidFill>
                  <a:srgbClr val="006666"/>
                </a:solidFill>
                <a:ea typeface="方正姚体" pitchFamily="2" charset="-122"/>
              </a:rPr>
              <a:t>讲授新课</a:t>
            </a:r>
            <a:endParaRPr lang="zh-CN" altLang="zh-CN" sz="2000" b="1">
              <a:solidFill>
                <a:srgbClr val="006666"/>
              </a:solidFill>
              <a:ea typeface="方正姚体" pitchFamily="2" charset="-122"/>
            </a:endParaRPr>
          </a:p>
        </p:txBody>
      </p:sp>
      <p:sp>
        <p:nvSpPr>
          <p:cNvPr id="21506" name="Oval 2" descr="80%"/>
          <p:cNvSpPr/>
          <p:nvPr/>
        </p:nvSpPr>
        <p:spPr>
          <a:xfrm>
            <a:off x="1258888" y="2566988"/>
            <a:ext cx="1524000" cy="1828800"/>
          </a:xfrm>
          <a:prstGeom prst="ellipse">
            <a:avLst/>
          </a:prstGeom>
          <a:blipFill rotWithShape="0">
            <a:blip r:embed="rId3"/>
            <a:tile tx="0" ty="0" sx="100000" sy="100000" flip="none" algn="tl"/>
          </a:blipFill>
          <a:ln>
            <a:solidFill>
              <a:schemeClr val="tx1"/>
            </a:solidFill>
            <a:bevel/>
          </a:ln>
          <a:effectLst>
            <a:outerShdw dist="107763" dir="8100000" algn="ctr">
              <a:schemeClr val="bg2"/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r>
              <a:rPr lang="zh-CN" altLang="en-US" sz="2400">
                <a:latin typeface="Times New Roman" pitchFamily="18" charset="0"/>
                <a:ea typeface="隶书" pitchFamily="49" charset="-122"/>
              </a:rPr>
              <a:t>孟子</a:t>
            </a:r>
            <a:endParaRPr lang="zh-CN" altLang="en-US" sz="2000">
              <a:latin typeface="Times New Roman" pitchFamily="18" charset="0"/>
              <a:ea typeface="隶书" pitchFamily="49" charset="-122"/>
            </a:endParaRPr>
          </a:p>
        </p:txBody>
      </p:sp>
      <p:sp>
        <p:nvSpPr>
          <p:cNvPr id="21507" name="Oval 3" descr="80%"/>
          <p:cNvSpPr/>
          <p:nvPr/>
        </p:nvSpPr>
        <p:spPr>
          <a:xfrm>
            <a:off x="450850" y="876300"/>
            <a:ext cx="1600200" cy="1828800"/>
          </a:xfrm>
          <a:prstGeom prst="ellipse">
            <a:avLst/>
          </a:prstGeom>
          <a:blipFill rotWithShape="0">
            <a:blip r:embed="rId3"/>
            <a:tile tx="0" ty="0" sx="100000" sy="100000" flip="none" algn="tl"/>
          </a:blipFill>
          <a:ln>
            <a:solidFill>
              <a:schemeClr val="tx1"/>
            </a:solidFill>
            <a:bevel/>
          </a:ln>
          <a:effectLst>
            <a:outerShdw dist="107763" dir="8100000" algn="ctr">
              <a:schemeClr val="bg2"/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r>
              <a:rPr lang="zh-CN" altLang="en-US" sz="2400">
                <a:latin typeface="Times New Roman" pitchFamily="18" charset="0"/>
                <a:ea typeface="隶书" pitchFamily="49" charset="-122"/>
              </a:rPr>
              <a:t>孔子</a:t>
            </a:r>
            <a:endParaRPr lang="zh-CN" altLang="en-US" sz="2400">
              <a:latin typeface="Times New Roman" pitchFamily="18" charset="0"/>
              <a:ea typeface="隶书" pitchFamily="49" charset="-122"/>
            </a:endParaRPr>
          </a:p>
        </p:txBody>
      </p:sp>
      <p:pic>
        <p:nvPicPr>
          <p:cNvPr id="21508" name="Picture 4" descr="诸子像"/>
          <p:cNvPicPr/>
          <p:nvPr/>
        </p:nvPicPr>
        <p:blipFill>
          <a:blip r:embed="rId4"/>
          <a:srcRect l="29660" r="58228" b="28199"/>
          <a:stretch>
            <a:fillRect/>
          </a:stretch>
        </p:blipFill>
        <p:spPr>
          <a:xfrm>
            <a:off x="1403350" y="2351088"/>
            <a:ext cx="1143000" cy="1447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9" name="Oval 5" descr="80%"/>
          <p:cNvSpPr/>
          <p:nvPr/>
        </p:nvSpPr>
        <p:spPr>
          <a:xfrm>
            <a:off x="2889250" y="3798888"/>
            <a:ext cx="1676400" cy="1905000"/>
          </a:xfrm>
          <a:prstGeom prst="ellipse">
            <a:avLst/>
          </a:prstGeom>
          <a:blipFill rotWithShape="0">
            <a:blip r:embed="rId3"/>
            <a:tile tx="0" ty="0" sx="100000" sy="100000" flip="none" algn="tl"/>
          </a:blipFill>
          <a:ln>
            <a:solidFill>
              <a:schemeClr val="tx1"/>
            </a:solidFill>
            <a:bevel/>
          </a:ln>
          <a:effectLst>
            <a:outerShdw dist="107763" dir="8100000" algn="ctr">
              <a:schemeClr val="bg2"/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r>
              <a:rPr lang="zh-CN" altLang="en-US" sz="2400">
                <a:latin typeface="Times New Roman" pitchFamily="18" charset="0"/>
                <a:ea typeface="隶书" pitchFamily="49" charset="-122"/>
              </a:rPr>
              <a:t>墨子</a:t>
            </a:r>
            <a:endParaRPr lang="zh-CN" altLang="en-US" sz="2400">
              <a:latin typeface="Times New Roman" pitchFamily="18" charset="0"/>
              <a:ea typeface="隶书" pitchFamily="49" charset="-122"/>
            </a:endParaRPr>
          </a:p>
        </p:txBody>
      </p:sp>
      <p:sp>
        <p:nvSpPr>
          <p:cNvPr id="21510" name="Oval 7" descr="80%"/>
          <p:cNvSpPr/>
          <p:nvPr/>
        </p:nvSpPr>
        <p:spPr>
          <a:xfrm>
            <a:off x="6302375" y="2876550"/>
            <a:ext cx="1600200" cy="1905000"/>
          </a:xfrm>
          <a:prstGeom prst="ellipse">
            <a:avLst/>
          </a:prstGeom>
          <a:blipFill rotWithShape="0">
            <a:blip r:embed="rId3"/>
            <a:tile tx="0" ty="0" sx="100000" sy="100000" flip="none" algn="tl"/>
          </a:blipFill>
          <a:ln>
            <a:solidFill>
              <a:schemeClr val="tx1"/>
            </a:solidFill>
            <a:bevel/>
          </a:ln>
          <a:effectLst>
            <a:outerShdw dist="107763" dir="8100000" algn="ctr">
              <a:schemeClr val="bg2"/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r>
              <a:rPr lang="zh-CN" altLang="en-US" sz="2800">
                <a:latin typeface="Times New Roman" pitchFamily="18" charset="0"/>
                <a:ea typeface="隶书" pitchFamily="49" charset="-122"/>
              </a:rPr>
              <a:t>庄子</a:t>
            </a:r>
            <a:endParaRPr lang="zh-CN" altLang="en-US" sz="2800">
              <a:latin typeface="Times New Roman" pitchFamily="18" charset="0"/>
              <a:ea typeface="隶书" pitchFamily="49" charset="-122"/>
            </a:endParaRPr>
          </a:p>
        </p:txBody>
      </p:sp>
      <p:pic>
        <p:nvPicPr>
          <p:cNvPr id="21511" name="Picture 8" descr="诸子像"/>
          <p:cNvPicPr/>
          <p:nvPr/>
        </p:nvPicPr>
        <p:blipFill>
          <a:blip r:embed="rId4"/>
          <a:srcRect l="65257" t="3590" r="22669" b="28199"/>
          <a:stretch>
            <a:fillRect/>
          </a:stretch>
        </p:blipFill>
        <p:spPr>
          <a:xfrm>
            <a:off x="6408738" y="2713038"/>
            <a:ext cx="1133475" cy="1431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12" name="Oval 9" descr="80%"/>
          <p:cNvSpPr/>
          <p:nvPr/>
        </p:nvSpPr>
        <p:spPr>
          <a:xfrm>
            <a:off x="6962775" y="766762"/>
            <a:ext cx="1600200" cy="1828800"/>
          </a:xfrm>
          <a:prstGeom prst="ellipse">
            <a:avLst/>
          </a:prstGeom>
          <a:blipFill rotWithShape="0">
            <a:blip r:embed="rId3"/>
            <a:tile tx="0" ty="0" sx="100000" sy="100000" flip="none" algn="tl"/>
          </a:blipFill>
          <a:ln>
            <a:solidFill>
              <a:schemeClr val="tx1"/>
            </a:solidFill>
            <a:bevel/>
          </a:ln>
          <a:effectLst>
            <a:outerShdw dist="107763" dir="8100000" algn="ctr">
              <a:schemeClr val="bg2"/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r>
              <a:rPr lang="zh-CN" altLang="en-US" sz="2400">
                <a:latin typeface="Times New Roman" pitchFamily="18" charset="0"/>
                <a:ea typeface="隶书" pitchFamily="49" charset="-122"/>
              </a:rPr>
              <a:t>韩非子</a:t>
            </a:r>
            <a:endParaRPr lang="zh-CN" altLang="en-US" sz="2400">
              <a:latin typeface="Times New Roman" pitchFamily="18" charset="0"/>
              <a:ea typeface="隶书" pitchFamily="49" charset="-122"/>
            </a:endParaRPr>
          </a:p>
        </p:txBody>
      </p:sp>
      <p:pic>
        <p:nvPicPr>
          <p:cNvPr id="21513" name="Picture 10" descr="诸子像"/>
          <p:cNvPicPr/>
          <p:nvPr/>
        </p:nvPicPr>
        <p:blipFill>
          <a:blip r:embed="rId4"/>
          <a:srcRect l="77302" r="11394" b="28199"/>
          <a:stretch>
            <a:fillRect/>
          </a:stretch>
        </p:blipFill>
        <p:spPr>
          <a:xfrm>
            <a:off x="7232650" y="442912"/>
            <a:ext cx="1060450" cy="1517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14" name="Picture 13" descr="百家争鸣匾"/>
          <p:cNvPicPr/>
          <p:nvPr/>
        </p:nvPicPr>
        <p:blipFill>
          <a:blip r:embed="rId5"/>
          <a:srcRect l="9804" r="11765"/>
          <a:stretch>
            <a:fillRect/>
          </a:stretch>
        </p:blipFill>
        <p:spPr>
          <a:xfrm>
            <a:off x="2733675" y="608012"/>
            <a:ext cx="4016375" cy="22685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15" name="AutoShape 14"/>
          <p:cNvSpPr/>
          <p:nvPr/>
        </p:nvSpPr>
        <p:spPr>
          <a:xfrm>
            <a:off x="1927225" y="4781550"/>
            <a:ext cx="1571625" cy="1924050"/>
          </a:xfrm>
          <a:prstGeom prst="irregularSeal2">
            <a:avLst/>
          </a:prstGeom>
          <a:gradFill rotWithShape="0">
            <a:gsLst>
              <a:gs pos="0">
                <a:srgbClr val="FFDDA9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4000" b="1">
                <a:latin typeface="Times New Roman" pitchFamily="18" charset="0"/>
                <a:ea typeface="幼圆" panose="02010509060101010101" charset="-122"/>
              </a:rPr>
              <a:t>墨家</a:t>
            </a:r>
            <a:endParaRPr lang="zh-CN" altLang="en-US" sz="4000" b="1">
              <a:latin typeface="Times New Roman" pitchFamily="18" charset="0"/>
              <a:ea typeface="幼圆" panose="02010509060101010101" charset="-122"/>
            </a:endParaRPr>
          </a:p>
        </p:txBody>
      </p:sp>
      <p:sp>
        <p:nvSpPr>
          <p:cNvPr id="21516" name="AutoShape 16"/>
          <p:cNvSpPr/>
          <p:nvPr/>
        </p:nvSpPr>
        <p:spPr>
          <a:xfrm>
            <a:off x="8293100" y="1090612"/>
            <a:ext cx="1193800" cy="1992312"/>
          </a:xfrm>
          <a:prstGeom prst="irregularSeal2">
            <a:avLst/>
          </a:prstGeom>
          <a:gradFill rotWithShape="0">
            <a:gsLst>
              <a:gs pos="0">
                <a:srgbClr val="FFDDA9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4000" b="1">
                <a:latin typeface="Times New Roman" pitchFamily="18" charset="0"/>
                <a:ea typeface="幼圆" panose="02010509060101010101" charset="-122"/>
              </a:rPr>
              <a:t>法家</a:t>
            </a:r>
            <a:endParaRPr lang="zh-CN" altLang="en-US" sz="4000" b="1">
              <a:latin typeface="Times New Roman" pitchFamily="18" charset="0"/>
              <a:ea typeface="幼圆" panose="02010509060101010101" charset="-122"/>
            </a:endParaRPr>
          </a:p>
        </p:txBody>
      </p:sp>
      <p:pic>
        <p:nvPicPr>
          <p:cNvPr id="21517" name="Picture 17" descr="诸子百家"/>
          <p:cNvPicPr/>
          <p:nvPr/>
        </p:nvPicPr>
        <p:blipFill>
          <a:blip r:embed="rId6">
            <a:lum bright="18000" contrast="24000"/>
          </a:blip>
          <a:srcRect l="10248" t="8624" r="81874" b="65214"/>
          <a:stretch>
            <a:fillRect/>
          </a:stretch>
        </p:blipFill>
        <p:spPr>
          <a:xfrm>
            <a:off x="611188" y="766762"/>
            <a:ext cx="1316038" cy="13684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18" name="AutoShape 19"/>
          <p:cNvSpPr/>
          <p:nvPr/>
        </p:nvSpPr>
        <p:spPr>
          <a:xfrm>
            <a:off x="-155575" y="2351088"/>
            <a:ext cx="1820862" cy="1816100"/>
          </a:xfrm>
          <a:prstGeom prst="irregularSeal2">
            <a:avLst/>
          </a:prstGeom>
          <a:gradFill rotWithShape="0">
            <a:gsLst>
              <a:gs pos="0">
                <a:srgbClr val="FFDDA9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4000" b="1">
                <a:latin typeface="Times New Roman" pitchFamily="18" charset="0"/>
                <a:ea typeface="幼圆" panose="02010509060101010101" charset="-122"/>
              </a:rPr>
              <a:t>儒家</a:t>
            </a:r>
            <a:endParaRPr lang="zh-CN" altLang="en-US" sz="4000" b="1">
              <a:latin typeface="Times New Roman" pitchFamily="18" charset="0"/>
              <a:ea typeface="幼圆" panose="02010509060101010101" charset="-122"/>
            </a:endParaRPr>
          </a:p>
        </p:txBody>
      </p:sp>
      <p:sp>
        <p:nvSpPr>
          <p:cNvPr id="21519" name="Oval 3" descr="80%"/>
          <p:cNvSpPr/>
          <p:nvPr/>
        </p:nvSpPr>
        <p:spPr>
          <a:xfrm>
            <a:off x="4843462" y="4260850"/>
            <a:ext cx="1706562" cy="1954212"/>
          </a:xfrm>
          <a:prstGeom prst="ellipse">
            <a:avLst/>
          </a:prstGeom>
          <a:blipFill rotWithShape="0">
            <a:blip r:embed="rId3"/>
            <a:tile tx="0" ty="0" sx="100000" sy="100000" flip="none" algn="tl"/>
          </a:blipFill>
          <a:ln>
            <a:solidFill>
              <a:schemeClr val="tx1"/>
            </a:solidFill>
            <a:bevel/>
          </a:ln>
          <a:effectLst>
            <a:outerShdw dist="107763" dir="8100000" algn="ctr">
              <a:schemeClr val="bg2"/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zh-CN" altLang="zh-CN" sz="2400">
              <a:latin typeface="Times New Roman" pitchFamily="18" charset="0"/>
              <a:ea typeface="隶书" pitchFamily="49" charset="-122"/>
            </a:endParaRPr>
          </a:p>
          <a:p>
            <a:pPr marL="0" marR="0" lvl="0" indent="0" algn="ctr"/>
            <a:endParaRPr lang="en-US" altLang="zh-CN" sz="2400">
              <a:latin typeface="Times New Roman" pitchFamily="18" charset="0"/>
              <a:ea typeface="隶书" pitchFamily="49" charset="-122"/>
            </a:endParaRPr>
          </a:p>
        </p:txBody>
      </p:sp>
      <p:sp>
        <p:nvSpPr>
          <p:cNvPr id="21520" name="文本框 3"/>
          <p:cNvSpPr/>
          <p:nvPr/>
        </p:nvSpPr>
        <p:spPr>
          <a:xfrm>
            <a:off x="5241925" y="5703888"/>
            <a:ext cx="106045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800" b="1"/>
              <a:t>老子</a:t>
            </a:r>
            <a:endParaRPr lang="zh-CN" altLang="zh-CN" sz="2800" b="1"/>
          </a:p>
        </p:txBody>
      </p:sp>
      <p:sp>
        <p:nvSpPr>
          <p:cNvPr id="21521" name="AutoShape 15"/>
          <p:cNvSpPr/>
          <p:nvPr/>
        </p:nvSpPr>
        <p:spPr>
          <a:xfrm>
            <a:off x="6127750" y="4395788"/>
            <a:ext cx="1695450" cy="1820862"/>
          </a:xfrm>
          <a:prstGeom prst="irregularSeal2">
            <a:avLst/>
          </a:prstGeom>
          <a:gradFill rotWithShape="0">
            <a:gsLst>
              <a:gs pos="0">
                <a:srgbClr val="FFDDA9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4000" b="1">
                <a:latin typeface="Times New Roman" pitchFamily="18" charset="0"/>
                <a:ea typeface="幼圆" panose="02010509060101010101" charset="-122"/>
              </a:rPr>
              <a:t>道家</a:t>
            </a:r>
            <a:endParaRPr lang="zh-CN" altLang="en-US" sz="4000" b="1">
              <a:latin typeface="Times New Roman" pitchFamily="18" charset="0"/>
              <a:ea typeface="幼圆" panose="02010509060101010101" charset="-122"/>
            </a:endParaRPr>
          </a:p>
        </p:txBody>
      </p:sp>
      <p:pic>
        <p:nvPicPr>
          <p:cNvPr id="21522" name="图片 3" descr="300000764046130758924603217_950"/>
          <p:cNvPicPr/>
          <p:nvPr/>
        </p:nvPicPr>
        <p:blipFill>
          <a:blip r:embed="rId7"/>
          <a:stretch>
            <a:fillRect/>
          </a:stretch>
        </p:blipFill>
        <p:spPr>
          <a:xfrm>
            <a:off x="3189288" y="3443288"/>
            <a:ext cx="1076325" cy="1631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23" name="图片 2" descr="32fa828ba61ea8d3155a8b7f970a304e251f5855"/>
          <p:cNvPicPr/>
          <p:nvPr/>
        </p:nvPicPr>
        <p:blipFill>
          <a:blip r:embed="rId8"/>
          <a:srcRect b="7553"/>
          <a:stretch>
            <a:fillRect/>
          </a:stretch>
        </p:blipFill>
        <p:spPr>
          <a:xfrm>
            <a:off x="4876800" y="3811588"/>
            <a:ext cx="1425575" cy="18923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additive="base">
                                        <p:cTn dur="1" repeatDur="-9223372036854775808" fill="hold" display="0" afterEffect="1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additive="base">
                                        <p:cTn dur="1" repeatDur="-9223372036854775808" fill="hold" display="0" afterEffect="1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additive="base">
                                        <p:cTn dur="1" repeatDur="-9223372036854775808" fill="hold" display="0" afterEffect="1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additive="base">
                                        <p:cTn dur="1" repeatDur="-9223372036854775808" fill="hold" display="0" afterEffect="1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" grpId="0"/>
      <p:bldP spid="21516" grpId="1"/>
      <p:bldP spid="21518" grpId="2"/>
      <p:bldP spid="21521" grpId="3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2529" name="Group 2"/>
          <p:cNvGraphicFramePr>
            <a:graphicFrameLocks noGrp="1"/>
          </p:cNvGraphicFramePr>
          <p:nvPr/>
        </p:nvGraphicFramePr>
        <p:xfrm>
          <a:off x="323850" y="214312"/>
          <a:ext cx="8677275" cy="7016495"/>
        </p:xfrm>
        <a:graphic>
          <a:graphicData uri="http://schemas.openxmlformats.org/drawingml/2006/table">
            <a:tbl>
              <a:tblPr/>
              <a:tblGrid>
                <a:gridCol w="4413250"/>
                <a:gridCol w="4264025"/>
              </a:tblGrid>
              <a:tr h="7011988">
                <a:tc>
                  <a:txBody>
                    <a:bodyPr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2800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>
                    <a:lnL w="28575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en-US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1</a:t>
                      </a:r>
                      <a:r>
                        <a:rPr lang="zh-CN" altLang="en-US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、墨子</a:t>
                      </a:r>
                      <a:endParaRPr lang="en-US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姓名：</a:t>
                      </a: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en-US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生活时期：</a:t>
                      </a: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主要思想：</a:t>
                      </a: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历史地位</a:t>
                      </a:r>
                      <a:r>
                        <a:rPr lang="zh-CN" altLang="zh-CN" sz="3200" b="1">
                          <a:latin typeface="Arial" pitchFamily="34" charset="0"/>
                          <a:ea typeface="黑体" pitchFamily="49" charset="-122"/>
                        </a:rPr>
                        <a:t>：</a:t>
                      </a:r>
                      <a:endParaRPr lang="zh-CN" altLang="zh-CN" sz="3200" b="1"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bevel/>
                    </a:lnL>
                    <a:lnR w="28575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2537" name="Picture 12" descr="墨子像"/>
          <p:cNvPicPr/>
          <p:nvPr/>
        </p:nvPicPr>
        <p:blipFill>
          <a:blip r:embed="rId2"/>
          <a:stretch>
            <a:fillRect/>
          </a:stretch>
        </p:blipFill>
        <p:spPr>
          <a:xfrm>
            <a:off x="468312" y="1052512"/>
            <a:ext cx="3716338" cy="5343525"/>
          </a:xfrm>
          <a:prstGeom prst="rect">
            <a:avLst/>
          </a:prstGeom>
          <a:noFill/>
          <a:ln>
            <a:solidFill>
              <a:schemeClr val="tx2"/>
            </a:solidFill>
            <a:round/>
          </a:ln>
        </p:spPr>
      </p:pic>
      <p:sp>
        <p:nvSpPr>
          <p:cNvPr id="22538" name="Text Box 13"/>
          <p:cNvSpPr/>
          <p:nvPr/>
        </p:nvSpPr>
        <p:spPr>
          <a:xfrm>
            <a:off x="5724525" y="836612"/>
            <a:ext cx="18002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>
                <a:solidFill>
                  <a:schemeClr val="accent2"/>
                </a:solidFill>
                <a:latin typeface="Arial" pitchFamily="34" charset="0"/>
                <a:ea typeface="黑体" pitchFamily="49" charset="-122"/>
              </a:rPr>
              <a:t>墨子</a:t>
            </a:r>
            <a:endParaRPr lang="zh-CN" altLang="en-US" sz="3200">
              <a:solidFill>
                <a:schemeClr val="accent2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2539" name="Text Box 14"/>
          <p:cNvSpPr/>
          <p:nvPr/>
        </p:nvSpPr>
        <p:spPr>
          <a:xfrm>
            <a:off x="6500812" y="1928812"/>
            <a:ext cx="18002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>
                <a:latin typeface="Arial" pitchFamily="34" charset="0"/>
                <a:ea typeface="黑体" pitchFamily="49" charset="-122"/>
              </a:rPr>
              <a:t>战国</a:t>
            </a:r>
            <a:endParaRPr lang="zh-CN" altLang="en-US" sz="3200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2540" name="Text Box 15"/>
          <p:cNvSpPr/>
          <p:nvPr/>
        </p:nvSpPr>
        <p:spPr>
          <a:xfrm>
            <a:off x="4857750" y="3929062"/>
            <a:ext cx="4465638" cy="1549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zh-CN" sz="3200">
                <a:solidFill>
                  <a:srgbClr val="008000"/>
                </a:solidFill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sz="32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兼爱</a:t>
            </a:r>
            <a:r>
              <a:rPr lang="zh-CN" altLang="en-US" sz="3200">
                <a:solidFill>
                  <a:srgbClr val="008000"/>
                </a:solidFill>
                <a:latin typeface="黑体" pitchFamily="49" charset="-122"/>
                <a:ea typeface="黑体" pitchFamily="49" charset="-122"/>
              </a:rPr>
              <a:t>”</a:t>
            </a:r>
            <a:r>
              <a:rPr lang="zh-CN" altLang="en-US" sz="32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、</a:t>
            </a:r>
            <a:r>
              <a:rPr lang="zh-CN" altLang="en-US" sz="3200">
                <a:solidFill>
                  <a:srgbClr val="008000"/>
                </a:solidFill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sz="32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非攻</a:t>
            </a:r>
            <a:r>
              <a:rPr lang="zh-CN" altLang="en-US" sz="3200">
                <a:solidFill>
                  <a:srgbClr val="008000"/>
                </a:solidFill>
                <a:latin typeface="黑体" pitchFamily="49" charset="-122"/>
                <a:ea typeface="黑体" pitchFamily="49" charset="-122"/>
              </a:rPr>
              <a:t>”、“尚贤”“节俭”</a:t>
            </a:r>
            <a:endParaRPr lang="zh-CN" altLang="en-US" sz="3200">
              <a:solidFill>
                <a:srgbClr val="008000"/>
              </a:solidFill>
              <a:latin typeface="黑体" pitchFamily="49" charset="-122"/>
              <a:ea typeface="黑体" pitchFamily="49" charset="-122"/>
            </a:endParaRPr>
          </a:p>
          <a:p>
            <a:pPr lvl="0" algn="ctr"/>
            <a:endParaRPr lang="zh-CN" altLang="zh-CN" sz="3200">
              <a:solidFill>
                <a:srgbClr val="008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41" name="Text Box 16"/>
          <p:cNvSpPr/>
          <p:nvPr/>
        </p:nvSpPr>
        <p:spPr>
          <a:xfrm>
            <a:off x="5230812" y="6000750"/>
            <a:ext cx="391318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>
                <a:latin typeface="Arial" pitchFamily="34" charset="0"/>
                <a:ea typeface="黑体" pitchFamily="49" charset="-122"/>
              </a:rPr>
              <a:t>墨家学派创始人</a:t>
            </a:r>
            <a:endParaRPr lang="zh-CN" altLang="en-US" sz="3200">
              <a:latin typeface="Arial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7" dur="1000" fill="hold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13" dur="8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14" dur="8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21" dur="8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22" dur="8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9" grpId="0"/>
      <p:bldP spid="22540" grpId="1"/>
      <p:bldP spid="22541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3" name="Group 2"/>
          <p:cNvGraphicFramePr>
            <a:graphicFrameLocks noGrp="1"/>
          </p:cNvGraphicFramePr>
          <p:nvPr/>
        </p:nvGraphicFramePr>
        <p:xfrm>
          <a:off x="1588" y="-9525"/>
          <a:ext cx="9140825" cy="6891338"/>
        </p:xfrm>
        <a:graphic>
          <a:graphicData uri="http://schemas.openxmlformats.org/drawingml/2006/table">
            <a:tbl>
              <a:tblPr/>
              <a:tblGrid>
                <a:gridCol w="4243388"/>
                <a:gridCol w="4897438"/>
              </a:tblGrid>
              <a:tr h="6891338">
                <a:tc>
                  <a:txBody>
                    <a:bodyPr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2800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>
                    <a:lnL w="28575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en-US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2</a:t>
                      </a:r>
                      <a:r>
                        <a:rPr lang="zh-CN" altLang="en-US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、孟子</a:t>
                      </a:r>
                      <a:endParaRPr lang="en-US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生活时期：</a:t>
                      </a: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学派：</a:t>
                      </a: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主要思想：</a:t>
                      </a: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28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28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  </a:t>
                      </a:r>
                      <a:endParaRPr lang="zh-CN" altLang="zh-CN" sz="28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28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历史地位</a:t>
                      </a:r>
                      <a:r>
                        <a:rPr lang="zh-CN" altLang="zh-CN" sz="3200" b="1">
                          <a:latin typeface="Arial" pitchFamily="34" charset="0"/>
                          <a:ea typeface="黑体" pitchFamily="49" charset="-122"/>
                        </a:rPr>
                        <a:t>：</a:t>
                      </a: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bevel/>
                    </a:lnL>
                    <a:lnR w="28575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3561" name="Picture 12" descr="孟子像"/>
          <p:cNvPicPr/>
          <p:nvPr/>
        </p:nvPicPr>
        <p:blipFill>
          <a:blip r:embed="rId2"/>
          <a:stretch>
            <a:fillRect/>
          </a:stretch>
        </p:blipFill>
        <p:spPr>
          <a:xfrm>
            <a:off x="468312" y="1125538"/>
            <a:ext cx="2303462" cy="3449638"/>
          </a:xfrm>
          <a:prstGeom prst="rect">
            <a:avLst/>
          </a:prstGeom>
          <a:noFill/>
          <a:ln>
            <a:solidFill>
              <a:schemeClr val="tx2"/>
            </a:solidFill>
            <a:round/>
          </a:ln>
        </p:spPr>
      </p:pic>
      <p:sp>
        <p:nvSpPr>
          <p:cNvPr id="23562" name="Text Box 14"/>
          <p:cNvSpPr/>
          <p:nvPr/>
        </p:nvSpPr>
        <p:spPr>
          <a:xfrm>
            <a:off x="6083300" y="546100"/>
            <a:ext cx="172878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>
                <a:latin typeface="Arial" pitchFamily="34" charset="0"/>
                <a:ea typeface="黑体" pitchFamily="49" charset="-122"/>
              </a:rPr>
              <a:t>战国</a:t>
            </a:r>
            <a:endParaRPr lang="zh-CN" altLang="en-US" sz="3200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3563" name="Text Box 15"/>
          <p:cNvSpPr/>
          <p:nvPr/>
        </p:nvSpPr>
        <p:spPr>
          <a:xfrm>
            <a:off x="4394200" y="2276475"/>
            <a:ext cx="4257675" cy="2676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8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1</a:t>
            </a:r>
            <a:r>
              <a:rPr lang="zh-CN" altLang="en-US" sz="28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、“仁政”；</a:t>
            </a:r>
            <a:endParaRPr lang="zh-CN" altLang="en-US" sz="2800">
              <a:solidFill>
                <a:srgbClr val="008000"/>
              </a:solidFill>
              <a:latin typeface="Arial" pitchFamily="34" charset="0"/>
              <a:ea typeface="黑体" pitchFamily="49" charset="-122"/>
            </a:endParaRPr>
          </a:p>
          <a:p>
            <a:pPr lvl="0"/>
            <a:r>
              <a:rPr lang="zh-CN" altLang="zh-CN" sz="28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2</a:t>
            </a:r>
            <a:r>
              <a:rPr lang="zh-CN" altLang="en-US" sz="28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、“民为贵，社稷次之，</a:t>
            </a:r>
            <a:endParaRPr lang="zh-CN" altLang="en-US" sz="2800">
              <a:solidFill>
                <a:srgbClr val="008000"/>
              </a:solidFill>
              <a:latin typeface="Arial" pitchFamily="34" charset="0"/>
              <a:ea typeface="黑体" pitchFamily="49" charset="-122"/>
            </a:endParaRPr>
          </a:p>
          <a:p>
            <a:pPr lvl="0"/>
            <a:r>
              <a:rPr lang="zh-CN" altLang="zh-CN" sz="28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     </a:t>
            </a:r>
            <a:r>
              <a:rPr lang="zh-CN" altLang="en-US" sz="28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君为轻”；</a:t>
            </a:r>
            <a:endParaRPr lang="zh-CN" altLang="en-US" sz="2800">
              <a:solidFill>
                <a:srgbClr val="008000"/>
              </a:solidFill>
              <a:latin typeface="Arial" pitchFamily="34" charset="0"/>
              <a:ea typeface="黑体" pitchFamily="49" charset="-122"/>
            </a:endParaRPr>
          </a:p>
          <a:p>
            <a:pPr lvl="0"/>
            <a:r>
              <a:rPr lang="zh-CN" altLang="zh-CN" sz="28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3</a:t>
            </a:r>
            <a:r>
              <a:rPr lang="zh-CN" altLang="en-US" sz="28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、反对一切非正义的战</a:t>
            </a:r>
            <a:endParaRPr lang="zh-CN" altLang="en-US" sz="2800">
              <a:solidFill>
                <a:srgbClr val="008000"/>
              </a:solidFill>
              <a:latin typeface="Arial" pitchFamily="34" charset="0"/>
              <a:ea typeface="黑体" pitchFamily="49" charset="-122"/>
            </a:endParaRPr>
          </a:p>
          <a:p>
            <a:pPr lvl="0"/>
            <a:r>
              <a:rPr lang="zh-CN" altLang="zh-CN" sz="28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     </a:t>
            </a:r>
            <a:r>
              <a:rPr lang="zh-CN" altLang="en-US" sz="28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争</a:t>
            </a:r>
            <a:endParaRPr lang="zh-CN" altLang="en-US" sz="2800">
              <a:solidFill>
                <a:srgbClr val="008000"/>
              </a:solidFill>
              <a:latin typeface="Arial" pitchFamily="34" charset="0"/>
              <a:ea typeface="黑体" pitchFamily="49" charset="-122"/>
            </a:endParaRPr>
          </a:p>
          <a:p>
            <a:pPr lvl="0"/>
            <a:r>
              <a:rPr lang="en-US" altLang="zh-CN" sz="28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4</a:t>
            </a:r>
            <a:r>
              <a:rPr lang="zh-CN" altLang="en-US" sz="28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、性善论</a:t>
            </a:r>
            <a:endParaRPr lang="zh-CN" altLang="en-US" sz="2800">
              <a:solidFill>
                <a:srgbClr val="008000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3564" name="Text Box 16"/>
          <p:cNvSpPr/>
          <p:nvPr/>
        </p:nvSpPr>
        <p:spPr>
          <a:xfrm>
            <a:off x="4329112" y="5840412"/>
            <a:ext cx="4322762" cy="5778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>
                <a:latin typeface="Arial" pitchFamily="34" charset="0"/>
                <a:ea typeface="黑体" pitchFamily="49" charset="-122"/>
              </a:rPr>
              <a:t>战国时期儒家代表人物</a:t>
            </a:r>
            <a:endParaRPr lang="zh-CN" altLang="en-US" sz="3200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3565" name="Text Box 17"/>
          <p:cNvSpPr/>
          <p:nvPr/>
        </p:nvSpPr>
        <p:spPr>
          <a:xfrm>
            <a:off x="5449888" y="1201738"/>
            <a:ext cx="172878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>
                <a:latin typeface="Arial" pitchFamily="34" charset="0"/>
                <a:ea typeface="黑体" pitchFamily="49" charset="-122"/>
              </a:rPr>
              <a:t>儒家</a:t>
            </a:r>
            <a:endParaRPr lang="zh-CN" altLang="en-US" sz="3200">
              <a:latin typeface="Arial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7" dur="500" fill="hold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13" dur="500" fill="hold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19" dur="8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20" dur="8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27" dur="8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28" dur="8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2" grpId="0"/>
      <p:bldP spid="23563" grpId="1"/>
      <p:bldP spid="23564" grpId="2"/>
      <p:bldP spid="23565" grpId="3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文本框 1"/>
          <p:cNvSpPr/>
          <p:nvPr/>
        </p:nvSpPr>
        <p:spPr>
          <a:xfrm>
            <a:off x="219075" y="257175"/>
            <a:ext cx="17287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/>
              <a:t>材料研读</a:t>
            </a:r>
            <a:endParaRPr lang="zh-CN" altLang="en-US" sz="2400" b="1"/>
          </a:p>
        </p:txBody>
      </p:sp>
      <p:sp>
        <p:nvSpPr>
          <p:cNvPr id="24578" name="文本框 3"/>
          <p:cNvSpPr/>
          <p:nvPr/>
        </p:nvSpPr>
        <p:spPr>
          <a:xfrm>
            <a:off x="1298575" y="3021012"/>
            <a:ext cx="691832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/>
              <a:t>你认为孟子的这段话体现了什么精神？</a:t>
            </a:r>
            <a:endParaRPr lang="zh-CN" altLang="en-US" sz="3200" b="1"/>
          </a:p>
        </p:txBody>
      </p:sp>
      <p:sp>
        <p:nvSpPr>
          <p:cNvPr id="24579" name="文本框 4"/>
          <p:cNvSpPr/>
          <p:nvPr/>
        </p:nvSpPr>
        <p:spPr>
          <a:xfrm>
            <a:off x="560388" y="3833812"/>
            <a:ext cx="7656512" cy="18145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>
                <a:solidFill>
                  <a:srgbClr val="FF0000"/>
                </a:solidFill>
              </a:rPr>
              <a:t>       </a:t>
            </a:r>
            <a:r>
              <a:rPr lang="zh-CN" altLang="en-US" sz="2800" b="1">
                <a:solidFill>
                  <a:srgbClr val="FF0000"/>
                </a:solidFill>
              </a:rPr>
              <a:t>高官厚禄收买不了，贫穷困苦折磨不了，强暴武力威胁不了的人，才是真正的大丈夫，这是强调做人不卑不亢，应有坚定立场，坚强意志，不屈不挠精神。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4580" name="Text Box 18"/>
          <p:cNvSpPr/>
          <p:nvPr/>
        </p:nvSpPr>
        <p:spPr>
          <a:xfrm>
            <a:off x="560388" y="714375"/>
            <a:ext cx="7218362" cy="23066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0000FF"/>
                </a:solidFill>
              </a:rPr>
              <a:t>富贵不能淫，贫贱不能移，</a:t>
            </a:r>
            <a:endParaRPr lang="zh-CN" altLang="en-US" sz="3600" b="1">
              <a:solidFill>
                <a:srgbClr val="0000FF"/>
              </a:solidFill>
            </a:endParaRPr>
          </a:p>
          <a:p>
            <a:pPr lvl="0"/>
            <a:r>
              <a:rPr lang="zh-CN" altLang="en-US" sz="3600" b="1">
                <a:solidFill>
                  <a:srgbClr val="0000FF"/>
                </a:solidFill>
              </a:rPr>
              <a:t>       威武不能屈，此之谓大丈夫。</a:t>
            </a:r>
            <a:endParaRPr lang="zh-CN" altLang="en-US" sz="3600" b="1">
              <a:solidFill>
                <a:srgbClr val="0000FF"/>
              </a:solidFill>
            </a:endParaRPr>
          </a:p>
          <a:p>
            <a:pPr lvl="0"/>
            <a:r>
              <a:rPr lang="zh-CN" altLang="zh-CN" sz="3600" b="1">
                <a:solidFill>
                  <a:srgbClr val="0000FF"/>
                </a:solidFill>
              </a:rPr>
              <a:t>                                        ——</a:t>
            </a:r>
            <a:r>
              <a:rPr lang="zh-CN" altLang="en-US" sz="3600" b="1">
                <a:solidFill>
                  <a:srgbClr val="0000FF"/>
                </a:solidFill>
              </a:rPr>
              <a:t>孟子</a:t>
            </a:r>
            <a:endParaRPr lang="zh-CN" altLang="en-US" sz="3600" b="1">
              <a:solidFill>
                <a:srgbClr val="0000FF"/>
              </a:solidFill>
            </a:endParaRPr>
          </a:p>
          <a:p>
            <a:pPr lvl="0"/>
            <a:endParaRPr lang="zh-CN" altLang="zh-CN" sz="36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1" name="Group 2"/>
          <p:cNvGraphicFramePr>
            <a:graphicFrameLocks noGrp="1"/>
          </p:cNvGraphicFramePr>
          <p:nvPr/>
        </p:nvGraphicFramePr>
        <p:xfrm>
          <a:off x="250825" y="285750"/>
          <a:ext cx="8226425" cy="6381750"/>
        </p:xfrm>
        <a:graphic>
          <a:graphicData uri="http://schemas.openxmlformats.org/drawingml/2006/table">
            <a:tbl>
              <a:tblPr/>
              <a:tblGrid>
                <a:gridCol w="4184650"/>
                <a:gridCol w="4041775"/>
              </a:tblGrid>
              <a:tr h="6381750">
                <a:tc>
                  <a:txBody>
                    <a:bodyPr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2800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>
                    <a:lnL w="28575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en-US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3</a:t>
                      </a:r>
                      <a:r>
                        <a:rPr lang="zh-CN" altLang="en-US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、荀子</a:t>
                      </a:r>
                      <a:endParaRPr lang="en-US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姓名：</a:t>
                      </a: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生活时期：</a:t>
                      </a: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主要思想：</a:t>
                      </a: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历史地位</a:t>
                      </a:r>
                      <a:r>
                        <a:rPr lang="zh-CN" altLang="zh-CN" sz="3200" b="1">
                          <a:latin typeface="Arial" pitchFamily="34" charset="0"/>
                          <a:ea typeface="黑体" pitchFamily="49" charset="-122"/>
                        </a:rPr>
                        <a:t>：</a:t>
                      </a:r>
                      <a:endParaRPr lang="zh-CN" altLang="zh-CN" sz="3200" b="1"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bevel/>
                    </a:lnL>
                    <a:lnR w="28575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5609" name="Text Box 12"/>
          <p:cNvSpPr/>
          <p:nvPr/>
        </p:nvSpPr>
        <p:spPr>
          <a:xfrm>
            <a:off x="5357812" y="857250"/>
            <a:ext cx="16573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>
                <a:solidFill>
                  <a:schemeClr val="accent2"/>
                </a:solidFill>
                <a:latin typeface="Arial" pitchFamily="34" charset="0"/>
                <a:ea typeface="宋体" pitchFamily="2" charset="-122"/>
              </a:rPr>
              <a:t>荀子</a:t>
            </a:r>
            <a:endParaRPr lang="zh-CN" altLang="en-US" sz="3200">
              <a:solidFill>
                <a:schemeClr val="accent2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5610" name="Text Box 13"/>
          <p:cNvSpPr/>
          <p:nvPr/>
        </p:nvSpPr>
        <p:spPr>
          <a:xfrm>
            <a:off x="6156325" y="1484312"/>
            <a:ext cx="18002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>
                <a:latin typeface="Arial" pitchFamily="34" charset="0"/>
                <a:ea typeface="黑体" pitchFamily="49" charset="-122"/>
              </a:rPr>
              <a:t>战国</a:t>
            </a:r>
            <a:endParaRPr lang="zh-CN" altLang="en-US" sz="3200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5611" name="Text Box 14"/>
          <p:cNvSpPr/>
          <p:nvPr/>
        </p:nvSpPr>
        <p:spPr>
          <a:xfrm>
            <a:off x="4500562" y="2708275"/>
            <a:ext cx="3995738" cy="1568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实行“礼治”，明确尊卑等级，以维系社会秩序、性恶论</a:t>
            </a:r>
            <a:endParaRPr lang="zh-CN" altLang="en-US" sz="3200">
              <a:solidFill>
                <a:srgbClr val="008000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5612" name="Text Box 15"/>
          <p:cNvSpPr/>
          <p:nvPr/>
        </p:nvSpPr>
        <p:spPr>
          <a:xfrm>
            <a:off x="4535488" y="5013325"/>
            <a:ext cx="4084638" cy="10636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>
                <a:latin typeface="Arial" pitchFamily="34" charset="0"/>
                <a:ea typeface="黑体" pitchFamily="49" charset="-122"/>
              </a:rPr>
              <a:t>战国时期儒家代表</a:t>
            </a:r>
            <a:endParaRPr lang="zh-CN" altLang="en-US" sz="3200">
              <a:latin typeface="Arial" pitchFamily="34" charset="0"/>
              <a:ea typeface="黑体" pitchFamily="49" charset="-122"/>
            </a:endParaRPr>
          </a:p>
          <a:p>
            <a:pPr lvl="0"/>
            <a:r>
              <a:rPr lang="zh-CN" altLang="en-US" sz="3200">
                <a:latin typeface="Arial" pitchFamily="34" charset="0"/>
                <a:ea typeface="黑体" pitchFamily="49" charset="-122"/>
              </a:rPr>
              <a:t>人物</a:t>
            </a:r>
            <a:endParaRPr lang="zh-CN" altLang="en-US" sz="3200">
              <a:latin typeface="Arial" pitchFamily="34" charset="0"/>
              <a:ea typeface="黑体" pitchFamily="49" charset="-122"/>
            </a:endParaRPr>
          </a:p>
        </p:txBody>
      </p:sp>
      <p:pic>
        <p:nvPicPr>
          <p:cNvPr id="25613" name="Picture 16" descr="617948591474097562359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250825" y="1339850"/>
            <a:ext cx="3686175" cy="49641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13" dur="8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14" dur="8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21" dur="8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22" dur="8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0" grpId="0"/>
      <p:bldP spid="25611" grpId="1"/>
      <p:bldP spid="25612" grpId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6625" name="Group 2"/>
          <p:cNvGraphicFramePr>
            <a:graphicFrameLocks noGrp="1"/>
          </p:cNvGraphicFramePr>
          <p:nvPr/>
        </p:nvGraphicFramePr>
        <p:xfrm>
          <a:off x="250825" y="285750"/>
          <a:ext cx="8226425" cy="6431279"/>
        </p:xfrm>
        <a:graphic>
          <a:graphicData uri="http://schemas.openxmlformats.org/drawingml/2006/table">
            <a:tbl>
              <a:tblPr/>
              <a:tblGrid>
                <a:gridCol w="4184650"/>
                <a:gridCol w="4041775"/>
              </a:tblGrid>
              <a:tr h="6427788">
                <a:tc>
                  <a:txBody>
                    <a:bodyPr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2800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>
                    <a:lnL w="28575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en-US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4</a:t>
                      </a:r>
                      <a:r>
                        <a:rPr lang="zh-CN" altLang="en-US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、庄子</a:t>
                      </a:r>
                      <a:endParaRPr lang="en-US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姓名：</a:t>
                      </a: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生活时期：</a:t>
                      </a: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主要思想：</a:t>
                      </a: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历史地位</a:t>
                      </a:r>
                      <a:r>
                        <a:rPr lang="zh-CN" altLang="zh-CN" sz="3200" b="1">
                          <a:latin typeface="Arial" pitchFamily="34" charset="0"/>
                          <a:ea typeface="黑体" pitchFamily="49" charset="-122"/>
                        </a:rPr>
                        <a:t>：</a:t>
                      </a:r>
                      <a:endParaRPr lang="zh-CN" altLang="zh-CN" sz="3200" b="1"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bevel/>
                    </a:lnL>
                    <a:lnR w="28575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6633" name="Picture 12" descr="庄子像"/>
          <p:cNvPicPr/>
          <p:nvPr/>
        </p:nvPicPr>
        <p:blipFill>
          <a:blip r:embed="rId2"/>
          <a:stretch>
            <a:fillRect/>
          </a:stretch>
        </p:blipFill>
        <p:spPr>
          <a:xfrm>
            <a:off x="395288" y="1125538"/>
            <a:ext cx="3671888" cy="5400675"/>
          </a:xfrm>
          <a:prstGeom prst="rect">
            <a:avLst/>
          </a:prstGeom>
          <a:noFill/>
          <a:ln>
            <a:solidFill>
              <a:schemeClr val="tx2"/>
            </a:solidFill>
            <a:round/>
          </a:ln>
        </p:spPr>
      </p:pic>
      <p:sp>
        <p:nvSpPr>
          <p:cNvPr id="26634" name="Text Box 13"/>
          <p:cNvSpPr/>
          <p:nvPr/>
        </p:nvSpPr>
        <p:spPr>
          <a:xfrm>
            <a:off x="5292725" y="836612"/>
            <a:ext cx="16573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>
                <a:solidFill>
                  <a:schemeClr val="accent2"/>
                </a:solidFill>
                <a:latin typeface="Arial" pitchFamily="34" charset="0"/>
                <a:ea typeface="宋体" pitchFamily="2" charset="-122"/>
              </a:rPr>
              <a:t>庄子</a:t>
            </a:r>
            <a:endParaRPr lang="zh-CN" altLang="en-US" sz="3200">
              <a:solidFill>
                <a:schemeClr val="accent2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6635" name="Text Box 14"/>
          <p:cNvSpPr/>
          <p:nvPr/>
        </p:nvSpPr>
        <p:spPr>
          <a:xfrm>
            <a:off x="6156325" y="1484312"/>
            <a:ext cx="18002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>
                <a:latin typeface="Arial" pitchFamily="34" charset="0"/>
                <a:ea typeface="黑体" pitchFamily="49" charset="-122"/>
              </a:rPr>
              <a:t>战国</a:t>
            </a:r>
            <a:endParaRPr lang="zh-CN" altLang="en-US" sz="3200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6636" name="Text Box 15"/>
          <p:cNvSpPr/>
          <p:nvPr/>
        </p:nvSpPr>
        <p:spPr>
          <a:xfrm>
            <a:off x="4500562" y="2708275"/>
            <a:ext cx="3995738" cy="20351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治国要顺应自然和民心，人生应追求精神自由，要保持独立的人格</a:t>
            </a:r>
            <a:endParaRPr lang="zh-CN" altLang="en-US" sz="3200">
              <a:solidFill>
                <a:srgbClr val="008000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6637" name="Text Box 16"/>
          <p:cNvSpPr/>
          <p:nvPr/>
        </p:nvSpPr>
        <p:spPr>
          <a:xfrm>
            <a:off x="4500562" y="5445125"/>
            <a:ext cx="4084638" cy="10636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>
                <a:latin typeface="Arial" pitchFamily="34" charset="0"/>
                <a:ea typeface="黑体" pitchFamily="49" charset="-122"/>
              </a:rPr>
              <a:t>战国时期道家代表</a:t>
            </a:r>
            <a:endParaRPr lang="zh-CN" altLang="en-US" sz="3200">
              <a:latin typeface="Arial" pitchFamily="34" charset="0"/>
              <a:ea typeface="黑体" pitchFamily="49" charset="-122"/>
            </a:endParaRPr>
          </a:p>
          <a:p>
            <a:pPr lvl="0"/>
            <a:r>
              <a:rPr lang="zh-CN" altLang="en-US" sz="3200">
                <a:latin typeface="Arial" pitchFamily="34" charset="0"/>
                <a:ea typeface="黑体" pitchFamily="49" charset="-122"/>
              </a:rPr>
              <a:t>人物</a:t>
            </a:r>
            <a:endParaRPr lang="zh-CN" altLang="en-US" sz="3200">
              <a:latin typeface="Arial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13" dur="8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14" dur="8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21" dur="8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22" dur="8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5" grpId="0"/>
      <p:bldP spid="26636" grpId="1"/>
      <p:bldP spid="26637" grpId="2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7649" name="Group 2"/>
          <p:cNvGraphicFramePr>
            <a:graphicFrameLocks noGrp="1"/>
          </p:cNvGraphicFramePr>
          <p:nvPr/>
        </p:nvGraphicFramePr>
        <p:xfrm>
          <a:off x="250825" y="285750"/>
          <a:ext cx="8226425" cy="6381750"/>
        </p:xfrm>
        <a:graphic>
          <a:graphicData uri="http://schemas.openxmlformats.org/drawingml/2006/table">
            <a:tbl>
              <a:tblPr/>
              <a:tblGrid>
                <a:gridCol w="4178300"/>
                <a:gridCol w="4048125"/>
              </a:tblGrid>
              <a:tr h="6381750">
                <a:tc>
                  <a:txBody>
                    <a:bodyPr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2800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>
                    <a:lnL w="28575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en-US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5</a:t>
                      </a:r>
                      <a:r>
                        <a:rPr lang="zh-CN" altLang="en-US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、韩非</a:t>
                      </a:r>
                      <a:endParaRPr lang="en-US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姓名：</a:t>
                      </a: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生活时期：</a:t>
                      </a: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主要思想：</a:t>
                      </a: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r>
                        <a:rPr lang="zh-CN" altLang="zh-CN" sz="3200" b="1">
                          <a:solidFill>
                            <a:schemeClr val="accent2"/>
                          </a:solidFill>
                          <a:latin typeface="Arial" pitchFamily="34" charset="0"/>
                          <a:ea typeface="黑体" pitchFamily="49" charset="-122"/>
                        </a:rPr>
                        <a:t>历史地位</a:t>
                      </a:r>
                      <a:r>
                        <a:rPr lang="zh-CN" altLang="zh-CN" sz="3200" b="1">
                          <a:latin typeface="Arial" pitchFamily="34" charset="0"/>
                          <a:ea typeface="黑体" pitchFamily="49" charset="-122"/>
                        </a:rPr>
                        <a:t>：</a:t>
                      </a:r>
                      <a:endParaRPr lang="zh-CN" altLang="zh-CN" sz="3200" b="1"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latin typeface="Arial" pitchFamily="34" charset="0"/>
                        <a:ea typeface="黑体" pitchFamily="49" charset="-122"/>
                      </a:endParaRPr>
                    </a:p>
                    <a:p>
                      <a:pPr lvl="0">
                        <a:spcBef>
                          <a:spcPct val="20000"/>
                        </a:spcBef>
                        <a:buSzTx/>
                      </a:pPr>
                      <a:endParaRPr lang="zh-CN" altLang="zh-CN" sz="3200" b="1">
                        <a:solidFill>
                          <a:schemeClr val="accent2"/>
                        </a:solidFill>
                        <a:latin typeface="Arial" pitchFamily="34" charset="0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bevel/>
                    </a:lnL>
                    <a:lnR w="28575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7657" name="Picture 12" descr="韩非像"/>
          <p:cNvPicPr/>
          <p:nvPr/>
        </p:nvPicPr>
        <p:blipFill>
          <a:blip r:embed="rId2"/>
          <a:stretch>
            <a:fillRect/>
          </a:stretch>
        </p:blipFill>
        <p:spPr>
          <a:xfrm>
            <a:off x="347662" y="1341438"/>
            <a:ext cx="3503612" cy="5256212"/>
          </a:xfrm>
          <a:prstGeom prst="rect">
            <a:avLst/>
          </a:prstGeom>
          <a:noFill/>
          <a:ln>
            <a:solidFill>
              <a:schemeClr val="tx2"/>
            </a:solidFill>
            <a:round/>
          </a:ln>
        </p:spPr>
      </p:pic>
      <p:sp>
        <p:nvSpPr>
          <p:cNvPr id="27658" name="Text Box 13"/>
          <p:cNvSpPr/>
          <p:nvPr/>
        </p:nvSpPr>
        <p:spPr>
          <a:xfrm>
            <a:off x="5786438" y="928688"/>
            <a:ext cx="18002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>
                <a:solidFill>
                  <a:schemeClr val="accent2"/>
                </a:solidFill>
                <a:latin typeface="Arial" pitchFamily="34" charset="0"/>
                <a:ea typeface="黑体" pitchFamily="49" charset="-122"/>
              </a:rPr>
              <a:t>韩非</a:t>
            </a:r>
            <a:endParaRPr lang="zh-CN" altLang="en-US" sz="3200">
              <a:solidFill>
                <a:schemeClr val="accent2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7659" name="Text Box 14"/>
          <p:cNvSpPr/>
          <p:nvPr/>
        </p:nvSpPr>
        <p:spPr>
          <a:xfrm>
            <a:off x="4500562" y="2636838"/>
            <a:ext cx="4103688" cy="10636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>
                <a:solidFill>
                  <a:srgbClr val="008000"/>
                </a:solidFill>
                <a:latin typeface="Arial" pitchFamily="34" charset="0"/>
                <a:ea typeface="黑体" pitchFamily="49" charset="-122"/>
              </a:rPr>
              <a:t>强调以法治国，建立中央集权专制统治</a:t>
            </a:r>
            <a:endParaRPr lang="zh-CN" altLang="en-US" sz="3200">
              <a:solidFill>
                <a:srgbClr val="008000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7660" name="Text Box 15"/>
          <p:cNvSpPr/>
          <p:nvPr/>
        </p:nvSpPr>
        <p:spPr>
          <a:xfrm>
            <a:off x="4572000" y="4940300"/>
            <a:ext cx="4044950" cy="10636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>
                <a:latin typeface="Arial" pitchFamily="34" charset="0"/>
                <a:ea typeface="黑体" pitchFamily="49" charset="-122"/>
              </a:rPr>
              <a:t>战国末期法家代表</a:t>
            </a:r>
            <a:endParaRPr lang="zh-CN" altLang="en-US" sz="3200">
              <a:latin typeface="Arial" pitchFamily="34" charset="0"/>
              <a:ea typeface="黑体" pitchFamily="49" charset="-122"/>
            </a:endParaRPr>
          </a:p>
          <a:p>
            <a:pPr lvl="0"/>
            <a:r>
              <a:rPr lang="zh-CN" altLang="en-US" sz="3200">
                <a:latin typeface="Arial" pitchFamily="34" charset="0"/>
                <a:ea typeface="黑体" pitchFamily="49" charset="-122"/>
              </a:rPr>
              <a:t>人物</a:t>
            </a:r>
            <a:endParaRPr lang="zh-CN" altLang="en-US" sz="3200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7661" name="Text Box 16"/>
          <p:cNvSpPr/>
          <p:nvPr/>
        </p:nvSpPr>
        <p:spPr>
          <a:xfrm>
            <a:off x="6445250" y="1484312"/>
            <a:ext cx="15843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>
                <a:latin typeface="Arial" pitchFamily="34" charset="0"/>
                <a:ea typeface="黑体" pitchFamily="49" charset="-122"/>
              </a:rPr>
              <a:t>战国</a:t>
            </a:r>
            <a:endParaRPr lang="zh-CN" altLang="en-US" sz="3200">
              <a:latin typeface="Arial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13" dur="8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14" dur="8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21" dur="8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22" dur="8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000000 [5]"/>
                                          </p:val>
                                        </p:tav>
                                        <p:tav tm="50000">
                                          <p:val>
                                            <p:strVal val="#00b200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9" grpId="0"/>
      <p:bldP spid="27660" grpId="1"/>
      <p:bldP spid="27661" grpId="2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文本框 1"/>
          <p:cNvSpPr/>
          <p:nvPr/>
        </p:nvSpPr>
        <p:spPr>
          <a:xfrm>
            <a:off x="847725" y="496888"/>
            <a:ext cx="448627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/>
              <a:t>百家争鸣的影响：</a:t>
            </a:r>
            <a:endParaRPr lang="en-US" altLang="zh-CN" sz="3200" b="1"/>
          </a:p>
        </p:txBody>
      </p:sp>
      <p:sp>
        <p:nvSpPr>
          <p:cNvPr id="28674" name="文本框 2"/>
          <p:cNvSpPr/>
          <p:nvPr/>
        </p:nvSpPr>
        <p:spPr>
          <a:xfrm>
            <a:off x="1079500" y="2108200"/>
            <a:ext cx="6388100" cy="3017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>
                <a:solidFill>
                  <a:srgbClr val="FF0000"/>
                </a:solidFill>
              </a:rPr>
              <a:t>      </a:t>
            </a:r>
            <a:r>
              <a:rPr lang="zh-CN" altLang="en-US" sz="3200">
                <a:solidFill>
                  <a:srgbClr val="FF0000"/>
                </a:solidFill>
              </a:rPr>
              <a:t>百家争鸣促进了思想和学术的繁荣，成为中国古代第一次思想文化发展的高峰，为中国古代文化的发展奠定了基础，对后世有十分重要而深远的影响。它是中国历史上第一次思想解放运动。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文本框 4103"/>
          <p:cNvSpPr/>
          <p:nvPr/>
        </p:nvSpPr>
        <p:spPr>
          <a:xfrm>
            <a:off x="44450" y="433388"/>
            <a:ext cx="2879725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90170" tIns="46990" rIns="90170" bIns="4699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3200" b="1">
                <a:solidFill>
                  <a:srgbClr val="006666"/>
                </a:solidFill>
                <a:ea typeface="方正姚体" pitchFamily="2" charset="-122"/>
              </a:rPr>
              <a:t>讲授新课</a:t>
            </a:r>
            <a:endParaRPr lang="zh-CN" altLang="zh-CN" sz="3200" b="1">
              <a:solidFill>
                <a:srgbClr val="006666"/>
              </a:solidFill>
              <a:ea typeface="方正姚体" pitchFamily="2" charset="-122"/>
            </a:endParaRPr>
          </a:p>
        </p:txBody>
      </p:sp>
      <p:pic>
        <p:nvPicPr>
          <p:cNvPr id="29698" name="Picture 2" descr="ls"/>
          <p:cNvPicPr/>
          <p:nvPr/>
        </p:nvPicPr>
        <p:blipFill>
          <a:blip r:embed="rId2"/>
          <a:stretch>
            <a:fillRect/>
          </a:stretch>
        </p:blipFill>
        <p:spPr>
          <a:xfrm>
            <a:off x="6575425" y="255588"/>
            <a:ext cx="1422400" cy="14827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9699" name="Group 3"/>
          <p:cNvGraphicFramePr>
            <a:graphicFrameLocks noGrp="1"/>
          </p:cNvGraphicFramePr>
          <p:nvPr/>
        </p:nvGraphicFramePr>
        <p:xfrm>
          <a:off x="44450" y="1811338"/>
          <a:ext cx="9028112" cy="4847273"/>
        </p:xfrm>
        <a:graphic>
          <a:graphicData uri="http://schemas.openxmlformats.org/drawingml/2006/table">
            <a:tbl>
              <a:tblPr/>
              <a:tblGrid>
                <a:gridCol w="977900"/>
                <a:gridCol w="1139825"/>
                <a:gridCol w="1101725"/>
                <a:gridCol w="5808662"/>
              </a:tblGrid>
              <a:tr h="563562"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latin typeface="Times New Roman" pitchFamily="18" charset="0"/>
                          <a:ea typeface="黑体" pitchFamily="49" charset="-122"/>
                        </a:rPr>
                        <a:t>学派</a:t>
                      </a:r>
                      <a:endParaRPr lang="zh-CN" altLang="zh-CN" sz="3200" b="1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38100" marR="38100" marT="38100" marB="38100" anchor="ctr" anchorCtr="1">
                    <a:lnL w="57150">
                      <a:solidFill>
                        <a:srgbClr val="990099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57150">
                      <a:solidFill>
                        <a:srgbClr val="990099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latin typeface="Times New Roman" pitchFamily="18" charset="0"/>
                          <a:ea typeface="黑体" pitchFamily="49" charset="-122"/>
                        </a:rPr>
                        <a:t>人物</a:t>
                      </a:r>
                      <a:endParaRPr lang="zh-CN" altLang="zh-CN" sz="3200" b="1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57150">
                      <a:solidFill>
                        <a:srgbClr val="990099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latin typeface="Times New Roman" pitchFamily="18" charset="0"/>
                          <a:ea typeface="黑体" pitchFamily="49" charset="-122"/>
                        </a:rPr>
                        <a:t>时代</a:t>
                      </a:r>
                      <a:endParaRPr lang="zh-CN" altLang="zh-CN" sz="3200" b="1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57150">
                      <a:solidFill>
                        <a:srgbClr val="990099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latin typeface="Times New Roman" pitchFamily="18" charset="0"/>
                          <a:ea typeface="黑体" pitchFamily="49" charset="-122"/>
                        </a:rPr>
                        <a:t>主要思想</a:t>
                      </a:r>
                      <a:endParaRPr lang="zh-CN" altLang="zh-CN" sz="3200" b="1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57150">
                      <a:solidFill>
                        <a:srgbClr val="990099"/>
                      </a:solidFill>
                      <a:bevel/>
                    </a:lnR>
                    <a:lnT w="57150">
                      <a:solidFill>
                        <a:srgbClr val="990099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</a:tr>
              <a:tr h="1052512">
                <a:tc rowSpan="2"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solidFill>
                            <a:srgbClr val="FF3300"/>
                          </a:solidFill>
                          <a:latin typeface="Times New Roman" pitchFamily="18" charset="0"/>
                          <a:ea typeface="楷体_GB2312" pitchFamily="49" charset="-122"/>
                        </a:rPr>
                        <a:t>儒家</a:t>
                      </a:r>
                      <a:endParaRPr lang="zh-CN" altLang="zh-CN" sz="3200" b="1">
                        <a:solidFill>
                          <a:srgbClr val="FF3300"/>
                        </a:solidFill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 anchorCtr="1">
                    <a:lnL w="57150">
                      <a:solidFill>
                        <a:srgbClr val="990099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solidFill>
                            <a:srgbClr val="0000FF"/>
                          </a:solidFill>
                          <a:latin typeface="Times New Roman" pitchFamily="18" charset="0"/>
                          <a:ea typeface="楷体_GB2312" pitchFamily="49" charset="-122"/>
                        </a:rPr>
                        <a:t>孟子</a:t>
                      </a:r>
                      <a:endParaRPr lang="zh-CN" altLang="zh-CN" sz="3200" b="1">
                        <a:solidFill>
                          <a:srgbClr val="0000FF"/>
                        </a:solidFill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solidFill>
                            <a:srgbClr val="0000FF"/>
                          </a:solidFill>
                          <a:latin typeface="Times New Roman" pitchFamily="18" charset="0"/>
                          <a:ea typeface="楷体_GB2312" pitchFamily="49" charset="-122"/>
                        </a:rPr>
                        <a:t>战国</a:t>
                      </a:r>
                      <a:endParaRPr lang="zh-CN" altLang="zh-CN" sz="3200" b="1">
                        <a:solidFill>
                          <a:srgbClr val="0000FF"/>
                        </a:solidFill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latin typeface="Times New Roman" pitchFamily="18" charset="0"/>
                          <a:ea typeface="楷体_GB2312" pitchFamily="49" charset="-122"/>
                        </a:rPr>
                        <a:t>“仁政”；“民贵君轻”；反对一切非正义战争、性善论</a:t>
                      </a:r>
                      <a:endParaRPr lang="zh-CN" altLang="zh-CN" sz="3200" b="1"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57150">
                      <a:solidFill>
                        <a:srgbClr val="990099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</a:tr>
              <a:tr h="563562">
                <a:tc vMerge="1">
                  <a:txBody>
                    <a:bodyPr/>
                    <a:lstStyle/>
                    <a:p/>
                  </a:txBody>
                  <a:tcPr>
                    <a:lnL w="57150">
                      <a:solidFill>
                        <a:srgbClr val="990099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B w="12700">
                      <a:bevel/>
                    </a:lnB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solidFill>
                            <a:srgbClr val="0000FF"/>
                          </a:solidFill>
                          <a:latin typeface="Times New Roman" pitchFamily="18" charset="0"/>
                          <a:ea typeface="楷体_GB2312" pitchFamily="49" charset="-122"/>
                        </a:rPr>
                        <a:t>荀子</a:t>
                      </a:r>
                      <a:endParaRPr lang="zh-CN" altLang="zh-CN" sz="3200" b="1">
                        <a:solidFill>
                          <a:srgbClr val="0000FF"/>
                        </a:solidFill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solidFill>
                            <a:srgbClr val="0000FF"/>
                          </a:solidFill>
                          <a:latin typeface="Times New Roman" pitchFamily="18" charset="0"/>
                          <a:ea typeface="楷体_GB2312" pitchFamily="49" charset="-122"/>
                        </a:rPr>
                        <a:t>战国</a:t>
                      </a:r>
                      <a:endParaRPr lang="zh-CN" altLang="zh-CN" sz="3200" b="1">
                        <a:solidFill>
                          <a:srgbClr val="0000FF"/>
                        </a:solidFill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zh-CN" sz="3200" b="1">
                          <a:latin typeface="Times New Roman" pitchFamily="18" charset="0"/>
                          <a:ea typeface="楷体_GB2312" pitchFamily="49" charset="-122"/>
                        </a:rPr>
                        <a:t>“礼治</a:t>
                      </a:r>
                      <a:r>
                        <a:rPr lang="zh-CN" altLang="zh-CN" sz="3200" b="1">
                          <a:latin typeface="Times New Roman" pitchFamily="18" charset="0"/>
                          <a:ea typeface="楷体_GB2312" pitchFamily="49" charset="-122"/>
                        </a:rPr>
                        <a:t>”，明尊卑等级、性恶论</a:t>
                      </a:r>
                      <a:endParaRPr lang="zh-CN" altLang="zh-CN" sz="3200" b="1"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57150">
                      <a:solidFill>
                        <a:srgbClr val="990099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</a:tr>
              <a:tr h="1050925"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solidFill>
                            <a:srgbClr val="FF3300"/>
                          </a:solidFill>
                          <a:latin typeface="Times New Roman" pitchFamily="18" charset="0"/>
                          <a:ea typeface="楷体_GB2312" pitchFamily="49" charset="-122"/>
                        </a:rPr>
                        <a:t>墨家</a:t>
                      </a:r>
                      <a:endParaRPr lang="zh-CN" altLang="zh-CN" sz="3200" b="1">
                        <a:solidFill>
                          <a:srgbClr val="FF3300"/>
                        </a:solidFill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 anchorCtr="1">
                    <a:lnL w="57150">
                      <a:solidFill>
                        <a:srgbClr val="990099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solidFill>
                            <a:srgbClr val="0000FF"/>
                          </a:solidFill>
                          <a:latin typeface="Times New Roman" pitchFamily="18" charset="0"/>
                          <a:ea typeface="楷体_GB2312" pitchFamily="49" charset="-122"/>
                        </a:rPr>
                        <a:t>墨子</a:t>
                      </a:r>
                      <a:endParaRPr lang="zh-CN" altLang="zh-CN" sz="3200" b="1">
                        <a:solidFill>
                          <a:srgbClr val="0000FF"/>
                        </a:solidFill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solidFill>
                            <a:srgbClr val="0000FF"/>
                          </a:solidFill>
                          <a:latin typeface="Times New Roman" pitchFamily="18" charset="0"/>
                          <a:ea typeface="楷体_GB2312" pitchFamily="49" charset="-122"/>
                        </a:rPr>
                        <a:t>战国</a:t>
                      </a:r>
                      <a:endParaRPr lang="zh-CN" altLang="zh-CN" sz="3200" b="1">
                        <a:solidFill>
                          <a:srgbClr val="0000FF"/>
                        </a:solidFill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zh-CN" sz="3200" b="1">
                          <a:latin typeface="Times New Roman" pitchFamily="18" charset="0"/>
                          <a:ea typeface="楷体_GB2312" pitchFamily="49" charset="-122"/>
                        </a:rPr>
                        <a:t>“</a:t>
                      </a:r>
                      <a:r>
                        <a:rPr lang="zh-CN" altLang="zh-CN" sz="3200" b="1">
                          <a:latin typeface="Times New Roman" pitchFamily="18" charset="0"/>
                          <a:ea typeface="楷体_GB2312" pitchFamily="49" charset="-122"/>
                        </a:rPr>
                        <a:t>兼爱”、“非攻”、</a:t>
                      </a:r>
                      <a:r>
                        <a:rPr lang="en-US" altLang="zh-CN" sz="3200" b="1">
                          <a:latin typeface="Times New Roman" pitchFamily="18" charset="0"/>
                          <a:ea typeface="楷体_GB2312" pitchFamily="49" charset="-122"/>
                        </a:rPr>
                        <a:t>“</a:t>
                      </a:r>
                      <a:r>
                        <a:rPr lang="zh-CN" altLang="en-US" sz="3200" b="1">
                          <a:latin typeface="Times New Roman" pitchFamily="18" charset="0"/>
                          <a:ea typeface="楷体_GB2312" pitchFamily="49" charset="-122"/>
                        </a:rPr>
                        <a:t>尚贤</a:t>
                      </a:r>
                      <a:r>
                        <a:rPr lang="en-US" altLang="zh-CN" sz="3200" b="1">
                          <a:latin typeface="Times New Roman" pitchFamily="18" charset="0"/>
                          <a:ea typeface="楷体_GB2312" pitchFamily="49" charset="-122"/>
                        </a:rPr>
                        <a:t>”</a:t>
                      </a:r>
                      <a:r>
                        <a:rPr lang="zh-CN" altLang="en-US" sz="3200" b="1">
                          <a:latin typeface="Times New Roman" pitchFamily="18" charset="0"/>
                          <a:ea typeface="楷体_GB2312" pitchFamily="49" charset="-122"/>
                        </a:rPr>
                        <a:t>、</a:t>
                      </a:r>
                      <a:r>
                        <a:rPr lang="en-US" altLang="zh-CN" sz="3200" b="1">
                          <a:latin typeface="Times New Roman" pitchFamily="18" charset="0"/>
                          <a:ea typeface="楷体_GB2312" pitchFamily="49" charset="-122"/>
                        </a:rPr>
                        <a:t>“</a:t>
                      </a:r>
                      <a:r>
                        <a:rPr lang="zh-CN" altLang="en-US" sz="3200" b="1">
                          <a:latin typeface="Times New Roman" pitchFamily="18" charset="0"/>
                          <a:ea typeface="楷体_GB2312" pitchFamily="49" charset="-122"/>
                        </a:rPr>
                        <a:t>节俭</a:t>
                      </a:r>
                      <a:r>
                        <a:rPr lang="en-US" altLang="zh-CN" sz="3200" b="1">
                          <a:latin typeface="Times New Roman" pitchFamily="18" charset="0"/>
                          <a:ea typeface="楷体_GB2312" pitchFamily="49" charset="-122"/>
                        </a:rPr>
                        <a:t>”</a:t>
                      </a:r>
                      <a:endParaRPr lang="en-US" altLang="zh-CN" sz="3200" b="1"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57150">
                      <a:solidFill>
                        <a:srgbClr val="990099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</a:tr>
              <a:tr h="563562"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solidFill>
                            <a:srgbClr val="FF3300"/>
                          </a:solidFill>
                          <a:latin typeface="Times New Roman" pitchFamily="18" charset="0"/>
                          <a:ea typeface="楷体_GB2312" pitchFamily="49" charset="-122"/>
                        </a:rPr>
                        <a:t>道家</a:t>
                      </a:r>
                      <a:endParaRPr lang="zh-CN" altLang="zh-CN" sz="3200" b="1">
                        <a:solidFill>
                          <a:srgbClr val="FF3300"/>
                        </a:solidFill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 anchorCtr="1">
                    <a:lnL w="57150">
                      <a:solidFill>
                        <a:srgbClr val="990099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solidFill>
                            <a:srgbClr val="0000FF"/>
                          </a:solidFill>
                          <a:latin typeface="Times New Roman" pitchFamily="18" charset="0"/>
                          <a:ea typeface="楷体_GB2312" pitchFamily="49" charset="-122"/>
                        </a:rPr>
                        <a:t>庄子</a:t>
                      </a:r>
                      <a:endParaRPr lang="zh-CN" altLang="zh-CN" sz="3200" b="1">
                        <a:solidFill>
                          <a:srgbClr val="0000FF"/>
                        </a:solidFill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solidFill>
                            <a:srgbClr val="0000FF"/>
                          </a:solidFill>
                          <a:latin typeface="Times New Roman" pitchFamily="18" charset="0"/>
                          <a:ea typeface="楷体_GB2312" pitchFamily="49" charset="-122"/>
                        </a:rPr>
                        <a:t>战国</a:t>
                      </a:r>
                      <a:endParaRPr lang="zh-CN" altLang="zh-CN" sz="3200" b="1">
                        <a:solidFill>
                          <a:srgbClr val="0000FF"/>
                        </a:solidFill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zh-CN" sz="3200" b="1">
                          <a:latin typeface="Times New Roman" pitchFamily="18" charset="0"/>
                          <a:ea typeface="楷体_GB2312" pitchFamily="49" charset="-122"/>
                        </a:rPr>
                        <a:t>治国要顺其自然，“无为而治”</a:t>
                      </a:r>
                      <a:endParaRPr lang="zh-CN" altLang="zh-CN" sz="3200" b="1"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57150">
                      <a:solidFill>
                        <a:srgbClr val="990099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</a:tr>
              <a:tr h="565150"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solidFill>
                            <a:srgbClr val="FF3300"/>
                          </a:solidFill>
                          <a:latin typeface="Times New Roman" pitchFamily="18" charset="0"/>
                          <a:ea typeface="楷体_GB2312" pitchFamily="49" charset="-122"/>
                        </a:rPr>
                        <a:t>法家</a:t>
                      </a:r>
                      <a:endParaRPr lang="zh-CN" altLang="zh-CN" sz="3200" b="1">
                        <a:solidFill>
                          <a:srgbClr val="FF3300"/>
                        </a:solidFill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 anchorCtr="1">
                    <a:lnL w="57150">
                      <a:solidFill>
                        <a:srgbClr val="990099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solidFill>
                            <a:srgbClr val="0000FF"/>
                          </a:solidFill>
                          <a:latin typeface="Times New Roman" pitchFamily="18" charset="0"/>
                          <a:ea typeface="楷体_GB2312" pitchFamily="49" charset="-122"/>
                        </a:rPr>
                        <a:t>韩非</a:t>
                      </a:r>
                      <a:endParaRPr lang="zh-CN" altLang="zh-CN" sz="3200" b="1">
                        <a:solidFill>
                          <a:srgbClr val="0000FF"/>
                        </a:solidFill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zh-CN" sz="3200" b="1">
                          <a:solidFill>
                            <a:srgbClr val="0000FF"/>
                          </a:solidFill>
                          <a:latin typeface="Times New Roman" pitchFamily="18" charset="0"/>
                          <a:ea typeface="楷体_GB2312" pitchFamily="49" charset="-122"/>
                        </a:rPr>
                        <a:t>战国</a:t>
                      </a:r>
                      <a:endParaRPr lang="zh-CN" altLang="zh-CN" sz="3200" b="1">
                        <a:solidFill>
                          <a:srgbClr val="0000FF"/>
                        </a:solidFill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zh-CN" sz="3200" b="1">
                          <a:latin typeface="Times New Roman" pitchFamily="18" charset="0"/>
                          <a:ea typeface="楷体_GB2312" pitchFamily="49" charset="-122"/>
                        </a:rPr>
                        <a:t>改革；法治；君主专制中央集权</a:t>
                      </a:r>
                      <a:endParaRPr lang="zh-CN" altLang="zh-CN" sz="3200" b="1">
                        <a:latin typeface="Times New Roman" pitchFamily="18" charset="0"/>
                        <a:ea typeface="楷体_GB2312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57150">
                      <a:solidFill>
                        <a:srgbClr val="990099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base"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文本框 4103"/>
          <p:cNvSpPr/>
          <p:nvPr/>
        </p:nvSpPr>
        <p:spPr>
          <a:xfrm>
            <a:off x="106362" y="44450"/>
            <a:ext cx="12954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000" b="1">
                <a:solidFill>
                  <a:srgbClr val="006666"/>
                </a:solidFill>
                <a:ea typeface="方正姚体" pitchFamily="2" charset="-122"/>
              </a:rPr>
              <a:t>讲授新课</a:t>
            </a:r>
            <a:endParaRPr lang="zh-CN" altLang="zh-CN" sz="2000" b="1">
              <a:solidFill>
                <a:srgbClr val="006666"/>
              </a:solidFill>
              <a:ea typeface="方正姚体" pitchFamily="2" charset="-122"/>
            </a:endParaRPr>
          </a:p>
        </p:txBody>
      </p:sp>
      <p:pic>
        <p:nvPicPr>
          <p:cNvPr id="30722" name="Picture 4" descr="0030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26100" y="4178300"/>
            <a:ext cx="2895600" cy="2224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3" name="AutoShape 5"/>
          <p:cNvSpPr/>
          <p:nvPr/>
        </p:nvSpPr>
        <p:spPr>
          <a:xfrm>
            <a:off x="4510088" y="901700"/>
            <a:ext cx="4011612" cy="2522538"/>
          </a:xfrm>
          <a:prstGeom prst="cloudCallout">
            <a:avLst>
              <a:gd name="adj1" fmla="val -602"/>
              <a:gd name="adj2" fmla="val 105208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>
            <a:solidFill>
              <a:srgbClr val="008000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3600" b="1">
                <a:ea typeface="楷体_GB2312" pitchFamily="49" charset="-122"/>
              </a:rPr>
              <a:t> </a:t>
            </a:r>
            <a:r>
              <a:rPr lang="zh-CN" altLang="en-US" sz="3600" b="1">
                <a:solidFill>
                  <a:srgbClr val="000099"/>
                </a:solidFill>
                <a:ea typeface="楷体_GB2312" pitchFamily="49" charset="-122"/>
              </a:rPr>
              <a:t>你主张用哪家学派来管理班级？</a:t>
            </a:r>
            <a:endParaRPr lang="zh-CN" altLang="en-US" sz="3600" b="1">
              <a:solidFill>
                <a:srgbClr val="000099"/>
              </a:solidFill>
              <a:ea typeface="楷体_GB2312" pitchFamily="49" charset="-122"/>
            </a:endParaRPr>
          </a:p>
        </p:txBody>
      </p:sp>
      <p:pic>
        <p:nvPicPr>
          <p:cNvPr id="30724" name="Picture 6" descr="ls"/>
          <p:cNvPicPr/>
          <p:nvPr/>
        </p:nvPicPr>
        <p:blipFill>
          <a:blip r:embed="rId3"/>
          <a:stretch>
            <a:fillRect/>
          </a:stretch>
        </p:blipFill>
        <p:spPr>
          <a:xfrm>
            <a:off x="1174750" y="4902200"/>
            <a:ext cx="1479550" cy="15446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5" name="Rectangle 7"/>
          <p:cNvSpPr/>
          <p:nvPr/>
        </p:nvSpPr>
        <p:spPr>
          <a:xfrm>
            <a:off x="422275" y="706438"/>
            <a:ext cx="4087812" cy="3932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3600" b="1">
                <a:solidFill>
                  <a:srgbClr val="800000"/>
                </a:solidFill>
                <a:latin typeface="Times New Roman" pitchFamily="18" charset="0"/>
                <a:ea typeface="仿宋_GB2312" pitchFamily="49" charset="-122"/>
              </a:rPr>
              <a:t>        </a:t>
            </a:r>
            <a:r>
              <a:rPr lang="zh-CN" altLang="en-US" sz="3600" b="1">
                <a:solidFill>
                  <a:srgbClr val="800000"/>
                </a:solidFill>
                <a:latin typeface="Times New Roman" pitchFamily="18" charset="0"/>
                <a:ea typeface="仿宋_GB2312" pitchFamily="49" charset="-122"/>
              </a:rPr>
              <a:t>结合本班实际，或运用儒家思想教育观点，或运用法家严格惩罚观点，或运用道家自我觉悟观点，就班风建设提出自己的建议。</a:t>
            </a:r>
            <a:endParaRPr lang="zh-CN" altLang="en-US" sz="3600" b="1">
              <a:solidFill>
                <a:srgbClr val="800000"/>
              </a:solidFill>
              <a:latin typeface="Times New Roman" pitchFamily="18" charset="0"/>
              <a:ea typeface="仿宋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13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5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文本框 4103"/>
          <p:cNvSpPr/>
          <p:nvPr/>
        </p:nvSpPr>
        <p:spPr>
          <a:xfrm>
            <a:off x="106362" y="44450"/>
            <a:ext cx="12954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000" b="1">
                <a:solidFill>
                  <a:srgbClr val="006666"/>
                </a:solidFill>
                <a:ea typeface="方正姚体" pitchFamily="2" charset="-122"/>
              </a:rPr>
              <a:t>课堂小结</a:t>
            </a:r>
            <a:endParaRPr lang="zh-CN" altLang="zh-CN" sz="2000" b="1">
              <a:solidFill>
                <a:srgbClr val="006666"/>
              </a:solidFill>
              <a:ea typeface="方正姚体" pitchFamily="2" charset="-122"/>
            </a:endParaRPr>
          </a:p>
        </p:txBody>
      </p:sp>
      <p:graphicFrame>
        <p:nvGraphicFramePr>
          <p:cNvPr id="31746" name="Group 4"/>
          <p:cNvGraphicFramePr>
            <a:graphicFrameLocks noGrp="1"/>
          </p:cNvGraphicFramePr>
          <p:nvPr/>
        </p:nvGraphicFramePr>
        <p:xfrm>
          <a:off x="828675" y="525463"/>
          <a:ext cx="7543800" cy="5777230"/>
        </p:xfrm>
        <a:graphic>
          <a:graphicData uri="http://schemas.openxmlformats.org/drawingml/2006/table">
            <a:tbl>
              <a:tblPr/>
              <a:tblGrid>
                <a:gridCol w="790575"/>
                <a:gridCol w="923925"/>
                <a:gridCol w="993775"/>
                <a:gridCol w="1685925"/>
                <a:gridCol w="3149600"/>
              </a:tblGrid>
              <a:tr h="731838"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学派</a:t>
                      </a: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57150">
                      <a:solidFill>
                        <a:srgbClr val="990099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57150">
                      <a:solidFill>
                        <a:srgbClr val="990099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人物</a:t>
                      </a: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57150">
                      <a:solidFill>
                        <a:srgbClr val="990099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时代</a:t>
                      </a: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57150">
                      <a:solidFill>
                        <a:srgbClr val="990099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著作</a:t>
                      </a: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57150">
                      <a:solidFill>
                        <a:srgbClr val="990099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主要思想</a:t>
                      </a: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57150">
                      <a:solidFill>
                        <a:srgbClr val="990099"/>
                      </a:solidFill>
                      <a:bevel/>
                    </a:lnR>
                    <a:lnT w="57150">
                      <a:solidFill>
                        <a:srgbClr val="990099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</a:tr>
              <a:tr h="935038">
                <a:tc rowSpan="3"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FF33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儒</a:t>
                      </a:r>
                      <a:endParaRPr lang="zh-CN" altLang="zh-CN" sz="2400" b="1">
                        <a:solidFill>
                          <a:srgbClr val="FF3300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57150">
                      <a:solidFill>
                        <a:srgbClr val="990099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FF33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孔子</a:t>
                      </a:r>
                      <a:endParaRPr lang="zh-CN" altLang="zh-CN" sz="2400" b="1">
                        <a:solidFill>
                          <a:srgbClr val="FF3300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FF33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春秋</a:t>
                      </a:r>
                      <a:endParaRPr lang="zh-CN" altLang="zh-CN" sz="2400" b="1">
                        <a:solidFill>
                          <a:srgbClr val="FF3300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《</a:t>
                      </a: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论语</a:t>
                      </a: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》</a:t>
                      </a: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人们应相互爱护，反对暴政，提倡“仁”</a:t>
                      </a: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57150">
                      <a:solidFill>
                        <a:srgbClr val="990099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</a:tr>
              <a:tr h="808038">
                <a:tc vMerge="1">
                  <a:txBody>
                    <a:bodyPr/>
                    <a:lstStyle/>
                    <a:p/>
                  </a:txBody>
                  <a:tcPr>
                    <a:lnL w="57150">
                      <a:solidFill>
                        <a:srgbClr val="990099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0000FF"/>
                          </a:solidFill>
                          <a:latin typeface="楷体" pitchFamily="49" charset="-122"/>
                          <a:ea typeface="楷体" pitchFamily="49" charset="-122"/>
                        </a:rPr>
                        <a:t>孟子</a:t>
                      </a:r>
                      <a:endParaRPr lang="zh-CN" altLang="zh-CN" sz="2400" b="1">
                        <a:solidFill>
                          <a:srgbClr val="0000FF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0000FF"/>
                          </a:solidFill>
                          <a:latin typeface="楷体" pitchFamily="49" charset="-122"/>
                          <a:ea typeface="楷体" pitchFamily="49" charset="-122"/>
                        </a:rPr>
                        <a:t>战国</a:t>
                      </a:r>
                      <a:endParaRPr lang="zh-CN" altLang="zh-CN" sz="2400" b="1">
                        <a:solidFill>
                          <a:srgbClr val="0000FF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“仁政”“民贵君轻”；可持续发展</a:t>
                      </a: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57150">
                      <a:solidFill>
                        <a:srgbClr val="990099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</a:tr>
              <a:tr h="808038">
                <a:tc vMerge="1">
                  <a:txBody>
                    <a:bodyPr/>
                    <a:lstStyle/>
                    <a:p/>
                  </a:txBody>
                  <a:tcPr>
                    <a:lnL w="57150">
                      <a:solidFill>
                        <a:srgbClr val="990099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B w="12700">
                      <a:bevel/>
                    </a:lnB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0000FF"/>
                          </a:solidFill>
                          <a:latin typeface="楷体" pitchFamily="49" charset="-122"/>
                          <a:ea typeface="楷体" pitchFamily="49" charset="-122"/>
                        </a:rPr>
                        <a:t>荀子</a:t>
                      </a:r>
                      <a:endParaRPr lang="zh-CN" altLang="zh-CN" sz="2400" b="1">
                        <a:solidFill>
                          <a:srgbClr val="0000FF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0000FF"/>
                          </a:solidFill>
                          <a:latin typeface="楷体" pitchFamily="49" charset="-122"/>
                          <a:ea typeface="楷体" pitchFamily="49" charset="-122"/>
                        </a:rPr>
                        <a:t>战国</a:t>
                      </a:r>
                      <a:endParaRPr lang="zh-CN" altLang="zh-CN" sz="2400" b="1">
                        <a:solidFill>
                          <a:srgbClr val="0000FF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礼治、“</a:t>
                      </a: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制天命而用之”，按自然规律办事</a:t>
                      </a: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57150">
                      <a:solidFill>
                        <a:srgbClr val="990099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</a:tr>
              <a:tr h="441325"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FF33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墨</a:t>
                      </a:r>
                      <a:endParaRPr lang="zh-CN" altLang="zh-CN" sz="2400" b="1">
                        <a:solidFill>
                          <a:srgbClr val="FF3300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57150">
                      <a:solidFill>
                        <a:srgbClr val="990099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0000FF"/>
                          </a:solidFill>
                          <a:latin typeface="楷体" pitchFamily="49" charset="-122"/>
                          <a:ea typeface="楷体" pitchFamily="49" charset="-122"/>
                        </a:rPr>
                        <a:t>墨子</a:t>
                      </a:r>
                      <a:endParaRPr lang="zh-CN" altLang="zh-CN" sz="2400" b="1">
                        <a:solidFill>
                          <a:srgbClr val="0000FF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0000FF"/>
                          </a:solidFill>
                          <a:latin typeface="楷体" pitchFamily="49" charset="-122"/>
                          <a:ea typeface="楷体" pitchFamily="49" charset="-122"/>
                        </a:rPr>
                        <a:t>战国</a:t>
                      </a:r>
                      <a:endParaRPr lang="zh-CN" altLang="zh-CN" sz="2400" b="1">
                        <a:solidFill>
                          <a:srgbClr val="0000FF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“</a:t>
                      </a: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兼爱”“非攻”</a:t>
                      </a: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57150">
                      <a:solidFill>
                        <a:srgbClr val="990099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</a:tr>
              <a:tr h="719138">
                <a:tc rowSpan="2"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FF33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道</a:t>
                      </a:r>
                      <a:endParaRPr lang="zh-CN" altLang="zh-CN" sz="2400" b="1">
                        <a:solidFill>
                          <a:srgbClr val="FF3300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57150">
                      <a:solidFill>
                        <a:srgbClr val="990099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FF33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老子</a:t>
                      </a:r>
                      <a:endParaRPr lang="zh-CN" altLang="zh-CN" sz="2400" b="1">
                        <a:solidFill>
                          <a:srgbClr val="FF3300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FF33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春秋</a:t>
                      </a:r>
                      <a:endParaRPr lang="zh-CN" altLang="zh-CN" sz="2400" b="1">
                        <a:solidFill>
                          <a:srgbClr val="FF3300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《</a:t>
                      </a: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道德经</a:t>
                      </a: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》</a:t>
                      </a: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 rowSpan="2"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  <a:sym typeface="宋体" pitchFamily="2" charset="-122"/>
                        </a:rPr>
                        <a:t>“无为而治”</a:t>
                      </a:r>
                      <a:endParaRPr lang="zh-CN" altLang="zh-CN" sz="2400" b="1">
                        <a:latin typeface="楷体" pitchFamily="49" charset="-122"/>
                        <a:ea typeface="楷体" pitchFamily="49" charset="-122"/>
                        <a:sym typeface="宋体" pitchFamily="2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57150">
                      <a:solidFill>
                        <a:srgbClr val="990099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</a:tr>
              <a:tr h="525462">
                <a:tc vMerge="1">
                  <a:txBody>
                    <a:bodyPr/>
                    <a:lstStyle/>
                    <a:p/>
                  </a:txBody>
                  <a:tcPr>
                    <a:lnL w="57150">
                      <a:solidFill>
                        <a:srgbClr val="990099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B w="12700">
                      <a:bevel/>
                    </a:lnB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0000FF"/>
                          </a:solidFill>
                          <a:latin typeface="楷体" pitchFamily="49" charset="-122"/>
                          <a:ea typeface="楷体" pitchFamily="49" charset="-122"/>
                        </a:rPr>
                        <a:t>庄子</a:t>
                      </a:r>
                      <a:endParaRPr lang="zh-CN" altLang="zh-CN" sz="2400" b="1">
                        <a:solidFill>
                          <a:srgbClr val="0000FF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0000FF"/>
                          </a:solidFill>
                          <a:latin typeface="楷体" pitchFamily="49" charset="-122"/>
                          <a:ea typeface="楷体" pitchFamily="49" charset="-122"/>
                        </a:rPr>
                        <a:t>战国</a:t>
                      </a:r>
                      <a:endParaRPr lang="zh-CN" altLang="zh-CN" sz="2400" b="1">
                        <a:solidFill>
                          <a:srgbClr val="0000FF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bevel/>
                    </a:lnL>
                    <a:lnR w="57150">
                      <a:solidFill>
                        <a:srgbClr val="990099"/>
                      </a:solidFill>
                      <a:bevel/>
                    </a:lnR>
                    <a:lnB w="12700">
                      <a:bevel/>
                    </a:lnB>
                  </a:tcPr>
                </a:tc>
              </a:tr>
              <a:tr h="806450"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FF33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法</a:t>
                      </a:r>
                      <a:endParaRPr lang="zh-CN" altLang="zh-CN" sz="2400" b="1">
                        <a:solidFill>
                          <a:srgbClr val="FF3300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57150">
                      <a:solidFill>
                        <a:srgbClr val="990099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0000FF"/>
                          </a:solidFill>
                          <a:latin typeface="楷体" pitchFamily="49" charset="-122"/>
                          <a:ea typeface="楷体" pitchFamily="49" charset="-122"/>
                        </a:rPr>
                        <a:t>韩非</a:t>
                      </a:r>
                      <a:endParaRPr lang="zh-CN" altLang="zh-CN" sz="2400" b="1">
                        <a:solidFill>
                          <a:srgbClr val="0000FF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 anchorCtr="1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solidFill>
                            <a:srgbClr val="0000FF"/>
                          </a:solidFill>
                          <a:latin typeface="楷体" pitchFamily="49" charset="-122"/>
                          <a:ea typeface="楷体" pitchFamily="49" charset="-122"/>
                        </a:rPr>
                        <a:t>战国</a:t>
                      </a:r>
                      <a:endParaRPr lang="zh-CN" altLang="zh-CN" sz="2400" b="1">
                        <a:solidFill>
                          <a:srgbClr val="0000FF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《韩非子》</a:t>
                      </a: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 lIns="38100" tIns="38100" rIns="38100" bIns="3810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0"/>
                        </a:spcBef>
                      </a:pPr>
                      <a:r>
                        <a:rPr lang="zh-CN" altLang="zh-CN" sz="2400" b="1">
                          <a:latin typeface="楷体" pitchFamily="49" charset="-122"/>
                          <a:ea typeface="楷体" pitchFamily="49" charset="-122"/>
                        </a:rPr>
                        <a:t>法治；君主专制中央集权</a:t>
                      </a:r>
                      <a:endParaRPr lang="zh-CN" altLang="zh-CN" sz="2400" b="1"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>
                    <a:lnL w="12700">
                      <a:solidFill>
                        <a:prstClr val="black"/>
                      </a:solidFill>
                      <a:bevel/>
                    </a:lnL>
                    <a:lnR w="57150">
                      <a:solidFill>
                        <a:srgbClr val="990099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solidFill>
                      <a:srgbClr val="CCCC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base"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内容占位符 2"/>
          <p:cNvSpPr/>
          <p:nvPr>
            <p:ph idx="4294967295"/>
          </p:nvPr>
        </p:nvSpPr>
        <p:spPr>
          <a:xfrm>
            <a:off x="495300" y="571500"/>
            <a:ext cx="8153400" cy="4498975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lang="zh-CN" altLang="en-US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itchFamily="2" charset="2"/>
              <a:buChar char="Ø"/>
              <a:defRPr lang="zh-CN" altLang="en-US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" pitchFamily="2" charset="2"/>
              <a:buChar char="¡"/>
              <a:defRPr lang="zh-CN" alt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Ø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 2" pitchFamily="18" charset="2"/>
              <a:buChar char="¡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zh-CN"/>
              <a:t>儒家                      孔子            以法治国</a:t>
            </a:r>
            <a:endParaRPr lang="zh-CN" altLang="zh-CN"/>
          </a:p>
          <a:p>
            <a:pPr lvl="0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zh-CN"/>
              <a:t>道家                      庄子            爱人</a:t>
            </a:r>
            <a:endParaRPr lang="zh-CN" altLang="zh-CN"/>
          </a:p>
          <a:p>
            <a:pPr lvl="0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zh-CN"/>
              <a:t>法家                      孟子            顺民心</a:t>
            </a:r>
            <a:endParaRPr lang="zh-CN" altLang="zh-CN"/>
          </a:p>
          <a:p>
            <a:pPr lvl="0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zh-CN"/>
              <a:t>墨家                      墨子            仁政                   </a:t>
            </a:r>
            <a:endParaRPr lang="zh-CN" altLang="zh-CN"/>
          </a:p>
          <a:p>
            <a:pPr lvl="0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zh-CN"/>
              <a:t>兵家                      孙武            兼爱、非攻</a:t>
            </a:r>
            <a:endParaRPr lang="zh-CN" altLang="zh-CN"/>
          </a:p>
          <a:p>
            <a:pPr lvl="0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zh-CN"/>
              <a:t>                             老子            知己知彼</a:t>
            </a:r>
            <a:endParaRPr lang="zh-CN" altLang="zh-CN"/>
          </a:p>
          <a:p>
            <a:pPr lvl="0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zh-CN"/>
              <a:t>                             韩非         朴素的辨证法</a:t>
            </a:r>
            <a:endParaRPr lang="zh-CN" altLang="zh-CN"/>
          </a:p>
        </p:txBody>
      </p:sp>
      <p:graphicFrame>
        <p:nvGraphicFramePr>
          <p:cNvPr id="32770" name="对象 6"/>
          <p:cNvGraphicFramePr>
            <a:graphicFrameLocks noChangeAspect="1"/>
          </p:cNvGraphicFramePr>
          <p:nvPr/>
        </p:nvGraphicFramePr>
        <p:xfrm>
          <a:off x="4114800" y="3321050"/>
          <a:ext cx="9144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2" progId="Equation.KSEE3">
                  <p:embed/>
                </p:oleObj>
              </mc:Choice>
              <mc:Fallback>
                <p:oleObj r:id="rId2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14800" y="3321050"/>
                        <a:ext cx="914400" cy="215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2771" name="直接箭头连接符 7"/>
          <p:cNvCxnSpPr/>
          <p:nvPr/>
        </p:nvCxnSpPr>
        <p:spPr>
          <a:xfrm flipV="1">
            <a:off x="1982788" y="1066800"/>
            <a:ext cx="2055812" cy="31750"/>
          </a:xfrm>
          <a:prstGeom prst="line">
            <a:avLst/>
          </a:prstGeom>
          <a:noFill/>
          <a:ln w="6350">
            <a:solidFill>
              <a:schemeClr val="tx2"/>
            </a:solidFill>
            <a:round/>
            <a:tailEnd type="arrow"/>
          </a:ln>
        </p:spPr>
      </p:cxnSp>
      <p:cxnSp>
        <p:nvCxnSpPr>
          <p:cNvPr id="32772" name="直接箭头连接符 8"/>
          <p:cNvCxnSpPr/>
          <p:nvPr/>
        </p:nvCxnSpPr>
        <p:spPr>
          <a:xfrm flipV="1">
            <a:off x="1789112" y="1739900"/>
            <a:ext cx="2249488" cy="12700"/>
          </a:xfrm>
          <a:prstGeom prst="line">
            <a:avLst/>
          </a:prstGeom>
          <a:noFill/>
          <a:ln w="6350">
            <a:solidFill>
              <a:schemeClr val="tx2"/>
            </a:solidFill>
            <a:round/>
            <a:tailEnd type="arrow"/>
          </a:ln>
        </p:spPr>
      </p:cxnSp>
      <p:cxnSp>
        <p:nvCxnSpPr>
          <p:cNvPr id="32773" name="直接箭头连接符 9"/>
          <p:cNvCxnSpPr/>
          <p:nvPr/>
        </p:nvCxnSpPr>
        <p:spPr>
          <a:xfrm>
            <a:off x="1768475" y="2522538"/>
            <a:ext cx="2498725" cy="2887663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74" name="直接箭头连接符 10"/>
          <p:cNvCxnSpPr/>
          <p:nvPr/>
        </p:nvCxnSpPr>
        <p:spPr>
          <a:xfrm flipV="1">
            <a:off x="1841500" y="3276600"/>
            <a:ext cx="2273300" cy="22225"/>
          </a:xfrm>
          <a:prstGeom prst="line">
            <a:avLst/>
          </a:prstGeom>
          <a:noFill/>
          <a:ln w="6350">
            <a:solidFill>
              <a:schemeClr val="tx2"/>
            </a:solidFill>
            <a:round/>
            <a:tailEnd type="arrow"/>
          </a:ln>
        </p:spPr>
      </p:cxnSp>
      <p:cxnSp>
        <p:nvCxnSpPr>
          <p:cNvPr id="32775" name="直接箭头连接符 11"/>
          <p:cNvCxnSpPr/>
          <p:nvPr/>
        </p:nvCxnSpPr>
        <p:spPr>
          <a:xfrm>
            <a:off x="1946275" y="4035425"/>
            <a:ext cx="2168525" cy="3175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76" name="直接箭头连接符 12"/>
          <p:cNvCxnSpPr/>
          <p:nvPr/>
        </p:nvCxnSpPr>
        <p:spPr>
          <a:xfrm>
            <a:off x="1747838" y="1241425"/>
            <a:ext cx="2519363" cy="1349375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77" name="直接箭头连接符 13"/>
          <p:cNvCxnSpPr/>
          <p:nvPr/>
        </p:nvCxnSpPr>
        <p:spPr>
          <a:xfrm>
            <a:off x="1747838" y="1881188"/>
            <a:ext cx="2443163" cy="2843213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78" name="直接箭头连接符 14"/>
          <p:cNvCxnSpPr/>
          <p:nvPr/>
        </p:nvCxnSpPr>
        <p:spPr>
          <a:xfrm>
            <a:off x="5035550" y="1104900"/>
            <a:ext cx="1365250" cy="647700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79" name="直接箭头连接符 15"/>
          <p:cNvCxnSpPr/>
          <p:nvPr/>
        </p:nvCxnSpPr>
        <p:spPr>
          <a:xfrm>
            <a:off x="4835525" y="1709738"/>
            <a:ext cx="1717675" cy="881063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80" name="直接箭头连接符 16"/>
          <p:cNvCxnSpPr/>
          <p:nvPr/>
        </p:nvCxnSpPr>
        <p:spPr>
          <a:xfrm>
            <a:off x="4940300" y="2606675"/>
            <a:ext cx="1384300" cy="669925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81" name="直接箭头连接符 17"/>
          <p:cNvCxnSpPr/>
          <p:nvPr/>
        </p:nvCxnSpPr>
        <p:spPr>
          <a:xfrm>
            <a:off x="5003800" y="3298825"/>
            <a:ext cx="1473200" cy="739775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82" name="直接箭头连接符 18"/>
          <p:cNvCxnSpPr/>
          <p:nvPr/>
        </p:nvCxnSpPr>
        <p:spPr>
          <a:xfrm>
            <a:off x="5024438" y="4024313"/>
            <a:ext cx="1300163" cy="700088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83" name="直接箭头连接符 19"/>
          <p:cNvCxnSpPr/>
          <p:nvPr/>
        </p:nvCxnSpPr>
        <p:spPr>
          <a:xfrm>
            <a:off x="5035550" y="4670425"/>
            <a:ext cx="1136650" cy="739775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84" name="直接箭头连接符 20"/>
          <p:cNvCxnSpPr/>
          <p:nvPr/>
        </p:nvCxnSpPr>
        <p:spPr>
          <a:xfrm flipV="1">
            <a:off x="5024438" y="1066800"/>
            <a:ext cx="1376362" cy="4416425"/>
          </a:xfrm>
          <a:prstGeom prst="line">
            <a:avLst/>
          </a:prstGeom>
          <a:noFill/>
          <a:ln w="6350">
            <a:solidFill>
              <a:schemeClr val="tx2"/>
            </a:solidFill>
            <a:round/>
            <a:tailEnd type="arrow"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Rectangle 3"/>
          <p:cNvSpPr>
            <a:spLocks noGrp="1" noChangeArrowheads="1"/>
          </p:cNvSpPr>
          <p:nvPr>
            <p:ph idx="1"/>
          </p:nvPr>
        </p:nvSpPr>
        <p:spPr>
          <a:xfrm>
            <a:off x="0" y="1125538"/>
            <a:ext cx="9144000" cy="5399088"/>
          </a:xfrm>
          <a:solidFill>
            <a:schemeClr val="bg1"/>
          </a:solidFill>
          <a:ln w="38100">
            <a:solidFill>
              <a:srgbClr val="0000FF"/>
            </a:solidFill>
          </a:ln>
        </p:spPr>
        <p:txBody>
          <a:bodyPr vert="horz" wrap="square" lIns="91440" tIns="45720" rIns="91440" bIns="45720" numCol="1" rtlCol="0" anchor="t" anchorCtr="0" compatLnSpc="1"/>
          <a:lstStyle>
            <a:lvl1pPr marL="609600" indent="-609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lang="zh-CN" altLang="en-US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itchFamily="2" charset="2"/>
              <a:buChar char="Ø"/>
              <a:defRPr lang="zh-CN" altLang="en-US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" pitchFamily="2" charset="2"/>
              <a:buChar char="¡"/>
              <a:defRPr lang="zh-CN" alt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Ø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 2" pitchFamily="18" charset="2"/>
              <a:buChar char="¡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marR="0" lvl="0" indent="-609600" algn="just" defTabSz="685800" eaLnBrk="1" fontAlgn="base" hangingPunct="1">
              <a:lnSpc>
                <a:spcPct val="80000"/>
              </a:lnSpc>
              <a:spcBef>
                <a:spcPts val="1075"/>
              </a:spcBef>
              <a:spcAft>
                <a:spcPct val="0"/>
              </a:spcAft>
              <a:buSzPct val="60000"/>
              <a:buFontTx/>
              <a:buNone/>
            </a:pP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1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、伴随中国的和平崛起，全球兴起了一股中国文化热，如全球祭孔。孔子创立了儒家学派，其思想核心是 （       ）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              </a:t>
            </a:r>
            <a:endParaRPr lang="zh-CN" altLang="en-US" sz="2400" b="1" u="none" baseline="0">
              <a:solidFill>
                <a:srgbClr val="69C8FF"/>
              </a:solidFill>
              <a:latin typeface="宋体" pitchFamily="2" charset="-122"/>
            </a:endParaRPr>
          </a:p>
          <a:p>
            <a:pPr marL="609600" marR="0" lvl="0" indent="-609600" algn="just" defTabSz="685800" eaLnBrk="1" fontAlgn="base" hangingPunct="1">
              <a:lnSpc>
                <a:spcPct val="80000"/>
              </a:lnSpc>
              <a:spcBef>
                <a:spcPts val="1075"/>
              </a:spcBef>
              <a:spcAft>
                <a:spcPct val="0"/>
              </a:spcAft>
              <a:buSzPct val="60000"/>
              <a:buFontTx/>
              <a:buNone/>
            </a:pP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  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A“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仁”的思想           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B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．“兼爱”的思想  </a:t>
            </a:r>
            <a:endParaRPr lang="zh-CN" altLang="en-US" sz="2400" b="1" u="none" baseline="0">
              <a:solidFill>
                <a:srgbClr val="69C8FF"/>
              </a:solidFill>
              <a:latin typeface="宋体" pitchFamily="2" charset="-122"/>
            </a:endParaRPr>
          </a:p>
          <a:p>
            <a:pPr marL="609600" marR="0" lvl="0" indent="-609600" algn="just" defTabSz="685800" eaLnBrk="1" fontAlgn="base" hangingPunct="1">
              <a:lnSpc>
                <a:spcPct val="80000"/>
              </a:lnSpc>
              <a:spcBef>
                <a:spcPts val="1075"/>
              </a:spcBef>
              <a:spcAft>
                <a:spcPct val="0"/>
              </a:spcAft>
              <a:buSzPct val="60000"/>
              <a:buFontTx/>
              <a:buNone/>
            </a:pP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  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C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．“非攻”的思想       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D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．“无为”的思想。</a:t>
            </a:r>
            <a:endParaRPr lang="zh-CN" altLang="en-US" sz="2400" b="1" u="none" baseline="0">
              <a:solidFill>
                <a:srgbClr val="69C8FF"/>
              </a:solidFill>
              <a:latin typeface="宋体" pitchFamily="2" charset="-122"/>
            </a:endParaRPr>
          </a:p>
          <a:p>
            <a:pPr marL="609600" marR="0" lvl="0" indent="-609600" algn="just" defTabSz="685800" eaLnBrk="1" fontAlgn="base" hangingPunct="1">
              <a:lnSpc>
                <a:spcPct val="80000"/>
              </a:lnSpc>
              <a:spcBef>
                <a:spcPts val="1075"/>
              </a:spcBef>
              <a:spcAft>
                <a:spcPct val="0"/>
              </a:spcAft>
              <a:buSzPct val="60000"/>
              <a:buFontTx/>
              <a:buNone/>
            </a:pP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2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、孔子是儒家学派的创始人，他的言行被记录在（       ）</a:t>
            </a:r>
            <a:endParaRPr lang="zh-CN" altLang="en-US" sz="2400" b="1" u="none" baseline="0">
              <a:solidFill>
                <a:srgbClr val="69C8FF"/>
              </a:solidFill>
              <a:latin typeface="宋体" pitchFamily="2" charset="-122"/>
            </a:endParaRPr>
          </a:p>
          <a:p>
            <a:pPr marL="609600" marR="0" lvl="0" indent="-609600" algn="just" defTabSz="685800" eaLnBrk="1" fontAlgn="base" hangingPunct="1">
              <a:lnSpc>
                <a:spcPct val="80000"/>
              </a:lnSpc>
              <a:spcBef>
                <a:spcPts val="1075"/>
              </a:spcBef>
              <a:spcAft>
                <a:spcPct val="0"/>
              </a:spcAft>
              <a:buSzPct val="60000"/>
              <a:buFontTx/>
              <a:buNone/>
            </a:pP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 A《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论语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》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中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B《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诗经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》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中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C《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道德经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》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中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D《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春秋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》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中</a:t>
            </a:r>
            <a:endParaRPr lang="zh-CN" altLang="en-US" sz="2400" b="1" u="none" baseline="0">
              <a:solidFill>
                <a:srgbClr val="69C8FF"/>
              </a:solidFill>
              <a:latin typeface="宋体" pitchFamily="2" charset="-122"/>
            </a:endParaRPr>
          </a:p>
          <a:p>
            <a:pPr marL="609600" marR="0" lvl="0" indent="-609600" algn="just" defTabSz="685800" eaLnBrk="1" fontAlgn="base" hangingPunct="1">
              <a:lnSpc>
                <a:spcPct val="80000"/>
              </a:lnSpc>
              <a:spcBef>
                <a:spcPts val="1075"/>
              </a:spcBef>
              <a:spcAft>
                <a:spcPct val="0"/>
              </a:spcAft>
              <a:buSzPct val="60000"/>
              <a:buFontTx/>
              <a:buNone/>
            </a:pP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3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、主张“兼爱”“非攻”，希望人们互助互爱的思想家是（    ）</a:t>
            </a:r>
            <a:endParaRPr lang="zh-CN" altLang="en-US" sz="2400" b="1" u="none" baseline="0">
              <a:solidFill>
                <a:srgbClr val="69C8FF"/>
              </a:solidFill>
              <a:latin typeface="宋体" pitchFamily="2" charset="-122"/>
            </a:endParaRPr>
          </a:p>
          <a:p>
            <a:pPr marL="609600" marR="0" lvl="0" indent="-609600" algn="just" defTabSz="685800" eaLnBrk="1" fontAlgn="base" hangingPunct="1">
              <a:lnSpc>
                <a:spcPct val="80000"/>
              </a:lnSpc>
              <a:spcBef>
                <a:spcPts val="1075"/>
              </a:spcBef>
              <a:spcAft>
                <a:spcPct val="0"/>
              </a:spcAft>
              <a:buSzPct val="60000"/>
              <a:buFontTx/>
              <a:buNone/>
            </a:pP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  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A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．孔子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B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．孟子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C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．墨子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D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．韩非</a:t>
            </a:r>
            <a:endParaRPr lang="zh-CN" altLang="en-US" sz="2400" b="1" u="none" baseline="0">
              <a:solidFill>
                <a:srgbClr val="69C8FF"/>
              </a:solidFill>
              <a:latin typeface="宋体" pitchFamily="2" charset="-122"/>
            </a:endParaRPr>
          </a:p>
          <a:p>
            <a:pPr marL="609600" marR="0" lvl="0" indent="-609600" algn="just" defTabSz="685800" eaLnBrk="1" fontAlgn="base" hangingPunct="1">
              <a:lnSpc>
                <a:spcPct val="80000"/>
              </a:lnSpc>
              <a:spcBef>
                <a:spcPts val="1075"/>
              </a:spcBef>
              <a:spcAft>
                <a:spcPct val="0"/>
              </a:spcAft>
              <a:buSzPct val="60000"/>
              <a:buFontTx/>
              <a:buNone/>
            </a:pP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4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、在我国两千多年前就主张对自然资源要保护性利用，不要过度开发的著名思想家是</a:t>
            </a:r>
            <a:r>
              <a:rPr lang="zh-CN" b="1" u="none" baseline="0">
                <a:sym typeface="宋体" pitchFamily="2" charset="-122"/>
              </a:rPr>
              <a:t>（     ）</a:t>
            </a:r>
            <a:endParaRPr lang="zh-CN" altLang="en-US" b="1" u="none" baseline="0">
              <a:solidFill>
                <a:srgbClr val="69C8FF"/>
              </a:solidFill>
              <a:latin typeface="宋体" pitchFamily="2" charset="-122"/>
            </a:endParaRPr>
          </a:p>
          <a:p>
            <a:pPr marL="609600" marR="0" lvl="0" indent="-609600" algn="just" defTabSz="685800" eaLnBrk="1" fontAlgn="base" hangingPunct="1">
              <a:lnSpc>
                <a:spcPct val="80000"/>
              </a:lnSpc>
              <a:spcBef>
                <a:spcPts val="1075"/>
              </a:spcBef>
              <a:spcAft>
                <a:spcPct val="0"/>
              </a:spcAft>
              <a:buSzPct val="60000"/>
              <a:buFontTx/>
              <a:buNone/>
            </a:pP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A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．孔子  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B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．孟子  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C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．墨子  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D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．韩非        </a:t>
            </a:r>
            <a:endParaRPr lang="zh-CN" altLang="en-US" sz="2400" b="1" u="none" baseline="0">
              <a:solidFill>
                <a:srgbClr val="69C8FF"/>
              </a:solidFill>
              <a:latin typeface="宋体" pitchFamily="2" charset="-122"/>
            </a:endParaRPr>
          </a:p>
        </p:txBody>
      </p:sp>
      <p:sp>
        <p:nvSpPr>
          <p:cNvPr id="33794" name="WordArt 3"/>
          <p:cNvSpPr/>
          <p:nvPr/>
        </p:nvSpPr>
        <p:spPr>
          <a:xfrm>
            <a:off x="457200" y="188912"/>
            <a:ext cx="8229600" cy="777875"/>
          </a:xfrm>
          <a:solidFill>
            <a:srgbClr val="0066CC"/>
          </a:solidFill>
          <a:ln w="19050">
            <a:solidFill>
              <a:srgbClr val="99CCFF"/>
            </a:solidFill>
            <a:bevel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algn="ctr"/>
            <a:r>
              <a:rPr sz="1800" b="1" kern="10">
                <a:ln w="19050">
                  <a:solidFill>
                    <a:srgbClr val="99CCFF"/>
                  </a:solidFill>
                  <a:bevel/>
                </a:ln>
                <a:solidFill>
                  <a:srgbClr val="0066CC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当堂诊学</a:t>
            </a:r>
          </a:p>
        </p:txBody>
      </p:sp>
      <p:sp>
        <p:nvSpPr>
          <p:cNvPr id="33795" name="WordArt 5"/>
          <p:cNvSpPr/>
          <p:nvPr/>
        </p:nvSpPr>
        <p:spPr>
          <a:xfrm>
            <a:off x="6659562" y="1125538"/>
            <a:ext cx="863600" cy="700088"/>
          </a:xfrm>
          <a:gradFill rotWithShape="1">
            <a:gsLst>
              <a:gs pos="0">
                <a:srgbClr val="FFE701"/>
              </a:gs>
              <a:gs pos="100000">
                <a:srgbClr val="FE3E02"/>
              </a:gs>
            </a:gsLst>
            <a:lin ang="5400000" scaled="1"/>
          </a:gradFill>
          <a:ln>
            <a:noFill/>
            <a:miter lim="800000"/>
          </a:ln>
          <a:scene3d>
            <a:camera prst="legacyPerspectiveFront">
              <a:rot lat="20520000" lon="1080000" rev="0"/>
            </a:camera>
            <a:lightRig rig="legacyHarsh2" dir="b"/>
          </a:scene3d>
          <a:sp3d extrusionH="430200" prstMaterial="legacyMatte">
            <a:bevelT w="13500" h="13500" prst="angle"/>
            <a:bevelB w="13500" h="13500" prst="angle"/>
            <a:extrusionClr>
              <a:srgbClr val="FF6600"/>
            </a:extrusionClr>
          </a:sp3d>
        </p:spPr>
        <p:txBody>
          <a:bodyPr wrap="none" fromWordArt="1" anchor="t" anchorCtr="0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sz="3600" b="1">
                <a:ln>
                  <a:noFill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</a:rPr>
              <a:t>A</a:t>
            </a:r>
          </a:p>
        </p:txBody>
      </p:sp>
      <p:sp>
        <p:nvSpPr>
          <p:cNvPr id="33796" name="WordArt 6"/>
          <p:cNvSpPr/>
          <p:nvPr/>
        </p:nvSpPr>
        <p:spPr>
          <a:xfrm>
            <a:off x="7380288" y="2392362"/>
            <a:ext cx="863600" cy="700088"/>
          </a:xfrm>
          <a:gradFill rotWithShape="1">
            <a:gsLst>
              <a:gs pos="0">
                <a:srgbClr val="FFE701"/>
              </a:gs>
              <a:gs pos="100000">
                <a:srgbClr val="FE3E02"/>
              </a:gs>
            </a:gsLst>
            <a:lin ang="5400000" scaled="1"/>
          </a:gradFill>
          <a:ln>
            <a:noFill/>
            <a:miter lim="800000"/>
          </a:ln>
          <a:scene3d>
            <a:camera prst="legacyPerspectiveFront">
              <a:rot lat="20520000" lon="1080000" rev="0"/>
            </a:camera>
            <a:lightRig rig="legacyHarsh2" dir="b"/>
          </a:scene3d>
          <a:sp3d extrusionH="430200" prstMaterial="legacyMatte">
            <a:bevelT w="13500" h="13500" prst="angle"/>
            <a:bevelB w="13500" h="13500" prst="angle"/>
            <a:extrusionClr>
              <a:srgbClr val="FF6600"/>
            </a:extrusionClr>
          </a:sp3d>
        </p:spPr>
        <p:txBody>
          <a:bodyPr wrap="none" fromWordArt="1" anchor="t" anchorCtr="0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sz="3600" b="1">
                <a:ln>
                  <a:noFill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</a:rPr>
              <a:t>A</a:t>
            </a:r>
          </a:p>
        </p:txBody>
      </p:sp>
      <p:sp>
        <p:nvSpPr>
          <p:cNvPr id="33797" name="WordArt 7"/>
          <p:cNvSpPr/>
          <p:nvPr/>
        </p:nvSpPr>
        <p:spPr>
          <a:xfrm>
            <a:off x="7380288" y="3357562"/>
            <a:ext cx="863600" cy="700088"/>
          </a:xfrm>
          <a:gradFill rotWithShape="1">
            <a:gsLst>
              <a:gs pos="0">
                <a:srgbClr val="FFE701"/>
              </a:gs>
              <a:gs pos="100000">
                <a:srgbClr val="FE3E02"/>
              </a:gs>
            </a:gsLst>
            <a:lin ang="5400000" scaled="1"/>
          </a:gradFill>
          <a:ln>
            <a:noFill/>
            <a:miter lim="800000"/>
          </a:ln>
          <a:scene3d>
            <a:camera prst="legacyPerspectiveFront">
              <a:rot lat="20520000" lon="1080000" rev="0"/>
            </a:camera>
            <a:lightRig rig="legacyHarsh2" dir="b"/>
          </a:scene3d>
          <a:sp3d extrusionH="430200" prstMaterial="legacyMatte">
            <a:bevelT w="13500" h="13500" prst="angle"/>
            <a:bevelB w="13500" h="13500" prst="angle"/>
            <a:extrusionClr>
              <a:srgbClr val="FF6600"/>
            </a:extrusionClr>
          </a:sp3d>
        </p:spPr>
        <p:txBody>
          <a:bodyPr wrap="none" fromWordArt="1" anchor="t" anchorCtr="0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sz="3600" b="1">
                <a:ln>
                  <a:noFill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</a:rPr>
              <a:t>C</a:t>
            </a:r>
          </a:p>
        </p:txBody>
      </p:sp>
      <p:sp>
        <p:nvSpPr>
          <p:cNvPr id="33798" name="WordArt 8"/>
          <p:cNvSpPr/>
          <p:nvPr/>
        </p:nvSpPr>
        <p:spPr>
          <a:xfrm>
            <a:off x="3638550" y="4518025"/>
            <a:ext cx="863600" cy="700088"/>
          </a:xfrm>
          <a:gradFill rotWithShape="1">
            <a:gsLst>
              <a:gs pos="0">
                <a:srgbClr val="FFE701"/>
              </a:gs>
              <a:gs pos="100000">
                <a:srgbClr val="FE3E02"/>
              </a:gs>
            </a:gsLst>
            <a:lin ang="5400000" scaled="1"/>
          </a:gradFill>
          <a:ln>
            <a:noFill/>
            <a:miter lim="800000"/>
          </a:ln>
          <a:scene3d>
            <a:camera prst="legacyPerspectiveFront">
              <a:rot lat="20520000" lon="1080000" rev="0"/>
            </a:camera>
            <a:lightRig rig="legacyHarsh2" dir="b"/>
          </a:scene3d>
          <a:sp3d extrusionH="430200" prstMaterial="legacyMatte">
            <a:bevelT w="13500" h="13500" prst="angle"/>
            <a:bevelB w="13500" h="13500" prst="angle"/>
            <a:extrusionClr>
              <a:srgbClr val="FF6600"/>
            </a:extrusionClr>
          </a:sp3d>
        </p:spPr>
        <p:txBody>
          <a:bodyPr wrap="none" fromWordArt="1" anchor="t" anchorCtr="0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sz="3600" b="1">
                <a:ln>
                  <a:noFill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9" dur="500" fill="hold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7" dur="500" fill="hold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5" dur="500" fill="hold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3" dur="500" fill="hold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Rectangle 3"/>
          <p:cNvSpPr>
            <a:spLocks noGrp="1" noChangeArrowheads="1"/>
          </p:cNvSpPr>
          <p:nvPr>
            <p:ph idx="1"/>
          </p:nvPr>
        </p:nvSpPr>
        <p:spPr>
          <a:xfrm>
            <a:off x="0" y="1268413"/>
            <a:ext cx="8937625" cy="5184775"/>
          </a:xfrm>
          <a:ln w="38100">
            <a:solidFill>
              <a:srgbClr val="0000FF"/>
            </a:solidFill>
          </a:ln>
        </p:spPr>
        <p:txBody>
          <a:bodyPr vert="horz" wrap="square" lIns="91440" tIns="45720" rIns="91440" bIns="45720" numCol="1" rtlCol="0" anchor="t" anchorCtr="0" compatLnSpc="1"/>
          <a:lstStyle>
            <a:lvl1pPr marL="361950" indent="-36195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lang="zh-CN" altLang="en-US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itchFamily="2" charset="2"/>
              <a:buChar char="Ø"/>
              <a:defRPr lang="zh-CN" altLang="en-US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" pitchFamily="2" charset="2"/>
              <a:buChar char="¡"/>
              <a:defRPr lang="zh-CN" alt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Ø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 2" pitchFamily="18" charset="2"/>
              <a:buChar char="¡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marR="0" lvl="0" indent="-361950" algn="just" defTabSz="685800" eaLnBrk="1" fontAlgn="base" hangingPunct="1">
              <a:lnSpc>
                <a:spcPct val="110000"/>
              </a:lnSpc>
              <a:spcBef>
                <a:spcPts val="1200"/>
              </a:spcBef>
              <a:spcAft>
                <a:spcPct val="0"/>
              </a:spcAft>
              <a:buSzPct val="60000"/>
              <a:buFontTx/>
              <a:buNone/>
            </a:pP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5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、在校园文化节的主题演讲会上，小明同学引用了中国古代思想家的一句名言“富贵不能淫，贫贱不能移，威武不能屈。此之谓大丈夫。”这位思想家是 （     ）</a:t>
            </a:r>
            <a:endParaRPr lang="zh-CN" altLang="en-US" sz="2400" b="1" u="none" baseline="0">
              <a:solidFill>
                <a:srgbClr val="69C8FF"/>
              </a:solidFill>
              <a:latin typeface="宋体" pitchFamily="2" charset="-122"/>
            </a:endParaRPr>
          </a:p>
          <a:p>
            <a:pPr marL="361950" marR="0" lvl="0" indent="-361950" algn="just" defTabSz="685800" eaLnBrk="1" fontAlgn="base" hangingPunct="1">
              <a:lnSpc>
                <a:spcPct val="110000"/>
              </a:lnSpc>
              <a:spcBef>
                <a:spcPts val="1200"/>
              </a:spcBef>
              <a:spcAft>
                <a:spcPct val="0"/>
              </a:spcAft>
              <a:buSzPct val="60000"/>
              <a:buFontTx/>
              <a:buNone/>
            </a:pP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A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．老子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B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．庄子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C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．墨子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D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．孟子</a:t>
            </a:r>
            <a:endParaRPr lang="zh-CN" altLang="en-US" sz="2400" b="1" u="none" baseline="0">
              <a:solidFill>
                <a:srgbClr val="69C8FF"/>
              </a:solidFill>
              <a:latin typeface="宋体" pitchFamily="2" charset="-122"/>
            </a:endParaRPr>
          </a:p>
          <a:p>
            <a:pPr marL="361950" marR="0" lvl="0" indent="-361950" algn="just" defTabSz="685800" eaLnBrk="1" fontAlgn="base" hangingPunct="1">
              <a:lnSpc>
                <a:spcPct val="110000"/>
              </a:lnSpc>
              <a:spcBef>
                <a:spcPts val="1200"/>
              </a:spcBef>
              <a:spcAft>
                <a:spcPct val="0"/>
              </a:spcAft>
              <a:buSzPct val="60000"/>
              <a:buFontTx/>
              <a:buNone/>
            </a:pP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6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、“塞翁失马．焉知非福”的故事蕴含了对立事物能够互相转化的道理．这跟我国古代一位思想家的主张不谋 而合。这位思想家是（  ）</a:t>
            </a:r>
            <a:endParaRPr lang="zh-CN" altLang="en-US" sz="2400" b="1" u="none" baseline="0">
              <a:solidFill>
                <a:srgbClr val="69C8FF"/>
              </a:solidFill>
              <a:latin typeface="宋体" pitchFamily="2" charset="-122"/>
            </a:endParaRPr>
          </a:p>
          <a:p>
            <a:pPr marL="361950" marR="0" lvl="0" indent="-361950" algn="just" defTabSz="685800" eaLnBrk="1" fontAlgn="base" hangingPunct="1">
              <a:lnSpc>
                <a:spcPct val="110000"/>
              </a:lnSpc>
              <a:spcBef>
                <a:spcPts val="1200"/>
              </a:spcBef>
              <a:spcAft>
                <a:spcPct val="0"/>
              </a:spcAft>
              <a:buSzPct val="60000"/>
              <a:buFontTx/>
              <a:buNone/>
            </a:pP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A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．老子 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B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．墨子 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C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．韩非子    </a:t>
            </a:r>
            <a:r>
              <a:rPr lang="en-US" altLang="zh-CN" sz="2400" b="1" u="none" baseline="0">
                <a:solidFill>
                  <a:srgbClr val="69C8FF"/>
                </a:solidFill>
                <a:latin typeface="宋体" pitchFamily="2" charset="-122"/>
              </a:rPr>
              <a:t>D</a:t>
            </a:r>
            <a:r>
              <a:rPr lang="zh-CN" altLang="en-US" sz="2400" b="1" u="none" baseline="0">
                <a:solidFill>
                  <a:srgbClr val="69C8FF"/>
                </a:solidFill>
                <a:latin typeface="宋体" pitchFamily="2" charset="-122"/>
              </a:rPr>
              <a:t>．孙膑</a:t>
            </a:r>
            <a:endParaRPr lang="zh-CN" altLang="en-US" sz="2400" b="1" u="none" baseline="0">
              <a:solidFill>
                <a:srgbClr val="69C8FF"/>
              </a:solidFill>
              <a:latin typeface="宋体" pitchFamily="2" charset="-122"/>
            </a:endParaRPr>
          </a:p>
        </p:txBody>
      </p:sp>
      <p:sp>
        <p:nvSpPr>
          <p:cNvPr id="34818" name="WordArt 3"/>
          <p:cNvSpPr/>
          <p:nvPr/>
        </p:nvSpPr>
        <p:spPr>
          <a:xfrm>
            <a:off x="457200" y="188912"/>
            <a:ext cx="8229600" cy="777875"/>
          </a:xfrm>
          <a:solidFill>
            <a:srgbClr val="0066CC"/>
          </a:solidFill>
          <a:ln w="19050">
            <a:solidFill>
              <a:srgbClr val="99CCFF"/>
            </a:solidFill>
            <a:bevel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algn="ctr"/>
            <a:r>
              <a:rPr sz="1800" b="1" kern="10">
                <a:ln w="19050">
                  <a:solidFill>
                    <a:srgbClr val="99CCFF"/>
                  </a:solidFill>
                  <a:bevel/>
                </a:ln>
                <a:solidFill>
                  <a:srgbClr val="0066CC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当堂诊学</a:t>
            </a:r>
          </a:p>
        </p:txBody>
      </p:sp>
      <p:sp>
        <p:nvSpPr>
          <p:cNvPr id="34819" name="WordArt 5"/>
          <p:cNvSpPr/>
          <p:nvPr/>
        </p:nvSpPr>
        <p:spPr>
          <a:xfrm>
            <a:off x="4429125" y="1916112"/>
            <a:ext cx="863600" cy="700088"/>
          </a:xfrm>
          <a:gradFill rotWithShape="1">
            <a:gsLst>
              <a:gs pos="0">
                <a:srgbClr val="FFE701"/>
              </a:gs>
              <a:gs pos="100000">
                <a:srgbClr val="FE3E02"/>
              </a:gs>
            </a:gsLst>
            <a:lin ang="5400000" scaled="1"/>
          </a:gradFill>
          <a:ln>
            <a:noFill/>
            <a:miter lim="800000"/>
          </a:ln>
          <a:scene3d>
            <a:camera prst="legacyPerspectiveFront">
              <a:rot lat="20520000" lon="1080000" rev="0"/>
            </a:camera>
            <a:lightRig rig="legacyHarsh2" dir="b"/>
          </a:scene3d>
          <a:sp3d extrusionH="430200" prstMaterial="legacyMatte">
            <a:bevelT w="13500" h="13500" prst="angle"/>
            <a:bevelB w="13500" h="13500" prst="angle"/>
            <a:extrusionClr>
              <a:srgbClr val="FF6600"/>
            </a:extrusionClr>
          </a:sp3d>
        </p:spPr>
        <p:txBody>
          <a:bodyPr wrap="none" fromWordArt="1" anchor="t" anchorCtr="0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sz="3600" b="1">
                <a:ln>
                  <a:noFill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</a:rPr>
              <a:t>D</a:t>
            </a:r>
          </a:p>
        </p:txBody>
      </p:sp>
      <p:sp>
        <p:nvSpPr>
          <p:cNvPr id="34820" name="WordArt 6"/>
          <p:cNvSpPr/>
          <p:nvPr/>
        </p:nvSpPr>
        <p:spPr>
          <a:xfrm>
            <a:off x="1476375" y="3789362"/>
            <a:ext cx="863600" cy="700088"/>
          </a:xfrm>
          <a:gradFill rotWithShape="1">
            <a:gsLst>
              <a:gs pos="0">
                <a:srgbClr val="FFE701"/>
              </a:gs>
              <a:gs pos="100000">
                <a:srgbClr val="FE3E02"/>
              </a:gs>
            </a:gsLst>
            <a:lin ang="5400000" scaled="1"/>
          </a:gradFill>
          <a:ln>
            <a:noFill/>
            <a:miter lim="800000"/>
          </a:ln>
          <a:scene3d>
            <a:camera prst="legacyPerspectiveFront">
              <a:rot lat="20520000" lon="1080000" rev="0"/>
            </a:camera>
            <a:lightRig rig="legacyHarsh2" dir="b"/>
          </a:scene3d>
          <a:sp3d extrusionH="430200" prstMaterial="legacyMatte">
            <a:bevelT w="13500" h="13500" prst="angle"/>
            <a:bevelB w="13500" h="13500" prst="angle"/>
            <a:extrusionClr>
              <a:srgbClr val="FF6600"/>
            </a:extrusionClr>
          </a:sp3d>
        </p:spPr>
        <p:txBody>
          <a:bodyPr wrap="none" fromWordArt="1" anchor="t" anchorCtr="0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sz="3600" b="1">
                <a:ln>
                  <a:noFill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</a:rPr>
              <a:t>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9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7" dur="500" fill="hold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吉祥如意">
  <a:themeElements>
    <a:clrScheme name="">
      <a:dk1>
        <a:srgbClr val="000000"/>
      </a:dk1>
      <a:lt1>
        <a:srgbClr val="FFFFFF"/>
      </a:lt1>
      <a:dk2>
        <a:srgbClr val="E40000"/>
      </a:dk2>
      <a:lt2>
        <a:srgbClr val="DDDDDD"/>
      </a:lt2>
      <a:accent1>
        <a:srgbClr val="E1F4FF"/>
      </a:accent1>
      <a:accent2>
        <a:srgbClr val="FFE2C5"/>
      </a:accent2>
      <a:accent3>
        <a:srgbClr val="FFFFFF"/>
      </a:accent3>
      <a:accent4>
        <a:srgbClr val="000000"/>
      </a:accent4>
      <a:accent5>
        <a:srgbClr val="EDF8FF"/>
      </a:accent5>
      <a:accent6>
        <a:srgbClr val="E5CAB0"/>
      </a:accent6>
      <a:hlink>
        <a:srgbClr val="0066CC"/>
      </a:hlink>
      <a:folHlink>
        <a:srgbClr val="9F9FBF"/>
      </a:folHlink>
    </a:clrScheme>
    <a:fontScheme name="">
      <a:majorFont>
        <a:latin typeface="Arial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吉祥如意 1">
        <a:dk1>
          <a:srgbClr val="000000"/>
        </a:dk1>
        <a:lt1>
          <a:srgbClr val="FFFFFF"/>
        </a:lt1>
        <a:dk2>
          <a:srgbClr val="E40000"/>
        </a:dk2>
        <a:lt2>
          <a:srgbClr val="DDDDDD"/>
        </a:lt2>
        <a:accent1>
          <a:srgbClr val="E1F4FF"/>
        </a:accent1>
        <a:accent2>
          <a:srgbClr val="FFE2C5"/>
        </a:accent2>
        <a:accent3>
          <a:srgbClr val="FFFFFF"/>
        </a:accent3>
        <a:accent4>
          <a:srgbClr val="000000"/>
        </a:accent4>
        <a:accent5>
          <a:srgbClr val="EEF8FF"/>
        </a:accent5>
        <a:accent6>
          <a:srgbClr val="E7CDB2"/>
        </a:accent6>
        <a:hlink>
          <a:srgbClr val="0066CC"/>
        </a:hlink>
        <a:folHlink>
          <a:srgbClr val="9F9FB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2">
        <a:dk1>
          <a:srgbClr val="59582D"/>
        </a:dk1>
        <a:lt1>
          <a:srgbClr val="EAEAEA"/>
        </a:lt1>
        <a:dk2>
          <a:srgbClr val="666699"/>
        </a:dk2>
        <a:lt2>
          <a:srgbClr val="D9D9D9"/>
        </a:lt2>
        <a:accent1>
          <a:srgbClr val="CCECFF"/>
        </a:accent1>
        <a:accent2>
          <a:srgbClr val="B2D2C7"/>
        </a:accent2>
        <a:accent3>
          <a:srgbClr val="F3F3F3"/>
        </a:accent3>
        <a:accent4>
          <a:srgbClr val="4B4A25"/>
        </a:accent4>
        <a:accent5>
          <a:srgbClr val="E2F4FF"/>
        </a:accent5>
        <a:accent6>
          <a:srgbClr val="A1BEB4"/>
        </a:accent6>
        <a:hlink>
          <a:srgbClr val="993366"/>
        </a:hlink>
        <a:folHlink>
          <a:srgbClr val="92B9E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3">
        <a:dk1>
          <a:srgbClr val="000099"/>
        </a:dk1>
        <a:lt1>
          <a:srgbClr val="FFFFCC"/>
        </a:lt1>
        <a:dk2>
          <a:srgbClr val="004000"/>
        </a:dk2>
        <a:lt2>
          <a:srgbClr val="FFD9B3"/>
        </a:lt2>
        <a:accent1>
          <a:srgbClr val="FFD9D9"/>
        </a:accent1>
        <a:accent2>
          <a:srgbClr val="DDDDDD"/>
        </a:accent2>
        <a:accent3>
          <a:srgbClr val="FFFFE2"/>
        </a:accent3>
        <a:accent4>
          <a:srgbClr val="000082"/>
        </a:accent4>
        <a:accent5>
          <a:srgbClr val="FFE9E9"/>
        </a:accent5>
        <a:accent6>
          <a:srgbClr val="C8C8C8"/>
        </a:accent6>
        <a:hlink>
          <a:srgbClr val="FF0000"/>
        </a:hlink>
        <a:folHlink>
          <a:srgbClr val="FFAB5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4">
        <a:dk1>
          <a:srgbClr val="000000"/>
        </a:dk1>
        <a:lt1>
          <a:srgbClr val="DCE8E2"/>
        </a:lt1>
        <a:dk2>
          <a:srgbClr val="0033CC"/>
        </a:dk2>
        <a:lt2>
          <a:srgbClr val="C4C4D8"/>
        </a:lt2>
        <a:accent1>
          <a:srgbClr val="FFFFFF"/>
        </a:accent1>
        <a:accent2>
          <a:srgbClr val="A9CFB1"/>
        </a:accent2>
        <a:accent3>
          <a:srgbClr val="EBF2EE"/>
        </a:accent3>
        <a:accent4>
          <a:srgbClr val="000000"/>
        </a:accent4>
        <a:accent5>
          <a:srgbClr val="FFFFFF"/>
        </a:accent5>
        <a:accent6>
          <a:srgbClr val="99BBA0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5">
        <a:dk1>
          <a:srgbClr val="606090"/>
        </a:dk1>
        <a:lt1>
          <a:srgbClr val="E5FFFF"/>
        </a:lt1>
        <a:dk2>
          <a:srgbClr val="0000CC"/>
        </a:dk2>
        <a:lt2>
          <a:srgbClr val="91DAFF"/>
        </a:lt2>
        <a:accent1>
          <a:srgbClr val="EAEAEA"/>
        </a:accent1>
        <a:accent2>
          <a:srgbClr val="FFE2C5"/>
        </a:accent2>
        <a:accent3>
          <a:srgbClr val="F0FFFF"/>
        </a:accent3>
        <a:accent4>
          <a:srgbClr val="51517A"/>
        </a:accent4>
        <a:accent5>
          <a:srgbClr val="F3F3F3"/>
        </a:accent5>
        <a:accent6>
          <a:srgbClr val="E7CDB2"/>
        </a:accent6>
        <a:hlink>
          <a:srgbClr val="000000"/>
        </a:hlink>
        <a:folHlink>
          <a:srgbClr val="3DB7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6">
        <a:dk1>
          <a:srgbClr val="CC0066"/>
        </a:dk1>
        <a:lt1>
          <a:srgbClr val="FFDDBB"/>
        </a:lt1>
        <a:dk2>
          <a:srgbClr val="000000"/>
        </a:dk2>
        <a:lt2>
          <a:srgbClr val="C0C0C0"/>
        </a:lt2>
        <a:accent1>
          <a:srgbClr val="FFFFCC"/>
        </a:accent1>
        <a:accent2>
          <a:srgbClr val="FFFFFF"/>
        </a:accent2>
        <a:accent3>
          <a:srgbClr val="FFEBDA"/>
        </a:accent3>
        <a:accent4>
          <a:srgbClr val="AE0056"/>
        </a:accent4>
        <a:accent5>
          <a:srgbClr val="FFFFE2"/>
        </a:accent5>
        <a:accent6>
          <a:srgbClr val="E7E7E7"/>
        </a:accent6>
        <a:hlink>
          <a:srgbClr val="0066CC"/>
        </a:hlink>
        <a:folHlink>
          <a:srgbClr val="8EB3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7">
        <a:dk1>
          <a:srgbClr val="B60000"/>
        </a:dk1>
        <a:lt1>
          <a:srgbClr val="FFFF99"/>
        </a:lt1>
        <a:dk2>
          <a:srgbClr val="800000"/>
        </a:dk2>
        <a:lt2>
          <a:srgbClr val="FFFFFF"/>
        </a:lt2>
        <a:accent1>
          <a:srgbClr val="9888A4"/>
        </a:accent1>
        <a:accent2>
          <a:srgbClr val="A9335D"/>
        </a:accent2>
        <a:accent3>
          <a:srgbClr val="C0AAAA"/>
        </a:accent3>
        <a:accent4>
          <a:srgbClr val="DADA82"/>
        </a:accent4>
        <a:accent5>
          <a:srgbClr val="CAC3CF"/>
        </a:accent5>
        <a:accent6>
          <a:srgbClr val="992D53"/>
        </a:accent6>
        <a:hlink>
          <a:srgbClr val="CCECFF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吉祥如意 8">
        <a:dk1>
          <a:srgbClr val="808080"/>
        </a:dk1>
        <a:lt1>
          <a:srgbClr val="FFFFFF"/>
        </a:lt1>
        <a:dk2>
          <a:srgbClr val="1C1C1C"/>
        </a:dk2>
        <a:lt2>
          <a:srgbClr val="FFFF66"/>
        </a:lt2>
        <a:accent1>
          <a:srgbClr val="9898BA"/>
        </a:accent1>
        <a:accent2>
          <a:srgbClr val="777777"/>
        </a:accent2>
        <a:accent3>
          <a:srgbClr val="ABABAB"/>
        </a:accent3>
        <a:accent4>
          <a:srgbClr val="DADADA"/>
        </a:accent4>
        <a:accent5>
          <a:srgbClr val="CACAD9"/>
        </a:accent5>
        <a:accent6>
          <a:srgbClr val="6B6B6B"/>
        </a:accent6>
        <a:hlink>
          <a:srgbClr val="CCFF99"/>
        </a:hlink>
        <a:folHlink>
          <a:srgbClr val="E43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Crayons">
  <a:themeElements>
    <a:clrScheme name="2_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2_Crayons">
      <a:majorFont>
        <a:latin typeface="Arial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rgbClr val="FF3300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rgbClr val="FF3300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2_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3_Crayons">
  <a:themeElements>
    <a:clrScheme name="3_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3_Crayons">
      <a:majorFont>
        <a:latin typeface="Arial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rgbClr val="FF3300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rgbClr val="FF3300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3_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吉祥如意">
  <a:themeElements>
    <a:clrScheme name="">
      <a:dk1>
        <a:srgbClr val="000000"/>
      </a:dk1>
      <a:lt1>
        <a:srgbClr val="FFFFFF"/>
      </a:lt1>
      <a:dk2>
        <a:srgbClr val="E40000"/>
      </a:dk2>
      <a:lt2>
        <a:srgbClr val="DDDDDD"/>
      </a:lt2>
      <a:accent1>
        <a:srgbClr val="E1F4FF"/>
      </a:accent1>
      <a:accent2>
        <a:srgbClr val="FFE2C5"/>
      </a:accent2>
      <a:accent3>
        <a:srgbClr val="FFFFFF"/>
      </a:accent3>
      <a:accent4>
        <a:srgbClr val="000000"/>
      </a:accent4>
      <a:accent5>
        <a:srgbClr val="EDF8FF"/>
      </a:accent5>
      <a:accent6>
        <a:srgbClr val="E5CAB0"/>
      </a:accent6>
      <a:hlink>
        <a:srgbClr val="0066CC"/>
      </a:hlink>
      <a:folHlink>
        <a:srgbClr val="9F9FBF"/>
      </a:folHlink>
    </a:clrScheme>
    <a:fontScheme name="">
      <a:majorFont>
        <a:latin typeface="Arial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吉祥如意 1">
        <a:dk1>
          <a:srgbClr val="000000"/>
        </a:dk1>
        <a:lt1>
          <a:srgbClr val="FFFFFF"/>
        </a:lt1>
        <a:dk2>
          <a:srgbClr val="E40000"/>
        </a:dk2>
        <a:lt2>
          <a:srgbClr val="DDDDDD"/>
        </a:lt2>
        <a:accent1>
          <a:srgbClr val="E1F4FF"/>
        </a:accent1>
        <a:accent2>
          <a:srgbClr val="FFE2C5"/>
        </a:accent2>
        <a:accent3>
          <a:srgbClr val="FFFFFF"/>
        </a:accent3>
        <a:accent4>
          <a:srgbClr val="000000"/>
        </a:accent4>
        <a:accent5>
          <a:srgbClr val="EEF8FF"/>
        </a:accent5>
        <a:accent6>
          <a:srgbClr val="E7CDB2"/>
        </a:accent6>
        <a:hlink>
          <a:srgbClr val="0066CC"/>
        </a:hlink>
        <a:folHlink>
          <a:srgbClr val="9F9FB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2">
        <a:dk1>
          <a:srgbClr val="59582D"/>
        </a:dk1>
        <a:lt1>
          <a:srgbClr val="EAEAEA"/>
        </a:lt1>
        <a:dk2>
          <a:srgbClr val="666699"/>
        </a:dk2>
        <a:lt2>
          <a:srgbClr val="D9D9D9"/>
        </a:lt2>
        <a:accent1>
          <a:srgbClr val="CCECFF"/>
        </a:accent1>
        <a:accent2>
          <a:srgbClr val="B2D2C7"/>
        </a:accent2>
        <a:accent3>
          <a:srgbClr val="F3F3F3"/>
        </a:accent3>
        <a:accent4>
          <a:srgbClr val="4B4A25"/>
        </a:accent4>
        <a:accent5>
          <a:srgbClr val="E2F4FF"/>
        </a:accent5>
        <a:accent6>
          <a:srgbClr val="A1BEB4"/>
        </a:accent6>
        <a:hlink>
          <a:srgbClr val="993366"/>
        </a:hlink>
        <a:folHlink>
          <a:srgbClr val="92B9E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3">
        <a:dk1>
          <a:srgbClr val="000099"/>
        </a:dk1>
        <a:lt1>
          <a:srgbClr val="FFFFCC"/>
        </a:lt1>
        <a:dk2>
          <a:srgbClr val="004000"/>
        </a:dk2>
        <a:lt2>
          <a:srgbClr val="FFD9B3"/>
        </a:lt2>
        <a:accent1>
          <a:srgbClr val="FFD9D9"/>
        </a:accent1>
        <a:accent2>
          <a:srgbClr val="DDDDDD"/>
        </a:accent2>
        <a:accent3>
          <a:srgbClr val="FFFFE2"/>
        </a:accent3>
        <a:accent4>
          <a:srgbClr val="000082"/>
        </a:accent4>
        <a:accent5>
          <a:srgbClr val="FFE9E9"/>
        </a:accent5>
        <a:accent6>
          <a:srgbClr val="C8C8C8"/>
        </a:accent6>
        <a:hlink>
          <a:srgbClr val="FF0000"/>
        </a:hlink>
        <a:folHlink>
          <a:srgbClr val="FFAB5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4">
        <a:dk1>
          <a:srgbClr val="000000"/>
        </a:dk1>
        <a:lt1>
          <a:srgbClr val="DCE8E2"/>
        </a:lt1>
        <a:dk2>
          <a:srgbClr val="0033CC"/>
        </a:dk2>
        <a:lt2>
          <a:srgbClr val="C4C4D8"/>
        </a:lt2>
        <a:accent1>
          <a:srgbClr val="FFFFFF"/>
        </a:accent1>
        <a:accent2>
          <a:srgbClr val="A9CFB1"/>
        </a:accent2>
        <a:accent3>
          <a:srgbClr val="EBF2EE"/>
        </a:accent3>
        <a:accent4>
          <a:srgbClr val="000000"/>
        </a:accent4>
        <a:accent5>
          <a:srgbClr val="FFFFFF"/>
        </a:accent5>
        <a:accent6>
          <a:srgbClr val="99BBA0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5">
        <a:dk1>
          <a:srgbClr val="606090"/>
        </a:dk1>
        <a:lt1>
          <a:srgbClr val="E5FFFF"/>
        </a:lt1>
        <a:dk2>
          <a:srgbClr val="0000CC"/>
        </a:dk2>
        <a:lt2>
          <a:srgbClr val="91DAFF"/>
        </a:lt2>
        <a:accent1>
          <a:srgbClr val="EAEAEA"/>
        </a:accent1>
        <a:accent2>
          <a:srgbClr val="FFE2C5"/>
        </a:accent2>
        <a:accent3>
          <a:srgbClr val="F0FFFF"/>
        </a:accent3>
        <a:accent4>
          <a:srgbClr val="51517A"/>
        </a:accent4>
        <a:accent5>
          <a:srgbClr val="F3F3F3"/>
        </a:accent5>
        <a:accent6>
          <a:srgbClr val="E7CDB2"/>
        </a:accent6>
        <a:hlink>
          <a:srgbClr val="000000"/>
        </a:hlink>
        <a:folHlink>
          <a:srgbClr val="3DB7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6">
        <a:dk1>
          <a:srgbClr val="CC0066"/>
        </a:dk1>
        <a:lt1>
          <a:srgbClr val="FFDDBB"/>
        </a:lt1>
        <a:dk2>
          <a:srgbClr val="000000"/>
        </a:dk2>
        <a:lt2>
          <a:srgbClr val="C0C0C0"/>
        </a:lt2>
        <a:accent1>
          <a:srgbClr val="FFFFCC"/>
        </a:accent1>
        <a:accent2>
          <a:srgbClr val="FFFFFF"/>
        </a:accent2>
        <a:accent3>
          <a:srgbClr val="FFEBDA"/>
        </a:accent3>
        <a:accent4>
          <a:srgbClr val="AE0056"/>
        </a:accent4>
        <a:accent5>
          <a:srgbClr val="FFFFE2"/>
        </a:accent5>
        <a:accent6>
          <a:srgbClr val="E7E7E7"/>
        </a:accent6>
        <a:hlink>
          <a:srgbClr val="0066CC"/>
        </a:hlink>
        <a:folHlink>
          <a:srgbClr val="8EB3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7">
        <a:dk1>
          <a:srgbClr val="B60000"/>
        </a:dk1>
        <a:lt1>
          <a:srgbClr val="FFFF99"/>
        </a:lt1>
        <a:dk2>
          <a:srgbClr val="800000"/>
        </a:dk2>
        <a:lt2>
          <a:srgbClr val="FFFFFF"/>
        </a:lt2>
        <a:accent1>
          <a:srgbClr val="9888A4"/>
        </a:accent1>
        <a:accent2>
          <a:srgbClr val="A9335D"/>
        </a:accent2>
        <a:accent3>
          <a:srgbClr val="C0AAAA"/>
        </a:accent3>
        <a:accent4>
          <a:srgbClr val="DADA82"/>
        </a:accent4>
        <a:accent5>
          <a:srgbClr val="CAC3CF"/>
        </a:accent5>
        <a:accent6>
          <a:srgbClr val="992D53"/>
        </a:accent6>
        <a:hlink>
          <a:srgbClr val="CCECFF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吉祥如意 8">
        <a:dk1>
          <a:srgbClr val="808080"/>
        </a:dk1>
        <a:lt1>
          <a:srgbClr val="FFFFFF"/>
        </a:lt1>
        <a:dk2>
          <a:srgbClr val="1C1C1C"/>
        </a:dk2>
        <a:lt2>
          <a:srgbClr val="FFFF66"/>
        </a:lt2>
        <a:accent1>
          <a:srgbClr val="9898BA"/>
        </a:accent1>
        <a:accent2>
          <a:srgbClr val="777777"/>
        </a:accent2>
        <a:accent3>
          <a:srgbClr val="ABABAB"/>
        </a:accent3>
        <a:accent4>
          <a:srgbClr val="DADADA"/>
        </a:accent4>
        <a:accent5>
          <a:srgbClr val="CACAD9"/>
        </a:accent5>
        <a:accent6>
          <a:srgbClr val="6B6B6B"/>
        </a:accent6>
        <a:hlink>
          <a:srgbClr val="CCFF99"/>
        </a:hlink>
        <a:folHlink>
          <a:srgbClr val="E43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167</Paragraphs>
  <Slides>28</Slides>
  <Notes>1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baseType="lpstr" size="29">
      <vt:lpstr>吉祥如意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2020-10-22T06:47:26.783</cp:lastPrinted>
  <dcterms:created xsi:type="dcterms:W3CDTF">2020-10-22T06:47:26Z</dcterms:created>
  <dcterms:modified xsi:type="dcterms:W3CDTF">2020-10-21T22:47:31Z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