
<file path=[Content_Types].xml><?xml version="1.0" encoding="utf-8"?>
<Types xmlns="http://schemas.openxmlformats.org/package/2006/content-types">
  <Override PartName="/ppt/slideMasters/slideMaster2.xml" ContentType="application/vnd.openxmlformats-officedocument.presentationml.slideMaster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2" r:id="rId2"/>
  </p:sldMasterIdLst>
  <p:sldIdLst>
    <p:sldId id="261" r:id="rId3"/>
  </p:sldIdLst>
  <p:sldSz cx="12192000" cy="6858000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37" userDrawn="1">
          <p15:clr>
            <a:srgbClr val="A4A3A4"/>
          </p15:clr>
        </p15:guide>
        <p15:guide id="2" pos="3817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E90805"/>
    <a:srgbClr val="F30001"/>
    <a:srgbClr val="FFFFFF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32767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horzBarState="maximized">
    <p:restoredLeft sz="11001" autoAdjust="0"/>
    <p:restoredTop sz="94660"/>
  </p:normalViewPr>
  <p:slideViewPr>
    <p:cSldViewPr snapToGrid="0" showGuides="1">
      <p:cViewPr>
        <p:scale>
          <a:sx n="60" d="100"/>
          <a:sy n="60" d="100"/>
        </p:scale>
        <p:origin x="-2790" y="-1248"/>
      </p:cViewPr>
      <p:guideLst>
        <p:guide orient="horz" pos="2137"/>
        <p:guide pos="3817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1.xml"/><Relationship Id="rId7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hyperlink" Target="http://www.1ppt.com/jieri/" TargetMode="External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图片 7">
            <a:extLst>
              <a:ext uri="{FF2B5EF4-FFF2-40B4-BE49-F238E27FC236}">
                <a16:creationId xmlns:a16="http://schemas.microsoft.com/office/drawing/2014/main" xmlns="" id="{F4DCEB80-8267-4DE8-B9FA-9CE8BAE3C990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/>
        </p:blipFill>
        <p:spPr>
          <a:xfrm>
            <a:off x="-1" y="0"/>
            <a:ext cx="12192001" cy="6858000"/>
          </a:xfrm>
          <a:prstGeom prst="rect">
            <a:avLst/>
          </a:prstGeom>
        </p:spPr>
      </p:pic>
      <p:pic>
        <p:nvPicPr>
          <p:cNvPr id="10" name="图片 9">
            <a:extLst>
              <a:ext uri="{FF2B5EF4-FFF2-40B4-BE49-F238E27FC236}">
                <a16:creationId xmlns:a16="http://schemas.microsoft.com/office/drawing/2014/main" xmlns="" id="{56B6F588-D073-4829-9682-1445079F48B6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/>
        </p:blipFill>
        <p:spPr>
          <a:xfrm>
            <a:off x="-1" y="0"/>
            <a:ext cx="4543140" cy="14919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84589885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图片 7">
            <a:extLst>
              <a:ext uri="{FF2B5EF4-FFF2-40B4-BE49-F238E27FC236}">
                <a16:creationId xmlns:a16="http://schemas.microsoft.com/office/drawing/2014/main" xmlns="" id="{BA0629CD-639D-447D-BCF0-89D1794CE5BD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13" name="图片 12">
            <a:extLst>
              <a:ext uri="{FF2B5EF4-FFF2-40B4-BE49-F238E27FC236}">
                <a16:creationId xmlns:a16="http://schemas.microsoft.com/office/drawing/2014/main" xmlns="" id="{356447CA-B92C-4BAD-9747-47D4B63E19FF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/>
        </p:blipFill>
        <p:spPr>
          <a:xfrm>
            <a:off x="-1" y="0"/>
            <a:ext cx="4543140" cy="1491916"/>
          </a:xfrm>
          <a:prstGeom prst="rect">
            <a:avLst/>
          </a:prstGeom>
        </p:spPr>
      </p:pic>
      <p:pic>
        <p:nvPicPr>
          <p:cNvPr id="15" name="图片 14">
            <a:extLst>
              <a:ext uri="{FF2B5EF4-FFF2-40B4-BE49-F238E27FC236}">
                <a16:creationId xmlns:a16="http://schemas.microsoft.com/office/drawing/2014/main" xmlns="" id="{B695C13F-0E37-4A61-AE1A-6C284A989737}"/>
              </a:ext>
            </a:extLst>
          </p:cNvPr>
          <p:cNvPicPr>
            <a:picLocks noChangeAspect="1"/>
          </p:cNvPicPr>
          <p:nvPr userDrawn="1"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0" y="634695"/>
            <a:ext cx="12192000" cy="6093936"/>
          </a:xfrm>
          <a:prstGeom prst="rect">
            <a:avLst/>
          </a:prstGeom>
        </p:spPr>
      </p:pic>
      <p:pic>
        <p:nvPicPr>
          <p:cNvPr id="10" name="图片 9">
            <a:extLst>
              <a:ext uri="{FF2B5EF4-FFF2-40B4-BE49-F238E27FC236}">
                <a16:creationId xmlns:a16="http://schemas.microsoft.com/office/drawing/2014/main" xmlns="" id="{89F0355F-4C55-4B1C-A395-D45ADDDA0248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5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/>
        </p:blipFill>
        <p:spPr>
          <a:xfrm>
            <a:off x="0" y="3401958"/>
            <a:ext cx="12192000" cy="34560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59170368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图片 7">
            <a:extLst>
              <a:ext uri="{FF2B5EF4-FFF2-40B4-BE49-F238E27FC236}">
                <a16:creationId xmlns:a16="http://schemas.microsoft.com/office/drawing/2014/main" xmlns="" id="{ACEF637A-6853-4EE8-B5C6-73CCE1B4FA64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7" name="图片 6">
            <a:extLst>
              <a:ext uri="{FF2B5EF4-FFF2-40B4-BE49-F238E27FC236}">
                <a16:creationId xmlns:a16="http://schemas.microsoft.com/office/drawing/2014/main" xmlns="" id="{736DE12D-B6DC-49C0-B1D5-91F8FF7DEEAA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/>
        </p:blipFill>
        <p:spPr>
          <a:xfrm>
            <a:off x="5052061" y="2875549"/>
            <a:ext cx="7139939" cy="3645128"/>
          </a:xfrm>
          <a:prstGeom prst="rect">
            <a:avLst/>
          </a:prstGeom>
        </p:spPr>
      </p:pic>
      <p:pic>
        <p:nvPicPr>
          <p:cNvPr id="10" name="图片 9">
            <a:extLst>
              <a:ext uri="{FF2B5EF4-FFF2-40B4-BE49-F238E27FC236}">
                <a16:creationId xmlns:a16="http://schemas.microsoft.com/office/drawing/2014/main" xmlns="" id="{D053D4B8-F142-4773-9484-2D65F80996C2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4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/>
        </p:blipFill>
        <p:spPr>
          <a:xfrm>
            <a:off x="0" y="3693694"/>
            <a:ext cx="12192000" cy="3164305"/>
          </a:xfrm>
          <a:prstGeom prst="rect">
            <a:avLst/>
          </a:prstGeom>
        </p:spPr>
      </p:pic>
      <p:pic>
        <p:nvPicPr>
          <p:cNvPr id="11" name="图片 10">
            <a:extLst>
              <a:ext uri="{FF2B5EF4-FFF2-40B4-BE49-F238E27FC236}">
                <a16:creationId xmlns:a16="http://schemas.microsoft.com/office/drawing/2014/main" xmlns="" id="{ABF461CA-2735-4006-8150-17F41D9DF09A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5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/>
        </p:blipFill>
        <p:spPr>
          <a:xfrm>
            <a:off x="-1" y="0"/>
            <a:ext cx="6096001" cy="20018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16325962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图片 8">
            <a:extLst>
              <a:ext uri="{FF2B5EF4-FFF2-40B4-BE49-F238E27FC236}">
                <a16:creationId xmlns:a16="http://schemas.microsoft.com/office/drawing/2014/main" xmlns="" id="{776B5BD3-F39A-4C34-B652-681DD8A1836B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2" name="矩形 11">
            <a:extLst>
              <a:ext uri="{FF2B5EF4-FFF2-40B4-BE49-F238E27FC236}">
                <a16:creationId xmlns:a16="http://schemas.microsoft.com/office/drawing/2014/main" xmlns="" id="{9277C6FD-0BD4-413A-885C-27AFD5E1BE47}"/>
              </a:ext>
            </a:extLst>
          </p:cNvPr>
          <p:cNvSpPr/>
          <p:nvPr userDrawn="1"/>
        </p:nvSpPr>
        <p:spPr>
          <a:xfrm>
            <a:off x="0" y="0"/>
            <a:ext cx="12192000" cy="6485021"/>
          </a:xfrm>
          <a:prstGeom prst="rect">
            <a:avLst/>
          </a:prstGeom>
          <a:solidFill>
            <a:schemeClr val="bg1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18" name="图片 17">
            <a:extLst>
              <a:ext uri="{FF2B5EF4-FFF2-40B4-BE49-F238E27FC236}">
                <a16:creationId xmlns:a16="http://schemas.microsoft.com/office/drawing/2014/main" xmlns="" id="{68B9D975-E386-4D64-962E-392F653CAB37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/>
        </p:blipFill>
        <p:spPr>
          <a:xfrm>
            <a:off x="0" y="5325978"/>
            <a:ext cx="12192000" cy="15360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52282103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xmlns="" id="{AED6140E-1214-4948-9C00-216F704586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:a16="http://schemas.microsoft.com/office/drawing/2014/main" xmlns="" id="{E716ED08-23C3-4316-A6D5-6027AAA0A03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内容占位符 3">
            <a:extLst>
              <a:ext uri="{FF2B5EF4-FFF2-40B4-BE49-F238E27FC236}">
                <a16:creationId xmlns:a16="http://schemas.microsoft.com/office/drawing/2014/main" xmlns="" id="{B564D43D-3A89-44C6-9BAD-C2A818F7A0F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5" name="文本占位符 4">
            <a:extLst>
              <a:ext uri="{FF2B5EF4-FFF2-40B4-BE49-F238E27FC236}">
                <a16:creationId xmlns:a16="http://schemas.microsoft.com/office/drawing/2014/main" xmlns="" id="{6BE401C5-8687-4D98-A67B-8A9F7622141C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6" name="内容占位符 5">
            <a:extLst>
              <a:ext uri="{FF2B5EF4-FFF2-40B4-BE49-F238E27FC236}">
                <a16:creationId xmlns:a16="http://schemas.microsoft.com/office/drawing/2014/main" xmlns="" id="{6E73281D-4367-499C-8BA9-E081E2AC251B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7" name="日期占位符 6">
            <a:extLst>
              <a:ext uri="{FF2B5EF4-FFF2-40B4-BE49-F238E27FC236}">
                <a16:creationId xmlns:a16="http://schemas.microsoft.com/office/drawing/2014/main" xmlns="" id="{84E3162E-3116-43A9-9B27-6C43819EED9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4C1428-91F4-475D-A7F4-1E2ADC42D67D}" type="datetimeFigureOut">
              <a:rPr lang="zh-CN" altLang="en-US" smtClean="0"/>
              <a:pPr/>
              <a:t>2022-10-10</a:t>
            </a:fld>
            <a:endParaRPr lang="zh-CN" altLang="en-US"/>
          </a:p>
        </p:txBody>
      </p:sp>
      <p:sp>
        <p:nvSpPr>
          <p:cNvPr id="8" name="页脚占位符 7">
            <a:extLst>
              <a:ext uri="{FF2B5EF4-FFF2-40B4-BE49-F238E27FC236}">
                <a16:creationId xmlns:a16="http://schemas.microsoft.com/office/drawing/2014/main" xmlns="" id="{0CBFE57F-CADE-4E9D-B4DD-B0F04D27268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>
            <a:extLst>
              <a:ext uri="{FF2B5EF4-FFF2-40B4-BE49-F238E27FC236}">
                <a16:creationId xmlns:a16="http://schemas.microsoft.com/office/drawing/2014/main" xmlns="" id="{98952A4B-A383-46F8-994E-8B39916EA7B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6DD033-4079-4DC4-BBFB-4CDB0B326C1F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283502934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xmlns="" id="{684478D1-DCF3-4119-A812-50086DFBA65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2">
            <a:extLst>
              <a:ext uri="{FF2B5EF4-FFF2-40B4-BE49-F238E27FC236}">
                <a16:creationId xmlns:a16="http://schemas.microsoft.com/office/drawing/2014/main" xmlns="" id="{14BED874-E43E-4169-AB08-EB69E69A674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4C1428-91F4-475D-A7F4-1E2ADC42D67D}" type="datetimeFigureOut">
              <a:rPr lang="zh-CN" altLang="en-US" smtClean="0"/>
              <a:pPr/>
              <a:t>2022-10-10</a:t>
            </a:fld>
            <a:endParaRPr lang="zh-CN" altLang="en-US"/>
          </a:p>
        </p:txBody>
      </p:sp>
      <p:sp>
        <p:nvSpPr>
          <p:cNvPr id="4" name="页脚占位符 3">
            <a:extLst>
              <a:ext uri="{FF2B5EF4-FFF2-40B4-BE49-F238E27FC236}">
                <a16:creationId xmlns:a16="http://schemas.microsoft.com/office/drawing/2014/main" xmlns="" id="{01F528F2-C8D0-4261-BB9F-09E977BC0B9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>
            <a:extLst>
              <a:ext uri="{FF2B5EF4-FFF2-40B4-BE49-F238E27FC236}">
                <a16:creationId xmlns:a16="http://schemas.microsoft.com/office/drawing/2014/main" xmlns="" id="{6DED05FD-01FA-427F-B887-0EDA2307D36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6DD033-4079-4DC4-BBFB-4CDB0B326C1F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268089853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>
            <a:extLst>
              <a:ext uri="{FF2B5EF4-FFF2-40B4-BE49-F238E27FC236}">
                <a16:creationId xmlns:a16="http://schemas.microsoft.com/office/drawing/2014/main" xmlns="" id="{AF462552-A55B-4838-86B7-BC5C03DAE58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4C1428-91F4-475D-A7F4-1E2ADC42D67D}" type="datetimeFigureOut">
              <a:rPr lang="zh-CN" altLang="en-US" smtClean="0"/>
              <a:pPr/>
              <a:t>2022-10-10</a:t>
            </a:fld>
            <a:endParaRPr lang="zh-CN" altLang="en-US"/>
          </a:p>
        </p:txBody>
      </p:sp>
      <p:sp>
        <p:nvSpPr>
          <p:cNvPr id="3" name="页脚占位符 2">
            <a:extLst>
              <a:ext uri="{FF2B5EF4-FFF2-40B4-BE49-F238E27FC236}">
                <a16:creationId xmlns:a16="http://schemas.microsoft.com/office/drawing/2014/main" xmlns="" id="{96E831E4-9F15-460F-9C4C-6372F12431B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>
            <a:extLst>
              <a:ext uri="{FF2B5EF4-FFF2-40B4-BE49-F238E27FC236}">
                <a16:creationId xmlns:a16="http://schemas.microsoft.com/office/drawing/2014/main" xmlns="" id="{9CB73EA9-3C1D-4446-83EC-75B93CF93C1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6DD033-4079-4DC4-BBFB-4CDB0B326C1F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366169498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xmlns="" id="{69E46C51-2D4C-4851-9957-5B1DF446C40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xmlns="" id="{0F6FFA70-D80F-4F14-925B-C797E280962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文本占位符 3">
            <a:extLst>
              <a:ext uri="{FF2B5EF4-FFF2-40B4-BE49-F238E27FC236}">
                <a16:creationId xmlns:a16="http://schemas.microsoft.com/office/drawing/2014/main" xmlns="" id="{C69EAAAB-7BF8-49C0-8364-D63844391F9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:a16="http://schemas.microsoft.com/office/drawing/2014/main" xmlns="" id="{5CC59D65-18A3-4964-A25A-D9CD0182C4B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4C1428-91F4-475D-A7F4-1E2ADC42D67D}" type="datetimeFigureOut">
              <a:rPr lang="zh-CN" altLang="en-US" smtClean="0"/>
              <a:pPr/>
              <a:t>2022-10-10</a:t>
            </a:fld>
            <a:endParaRPr lang="zh-CN" altLang="en-US"/>
          </a:p>
        </p:txBody>
      </p:sp>
      <p:sp>
        <p:nvSpPr>
          <p:cNvPr id="6" name="页脚占位符 5">
            <a:extLst>
              <a:ext uri="{FF2B5EF4-FFF2-40B4-BE49-F238E27FC236}">
                <a16:creationId xmlns:a16="http://schemas.microsoft.com/office/drawing/2014/main" xmlns="" id="{FF8CDFB3-5E47-4211-8889-7E1AD89E291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:a16="http://schemas.microsoft.com/office/drawing/2014/main" xmlns="" id="{8838A103-227F-4FE5-B99E-E44B5537CC7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6DD033-4079-4DC4-BBFB-4CDB0B326C1F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54451754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xmlns="" id="{07EC5EF9-4FC4-446E-AAEE-E8F19ED0F00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>
            <a:extLst>
              <a:ext uri="{FF2B5EF4-FFF2-40B4-BE49-F238E27FC236}">
                <a16:creationId xmlns:a16="http://schemas.microsoft.com/office/drawing/2014/main" xmlns="" id="{B69F0A93-0200-483D-8F33-B75DF77140C0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>
            <a:extLst>
              <a:ext uri="{FF2B5EF4-FFF2-40B4-BE49-F238E27FC236}">
                <a16:creationId xmlns:a16="http://schemas.microsoft.com/office/drawing/2014/main" xmlns="" id="{B8C48B1E-F704-4C15-9CB7-208498A5DBD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:a16="http://schemas.microsoft.com/office/drawing/2014/main" xmlns="" id="{4B6C57C1-C0D7-49AB-B4C8-7917EA2DD43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4C1428-91F4-475D-A7F4-1E2ADC42D67D}" type="datetimeFigureOut">
              <a:rPr lang="zh-CN" altLang="en-US" smtClean="0"/>
              <a:pPr/>
              <a:t>2022-10-10</a:t>
            </a:fld>
            <a:endParaRPr lang="zh-CN" altLang="en-US"/>
          </a:p>
        </p:txBody>
      </p:sp>
      <p:sp>
        <p:nvSpPr>
          <p:cNvPr id="6" name="页脚占位符 5">
            <a:extLst>
              <a:ext uri="{FF2B5EF4-FFF2-40B4-BE49-F238E27FC236}">
                <a16:creationId xmlns:a16="http://schemas.microsoft.com/office/drawing/2014/main" xmlns="" id="{8D092782-0319-4EA9-A8E9-3053FA037B2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:a16="http://schemas.microsoft.com/office/drawing/2014/main" xmlns="" id="{9393E2E2-6977-4845-B49F-E2DEC2951B2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6DD033-4079-4DC4-BBFB-4CDB0B326C1F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113575333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xmlns="" id="{5F1970A1-F608-45FF-B0B4-107F04B6737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>
            <a:extLst>
              <a:ext uri="{FF2B5EF4-FFF2-40B4-BE49-F238E27FC236}">
                <a16:creationId xmlns:a16="http://schemas.microsoft.com/office/drawing/2014/main" xmlns="" id="{7641E5BD-A4E8-4811-B398-28113794E21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xmlns="" id="{5C50DB2C-CEDB-4A5D-A2B9-4E7F585B822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4C1428-91F4-475D-A7F4-1E2ADC42D67D}" type="datetimeFigureOut">
              <a:rPr lang="zh-CN" altLang="en-US" smtClean="0"/>
              <a:pPr/>
              <a:t>2022-10-10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xmlns="" id="{B8A1C554-C11C-4A15-8D50-61D7C650487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xmlns="" id="{4C610F43-B6B6-43FB-9017-67E31F2F1A5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6DD033-4079-4DC4-BBFB-4CDB0B326C1F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406174907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>
            <a:extLst>
              <a:ext uri="{FF2B5EF4-FFF2-40B4-BE49-F238E27FC236}">
                <a16:creationId xmlns:a16="http://schemas.microsoft.com/office/drawing/2014/main" xmlns="" id="{BEABC925-4E1F-453B-A0C7-80440E2A49C5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>
            <a:extLst>
              <a:ext uri="{FF2B5EF4-FFF2-40B4-BE49-F238E27FC236}">
                <a16:creationId xmlns:a16="http://schemas.microsoft.com/office/drawing/2014/main" xmlns="" id="{C58ACD0F-A7F5-4E31-A025-D854BF6B5E9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xmlns="" id="{D24F430F-A0C5-45A7-AC3D-055B5E9B8E3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4C1428-91F4-475D-A7F4-1E2ADC42D67D}" type="datetimeFigureOut">
              <a:rPr lang="zh-CN" altLang="en-US" smtClean="0"/>
              <a:pPr/>
              <a:t>2022-10-10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xmlns="" id="{6D531EA7-AA5F-489A-8EE8-88FFEF36F9D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xmlns="" id="{217DCD66-168A-465C-AFD7-7CD7566CBC4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6DD033-4079-4DC4-BBFB-4CDB0B326C1F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12214420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1_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pPr/>
              <a:t>2022-10-10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3142915113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2_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pPr/>
              <a:t>2022-10-10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pPr/>
              <a:t>‹#›</a:t>
            </a:fld>
            <a:endParaRPr lang="zh-CN" altLang="en-US"/>
          </a:p>
        </p:txBody>
      </p:sp>
      <p:sp>
        <p:nvSpPr>
          <p:cNvPr id="8" name="TextBox 7"/>
          <p:cNvSpPr txBox="1"/>
          <p:nvPr userDrawn="1"/>
        </p:nvSpPr>
        <p:spPr>
          <a:xfrm>
            <a:off x="1686987" y="6731728"/>
            <a:ext cx="1440159" cy="118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hlinkClick r:id="rId2"/>
              </a:rPr>
              <a:t>节日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hlinkClick r:id="rId2"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hlinkClick r:id="rId2"/>
              </a:rPr>
              <a:t>模板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rPr>
              <a:t> 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rPr>
              <a:t>http://www.1ppt.com/jieri/</a:t>
            </a:r>
          </a:p>
        </p:txBody>
      </p:sp>
    </p:spTree>
    <p:extLst>
      <p:ext uri="{BB962C8B-B14F-4D97-AF65-F5344CB8AC3E}">
        <p14:creationId xmlns:p14="http://schemas.microsoft.com/office/powerpoint/2010/main" xmlns="" val="757348662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609600" y="1600201"/>
            <a:ext cx="10972800" cy="4525963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>
          <a:xfrm>
            <a:off x="609600" y="6356351"/>
            <a:ext cx="2844800" cy="365125"/>
          </a:xfrm>
          <a:prstGeom prst="rect">
            <a:avLst/>
          </a:prstGeom>
        </p:spPr>
        <p:txBody>
          <a:bodyPr/>
          <a:lstStyle/>
          <a:p>
            <a:fld id="{2E3AAC11-D570-4EA9-AFC0-30FB72BA45EB}" type="datetimeFigureOut">
              <a:rPr lang="zh-CN" altLang="en-US" smtClean="0">
                <a:solidFill>
                  <a:prstClr val="black"/>
                </a:solidFill>
              </a:rPr>
              <a:pPr/>
              <a:t>2022-10-10</a:t>
            </a:fld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>
          <a:xfrm>
            <a:off x="4165600" y="6356351"/>
            <a:ext cx="3860800" cy="365125"/>
          </a:xfrm>
          <a:prstGeom prst="rect">
            <a:avLst/>
          </a:prstGeom>
        </p:spPr>
        <p:txBody>
          <a:bodyPr/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8737600" y="6356351"/>
            <a:ext cx="2844800" cy="365125"/>
          </a:xfrm>
          <a:prstGeom prst="rect">
            <a:avLst/>
          </a:prstGeom>
        </p:spPr>
        <p:txBody>
          <a:bodyPr/>
          <a:lstStyle/>
          <a:p>
            <a:fld id="{55ECCFAA-F4FB-487C-9F1E-C8836D0C3DC9}" type="slidenum">
              <a:rPr lang="zh-CN" altLang="en-US" smtClean="0">
                <a:solidFill>
                  <a:prstClr val="black"/>
                </a:solidFill>
              </a:rPr>
              <a:pPr/>
              <a:t>‹#›</a:t>
            </a:fld>
            <a:endParaRPr lang="zh-CN" alt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4092530744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839200" y="274639"/>
            <a:ext cx="2743200" cy="5851525"/>
          </a:xfrm>
          <a:prstGeom prst="rect">
            <a:avLst/>
          </a:prstGeo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8026400" cy="5851525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>
          <a:xfrm>
            <a:off x="609600" y="6356351"/>
            <a:ext cx="2844800" cy="365125"/>
          </a:xfrm>
          <a:prstGeom prst="rect">
            <a:avLst/>
          </a:prstGeom>
        </p:spPr>
        <p:txBody>
          <a:bodyPr/>
          <a:lstStyle/>
          <a:p>
            <a:fld id="{2E3AAC11-D570-4EA9-AFC0-30FB72BA45EB}" type="datetimeFigureOut">
              <a:rPr lang="zh-CN" altLang="en-US" smtClean="0">
                <a:solidFill>
                  <a:prstClr val="black"/>
                </a:solidFill>
              </a:rPr>
              <a:pPr/>
              <a:t>2022-10-10</a:t>
            </a:fld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>
          <a:xfrm>
            <a:off x="4165600" y="6356351"/>
            <a:ext cx="3860800" cy="365125"/>
          </a:xfrm>
          <a:prstGeom prst="rect">
            <a:avLst/>
          </a:prstGeom>
        </p:spPr>
        <p:txBody>
          <a:bodyPr/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8737600" y="6356351"/>
            <a:ext cx="2844800" cy="365125"/>
          </a:xfrm>
          <a:prstGeom prst="rect">
            <a:avLst/>
          </a:prstGeom>
        </p:spPr>
        <p:txBody>
          <a:bodyPr/>
          <a:lstStyle/>
          <a:p>
            <a:fld id="{55ECCFAA-F4FB-487C-9F1E-C8836D0C3DC9}" type="slidenum">
              <a:rPr lang="zh-CN" altLang="en-US" smtClean="0">
                <a:solidFill>
                  <a:prstClr val="black"/>
                </a:solidFill>
              </a:rPr>
              <a:pPr/>
              <a:t>‹#›</a:t>
            </a:fld>
            <a:endParaRPr lang="zh-CN" alt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403005395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xmlns="" val="135565073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6.xml"/><Relationship Id="rId2" Type="http://schemas.openxmlformats.org/officeDocument/2006/relationships/slideLayout" Target="../slideLayouts/slideLayout15.xml"/><Relationship Id="rId1" Type="http://schemas.openxmlformats.org/officeDocument/2006/relationships/slideLayout" Target="../slideLayouts/slideLayout14.xml"/><Relationship Id="rId4" Type="http://schemas.openxmlformats.org/officeDocument/2006/relationships/theme" Target="../theme/theme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>
            <a:extLst>
              <a:ext uri="{FF2B5EF4-FFF2-40B4-BE49-F238E27FC236}">
                <a16:creationId xmlns:a16="http://schemas.microsoft.com/office/drawing/2014/main" xmlns="" id="{F88D6000-6580-475D-9C27-E195D857BFA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:a16="http://schemas.microsoft.com/office/drawing/2014/main" xmlns="" id="{EB445A8B-4576-4CF6-8FA5-4DF34103F16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xmlns="" id="{3D628ED1-A343-4CD6-9284-A1A8F8A7F745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D4C1428-91F4-475D-A7F4-1E2ADC42D67D}" type="datetimeFigureOut">
              <a:rPr lang="zh-CN" altLang="en-US" smtClean="0"/>
              <a:pPr/>
              <a:t>2022-10-10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xmlns="" id="{70FAB196-826D-4887-B12B-CFA1ADF8CA30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xmlns="" id="{29B45D4E-1611-4E2F-A020-F8D1C41DC2B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66DD033-4079-4DC4-BBFB-4CDB0B326C1F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103181942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xmlns="" val="414213702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3" r:id="rId1"/>
    <p:sldLayoutId id="2147483664" r:id="rId2"/>
    <p:sldLayoutId id="2147483665" r:id="rId3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8481848" y="283779"/>
            <a:ext cx="339548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400" smtClean="0">
                <a:latin typeface="+mj-ea"/>
                <a:ea typeface="+mj-ea"/>
              </a:rPr>
              <a:t>碧血丹心铸丰碑</a:t>
            </a:r>
            <a:r>
              <a:rPr lang="en-US" altLang="zh-CN" sz="2400" smtClean="0">
                <a:latin typeface="+mj-ea"/>
                <a:ea typeface="+mj-ea"/>
              </a:rPr>
              <a:t>-</a:t>
            </a:r>
            <a:r>
              <a:rPr lang="zh-CN" altLang="en-US" sz="2400" smtClean="0">
                <a:latin typeface="+mj-ea"/>
                <a:ea typeface="+mj-ea"/>
              </a:rPr>
              <a:t>江竹筠</a:t>
            </a:r>
            <a:endParaRPr lang="zh-CN" altLang="en-US" sz="2400">
              <a:latin typeface="+mj-ea"/>
              <a:ea typeface="+mj-ea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1040524" y="804042"/>
            <a:ext cx="8355725" cy="53245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600" smtClean="0">
                <a:latin typeface="+mj-ea"/>
                <a:ea typeface="+mj-ea"/>
              </a:rPr>
              <a:t>假期里妈妈给我看了江</a:t>
            </a:r>
            <a:r>
              <a:rPr lang="zh-CN" altLang="en-US" sz="1600" smtClean="0">
                <a:latin typeface="+mj-ea"/>
                <a:ea typeface="+mj-ea"/>
              </a:rPr>
              <a:t>竹</a:t>
            </a:r>
            <a:r>
              <a:rPr lang="zh-CN" altLang="en-US" sz="1600" smtClean="0">
                <a:latin typeface="+mj-ea"/>
                <a:ea typeface="+mj-ea"/>
              </a:rPr>
              <a:t>筠的故事视频，江姐原名江竹</a:t>
            </a:r>
            <a:r>
              <a:rPr lang="zh-CN" altLang="en-US" sz="1600" smtClean="0">
                <a:latin typeface="+mj-ea"/>
                <a:ea typeface="+mj-ea"/>
              </a:rPr>
              <a:t>筠</a:t>
            </a:r>
            <a:r>
              <a:rPr lang="zh-CN" altLang="en-US" sz="1600" smtClean="0">
                <a:latin typeface="+mj-ea"/>
                <a:ea typeface="+mj-ea"/>
              </a:rPr>
              <a:t>，</a:t>
            </a:r>
            <a:r>
              <a:rPr lang="en-US" altLang="zh-CN" sz="1600" smtClean="0">
                <a:latin typeface="+mj-ea"/>
                <a:ea typeface="+mj-ea"/>
              </a:rPr>
              <a:t>10</a:t>
            </a:r>
            <a:r>
              <a:rPr lang="zh-CN" altLang="en-US" sz="1600" smtClean="0">
                <a:latin typeface="+mj-ea"/>
                <a:ea typeface="+mj-ea"/>
              </a:rPr>
              <a:t>岁进丝袜厂当起“小小童工”，</a:t>
            </a:r>
            <a:r>
              <a:rPr lang="en-US" altLang="zh-CN" sz="1600" smtClean="0">
                <a:latin typeface="+mj-ea"/>
                <a:ea typeface="+mj-ea"/>
              </a:rPr>
              <a:t>19</a:t>
            </a:r>
            <a:r>
              <a:rPr lang="zh-CN" altLang="en-US" sz="1600" smtClean="0">
                <a:latin typeface="+mj-ea"/>
                <a:ea typeface="+mj-ea"/>
              </a:rPr>
              <a:t>岁加</a:t>
            </a:r>
            <a:r>
              <a:rPr lang="zh-CN" altLang="en-US" sz="1600" smtClean="0">
                <a:latin typeface="+mj-ea"/>
                <a:ea typeface="+mj-ea"/>
              </a:rPr>
              <a:t>入中国共产党。入党后，按党组织的要求，与共产党员彭咏梧扮作夫妻，组成“家庭”，作为重庆市委的秘密机关和地下党员学习的辅导中</a:t>
            </a:r>
            <a:r>
              <a:rPr lang="zh-CN" altLang="en-US" sz="1600" smtClean="0">
                <a:latin typeface="+mj-ea"/>
                <a:ea typeface="+mj-ea"/>
              </a:rPr>
              <a:t>心</a:t>
            </a:r>
            <a:r>
              <a:rPr lang="zh-CN" altLang="en-US" sz="1600" smtClean="0">
                <a:latin typeface="+mj-ea"/>
                <a:ea typeface="+mj-ea"/>
              </a:rPr>
              <a:t>；</a:t>
            </a:r>
            <a:r>
              <a:rPr lang="en-US" altLang="zh-CN" sz="1600" smtClean="0">
                <a:latin typeface="+mj-ea"/>
                <a:ea typeface="+mj-ea"/>
              </a:rPr>
              <a:t>1948</a:t>
            </a:r>
            <a:r>
              <a:rPr lang="zh-CN" altLang="en-US" sz="1600" smtClean="0">
                <a:latin typeface="+mj-ea"/>
                <a:ea typeface="+mj-ea"/>
              </a:rPr>
              <a:t>年，丈夫彭咏梧战死，江竹筠接任其工作。</a:t>
            </a:r>
            <a:r>
              <a:rPr lang="en-US" altLang="zh-CN" sz="1600" smtClean="0">
                <a:latin typeface="+mj-ea"/>
                <a:ea typeface="+mj-ea"/>
              </a:rPr>
              <a:t>1948</a:t>
            </a:r>
            <a:r>
              <a:rPr lang="zh-CN" altLang="en-US" sz="1600" smtClean="0">
                <a:latin typeface="+mj-ea"/>
                <a:ea typeface="+mj-ea"/>
              </a:rPr>
              <a:t>年</a:t>
            </a:r>
            <a:r>
              <a:rPr lang="en-US" altLang="zh-CN" sz="1600" smtClean="0">
                <a:latin typeface="+mj-ea"/>
                <a:ea typeface="+mj-ea"/>
              </a:rPr>
              <a:t>6</a:t>
            </a:r>
            <a:r>
              <a:rPr lang="zh-CN" altLang="en-US" sz="1600" smtClean="0">
                <a:latin typeface="+mj-ea"/>
                <a:ea typeface="+mj-ea"/>
              </a:rPr>
              <a:t>月</a:t>
            </a:r>
            <a:r>
              <a:rPr lang="en-US" altLang="zh-CN" sz="1600" smtClean="0">
                <a:latin typeface="+mj-ea"/>
                <a:ea typeface="+mj-ea"/>
              </a:rPr>
              <a:t>14</a:t>
            </a:r>
            <a:r>
              <a:rPr lang="zh-CN" altLang="en-US" sz="1600" smtClean="0">
                <a:latin typeface="+mj-ea"/>
                <a:ea typeface="+mj-ea"/>
              </a:rPr>
              <a:t>日，江竹筠因叛徒出卖在万县被捕，被关押于重庆军统渣滓洞监狱，受尽了国民党军统特务的各种酷</a:t>
            </a:r>
            <a:r>
              <a:rPr lang="zh-CN" altLang="en-US" sz="1600" smtClean="0">
                <a:latin typeface="+mj-ea"/>
                <a:ea typeface="+mj-ea"/>
              </a:rPr>
              <a:t>刑</a:t>
            </a:r>
            <a:r>
              <a:rPr lang="zh-CN" altLang="en-US" sz="1600" smtClean="0">
                <a:latin typeface="+mj-ea"/>
                <a:ea typeface="+mj-ea"/>
              </a:rPr>
              <a:t>，在监狱中，敌人用绳</a:t>
            </a:r>
            <a:r>
              <a:rPr lang="zh-CN" altLang="en-US" sz="1600" smtClean="0">
                <a:latin typeface="+mj-ea"/>
                <a:ea typeface="+mj-ea"/>
              </a:rPr>
              <a:t>子绑着她的双手，一根竹签子从她的指尖钉了进去</a:t>
            </a:r>
            <a:r>
              <a:rPr lang="en-US" altLang="zh-CN" sz="1600" smtClean="0">
                <a:latin typeface="+mj-ea"/>
                <a:ea typeface="+mj-ea"/>
              </a:rPr>
              <a:t>……</a:t>
            </a:r>
            <a:r>
              <a:rPr lang="zh-CN" altLang="en-US" sz="1600" smtClean="0">
                <a:latin typeface="+mj-ea"/>
                <a:ea typeface="+mj-ea"/>
              </a:rPr>
              <a:t>竹签插进指甲，手指抖动了一下</a:t>
            </a:r>
            <a:r>
              <a:rPr lang="en-US" altLang="zh-CN" sz="1600" smtClean="0">
                <a:latin typeface="+mj-ea"/>
                <a:ea typeface="+mj-ea"/>
              </a:rPr>
              <a:t>……</a:t>
            </a:r>
            <a:r>
              <a:rPr lang="zh-CN" altLang="en-US" sz="1600" smtClean="0">
                <a:latin typeface="+mj-ea"/>
                <a:ea typeface="+mj-ea"/>
              </a:rPr>
              <a:t>一根竹签钉进去，碰在指骨上，就裂成了无数根竹丝，从手背、手心穿了出</a:t>
            </a:r>
            <a:r>
              <a:rPr lang="zh-CN" altLang="en-US" sz="1600" smtClean="0">
                <a:latin typeface="+mj-ea"/>
                <a:ea typeface="+mj-ea"/>
              </a:rPr>
              <a:t>来</a:t>
            </a:r>
            <a:r>
              <a:rPr lang="en-US" altLang="zh-CN" sz="1600" smtClean="0">
                <a:latin typeface="+mj-ea"/>
                <a:ea typeface="+mj-ea"/>
              </a:rPr>
              <a:t>……</a:t>
            </a:r>
            <a:r>
              <a:rPr lang="zh-CN" altLang="en-US" sz="1600" smtClean="0"/>
              <a:t> “毒刑拷打，那是太小的考验。竹签子是竹子做的，共产党员的意志是钢铁！”</a:t>
            </a:r>
            <a:r>
              <a:rPr lang="zh-CN" altLang="en-US" sz="1600" smtClean="0">
                <a:latin typeface="+mj-ea"/>
                <a:ea typeface="+mj-ea"/>
              </a:rPr>
              <a:t>看到这些酷</a:t>
            </a:r>
            <a:r>
              <a:rPr lang="zh-CN" altLang="en-US" sz="1600" smtClean="0">
                <a:latin typeface="+mj-ea"/>
                <a:ea typeface="+mj-ea"/>
              </a:rPr>
              <a:t>刑折</a:t>
            </a:r>
            <a:r>
              <a:rPr lang="zh-CN" altLang="en-US" sz="1600" smtClean="0">
                <a:latin typeface="+mj-ea"/>
                <a:ea typeface="+mj-ea"/>
              </a:rPr>
              <a:t>磨</a:t>
            </a:r>
            <a:r>
              <a:rPr lang="zh-CN" altLang="en-US" sz="1600" smtClean="0">
                <a:latin typeface="+mj-ea"/>
                <a:ea typeface="+mj-ea"/>
              </a:rPr>
              <a:t>，令人触</a:t>
            </a:r>
            <a:r>
              <a:rPr lang="zh-CN" altLang="en-US" sz="1600" smtClean="0">
                <a:latin typeface="+mj-ea"/>
                <a:ea typeface="+mj-ea"/>
              </a:rPr>
              <a:t>目惊</a:t>
            </a:r>
            <a:r>
              <a:rPr lang="zh-CN" altLang="en-US" sz="1600" smtClean="0">
                <a:latin typeface="+mj-ea"/>
                <a:ea typeface="+mj-ea"/>
              </a:rPr>
              <a:t>心</a:t>
            </a:r>
            <a:r>
              <a:rPr lang="zh-CN" altLang="en-US" sz="1600" smtClean="0">
                <a:latin typeface="+mj-ea"/>
                <a:ea typeface="+mj-ea"/>
              </a:rPr>
              <a:t>，不</a:t>
            </a:r>
            <a:r>
              <a:rPr lang="zh-CN" altLang="en-US" sz="1600" smtClean="0">
                <a:latin typeface="+mj-ea"/>
                <a:ea typeface="+mj-ea"/>
              </a:rPr>
              <a:t>寒而</a:t>
            </a:r>
            <a:r>
              <a:rPr lang="zh-CN" altLang="en-US" sz="1600" smtClean="0">
                <a:latin typeface="+mj-ea"/>
                <a:ea typeface="+mj-ea"/>
              </a:rPr>
              <a:t>栗</a:t>
            </a:r>
            <a:r>
              <a:rPr lang="zh-CN" altLang="en-US" sz="1600" smtClean="0">
                <a:latin typeface="+mj-ea"/>
                <a:ea typeface="+mj-ea"/>
              </a:rPr>
              <a:t>。</a:t>
            </a:r>
            <a:endParaRPr lang="en-US" altLang="zh-CN" sz="1600" smtClean="0">
              <a:latin typeface="+mj-ea"/>
              <a:ea typeface="+mj-ea"/>
            </a:endParaRPr>
          </a:p>
          <a:p>
            <a:r>
              <a:rPr lang="zh-CN" altLang="en-US" sz="1600" smtClean="0">
                <a:latin typeface="+mj-ea"/>
                <a:ea typeface="+mj-ea"/>
              </a:rPr>
              <a:t>    江</a:t>
            </a:r>
            <a:r>
              <a:rPr lang="zh-CN" altLang="en-US" sz="1600" smtClean="0">
                <a:latin typeface="+mj-ea"/>
                <a:ea typeface="+mj-ea"/>
              </a:rPr>
              <a:t>姐在牢狱中是大家的精神领</a:t>
            </a:r>
            <a:r>
              <a:rPr lang="zh-CN" altLang="en-US" sz="1600" smtClean="0">
                <a:latin typeface="+mj-ea"/>
                <a:ea typeface="+mj-ea"/>
              </a:rPr>
              <a:t>袖</a:t>
            </a:r>
            <a:r>
              <a:rPr lang="zh-CN" altLang="en-US" sz="1600" smtClean="0">
                <a:latin typeface="+mj-ea"/>
                <a:ea typeface="+mj-ea"/>
              </a:rPr>
              <a:t>，江姐被捕之后，号召大家搬起了狱中</a:t>
            </a:r>
            <a:r>
              <a:rPr lang="en-US" altLang="zh-CN" sz="1600" smtClean="0">
                <a:latin typeface="+mj-ea"/>
                <a:ea typeface="+mj-ea"/>
              </a:rPr>
              <a:t>《</a:t>
            </a:r>
            <a:r>
              <a:rPr lang="zh-CN" altLang="en-US" sz="1600" smtClean="0">
                <a:latin typeface="+mj-ea"/>
                <a:ea typeface="+mj-ea"/>
              </a:rPr>
              <a:t>挺进报</a:t>
            </a:r>
            <a:r>
              <a:rPr lang="en-US" altLang="zh-CN" sz="1600" smtClean="0">
                <a:latin typeface="+mj-ea"/>
                <a:ea typeface="+mj-ea"/>
              </a:rPr>
              <a:t>》</a:t>
            </a:r>
            <a:r>
              <a:rPr lang="zh-CN" altLang="en-US" sz="1600" smtClean="0">
                <a:latin typeface="+mj-ea"/>
                <a:ea typeface="+mj-ea"/>
              </a:rPr>
              <a:t>，狱中</a:t>
            </a:r>
            <a:r>
              <a:rPr lang="en-US" altLang="zh-CN" sz="1600" smtClean="0">
                <a:latin typeface="+mj-ea"/>
                <a:ea typeface="+mj-ea"/>
              </a:rPr>
              <a:t>《</a:t>
            </a:r>
            <a:r>
              <a:rPr lang="zh-CN" altLang="en-US" sz="1600" smtClean="0">
                <a:latin typeface="+mj-ea"/>
                <a:ea typeface="+mj-ea"/>
              </a:rPr>
              <a:t>挺进报</a:t>
            </a:r>
            <a:r>
              <a:rPr lang="en-US" altLang="zh-CN" sz="1600" smtClean="0">
                <a:latin typeface="+mj-ea"/>
                <a:ea typeface="+mj-ea"/>
              </a:rPr>
              <a:t>》</a:t>
            </a:r>
            <a:r>
              <a:rPr lang="zh-CN" altLang="en-US" sz="1600" smtClean="0">
                <a:latin typeface="+mj-ea"/>
                <a:ea typeface="+mj-ea"/>
              </a:rPr>
              <a:t>办成之后，在每个囚室间秘密传递，成为难友们重要的精神食粮。接到地下党员从监狱外传来的消息，得知中华人民共和国成立了激动不已，江姐和狱中同志们一起，一针一线绣了一面五星红旗，迎接新中国的到</a:t>
            </a:r>
            <a:r>
              <a:rPr lang="zh-CN" altLang="en-US" sz="1600" smtClean="0">
                <a:latin typeface="+mj-ea"/>
                <a:ea typeface="+mj-ea"/>
              </a:rPr>
              <a:t>来</a:t>
            </a:r>
            <a:r>
              <a:rPr lang="zh-CN" altLang="en-US" sz="1600" smtClean="0">
                <a:latin typeface="+mj-ea"/>
                <a:ea typeface="+mj-ea"/>
              </a:rPr>
              <a:t>。</a:t>
            </a:r>
            <a:r>
              <a:rPr lang="en-US" altLang="zh-CN" sz="1600" smtClean="0">
                <a:latin typeface="+mj-ea"/>
              </a:rPr>
              <a:t> 1949</a:t>
            </a:r>
            <a:r>
              <a:rPr lang="zh-CN" altLang="en-US" sz="1600" smtClean="0">
                <a:latin typeface="+mj-ea"/>
              </a:rPr>
              <a:t>年</a:t>
            </a:r>
            <a:r>
              <a:rPr lang="en-US" altLang="zh-CN" sz="1600" smtClean="0">
                <a:latin typeface="+mj-ea"/>
              </a:rPr>
              <a:t>11</a:t>
            </a:r>
            <a:r>
              <a:rPr lang="zh-CN" altLang="en-US" sz="1600" smtClean="0">
                <a:latin typeface="+mj-ea"/>
              </a:rPr>
              <a:t>月</a:t>
            </a:r>
            <a:r>
              <a:rPr lang="en-US" altLang="zh-CN" sz="1600" smtClean="0">
                <a:latin typeface="+mj-ea"/>
              </a:rPr>
              <a:t>14</a:t>
            </a:r>
            <a:r>
              <a:rPr lang="zh-CN" altLang="en-US" sz="1600" smtClean="0">
                <a:latin typeface="+mj-ea"/>
              </a:rPr>
              <a:t>日江姐被</a:t>
            </a:r>
            <a:r>
              <a:rPr lang="zh-CN" altLang="en-US" sz="1600" smtClean="0">
                <a:latin typeface="+mj-ea"/>
              </a:rPr>
              <a:t>敌人杀害，年仅</a:t>
            </a:r>
            <a:r>
              <a:rPr lang="en-US" altLang="zh-CN" sz="1600" smtClean="0">
                <a:latin typeface="+mj-ea"/>
              </a:rPr>
              <a:t>29</a:t>
            </a:r>
            <a:r>
              <a:rPr lang="zh-CN" altLang="en-US" sz="1600" smtClean="0">
                <a:latin typeface="+mj-ea"/>
              </a:rPr>
              <a:t>岁</a:t>
            </a:r>
            <a:r>
              <a:rPr lang="zh-CN" altLang="en-US" sz="1600" smtClean="0">
                <a:latin typeface="+mj-ea"/>
              </a:rPr>
              <a:t>。</a:t>
            </a:r>
            <a:endParaRPr lang="en-US" altLang="zh-CN" sz="1600" smtClean="0">
              <a:latin typeface="+mj-ea"/>
            </a:endParaRPr>
          </a:p>
          <a:p>
            <a:r>
              <a:rPr lang="zh-CN" altLang="en-US" sz="1600" smtClean="0"/>
              <a:t>    重</a:t>
            </a:r>
            <a:r>
              <a:rPr lang="zh-CN" altLang="en-US" sz="1600" smtClean="0"/>
              <a:t>庆是一块英雄的土</a:t>
            </a:r>
            <a:r>
              <a:rPr lang="zh-CN" altLang="en-US" sz="1600" smtClean="0"/>
              <a:t>地</a:t>
            </a:r>
            <a:r>
              <a:rPr lang="zh-CN" altLang="en-US" sz="1600" smtClean="0"/>
              <a:t>，他们经</a:t>
            </a:r>
            <a:r>
              <a:rPr lang="zh-CN" altLang="en-US" sz="1600" smtClean="0"/>
              <a:t>受住种种酷刑折磨，为中国人民的解放事业献出了宝贵生命，用鲜血和生命凝结成伟大的红岩精神，渣滓洞、白公馆都留下了他们不折不挠、宁死不屈的英雄事</a:t>
            </a:r>
            <a:r>
              <a:rPr lang="zh-CN" altLang="en-US" sz="1600" smtClean="0"/>
              <a:t>迹</a:t>
            </a:r>
            <a:r>
              <a:rPr lang="zh-CN" altLang="en-US" sz="1600" smtClean="0"/>
              <a:t>。</a:t>
            </a:r>
            <a:endParaRPr lang="en-US" altLang="zh-CN" sz="1600" smtClean="0"/>
          </a:p>
          <a:p>
            <a:r>
              <a:rPr lang="en-US" altLang="zh-CN" sz="1600" smtClean="0"/>
              <a:t> </a:t>
            </a:r>
            <a:r>
              <a:rPr lang="en-US" altLang="zh-CN" sz="1600" smtClean="0"/>
              <a:t>   </a:t>
            </a:r>
            <a:r>
              <a:rPr lang="zh-CN" altLang="en-US" sz="1600" smtClean="0"/>
              <a:t>无</a:t>
            </a:r>
            <a:r>
              <a:rPr lang="zh-CN" altLang="en-US" sz="1600" smtClean="0"/>
              <a:t>论是烽火岁月浴血奋战，还是和平年代无私奉献，一代代英雄儿女经历了多少坎坷，付出了多少牺牲，才铺就了中华民族从苦难走向辉煌的复兴之路。他们的脊梁，顶天立地；他们的事迹，气壮山河；他们的精神，光照未来。</a:t>
            </a:r>
            <a:endParaRPr lang="zh-CN" altLang="en-US" sz="1600" smtClean="0">
              <a:latin typeface="+mj-ea"/>
              <a:ea typeface="+mj-ea"/>
            </a:endParaRPr>
          </a:p>
          <a:p>
            <a:endParaRPr lang="zh-CN" altLang="en-US" smtClean="0"/>
          </a:p>
          <a:p>
            <a:endParaRPr lang="zh-CN" altLang="en-US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lum bright="20000"/>
          </a:blip>
          <a:srcRect l="27673" t="31264" r="38534" b="28736"/>
          <a:stretch>
            <a:fillRect/>
          </a:stretch>
        </p:blipFill>
        <p:spPr bwMode="auto">
          <a:xfrm>
            <a:off x="9506607" y="844540"/>
            <a:ext cx="2307021" cy="15360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xmlns="" val="27463633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 advTm="2000">
        <p:random/>
      </p:transition>
    </mc:Choice>
    <mc:Fallback>
      <p:transition spd="slow" advTm="2000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第一PPT，www.1ppt.com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cs4a0nps">
      <a:majorFont>
        <a:latin typeface="微软雅黑"/>
        <a:ea typeface="微软雅黑"/>
        <a:cs typeface=""/>
      </a:majorFont>
      <a:minorFont>
        <a:latin typeface="微软雅黑"/>
        <a:ea typeface="微软雅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自定义设计方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219</TotalTime>
  <Words>671</Words>
  <Application>Microsoft Office PowerPoint</Application>
  <PresentationFormat>自定义</PresentationFormat>
  <Paragraphs>5</Paragraphs>
  <Slides>1</Slides>
  <Notes>0</Notes>
  <HiddenSlides>0</HiddenSlides>
  <MMClips>0</MMClips>
  <ScaleCrop>false</ScaleCrop>
  <HeadingPairs>
    <vt:vector size="4" baseType="variant">
      <vt:variant>
        <vt:lpstr>主题</vt:lpstr>
      </vt:variant>
      <vt:variant>
        <vt:i4>2</vt:i4>
      </vt:variant>
      <vt:variant>
        <vt:lpstr>幻灯片标题</vt:lpstr>
      </vt:variant>
      <vt:variant>
        <vt:i4>1</vt:i4>
      </vt:variant>
    </vt:vector>
  </HeadingPairs>
  <TitlesOfParts>
    <vt:vector size="3" baseType="lpstr">
      <vt:lpstr>第一PPT，www.1ppt.com​</vt:lpstr>
      <vt:lpstr>自定义设计方案</vt:lpstr>
      <vt:lpstr>幻灯片 1</vt:lpstr>
    </vt:vector>
  </TitlesOfParts>
  <Manager>第一PPT</Manager>
  <Company>第一PPT，www.1ppt.com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国庆节背景图片</dc:title>
  <dc:creator>第一PPT</dc:creator>
  <cp:keywords>www.1ppt.com</cp:keywords>
  <dc:description>www.1ppt.com</dc:description>
  <cp:lastModifiedBy>dreamsummit</cp:lastModifiedBy>
  <cp:revision>25</cp:revision>
  <dcterms:created xsi:type="dcterms:W3CDTF">2021-09-17T09:08:44Z</dcterms:created>
  <dcterms:modified xsi:type="dcterms:W3CDTF">2022-10-10T12:26:34Z</dcterms:modified>
</cp:coreProperties>
</file>