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saveSubsetFonts="1">
  <p:sldMasterIdLst>
    <p:sldMasterId id="2147483648" r:id="rId1"/>
    <p:sldMasterId id="2147483660" r:id="rId2"/>
    <p:sldMasterId id="2147483672" r:id="rId3"/>
    <p:sldMasterId id="2147483684" r:id="rId4"/>
    <p:sldMasterId id="2147483722" r:id="rId5"/>
    <p:sldMasterId id="2147483734" r:id="rId6"/>
    <p:sldMasterId id="2147483776" r:id="rId7"/>
    <p:sldMasterId id="2147483802" r:id="rId8"/>
  </p:sldMasterIdLst>
  <p:notesMasterIdLst>
    <p:notesMasterId r:id="rId9"/>
  </p:notesMasterIdLst>
  <p:sldIdLst>
    <p:sldId id="292" r:id="rId10"/>
    <p:sldId id="256" r:id="rId11"/>
    <p:sldId id="274" r:id="rId12"/>
    <p:sldId id="273" r:id="rId13"/>
    <p:sldId id="257" r:id="rId14"/>
    <p:sldId id="280" r:id="rId15"/>
    <p:sldId id="281" r:id="rId16"/>
    <p:sldId id="283" r:id="rId17"/>
    <p:sldId id="282" r:id="rId18"/>
    <p:sldId id="293" r:id="rId19"/>
    <p:sldId id="278" r:id="rId20"/>
    <p:sldId id="275" r:id="rId21"/>
    <p:sldId id="296" r:id="rId22"/>
    <p:sldId id="294" r:id="rId23"/>
    <p:sldId id="262" r:id="rId24"/>
    <p:sldId id="263" r:id="rId25"/>
    <p:sldId id="260" r:id="rId26"/>
    <p:sldId id="261" r:id="rId27"/>
    <p:sldId id="259" r:id="rId28"/>
    <p:sldId id="258" r:id="rId29"/>
    <p:sldId id="297" r:id="rId30"/>
    <p:sldId id="295" r:id="rId31"/>
  </p:sldIdLst>
  <p:sldSz cx="9144000" cy="6858000" type="screen4x3"/>
  <p:notesSz cx="6858000" cy="9144000"/>
  <p:custDataLst>
    <p:tags r:id="rId3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2"/>
      </p:cViewPr>
      <p:guideLst>
        <p:guide orient="horz" pos="2160"/>
        <p:guide pos="2880"/>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1.xml" /><Relationship Id="rId11" Type="http://schemas.openxmlformats.org/officeDocument/2006/relationships/slide" Target="slides/slide2.xml" /><Relationship Id="rId12" Type="http://schemas.openxmlformats.org/officeDocument/2006/relationships/slide" Target="slides/slide3.xml" /><Relationship Id="rId13" Type="http://schemas.openxmlformats.org/officeDocument/2006/relationships/slide" Target="slides/slide4.xml" /><Relationship Id="rId14" Type="http://schemas.openxmlformats.org/officeDocument/2006/relationships/slide" Target="slides/slide5.xml" /><Relationship Id="rId15" Type="http://schemas.openxmlformats.org/officeDocument/2006/relationships/slide" Target="slides/slide6.xml" /><Relationship Id="rId16" Type="http://schemas.openxmlformats.org/officeDocument/2006/relationships/slide" Target="slides/slide7.xml" /><Relationship Id="rId17" Type="http://schemas.openxmlformats.org/officeDocument/2006/relationships/slide" Target="slides/slide8.xml" /><Relationship Id="rId18" Type="http://schemas.openxmlformats.org/officeDocument/2006/relationships/slide" Target="slides/slide9.xml" /><Relationship Id="rId19" Type="http://schemas.openxmlformats.org/officeDocument/2006/relationships/slide" Target="slides/slide10.xml" /><Relationship Id="rId2" Type="http://schemas.openxmlformats.org/officeDocument/2006/relationships/slideMaster" Target="slideMasters/slideMaster2.xml" /><Relationship Id="rId20" Type="http://schemas.openxmlformats.org/officeDocument/2006/relationships/slide" Target="slides/slide11.xml" /><Relationship Id="rId21" Type="http://schemas.openxmlformats.org/officeDocument/2006/relationships/slide" Target="slides/slide12.xml" /><Relationship Id="rId22" Type="http://schemas.openxmlformats.org/officeDocument/2006/relationships/slide" Target="slides/slide13.xml" /><Relationship Id="rId23" Type="http://schemas.openxmlformats.org/officeDocument/2006/relationships/slide" Target="slides/slide14.xml" /><Relationship Id="rId24" Type="http://schemas.openxmlformats.org/officeDocument/2006/relationships/slide" Target="slides/slide15.xml" /><Relationship Id="rId25" Type="http://schemas.openxmlformats.org/officeDocument/2006/relationships/slide" Target="slides/slide16.xml" /><Relationship Id="rId26" Type="http://schemas.openxmlformats.org/officeDocument/2006/relationships/slide" Target="slides/slide17.xml" /><Relationship Id="rId27" Type="http://schemas.openxmlformats.org/officeDocument/2006/relationships/slide" Target="slides/slide18.xml" /><Relationship Id="rId28" Type="http://schemas.openxmlformats.org/officeDocument/2006/relationships/slide" Target="slides/slide19.xml" /><Relationship Id="rId29" Type="http://schemas.openxmlformats.org/officeDocument/2006/relationships/slide" Target="slides/slide20.xml" /><Relationship Id="rId3" Type="http://schemas.openxmlformats.org/officeDocument/2006/relationships/slideMaster" Target="slideMasters/slideMaster3.xml" /><Relationship Id="rId30" Type="http://schemas.openxmlformats.org/officeDocument/2006/relationships/slide" Target="slides/slide21.xml" /><Relationship Id="rId31" Type="http://schemas.openxmlformats.org/officeDocument/2006/relationships/slide" Target="slides/slide22.xml" /><Relationship Id="rId32" Type="http://schemas.openxmlformats.org/officeDocument/2006/relationships/tags" Target="tags/tag1.xml" /><Relationship Id="rId33" Type="http://schemas.openxmlformats.org/officeDocument/2006/relationships/presProps" Target="presProps.xml" /><Relationship Id="rId34" Type="http://schemas.openxmlformats.org/officeDocument/2006/relationships/viewProps" Target="viewProps.xml" /><Relationship Id="rId35" Type="http://schemas.openxmlformats.org/officeDocument/2006/relationships/theme" Target="theme/theme1.xml" /><Relationship Id="rId36" Type="http://schemas.openxmlformats.org/officeDocument/2006/relationships/tableStyles" Target="tableStyles.xml" /><Relationship Id="rId4" Type="http://schemas.openxmlformats.org/officeDocument/2006/relationships/slideMaster" Target="slideMasters/slideMaster4.xml" /><Relationship Id="rId5" Type="http://schemas.openxmlformats.org/officeDocument/2006/relationships/slideMaster" Target="slideMasters/slideMaster5.xml" /><Relationship Id="rId6" Type="http://schemas.openxmlformats.org/officeDocument/2006/relationships/slideMaster" Target="slideMasters/slideMaster6.xml" /><Relationship Id="rId7" Type="http://schemas.openxmlformats.org/officeDocument/2006/relationships/slideMaster" Target="slideMasters/slideMaster7.xml" /><Relationship Id="rId8" Type="http://schemas.openxmlformats.org/officeDocument/2006/relationships/slideMaster" Target="slideMasters/slideMaster8.xml" /><Relationship Id="rId9" Type="http://schemas.openxmlformats.org/officeDocument/2006/relationships/notesMaster" Target="notesMasters/notesMaster1.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9.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B76DF83-51AB-4613-A7DC-F709F206EF31}" type="datetimeFigureOut">
              <a:rPr lang="zh-CN" altLang="en-US" smtClean="0"/>
              <a:t>2019/5/14</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C620190-D42E-4B28-80BA-AD75FEC73C04}" type="slidenum">
              <a:rPr lang="zh-CN" altLang="en-US" smtClean="0"/>
              <a:t>‹#›</a:t>
            </a:fld>
            <a:endParaRPr lang="zh-CN" altLang="en-US"/>
          </a:p>
        </p:txBody>
      </p:sp>
    </p:spTree>
    <p:extLst>
      <p:ext uri="{BB962C8B-B14F-4D97-AF65-F5344CB8AC3E}">
        <p14:creationId xmlns:p14="http://schemas.microsoft.com/office/powerpoint/2010/main" val="33009070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973826" name="幻灯片图像占位符 1"/>
          <p:cNvSpPr>
            <a:spLocks noGrp="1" noRot="1" noChangeAspect="1" noChangeArrowheads="1" noTextEdit="1"/>
          </p:cNvSpPr>
          <p:nvPr>
            <p:ph type="sldImg" idx="4294967295"/>
          </p:nvPr>
        </p:nvSpPr>
        <p:spPr/>
      </p:sp>
      <p:sp>
        <p:nvSpPr>
          <p:cNvPr id="973827" name="备注占位符 2"/>
          <p:cNvSpPr>
            <a:spLocks noGrp="1" noChangeArrowheads="1"/>
          </p:cNvSpPr>
          <p:nvPr>
            <p:ph type="body" idx="6"/>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zh-CN" altLang="en-US">
              <a:latin typeface="Arial" panose="020b0604020202020204" pitchFamily="34" charset="0"/>
              <a:ea typeface="宋体" panose="02010600030101010101" pitchFamily="2" charset="-122"/>
            </a:endParaRPr>
          </a:p>
        </p:txBody>
      </p:sp>
      <p:sp>
        <p:nvSpPr>
          <p:cNvPr id="973828" name="灯片编号占位符 3"/>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kumimoji="1" sz="1200">
                <a:solidFill>
                  <a:schemeClr val="tx1"/>
                </a:solidFill>
                <a:latin typeface="Arial" panose="020b0604020202020204" pitchFamily="34" charset="0"/>
                <a:ea typeface="宋体" pitchFamily="2" charset="-122"/>
              </a:defRPr>
            </a:lvl1pPr>
            <a:lvl2pPr marL="742950" indent="-285750" eaLnBrk="0" hangingPunct="0">
              <a:spcBef>
                <a:spcPct val="30000"/>
              </a:spcBef>
              <a:defRPr kumimoji="1" sz="1200">
                <a:solidFill>
                  <a:schemeClr val="tx1"/>
                </a:solidFill>
                <a:latin typeface="Arial" panose="020b0604020202020204" pitchFamily="34" charset="0"/>
                <a:ea typeface="宋体" pitchFamily="2" charset="-122"/>
              </a:defRPr>
            </a:lvl2pPr>
            <a:lvl3pPr marL="1143000" indent="-228600" eaLnBrk="0" hangingPunct="0">
              <a:spcBef>
                <a:spcPct val="30000"/>
              </a:spcBef>
              <a:defRPr kumimoji="1" sz="1200">
                <a:solidFill>
                  <a:schemeClr val="tx1"/>
                </a:solidFill>
                <a:latin typeface="Arial" panose="020b0604020202020204" pitchFamily="34" charset="0"/>
                <a:ea typeface="宋体" pitchFamily="2" charset="-122"/>
              </a:defRPr>
            </a:lvl3pPr>
            <a:lvl4pPr marL="1600200" indent="-228600" eaLnBrk="0" hangingPunct="0">
              <a:spcBef>
                <a:spcPct val="30000"/>
              </a:spcBef>
              <a:defRPr kumimoji="1" sz="1200">
                <a:solidFill>
                  <a:schemeClr val="tx1"/>
                </a:solidFill>
                <a:latin typeface="Arial" panose="020b0604020202020204" pitchFamily="34" charset="0"/>
                <a:ea typeface="宋体" pitchFamily="2" charset="-122"/>
              </a:defRPr>
            </a:lvl4pPr>
            <a:lvl5pPr marL="2057400" indent="-228600" eaLnBrk="0" hangingPunct="0">
              <a:spcBef>
                <a:spcPct val="30000"/>
              </a:spcBef>
              <a:defRPr kumimoji="1" sz="1200">
                <a:solidFill>
                  <a:schemeClr val="tx1"/>
                </a:solidFill>
                <a:latin typeface="Arial" panose="020b0604020202020204" pitchFamily="34" charset="0"/>
                <a:ea typeface="宋体" pitchFamily="2" charset="-122"/>
              </a:defRPr>
            </a:lvl5pPr>
            <a:lvl6pPr marL="2514600" indent="-228600" eaLnBrk="0" fontAlgn="base" hangingPunct="0">
              <a:spcBef>
                <a:spcPct val="30000"/>
              </a:spcBef>
              <a:spcAft>
                <a:spcPct val="0"/>
              </a:spcAft>
              <a:defRPr kumimoji="1" sz="1200">
                <a:solidFill>
                  <a:schemeClr val="tx1"/>
                </a:solidFill>
                <a:latin typeface="Arial" panose="020b0604020202020204" pitchFamily="34" charset="0"/>
                <a:ea typeface="宋体" pitchFamily="2" charset="-122"/>
              </a:defRPr>
            </a:lvl6pPr>
            <a:lvl7pPr marL="2971800" indent="-228600" eaLnBrk="0" fontAlgn="base" hangingPunct="0">
              <a:spcBef>
                <a:spcPct val="30000"/>
              </a:spcBef>
              <a:spcAft>
                <a:spcPct val="0"/>
              </a:spcAft>
              <a:defRPr kumimoji="1" sz="1200">
                <a:solidFill>
                  <a:schemeClr val="tx1"/>
                </a:solidFill>
                <a:latin typeface="Arial" panose="020b0604020202020204" pitchFamily="34" charset="0"/>
                <a:ea typeface="宋体" pitchFamily="2" charset="-122"/>
              </a:defRPr>
            </a:lvl7pPr>
            <a:lvl8pPr marL="3429000" indent="-228600" eaLnBrk="0" fontAlgn="base" hangingPunct="0">
              <a:spcBef>
                <a:spcPct val="30000"/>
              </a:spcBef>
              <a:spcAft>
                <a:spcPct val="0"/>
              </a:spcAft>
              <a:defRPr kumimoji="1" sz="1200">
                <a:solidFill>
                  <a:schemeClr val="tx1"/>
                </a:solidFill>
                <a:latin typeface="Arial" panose="020b0604020202020204" pitchFamily="34" charset="0"/>
                <a:ea typeface="宋体" pitchFamily="2" charset="-122"/>
              </a:defRPr>
            </a:lvl8pPr>
            <a:lvl9pPr marL="3886200" indent="-228600" eaLnBrk="0" fontAlgn="base" hangingPunct="0">
              <a:spcBef>
                <a:spcPct val="30000"/>
              </a:spcBef>
              <a:spcAft>
                <a:spcPct val="0"/>
              </a:spcAft>
              <a:defRPr kumimoji="1" sz="1200">
                <a:solidFill>
                  <a:schemeClr val="tx1"/>
                </a:solidFill>
                <a:latin typeface="Arial" panose="020b0604020202020204" pitchFamily="34" charset="0"/>
                <a:ea typeface="宋体" pitchFamily="2" charset="-122"/>
              </a:defRPr>
            </a:lvl9pPr>
          </a:lstStyle>
          <a:p>
            <a:pPr algn="l" eaLnBrk="1" hangingPunct="1">
              <a:spcBef>
                <a:spcPct val="0"/>
              </a:spcBef>
            </a:pPr>
            <a:fld id="{64B5EB9F-758D-4814-99EF-C9AEF182A16F}" type="slidenum">
              <a:rPr kumimoji="0" lang="zh-CN" altLang="en-US" sz="1800">
                <a:solidFill>
                  <a:srgbClr val="000000"/>
                </a:solidFill>
              </a:rPr>
              <a:pPr algn="l" eaLnBrk="1" hangingPunct="1">
                <a:spcBef>
                  <a:spcPct val="0"/>
                </a:spcBef>
              </a:pPr>
              <a:t>11</a:t>
            </a:fld>
            <a:endParaRPr kumimoji="0" lang="zh-CN" altLang="en-US" sz="1800">
              <a:solidFill>
                <a:srgbClr val="000000"/>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978946" name="幻灯片图像占位符 1"/>
          <p:cNvSpPr>
            <a:spLocks noGrp="1" noRot="1" noChangeAspect="1" noChangeArrowheads="1" noTextEdit="1"/>
          </p:cNvSpPr>
          <p:nvPr>
            <p:ph type="sldImg" idx="4294967295"/>
          </p:nvPr>
        </p:nvSpPr>
        <p:spPr/>
      </p:sp>
      <p:sp>
        <p:nvSpPr>
          <p:cNvPr id="978947" name="备注占位符 2"/>
          <p:cNvSpPr>
            <a:spLocks noGrp="1" noChangeArrowheads="1"/>
          </p:cNvSpPr>
          <p:nvPr>
            <p:ph type="body" idx="6"/>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zh-CN" altLang="en-US">
              <a:latin typeface="Arial" panose="020b0604020202020204" pitchFamily="34" charset="0"/>
              <a:ea typeface="宋体" pitchFamily="2" charset="-122"/>
            </a:endParaRPr>
          </a:p>
        </p:txBody>
      </p:sp>
      <p:sp>
        <p:nvSpPr>
          <p:cNvPr id="978948" name="灯片编号占位符 3"/>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kumimoji="1" sz="1200">
                <a:solidFill>
                  <a:schemeClr val="tx1"/>
                </a:solidFill>
                <a:latin typeface="Arial" panose="020b0604020202020204" pitchFamily="34" charset="0"/>
                <a:ea typeface="宋体" pitchFamily="2" charset="-122"/>
              </a:defRPr>
            </a:lvl1pPr>
            <a:lvl2pPr marL="742950" indent="-285750" eaLnBrk="0" hangingPunct="0">
              <a:spcBef>
                <a:spcPct val="30000"/>
              </a:spcBef>
              <a:defRPr kumimoji="1" sz="1200">
                <a:solidFill>
                  <a:schemeClr val="tx1"/>
                </a:solidFill>
                <a:latin typeface="Arial" panose="020b0604020202020204" pitchFamily="34" charset="0"/>
                <a:ea typeface="宋体" pitchFamily="2" charset="-122"/>
              </a:defRPr>
            </a:lvl2pPr>
            <a:lvl3pPr marL="1143000" indent="-228600" eaLnBrk="0" hangingPunct="0">
              <a:spcBef>
                <a:spcPct val="30000"/>
              </a:spcBef>
              <a:defRPr kumimoji="1" sz="1200">
                <a:solidFill>
                  <a:schemeClr val="tx1"/>
                </a:solidFill>
                <a:latin typeface="Arial" panose="020b0604020202020204" pitchFamily="34" charset="0"/>
                <a:ea typeface="宋体" pitchFamily="2" charset="-122"/>
              </a:defRPr>
            </a:lvl3pPr>
            <a:lvl4pPr marL="1600200" indent="-228600" eaLnBrk="0" hangingPunct="0">
              <a:spcBef>
                <a:spcPct val="30000"/>
              </a:spcBef>
              <a:defRPr kumimoji="1" sz="1200">
                <a:solidFill>
                  <a:schemeClr val="tx1"/>
                </a:solidFill>
                <a:latin typeface="Arial" panose="020b0604020202020204" pitchFamily="34" charset="0"/>
                <a:ea typeface="宋体" pitchFamily="2" charset="-122"/>
              </a:defRPr>
            </a:lvl4pPr>
            <a:lvl5pPr marL="2057400" indent="-228600" eaLnBrk="0" hangingPunct="0">
              <a:spcBef>
                <a:spcPct val="30000"/>
              </a:spcBef>
              <a:defRPr kumimoji="1" sz="1200">
                <a:solidFill>
                  <a:schemeClr val="tx1"/>
                </a:solidFill>
                <a:latin typeface="Arial" panose="020b0604020202020204" pitchFamily="34" charset="0"/>
                <a:ea typeface="宋体" pitchFamily="2" charset="-122"/>
              </a:defRPr>
            </a:lvl5pPr>
            <a:lvl6pPr marL="2514600" indent="-228600" eaLnBrk="0" fontAlgn="base" hangingPunct="0">
              <a:spcBef>
                <a:spcPct val="30000"/>
              </a:spcBef>
              <a:spcAft>
                <a:spcPct val="0"/>
              </a:spcAft>
              <a:defRPr kumimoji="1" sz="1200">
                <a:solidFill>
                  <a:schemeClr val="tx1"/>
                </a:solidFill>
                <a:latin typeface="Arial" panose="020b0604020202020204" pitchFamily="34" charset="0"/>
                <a:ea typeface="宋体" pitchFamily="2" charset="-122"/>
              </a:defRPr>
            </a:lvl6pPr>
            <a:lvl7pPr marL="2971800" indent="-228600" eaLnBrk="0" fontAlgn="base" hangingPunct="0">
              <a:spcBef>
                <a:spcPct val="30000"/>
              </a:spcBef>
              <a:spcAft>
                <a:spcPct val="0"/>
              </a:spcAft>
              <a:defRPr kumimoji="1" sz="1200">
                <a:solidFill>
                  <a:schemeClr val="tx1"/>
                </a:solidFill>
                <a:latin typeface="Arial" panose="020b0604020202020204" pitchFamily="34" charset="0"/>
                <a:ea typeface="宋体" pitchFamily="2" charset="-122"/>
              </a:defRPr>
            </a:lvl7pPr>
            <a:lvl8pPr marL="3429000" indent="-228600" eaLnBrk="0" fontAlgn="base" hangingPunct="0">
              <a:spcBef>
                <a:spcPct val="30000"/>
              </a:spcBef>
              <a:spcAft>
                <a:spcPct val="0"/>
              </a:spcAft>
              <a:defRPr kumimoji="1" sz="1200">
                <a:solidFill>
                  <a:schemeClr val="tx1"/>
                </a:solidFill>
                <a:latin typeface="Arial" panose="020b0604020202020204" pitchFamily="34" charset="0"/>
                <a:ea typeface="宋体" pitchFamily="2" charset="-122"/>
              </a:defRPr>
            </a:lvl8pPr>
            <a:lvl9pPr marL="3886200" indent="-228600" eaLnBrk="0" fontAlgn="base" hangingPunct="0">
              <a:spcBef>
                <a:spcPct val="30000"/>
              </a:spcBef>
              <a:spcAft>
                <a:spcPct val="0"/>
              </a:spcAft>
              <a:defRPr kumimoji="1" sz="1200">
                <a:solidFill>
                  <a:schemeClr val="tx1"/>
                </a:solidFill>
                <a:latin typeface="Arial" panose="020b0604020202020204" pitchFamily="34" charset="0"/>
                <a:ea typeface="宋体" pitchFamily="2" charset="-122"/>
              </a:defRPr>
            </a:lvl9pPr>
          </a:lstStyle>
          <a:p>
            <a:pPr algn="l" eaLnBrk="1" hangingPunct="1">
              <a:spcBef>
                <a:spcPct val="0"/>
              </a:spcBef>
            </a:pPr>
            <a:fld id="{C2F0A16A-DA40-4219-BCA6-7352A2468257}" type="slidenum">
              <a:rPr kumimoji="0" lang="zh-CN" altLang="en-US" sz="1800">
                <a:solidFill>
                  <a:srgbClr val="000000"/>
                </a:solidFill>
              </a:rPr>
              <a:pPr algn="l" eaLnBrk="1" hangingPunct="1">
                <a:spcBef>
                  <a:spcPct val="0"/>
                </a:spcBef>
              </a:pPr>
              <a:t>12</a:t>
            </a:fld>
            <a:endParaRPr kumimoji="0" lang="zh-CN" altLang="en-US" sz="1800">
              <a:solidFill>
                <a:srgbClr val="000000"/>
              </a:solidFill>
            </a:endParaRP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5.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6.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7.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8.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9.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0.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1.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2.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3.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4.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5.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6.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7.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8.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9.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0.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1.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2.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3.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4.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5.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6.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57.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58.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59.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0.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1.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2.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3.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4.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5.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6.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7.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8.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9.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70.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71.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72.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73.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74.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75.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76.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77.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78.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79.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80.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81.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82.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83.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84.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85.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86.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87.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88.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89.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90.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91.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92.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2130425"/>
            <a:ext cx="7772400" cy="1470025"/>
          </a:xfrm>
        </p:spPr>
        <p:txBody>
          <a:bodyPr/>
          <a:lstStyle/>
          <a:p>
            <a:r>
              <a:rPr lang="zh-CN" altLang="en-US"/>
              <a:t>单击此处编辑母版标题样式</a:t>
            </a:r>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E8B1C30E-1C86-4347-9FFA-5450DCADCF53}" type="datetimeFigureOut">
              <a:rPr lang="zh-CN" altLang="en-US" smtClean="0"/>
              <a:t>2019/5/14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1D94213-EB5A-4878-B6C8-515E57ED1F82}" type="slidenum">
              <a:rPr lang="zh-CN" altLang="en-US" smtClean="0"/>
              <a:t>‹#›</a:t>
            </a:fld>
            <a:endParaRPr lang="zh-CN" altLang="en-US"/>
          </a:p>
        </p:txBody>
      </p:sp>
    </p:spTree>
    <p:extLst>
      <p:ext uri="{BB962C8B-B14F-4D97-AF65-F5344CB8AC3E}">
        <p14:creationId xmlns:p14="http://schemas.microsoft.com/office/powerpoint/2010/main" val="3170028702"/>
      </p:ext>
    </p:extLst>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E8B1C30E-1C86-4347-9FFA-5450DCADCF53}" type="datetimeFigureOut">
              <a:rPr lang="zh-CN" altLang="en-US" smtClean="0"/>
              <a:t>2019/5/14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1D94213-EB5A-4878-B6C8-515E57ED1F82}" type="slidenum">
              <a:rPr lang="zh-CN" altLang="en-US" smtClean="0"/>
              <a:t>‹#›</a:t>
            </a:fld>
            <a:endParaRPr lang="zh-CN" altLang="en-US"/>
          </a:p>
        </p:txBody>
      </p:sp>
    </p:spTree>
    <p:extLst>
      <p:ext uri="{BB962C8B-B14F-4D97-AF65-F5344CB8AC3E}">
        <p14:creationId xmlns:p14="http://schemas.microsoft.com/office/powerpoint/2010/main" val="3144188668"/>
      </p:ext>
    </p:extLst>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E8B1C30E-1C86-4347-9FFA-5450DCADCF53}" type="datetimeFigureOut">
              <a:rPr lang="zh-CN" altLang="en-US" smtClean="0"/>
              <a:t>2019/5/14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1D94213-EB5A-4878-B6C8-515E57ED1F82}" type="slidenum">
              <a:rPr lang="zh-CN" altLang="en-US" smtClean="0"/>
              <a:t>‹#›</a:t>
            </a:fld>
            <a:endParaRPr lang="zh-CN" altLang="en-US"/>
          </a:p>
        </p:txBody>
      </p:sp>
    </p:spTree>
    <p:extLst>
      <p:ext uri="{BB962C8B-B14F-4D97-AF65-F5344CB8AC3E}">
        <p14:creationId xmlns:p14="http://schemas.microsoft.com/office/powerpoint/2010/main" val="3662616510"/>
      </p:ext>
    </p:extLst>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E8B1C30E-1C86-4347-9FFA-5450DCADCF53}" type="datetimeFigureOut">
              <a:rPr lang="zh-CN" altLang="en-US" smtClean="0"/>
              <a:t>2019/5/14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1D94213-EB5A-4878-B6C8-515E57ED1F82}" type="slidenum">
              <a:rPr lang="zh-CN" altLang="en-US" smtClean="0"/>
              <a:t>‹#›</a:t>
            </a:fld>
            <a:endParaRPr lang="zh-CN" altLang="en-US"/>
          </a:p>
        </p:txBody>
      </p:sp>
    </p:spTree>
    <p:extLst>
      <p:ext uri="{BB962C8B-B14F-4D97-AF65-F5344CB8AC3E}">
        <p14:creationId xmlns:p14="http://schemas.microsoft.com/office/powerpoint/2010/main" val="3733508608"/>
      </p:ext>
    </p:extLst>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E8B1C30E-1C86-4347-9FFA-5450DCADCF53}" type="datetimeFigureOut">
              <a:rPr lang="zh-CN" altLang="en-US" smtClean="0"/>
              <a:t>2019/5/14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11D94213-EB5A-4878-B6C8-515E57ED1F82}" type="slidenum">
              <a:rPr lang="zh-CN" altLang="en-US" smtClean="0"/>
              <a:t>‹#›</a:t>
            </a:fld>
            <a:endParaRPr lang="zh-CN" altLang="en-US"/>
          </a:p>
        </p:txBody>
      </p:sp>
    </p:spTree>
    <p:extLst>
      <p:ext uri="{BB962C8B-B14F-4D97-AF65-F5344CB8AC3E}">
        <p14:creationId xmlns:p14="http://schemas.microsoft.com/office/powerpoint/2010/main" val="1011216814"/>
      </p:ext>
    </p:extLst>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E8B1C30E-1C86-4347-9FFA-5450DCADCF53}" type="datetimeFigureOut">
              <a:rPr lang="zh-CN" altLang="en-US" smtClean="0"/>
              <a:t>2019/5/14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1D94213-EB5A-4878-B6C8-515E57ED1F82}" type="slidenum">
              <a:rPr lang="zh-CN" altLang="en-US" smtClean="0"/>
              <a:t>‹#›</a:t>
            </a:fld>
            <a:endParaRPr lang="zh-CN" altLang="en-US"/>
          </a:p>
        </p:txBody>
      </p:sp>
    </p:spTree>
    <p:extLst>
      <p:ext uri="{BB962C8B-B14F-4D97-AF65-F5344CB8AC3E}">
        <p14:creationId xmlns:p14="http://schemas.microsoft.com/office/powerpoint/2010/main" val="3909968430"/>
      </p:ext>
    </p:extLst>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E8B1C30E-1C86-4347-9FFA-5450DCADCF53}" type="datetimeFigureOut">
              <a:rPr lang="zh-CN" altLang="en-US" smtClean="0"/>
              <a:t>2019/5/14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11D94213-EB5A-4878-B6C8-515E57ED1F82}" type="slidenum">
              <a:rPr lang="zh-CN" altLang="en-US" smtClean="0"/>
              <a:t>‹#›</a:t>
            </a:fld>
            <a:endParaRPr lang="zh-CN" altLang="en-US"/>
          </a:p>
        </p:txBody>
      </p:sp>
    </p:spTree>
    <p:extLst>
      <p:ext uri="{BB962C8B-B14F-4D97-AF65-F5344CB8AC3E}">
        <p14:creationId xmlns:p14="http://schemas.microsoft.com/office/powerpoint/2010/main" val="2287359307"/>
      </p:ext>
    </p:extLst>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E8B1C30E-1C86-4347-9FFA-5450DCADCF53}" type="datetimeFigureOut">
              <a:rPr lang="zh-CN" altLang="en-US" smtClean="0"/>
              <a:t>2019/5/14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1D94213-EB5A-4878-B6C8-515E57ED1F82}" type="slidenum">
              <a:rPr lang="zh-CN" altLang="en-US" smtClean="0"/>
              <a:t>‹#›</a:t>
            </a:fld>
            <a:endParaRPr lang="zh-CN" altLang="en-US"/>
          </a:p>
        </p:txBody>
      </p:sp>
    </p:spTree>
    <p:extLst>
      <p:ext uri="{BB962C8B-B14F-4D97-AF65-F5344CB8AC3E}">
        <p14:creationId xmlns:p14="http://schemas.microsoft.com/office/powerpoint/2010/main" val="1316379037"/>
      </p:ext>
    </p:extLst>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E8B1C30E-1C86-4347-9FFA-5450DCADCF53}" type="datetimeFigureOut">
              <a:rPr lang="zh-CN" altLang="en-US" smtClean="0"/>
              <a:t>2019/5/14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1D94213-EB5A-4878-B6C8-515E57ED1F82}" type="slidenum">
              <a:rPr lang="zh-CN" altLang="en-US" smtClean="0"/>
              <a:t>‹#›</a:t>
            </a:fld>
            <a:endParaRPr lang="zh-CN" altLang="en-US"/>
          </a:p>
        </p:txBody>
      </p:sp>
    </p:spTree>
    <p:extLst>
      <p:ext uri="{BB962C8B-B14F-4D97-AF65-F5344CB8AC3E}">
        <p14:creationId xmlns:p14="http://schemas.microsoft.com/office/powerpoint/2010/main" val="1834735483"/>
      </p:ext>
    </p:extLst>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E8B1C30E-1C86-4347-9FFA-5450DCADCF53}" type="datetimeFigureOut">
              <a:rPr lang="zh-CN" altLang="en-US" smtClean="0"/>
              <a:t>2019/5/14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1D94213-EB5A-4878-B6C8-515E57ED1F82}" type="slidenum">
              <a:rPr lang="zh-CN" altLang="en-US" smtClean="0"/>
              <a:t>‹#›</a:t>
            </a:fld>
            <a:endParaRPr lang="zh-CN" altLang="en-US"/>
          </a:p>
        </p:txBody>
      </p:sp>
    </p:spTree>
    <p:extLst>
      <p:ext uri="{BB962C8B-B14F-4D97-AF65-F5344CB8AC3E}">
        <p14:creationId xmlns:p14="http://schemas.microsoft.com/office/powerpoint/2010/main" val="693964755"/>
      </p:ext>
    </p:extLst>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E8B1C30E-1C86-4347-9FFA-5450DCADCF53}" type="datetimeFigureOut">
              <a:rPr lang="zh-CN" altLang="en-US" smtClean="0"/>
              <a:t>2019/5/14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1D94213-EB5A-4878-B6C8-515E57ED1F82}" type="slidenum">
              <a:rPr lang="zh-CN" altLang="en-US" smtClean="0"/>
              <a:t>‹#›</a:t>
            </a:fld>
            <a:endParaRPr lang="zh-CN" altLang="en-US"/>
          </a:p>
        </p:txBody>
      </p:sp>
    </p:spTree>
    <p:extLst>
      <p:ext uri="{BB962C8B-B14F-4D97-AF65-F5344CB8AC3E}">
        <p14:creationId xmlns:p14="http://schemas.microsoft.com/office/powerpoint/2010/main" val="2510282342"/>
      </p:ext>
    </p:extLst>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2130426"/>
            <a:ext cx="7772400" cy="1470025"/>
          </a:xfrm>
        </p:spPr>
        <p:txBody>
          <a:bodyPr/>
          <a:lstStyle/>
          <a:p>
            <a:r>
              <a:rPr lang="zh-CN" altLang="en-US"/>
              <a:t>单击此处编辑母版标题样式</a:t>
            </a:r>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6C4DCBB6-EADB-4DFB-89C3-8661ACD980AB}"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514143489"/>
      </p:ext>
    </p:extLst>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6260B62B-02D6-464C-BAC9-685076141B9B}"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861471030"/>
      </p:ext>
    </p:extLst>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1"/>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12B21D2E-D641-4AE6-90C4-CCD5DCE0A5EB}"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147900778"/>
      </p:ext>
    </p:extLst>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8B9F767B-B4C2-4B15-9391-760A6F8C4A8B}"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77450462"/>
      </p:ext>
    </p:extLst>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7"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8"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p:txBody>
          <a:bodyPr/>
          <a:lstStyle>
            <a:lvl1pPr>
              <a:defRPr/>
            </a:lvl1pPr>
          </a:lstStyle>
          <a:p>
            <a:pPr>
              <a:defRPr/>
            </a:pPr>
            <a:fld id="{DDEB4F8C-FA30-42F0-9BA4-F8E268BFD06A}"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41347928"/>
      </p:ext>
    </p:extLst>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p:txBody>
          <a:bodyPr/>
          <a:lstStyle>
            <a:lvl1pPr>
              <a:defRPr/>
            </a:lvl1pPr>
          </a:lstStyle>
          <a:p>
            <a:pPr>
              <a:defRPr/>
            </a:pPr>
            <a:fld id="{3DB51EBF-F4C2-436D-B8C5-5DEA1DC988AD}"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34489789"/>
      </p:ext>
    </p:extLst>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3"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p:txBody>
          <a:bodyPr/>
          <a:lstStyle>
            <a:lvl1pPr>
              <a:defRPr/>
            </a:lvl1pPr>
          </a:lstStyle>
          <a:p>
            <a:pPr>
              <a:defRPr/>
            </a:pPr>
            <a:fld id="{CB9A26C6-D41C-4E7B-8DCC-DA3B591CDADB}"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276467257"/>
      </p:ext>
    </p:extLst>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2" y="273049"/>
            <a:ext cx="3008313" cy="1162051"/>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2"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0C042F96-080F-45F4-8BD3-94FB6AED8D42}"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392146817"/>
      </p:ext>
    </p:extLst>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0"/>
            <a:ext cx="5486400" cy="566739"/>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5367338"/>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807CAAEC-C4F7-41E4-82A5-CA88740995AC}"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888116789"/>
      </p:ext>
    </p:extLst>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197AF8F7-6C29-427F-AD6E-C5107F3C65CC}"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094428354"/>
      </p:ext>
    </p:extLst>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39"/>
            <a:ext cx="2057400"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74639"/>
            <a:ext cx="601980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1199740F-5C77-4299-9146-13EB22DCCA5B}"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89373074"/>
      </p:ext>
    </p:extLst>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2130425"/>
            <a:ext cx="7772400" cy="1470025"/>
          </a:xfrm>
        </p:spPr>
        <p:txBody>
          <a:bodyPr/>
          <a:lstStyle/>
          <a:p>
            <a:r>
              <a:rPr lang="zh-CN" altLang="en-US"/>
              <a:t>单击此处编辑母版标题样式</a:t>
            </a:r>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4C8F01A1-BBDE-4F77-805B-23764F298DE0}" type="slidenum">
              <a:rPr lang="en-US" altLang="zh-CN">
                <a:solidFill>
                  <a:srgbClr val="000000"/>
                </a:solidFill>
              </a:rPr>
              <a:t>‹#›</a:t>
            </a:fld>
            <a:endParaRPr lang="en-US" altLang="zh-CN">
              <a:solidFill>
                <a:srgbClr val="000000"/>
              </a:solidFill>
            </a:endParaRPr>
          </a:p>
        </p:txBody>
      </p:sp>
    </p:spTree>
    <p:extLst>
      <p:ext uri="{BB962C8B-B14F-4D97-AF65-F5344CB8AC3E}">
        <p14:creationId xmlns:p14="http://schemas.microsoft.com/office/powerpoint/2010/main" val="2357445311"/>
      </p:ext>
    </p:extLst>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00B9E8D2-A818-44FC-A5E8-34CF78428928}" type="slidenum">
              <a:rPr lang="en-US" altLang="zh-CN">
                <a:solidFill>
                  <a:srgbClr val="000000"/>
                </a:solidFill>
              </a:rPr>
              <a:t>‹#›</a:t>
            </a:fld>
            <a:endParaRPr lang="en-US" altLang="zh-CN">
              <a:solidFill>
                <a:srgbClr val="000000"/>
              </a:solidFill>
            </a:endParaRPr>
          </a:p>
        </p:txBody>
      </p:sp>
    </p:spTree>
    <p:extLst>
      <p:ext uri="{BB962C8B-B14F-4D97-AF65-F5344CB8AC3E}">
        <p14:creationId xmlns:p14="http://schemas.microsoft.com/office/powerpoint/2010/main" val="1735546927"/>
      </p:ext>
    </p:extLst>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CAB5CBDF-9876-4F0B-97F9-A66611DA848F}" type="slidenum">
              <a:rPr lang="en-US" altLang="zh-CN">
                <a:solidFill>
                  <a:srgbClr val="000000"/>
                </a:solidFill>
              </a:rPr>
              <a:t>‹#›</a:t>
            </a:fld>
            <a:endParaRPr lang="en-US" altLang="zh-CN">
              <a:solidFill>
                <a:srgbClr val="000000"/>
              </a:solidFill>
            </a:endParaRPr>
          </a:p>
        </p:txBody>
      </p:sp>
    </p:spTree>
    <p:extLst>
      <p:ext uri="{BB962C8B-B14F-4D97-AF65-F5344CB8AC3E}">
        <p14:creationId xmlns:p14="http://schemas.microsoft.com/office/powerpoint/2010/main" val="3602044371"/>
      </p:ext>
    </p:extLst>
  </p:cSld>
  <p:clrMapOvr>
    <a:masterClrMapping/>
  </p:clrMapOvr>
  <p:transition/>
  <p:timing/>
</p:sldLayout>
</file>

<file path=ppt/slideLayouts/slideLayout2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03B7D3D5-D8E2-45F6-984E-FE8C4BCE3DFC}" type="slidenum">
              <a:rPr lang="en-US" altLang="zh-CN">
                <a:solidFill>
                  <a:srgbClr val="000000"/>
                </a:solidFill>
              </a:rPr>
              <a:t>‹#›</a:t>
            </a:fld>
            <a:endParaRPr lang="en-US" altLang="zh-CN">
              <a:solidFill>
                <a:srgbClr val="000000"/>
              </a:solidFill>
            </a:endParaRPr>
          </a:p>
        </p:txBody>
      </p:sp>
    </p:spTree>
    <p:extLst>
      <p:ext uri="{BB962C8B-B14F-4D97-AF65-F5344CB8AC3E}">
        <p14:creationId xmlns:p14="http://schemas.microsoft.com/office/powerpoint/2010/main" val="1172938575"/>
      </p:ext>
    </p:extLst>
  </p:cSld>
  <p:clrMapOvr>
    <a:masterClrMapping/>
  </p:clrMapOvr>
  <p:transition/>
  <p:timing/>
</p:sldLayout>
</file>

<file path=ppt/slideLayouts/slideLayout2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lvl1pPr>
              <a:defRPr/>
            </a:lvl1pPr>
          </a:lstStyle>
          <a:p>
            <a:endParaRPr lang="en-US" altLang="zh-CN">
              <a:solidFill>
                <a:srgbClr val="000000"/>
              </a:solidFill>
            </a:endParaRPr>
          </a:p>
        </p:txBody>
      </p:sp>
      <p:sp>
        <p:nvSpPr>
          <p:cNvPr id="8" name="页脚占位符 7"/>
          <p:cNvSpPr>
            <a:spLocks noGrp="1"/>
          </p:cNvSpPr>
          <p:nvPr>
            <p:ph type="ftr" sz="quarter" idx="11"/>
          </p:nvPr>
        </p:nvSpPr>
        <p:spPr/>
        <p:txBody>
          <a:bodyPr/>
          <a:lstStyle>
            <a:lvl1pPr>
              <a:defRPr/>
            </a:lvl1pPr>
          </a:lstStyle>
          <a:p>
            <a:endParaRPr lang="en-US" altLang="zh-CN">
              <a:solidFill>
                <a:srgbClr val="000000"/>
              </a:solidFill>
            </a:endParaRPr>
          </a:p>
        </p:txBody>
      </p:sp>
      <p:sp>
        <p:nvSpPr>
          <p:cNvPr id="9" name="灯片编号占位符 8"/>
          <p:cNvSpPr>
            <a:spLocks noGrp="1"/>
          </p:cNvSpPr>
          <p:nvPr>
            <p:ph type="sldNum" sz="quarter" idx="12"/>
          </p:nvPr>
        </p:nvSpPr>
        <p:spPr/>
        <p:txBody>
          <a:bodyPr/>
          <a:lstStyle>
            <a:lvl1pPr>
              <a:defRPr/>
            </a:lvl1pPr>
          </a:lstStyle>
          <a:p>
            <a:fld id="{C286E0DC-F63D-48E3-9727-F7E232DC541F}" type="slidenum">
              <a:rPr lang="en-US" altLang="zh-CN">
                <a:solidFill>
                  <a:srgbClr val="000000"/>
                </a:solidFill>
              </a:rPr>
              <a:t>‹#›</a:t>
            </a:fld>
            <a:endParaRPr lang="en-US" altLang="zh-CN">
              <a:solidFill>
                <a:srgbClr val="000000"/>
              </a:solidFill>
            </a:endParaRPr>
          </a:p>
        </p:txBody>
      </p:sp>
    </p:spTree>
    <p:extLst>
      <p:ext uri="{BB962C8B-B14F-4D97-AF65-F5344CB8AC3E}">
        <p14:creationId xmlns:p14="http://schemas.microsoft.com/office/powerpoint/2010/main" val="3619769534"/>
      </p:ext>
    </p:extLst>
  </p:cSld>
  <p:clrMapOvr>
    <a:masterClrMapping/>
  </p:clrMapOvr>
  <p:transition/>
  <p:timing/>
</p:sldLayout>
</file>

<file path=ppt/slideLayouts/slideLayout2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lvl1pPr>
              <a:defRPr/>
            </a:lvl1pPr>
          </a:lstStyle>
          <a:p>
            <a:endParaRPr lang="en-US" altLang="zh-CN">
              <a:solidFill>
                <a:srgbClr val="000000"/>
              </a:solidFill>
            </a:endParaRPr>
          </a:p>
        </p:txBody>
      </p:sp>
      <p:sp>
        <p:nvSpPr>
          <p:cNvPr id="4" name="页脚占位符 3"/>
          <p:cNvSpPr>
            <a:spLocks noGrp="1"/>
          </p:cNvSpPr>
          <p:nvPr>
            <p:ph type="ftr" sz="quarter" idx="11"/>
          </p:nvPr>
        </p:nvSpPr>
        <p:spPr/>
        <p:txBody>
          <a:bodyPr/>
          <a:lstStyle>
            <a:lvl1pPr>
              <a:defRPr/>
            </a:lvl1pPr>
          </a:lstStyle>
          <a:p>
            <a:endParaRPr lang="en-US" altLang="zh-CN">
              <a:solidFill>
                <a:srgbClr val="000000"/>
              </a:solidFill>
            </a:endParaRPr>
          </a:p>
        </p:txBody>
      </p:sp>
      <p:sp>
        <p:nvSpPr>
          <p:cNvPr id="5" name="灯片编号占位符 4"/>
          <p:cNvSpPr>
            <a:spLocks noGrp="1"/>
          </p:cNvSpPr>
          <p:nvPr>
            <p:ph type="sldNum" sz="quarter" idx="12"/>
          </p:nvPr>
        </p:nvSpPr>
        <p:spPr/>
        <p:txBody>
          <a:bodyPr/>
          <a:lstStyle>
            <a:lvl1pPr>
              <a:defRPr/>
            </a:lvl1pPr>
          </a:lstStyle>
          <a:p>
            <a:fld id="{81190E9C-62C8-415F-8513-F3736AF6DC92}" type="slidenum">
              <a:rPr lang="en-US" altLang="zh-CN">
                <a:solidFill>
                  <a:srgbClr val="000000"/>
                </a:solidFill>
              </a:rPr>
              <a:t>‹#›</a:t>
            </a:fld>
            <a:endParaRPr lang="en-US" altLang="zh-CN">
              <a:solidFill>
                <a:srgbClr val="000000"/>
              </a:solidFill>
            </a:endParaRPr>
          </a:p>
        </p:txBody>
      </p:sp>
    </p:spTree>
    <p:extLst>
      <p:ext uri="{BB962C8B-B14F-4D97-AF65-F5344CB8AC3E}">
        <p14:creationId xmlns:p14="http://schemas.microsoft.com/office/powerpoint/2010/main" val="165376989"/>
      </p:ext>
    </p:extLst>
  </p:cSld>
  <p:clrMapOvr>
    <a:masterClrMapping/>
  </p:clrMapOvr>
  <p:transition/>
  <p:timing/>
</p:sldLayout>
</file>

<file path=ppt/slideLayouts/slideLayout2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lvl1pPr>
              <a:defRPr/>
            </a:lvl1pPr>
          </a:lstStyle>
          <a:p>
            <a:endParaRPr lang="en-US" altLang="zh-CN">
              <a:solidFill>
                <a:srgbClr val="000000"/>
              </a:solidFill>
            </a:endParaRPr>
          </a:p>
        </p:txBody>
      </p:sp>
      <p:sp>
        <p:nvSpPr>
          <p:cNvPr id="3" name="页脚占位符 2"/>
          <p:cNvSpPr>
            <a:spLocks noGrp="1"/>
          </p:cNvSpPr>
          <p:nvPr>
            <p:ph type="ftr" sz="quarter" idx="11"/>
          </p:nvPr>
        </p:nvSpPr>
        <p:spPr/>
        <p:txBody>
          <a:bodyPr/>
          <a:lstStyle>
            <a:lvl1pPr>
              <a:defRPr/>
            </a:lvl1pPr>
          </a:lstStyle>
          <a:p>
            <a:endParaRPr lang="en-US" altLang="zh-CN">
              <a:solidFill>
                <a:srgbClr val="000000"/>
              </a:solidFill>
            </a:endParaRPr>
          </a:p>
        </p:txBody>
      </p:sp>
      <p:sp>
        <p:nvSpPr>
          <p:cNvPr id="4" name="灯片编号占位符 3"/>
          <p:cNvSpPr>
            <a:spLocks noGrp="1"/>
          </p:cNvSpPr>
          <p:nvPr>
            <p:ph type="sldNum" sz="quarter" idx="12"/>
          </p:nvPr>
        </p:nvSpPr>
        <p:spPr/>
        <p:txBody>
          <a:bodyPr/>
          <a:lstStyle>
            <a:lvl1pPr>
              <a:defRPr/>
            </a:lvl1pPr>
          </a:lstStyle>
          <a:p>
            <a:fld id="{14E590D9-05F3-468A-ABF2-C8909559CACB}" type="slidenum">
              <a:rPr lang="en-US" altLang="zh-CN">
                <a:solidFill>
                  <a:srgbClr val="000000"/>
                </a:solidFill>
              </a:rPr>
              <a:t>‹#›</a:t>
            </a:fld>
            <a:endParaRPr lang="en-US" altLang="zh-CN">
              <a:solidFill>
                <a:srgbClr val="000000"/>
              </a:solidFill>
            </a:endParaRPr>
          </a:p>
        </p:txBody>
      </p:sp>
    </p:spTree>
    <p:extLst>
      <p:ext uri="{BB962C8B-B14F-4D97-AF65-F5344CB8AC3E}">
        <p14:creationId xmlns:p14="http://schemas.microsoft.com/office/powerpoint/2010/main" val="3395242486"/>
      </p:ext>
    </p:extLst>
  </p:cSld>
  <p:clrMapOvr>
    <a:masterClrMapping/>
  </p:clrMapOvr>
  <p:transition/>
  <p:timing/>
</p:sldLayout>
</file>

<file path=ppt/slideLayouts/slideLayout3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8A1D3827-12DA-4972-9497-CC126269155A}" type="slidenum">
              <a:rPr lang="en-US" altLang="zh-CN">
                <a:solidFill>
                  <a:srgbClr val="000000"/>
                </a:solidFill>
              </a:rPr>
              <a:t>‹#›</a:t>
            </a:fld>
            <a:endParaRPr lang="en-US" altLang="zh-CN">
              <a:solidFill>
                <a:srgbClr val="000000"/>
              </a:solidFill>
            </a:endParaRPr>
          </a:p>
        </p:txBody>
      </p:sp>
    </p:spTree>
    <p:extLst>
      <p:ext uri="{BB962C8B-B14F-4D97-AF65-F5344CB8AC3E}">
        <p14:creationId xmlns:p14="http://schemas.microsoft.com/office/powerpoint/2010/main" val="3707633609"/>
      </p:ext>
    </p:extLst>
  </p:cSld>
  <p:clrMapOvr>
    <a:masterClrMapping/>
  </p:clrMapOvr>
  <p:transition/>
  <p:timing/>
</p:sldLayout>
</file>

<file path=ppt/slideLayouts/slideLayout3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FE74D7D6-5BAE-4726-A68A-EE07E3EB6A55}" type="slidenum">
              <a:rPr lang="en-US" altLang="zh-CN">
                <a:solidFill>
                  <a:srgbClr val="000000"/>
                </a:solidFill>
              </a:rPr>
              <a:t>‹#›</a:t>
            </a:fld>
            <a:endParaRPr lang="en-US" altLang="zh-CN">
              <a:solidFill>
                <a:srgbClr val="000000"/>
              </a:solidFill>
            </a:endParaRPr>
          </a:p>
        </p:txBody>
      </p:sp>
    </p:spTree>
    <p:extLst>
      <p:ext uri="{BB962C8B-B14F-4D97-AF65-F5344CB8AC3E}">
        <p14:creationId xmlns:p14="http://schemas.microsoft.com/office/powerpoint/2010/main" val="3459627759"/>
      </p:ext>
    </p:extLst>
  </p:cSld>
  <p:clrMapOvr>
    <a:masterClrMapping/>
  </p:clrMapOvr>
  <p:transition/>
  <p:timing/>
</p:sldLayout>
</file>

<file path=ppt/slideLayouts/slideLayout3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142F8D9D-BF11-4D7A-B6B4-BB8100556E7B}" type="slidenum">
              <a:rPr lang="en-US" altLang="zh-CN">
                <a:solidFill>
                  <a:srgbClr val="000000"/>
                </a:solidFill>
              </a:rPr>
              <a:t>‹#›</a:t>
            </a:fld>
            <a:endParaRPr lang="en-US" altLang="zh-CN">
              <a:solidFill>
                <a:srgbClr val="000000"/>
              </a:solidFill>
            </a:endParaRPr>
          </a:p>
        </p:txBody>
      </p:sp>
    </p:spTree>
    <p:extLst>
      <p:ext uri="{BB962C8B-B14F-4D97-AF65-F5344CB8AC3E}">
        <p14:creationId xmlns:p14="http://schemas.microsoft.com/office/powerpoint/2010/main" val="2062065352"/>
      </p:ext>
    </p:extLst>
  </p:cSld>
  <p:clrMapOvr>
    <a:masterClrMapping/>
  </p:clrMapOvr>
  <p:transition/>
  <p:timing/>
</p:sldLayout>
</file>

<file path=ppt/slideLayouts/slideLayout3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B85AC6A6-5673-4BF9-9EF3-2BAB6E669441}" type="slidenum">
              <a:rPr lang="en-US" altLang="zh-CN">
                <a:solidFill>
                  <a:srgbClr val="000000"/>
                </a:solidFill>
              </a:rPr>
              <a:t>‹#›</a:t>
            </a:fld>
            <a:endParaRPr lang="en-US" altLang="zh-CN">
              <a:solidFill>
                <a:srgbClr val="000000"/>
              </a:solidFill>
            </a:endParaRPr>
          </a:p>
        </p:txBody>
      </p:sp>
    </p:spTree>
    <p:extLst>
      <p:ext uri="{BB962C8B-B14F-4D97-AF65-F5344CB8AC3E}">
        <p14:creationId xmlns:p14="http://schemas.microsoft.com/office/powerpoint/2010/main" val="1056044984"/>
      </p:ext>
    </p:extLst>
  </p:cSld>
  <p:clrMapOvr>
    <a:masterClrMapping/>
  </p:clrMapOvr>
  <p:transition/>
  <p:timing/>
</p:sldLayout>
</file>

<file path=ppt/slideLayouts/slideLayout3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2130425"/>
            <a:ext cx="7772400" cy="1470025"/>
          </a:xfrm>
        </p:spPr>
        <p:txBody>
          <a:bodyPr/>
          <a:lstStyle/>
          <a:p>
            <a:r>
              <a:rPr lang="zh-CN" altLang="en-US"/>
              <a:t>单击此处编辑母版标题样式</a:t>
            </a:r>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4C8F01A1-BBDE-4F77-805B-23764F298DE0}" type="slidenum">
              <a:rPr lang="en-US" altLang="zh-CN">
                <a:solidFill>
                  <a:srgbClr val="000000"/>
                </a:solidFill>
              </a:rPr>
              <a:t>‹#›</a:t>
            </a:fld>
            <a:endParaRPr lang="en-US" altLang="zh-CN">
              <a:solidFill>
                <a:srgbClr val="000000"/>
              </a:solidFill>
            </a:endParaRPr>
          </a:p>
        </p:txBody>
      </p:sp>
    </p:spTree>
    <p:extLst>
      <p:ext uri="{BB962C8B-B14F-4D97-AF65-F5344CB8AC3E}">
        <p14:creationId xmlns:p14="http://schemas.microsoft.com/office/powerpoint/2010/main" val="3926245120"/>
      </p:ext>
    </p:extLst>
  </p:cSld>
  <p:clrMapOvr>
    <a:masterClrMapping/>
  </p:clrMapOvr>
  <p:transition/>
  <p:timing/>
</p:sldLayout>
</file>

<file path=ppt/slideLayouts/slideLayout3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00B9E8D2-A818-44FC-A5E8-34CF78428928}" type="slidenum">
              <a:rPr lang="en-US" altLang="zh-CN">
                <a:solidFill>
                  <a:srgbClr val="000000"/>
                </a:solidFill>
              </a:rPr>
              <a:t>‹#›</a:t>
            </a:fld>
            <a:endParaRPr lang="en-US" altLang="zh-CN">
              <a:solidFill>
                <a:srgbClr val="000000"/>
              </a:solidFill>
            </a:endParaRPr>
          </a:p>
        </p:txBody>
      </p:sp>
    </p:spTree>
    <p:extLst>
      <p:ext uri="{BB962C8B-B14F-4D97-AF65-F5344CB8AC3E}">
        <p14:creationId xmlns:p14="http://schemas.microsoft.com/office/powerpoint/2010/main" val="3138531114"/>
      </p:ext>
    </p:extLst>
  </p:cSld>
  <p:clrMapOvr>
    <a:masterClrMapping/>
  </p:clrMapOvr>
  <p:transition/>
  <p:timing/>
</p:sldLayout>
</file>

<file path=ppt/slideLayouts/slideLayout3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CAB5CBDF-9876-4F0B-97F9-A66611DA848F}" type="slidenum">
              <a:rPr lang="en-US" altLang="zh-CN">
                <a:solidFill>
                  <a:srgbClr val="000000"/>
                </a:solidFill>
              </a:rPr>
              <a:t>‹#›</a:t>
            </a:fld>
            <a:endParaRPr lang="en-US" altLang="zh-CN">
              <a:solidFill>
                <a:srgbClr val="000000"/>
              </a:solidFill>
            </a:endParaRPr>
          </a:p>
        </p:txBody>
      </p:sp>
    </p:spTree>
    <p:extLst>
      <p:ext uri="{BB962C8B-B14F-4D97-AF65-F5344CB8AC3E}">
        <p14:creationId xmlns:p14="http://schemas.microsoft.com/office/powerpoint/2010/main" val="1027505286"/>
      </p:ext>
    </p:extLst>
  </p:cSld>
  <p:clrMapOvr>
    <a:masterClrMapping/>
  </p:clrMapOvr>
  <p:transition/>
  <p:timing/>
</p:sldLayout>
</file>

<file path=ppt/slideLayouts/slideLayout3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03B7D3D5-D8E2-45F6-984E-FE8C4BCE3DFC}" type="slidenum">
              <a:rPr lang="en-US" altLang="zh-CN">
                <a:solidFill>
                  <a:srgbClr val="000000"/>
                </a:solidFill>
              </a:rPr>
              <a:t>‹#›</a:t>
            </a:fld>
            <a:endParaRPr lang="en-US" altLang="zh-CN">
              <a:solidFill>
                <a:srgbClr val="000000"/>
              </a:solidFill>
            </a:endParaRPr>
          </a:p>
        </p:txBody>
      </p:sp>
    </p:spTree>
    <p:extLst>
      <p:ext uri="{BB962C8B-B14F-4D97-AF65-F5344CB8AC3E}">
        <p14:creationId xmlns:p14="http://schemas.microsoft.com/office/powerpoint/2010/main" val="1527383934"/>
      </p:ext>
    </p:extLst>
  </p:cSld>
  <p:clrMapOvr>
    <a:masterClrMapping/>
  </p:clrMapOvr>
  <p:transition/>
  <p:timing/>
</p:sldLayout>
</file>

<file path=ppt/slideLayouts/slideLayout3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lvl1pPr>
              <a:defRPr/>
            </a:lvl1pPr>
          </a:lstStyle>
          <a:p>
            <a:endParaRPr lang="en-US" altLang="zh-CN">
              <a:solidFill>
                <a:srgbClr val="000000"/>
              </a:solidFill>
            </a:endParaRPr>
          </a:p>
        </p:txBody>
      </p:sp>
      <p:sp>
        <p:nvSpPr>
          <p:cNvPr id="8" name="页脚占位符 7"/>
          <p:cNvSpPr>
            <a:spLocks noGrp="1"/>
          </p:cNvSpPr>
          <p:nvPr>
            <p:ph type="ftr" sz="quarter" idx="11"/>
          </p:nvPr>
        </p:nvSpPr>
        <p:spPr/>
        <p:txBody>
          <a:bodyPr/>
          <a:lstStyle>
            <a:lvl1pPr>
              <a:defRPr/>
            </a:lvl1pPr>
          </a:lstStyle>
          <a:p>
            <a:endParaRPr lang="en-US" altLang="zh-CN">
              <a:solidFill>
                <a:srgbClr val="000000"/>
              </a:solidFill>
            </a:endParaRPr>
          </a:p>
        </p:txBody>
      </p:sp>
      <p:sp>
        <p:nvSpPr>
          <p:cNvPr id="9" name="灯片编号占位符 8"/>
          <p:cNvSpPr>
            <a:spLocks noGrp="1"/>
          </p:cNvSpPr>
          <p:nvPr>
            <p:ph type="sldNum" sz="quarter" idx="12"/>
          </p:nvPr>
        </p:nvSpPr>
        <p:spPr/>
        <p:txBody>
          <a:bodyPr/>
          <a:lstStyle>
            <a:lvl1pPr>
              <a:defRPr/>
            </a:lvl1pPr>
          </a:lstStyle>
          <a:p>
            <a:fld id="{C286E0DC-F63D-48E3-9727-F7E232DC541F}" type="slidenum">
              <a:rPr lang="en-US" altLang="zh-CN">
                <a:solidFill>
                  <a:srgbClr val="000000"/>
                </a:solidFill>
              </a:rPr>
              <a:t>‹#›</a:t>
            </a:fld>
            <a:endParaRPr lang="en-US" altLang="zh-CN">
              <a:solidFill>
                <a:srgbClr val="000000"/>
              </a:solidFill>
            </a:endParaRPr>
          </a:p>
        </p:txBody>
      </p:sp>
    </p:spTree>
    <p:extLst>
      <p:ext uri="{BB962C8B-B14F-4D97-AF65-F5344CB8AC3E}">
        <p14:creationId xmlns:p14="http://schemas.microsoft.com/office/powerpoint/2010/main" val="2193089679"/>
      </p:ext>
    </p:extLst>
  </p:cSld>
  <p:clrMapOvr>
    <a:masterClrMapping/>
  </p:clrMapOvr>
  <p:transition/>
  <p:timing/>
</p:sldLayout>
</file>

<file path=ppt/slideLayouts/slideLayout3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lvl1pPr>
              <a:defRPr/>
            </a:lvl1pPr>
          </a:lstStyle>
          <a:p>
            <a:endParaRPr lang="en-US" altLang="zh-CN">
              <a:solidFill>
                <a:srgbClr val="000000"/>
              </a:solidFill>
            </a:endParaRPr>
          </a:p>
        </p:txBody>
      </p:sp>
      <p:sp>
        <p:nvSpPr>
          <p:cNvPr id="4" name="页脚占位符 3"/>
          <p:cNvSpPr>
            <a:spLocks noGrp="1"/>
          </p:cNvSpPr>
          <p:nvPr>
            <p:ph type="ftr" sz="quarter" idx="11"/>
          </p:nvPr>
        </p:nvSpPr>
        <p:spPr/>
        <p:txBody>
          <a:bodyPr/>
          <a:lstStyle>
            <a:lvl1pPr>
              <a:defRPr/>
            </a:lvl1pPr>
          </a:lstStyle>
          <a:p>
            <a:endParaRPr lang="en-US" altLang="zh-CN">
              <a:solidFill>
                <a:srgbClr val="000000"/>
              </a:solidFill>
            </a:endParaRPr>
          </a:p>
        </p:txBody>
      </p:sp>
      <p:sp>
        <p:nvSpPr>
          <p:cNvPr id="5" name="灯片编号占位符 4"/>
          <p:cNvSpPr>
            <a:spLocks noGrp="1"/>
          </p:cNvSpPr>
          <p:nvPr>
            <p:ph type="sldNum" sz="quarter" idx="12"/>
          </p:nvPr>
        </p:nvSpPr>
        <p:spPr/>
        <p:txBody>
          <a:bodyPr/>
          <a:lstStyle>
            <a:lvl1pPr>
              <a:defRPr/>
            </a:lvl1pPr>
          </a:lstStyle>
          <a:p>
            <a:fld id="{81190E9C-62C8-415F-8513-F3736AF6DC92}" type="slidenum">
              <a:rPr lang="en-US" altLang="zh-CN">
                <a:solidFill>
                  <a:srgbClr val="000000"/>
                </a:solidFill>
              </a:rPr>
              <a:t>‹#›</a:t>
            </a:fld>
            <a:endParaRPr lang="en-US" altLang="zh-CN">
              <a:solidFill>
                <a:srgbClr val="000000"/>
              </a:solidFill>
            </a:endParaRPr>
          </a:p>
        </p:txBody>
      </p:sp>
    </p:spTree>
    <p:extLst>
      <p:ext uri="{BB962C8B-B14F-4D97-AF65-F5344CB8AC3E}">
        <p14:creationId xmlns:p14="http://schemas.microsoft.com/office/powerpoint/2010/main" val="694150534"/>
      </p:ext>
    </p:extLst>
  </p:cSld>
  <p:clrMapOvr>
    <a:masterClrMapping/>
  </p:clrMapOvr>
  <p:transition/>
  <p:timing/>
</p:sldLayout>
</file>

<file path=ppt/slideLayouts/slideLayout4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lvl1pPr>
              <a:defRPr/>
            </a:lvl1pPr>
          </a:lstStyle>
          <a:p>
            <a:endParaRPr lang="en-US" altLang="zh-CN">
              <a:solidFill>
                <a:srgbClr val="000000"/>
              </a:solidFill>
            </a:endParaRPr>
          </a:p>
        </p:txBody>
      </p:sp>
      <p:sp>
        <p:nvSpPr>
          <p:cNvPr id="3" name="页脚占位符 2"/>
          <p:cNvSpPr>
            <a:spLocks noGrp="1"/>
          </p:cNvSpPr>
          <p:nvPr>
            <p:ph type="ftr" sz="quarter" idx="11"/>
          </p:nvPr>
        </p:nvSpPr>
        <p:spPr/>
        <p:txBody>
          <a:bodyPr/>
          <a:lstStyle>
            <a:lvl1pPr>
              <a:defRPr/>
            </a:lvl1pPr>
          </a:lstStyle>
          <a:p>
            <a:endParaRPr lang="en-US" altLang="zh-CN">
              <a:solidFill>
                <a:srgbClr val="000000"/>
              </a:solidFill>
            </a:endParaRPr>
          </a:p>
        </p:txBody>
      </p:sp>
      <p:sp>
        <p:nvSpPr>
          <p:cNvPr id="4" name="灯片编号占位符 3"/>
          <p:cNvSpPr>
            <a:spLocks noGrp="1"/>
          </p:cNvSpPr>
          <p:nvPr>
            <p:ph type="sldNum" sz="quarter" idx="12"/>
          </p:nvPr>
        </p:nvSpPr>
        <p:spPr/>
        <p:txBody>
          <a:bodyPr/>
          <a:lstStyle>
            <a:lvl1pPr>
              <a:defRPr/>
            </a:lvl1pPr>
          </a:lstStyle>
          <a:p>
            <a:fld id="{14E590D9-05F3-468A-ABF2-C8909559CACB}" type="slidenum">
              <a:rPr lang="en-US" altLang="zh-CN">
                <a:solidFill>
                  <a:srgbClr val="000000"/>
                </a:solidFill>
              </a:rPr>
              <a:t>‹#›</a:t>
            </a:fld>
            <a:endParaRPr lang="en-US" altLang="zh-CN">
              <a:solidFill>
                <a:srgbClr val="000000"/>
              </a:solidFill>
            </a:endParaRPr>
          </a:p>
        </p:txBody>
      </p:sp>
    </p:spTree>
    <p:extLst>
      <p:ext uri="{BB962C8B-B14F-4D97-AF65-F5344CB8AC3E}">
        <p14:creationId xmlns:p14="http://schemas.microsoft.com/office/powerpoint/2010/main" val="1903278447"/>
      </p:ext>
    </p:extLst>
  </p:cSld>
  <p:clrMapOvr>
    <a:masterClrMapping/>
  </p:clrMapOvr>
  <p:transition/>
  <p:timing/>
</p:sldLayout>
</file>

<file path=ppt/slideLayouts/slideLayout4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8A1D3827-12DA-4972-9497-CC126269155A}" type="slidenum">
              <a:rPr lang="en-US" altLang="zh-CN">
                <a:solidFill>
                  <a:srgbClr val="000000"/>
                </a:solidFill>
              </a:rPr>
              <a:t>‹#›</a:t>
            </a:fld>
            <a:endParaRPr lang="en-US" altLang="zh-CN">
              <a:solidFill>
                <a:srgbClr val="000000"/>
              </a:solidFill>
            </a:endParaRPr>
          </a:p>
        </p:txBody>
      </p:sp>
    </p:spTree>
    <p:extLst>
      <p:ext uri="{BB962C8B-B14F-4D97-AF65-F5344CB8AC3E}">
        <p14:creationId xmlns:p14="http://schemas.microsoft.com/office/powerpoint/2010/main" val="3779484425"/>
      </p:ext>
    </p:extLst>
  </p:cSld>
  <p:clrMapOvr>
    <a:masterClrMapping/>
  </p:clrMapOvr>
  <p:transition/>
  <p:timing/>
</p:sldLayout>
</file>

<file path=ppt/slideLayouts/slideLayout4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FE74D7D6-5BAE-4726-A68A-EE07E3EB6A55}" type="slidenum">
              <a:rPr lang="en-US" altLang="zh-CN">
                <a:solidFill>
                  <a:srgbClr val="000000"/>
                </a:solidFill>
              </a:rPr>
              <a:t>‹#›</a:t>
            </a:fld>
            <a:endParaRPr lang="en-US" altLang="zh-CN">
              <a:solidFill>
                <a:srgbClr val="000000"/>
              </a:solidFill>
            </a:endParaRPr>
          </a:p>
        </p:txBody>
      </p:sp>
    </p:spTree>
    <p:extLst>
      <p:ext uri="{BB962C8B-B14F-4D97-AF65-F5344CB8AC3E}">
        <p14:creationId xmlns:p14="http://schemas.microsoft.com/office/powerpoint/2010/main" val="2914841106"/>
      </p:ext>
    </p:extLst>
  </p:cSld>
  <p:clrMapOvr>
    <a:masterClrMapping/>
  </p:clrMapOvr>
  <p:transition/>
  <p:timing/>
</p:sldLayout>
</file>

<file path=ppt/slideLayouts/slideLayout4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142F8D9D-BF11-4D7A-B6B4-BB8100556E7B}" type="slidenum">
              <a:rPr lang="en-US" altLang="zh-CN">
                <a:solidFill>
                  <a:srgbClr val="000000"/>
                </a:solidFill>
              </a:rPr>
              <a:t>‹#›</a:t>
            </a:fld>
            <a:endParaRPr lang="en-US" altLang="zh-CN">
              <a:solidFill>
                <a:srgbClr val="000000"/>
              </a:solidFill>
            </a:endParaRPr>
          </a:p>
        </p:txBody>
      </p:sp>
    </p:spTree>
    <p:extLst>
      <p:ext uri="{BB962C8B-B14F-4D97-AF65-F5344CB8AC3E}">
        <p14:creationId xmlns:p14="http://schemas.microsoft.com/office/powerpoint/2010/main" val="1666571222"/>
      </p:ext>
    </p:extLst>
  </p:cSld>
  <p:clrMapOvr>
    <a:masterClrMapping/>
  </p:clrMapOvr>
  <p:transition/>
  <p:timing/>
</p:sldLayout>
</file>

<file path=ppt/slideLayouts/slideLayout4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B85AC6A6-5673-4BF9-9EF3-2BAB6E669441}" type="slidenum">
              <a:rPr lang="en-US" altLang="zh-CN">
                <a:solidFill>
                  <a:srgbClr val="000000"/>
                </a:solidFill>
              </a:rPr>
              <a:t>‹#›</a:t>
            </a:fld>
            <a:endParaRPr lang="en-US" altLang="zh-CN">
              <a:solidFill>
                <a:srgbClr val="000000"/>
              </a:solidFill>
            </a:endParaRPr>
          </a:p>
        </p:txBody>
      </p:sp>
    </p:spTree>
    <p:extLst>
      <p:ext uri="{BB962C8B-B14F-4D97-AF65-F5344CB8AC3E}">
        <p14:creationId xmlns:p14="http://schemas.microsoft.com/office/powerpoint/2010/main" val="2686591397"/>
      </p:ext>
    </p:extLst>
  </p:cSld>
  <p:clrMapOvr>
    <a:masterClrMapping/>
  </p:clrMapOvr>
  <p:transition/>
  <p:timing/>
</p:sldLayout>
</file>

<file path=ppt/slideLayouts/slideLayout4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2130425"/>
            <a:ext cx="7772400" cy="1470025"/>
          </a:xfrm>
        </p:spPr>
        <p:txBody>
          <a:bodyPr/>
          <a:lstStyle/>
          <a:p>
            <a:r>
              <a:rPr lang="zh-CN" altLang="en-US"/>
              <a:t>单击此处编辑母版标题样式</a:t>
            </a:r>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3CA925D2-39D1-40BA-ADF4-AB98C0A666A6}" type="slidenum">
              <a:rPr lang="en-US" altLang="zh-CN">
                <a:solidFill>
                  <a:srgbClr val="000000"/>
                </a:solidFill>
              </a:rPr>
              <a:t>‹#›</a:t>
            </a:fld>
            <a:endParaRPr lang="en-US" altLang="zh-CN">
              <a:solidFill>
                <a:srgbClr val="000000"/>
              </a:solidFill>
            </a:endParaRPr>
          </a:p>
        </p:txBody>
      </p:sp>
    </p:spTree>
    <p:extLst>
      <p:ext uri="{BB962C8B-B14F-4D97-AF65-F5344CB8AC3E}">
        <p14:creationId xmlns:p14="http://schemas.microsoft.com/office/powerpoint/2010/main" val="577290038"/>
      </p:ext>
    </p:extLst>
  </p:cSld>
  <p:clrMapOvr>
    <a:masterClrMapping/>
  </p:clrMapOvr>
  <p:transition/>
  <p:timing/>
</p:sldLayout>
</file>

<file path=ppt/slideLayouts/slideLayout4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61211D2D-D12E-4138-9B2E-0BE8C147CEC0}" type="slidenum">
              <a:rPr lang="en-US" altLang="zh-CN">
                <a:solidFill>
                  <a:srgbClr val="000000"/>
                </a:solidFill>
              </a:rPr>
              <a:t>‹#›</a:t>
            </a:fld>
            <a:endParaRPr lang="en-US" altLang="zh-CN">
              <a:solidFill>
                <a:srgbClr val="000000"/>
              </a:solidFill>
            </a:endParaRPr>
          </a:p>
        </p:txBody>
      </p:sp>
    </p:spTree>
    <p:extLst>
      <p:ext uri="{BB962C8B-B14F-4D97-AF65-F5344CB8AC3E}">
        <p14:creationId xmlns:p14="http://schemas.microsoft.com/office/powerpoint/2010/main" val="4047806235"/>
      </p:ext>
    </p:extLst>
  </p:cSld>
  <p:clrMapOvr>
    <a:masterClrMapping/>
  </p:clrMapOvr>
  <p:transition/>
  <p:timing/>
</p:sldLayout>
</file>

<file path=ppt/slideLayouts/slideLayout4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E327A3D3-F86A-4C52-BAAF-7BE2A225A688}" type="slidenum">
              <a:rPr lang="en-US" altLang="zh-CN">
                <a:solidFill>
                  <a:srgbClr val="000000"/>
                </a:solidFill>
              </a:rPr>
              <a:t>‹#›</a:t>
            </a:fld>
            <a:endParaRPr lang="en-US" altLang="zh-CN">
              <a:solidFill>
                <a:srgbClr val="000000"/>
              </a:solidFill>
            </a:endParaRPr>
          </a:p>
        </p:txBody>
      </p:sp>
    </p:spTree>
    <p:extLst>
      <p:ext uri="{BB962C8B-B14F-4D97-AF65-F5344CB8AC3E}">
        <p14:creationId xmlns:p14="http://schemas.microsoft.com/office/powerpoint/2010/main" val="931557367"/>
      </p:ext>
    </p:extLst>
  </p:cSld>
  <p:clrMapOvr>
    <a:masterClrMapping/>
  </p:clrMapOvr>
  <p:transition/>
  <p:timing/>
</p:sldLayout>
</file>

<file path=ppt/slideLayouts/slideLayout4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821EAA35-6DDD-4815-8069-92EF7C1BFFCB}" type="slidenum">
              <a:rPr lang="en-US" altLang="zh-CN">
                <a:solidFill>
                  <a:srgbClr val="000000"/>
                </a:solidFill>
              </a:rPr>
              <a:t>‹#›</a:t>
            </a:fld>
            <a:endParaRPr lang="en-US" altLang="zh-CN">
              <a:solidFill>
                <a:srgbClr val="000000"/>
              </a:solidFill>
            </a:endParaRPr>
          </a:p>
        </p:txBody>
      </p:sp>
    </p:spTree>
    <p:extLst>
      <p:ext uri="{BB962C8B-B14F-4D97-AF65-F5344CB8AC3E}">
        <p14:creationId xmlns:p14="http://schemas.microsoft.com/office/powerpoint/2010/main" val="1267035222"/>
      </p:ext>
    </p:extLst>
  </p:cSld>
  <p:clrMapOvr>
    <a:masterClrMapping/>
  </p:clrMapOvr>
  <p:transition/>
  <p:timing/>
</p:sldLayout>
</file>

<file path=ppt/slideLayouts/slideLayout4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lvl1pPr>
              <a:defRPr/>
            </a:lvl1pPr>
          </a:lstStyle>
          <a:p>
            <a:endParaRPr lang="en-US" altLang="zh-CN">
              <a:solidFill>
                <a:srgbClr val="000000"/>
              </a:solidFill>
            </a:endParaRPr>
          </a:p>
        </p:txBody>
      </p:sp>
      <p:sp>
        <p:nvSpPr>
          <p:cNvPr id="8" name="页脚占位符 7"/>
          <p:cNvSpPr>
            <a:spLocks noGrp="1"/>
          </p:cNvSpPr>
          <p:nvPr>
            <p:ph type="ftr" sz="quarter" idx="11"/>
          </p:nvPr>
        </p:nvSpPr>
        <p:spPr/>
        <p:txBody>
          <a:bodyPr/>
          <a:lstStyle>
            <a:lvl1pPr>
              <a:defRPr/>
            </a:lvl1pPr>
          </a:lstStyle>
          <a:p>
            <a:endParaRPr lang="en-US" altLang="zh-CN">
              <a:solidFill>
                <a:srgbClr val="000000"/>
              </a:solidFill>
            </a:endParaRPr>
          </a:p>
        </p:txBody>
      </p:sp>
      <p:sp>
        <p:nvSpPr>
          <p:cNvPr id="9" name="灯片编号占位符 8"/>
          <p:cNvSpPr>
            <a:spLocks noGrp="1"/>
          </p:cNvSpPr>
          <p:nvPr>
            <p:ph type="sldNum" sz="quarter" idx="12"/>
          </p:nvPr>
        </p:nvSpPr>
        <p:spPr/>
        <p:txBody>
          <a:bodyPr/>
          <a:lstStyle>
            <a:lvl1pPr>
              <a:defRPr/>
            </a:lvl1pPr>
          </a:lstStyle>
          <a:p>
            <a:fld id="{619D841D-9337-4D9B-A2DD-4F78BA55B427}" type="slidenum">
              <a:rPr lang="en-US" altLang="zh-CN">
                <a:solidFill>
                  <a:srgbClr val="000000"/>
                </a:solidFill>
              </a:rPr>
              <a:t>‹#›</a:t>
            </a:fld>
            <a:endParaRPr lang="en-US" altLang="zh-CN">
              <a:solidFill>
                <a:srgbClr val="000000"/>
              </a:solidFill>
            </a:endParaRPr>
          </a:p>
        </p:txBody>
      </p:sp>
    </p:spTree>
    <p:extLst>
      <p:ext uri="{BB962C8B-B14F-4D97-AF65-F5344CB8AC3E}">
        <p14:creationId xmlns:p14="http://schemas.microsoft.com/office/powerpoint/2010/main" val="3168355860"/>
      </p:ext>
    </p:extLst>
  </p:cSld>
  <p:clrMapOvr>
    <a:masterClrMapping/>
  </p:clrMapOvr>
  <p:transition/>
  <p:timing/>
</p:sldLayout>
</file>

<file path=ppt/slideLayouts/slideLayout5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lvl1pPr>
              <a:defRPr/>
            </a:lvl1pPr>
          </a:lstStyle>
          <a:p>
            <a:endParaRPr lang="en-US" altLang="zh-CN">
              <a:solidFill>
                <a:srgbClr val="000000"/>
              </a:solidFill>
            </a:endParaRPr>
          </a:p>
        </p:txBody>
      </p:sp>
      <p:sp>
        <p:nvSpPr>
          <p:cNvPr id="4" name="页脚占位符 3"/>
          <p:cNvSpPr>
            <a:spLocks noGrp="1"/>
          </p:cNvSpPr>
          <p:nvPr>
            <p:ph type="ftr" sz="quarter" idx="11"/>
          </p:nvPr>
        </p:nvSpPr>
        <p:spPr/>
        <p:txBody>
          <a:bodyPr/>
          <a:lstStyle>
            <a:lvl1pPr>
              <a:defRPr/>
            </a:lvl1pPr>
          </a:lstStyle>
          <a:p>
            <a:endParaRPr lang="en-US" altLang="zh-CN">
              <a:solidFill>
                <a:srgbClr val="000000"/>
              </a:solidFill>
            </a:endParaRPr>
          </a:p>
        </p:txBody>
      </p:sp>
      <p:sp>
        <p:nvSpPr>
          <p:cNvPr id="5" name="灯片编号占位符 4"/>
          <p:cNvSpPr>
            <a:spLocks noGrp="1"/>
          </p:cNvSpPr>
          <p:nvPr>
            <p:ph type="sldNum" sz="quarter" idx="12"/>
          </p:nvPr>
        </p:nvSpPr>
        <p:spPr/>
        <p:txBody>
          <a:bodyPr/>
          <a:lstStyle>
            <a:lvl1pPr>
              <a:defRPr/>
            </a:lvl1pPr>
          </a:lstStyle>
          <a:p>
            <a:fld id="{93316714-BADE-45A2-A982-6101231456ED}" type="slidenum">
              <a:rPr lang="en-US" altLang="zh-CN">
                <a:solidFill>
                  <a:srgbClr val="000000"/>
                </a:solidFill>
              </a:rPr>
              <a:t>‹#›</a:t>
            </a:fld>
            <a:endParaRPr lang="en-US" altLang="zh-CN">
              <a:solidFill>
                <a:srgbClr val="000000"/>
              </a:solidFill>
            </a:endParaRPr>
          </a:p>
        </p:txBody>
      </p:sp>
    </p:spTree>
    <p:extLst>
      <p:ext uri="{BB962C8B-B14F-4D97-AF65-F5344CB8AC3E}">
        <p14:creationId xmlns:p14="http://schemas.microsoft.com/office/powerpoint/2010/main" val="3766302296"/>
      </p:ext>
    </p:extLst>
  </p:cSld>
  <p:clrMapOvr>
    <a:masterClrMapping/>
  </p:clrMapOvr>
  <p:transition/>
  <p:timing/>
</p:sldLayout>
</file>

<file path=ppt/slideLayouts/slideLayout5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lvl1pPr>
              <a:defRPr/>
            </a:lvl1pPr>
          </a:lstStyle>
          <a:p>
            <a:endParaRPr lang="en-US" altLang="zh-CN">
              <a:solidFill>
                <a:srgbClr val="000000"/>
              </a:solidFill>
            </a:endParaRPr>
          </a:p>
        </p:txBody>
      </p:sp>
      <p:sp>
        <p:nvSpPr>
          <p:cNvPr id="3" name="页脚占位符 2"/>
          <p:cNvSpPr>
            <a:spLocks noGrp="1"/>
          </p:cNvSpPr>
          <p:nvPr>
            <p:ph type="ftr" sz="quarter" idx="11"/>
          </p:nvPr>
        </p:nvSpPr>
        <p:spPr/>
        <p:txBody>
          <a:bodyPr/>
          <a:lstStyle>
            <a:lvl1pPr>
              <a:defRPr/>
            </a:lvl1pPr>
          </a:lstStyle>
          <a:p>
            <a:endParaRPr lang="en-US" altLang="zh-CN">
              <a:solidFill>
                <a:srgbClr val="000000"/>
              </a:solidFill>
            </a:endParaRPr>
          </a:p>
        </p:txBody>
      </p:sp>
      <p:sp>
        <p:nvSpPr>
          <p:cNvPr id="4" name="灯片编号占位符 3"/>
          <p:cNvSpPr>
            <a:spLocks noGrp="1"/>
          </p:cNvSpPr>
          <p:nvPr>
            <p:ph type="sldNum" sz="quarter" idx="12"/>
          </p:nvPr>
        </p:nvSpPr>
        <p:spPr/>
        <p:txBody>
          <a:bodyPr/>
          <a:lstStyle>
            <a:lvl1pPr>
              <a:defRPr/>
            </a:lvl1pPr>
          </a:lstStyle>
          <a:p>
            <a:fld id="{B28DDFF1-E169-4223-9DE2-D2AB85AAC5FE}" type="slidenum">
              <a:rPr lang="en-US" altLang="zh-CN">
                <a:solidFill>
                  <a:srgbClr val="000000"/>
                </a:solidFill>
              </a:rPr>
              <a:t>‹#›</a:t>
            </a:fld>
            <a:endParaRPr lang="en-US" altLang="zh-CN">
              <a:solidFill>
                <a:srgbClr val="000000"/>
              </a:solidFill>
            </a:endParaRPr>
          </a:p>
        </p:txBody>
      </p:sp>
    </p:spTree>
    <p:extLst>
      <p:ext uri="{BB962C8B-B14F-4D97-AF65-F5344CB8AC3E}">
        <p14:creationId xmlns:p14="http://schemas.microsoft.com/office/powerpoint/2010/main" val="4054856124"/>
      </p:ext>
    </p:extLst>
  </p:cSld>
  <p:clrMapOvr>
    <a:masterClrMapping/>
  </p:clrMapOvr>
  <p:transition/>
  <p:timing/>
</p:sldLayout>
</file>

<file path=ppt/slideLayouts/slideLayout5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D1B68E4B-DD03-433C-B410-E778ADE70D02}" type="slidenum">
              <a:rPr lang="en-US" altLang="zh-CN">
                <a:solidFill>
                  <a:srgbClr val="000000"/>
                </a:solidFill>
              </a:rPr>
              <a:t>‹#›</a:t>
            </a:fld>
            <a:endParaRPr lang="en-US" altLang="zh-CN">
              <a:solidFill>
                <a:srgbClr val="000000"/>
              </a:solidFill>
            </a:endParaRPr>
          </a:p>
        </p:txBody>
      </p:sp>
    </p:spTree>
    <p:extLst>
      <p:ext uri="{BB962C8B-B14F-4D97-AF65-F5344CB8AC3E}">
        <p14:creationId xmlns:p14="http://schemas.microsoft.com/office/powerpoint/2010/main" val="4153781776"/>
      </p:ext>
    </p:extLst>
  </p:cSld>
  <p:clrMapOvr>
    <a:masterClrMapping/>
  </p:clrMapOvr>
  <p:transition/>
  <p:timing/>
</p:sldLayout>
</file>

<file path=ppt/slideLayouts/slideLayout5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9EDCEED2-50F0-4F79-99B9-10A449D6455B}" type="slidenum">
              <a:rPr lang="en-US" altLang="zh-CN">
                <a:solidFill>
                  <a:srgbClr val="000000"/>
                </a:solidFill>
              </a:rPr>
              <a:t>‹#›</a:t>
            </a:fld>
            <a:endParaRPr lang="en-US" altLang="zh-CN">
              <a:solidFill>
                <a:srgbClr val="000000"/>
              </a:solidFill>
            </a:endParaRPr>
          </a:p>
        </p:txBody>
      </p:sp>
    </p:spTree>
    <p:extLst>
      <p:ext uri="{BB962C8B-B14F-4D97-AF65-F5344CB8AC3E}">
        <p14:creationId xmlns:p14="http://schemas.microsoft.com/office/powerpoint/2010/main" val="721241693"/>
      </p:ext>
    </p:extLst>
  </p:cSld>
  <p:clrMapOvr>
    <a:masterClrMapping/>
  </p:clrMapOvr>
  <p:transition/>
  <p:timing/>
</p:sldLayout>
</file>

<file path=ppt/slideLayouts/slideLayout5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6AEC51B8-EAE4-49B6-B819-1A7BA3E92F27}" type="slidenum">
              <a:rPr lang="en-US" altLang="zh-CN">
                <a:solidFill>
                  <a:srgbClr val="000000"/>
                </a:solidFill>
              </a:rPr>
              <a:t>‹#›</a:t>
            </a:fld>
            <a:endParaRPr lang="en-US" altLang="zh-CN">
              <a:solidFill>
                <a:srgbClr val="000000"/>
              </a:solidFill>
            </a:endParaRPr>
          </a:p>
        </p:txBody>
      </p:sp>
    </p:spTree>
    <p:extLst>
      <p:ext uri="{BB962C8B-B14F-4D97-AF65-F5344CB8AC3E}">
        <p14:creationId xmlns:p14="http://schemas.microsoft.com/office/powerpoint/2010/main" val="426284946"/>
      </p:ext>
    </p:extLst>
  </p:cSld>
  <p:clrMapOvr>
    <a:masterClrMapping/>
  </p:clrMapOvr>
  <p:transition/>
  <p:timing/>
</p:sldLayout>
</file>

<file path=ppt/slideLayouts/slideLayout5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3F3A91A0-A389-49CF-9AA9-4F9CCAD98BA0}" type="slidenum">
              <a:rPr lang="en-US" altLang="zh-CN">
                <a:solidFill>
                  <a:srgbClr val="000000"/>
                </a:solidFill>
              </a:rPr>
              <a:t>‹#›</a:t>
            </a:fld>
            <a:endParaRPr lang="en-US" altLang="zh-CN">
              <a:solidFill>
                <a:srgbClr val="000000"/>
              </a:solidFill>
            </a:endParaRPr>
          </a:p>
        </p:txBody>
      </p:sp>
    </p:spTree>
    <p:extLst>
      <p:ext uri="{BB962C8B-B14F-4D97-AF65-F5344CB8AC3E}">
        <p14:creationId xmlns:p14="http://schemas.microsoft.com/office/powerpoint/2010/main" val="2702866005"/>
      </p:ext>
    </p:extLst>
  </p:cSld>
  <p:clrMapOvr>
    <a:masterClrMapping/>
  </p:clrMapOvr>
  <p:transition/>
  <p:timing/>
</p:sldLayout>
</file>

<file path=ppt/slideLayouts/slideLayout5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noProof="1"/>
              <a:t>单击此处编辑母版标题样式</a:t>
            </a:r>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noProof="1"/>
              <a:t>单击此处编辑母版副标题样式</a:t>
            </a:r>
          </a:p>
        </p:txBody>
      </p:sp>
      <p:sp>
        <p:nvSpPr>
          <p:cNvPr id="4" name="日期占位符 1027"/>
          <p:cNvSpPr>
            <a:spLocks noGrp="1"/>
          </p:cNvSpPr>
          <p:nvPr>
            <p:ph type="dt" sz="half" idx="10"/>
          </p:nvPr>
        </p:nvSpPr>
        <p:spPr/>
        <p:txBody>
          <a:bodyPr/>
          <a:lstStyle>
            <a:lvl1pPr>
              <a:buFontTx/>
              <a:buNone/>
              <a:defRPr/>
            </a:lvl1pPr>
          </a:lstStyle>
          <a:p>
            <a:pPr>
              <a:defRPr/>
            </a:pPr>
            <a:endParaRPr lang="zh-CN" altLang="en-US"/>
          </a:p>
        </p:txBody>
      </p:sp>
      <p:sp>
        <p:nvSpPr>
          <p:cNvPr id="5" name="页脚占位符 1028"/>
          <p:cNvSpPr>
            <a:spLocks noGrp="1"/>
          </p:cNvSpPr>
          <p:nvPr>
            <p:ph type="ftr" sz="quarter" idx="11"/>
          </p:nvPr>
        </p:nvSpPr>
        <p:spPr/>
        <p:txBody>
          <a:bodyPr/>
          <a:lstStyle>
            <a:lvl1pPr>
              <a:buFontTx/>
              <a:buNone/>
              <a:defRPr/>
            </a:lvl1pPr>
          </a:lstStyle>
          <a:p>
            <a:pPr>
              <a:defRPr/>
            </a:pPr>
            <a:endParaRPr lang="zh-CN" altLang="en-US"/>
          </a:p>
        </p:txBody>
      </p:sp>
      <p:sp>
        <p:nvSpPr>
          <p:cNvPr id="6" name="灯片编号占位符 1029"/>
          <p:cNvSpPr>
            <a:spLocks noGrp="1"/>
          </p:cNvSpPr>
          <p:nvPr>
            <p:ph type="sldNum" sz="quarter" idx="12"/>
          </p:nvPr>
        </p:nvSpPr>
        <p:spPr/>
        <p:txBody>
          <a:bodyPr/>
          <a:lstStyle>
            <a:lvl1pPr>
              <a:buFontTx/>
              <a:buNone/>
              <a:defRPr/>
            </a:lvl1pPr>
          </a:lstStyle>
          <a:p>
            <a:pPr>
              <a:defRPr/>
            </a:pPr>
            <a:fld id="{4513F5CC-33C3-4025-95E4-58707E600595}" type="slidenum">
              <a:rPr lang="zh-CN" altLang="zh-CN"/>
              <a:pPr>
                <a:defRPr/>
              </a:pPr>
              <a:t>‹#›</a:t>
            </a:fld>
            <a:endParaRPr lang="zh-CN" altLang="zh-CN"/>
          </a:p>
        </p:txBody>
      </p:sp>
    </p:spTree>
    <p:extLst>
      <p:ext uri="{BB962C8B-B14F-4D97-AF65-F5344CB8AC3E}">
        <p14:creationId xmlns:p14="http://schemas.microsoft.com/office/powerpoint/2010/main" val="82616808"/>
      </p:ext>
    </p:extLst>
  </p:cSld>
  <p:clrMapOvr>
    <a:masterClrMapping/>
  </p:clrMapOvr>
  <p:transition/>
  <p:timing/>
</p:sldLayout>
</file>

<file path=ppt/slideLayouts/slideLayout5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内容占位符 2"/>
          <p:cNvSpPr>
            <a:spLocks noGrp="1"/>
          </p:cNvSpPr>
          <p:nvPr>
            <p:ph idx="1"/>
          </p:nvPr>
        </p:nvSpPr>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1027"/>
          <p:cNvSpPr>
            <a:spLocks noGrp="1"/>
          </p:cNvSpPr>
          <p:nvPr>
            <p:ph type="dt" sz="half" idx="10"/>
          </p:nvPr>
        </p:nvSpPr>
        <p:spPr/>
        <p:txBody>
          <a:bodyPr/>
          <a:lstStyle>
            <a:lvl1pPr>
              <a:buFontTx/>
              <a:buNone/>
              <a:defRPr/>
            </a:lvl1pPr>
          </a:lstStyle>
          <a:p>
            <a:pPr>
              <a:defRPr/>
            </a:pPr>
            <a:endParaRPr lang="zh-CN" altLang="en-US"/>
          </a:p>
        </p:txBody>
      </p:sp>
      <p:sp>
        <p:nvSpPr>
          <p:cNvPr id="5" name="页脚占位符 1028"/>
          <p:cNvSpPr>
            <a:spLocks noGrp="1"/>
          </p:cNvSpPr>
          <p:nvPr>
            <p:ph type="ftr" sz="quarter" idx="11"/>
          </p:nvPr>
        </p:nvSpPr>
        <p:spPr/>
        <p:txBody>
          <a:bodyPr/>
          <a:lstStyle>
            <a:lvl1pPr>
              <a:buFontTx/>
              <a:buNone/>
              <a:defRPr/>
            </a:lvl1pPr>
          </a:lstStyle>
          <a:p>
            <a:pPr>
              <a:defRPr/>
            </a:pPr>
            <a:endParaRPr lang="zh-CN" altLang="en-US"/>
          </a:p>
        </p:txBody>
      </p:sp>
      <p:sp>
        <p:nvSpPr>
          <p:cNvPr id="6" name="灯片编号占位符 1029"/>
          <p:cNvSpPr>
            <a:spLocks noGrp="1"/>
          </p:cNvSpPr>
          <p:nvPr>
            <p:ph type="sldNum" sz="quarter" idx="12"/>
          </p:nvPr>
        </p:nvSpPr>
        <p:spPr/>
        <p:txBody>
          <a:bodyPr/>
          <a:lstStyle>
            <a:lvl1pPr>
              <a:buFontTx/>
              <a:buNone/>
              <a:defRPr/>
            </a:lvl1pPr>
          </a:lstStyle>
          <a:p>
            <a:pPr>
              <a:defRPr/>
            </a:pPr>
            <a:fld id="{A8B205B8-7534-436C-A463-3AA00C4334A2}" type="slidenum">
              <a:rPr lang="zh-CN" altLang="zh-CN"/>
              <a:pPr>
                <a:defRPr/>
              </a:pPr>
              <a:t>‹#›</a:t>
            </a:fld>
            <a:endParaRPr lang="zh-CN" altLang="zh-CN"/>
          </a:p>
        </p:txBody>
      </p:sp>
    </p:spTree>
    <p:extLst>
      <p:ext uri="{BB962C8B-B14F-4D97-AF65-F5344CB8AC3E}">
        <p14:creationId xmlns:p14="http://schemas.microsoft.com/office/powerpoint/2010/main" val="2755122687"/>
      </p:ext>
    </p:extLst>
  </p:cSld>
  <p:clrMapOvr>
    <a:masterClrMapping/>
  </p:clrMapOvr>
  <p:transition/>
  <p:timing/>
</p:sldLayout>
</file>

<file path=ppt/slideLayouts/slideLayout5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noProof="1"/>
              <a:t>单击此处编辑母版标题样式</a:t>
            </a:r>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a:t>单击此处编辑母版文本样式</a:t>
            </a:r>
          </a:p>
        </p:txBody>
      </p:sp>
      <p:sp>
        <p:nvSpPr>
          <p:cNvPr id="4" name="日期占位符 1027"/>
          <p:cNvSpPr>
            <a:spLocks noGrp="1"/>
          </p:cNvSpPr>
          <p:nvPr>
            <p:ph type="dt" sz="half" idx="10"/>
          </p:nvPr>
        </p:nvSpPr>
        <p:spPr/>
        <p:txBody>
          <a:bodyPr/>
          <a:lstStyle>
            <a:lvl1pPr>
              <a:buFontTx/>
              <a:buNone/>
              <a:defRPr/>
            </a:lvl1pPr>
          </a:lstStyle>
          <a:p>
            <a:pPr>
              <a:defRPr/>
            </a:pPr>
            <a:endParaRPr lang="zh-CN" altLang="en-US"/>
          </a:p>
        </p:txBody>
      </p:sp>
      <p:sp>
        <p:nvSpPr>
          <p:cNvPr id="5" name="页脚占位符 1028"/>
          <p:cNvSpPr>
            <a:spLocks noGrp="1"/>
          </p:cNvSpPr>
          <p:nvPr>
            <p:ph type="ftr" sz="quarter" idx="11"/>
          </p:nvPr>
        </p:nvSpPr>
        <p:spPr/>
        <p:txBody>
          <a:bodyPr/>
          <a:lstStyle>
            <a:lvl1pPr>
              <a:buFontTx/>
              <a:buNone/>
              <a:defRPr/>
            </a:lvl1pPr>
          </a:lstStyle>
          <a:p>
            <a:pPr>
              <a:defRPr/>
            </a:pPr>
            <a:endParaRPr lang="zh-CN" altLang="en-US"/>
          </a:p>
        </p:txBody>
      </p:sp>
      <p:sp>
        <p:nvSpPr>
          <p:cNvPr id="6" name="灯片编号占位符 1029"/>
          <p:cNvSpPr>
            <a:spLocks noGrp="1"/>
          </p:cNvSpPr>
          <p:nvPr>
            <p:ph type="sldNum" sz="quarter" idx="12"/>
          </p:nvPr>
        </p:nvSpPr>
        <p:spPr/>
        <p:txBody>
          <a:bodyPr/>
          <a:lstStyle>
            <a:lvl1pPr>
              <a:buFontTx/>
              <a:buNone/>
              <a:defRPr/>
            </a:lvl1pPr>
          </a:lstStyle>
          <a:p>
            <a:pPr>
              <a:defRPr/>
            </a:pPr>
            <a:fld id="{0F450661-935B-48C8-9B4B-7768E3469D84}" type="slidenum">
              <a:rPr lang="zh-CN" altLang="zh-CN"/>
              <a:pPr>
                <a:defRPr/>
              </a:pPr>
              <a:t>‹#›</a:t>
            </a:fld>
            <a:endParaRPr lang="zh-CN" altLang="zh-CN"/>
          </a:p>
        </p:txBody>
      </p:sp>
    </p:spTree>
    <p:extLst>
      <p:ext uri="{BB962C8B-B14F-4D97-AF65-F5344CB8AC3E}">
        <p14:creationId xmlns:p14="http://schemas.microsoft.com/office/powerpoint/2010/main" val="4018432222"/>
      </p:ext>
    </p:extLst>
  </p:cSld>
  <p:clrMapOvr>
    <a:masterClrMapping/>
  </p:clrMapOvr>
  <p:transition/>
  <p:timing/>
</p:sldLayout>
</file>

<file path=ppt/slideLayouts/slideLayout5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内容占位符 2"/>
          <p:cNvSpPr>
            <a:spLocks noGrp="1"/>
          </p:cNvSpPr>
          <p:nvPr>
            <p:ph sz="half" idx="1"/>
          </p:nvPr>
        </p:nvSpPr>
        <p:spPr>
          <a:xfrm>
            <a:off x="457200" y="1600200"/>
            <a:ext cx="4032504" cy="4525963"/>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内容占位符 3"/>
          <p:cNvSpPr>
            <a:spLocks noGrp="1"/>
          </p:cNvSpPr>
          <p:nvPr>
            <p:ph sz="half" idx="2"/>
          </p:nvPr>
        </p:nvSpPr>
        <p:spPr>
          <a:xfrm>
            <a:off x="4654296" y="1600200"/>
            <a:ext cx="4032504" cy="4525963"/>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日期占位符 1027"/>
          <p:cNvSpPr>
            <a:spLocks noGrp="1"/>
          </p:cNvSpPr>
          <p:nvPr>
            <p:ph type="dt" sz="half" idx="10"/>
          </p:nvPr>
        </p:nvSpPr>
        <p:spPr/>
        <p:txBody>
          <a:bodyPr/>
          <a:lstStyle>
            <a:lvl1pPr>
              <a:buFontTx/>
              <a:buNone/>
              <a:defRPr/>
            </a:lvl1pPr>
          </a:lstStyle>
          <a:p>
            <a:pPr>
              <a:defRPr/>
            </a:pPr>
            <a:endParaRPr lang="zh-CN" altLang="en-US"/>
          </a:p>
        </p:txBody>
      </p:sp>
      <p:sp>
        <p:nvSpPr>
          <p:cNvPr id="6" name="页脚占位符 1028"/>
          <p:cNvSpPr>
            <a:spLocks noGrp="1"/>
          </p:cNvSpPr>
          <p:nvPr>
            <p:ph type="ftr" sz="quarter" idx="11"/>
          </p:nvPr>
        </p:nvSpPr>
        <p:spPr/>
        <p:txBody>
          <a:bodyPr/>
          <a:lstStyle>
            <a:lvl1pPr>
              <a:buFontTx/>
              <a:buNone/>
              <a:defRPr/>
            </a:lvl1pPr>
          </a:lstStyle>
          <a:p>
            <a:pPr>
              <a:defRPr/>
            </a:pPr>
            <a:endParaRPr lang="zh-CN" altLang="en-US"/>
          </a:p>
        </p:txBody>
      </p:sp>
      <p:sp>
        <p:nvSpPr>
          <p:cNvPr id="7" name="灯片编号占位符 1029"/>
          <p:cNvSpPr>
            <a:spLocks noGrp="1"/>
          </p:cNvSpPr>
          <p:nvPr>
            <p:ph type="sldNum" sz="quarter" idx="12"/>
          </p:nvPr>
        </p:nvSpPr>
        <p:spPr/>
        <p:txBody>
          <a:bodyPr/>
          <a:lstStyle>
            <a:lvl1pPr>
              <a:buFontTx/>
              <a:buNone/>
              <a:defRPr/>
            </a:lvl1pPr>
          </a:lstStyle>
          <a:p>
            <a:pPr>
              <a:defRPr/>
            </a:pPr>
            <a:fld id="{32D993E9-4926-4783-96B9-AFB1179E88F2}" type="slidenum">
              <a:rPr lang="zh-CN" altLang="zh-CN"/>
              <a:pPr>
                <a:defRPr/>
              </a:pPr>
              <a:t>‹#›</a:t>
            </a:fld>
            <a:endParaRPr lang="zh-CN" altLang="zh-CN"/>
          </a:p>
        </p:txBody>
      </p:sp>
    </p:spTree>
    <p:extLst>
      <p:ext uri="{BB962C8B-B14F-4D97-AF65-F5344CB8AC3E}">
        <p14:creationId xmlns:p14="http://schemas.microsoft.com/office/powerpoint/2010/main" val="4027299092"/>
      </p:ext>
    </p:extLst>
  </p:cSld>
  <p:clrMapOvr>
    <a:masterClrMapping/>
  </p:clrMapOvr>
  <p:transition/>
  <p:timing/>
</p:sldLayout>
</file>

<file path=ppt/slideLayouts/slideLayout6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629841" y="365125"/>
            <a:ext cx="7886700" cy="1325563"/>
          </a:xfrm>
        </p:spPr>
        <p:txBody>
          <a:bodyPr/>
          <a:lstStyle/>
          <a:p>
            <a:r>
              <a:rPr lang="zh-CN" altLang="en-US" noProof="1"/>
              <a:t>单击此处编辑母版标题样式</a:t>
            </a:r>
          </a:p>
        </p:txBody>
      </p:sp>
      <p:sp>
        <p:nvSpPr>
          <p:cNvPr id="3" name="文本占位符 2"/>
          <p:cNvSpPr>
            <a:spLocks noGrp="1"/>
          </p:cNvSpPr>
          <p:nvPr>
            <p:ph type="body" idx="1"/>
          </p:nvPr>
        </p:nvSpPr>
        <p:spPr>
          <a:xfrm>
            <a:off x="890081" y="1778438"/>
            <a:ext cx="3655181"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a:t>单击此处编辑母版文本样式</a:t>
            </a:r>
          </a:p>
        </p:txBody>
      </p:sp>
      <p:sp>
        <p:nvSpPr>
          <p:cNvPr id="4" name="内容占位符 3"/>
          <p:cNvSpPr>
            <a:spLocks noGrp="1"/>
          </p:cNvSpPr>
          <p:nvPr>
            <p:ph sz="half" idx="2"/>
          </p:nvPr>
        </p:nvSpPr>
        <p:spPr>
          <a:xfrm>
            <a:off x="890081" y="2665379"/>
            <a:ext cx="3655181" cy="3524284"/>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文本占位符 4"/>
          <p:cNvSpPr>
            <a:spLocks noGrp="1"/>
          </p:cNvSpPr>
          <p:nvPr>
            <p:ph type="body" sz="quarter" idx="3"/>
          </p:nvPr>
        </p:nvSpPr>
        <p:spPr>
          <a:xfrm>
            <a:off x="4692704" y="1778438"/>
            <a:ext cx="3673182"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a:t>单击此处编辑母版文本样式</a:t>
            </a:r>
          </a:p>
        </p:txBody>
      </p:sp>
      <p:sp>
        <p:nvSpPr>
          <p:cNvPr id="6" name="内容占位符 5"/>
          <p:cNvSpPr>
            <a:spLocks noGrp="1"/>
          </p:cNvSpPr>
          <p:nvPr>
            <p:ph sz="quarter" idx="4"/>
          </p:nvPr>
        </p:nvSpPr>
        <p:spPr>
          <a:xfrm>
            <a:off x="4692704" y="2665379"/>
            <a:ext cx="3673182" cy="3524284"/>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7" name="日期占位符 1027"/>
          <p:cNvSpPr>
            <a:spLocks noGrp="1"/>
          </p:cNvSpPr>
          <p:nvPr>
            <p:ph type="dt" sz="half" idx="10"/>
          </p:nvPr>
        </p:nvSpPr>
        <p:spPr/>
        <p:txBody>
          <a:bodyPr/>
          <a:lstStyle>
            <a:lvl1pPr>
              <a:buFontTx/>
              <a:buNone/>
              <a:defRPr/>
            </a:lvl1pPr>
          </a:lstStyle>
          <a:p>
            <a:pPr>
              <a:defRPr/>
            </a:pPr>
            <a:endParaRPr lang="zh-CN" altLang="en-US"/>
          </a:p>
        </p:txBody>
      </p:sp>
      <p:sp>
        <p:nvSpPr>
          <p:cNvPr id="8" name="页脚占位符 1028"/>
          <p:cNvSpPr>
            <a:spLocks noGrp="1"/>
          </p:cNvSpPr>
          <p:nvPr>
            <p:ph type="ftr" sz="quarter" idx="11"/>
          </p:nvPr>
        </p:nvSpPr>
        <p:spPr/>
        <p:txBody>
          <a:bodyPr/>
          <a:lstStyle>
            <a:lvl1pPr>
              <a:buFontTx/>
              <a:buNone/>
              <a:defRPr/>
            </a:lvl1pPr>
          </a:lstStyle>
          <a:p>
            <a:pPr>
              <a:defRPr/>
            </a:pPr>
            <a:endParaRPr lang="zh-CN" altLang="en-US"/>
          </a:p>
        </p:txBody>
      </p:sp>
      <p:sp>
        <p:nvSpPr>
          <p:cNvPr id="9" name="灯片编号占位符 1029"/>
          <p:cNvSpPr>
            <a:spLocks noGrp="1"/>
          </p:cNvSpPr>
          <p:nvPr>
            <p:ph type="sldNum" sz="quarter" idx="12"/>
          </p:nvPr>
        </p:nvSpPr>
        <p:spPr/>
        <p:txBody>
          <a:bodyPr/>
          <a:lstStyle>
            <a:lvl1pPr>
              <a:buFontTx/>
              <a:buNone/>
              <a:defRPr/>
            </a:lvl1pPr>
          </a:lstStyle>
          <a:p>
            <a:pPr>
              <a:defRPr/>
            </a:pPr>
            <a:fld id="{CD3E64CB-D319-4E48-A3AC-42686D404AA4}" type="slidenum">
              <a:rPr lang="zh-CN" altLang="zh-CN"/>
              <a:pPr>
                <a:defRPr/>
              </a:pPr>
              <a:t>‹#›</a:t>
            </a:fld>
            <a:endParaRPr lang="zh-CN" altLang="zh-CN"/>
          </a:p>
        </p:txBody>
      </p:sp>
    </p:spTree>
    <p:extLst>
      <p:ext uri="{BB962C8B-B14F-4D97-AF65-F5344CB8AC3E}">
        <p14:creationId xmlns:p14="http://schemas.microsoft.com/office/powerpoint/2010/main" val="3152891390"/>
      </p:ext>
    </p:extLst>
  </p:cSld>
  <p:clrMapOvr>
    <a:masterClrMapping/>
  </p:clrMapOvr>
  <p:transition/>
  <p:timing/>
</p:sldLayout>
</file>

<file path=ppt/slideLayouts/slideLayout6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日期占位符 1027"/>
          <p:cNvSpPr>
            <a:spLocks noGrp="1"/>
          </p:cNvSpPr>
          <p:nvPr>
            <p:ph type="dt" sz="half" idx="10"/>
          </p:nvPr>
        </p:nvSpPr>
        <p:spPr/>
        <p:txBody>
          <a:bodyPr/>
          <a:lstStyle>
            <a:lvl1pPr>
              <a:buFontTx/>
              <a:buNone/>
              <a:defRPr/>
            </a:lvl1pPr>
          </a:lstStyle>
          <a:p>
            <a:pPr>
              <a:defRPr/>
            </a:pPr>
            <a:endParaRPr lang="zh-CN" altLang="en-US"/>
          </a:p>
        </p:txBody>
      </p:sp>
      <p:sp>
        <p:nvSpPr>
          <p:cNvPr id="4" name="页脚占位符 1028"/>
          <p:cNvSpPr>
            <a:spLocks noGrp="1"/>
          </p:cNvSpPr>
          <p:nvPr>
            <p:ph type="ftr" sz="quarter" idx="11"/>
          </p:nvPr>
        </p:nvSpPr>
        <p:spPr/>
        <p:txBody>
          <a:bodyPr/>
          <a:lstStyle>
            <a:lvl1pPr>
              <a:buFontTx/>
              <a:buNone/>
              <a:defRPr/>
            </a:lvl1pPr>
          </a:lstStyle>
          <a:p>
            <a:pPr>
              <a:defRPr/>
            </a:pPr>
            <a:endParaRPr lang="zh-CN" altLang="en-US"/>
          </a:p>
        </p:txBody>
      </p:sp>
      <p:sp>
        <p:nvSpPr>
          <p:cNvPr id="5" name="灯片编号占位符 1029"/>
          <p:cNvSpPr>
            <a:spLocks noGrp="1"/>
          </p:cNvSpPr>
          <p:nvPr>
            <p:ph type="sldNum" sz="quarter" idx="12"/>
          </p:nvPr>
        </p:nvSpPr>
        <p:spPr/>
        <p:txBody>
          <a:bodyPr/>
          <a:lstStyle>
            <a:lvl1pPr>
              <a:buFontTx/>
              <a:buNone/>
              <a:defRPr/>
            </a:lvl1pPr>
          </a:lstStyle>
          <a:p>
            <a:pPr>
              <a:defRPr/>
            </a:pPr>
            <a:fld id="{D3E518C9-1D76-4650-A606-450E029C198C}" type="slidenum">
              <a:rPr lang="zh-CN" altLang="zh-CN"/>
              <a:pPr>
                <a:defRPr/>
              </a:pPr>
              <a:t>‹#›</a:t>
            </a:fld>
            <a:endParaRPr lang="zh-CN" altLang="zh-CN"/>
          </a:p>
        </p:txBody>
      </p:sp>
    </p:spTree>
    <p:extLst>
      <p:ext uri="{BB962C8B-B14F-4D97-AF65-F5344CB8AC3E}">
        <p14:creationId xmlns:p14="http://schemas.microsoft.com/office/powerpoint/2010/main" val="3235381522"/>
      </p:ext>
    </p:extLst>
  </p:cSld>
  <p:clrMapOvr>
    <a:masterClrMapping/>
  </p:clrMapOvr>
  <p:transition/>
  <p:timing/>
</p:sldLayout>
</file>

<file path=ppt/slideLayouts/slideLayout6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027"/>
          <p:cNvSpPr>
            <a:spLocks noGrp="1"/>
          </p:cNvSpPr>
          <p:nvPr>
            <p:ph type="dt" sz="half" idx="10"/>
          </p:nvPr>
        </p:nvSpPr>
        <p:spPr/>
        <p:txBody>
          <a:bodyPr/>
          <a:lstStyle>
            <a:lvl1pPr>
              <a:buFontTx/>
              <a:buNone/>
              <a:defRPr/>
            </a:lvl1pPr>
          </a:lstStyle>
          <a:p>
            <a:pPr>
              <a:defRPr/>
            </a:pPr>
            <a:endParaRPr lang="zh-CN" altLang="en-US"/>
          </a:p>
        </p:txBody>
      </p:sp>
      <p:sp>
        <p:nvSpPr>
          <p:cNvPr id="3" name="页脚占位符 1028"/>
          <p:cNvSpPr>
            <a:spLocks noGrp="1"/>
          </p:cNvSpPr>
          <p:nvPr>
            <p:ph type="ftr" sz="quarter" idx="11"/>
          </p:nvPr>
        </p:nvSpPr>
        <p:spPr/>
        <p:txBody>
          <a:bodyPr/>
          <a:lstStyle>
            <a:lvl1pPr>
              <a:buFontTx/>
              <a:buNone/>
              <a:defRPr/>
            </a:lvl1pPr>
          </a:lstStyle>
          <a:p>
            <a:pPr>
              <a:defRPr/>
            </a:pPr>
            <a:endParaRPr lang="zh-CN" altLang="en-US"/>
          </a:p>
        </p:txBody>
      </p:sp>
      <p:sp>
        <p:nvSpPr>
          <p:cNvPr id="4" name="灯片编号占位符 1029"/>
          <p:cNvSpPr>
            <a:spLocks noGrp="1"/>
          </p:cNvSpPr>
          <p:nvPr>
            <p:ph type="sldNum" sz="quarter" idx="12"/>
          </p:nvPr>
        </p:nvSpPr>
        <p:spPr/>
        <p:txBody>
          <a:bodyPr/>
          <a:lstStyle>
            <a:lvl1pPr>
              <a:buFontTx/>
              <a:buNone/>
              <a:defRPr/>
            </a:lvl1pPr>
          </a:lstStyle>
          <a:p>
            <a:pPr>
              <a:defRPr/>
            </a:pPr>
            <a:fld id="{20E24D87-6CDD-4807-9CAE-A6D9635EF654}" type="slidenum">
              <a:rPr lang="zh-CN" altLang="zh-CN"/>
              <a:pPr>
                <a:defRPr/>
              </a:pPr>
              <a:t>‹#›</a:t>
            </a:fld>
            <a:endParaRPr lang="zh-CN" altLang="zh-CN"/>
          </a:p>
        </p:txBody>
      </p:sp>
    </p:spTree>
    <p:extLst>
      <p:ext uri="{BB962C8B-B14F-4D97-AF65-F5344CB8AC3E}">
        <p14:creationId xmlns:p14="http://schemas.microsoft.com/office/powerpoint/2010/main" val="2273204800"/>
      </p:ext>
    </p:extLst>
  </p:cSld>
  <p:clrMapOvr>
    <a:masterClrMapping/>
  </p:clrMapOvr>
  <p:transition/>
  <p:timing/>
</p:sldLayout>
</file>

<file path=ppt/slideLayouts/slideLayout6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noProof="1"/>
              <a:t>单击此处编辑母版标题样式</a:t>
            </a:r>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a:t>单击此处编辑母版文本样式</a:t>
            </a:r>
          </a:p>
        </p:txBody>
      </p:sp>
      <p:sp>
        <p:nvSpPr>
          <p:cNvPr id="5" name="日期占位符 1027"/>
          <p:cNvSpPr>
            <a:spLocks noGrp="1"/>
          </p:cNvSpPr>
          <p:nvPr>
            <p:ph type="dt" sz="half" idx="10"/>
          </p:nvPr>
        </p:nvSpPr>
        <p:spPr/>
        <p:txBody>
          <a:bodyPr/>
          <a:lstStyle>
            <a:lvl1pPr>
              <a:buFontTx/>
              <a:buNone/>
              <a:defRPr/>
            </a:lvl1pPr>
          </a:lstStyle>
          <a:p>
            <a:pPr>
              <a:defRPr/>
            </a:pPr>
            <a:endParaRPr lang="zh-CN" altLang="en-US"/>
          </a:p>
        </p:txBody>
      </p:sp>
      <p:sp>
        <p:nvSpPr>
          <p:cNvPr id="6" name="页脚占位符 1028"/>
          <p:cNvSpPr>
            <a:spLocks noGrp="1"/>
          </p:cNvSpPr>
          <p:nvPr>
            <p:ph type="ftr" sz="quarter" idx="11"/>
          </p:nvPr>
        </p:nvSpPr>
        <p:spPr/>
        <p:txBody>
          <a:bodyPr/>
          <a:lstStyle>
            <a:lvl1pPr>
              <a:buFontTx/>
              <a:buNone/>
              <a:defRPr/>
            </a:lvl1pPr>
          </a:lstStyle>
          <a:p>
            <a:pPr>
              <a:defRPr/>
            </a:pPr>
            <a:endParaRPr lang="zh-CN" altLang="en-US"/>
          </a:p>
        </p:txBody>
      </p:sp>
      <p:sp>
        <p:nvSpPr>
          <p:cNvPr id="7" name="灯片编号占位符 1029"/>
          <p:cNvSpPr>
            <a:spLocks noGrp="1"/>
          </p:cNvSpPr>
          <p:nvPr>
            <p:ph type="sldNum" sz="quarter" idx="12"/>
          </p:nvPr>
        </p:nvSpPr>
        <p:spPr/>
        <p:txBody>
          <a:bodyPr/>
          <a:lstStyle>
            <a:lvl1pPr>
              <a:buFontTx/>
              <a:buNone/>
              <a:defRPr/>
            </a:lvl1pPr>
          </a:lstStyle>
          <a:p>
            <a:pPr>
              <a:defRPr/>
            </a:pPr>
            <a:fld id="{20EF5C60-59B0-4F15-87A2-2AF29D466544}" type="slidenum">
              <a:rPr lang="zh-CN" altLang="zh-CN"/>
              <a:pPr>
                <a:defRPr/>
              </a:pPr>
              <a:t>‹#›</a:t>
            </a:fld>
            <a:endParaRPr lang="zh-CN" altLang="zh-CN"/>
          </a:p>
        </p:txBody>
      </p:sp>
    </p:spTree>
    <p:extLst>
      <p:ext uri="{BB962C8B-B14F-4D97-AF65-F5344CB8AC3E}">
        <p14:creationId xmlns:p14="http://schemas.microsoft.com/office/powerpoint/2010/main" val="3024783710"/>
      </p:ext>
    </p:extLst>
  </p:cSld>
  <p:clrMapOvr>
    <a:masterClrMapping/>
  </p:clrMapOvr>
  <p:transition/>
  <p:timing/>
</p:sldLayout>
</file>

<file path=ppt/slideLayouts/slideLayout6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noProof="1"/>
              <a:t>单击此处编辑母版标题样式</a:t>
            </a:r>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zh-CN" altLang="en-US" noProof="1"/>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noProof="1"/>
              <a:t>单击此处编辑母版文本样式</a:t>
            </a:r>
          </a:p>
        </p:txBody>
      </p:sp>
      <p:sp>
        <p:nvSpPr>
          <p:cNvPr id="5" name="日期占位符 1027"/>
          <p:cNvSpPr>
            <a:spLocks noGrp="1"/>
          </p:cNvSpPr>
          <p:nvPr>
            <p:ph type="dt" sz="half" idx="10"/>
          </p:nvPr>
        </p:nvSpPr>
        <p:spPr/>
        <p:txBody>
          <a:bodyPr/>
          <a:lstStyle>
            <a:lvl1pPr>
              <a:buFontTx/>
              <a:buNone/>
              <a:defRPr/>
            </a:lvl1pPr>
          </a:lstStyle>
          <a:p>
            <a:pPr>
              <a:defRPr/>
            </a:pPr>
            <a:endParaRPr lang="zh-CN" altLang="en-US"/>
          </a:p>
        </p:txBody>
      </p:sp>
      <p:sp>
        <p:nvSpPr>
          <p:cNvPr id="6" name="页脚占位符 1028"/>
          <p:cNvSpPr>
            <a:spLocks noGrp="1"/>
          </p:cNvSpPr>
          <p:nvPr>
            <p:ph type="ftr" sz="quarter" idx="11"/>
          </p:nvPr>
        </p:nvSpPr>
        <p:spPr/>
        <p:txBody>
          <a:bodyPr/>
          <a:lstStyle>
            <a:lvl1pPr>
              <a:buFontTx/>
              <a:buNone/>
              <a:defRPr/>
            </a:lvl1pPr>
          </a:lstStyle>
          <a:p>
            <a:pPr>
              <a:defRPr/>
            </a:pPr>
            <a:endParaRPr lang="zh-CN" altLang="en-US"/>
          </a:p>
        </p:txBody>
      </p:sp>
      <p:sp>
        <p:nvSpPr>
          <p:cNvPr id="7" name="灯片编号占位符 1029"/>
          <p:cNvSpPr>
            <a:spLocks noGrp="1"/>
          </p:cNvSpPr>
          <p:nvPr>
            <p:ph type="sldNum" sz="quarter" idx="12"/>
          </p:nvPr>
        </p:nvSpPr>
        <p:spPr/>
        <p:txBody>
          <a:bodyPr/>
          <a:lstStyle>
            <a:lvl1pPr>
              <a:buFontTx/>
              <a:buNone/>
              <a:defRPr/>
            </a:lvl1pPr>
          </a:lstStyle>
          <a:p>
            <a:pPr>
              <a:defRPr/>
            </a:pPr>
            <a:fld id="{6DD9D937-772D-4038-9D77-9F5ACFC39773}" type="slidenum">
              <a:rPr lang="zh-CN" altLang="zh-CN"/>
              <a:pPr>
                <a:defRPr/>
              </a:pPr>
              <a:t>‹#›</a:t>
            </a:fld>
            <a:endParaRPr lang="zh-CN" altLang="zh-CN"/>
          </a:p>
        </p:txBody>
      </p:sp>
    </p:spTree>
    <p:extLst>
      <p:ext uri="{BB962C8B-B14F-4D97-AF65-F5344CB8AC3E}">
        <p14:creationId xmlns:p14="http://schemas.microsoft.com/office/powerpoint/2010/main" val="493796166"/>
      </p:ext>
    </p:extLst>
  </p:cSld>
  <p:clrMapOvr>
    <a:masterClrMapping/>
  </p:clrMapOvr>
  <p:transition/>
  <p:timing/>
</p:sldLayout>
</file>

<file path=ppt/slideLayouts/slideLayout6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竖排文字占位符 2"/>
          <p:cNvSpPr>
            <a:spLocks noGrp="1"/>
          </p:cNvSpPr>
          <p:nvPr>
            <p:ph type="body" orient="vert" idx="1"/>
          </p:nvPr>
        </p:nvSpPr>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1027"/>
          <p:cNvSpPr>
            <a:spLocks noGrp="1"/>
          </p:cNvSpPr>
          <p:nvPr>
            <p:ph type="dt" sz="half" idx="10"/>
          </p:nvPr>
        </p:nvSpPr>
        <p:spPr/>
        <p:txBody>
          <a:bodyPr/>
          <a:lstStyle>
            <a:lvl1pPr>
              <a:buFontTx/>
              <a:buNone/>
              <a:defRPr/>
            </a:lvl1pPr>
          </a:lstStyle>
          <a:p>
            <a:pPr>
              <a:defRPr/>
            </a:pPr>
            <a:endParaRPr lang="zh-CN" altLang="en-US"/>
          </a:p>
        </p:txBody>
      </p:sp>
      <p:sp>
        <p:nvSpPr>
          <p:cNvPr id="5" name="页脚占位符 1028"/>
          <p:cNvSpPr>
            <a:spLocks noGrp="1"/>
          </p:cNvSpPr>
          <p:nvPr>
            <p:ph type="ftr" sz="quarter" idx="11"/>
          </p:nvPr>
        </p:nvSpPr>
        <p:spPr/>
        <p:txBody>
          <a:bodyPr/>
          <a:lstStyle>
            <a:lvl1pPr>
              <a:buFontTx/>
              <a:buNone/>
              <a:defRPr/>
            </a:lvl1pPr>
          </a:lstStyle>
          <a:p>
            <a:pPr>
              <a:defRPr/>
            </a:pPr>
            <a:endParaRPr lang="zh-CN" altLang="en-US"/>
          </a:p>
        </p:txBody>
      </p:sp>
      <p:sp>
        <p:nvSpPr>
          <p:cNvPr id="6" name="灯片编号占位符 1029"/>
          <p:cNvSpPr>
            <a:spLocks noGrp="1"/>
          </p:cNvSpPr>
          <p:nvPr>
            <p:ph type="sldNum" sz="quarter" idx="12"/>
          </p:nvPr>
        </p:nvSpPr>
        <p:spPr/>
        <p:txBody>
          <a:bodyPr/>
          <a:lstStyle>
            <a:lvl1pPr>
              <a:buFontTx/>
              <a:buNone/>
              <a:defRPr/>
            </a:lvl1pPr>
          </a:lstStyle>
          <a:p>
            <a:pPr>
              <a:defRPr/>
            </a:pPr>
            <a:fld id="{F54CD610-6E00-41D7-BF24-556F7B1D3EF9}" type="slidenum">
              <a:rPr lang="zh-CN" altLang="zh-CN"/>
              <a:pPr>
                <a:defRPr/>
              </a:pPr>
              <a:t>‹#›</a:t>
            </a:fld>
            <a:endParaRPr lang="zh-CN" altLang="zh-CN"/>
          </a:p>
        </p:txBody>
      </p:sp>
    </p:spTree>
    <p:extLst>
      <p:ext uri="{BB962C8B-B14F-4D97-AF65-F5344CB8AC3E}">
        <p14:creationId xmlns:p14="http://schemas.microsoft.com/office/powerpoint/2010/main" val="82369788"/>
      </p:ext>
    </p:extLst>
  </p:cSld>
  <p:clrMapOvr>
    <a:masterClrMapping/>
  </p:clrMapOvr>
  <p:transition/>
  <p:timing/>
</p:sldLayout>
</file>

<file path=ppt/slideLayouts/slideLayout6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版">
    <p:spTree>
      <p:nvGrpSpPr>
        <p:cNvPr id="1" name=""/>
        <p:cNvGrpSpPr/>
        <p:nvPr/>
      </p:nvGrpSpPr>
      <p:grpSpPr>
        <a:xfrm>
          <a:off x="0" y="0"/>
          <a: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noProof="1"/>
              <a:t>单击此处编辑母版标题样式</a:t>
            </a:r>
          </a:p>
        </p:txBody>
      </p:sp>
      <p:sp>
        <p:nvSpPr>
          <p:cNvPr id="3" name="竖排文字占位符 2"/>
          <p:cNvSpPr>
            <a:spLocks noGrp="1"/>
          </p:cNvSpPr>
          <p:nvPr>
            <p:ph type="body" orient="vert" idx="1"/>
          </p:nvPr>
        </p:nvSpPr>
        <p:spPr>
          <a:xfrm>
            <a:off x="457200" y="274638"/>
            <a:ext cx="6052930" cy="5851525"/>
          </a:xfrm>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1027"/>
          <p:cNvSpPr>
            <a:spLocks noGrp="1"/>
          </p:cNvSpPr>
          <p:nvPr>
            <p:ph type="dt" sz="half" idx="10"/>
          </p:nvPr>
        </p:nvSpPr>
        <p:spPr/>
        <p:txBody>
          <a:bodyPr/>
          <a:lstStyle>
            <a:lvl1pPr>
              <a:buFontTx/>
              <a:buNone/>
              <a:defRPr/>
            </a:lvl1pPr>
          </a:lstStyle>
          <a:p>
            <a:pPr>
              <a:defRPr/>
            </a:pPr>
            <a:endParaRPr lang="zh-CN" altLang="en-US"/>
          </a:p>
        </p:txBody>
      </p:sp>
      <p:sp>
        <p:nvSpPr>
          <p:cNvPr id="5" name="页脚占位符 1028"/>
          <p:cNvSpPr>
            <a:spLocks noGrp="1"/>
          </p:cNvSpPr>
          <p:nvPr>
            <p:ph type="ftr" sz="quarter" idx="11"/>
          </p:nvPr>
        </p:nvSpPr>
        <p:spPr/>
        <p:txBody>
          <a:bodyPr/>
          <a:lstStyle>
            <a:lvl1pPr>
              <a:buFontTx/>
              <a:buNone/>
              <a:defRPr/>
            </a:lvl1pPr>
          </a:lstStyle>
          <a:p>
            <a:pPr>
              <a:defRPr/>
            </a:pPr>
            <a:endParaRPr lang="zh-CN" altLang="en-US"/>
          </a:p>
        </p:txBody>
      </p:sp>
      <p:sp>
        <p:nvSpPr>
          <p:cNvPr id="6" name="灯片编号占位符 1029"/>
          <p:cNvSpPr>
            <a:spLocks noGrp="1"/>
          </p:cNvSpPr>
          <p:nvPr>
            <p:ph type="sldNum" sz="quarter" idx="12"/>
          </p:nvPr>
        </p:nvSpPr>
        <p:spPr/>
        <p:txBody>
          <a:bodyPr/>
          <a:lstStyle>
            <a:lvl1pPr>
              <a:buFontTx/>
              <a:buNone/>
              <a:defRPr/>
            </a:lvl1pPr>
          </a:lstStyle>
          <a:p>
            <a:pPr>
              <a:defRPr/>
            </a:pPr>
            <a:fld id="{0C3EB112-2686-40C0-A751-7D8B35158571}" type="slidenum">
              <a:rPr lang="zh-CN" altLang="zh-CN"/>
              <a:pPr>
                <a:defRPr/>
              </a:pPr>
              <a:t>‹#›</a:t>
            </a:fld>
            <a:endParaRPr lang="zh-CN" altLang="zh-CN"/>
          </a:p>
        </p:txBody>
      </p:sp>
    </p:spTree>
    <p:extLst>
      <p:ext uri="{BB962C8B-B14F-4D97-AF65-F5344CB8AC3E}">
        <p14:creationId xmlns:p14="http://schemas.microsoft.com/office/powerpoint/2010/main" val="2435533477"/>
      </p:ext>
    </p:extLst>
  </p:cSld>
  <p:clrMapOvr>
    <a:masterClrMapping/>
  </p:clrMapOvr>
  <p:transition/>
  <p:timing/>
</p:sldLayout>
</file>

<file path=ppt/slideLayouts/slideLayout6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xAndObj" preserve="1">
  <p:cSld name="标题，文本与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文本占位符 2"/>
          <p:cNvSpPr>
            <a:spLocks noGrp="1"/>
          </p:cNvSpPr>
          <p:nvPr>
            <p:ph type="body" sz="half" idx="1"/>
          </p:nvPr>
        </p:nvSpPr>
        <p:spPr>
          <a:xfrm>
            <a:off x="628650" y="1825625"/>
            <a:ext cx="3886200" cy="4351338"/>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内容占位符 3"/>
          <p:cNvSpPr>
            <a:spLocks noGrp="1"/>
          </p:cNvSpPr>
          <p:nvPr>
            <p:ph sz="half" idx="2"/>
          </p:nvPr>
        </p:nvSpPr>
        <p:spPr>
          <a:xfrm>
            <a:off x="4629150" y="1825625"/>
            <a:ext cx="3886200" cy="4351338"/>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日期占位符 1027"/>
          <p:cNvSpPr>
            <a:spLocks noGrp="1"/>
          </p:cNvSpPr>
          <p:nvPr>
            <p:ph type="dt" sz="half" idx="10"/>
          </p:nvPr>
        </p:nvSpPr>
        <p:spPr/>
        <p:txBody>
          <a:bodyPr/>
          <a:lstStyle>
            <a:lvl1pPr>
              <a:buFontTx/>
              <a:buNone/>
              <a:defRPr/>
            </a:lvl1pPr>
          </a:lstStyle>
          <a:p>
            <a:pPr>
              <a:defRPr/>
            </a:pPr>
            <a:endParaRPr lang="zh-CN" altLang="en-US"/>
          </a:p>
        </p:txBody>
      </p:sp>
      <p:sp>
        <p:nvSpPr>
          <p:cNvPr id="6" name="页脚占位符 1028"/>
          <p:cNvSpPr>
            <a:spLocks noGrp="1"/>
          </p:cNvSpPr>
          <p:nvPr>
            <p:ph type="ftr" sz="quarter" idx="11"/>
          </p:nvPr>
        </p:nvSpPr>
        <p:spPr/>
        <p:txBody>
          <a:bodyPr/>
          <a:lstStyle>
            <a:lvl1pPr>
              <a:buFontTx/>
              <a:buNone/>
              <a:defRPr/>
            </a:lvl1pPr>
          </a:lstStyle>
          <a:p>
            <a:pPr>
              <a:defRPr/>
            </a:pPr>
            <a:endParaRPr lang="zh-CN" altLang="en-US"/>
          </a:p>
        </p:txBody>
      </p:sp>
      <p:sp>
        <p:nvSpPr>
          <p:cNvPr id="7" name="灯片编号占位符 1029"/>
          <p:cNvSpPr>
            <a:spLocks noGrp="1"/>
          </p:cNvSpPr>
          <p:nvPr>
            <p:ph type="sldNum" sz="quarter" idx="12"/>
          </p:nvPr>
        </p:nvSpPr>
        <p:spPr/>
        <p:txBody>
          <a:bodyPr/>
          <a:lstStyle>
            <a:lvl1pPr>
              <a:buFontTx/>
              <a:buNone/>
              <a:defRPr/>
            </a:lvl1pPr>
          </a:lstStyle>
          <a:p>
            <a:pPr>
              <a:defRPr/>
            </a:pPr>
            <a:fld id="{EFF2A625-CE5C-4489-863B-46478F695D1B}" type="slidenum">
              <a:rPr lang="zh-CN" altLang="zh-CN"/>
              <a:pPr>
                <a:defRPr/>
              </a:pPr>
              <a:t>‹#›</a:t>
            </a:fld>
            <a:endParaRPr lang="zh-CN" altLang="zh-CN"/>
          </a:p>
        </p:txBody>
      </p:sp>
    </p:spTree>
    <p:extLst>
      <p:ext uri="{BB962C8B-B14F-4D97-AF65-F5344CB8AC3E}">
        <p14:creationId xmlns:p14="http://schemas.microsoft.com/office/powerpoint/2010/main" val="2855705420"/>
      </p:ext>
    </p:extLst>
  </p:cSld>
  <p:clrMapOvr>
    <a:masterClrMapping/>
  </p:clrMapOvr>
  <p:transition/>
  <p:timing/>
</p:sldLayout>
</file>

<file path=ppt/slideLayouts/slideLayout6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AndTx" preserve="1">
  <p:cSld name="标题，内容与文本">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内容占位符 2"/>
          <p:cNvSpPr>
            <a:spLocks noGrp="1"/>
          </p:cNvSpPr>
          <p:nvPr>
            <p:ph sz="half" idx="1"/>
          </p:nvPr>
        </p:nvSpPr>
        <p:spPr>
          <a:xfrm>
            <a:off x="628650" y="1825625"/>
            <a:ext cx="3886200" cy="4351338"/>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文本占位符 3"/>
          <p:cNvSpPr>
            <a:spLocks noGrp="1"/>
          </p:cNvSpPr>
          <p:nvPr>
            <p:ph type="body" sz="half" idx="2"/>
          </p:nvPr>
        </p:nvSpPr>
        <p:spPr>
          <a:xfrm>
            <a:off x="4629150" y="1825625"/>
            <a:ext cx="3886200" cy="4351338"/>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日期占位符 1027"/>
          <p:cNvSpPr>
            <a:spLocks noGrp="1"/>
          </p:cNvSpPr>
          <p:nvPr>
            <p:ph type="dt" sz="half" idx="10"/>
          </p:nvPr>
        </p:nvSpPr>
        <p:spPr/>
        <p:txBody>
          <a:bodyPr/>
          <a:lstStyle>
            <a:lvl1pPr>
              <a:buFontTx/>
              <a:buNone/>
              <a:defRPr/>
            </a:lvl1pPr>
          </a:lstStyle>
          <a:p>
            <a:pPr>
              <a:defRPr/>
            </a:pPr>
            <a:endParaRPr lang="zh-CN" altLang="en-US"/>
          </a:p>
        </p:txBody>
      </p:sp>
      <p:sp>
        <p:nvSpPr>
          <p:cNvPr id="6" name="页脚占位符 1028"/>
          <p:cNvSpPr>
            <a:spLocks noGrp="1"/>
          </p:cNvSpPr>
          <p:nvPr>
            <p:ph type="ftr" sz="quarter" idx="11"/>
          </p:nvPr>
        </p:nvSpPr>
        <p:spPr/>
        <p:txBody>
          <a:bodyPr/>
          <a:lstStyle>
            <a:lvl1pPr>
              <a:buFontTx/>
              <a:buNone/>
              <a:defRPr/>
            </a:lvl1pPr>
          </a:lstStyle>
          <a:p>
            <a:pPr>
              <a:defRPr/>
            </a:pPr>
            <a:endParaRPr lang="zh-CN" altLang="en-US"/>
          </a:p>
        </p:txBody>
      </p:sp>
      <p:sp>
        <p:nvSpPr>
          <p:cNvPr id="7" name="灯片编号占位符 1029"/>
          <p:cNvSpPr>
            <a:spLocks noGrp="1"/>
          </p:cNvSpPr>
          <p:nvPr>
            <p:ph type="sldNum" sz="quarter" idx="12"/>
          </p:nvPr>
        </p:nvSpPr>
        <p:spPr/>
        <p:txBody>
          <a:bodyPr/>
          <a:lstStyle>
            <a:lvl1pPr>
              <a:buFontTx/>
              <a:buNone/>
              <a:defRPr/>
            </a:lvl1pPr>
          </a:lstStyle>
          <a:p>
            <a:pPr>
              <a:defRPr/>
            </a:pPr>
            <a:fld id="{988F2835-9ABA-45D6-A9EF-540475F9FD6D}" type="slidenum">
              <a:rPr lang="zh-CN" altLang="zh-CN"/>
              <a:pPr>
                <a:defRPr/>
              </a:pPr>
              <a:t>‹#›</a:t>
            </a:fld>
            <a:endParaRPr lang="zh-CN" altLang="zh-CN"/>
          </a:p>
        </p:txBody>
      </p:sp>
    </p:spTree>
    <p:extLst>
      <p:ext uri="{BB962C8B-B14F-4D97-AF65-F5344CB8AC3E}">
        <p14:creationId xmlns:p14="http://schemas.microsoft.com/office/powerpoint/2010/main" val="397380685"/>
      </p:ext>
    </p:extLst>
  </p:cSld>
  <p:clrMapOvr>
    <a:masterClrMapping/>
  </p:clrMapOvr>
  <p:transition/>
  <p:timing/>
</p:sldLayout>
</file>

<file path=ppt/slideLayouts/slideLayout6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noProof="1"/>
              <a:t>单击此处编辑母版标题样式</a:t>
            </a:r>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noProof="1"/>
              <a:t>单击此处编辑母版副标题样式</a:t>
            </a:r>
          </a:p>
        </p:txBody>
      </p:sp>
      <p:sp>
        <p:nvSpPr>
          <p:cNvPr id="4" name="日期占位符 1027"/>
          <p:cNvSpPr>
            <a:spLocks noGrp="1"/>
          </p:cNvSpPr>
          <p:nvPr>
            <p:ph type="dt" sz="half" idx="10"/>
          </p:nvPr>
        </p:nvSpPr>
        <p:spPr/>
        <p:txBody>
          <a:bodyPr/>
          <a:lstStyle>
            <a:lvl1pPr>
              <a:buFontTx/>
              <a:buNone/>
              <a:defRPr/>
            </a:lvl1pPr>
          </a:lstStyle>
          <a:p>
            <a:pPr>
              <a:defRPr/>
            </a:pPr>
            <a:endParaRPr lang="zh-CN" altLang="en-US"/>
          </a:p>
        </p:txBody>
      </p:sp>
      <p:sp>
        <p:nvSpPr>
          <p:cNvPr id="5" name="页脚占位符 1028"/>
          <p:cNvSpPr>
            <a:spLocks noGrp="1"/>
          </p:cNvSpPr>
          <p:nvPr>
            <p:ph type="ftr" sz="quarter" idx="11"/>
          </p:nvPr>
        </p:nvSpPr>
        <p:spPr/>
        <p:txBody>
          <a:bodyPr/>
          <a:lstStyle>
            <a:lvl1pPr>
              <a:buFontTx/>
              <a:buNone/>
              <a:defRPr/>
            </a:lvl1pPr>
          </a:lstStyle>
          <a:p>
            <a:pPr>
              <a:defRPr/>
            </a:pPr>
            <a:endParaRPr lang="zh-CN" altLang="en-US"/>
          </a:p>
        </p:txBody>
      </p:sp>
      <p:sp>
        <p:nvSpPr>
          <p:cNvPr id="6" name="灯片编号占位符 1029"/>
          <p:cNvSpPr>
            <a:spLocks noGrp="1"/>
          </p:cNvSpPr>
          <p:nvPr>
            <p:ph type="sldNum" sz="quarter" idx="12"/>
          </p:nvPr>
        </p:nvSpPr>
        <p:spPr/>
        <p:txBody>
          <a:bodyPr/>
          <a:lstStyle>
            <a:lvl1pPr>
              <a:buFontTx/>
              <a:buNone/>
              <a:defRPr/>
            </a:lvl1pPr>
          </a:lstStyle>
          <a:p>
            <a:pPr>
              <a:defRPr/>
            </a:pPr>
            <a:fld id="{58BA971F-CFC4-4DB4-BCE1-DBD3C62889B4}" type="slidenum">
              <a:rPr lang="zh-CN" altLang="zh-CN"/>
              <a:pPr>
                <a:defRPr/>
              </a:pPr>
              <a:t>‹#›</a:t>
            </a:fld>
            <a:endParaRPr lang="zh-CN" altLang="zh-CN"/>
          </a:p>
        </p:txBody>
      </p:sp>
    </p:spTree>
    <p:extLst>
      <p:ext uri="{BB962C8B-B14F-4D97-AF65-F5344CB8AC3E}">
        <p14:creationId xmlns:p14="http://schemas.microsoft.com/office/powerpoint/2010/main" val="2158151971"/>
      </p:ext>
    </p:extLst>
  </p:cSld>
  <p:clrMapOvr>
    <a:masterClrMapping/>
  </p:clrMapOvr>
  <p:transition/>
  <p:timing/>
</p:sldLayout>
</file>

<file path=ppt/slideLayouts/slideLayout7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内容占位符 2"/>
          <p:cNvSpPr>
            <a:spLocks noGrp="1"/>
          </p:cNvSpPr>
          <p:nvPr>
            <p:ph idx="1"/>
          </p:nvPr>
        </p:nvSpPr>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1027"/>
          <p:cNvSpPr>
            <a:spLocks noGrp="1"/>
          </p:cNvSpPr>
          <p:nvPr>
            <p:ph type="dt" sz="half" idx="10"/>
          </p:nvPr>
        </p:nvSpPr>
        <p:spPr/>
        <p:txBody>
          <a:bodyPr/>
          <a:lstStyle>
            <a:lvl1pPr>
              <a:buFontTx/>
              <a:buNone/>
              <a:defRPr/>
            </a:lvl1pPr>
          </a:lstStyle>
          <a:p>
            <a:pPr>
              <a:defRPr/>
            </a:pPr>
            <a:endParaRPr lang="zh-CN" altLang="en-US"/>
          </a:p>
        </p:txBody>
      </p:sp>
      <p:sp>
        <p:nvSpPr>
          <p:cNvPr id="5" name="页脚占位符 1028"/>
          <p:cNvSpPr>
            <a:spLocks noGrp="1"/>
          </p:cNvSpPr>
          <p:nvPr>
            <p:ph type="ftr" sz="quarter" idx="11"/>
          </p:nvPr>
        </p:nvSpPr>
        <p:spPr/>
        <p:txBody>
          <a:bodyPr/>
          <a:lstStyle>
            <a:lvl1pPr>
              <a:buFontTx/>
              <a:buNone/>
              <a:defRPr/>
            </a:lvl1pPr>
          </a:lstStyle>
          <a:p>
            <a:pPr>
              <a:defRPr/>
            </a:pPr>
            <a:endParaRPr lang="zh-CN" altLang="en-US"/>
          </a:p>
        </p:txBody>
      </p:sp>
      <p:sp>
        <p:nvSpPr>
          <p:cNvPr id="6" name="灯片编号占位符 1029"/>
          <p:cNvSpPr>
            <a:spLocks noGrp="1"/>
          </p:cNvSpPr>
          <p:nvPr>
            <p:ph type="sldNum" sz="quarter" idx="12"/>
          </p:nvPr>
        </p:nvSpPr>
        <p:spPr/>
        <p:txBody>
          <a:bodyPr/>
          <a:lstStyle>
            <a:lvl1pPr>
              <a:buFontTx/>
              <a:buNone/>
              <a:defRPr/>
            </a:lvl1pPr>
          </a:lstStyle>
          <a:p>
            <a:pPr>
              <a:defRPr/>
            </a:pPr>
            <a:fld id="{2B446015-657A-439B-AC83-16292C5B47CC}" type="slidenum">
              <a:rPr lang="zh-CN" altLang="zh-CN"/>
              <a:pPr>
                <a:defRPr/>
              </a:pPr>
              <a:t>‹#›</a:t>
            </a:fld>
            <a:endParaRPr lang="zh-CN" altLang="zh-CN"/>
          </a:p>
        </p:txBody>
      </p:sp>
    </p:spTree>
    <p:extLst>
      <p:ext uri="{BB962C8B-B14F-4D97-AF65-F5344CB8AC3E}">
        <p14:creationId xmlns:p14="http://schemas.microsoft.com/office/powerpoint/2010/main" val="2331452391"/>
      </p:ext>
    </p:extLst>
  </p:cSld>
  <p:clrMapOvr>
    <a:masterClrMapping/>
  </p:clrMapOvr>
  <p:transition/>
  <p:timing/>
</p:sldLayout>
</file>

<file path=ppt/slideLayouts/slideLayout7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noProof="1"/>
              <a:t>单击此处编辑母版标题样式</a:t>
            </a:r>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a:t>单击此处编辑母版文本样式</a:t>
            </a:r>
          </a:p>
        </p:txBody>
      </p:sp>
      <p:sp>
        <p:nvSpPr>
          <p:cNvPr id="4" name="日期占位符 1027"/>
          <p:cNvSpPr>
            <a:spLocks noGrp="1"/>
          </p:cNvSpPr>
          <p:nvPr>
            <p:ph type="dt" sz="half" idx="10"/>
          </p:nvPr>
        </p:nvSpPr>
        <p:spPr/>
        <p:txBody>
          <a:bodyPr/>
          <a:lstStyle>
            <a:lvl1pPr>
              <a:buFontTx/>
              <a:buNone/>
              <a:defRPr/>
            </a:lvl1pPr>
          </a:lstStyle>
          <a:p>
            <a:pPr>
              <a:defRPr/>
            </a:pPr>
            <a:endParaRPr lang="zh-CN" altLang="en-US"/>
          </a:p>
        </p:txBody>
      </p:sp>
      <p:sp>
        <p:nvSpPr>
          <p:cNvPr id="5" name="页脚占位符 1028"/>
          <p:cNvSpPr>
            <a:spLocks noGrp="1"/>
          </p:cNvSpPr>
          <p:nvPr>
            <p:ph type="ftr" sz="quarter" idx="11"/>
          </p:nvPr>
        </p:nvSpPr>
        <p:spPr/>
        <p:txBody>
          <a:bodyPr/>
          <a:lstStyle>
            <a:lvl1pPr>
              <a:buFontTx/>
              <a:buNone/>
              <a:defRPr/>
            </a:lvl1pPr>
          </a:lstStyle>
          <a:p>
            <a:pPr>
              <a:defRPr/>
            </a:pPr>
            <a:endParaRPr lang="zh-CN" altLang="en-US"/>
          </a:p>
        </p:txBody>
      </p:sp>
      <p:sp>
        <p:nvSpPr>
          <p:cNvPr id="6" name="灯片编号占位符 1029"/>
          <p:cNvSpPr>
            <a:spLocks noGrp="1"/>
          </p:cNvSpPr>
          <p:nvPr>
            <p:ph type="sldNum" sz="quarter" idx="12"/>
          </p:nvPr>
        </p:nvSpPr>
        <p:spPr/>
        <p:txBody>
          <a:bodyPr/>
          <a:lstStyle>
            <a:lvl1pPr>
              <a:buFontTx/>
              <a:buNone/>
              <a:defRPr/>
            </a:lvl1pPr>
          </a:lstStyle>
          <a:p>
            <a:pPr>
              <a:defRPr/>
            </a:pPr>
            <a:fld id="{EE5A5922-732B-4CB5-82CD-30FAFA2866EE}" type="slidenum">
              <a:rPr lang="zh-CN" altLang="zh-CN"/>
              <a:pPr>
                <a:defRPr/>
              </a:pPr>
              <a:t>‹#›</a:t>
            </a:fld>
            <a:endParaRPr lang="zh-CN" altLang="zh-CN"/>
          </a:p>
        </p:txBody>
      </p:sp>
    </p:spTree>
    <p:extLst>
      <p:ext uri="{BB962C8B-B14F-4D97-AF65-F5344CB8AC3E}">
        <p14:creationId xmlns:p14="http://schemas.microsoft.com/office/powerpoint/2010/main" val="1711972316"/>
      </p:ext>
    </p:extLst>
  </p:cSld>
  <p:clrMapOvr>
    <a:masterClrMapping/>
  </p:clrMapOvr>
  <p:transition/>
  <p:timing/>
</p:sldLayout>
</file>

<file path=ppt/slideLayouts/slideLayout7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内容占位符 2"/>
          <p:cNvSpPr>
            <a:spLocks noGrp="1"/>
          </p:cNvSpPr>
          <p:nvPr>
            <p:ph sz="half" idx="1"/>
          </p:nvPr>
        </p:nvSpPr>
        <p:spPr>
          <a:xfrm>
            <a:off x="457200" y="1600200"/>
            <a:ext cx="4032504" cy="4525963"/>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内容占位符 3"/>
          <p:cNvSpPr>
            <a:spLocks noGrp="1"/>
          </p:cNvSpPr>
          <p:nvPr>
            <p:ph sz="half" idx="2"/>
          </p:nvPr>
        </p:nvSpPr>
        <p:spPr>
          <a:xfrm>
            <a:off x="4654296" y="1600200"/>
            <a:ext cx="4032504" cy="4525963"/>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日期占位符 1027"/>
          <p:cNvSpPr>
            <a:spLocks noGrp="1"/>
          </p:cNvSpPr>
          <p:nvPr>
            <p:ph type="dt" sz="half" idx="10"/>
          </p:nvPr>
        </p:nvSpPr>
        <p:spPr/>
        <p:txBody>
          <a:bodyPr/>
          <a:lstStyle>
            <a:lvl1pPr>
              <a:buFontTx/>
              <a:buNone/>
              <a:defRPr/>
            </a:lvl1pPr>
          </a:lstStyle>
          <a:p>
            <a:pPr>
              <a:defRPr/>
            </a:pPr>
            <a:endParaRPr lang="zh-CN" altLang="en-US"/>
          </a:p>
        </p:txBody>
      </p:sp>
      <p:sp>
        <p:nvSpPr>
          <p:cNvPr id="6" name="页脚占位符 1028"/>
          <p:cNvSpPr>
            <a:spLocks noGrp="1"/>
          </p:cNvSpPr>
          <p:nvPr>
            <p:ph type="ftr" sz="quarter" idx="11"/>
          </p:nvPr>
        </p:nvSpPr>
        <p:spPr/>
        <p:txBody>
          <a:bodyPr/>
          <a:lstStyle>
            <a:lvl1pPr>
              <a:buFontTx/>
              <a:buNone/>
              <a:defRPr/>
            </a:lvl1pPr>
          </a:lstStyle>
          <a:p>
            <a:pPr>
              <a:defRPr/>
            </a:pPr>
            <a:endParaRPr lang="zh-CN" altLang="en-US"/>
          </a:p>
        </p:txBody>
      </p:sp>
      <p:sp>
        <p:nvSpPr>
          <p:cNvPr id="7" name="灯片编号占位符 1029"/>
          <p:cNvSpPr>
            <a:spLocks noGrp="1"/>
          </p:cNvSpPr>
          <p:nvPr>
            <p:ph type="sldNum" sz="quarter" idx="12"/>
          </p:nvPr>
        </p:nvSpPr>
        <p:spPr/>
        <p:txBody>
          <a:bodyPr/>
          <a:lstStyle>
            <a:lvl1pPr>
              <a:buFontTx/>
              <a:buNone/>
              <a:defRPr/>
            </a:lvl1pPr>
          </a:lstStyle>
          <a:p>
            <a:pPr>
              <a:defRPr/>
            </a:pPr>
            <a:fld id="{43843ECC-7A9F-4AED-B94C-F6CBDFEA7305}" type="slidenum">
              <a:rPr lang="zh-CN" altLang="zh-CN"/>
              <a:pPr>
                <a:defRPr/>
              </a:pPr>
              <a:t>‹#›</a:t>
            </a:fld>
            <a:endParaRPr lang="zh-CN" altLang="zh-CN"/>
          </a:p>
        </p:txBody>
      </p:sp>
    </p:spTree>
    <p:extLst>
      <p:ext uri="{BB962C8B-B14F-4D97-AF65-F5344CB8AC3E}">
        <p14:creationId xmlns:p14="http://schemas.microsoft.com/office/powerpoint/2010/main" val="2473196409"/>
      </p:ext>
    </p:extLst>
  </p:cSld>
  <p:clrMapOvr>
    <a:masterClrMapping/>
  </p:clrMapOvr>
  <p:transition/>
  <p:timing/>
</p:sldLayout>
</file>

<file path=ppt/slideLayouts/slideLayout7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629841" y="365125"/>
            <a:ext cx="7886700" cy="1325563"/>
          </a:xfrm>
        </p:spPr>
        <p:txBody>
          <a:bodyPr/>
          <a:lstStyle/>
          <a:p>
            <a:r>
              <a:rPr lang="zh-CN" altLang="en-US" noProof="1"/>
              <a:t>单击此处编辑母版标题样式</a:t>
            </a:r>
          </a:p>
        </p:txBody>
      </p:sp>
      <p:sp>
        <p:nvSpPr>
          <p:cNvPr id="3" name="文本占位符 2"/>
          <p:cNvSpPr>
            <a:spLocks noGrp="1"/>
          </p:cNvSpPr>
          <p:nvPr>
            <p:ph type="body" idx="1"/>
          </p:nvPr>
        </p:nvSpPr>
        <p:spPr>
          <a:xfrm>
            <a:off x="890081" y="1778438"/>
            <a:ext cx="3655181"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a:t>单击此处编辑母版文本样式</a:t>
            </a:r>
          </a:p>
        </p:txBody>
      </p:sp>
      <p:sp>
        <p:nvSpPr>
          <p:cNvPr id="4" name="内容占位符 3"/>
          <p:cNvSpPr>
            <a:spLocks noGrp="1"/>
          </p:cNvSpPr>
          <p:nvPr>
            <p:ph sz="half" idx="2"/>
          </p:nvPr>
        </p:nvSpPr>
        <p:spPr>
          <a:xfrm>
            <a:off x="890081" y="2665379"/>
            <a:ext cx="3655181" cy="3524284"/>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文本占位符 4"/>
          <p:cNvSpPr>
            <a:spLocks noGrp="1"/>
          </p:cNvSpPr>
          <p:nvPr>
            <p:ph type="body" sz="quarter" idx="3"/>
          </p:nvPr>
        </p:nvSpPr>
        <p:spPr>
          <a:xfrm>
            <a:off x="4692704" y="1778438"/>
            <a:ext cx="3673182"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a:t>单击此处编辑母版文本样式</a:t>
            </a:r>
          </a:p>
        </p:txBody>
      </p:sp>
      <p:sp>
        <p:nvSpPr>
          <p:cNvPr id="6" name="内容占位符 5"/>
          <p:cNvSpPr>
            <a:spLocks noGrp="1"/>
          </p:cNvSpPr>
          <p:nvPr>
            <p:ph sz="quarter" idx="4"/>
          </p:nvPr>
        </p:nvSpPr>
        <p:spPr>
          <a:xfrm>
            <a:off x="4692704" y="2665379"/>
            <a:ext cx="3673182" cy="3524284"/>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7" name="日期占位符 1027"/>
          <p:cNvSpPr>
            <a:spLocks noGrp="1"/>
          </p:cNvSpPr>
          <p:nvPr>
            <p:ph type="dt" sz="half" idx="10"/>
          </p:nvPr>
        </p:nvSpPr>
        <p:spPr/>
        <p:txBody>
          <a:bodyPr/>
          <a:lstStyle>
            <a:lvl1pPr>
              <a:buFontTx/>
              <a:buNone/>
              <a:defRPr/>
            </a:lvl1pPr>
          </a:lstStyle>
          <a:p>
            <a:pPr>
              <a:defRPr/>
            </a:pPr>
            <a:endParaRPr lang="zh-CN" altLang="en-US"/>
          </a:p>
        </p:txBody>
      </p:sp>
      <p:sp>
        <p:nvSpPr>
          <p:cNvPr id="8" name="页脚占位符 1028"/>
          <p:cNvSpPr>
            <a:spLocks noGrp="1"/>
          </p:cNvSpPr>
          <p:nvPr>
            <p:ph type="ftr" sz="quarter" idx="11"/>
          </p:nvPr>
        </p:nvSpPr>
        <p:spPr/>
        <p:txBody>
          <a:bodyPr/>
          <a:lstStyle>
            <a:lvl1pPr>
              <a:buFontTx/>
              <a:buNone/>
              <a:defRPr/>
            </a:lvl1pPr>
          </a:lstStyle>
          <a:p>
            <a:pPr>
              <a:defRPr/>
            </a:pPr>
            <a:endParaRPr lang="zh-CN" altLang="en-US"/>
          </a:p>
        </p:txBody>
      </p:sp>
      <p:sp>
        <p:nvSpPr>
          <p:cNvPr id="9" name="灯片编号占位符 1029"/>
          <p:cNvSpPr>
            <a:spLocks noGrp="1"/>
          </p:cNvSpPr>
          <p:nvPr>
            <p:ph type="sldNum" sz="quarter" idx="12"/>
          </p:nvPr>
        </p:nvSpPr>
        <p:spPr/>
        <p:txBody>
          <a:bodyPr/>
          <a:lstStyle>
            <a:lvl1pPr>
              <a:buFontTx/>
              <a:buNone/>
              <a:defRPr/>
            </a:lvl1pPr>
          </a:lstStyle>
          <a:p>
            <a:pPr>
              <a:defRPr/>
            </a:pPr>
            <a:fld id="{D4EBBAF2-8AB7-4D62-8F83-A0FD11BE17C0}" type="slidenum">
              <a:rPr lang="zh-CN" altLang="zh-CN"/>
              <a:pPr>
                <a:defRPr/>
              </a:pPr>
              <a:t>‹#›</a:t>
            </a:fld>
            <a:endParaRPr lang="zh-CN" altLang="zh-CN"/>
          </a:p>
        </p:txBody>
      </p:sp>
    </p:spTree>
    <p:extLst>
      <p:ext uri="{BB962C8B-B14F-4D97-AF65-F5344CB8AC3E}">
        <p14:creationId xmlns:p14="http://schemas.microsoft.com/office/powerpoint/2010/main" val="676317708"/>
      </p:ext>
    </p:extLst>
  </p:cSld>
  <p:clrMapOvr>
    <a:masterClrMapping/>
  </p:clrMapOvr>
  <p:transition/>
  <p:timing/>
</p:sldLayout>
</file>

<file path=ppt/slideLayouts/slideLayout7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日期占位符 1027"/>
          <p:cNvSpPr>
            <a:spLocks noGrp="1"/>
          </p:cNvSpPr>
          <p:nvPr>
            <p:ph type="dt" sz="half" idx="10"/>
          </p:nvPr>
        </p:nvSpPr>
        <p:spPr/>
        <p:txBody>
          <a:bodyPr/>
          <a:lstStyle>
            <a:lvl1pPr>
              <a:buFontTx/>
              <a:buNone/>
              <a:defRPr/>
            </a:lvl1pPr>
          </a:lstStyle>
          <a:p>
            <a:pPr>
              <a:defRPr/>
            </a:pPr>
            <a:endParaRPr lang="zh-CN" altLang="en-US"/>
          </a:p>
        </p:txBody>
      </p:sp>
      <p:sp>
        <p:nvSpPr>
          <p:cNvPr id="4" name="页脚占位符 1028"/>
          <p:cNvSpPr>
            <a:spLocks noGrp="1"/>
          </p:cNvSpPr>
          <p:nvPr>
            <p:ph type="ftr" sz="quarter" idx="11"/>
          </p:nvPr>
        </p:nvSpPr>
        <p:spPr/>
        <p:txBody>
          <a:bodyPr/>
          <a:lstStyle>
            <a:lvl1pPr>
              <a:buFontTx/>
              <a:buNone/>
              <a:defRPr/>
            </a:lvl1pPr>
          </a:lstStyle>
          <a:p>
            <a:pPr>
              <a:defRPr/>
            </a:pPr>
            <a:endParaRPr lang="zh-CN" altLang="en-US"/>
          </a:p>
        </p:txBody>
      </p:sp>
      <p:sp>
        <p:nvSpPr>
          <p:cNvPr id="5" name="灯片编号占位符 1029"/>
          <p:cNvSpPr>
            <a:spLocks noGrp="1"/>
          </p:cNvSpPr>
          <p:nvPr>
            <p:ph type="sldNum" sz="quarter" idx="12"/>
          </p:nvPr>
        </p:nvSpPr>
        <p:spPr/>
        <p:txBody>
          <a:bodyPr/>
          <a:lstStyle>
            <a:lvl1pPr>
              <a:buFontTx/>
              <a:buNone/>
              <a:defRPr/>
            </a:lvl1pPr>
          </a:lstStyle>
          <a:p>
            <a:pPr>
              <a:defRPr/>
            </a:pPr>
            <a:fld id="{554069DF-96C1-469F-85E7-057AE49BA9C5}" type="slidenum">
              <a:rPr lang="zh-CN" altLang="zh-CN"/>
              <a:pPr>
                <a:defRPr/>
              </a:pPr>
              <a:t>‹#›</a:t>
            </a:fld>
            <a:endParaRPr lang="zh-CN" altLang="zh-CN"/>
          </a:p>
        </p:txBody>
      </p:sp>
    </p:spTree>
    <p:extLst>
      <p:ext uri="{BB962C8B-B14F-4D97-AF65-F5344CB8AC3E}">
        <p14:creationId xmlns:p14="http://schemas.microsoft.com/office/powerpoint/2010/main" val="1069403926"/>
      </p:ext>
    </p:extLst>
  </p:cSld>
  <p:clrMapOvr>
    <a:masterClrMapping/>
  </p:clrMapOvr>
  <p:transition/>
  <p:timing/>
</p:sldLayout>
</file>

<file path=ppt/slideLayouts/slideLayout7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027"/>
          <p:cNvSpPr>
            <a:spLocks noGrp="1"/>
          </p:cNvSpPr>
          <p:nvPr>
            <p:ph type="dt" sz="half" idx="10"/>
          </p:nvPr>
        </p:nvSpPr>
        <p:spPr/>
        <p:txBody>
          <a:bodyPr/>
          <a:lstStyle>
            <a:lvl1pPr>
              <a:buFontTx/>
              <a:buNone/>
              <a:defRPr/>
            </a:lvl1pPr>
          </a:lstStyle>
          <a:p>
            <a:pPr>
              <a:defRPr/>
            </a:pPr>
            <a:endParaRPr lang="zh-CN" altLang="en-US"/>
          </a:p>
        </p:txBody>
      </p:sp>
      <p:sp>
        <p:nvSpPr>
          <p:cNvPr id="3" name="页脚占位符 1028"/>
          <p:cNvSpPr>
            <a:spLocks noGrp="1"/>
          </p:cNvSpPr>
          <p:nvPr>
            <p:ph type="ftr" sz="quarter" idx="11"/>
          </p:nvPr>
        </p:nvSpPr>
        <p:spPr/>
        <p:txBody>
          <a:bodyPr/>
          <a:lstStyle>
            <a:lvl1pPr>
              <a:buFontTx/>
              <a:buNone/>
              <a:defRPr/>
            </a:lvl1pPr>
          </a:lstStyle>
          <a:p>
            <a:pPr>
              <a:defRPr/>
            </a:pPr>
            <a:endParaRPr lang="zh-CN" altLang="en-US"/>
          </a:p>
        </p:txBody>
      </p:sp>
      <p:sp>
        <p:nvSpPr>
          <p:cNvPr id="4" name="灯片编号占位符 1029"/>
          <p:cNvSpPr>
            <a:spLocks noGrp="1"/>
          </p:cNvSpPr>
          <p:nvPr>
            <p:ph type="sldNum" sz="quarter" idx="12"/>
          </p:nvPr>
        </p:nvSpPr>
        <p:spPr/>
        <p:txBody>
          <a:bodyPr/>
          <a:lstStyle>
            <a:lvl1pPr>
              <a:buFontTx/>
              <a:buNone/>
              <a:defRPr/>
            </a:lvl1pPr>
          </a:lstStyle>
          <a:p>
            <a:pPr>
              <a:defRPr/>
            </a:pPr>
            <a:fld id="{6C12B80E-7B52-4009-8B5A-996C48516937}" type="slidenum">
              <a:rPr lang="zh-CN" altLang="zh-CN"/>
              <a:pPr>
                <a:defRPr/>
              </a:pPr>
              <a:t>‹#›</a:t>
            </a:fld>
            <a:endParaRPr lang="zh-CN" altLang="zh-CN"/>
          </a:p>
        </p:txBody>
      </p:sp>
    </p:spTree>
    <p:extLst>
      <p:ext uri="{BB962C8B-B14F-4D97-AF65-F5344CB8AC3E}">
        <p14:creationId xmlns:p14="http://schemas.microsoft.com/office/powerpoint/2010/main" val="4066443224"/>
      </p:ext>
    </p:extLst>
  </p:cSld>
  <p:clrMapOvr>
    <a:masterClrMapping/>
  </p:clrMapOvr>
  <p:transition/>
  <p:timing/>
</p:sldLayout>
</file>

<file path=ppt/slideLayouts/slideLayout7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noProof="1"/>
              <a:t>单击此处编辑母版标题样式</a:t>
            </a:r>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a:t>单击此处编辑母版文本样式</a:t>
            </a:r>
          </a:p>
        </p:txBody>
      </p:sp>
      <p:sp>
        <p:nvSpPr>
          <p:cNvPr id="5" name="日期占位符 1027"/>
          <p:cNvSpPr>
            <a:spLocks noGrp="1"/>
          </p:cNvSpPr>
          <p:nvPr>
            <p:ph type="dt" sz="half" idx="10"/>
          </p:nvPr>
        </p:nvSpPr>
        <p:spPr/>
        <p:txBody>
          <a:bodyPr/>
          <a:lstStyle>
            <a:lvl1pPr>
              <a:buFontTx/>
              <a:buNone/>
              <a:defRPr/>
            </a:lvl1pPr>
          </a:lstStyle>
          <a:p>
            <a:pPr>
              <a:defRPr/>
            </a:pPr>
            <a:endParaRPr lang="zh-CN" altLang="en-US"/>
          </a:p>
        </p:txBody>
      </p:sp>
      <p:sp>
        <p:nvSpPr>
          <p:cNvPr id="6" name="页脚占位符 1028"/>
          <p:cNvSpPr>
            <a:spLocks noGrp="1"/>
          </p:cNvSpPr>
          <p:nvPr>
            <p:ph type="ftr" sz="quarter" idx="11"/>
          </p:nvPr>
        </p:nvSpPr>
        <p:spPr/>
        <p:txBody>
          <a:bodyPr/>
          <a:lstStyle>
            <a:lvl1pPr>
              <a:buFontTx/>
              <a:buNone/>
              <a:defRPr/>
            </a:lvl1pPr>
          </a:lstStyle>
          <a:p>
            <a:pPr>
              <a:defRPr/>
            </a:pPr>
            <a:endParaRPr lang="zh-CN" altLang="en-US"/>
          </a:p>
        </p:txBody>
      </p:sp>
      <p:sp>
        <p:nvSpPr>
          <p:cNvPr id="7" name="灯片编号占位符 1029"/>
          <p:cNvSpPr>
            <a:spLocks noGrp="1"/>
          </p:cNvSpPr>
          <p:nvPr>
            <p:ph type="sldNum" sz="quarter" idx="12"/>
          </p:nvPr>
        </p:nvSpPr>
        <p:spPr/>
        <p:txBody>
          <a:bodyPr/>
          <a:lstStyle>
            <a:lvl1pPr>
              <a:buFontTx/>
              <a:buNone/>
              <a:defRPr/>
            </a:lvl1pPr>
          </a:lstStyle>
          <a:p>
            <a:pPr>
              <a:defRPr/>
            </a:pPr>
            <a:fld id="{092B2024-81D1-4298-A324-D3DA08017345}" type="slidenum">
              <a:rPr lang="zh-CN" altLang="zh-CN"/>
              <a:pPr>
                <a:defRPr/>
              </a:pPr>
              <a:t>‹#›</a:t>
            </a:fld>
            <a:endParaRPr lang="zh-CN" altLang="zh-CN"/>
          </a:p>
        </p:txBody>
      </p:sp>
    </p:spTree>
    <p:extLst>
      <p:ext uri="{BB962C8B-B14F-4D97-AF65-F5344CB8AC3E}">
        <p14:creationId xmlns:p14="http://schemas.microsoft.com/office/powerpoint/2010/main" val="2737964793"/>
      </p:ext>
    </p:extLst>
  </p:cSld>
  <p:clrMapOvr>
    <a:masterClrMapping/>
  </p:clrMapOvr>
  <p:transition/>
  <p:timing/>
</p:sldLayout>
</file>

<file path=ppt/slideLayouts/slideLayout7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noProof="1"/>
              <a:t>单击此处编辑母版标题样式</a:t>
            </a:r>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zh-CN" altLang="en-US" noProof="1"/>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noProof="1"/>
              <a:t>单击此处编辑母版文本样式</a:t>
            </a:r>
          </a:p>
        </p:txBody>
      </p:sp>
      <p:sp>
        <p:nvSpPr>
          <p:cNvPr id="5" name="日期占位符 1027"/>
          <p:cNvSpPr>
            <a:spLocks noGrp="1"/>
          </p:cNvSpPr>
          <p:nvPr>
            <p:ph type="dt" sz="half" idx="10"/>
          </p:nvPr>
        </p:nvSpPr>
        <p:spPr/>
        <p:txBody>
          <a:bodyPr/>
          <a:lstStyle>
            <a:lvl1pPr>
              <a:buFontTx/>
              <a:buNone/>
              <a:defRPr/>
            </a:lvl1pPr>
          </a:lstStyle>
          <a:p>
            <a:pPr>
              <a:defRPr/>
            </a:pPr>
            <a:endParaRPr lang="zh-CN" altLang="en-US"/>
          </a:p>
        </p:txBody>
      </p:sp>
      <p:sp>
        <p:nvSpPr>
          <p:cNvPr id="6" name="页脚占位符 1028"/>
          <p:cNvSpPr>
            <a:spLocks noGrp="1"/>
          </p:cNvSpPr>
          <p:nvPr>
            <p:ph type="ftr" sz="quarter" idx="11"/>
          </p:nvPr>
        </p:nvSpPr>
        <p:spPr/>
        <p:txBody>
          <a:bodyPr/>
          <a:lstStyle>
            <a:lvl1pPr>
              <a:buFontTx/>
              <a:buNone/>
              <a:defRPr/>
            </a:lvl1pPr>
          </a:lstStyle>
          <a:p>
            <a:pPr>
              <a:defRPr/>
            </a:pPr>
            <a:endParaRPr lang="zh-CN" altLang="en-US"/>
          </a:p>
        </p:txBody>
      </p:sp>
      <p:sp>
        <p:nvSpPr>
          <p:cNvPr id="7" name="灯片编号占位符 1029"/>
          <p:cNvSpPr>
            <a:spLocks noGrp="1"/>
          </p:cNvSpPr>
          <p:nvPr>
            <p:ph type="sldNum" sz="quarter" idx="12"/>
          </p:nvPr>
        </p:nvSpPr>
        <p:spPr/>
        <p:txBody>
          <a:bodyPr/>
          <a:lstStyle>
            <a:lvl1pPr>
              <a:buFontTx/>
              <a:buNone/>
              <a:defRPr/>
            </a:lvl1pPr>
          </a:lstStyle>
          <a:p>
            <a:pPr>
              <a:defRPr/>
            </a:pPr>
            <a:fld id="{1BC67840-CDB4-4C48-BBEB-74DDB4BEA262}" type="slidenum">
              <a:rPr lang="zh-CN" altLang="zh-CN"/>
              <a:pPr>
                <a:defRPr/>
              </a:pPr>
              <a:t>‹#›</a:t>
            </a:fld>
            <a:endParaRPr lang="zh-CN" altLang="zh-CN"/>
          </a:p>
        </p:txBody>
      </p:sp>
    </p:spTree>
    <p:extLst>
      <p:ext uri="{BB962C8B-B14F-4D97-AF65-F5344CB8AC3E}">
        <p14:creationId xmlns:p14="http://schemas.microsoft.com/office/powerpoint/2010/main" val="1926196733"/>
      </p:ext>
    </p:extLst>
  </p:cSld>
  <p:clrMapOvr>
    <a:masterClrMapping/>
  </p:clrMapOvr>
  <p:transition/>
  <p:timing/>
</p:sldLayout>
</file>

<file path=ppt/slideLayouts/slideLayout7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竖排文字占位符 2"/>
          <p:cNvSpPr>
            <a:spLocks noGrp="1"/>
          </p:cNvSpPr>
          <p:nvPr>
            <p:ph type="body" orient="vert" idx="1"/>
          </p:nvPr>
        </p:nvSpPr>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1027"/>
          <p:cNvSpPr>
            <a:spLocks noGrp="1"/>
          </p:cNvSpPr>
          <p:nvPr>
            <p:ph type="dt" sz="half" idx="10"/>
          </p:nvPr>
        </p:nvSpPr>
        <p:spPr/>
        <p:txBody>
          <a:bodyPr/>
          <a:lstStyle>
            <a:lvl1pPr>
              <a:buFontTx/>
              <a:buNone/>
              <a:defRPr/>
            </a:lvl1pPr>
          </a:lstStyle>
          <a:p>
            <a:pPr>
              <a:defRPr/>
            </a:pPr>
            <a:endParaRPr lang="zh-CN" altLang="en-US"/>
          </a:p>
        </p:txBody>
      </p:sp>
      <p:sp>
        <p:nvSpPr>
          <p:cNvPr id="5" name="页脚占位符 1028"/>
          <p:cNvSpPr>
            <a:spLocks noGrp="1"/>
          </p:cNvSpPr>
          <p:nvPr>
            <p:ph type="ftr" sz="quarter" idx="11"/>
          </p:nvPr>
        </p:nvSpPr>
        <p:spPr/>
        <p:txBody>
          <a:bodyPr/>
          <a:lstStyle>
            <a:lvl1pPr>
              <a:buFontTx/>
              <a:buNone/>
              <a:defRPr/>
            </a:lvl1pPr>
          </a:lstStyle>
          <a:p>
            <a:pPr>
              <a:defRPr/>
            </a:pPr>
            <a:endParaRPr lang="zh-CN" altLang="en-US"/>
          </a:p>
        </p:txBody>
      </p:sp>
      <p:sp>
        <p:nvSpPr>
          <p:cNvPr id="6" name="灯片编号占位符 1029"/>
          <p:cNvSpPr>
            <a:spLocks noGrp="1"/>
          </p:cNvSpPr>
          <p:nvPr>
            <p:ph type="sldNum" sz="quarter" idx="12"/>
          </p:nvPr>
        </p:nvSpPr>
        <p:spPr/>
        <p:txBody>
          <a:bodyPr/>
          <a:lstStyle>
            <a:lvl1pPr>
              <a:buFontTx/>
              <a:buNone/>
              <a:defRPr/>
            </a:lvl1pPr>
          </a:lstStyle>
          <a:p>
            <a:pPr>
              <a:defRPr/>
            </a:pPr>
            <a:fld id="{CF39BDAF-AC26-4162-94C8-524E064CD63A}" type="slidenum">
              <a:rPr lang="zh-CN" altLang="zh-CN"/>
              <a:pPr>
                <a:defRPr/>
              </a:pPr>
              <a:t>‹#›</a:t>
            </a:fld>
            <a:endParaRPr lang="zh-CN" altLang="zh-CN"/>
          </a:p>
        </p:txBody>
      </p:sp>
    </p:spTree>
    <p:extLst>
      <p:ext uri="{BB962C8B-B14F-4D97-AF65-F5344CB8AC3E}">
        <p14:creationId xmlns:p14="http://schemas.microsoft.com/office/powerpoint/2010/main" val="1538935707"/>
      </p:ext>
    </p:extLst>
  </p:cSld>
  <p:clrMapOvr>
    <a:masterClrMapping/>
  </p:clrMapOvr>
  <p:transition/>
  <p:timing/>
</p:sldLayout>
</file>

<file path=ppt/slideLayouts/slideLayout7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版">
    <p:spTree>
      <p:nvGrpSpPr>
        <p:cNvPr id="1" name=""/>
        <p:cNvGrpSpPr/>
        <p:nvPr/>
      </p:nvGrpSpPr>
      <p:grpSpPr>
        <a:xfrm>
          <a:off x="0" y="0"/>
          <a: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noProof="1"/>
              <a:t>单击此处编辑母版标题样式</a:t>
            </a:r>
          </a:p>
        </p:txBody>
      </p:sp>
      <p:sp>
        <p:nvSpPr>
          <p:cNvPr id="3" name="竖排文字占位符 2"/>
          <p:cNvSpPr>
            <a:spLocks noGrp="1"/>
          </p:cNvSpPr>
          <p:nvPr>
            <p:ph type="body" orient="vert" idx="1"/>
          </p:nvPr>
        </p:nvSpPr>
        <p:spPr>
          <a:xfrm>
            <a:off x="457200" y="274638"/>
            <a:ext cx="6052930" cy="5851525"/>
          </a:xfrm>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1027"/>
          <p:cNvSpPr>
            <a:spLocks noGrp="1"/>
          </p:cNvSpPr>
          <p:nvPr>
            <p:ph type="dt" sz="half" idx="10"/>
          </p:nvPr>
        </p:nvSpPr>
        <p:spPr/>
        <p:txBody>
          <a:bodyPr/>
          <a:lstStyle>
            <a:lvl1pPr>
              <a:buFontTx/>
              <a:buNone/>
              <a:defRPr/>
            </a:lvl1pPr>
          </a:lstStyle>
          <a:p>
            <a:pPr>
              <a:defRPr/>
            </a:pPr>
            <a:endParaRPr lang="zh-CN" altLang="en-US"/>
          </a:p>
        </p:txBody>
      </p:sp>
      <p:sp>
        <p:nvSpPr>
          <p:cNvPr id="5" name="页脚占位符 1028"/>
          <p:cNvSpPr>
            <a:spLocks noGrp="1"/>
          </p:cNvSpPr>
          <p:nvPr>
            <p:ph type="ftr" sz="quarter" idx="11"/>
          </p:nvPr>
        </p:nvSpPr>
        <p:spPr/>
        <p:txBody>
          <a:bodyPr/>
          <a:lstStyle>
            <a:lvl1pPr>
              <a:buFontTx/>
              <a:buNone/>
              <a:defRPr/>
            </a:lvl1pPr>
          </a:lstStyle>
          <a:p>
            <a:pPr>
              <a:defRPr/>
            </a:pPr>
            <a:endParaRPr lang="zh-CN" altLang="en-US"/>
          </a:p>
        </p:txBody>
      </p:sp>
      <p:sp>
        <p:nvSpPr>
          <p:cNvPr id="6" name="灯片编号占位符 1029"/>
          <p:cNvSpPr>
            <a:spLocks noGrp="1"/>
          </p:cNvSpPr>
          <p:nvPr>
            <p:ph type="sldNum" sz="quarter" idx="12"/>
          </p:nvPr>
        </p:nvSpPr>
        <p:spPr/>
        <p:txBody>
          <a:bodyPr/>
          <a:lstStyle>
            <a:lvl1pPr>
              <a:buFontTx/>
              <a:buNone/>
              <a:defRPr/>
            </a:lvl1pPr>
          </a:lstStyle>
          <a:p>
            <a:pPr>
              <a:defRPr/>
            </a:pPr>
            <a:fld id="{9552B9C6-ABB2-4970-B72D-A1ADD38B2170}" type="slidenum">
              <a:rPr lang="zh-CN" altLang="zh-CN"/>
              <a:pPr>
                <a:defRPr/>
              </a:pPr>
              <a:t>‹#›</a:t>
            </a:fld>
            <a:endParaRPr lang="zh-CN" altLang="zh-CN"/>
          </a:p>
        </p:txBody>
      </p:sp>
    </p:spTree>
    <p:extLst>
      <p:ext uri="{BB962C8B-B14F-4D97-AF65-F5344CB8AC3E}">
        <p14:creationId xmlns:p14="http://schemas.microsoft.com/office/powerpoint/2010/main" val="181763803"/>
      </p:ext>
    </p:extLst>
  </p:cSld>
  <p:clrMapOvr>
    <a:masterClrMapping/>
  </p:clrMapOvr>
  <p:transition/>
  <p:timing/>
</p:sldLayout>
</file>

<file path=ppt/slideLayouts/slideLayout8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xAndObj" preserve="1">
  <p:cSld name="标题，文本与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文本占位符 2"/>
          <p:cNvSpPr>
            <a:spLocks noGrp="1"/>
          </p:cNvSpPr>
          <p:nvPr>
            <p:ph type="body" sz="half" idx="1"/>
          </p:nvPr>
        </p:nvSpPr>
        <p:spPr>
          <a:xfrm>
            <a:off x="628650" y="1825625"/>
            <a:ext cx="3886200" cy="4351338"/>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内容占位符 3"/>
          <p:cNvSpPr>
            <a:spLocks noGrp="1"/>
          </p:cNvSpPr>
          <p:nvPr>
            <p:ph sz="half" idx="2"/>
          </p:nvPr>
        </p:nvSpPr>
        <p:spPr>
          <a:xfrm>
            <a:off x="4629150" y="1825625"/>
            <a:ext cx="3886200" cy="4351338"/>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日期占位符 1027"/>
          <p:cNvSpPr>
            <a:spLocks noGrp="1"/>
          </p:cNvSpPr>
          <p:nvPr>
            <p:ph type="dt" sz="half" idx="10"/>
          </p:nvPr>
        </p:nvSpPr>
        <p:spPr/>
        <p:txBody>
          <a:bodyPr/>
          <a:lstStyle>
            <a:lvl1pPr>
              <a:buFontTx/>
              <a:buNone/>
              <a:defRPr/>
            </a:lvl1pPr>
          </a:lstStyle>
          <a:p>
            <a:pPr>
              <a:defRPr/>
            </a:pPr>
            <a:endParaRPr lang="zh-CN" altLang="en-US"/>
          </a:p>
        </p:txBody>
      </p:sp>
      <p:sp>
        <p:nvSpPr>
          <p:cNvPr id="6" name="页脚占位符 1028"/>
          <p:cNvSpPr>
            <a:spLocks noGrp="1"/>
          </p:cNvSpPr>
          <p:nvPr>
            <p:ph type="ftr" sz="quarter" idx="11"/>
          </p:nvPr>
        </p:nvSpPr>
        <p:spPr/>
        <p:txBody>
          <a:bodyPr/>
          <a:lstStyle>
            <a:lvl1pPr>
              <a:buFontTx/>
              <a:buNone/>
              <a:defRPr/>
            </a:lvl1pPr>
          </a:lstStyle>
          <a:p>
            <a:pPr>
              <a:defRPr/>
            </a:pPr>
            <a:endParaRPr lang="zh-CN" altLang="en-US"/>
          </a:p>
        </p:txBody>
      </p:sp>
      <p:sp>
        <p:nvSpPr>
          <p:cNvPr id="7" name="灯片编号占位符 1029"/>
          <p:cNvSpPr>
            <a:spLocks noGrp="1"/>
          </p:cNvSpPr>
          <p:nvPr>
            <p:ph type="sldNum" sz="quarter" idx="12"/>
          </p:nvPr>
        </p:nvSpPr>
        <p:spPr/>
        <p:txBody>
          <a:bodyPr/>
          <a:lstStyle>
            <a:lvl1pPr>
              <a:buFontTx/>
              <a:buNone/>
              <a:defRPr/>
            </a:lvl1pPr>
          </a:lstStyle>
          <a:p>
            <a:pPr>
              <a:defRPr/>
            </a:pPr>
            <a:fld id="{CEF7FDCA-8C63-4ACD-AD7A-CC9363848B72}" type="slidenum">
              <a:rPr lang="zh-CN" altLang="zh-CN"/>
              <a:pPr>
                <a:defRPr/>
              </a:pPr>
              <a:t>‹#›</a:t>
            </a:fld>
            <a:endParaRPr lang="zh-CN" altLang="zh-CN"/>
          </a:p>
        </p:txBody>
      </p:sp>
    </p:spTree>
    <p:extLst>
      <p:ext uri="{BB962C8B-B14F-4D97-AF65-F5344CB8AC3E}">
        <p14:creationId xmlns:p14="http://schemas.microsoft.com/office/powerpoint/2010/main" val="720905974"/>
      </p:ext>
    </p:extLst>
  </p:cSld>
  <p:clrMapOvr>
    <a:masterClrMapping/>
  </p:clrMapOvr>
  <p:transition/>
  <p:timing/>
</p:sldLayout>
</file>

<file path=ppt/slideLayouts/slideLayout8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AndTx" preserve="1">
  <p:cSld name="标题，内容与文本">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内容占位符 2"/>
          <p:cNvSpPr>
            <a:spLocks noGrp="1"/>
          </p:cNvSpPr>
          <p:nvPr>
            <p:ph sz="half" idx="1"/>
          </p:nvPr>
        </p:nvSpPr>
        <p:spPr>
          <a:xfrm>
            <a:off x="628650" y="1825625"/>
            <a:ext cx="3886200" cy="4351338"/>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文本占位符 3"/>
          <p:cNvSpPr>
            <a:spLocks noGrp="1"/>
          </p:cNvSpPr>
          <p:nvPr>
            <p:ph type="body" sz="half" idx="2"/>
          </p:nvPr>
        </p:nvSpPr>
        <p:spPr>
          <a:xfrm>
            <a:off x="4629150" y="1825625"/>
            <a:ext cx="3886200" cy="4351338"/>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日期占位符 1027"/>
          <p:cNvSpPr>
            <a:spLocks noGrp="1"/>
          </p:cNvSpPr>
          <p:nvPr>
            <p:ph type="dt" sz="half" idx="10"/>
          </p:nvPr>
        </p:nvSpPr>
        <p:spPr/>
        <p:txBody>
          <a:bodyPr/>
          <a:lstStyle>
            <a:lvl1pPr>
              <a:buFontTx/>
              <a:buNone/>
              <a:defRPr/>
            </a:lvl1pPr>
          </a:lstStyle>
          <a:p>
            <a:pPr>
              <a:defRPr/>
            </a:pPr>
            <a:endParaRPr lang="zh-CN" altLang="en-US"/>
          </a:p>
        </p:txBody>
      </p:sp>
      <p:sp>
        <p:nvSpPr>
          <p:cNvPr id="6" name="页脚占位符 1028"/>
          <p:cNvSpPr>
            <a:spLocks noGrp="1"/>
          </p:cNvSpPr>
          <p:nvPr>
            <p:ph type="ftr" sz="quarter" idx="11"/>
          </p:nvPr>
        </p:nvSpPr>
        <p:spPr/>
        <p:txBody>
          <a:bodyPr/>
          <a:lstStyle>
            <a:lvl1pPr>
              <a:buFontTx/>
              <a:buNone/>
              <a:defRPr/>
            </a:lvl1pPr>
          </a:lstStyle>
          <a:p>
            <a:pPr>
              <a:defRPr/>
            </a:pPr>
            <a:endParaRPr lang="zh-CN" altLang="en-US"/>
          </a:p>
        </p:txBody>
      </p:sp>
      <p:sp>
        <p:nvSpPr>
          <p:cNvPr id="7" name="灯片编号占位符 1029"/>
          <p:cNvSpPr>
            <a:spLocks noGrp="1"/>
          </p:cNvSpPr>
          <p:nvPr>
            <p:ph type="sldNum" sz="quarter" idx="12"/>
          </p:nvPr>
        </p:nvSpPr>
        <p:spPr/>
        <p:txBody>
          <a:bodyPr/>
          <a:lstStyle>
            <a:lvl1pPr>
              <a:buFontTx/>
              <a:buNone/>
              <a:defRPr/>
            </a:lvl1pPr>
          </a:lstStyle>
          <a:p>
            <a:pPr>
              <a:defRPr/>
            </a:pPr>
            <a:fld id="{70EC7EA2-36C3-4664-898F-E27709CCE8A0}" type="slidenum">
              <a:rPr lang="zh-CN" altLang="zh-CN"/>
              <a:pPr>
                <a:defRPr/>
              </a:pPr>
              <a:t>‹#›</a:t>
            </a:fld>
            <a:endParaRPr lang="zh-CN" altLang="zh-CN"/>
          </a:p>
        </p:txBody>
      </p:sp>
    </p:spTree>
    <p:extLst>
      <p:ext uri="{BB962C8B-B14F-4D97-AF65-F5344CB8AC3E}">
        <p14:creationId xmlns:p14="http://schemas.microsoft.com/office/powerpoint/2010/main" val="656979785"/>
      </p:ext>
    </p:extLst>
  </p:cSld>
  <p:clrMapOvr>
    <a:masterClrMapping/>
  </p:clrMapOvr>
  <p:transition/>
  <p:timing/>
</p:sldLayout>
</file>

<file path=ppt/slideLayouts/slideLayout8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2130425"/>
            <a:ext cx="7772400" cy="1470025"/>
          </a:xfrm>
        </p:spPr>
        <p:txBody>
          <a:bodyPr/>
          <a:lstStyle/>
          <a:p>
            <a:r>
              <a:rPr lang="zh-CN" altLang="en-US"/>
              <a:t>单击此处编辑母版标题样式</a:t>
            </a:r>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E8B1C30E-1C86-4347-9FFA-5450DCADCF53}" type="datetimeFigureOut">
              <a:rPr lang="zh-CN" altLang="en-US" smtClean="0">
                <a:solidFill>
                  <a:prstClr val="black">
                    <a:tint val="75000"/>
                  </a:prstClr>
                </a:solidFill>
              </a:rPr>
              <a:t>2019/5/14</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11D94213-EB5A-4878-B6C8-515E57ED1F82}" type="slidenum">
              <a:rPr lang="zh-CN" altLang="en-US" smtClean="0">
                <a:solidFill>
                  <a:prstClr val="black">
                    <a:tint val="75000"/>
                  </a:prstClr>
                </a:solidFill>
              </a:rPr>
              <a:t>‹#›</a:t>
            </a:fld>
            <a:endParaRPr lang="zh-CN" altLang="en-US">
              <a:solidFill>
                <a:prstClr val="black">
                  <a:tint val="75000"/>
                </a:prstClr>
              </a:solidFill>
            </a:endParaRPr>
          </a:p>
        </p:txBody>
      </p:sp>
    </p:spTree>
    <p:extLst>
      <p:ext uri="{BB962C8B-B14F-4D97-AF65-F5344CB8AC3E}">
        <p14:creationId xmlns:p14="http://schemas.microsoft.com/office/powerpoint/2010/main" val="1929154158"/>
      </p:ext>
    </p:extLst>
  </p:cSld>
  <p:clrMapOvr>
    <a:masterClrMapping/>
  </p:clrMapOvr>
  <p:transition/>
  <p:timing/>
</p:sldLayout>
</file>

<file path=ppt/slideLayouts/slideLayout8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E8B1C30E-1C86-4347-9FFA-5450DCADCF53}" type="datetimeFigureOut">
              <a:rPr lang="zh-CN" altLang="en-US" smtClean="0">
                <a:solidFill>
                  <a:prstClr val="black">
                    <a:tint val="75000"/>
                  </a:prstClr>
                </a:solidFill>
              </a:rPr>
              <a:t>2019/5/14</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11D94213-EB5A-4878-B6C8-515E57ED1F82}" type="slidenum">
              <a:rPr lang="zh-CN" altLang="en-US" smtClean="0">
                <a:solidFill>
                  <a:prstClr val="black">
                    <a:tint val="75000"/>
                  </a:prstClr>
                </a:solidFill>
              </a:rPr>
              <a:t>‹#›</a:t>
            </a:fld>
            <a:endParaRPr lang="zh-CN" altLang="en-US">
              <a:solidFill>
                <a:prstClr val="black">
                  <a:tint val="75000"/>
                </a:prstClr>
              </a:solidFill>
            </a:endParaRPr>
          </a:p>
        </p:txBody>
      </p:sp>
    </p:spTree>
    <p:extLst>
      <p:ext uri="{BB962C8B-B14F-4D97-AF65-F5344CB8AC3E}">
        <p14:creationId xmlns:p14="http://schemas.microsoft.com/office/powerpoint/2010/main" val="990165754"/>
      </p:ext>
    </p:extLst>
  </p:cSld>
  <p:clrMapOvr>
    <a:masterClrMapping/>
  </p:clrMapOvr>
  <p:transition/>
  <p:timing/>
</p:sldLayout>
</file>

<file path=ppt/slideLayouts/slideLayout8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E8B1C30E-1C86-4347-9FFA-5450DCADCF53}" type="datetimeFigureOut">
              <a:rPr lang="zh-CN" altLang="en-US" smtClean="0">
                <a:solidFill>
                  <a:prstClr val="black">
                    <a:tint val="75000"/>
                  </a:prstClr>
                </a:solidFill>
              </a:rPr>
              <a:t>2019/5/14</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11D94213-EB5A-4878-B6C8-515E57ED1F82}" type="slidenum">
              <a:rPr lang="zh-CN" altLang="en-US" smtClean="0">
                <a:solidFill>
                  <a:prstClr val="black">
                    <a:tint val="75000"/>
                  </a:prstClr>
                </a:solidFill>
              </a:rPr>
              <a:t>‹#›</a:t>
            </a:fld>
            <a:endParaRPr lang="zh-CN" altLang="en-US">
              <a:solidFill>
                <a:prstClr val="black">
                  <a:tint val="75000"/>
                </a:prstClr>
              </a:solidFill>
            </a:endParaRPr>
          </a:p>
        </p:txBody>
      </p:sp>
    </p:spTree>
    <p:extLst>
      <p:ext uri="{BB962C8B-B14F-4D97-AF65-F5344CB8AC3E}">
        <p14:creationId xmlns:p14="http://schemas.microsoft.com/office/powerpoint/2010/main" val="294182280"/>
      </p:ext>
    </p:extLst>
  </p:cSld>
  <p:clrMapOvr>
    <a:masterClrMapping/>
  </p:clrMapOvr>
  <p:transition/>
  <p:timing/>
</p:sldLayout>
</file>

<file path=ppt/slideLayouts/slideLayout8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E8B1C30E-1C86-4347-9FFA-5450DCADCF53}" type="datetimeFigureOut">
              <a:rPr lang="zh-CN" altLang="en-US" smtClean="0">
                <a:solidFill>
                  <a:prstClr val="black">
                    <a:tint val="75000"/>
                  </a:prstClr>
                </a:solidFill>
              </a:rPr>
              <a:t>2019/5/14</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11D94213-EB5A-4878-B6C8-515E57ED1F82}" type="slidenum">
              <a:rPr lang="zh-CN" altLang="en-US" smtClean="0">
                <a:solidFill>
                  <a:prstClr val="black">
                    <a:tint val="75000"/>
                  </a:prstClr>
                </a:solidFill>
              </a:rPr>
              <a:t>‹#›</a:t>
            </a:fld>
            <a:endParaRPr lang="zh-CN" altLang="en-US">
              <a:solidFill>
                <a:prstClr val="black">
                  <a:tint val="75000"/>
                </a:prstClr>
              </a:solidFill>
            </a:endParaRPr>
          </a:p>
        </p:txBody>
      </p:sp>
    </p:spTree>
    <p:extLst>
      <p:ext uri="{BB962C8B-B14F-4D97-AF65-F5344CB8AC3E}">
        <p14:creationId xmlns:p14="http://schemas.microsoft.com/office/powerpoint/2010/main" val="1539815169"/>
      </p:ext>
    </p:extLst>
  </p:cSld>
  <p:clrMapOvr>
    <a:masterClrMapping/>
  </p:clrMapOvr>
  <p:transition/>
  <p:timing/>
</p:sldLayout>
</file>

<file path=ppt/slideLayouts/slideLayout8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E8B1C30E-1C86-4347-9FFA-5450DCADCF53}" type="datetimeFigureOut">
              <a:rPr lang="zh-CN" altLang="en-US" smtClean="0">
                <a:solidFill>
                  <a:prstClr val="black">
                    <a:tint val="75000"/>
                  </a:prstClr>
                </a:solidFill>
              </a:rPr>
              <a:t>2019/5/14</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11D94213-EB5A-4878-B6C8-515E57ED1F82}" type="slidenum">
              <a:rPr lang="zh-CN" altLang="en-US" smtClean="0">
                <a:solidFill>
                  <a:prstClr val="black">
                    <a:tint val="75000"/>
                  </a:prstClr>
                </a:solidFill>
              </a:rPr>
              <a:t>‹#›</a:t>
            </a:fld>
            <a:endParaRPr lang="zh-CN" altLang="en-US">
              <a:solidFill>
                <a:prstClr val="black">
                  <a:tint val="75000"/>
                </a:prstClr>
              </a:solidFill>
            </a:endParaRPr>
          </a:p>
        </p:txBody>
      </p:sp>
    </p:spTree>
    <p:extLst>
      <p:ext uri="{BB962C8B-B14F-4D97-AF65-F5344CB8AC3E}">
        <p14:creationId xmlns:p14="http://schemas.microsoft.com/office/powerpoint/2010/main" val="3633088317"/>
      </p:ext>
    </p:extLst>
  </p:cSld>
  <p:clrMapOvr>
    <a:masterClrMapping/>
  </p:clrMapOvr>
  <p:transition/>
  <p:timing/>
</p:sldLayout>
</file>

<file path=ppt/slideLayouts/slideLayout8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E8B1C30E-1C86-4347-9FFA-5450DCADCF53}" type="datetimeFigureOut">
              <a:rPr lang="zh-CN" altLang="en-US" smtClean="0">
                <a:solidFill>
                  <a:prstClr val="black">
                    <a:tint val="75000"/>
                  </a:prstClr>
                </a:solidFill>
              </a:rPr>
              <a:t>2019/5/14</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11D94213-EB5A-4878-B6C8-515E57ED1F82}" type="slidenum">
              <a:rPr lang="zh-CN" altLang="en-US" smtClean="0">
                <a:solidFill>
                  <a:prstClr val="black">
                    <a:tint val="75000"/>
                  </a:prstClr>
                </a:solidFill>
              </a:rPr>
              <a:t>‹#›</a:t>
            </a:fld>
            <a:endParaRPr lang="zh-CN" altLang="en-US">
              <a:solidFill>
                <a:prstClr val="black">
                  <a:tint val="75000"/>
                </a:prstClr>
              </a:solidFill>
            </a:endParaRPr>
          </a:p>
        </p:txBody>
      </p:sp>
    </p:spTree>
    <p:extLst>
      <p:ext uri="{BB962C8B-B14F-4D97-AF65-F5344CB8AC3E}">
        <p14:creationId xmlns:p14="http://schemas.microsoft.com/office/powerpoint/2010/main" val="2254355424"/>
      </p:ext>
    </p:extLst>
  </p:cSld>
  <p:clrMapOvr>
    <a:masterClrMapping/>
  </p:clrMapOvr>
  <p:transition/>
  <p:timing/>
</p:sldLayout>
</file>

<file path=ppt/slideLayouts/slideLayout8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E8B1C30E-1C86-4347-9FFA-5450DCADCF53}" type="datetimeFigureOut">
              <a:rPr lang="zh-CN" altLang="en-US" smtClean="0">
                <a:solidFill>
                  <a:prstClr val="black">
                    <a:tint val="75000"/>
                  </a:prstClr>
                </a:solidFill>
              </a:rPr>
              <a:t>2019/5/14</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11D94213-EB5A-4878-B6C8-515E57ED1F82}" type="slidenum">
              <a:rPr lang="zh-CN" altLang="en-US" smtClean="0">
                <a:solidFill>
                  <a:prstClr val="black">
                    <a:tint val="75000"/>
                  </a:prstClr>
                </a:solidFill>
              </a:rPr>
              <a:t>‹#›</a:t>
            </a:fld>
            <a:endParaRPr lang="zh-CN" altLang="en-US">
              <a:solidFill>
                <a:prstClr val="black">
                  <a:tint val="75000"/>
                </a:prstClr>
              </a:solidFill>
            </a:endParaRPr>
          </a:p>
        </p:txBody>
      </p:sp>
    </p:spTree>
    <p:extLst>
      <p:ext uri="{BB962C8B-B14F-4D97-AF65-F5344CB8AC3E}">
        <p14:creationId xmlns:p14="http://schemas.microsoft.com/office/powerpoint/2010/main" val="3609860125"/>
      </p:ext>
    </p:extLst>
  </p:cSld>
  <p:clrMapOvr>
    <a:masterClrMapping/>
  </p:clrMapOvr>
  <p:transition/>
  <p:timing/>
</p:sldLayout>
</file>

<file path=ppt/slideLayouts/slideLayout8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E8B1C30E-1C86-4347-9FFA-5450DCADCF53}" type="datetimeFigureOut">
              <a:rPr lang="zh-CN" altLang="en-US" smtClean="0">
                <a:solidFill>
                  <a:prstClr val="black">
                    <a:tint val="75000"/>
                  </a:prstClr>
                </a:solidFill>
              </a:rPr>
              <a:t>2019/5/14</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11D94213-EB5A-4878-B6C8-515E57ED1F82}" type="slidenum">
              <a:rPr lang="zh-CN" altLang="en-US" smtClean="0">
                <a:solidFill>
                  <a:prstClr val="black">
                    <a:tint val="75000"/>
                  </a:prstClr>
                </a:solidFill>
              </a:rPr>
              <a:t>‹#›</a:t>
            </a:fld>
            <a:endParaRPr lang="zh-CN" altLang="en-US">
              <a:solidFill>
                <a:prstClr val="black">
                  <a:tint val="75000"/>
                </a:prstClr>
              </a:solidFill>
            </a:endParaRPr>
          </a:p>
        </p:txBody>
      </p:sp>
    </p:spTree>
    <p:extLst>
      <p:ext uri="{BB962C8B-B14F-4D97-AF65-F5344CB8AC3E}">
        <p14:creationId xmlns:p14="http://schemas.microsoft.com/office/powerpoint/2010/main" val="4085720845"/>
      </p:ext>
    </p:extLst>
  </p:cSld>
  <p:clrMapOvr>
    <a:masterClrMapping/>
  </p:clrMapOvr>
  <p:transition/>
  <p:timing/>
</p:sldLayout>
</file>

<file path=ppt/slideLayouts/slideLayout9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E8B1C30E-1C86-4347-9FFA-5450DCADCF53}" type="datetimeFigureOut">
              <a:rPr lang="zh-CN" altLang="en-US" smtClean="0">
                <a:solidFill>
                  <a:prstClr val="black">
                    <a:tint val="75000"/>
                  </a:prstClr>
                </a:solidFill>
              </a:rPr>
              <a:t>2019/5/14</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11D94213-EB5A-4878-B6C8-515E57ED1F82}" type="slidenum">
              <a:rPr lang="zh-CN" altLang="en-US" smtClean="0">
                <a:solidFill>
                  <a:prstClr val="black">
                    <a:tint val="75000"/>
                  </a:prstClr>
                </a:solidFill>
              </a:rPr>
              <a:t>‹#›</a:t>
            </a:fld>
            <a:endParaRPr lang="zh-CN" altLang="en-US">
              <a:solidFill>
                <a:prstClr val="black">
                  <a:tint val="75000"/>
                </a:prstClr>
              </a:solidFill>
            </a:endParaRPr>
          </a:p>
        </p:txBody>
      </p:sp>
    </p:spTree>
    <p:extLst>
      <p:ext uri="{BB962C8B-B14F-4D97-AF65-F5344CB8AC3E}">
        <p14:creationId xmlns:p14="http://schemas.microsoft.com/office/powerpoint/2010/main" val="980779175"/>
      </p:ext>
    </p:extLst>
  </p:cSld>
  <p:clrMapOvr>
    <a:masterClrMapping/>
  </p:clrMapOvr>
  <p:transition/>
  <p:timing/>
</p:sldLayout>
</file>

<file path=ppt/slideLayouts/slideLayout9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E8B1C30E-1C86-4347-9FFA-5450DCADCF53}" type="datetimeFigureOut">
              <a:rPr lang="zh-CN" altLang="en-US" smtClean="0">
                <a:solidFill>
                  <a:prstClr val="black">
                    <a:tint val="75000"/>
                  </a:prstClr>
                </a:solidFill>
              </a:rPr>
              <a:t>2019/5/14</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11D94213-EB5A-4878-B6C8-515E57ED1F82}" type="slidenum">
              <a:rPr lang="zh-CN" altLang="en-US" smtClean="0">
                <a:solidFill>
                  <a:prstClr val="black">
                    <a:tint val="75000"/>
                  </a:prstClr>
                </a:solidFill>
              </a:rPr>
              <a:t>‹#›</a:t>
            </a:fld>
            <a:endParaRPr lang="zh-CN" altLang="en-US">
              <a:solidFill>
                <a:prstClr val="black">
                  <a:tint val="75000"/>
                </a:prstClr>
              </a:solidFill>
            </a:endParaRPr>
          </a:p>
        </p:txBody>
      </p:sp>
    </p:spTree>
    <p:extLst>
      <p:ext uri="{BB962C8B-B14F-4D97-AF65-F5344CB8AC3E}">
        <p14:creationId xmlns:p14="http://schemas.microsoft.com/office/powerpoint/2010/main" val="1248554202"/>
      </p:ext>
    </p:extLst>
  </p:cSld>
  <p:clrMapOvr>
    <a:masterClrMapping/>
  </p:clrMapOvr>
  <p:transition/>
  <p:timing/>
</p:sldLayout>
</file>

<file path=ppt/slideLayouts/slideLayout9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E8B1C30E-1C86-4347-9FFA-5450DCADCF53}" type="datetimeFigureOut">
              <a:rPr lang="zh-CN" altLang="en-US" smtClean="0">
                <a:solidFill>
                  <a:prstClr val="black">
                    <a:tint val="75000"/>
                  </a:prstClr>
                </a:solidFill>
              </a:rPr>
              <a:t>2019/5/14</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11D94213-EB5A-4878-B6C8-515E57ED1F82}" type="slidenum">
              <a:rPr lang="zh-CN" altLang="en-US" smtClean="0">
                <a:solidFill>
                  <a:prstClr val="black">
                    <a:tint val="75000"/>
                  </a:prstClr>
                </a:solidFill>
              </a:rPr>
              <a:t>‹#›</a:t>
            </a:fld>
            <a:endParaRPr lang="zh-CN" altLang="en-US">
              <a:solidFill>
                <a:prstClr val="black">
                  <a:tint val="75000"/>
                </a:prstClr>
              </a:solidFill>
            </a:endParaRPr>
          </a:p>
        </p:txBody>
      </p:sp>
    </p:spTree>
    <p:extLst>
      <p:ext uri="{BB962C8B-B14F-4D97-AF65-F5344CB8AC3E}">
        <p14:creationId xmlns:p14="http://schemas.microsoft.com/office/powerpoint/2010/main" val="4205841756"/>
      </p:ext>
    </p:extLst>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2.xml" /><Relationship Id="rId10" Type="http://schemas.openxmlformats.org/officeDocument/2006/relationships/slideLayout" Target="../slideLayouts/slideLayout21.xml" /><Relationship Id="rId11" Type="http://schemas.openxmlformats.org/officeDocument/2006/relationships/slideLayout" Target="../slideLayouts/slideLayout22.xml" /><Relationship Id="rId12" Type="http://schemas.openxmlformats.org/officeDocument/2006/relationships/theme" Target="../theme/theme2.xml" /><Relationship Id="rId2" Type="http://schemas.openxmlformats.org/officeDocument/2006/relationships/slideLayout" Target="../slideLayouts/slideLayout13.xml" /><Relationship Id="rId3" Type="http://schemas.openxmlformats.org/officeDocument/2006/relationships/slideLayout" Target="../slideLayouts/slideLayout14.xml" /><Relationship Id="rId4" Type="http://schemas.openxmlformats.org/officeDocument/2006/relationships/slideLayout" Target="../slideLayouts/slideLayout15.xml" /><Relationship Id="rId5" Type="http://schemas.openxmlformats.org/officeDocument/2006/relationships/slideLayout" Target="../slideLayouts/slideLayout16.xml" /><Relationship Id="rId6" Type="http://schemas.openxmlformats.org/officeDocument/2006/relationships/slideLayout" Target="../slideLayouts/slideLayout17.xml" /><Relationship Id="rId7" Type="http://schemas.openxmlformats.org/officeDocument/2006/relationships/slideLayout" Target="../slideLayouts/slideLayout18.xml" /><Relationship Id="rId8" Type="http://schemas.openxmlformats.org/officeDocument/2006/relationships/slideLayout" Target="../slideLayouts/slideLayout19.xml" /><Relationship Id="rId9" Type="http://schemas.openxmlformats.org/officeDocument/2006/relationships/slideLayout" Target="../slideLayouts/slideLayout20.xml" /></Relationships>
</file>

<file path=ppt/slideMasters/_rels/slideMaster3.xml.rels>&#65279;<?xml version="1.0" encoding="utf-8" standalone="yes"?><Relationships xmlns="http://schemas.openxmlformats.org/package/2006/relationships"><Relationship Id="rId1" Type="http://schemas.openxmlformats.org/officeDocument/2006/relationships/slideLayout" Target="../slideLayouts/slideLayout23.xml" /><Relationship Id="rId10" Type="http://schemas.openxmlformats.org/officeDocument/2006/relationships/slideLayout" Target="../slideLayouts/slideLayout32.xml" /><Relationship Id="rId11" Type="http://schemas.openxmlformats.org/officeDocument/2006/relationships/slideLayout" Target="../slideLayouts/slideLayout33.xml" /><Relationship Id="rId12" Type="http://schemas.openxmlformats.org/officeDocument/2006/relationships/theme" Target="../theme/theme3.xml" /><Relationship Id="rId2" Type="http://schemas.openxmlformats.org/officeDocument/2006/relationships/slideLayout" Target="../slideLayouts/slideLayout24.xml" /><Relationship Id="rId3" Type="http://schemas.openxmlformats.org/officeDocument/2006/relationships/slideLayout" Target="../slideLayouts/slideLayout25.xml" /><Relationship Id="rId4" Type="http://schemas.openxmlformats.org/officeDocument/2006/relationships/slideLayout" Target="../slideLayouts/slideLayout26.xml" /><Relationship Id="rId5" Type="http://schemas.openxmlformats.org/officeDocument/2006/relationships/slideLayout" Target="../slideLayouts/slideLayout27.xml" /><Relationship Id="rId6" Type="http://schemas.openxmlformats.org/officeDocument/2006/relationships/slideLayout" Target="../slideLayouts/slideLayout28.xml" /><Relationship Id="rId7" Type="http://schemas.openxmlformats.org/officeDocument/2006/relationships/slideLayout" Target="../slideLayouts/slideLayout29.xml" /><Relationship Id="rId8" Type="http://schemas.openxmlformats.org/officeDocument/2006/relationships/slideLayout" Target="../slideLayouts/slideLayout30.xml" /><Relationship Id="rId9" Type="http://schemas.openxmlformats.org/officeDocument/2006/relationships/slideLayout" Target="../slideLayouts/slideLayout31.xml" /></Relationships>
</file>

<file path=ppt/slideMasters/_rels/slideMaster4.xml.rels>&#65279;<?xml version="1.0" encoding="utf-8" standalone="yes"?><Relationships xmlns="http://schemas.openxmlformats.org/package/2006/relationships"><Relationship Id="rId1" Type="http://schemas.openxmlformats.org/officeDocument/2006/relationships/slideLayout" Target="../slideLayouts/slideLayout34.xml" /><Relationship Id="rId10" Type="http://schemas.openxmlformats.org/officeDocument/2006/relationships/slideLayout" Target="../slideLayouts/slideLayout43.xml" /><Relationship Id="rId11" Type="http://schemas.openxmlformats.org/officeDocument/2006/relationships/slideLayout" Target="../slideLayouts/slideLayout44.xml" /><Relationship Id="rId12" Type="http://schemas.openxmlformats.org/officeDocument/2006/relationships/theme" Target="../theme/theme4.xml" /><Relationship Id="rId2" Type="http://schemas.openxmlformats.org/officeDocument/2006/relationships/slideLayout" Target="../slideLayouts/slideLayout35.xml" /><Relationship Id="rId3" Type="http://schemas.openxmlformats.org/officeDocument/2006/relationships/slideLayout" Target="../slideLayouts/slideLayout36.xml" /><Relationship Id="rId4" Type="http://schemas.openxmlformats.org/officeDocument/2006/relationships/slideLayout" Target="../slideLayouts/slideLayout37.xml" /><Relationship Id="rId5" Type="http://schemas.openxmlformats.org/officeDocument/2006/relationships/slideLayout" Target="../slideLayouts/slideLayout38.xml" /><Relationship Id="rId6" Type="http://schemas.openxmlformats.org/officeDocument/2006/relationships/slideLayout" Target="../slideLayouts/slideLayout39.xml" /><Relationship Id="rId7" Type="http://schemas.openxmlformats.org/officeDocument/2006/relationships/slideLayout" Target="../slideLayouts/slideLayout40.xml" /><Relationship Id="rId8" Type="http://schemas.openxmlformats.org/officeDocument/2006/relationships/slideLayout" Target="../slideLayouts/slideLayout41.xml" /><Relationship Id="rId9" Type="http://schemas.openxmlformats.org/officeDocument/2006/relationships/slideLayout" Target="../slideLayouts/slideLayout42.xml" /></Relationships>
</file>

<file path=ppt/slideMasters/_rels/slideMaster5.xml.rels>&#65279;<?xml version="1.0" encoding="utf-8" standalone="yes"?><Relationships xmlns="http://schemas.openxmlformats.org/package/2006/relationships"><Relationship Id="rId1" Type="http://schemas.openxmlformats.org/officeDocument/2006/relationships/slideLayout" Target="../slideLayouts/slideLayout45.xml" /><Relationship Id="rId10" Type="http://schemas.openxmlformats.org/officeDocument/2006/relationships/slideLayout" Target="../slideLayouts/slideLayout54.xml" /><Relationship Id="rId11" Type="http://schemas.openxmlformats.org/officeDocument/2006/relationships/slideLayout" Target="../slideLayouts/slideLayout55.xml" /><Relationship Id="rId12" Type="http://schemas.openxmlformats.org/officeDocument/2006/relationships/theme" Target="../theme/theme5.xml" /><Relationship Id="rId2" Type="http://schemas.openxmlformats.org/officeDocument/2006/relationships/slideLayout" Target="../slideLayouts/slideLayout46.xml" /><Relationship Id="rId3" Type="http://schemas.openxmlformats.org/officeDocument/2006/relationships/slideLayout" Target="../slideLayouts/slideLayout47.xml" /><Relationship Id="rId4" Type="http://schemas.openxmlformats.org/officeDocument/2006/relationships/slideLayout" Target="../slideLayouts/slideLayout48.xml" /><Relationship Id="rId5" Type="http://schemas.openxmlformats.org/officeDocument/2006/relationships/slideLayout" Target="../slideLayouts/slideLayout49.xml" /><Relationship Id="rId6" Type="http://schemas.openxmlformats.org/officeDocument/2006/relationships/slideLayout" Target="../slideLayouts/slideLayout50.xml" /><Relationship Id="rId7" Type="http://schemas.openxmlformats.org/officeDocument/2006/relationships/slideLayout" Target="../slideLayouts/slideLayout51.xml" /><Relationship Id="rId8" Type="http://schemas.openxmlformats.org/officeDocument/2006/relationships/slideLayout" Target="../slideLayouts/slideLayout52.xml" /><Relationship Id="rId9" Type="http://schemas.openxmlformats.org/officeDocument/2006/relationships/slideLayout" Target="../slideLayouts/slideLayout53.xml" /></Relationships>
</file>

<file path=ppt/slideMasters/_rels/slideMaster6.xml.rels>&#65279;<?xml version="1.0" encoding="utf-8" standalone="yes"?><Relationships xmlns="http://schemas.openxmlformats.org/package/2006/relationships"><Relationship Id="rId1" Type="http://schemas.openxmlformats.org/officeDocument/2006/relationships/slideLayout" Target="../slideLayouts/slideLayout56.xml" /><Relationship Id="rId10" Type="http://schemas.openxmlformats.org/officeDocument/2006/relationships/slideLayout" Target="../slideLayouts/slideLayout65.xml" /><Relationship Id="rId11" Type="http://schemas.openxmlformats.org/officeDocument/2006/relationships/slideLayout" Target="../slideLayouts/slideLayout66.xml" /><Relationship Id="rId12" Type="http://schemas.openxmlformats.org/officeDocument/2006/relationships/slideLayout" Target="../slideLayouts/slideLayout67.xml" /><Relationship Id="rId13" Type="http://schemas.openxmlformats.org/officeDocument/2006/relationships/slideLayout" Target="../slideLayouts/slideLayout68.xml" /><Relationship Id="rId14" Type="http://schemas.openxmlformats.org/officeDocument/2006/relationships/theme" Target="../theme/theme6.xml" /><Relationship Id="rId2" Type="http://schemas.openxmlformats.org/officeDocument/2006/relationships/slideLayout" Target="../slideLayouts/slideLayout57.xml" /><Relationship Id="rId3" Type="http://schemas.openxmlformats.org/officeDocument/2006/relationships/slideLayout" Target="../slideLayouts/slideLayout58.xml" /><Relationship Id="rId4" Type="http://schemas.openxmlformats.org/officeDocument/2006/relationships/slideLayout" Target="../slideLayouts/slideLayout59.xml" /><Relationship Id="rId5" Type="http://schemas.openxmlformats.org/officeDocument/2006/relationships/slideLayout" Target="../slideLayouts/slideLayout60.xml" /><Relationship Id="rId6" Type="http://schemas.openxmlformats.org/officeDocument/2006/relationships/slideLayout" Target="../slideLayouts/slideLayout61.xml" /><Relationship Id="rId7" Type="http://schemas.openxmlformats.org/officeDocument/2006/relationships/slideLayout" Target="../slideLayouts/slideLayout62.xml" /><Relationship Id="rId8" Type="http://schemas.openxmlformats.org/officeDocument/2006/relationships/slideLayout" Target="../slideLayouts/slideLayout63.xml" /><Relationship Id="rId9" Type="http://schemas.openxmlformats.org/officeDocument/2006/relationships/slideLayout" Target="../slideLayouts/slideLayout64.xml" /></Relationships>
</file>

<file path=ppt/slideMasters/_rels/slideMaster7.xml.rels>&#65279;<?xml version="1.0" encoding="utf-8" standalone="yes"?><Relationships xmlns="http://schemas.openxmlformats.org/package/2006/relationships"><Relationship Id="rId1" Type="http://schemas.openxmlformats.org/officeDocument/2006/relationships/slideLayout" Target="../slideLayouts/slideLayout69.xml" /><Relationship Id="rId10" Type="http://schemas.openxmlformats.org/officeDocument/2006/relationships/slideLayout" Target="../slideLayouts/slideLayout78.xml" /><Relationship Id="rId11" Type="http://schemas.openxmlformats.org/officeDocument/2006/relationships/slideLayout" Target="../slideLayouts/slideLayout79.xml" /><Relationship Id="rId12" Type="http://schemas.openxmlformats.org/officeDocument/2006/relationships/slideLayout" Target="../slideLayouts/slideLayout80.xml" /><Relationship Id="rId13" Type="http://schemas.openxmlformats.org/officeDocument/2006/relationships/slideLayout" Target="../slideLayouts/slideLayout81.xml" /><Relationship Id="rId14" Type="http://schemas.openxmlformats.org/officeDocument/2006/relationships/theme" Target="../theme/theme7.xml" /><Relationship Id="rId2" Type="http://schemas.openxmlformats.org/officeDocument/2006/relationships/slideLayout" Target="../slideLayouts/slideLayout70.xml" /><Relationship Id="rId3" Type="http://schemas.openxmlformats.org/officeDocument/2006/relationships/slideLayout" Target="../slideLayouts/slideLayout71.xml" /><Relationship Id="rId4" Type="http://schemas.openxmlformats.org/officeDocument/2006/relationships/slideLayout" Target="../slideLayouts/slideLayout72.xml" /><Relationship Id="rId5" Type="http://schemas.openxmlformats.org/officeDocument/2006/relationships/slideLayout" Target="../slideLayouts/slideLayout73.xml" /><Relationship Id="rId6" Type="http://schemas.openxmlformats.org/officeDocument/2006/relationships/slideLayout" Target="../slideLayouts/slideLayout74.xml" /><Relationship Id="rId7" Type="http://schemas.openxmlformats.org/officeDocument/2006/relationships/slideLayout" Target="../slideLayouts/slideLayout75.xml" /><Relationship Id="rId8" Type="http://schemas.openxmlformats.org/officeDocument/2006/relationships/slideLayout" Target="../slideLayouts/slideLayout76.xml" /><Relationship Id="rId9" Type="http://schemas.openxmlformats.org/officeDocument/2006/relationships/slideLayout" Target="../slideLayouts/slideLayout77.xml" /></Relationships>
</file>

<file path=ppt/slideMasters/_rels/slideMaster8.xml.rels>&#65279;<?xml version="1.0" encoding="utf-8" standalone="yes"?><Relationships xmlns="http://schemas.openxmlformats.org/package/2006/relationships"><Relationship Id="rId1" Type="http://schemas.openxmlformats.org/officeDocument/2006/relationships/slideLayout" Target="../slideLayouts/slideLayout82.xml" /><Relationship Id="rId10" Type="http://schemas.openxmlformats.org/officeDocument/2006/relationships/slideLayout" Target="../slideLayouts/slideLayout91.xml" /><Relationship Id="rId11" Type="http://schemas.openxmlformats.org/officeDocument/2006/relationships/slideLayout" Target="../slideLayouts/slideLayout92.xml" /><Relationship Id="rId12" Type="http://schemas.openxmlformats.org/officeDocument/2006/relationships/theme" Target="../theme/theme8.xml" /><Relationship Id="rId2" Type="http://schemas.openxmlformats.org/officeDocument/2006/relationships/slideLayout" Target="../slideLayouts/slideLayout83.xml" /><Relationship Id="rId3" Type="http://schemas.openxmlformats.org/officeDocument/2006/relationships/slideLayout" Target="../slideLayouts/slideLayout84.xml" /><Relationship Id="rId4" Type="http://schemas.openxmlformats.org/officeDocument/2006/relationships/slideLayout" Target="../slideLayouts/slideLayout85.xml" /><Relationship Id="rId5" Type="http://schemas.openxmlformats.org/officeDocument/2006/relationships/slideLayout" Target="../slideLayouts/slideLayout86.xml" /><Relationship Id="rId6" Type="http://schemas.openxmlformats.org/officeDocument/2006/relationships/slideLayout" Target="../slideLayouts/slideLayout87.xml" /><Relationship Id="rId7" Type="http://schemas.openxmlformats.org/officeDocument/2006/relationships/slideLayout" Target="../slideLayouts/slideLayout88.xml" /><Relationship Id="rId8" Type="http://schemas.openxmlformats.org/officeDocument/2006/relationships/slideLayout" Target="../slideLayouts/slideLayout89.xml" /><Relationship Id="rId9" Type="http://schemas.openxmlformats.org/officeDocument/2006/relationships/slideLayout" Target="../slideLayouts/slideLayout90.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0000AC"/>
        </a:solidFill>
        <a:effectLst/>
      </p:bgPr>
    </p:bg>
    <p:spTree>
      <p:nvGrpSpPr>
        <p:cNvPr id="1" name=""/>
        <p:cNvGrpSpPr/>
        <p:nvPr/>
      </p:nvGrpSpPr>
      <p:grpSpPr>
        <a:xfrm>
          <a:off x="0" y="0"/>
          <a: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8B1C30E-1C86-4347-9FFA-5450DCADCF53}" type="datetimeFigureOut">
              <a:rPr lang="zh-CN" altLang="en-US" smtClean="0"/>
              <a:t>2019/5/14</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1D94213-EB5A-4878-B6C8-515E57ED1F82}" type="slidenum">
              <a:rPr lang="zh-CN" altLang="en-US" smtClean="0"/>
              <a:t>‹#›</a:t>
            </a:fld>
            <a:endParaRPr lang="zh-CN" altLang="en-US"/>
          </a:p>
        </p:txBody>
      </p:sp>
    </p:spTree>
    <p:extLst>
      <p:ext uri="{BB962C8B-B14F-4D97-AF65-F5344CB8AC3E}">
        <p14:creationId xmlns:p14="http://schemas.microsoft.com/office/powerpoint/2010/main" val="28352912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0000AC"/>
        </a:solidFill>
        <a:effectLst/>
      </p:bgPr>
    </p:bg>
    <p:spTree>
      <p:nvGrpSpPr>
        <p:cNvPr id="1" name=""/>
        <p:cNvGrpSpPr/>
        <p:nvPr/>
      </p:nvGrpSpPr>
      <p:grpSpPr>
        <a:xfrm>
          <a:off x="0" y="0"/>
          <a:ext cx="0" cy="0"/>
        </a:xfrm>
      </p:grpSpPr>
      <p:sp>
        <p:nvSpPr>
          <p:cNvPr id="1026" name="Rectangle 2"/>
          <p:cNvSpPr>
            <a:spLocks noGrp="1" noChangeArrowheads="1"/>
          </p:cNvSpPr>
          <p:nvPr>
            <p:ph type="title"/>
          </p:nvPr>
        </p:nvSpPr>
        <p:spPr bwMode="auto">
          <a:xfrm>
            <a:off x="457200" y="275167"/>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1027" name="Rectangle 3"/>
          <p:cNvSpPr>
            <a:spLocks noGrp="1" noChangeArrowheads="1"/>
          </p:cNvSpPr>
          <p:nvPr>
            <p:ph type="body" idx="1"/>
          </p:nvPr>
        </p:nvSpPr>
        <p:spPr bwMode="auto">
          <a:xfrm>
            <a:off x="457200" y="1600201"/>
            <a:ext cx="8229600" cy="4525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457200" y="6246285"/>
            <a:ext cx="2133600" cy="476249"/>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lvl1pPr>
              <a:defRPr sz="1400">
                <a:latin typeface="Arial" panose="020b0604020202020204" pitchFamily="34" charset="0"/>
                <a:ea typeface="宋体" pitchFamily="2" charset="-122"/>
              </a:defRPr>
            </a:lvl1pPr>
          </a:lstStyle>
          <a:p>
            <a:pPr fontAlgn="base">
              <a:spcBef>
                <a:spcPct val="0"/>
              </a:spcBef>
              <a:spcAft>
                <a:spcPct val="0"/>
              </a:spcAft>
              <a:defRPr/>
            </a:pPr>
            <a:endParaRPr lang="en-US" altLang="zh-CN">
              <a:solidFill>
                <a:srgbClr val="000000"/>
              </a:solidFill>
            </a:endParaRPr>
          </a:p>
        </p:txBody>
      </p:sp>
      <p:sp>
        <p:nvSpPr>
          <p:cNvPr id="1029" name="Rectangle 5"/>
          <p:cNvSpPr>
            <a:spLocks noGrp="1" noChangeArrowheads="1"/>
          </p:cNvSpPr>
          <p:nvPr>
            <p:ph type="ftr" sz="quarter" idx="3"/>
          </p:nvPr>
        </p:nvSpPr>
        <p:spPr bwMode="auto">
          <a:xfrm>
            <a:off x="3124200" y="6246285"/>
            <a:ext cx="2895600" cy="476249"/>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lvl1pPr algn="ctr">
              <a:defRPr sz="1400">
                <a:latin typeface="Arial" panose="020b0604020202020204" pitchFamily="34" charset="0"/>
                <a:ea typeface="宋体" pitchFamily="2" charset="-122"/>
              </a:defRPr>
            </a:lvl1pPr>
          </a:lstStyle>
          <a:p>
            <a:pPr fontAlgn="base">
              <a:spcBef>
                <a:spcPct val="0"/>
              </a:spcBef>
              <a:spcAft>
                <a:spcPct val="0"/>
              </a:spcAft>
              <a:defRPr/>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6553200" y="6246285"/>
            <a:ext cx="2133600" cy="476249"/>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lvl1pPr algn="r">
              <a:defRPr sz="1400">
                <a:latin typeface="Arial" panose="020b0604020202020204" pitchFamily="34" charset="0"/>
                <a:ea typeface="宋体" pitchFamily="2" charset="-122"/>
              </a:defRPr>
            </a:lvl1pPr>
          </a:lstStyle>
          <a:p>
            <a:pPr fontAlgn="base">
              <a:spcBef>
                <a:spcPct val="0"/>
              </a:spcBef>
              <a:spcAft>
                <a:spcPct val="0"/>
              </a:spcAft>
              <a:defRPr/>
            </a:pPr>
            <a:fld id="{BE810380-B575-46D2-83B7-48D3E57308FE}" type="slidenum">
              <a:rPr lang="en-US" altLang="zh-CN">
                <a:solidFill>
                  <a:srgbClr val="000000"/>
                </a:solidFill>
              </a:rPr>
              <a:pPr fontAlgn="base">
                <a:spcBef>
                  <a:spcPct val="0"/>
                </a:spcBef>
                <a:spcAft>
                  <a:spcPct val="0"/>
                </a:spcAft>
                <a:defRPr/>
              </a:pPr>
              <a:t>‹#›</a:t>
            </a:fld>
            <a:endParaRPr lang="en-US" altLang="zh-CN">
              <a:solidFill>
                <a:srgbClr val="000000"/>
              </a:solidFill>
            </a:endParaRPr>
          </a:p>
        </p:txBody>
      </p:sp>
    </p:spTree>
    <p:extLst>
      <p:ext uri="{BB962C8B-B14F-4D97-AF65-F5344CB8AC3E}">
        <p14:creationId xmlns:p14="http://schemas.microsoft.com/office/powerpoint/2010/main" val="60853681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0000AC"/>
        </a:solidFill>
        <a:effectLst/>
      </p:bgPr>
    </p:bg>
    <p:spTree>
      <p:nvGrpSpPr>
        <p:cNvPr id="1" name=""/>
        <p:cNvGrpSpPr/>
        <p:nvPr/>
      </p:nvGrpSpPr>
      <p:grpSpPr>
        <a:xfrm>
          <a:off x="0" y="0"/>
          <a: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n-US" altLang="zh-CN">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C7CAFA61-B399-4800-B7BB-6FAA711A4656}" type="slidenum">
              <a:rPr lang="en-US" altLang="zh-CN">
                <a:solidFill>
                  <a:srgbClr val="000000"/>
                </a:solidFill>
              </a:rPr>
              <a:pPr fontAlgn="base">
                <a:spcBef>
                  <a:spcPct val="0"/>
                </a:spcBef>
                <a:spcAft>
                  <a:spcPct val="0"/>
                </a:spcAft>
              </a:pPr>
              <a:t>‹#›</a:t>
            </a:fld>
            <a:endParaRPr lang="en-US" altLang="zh-CN">
              <a:solidFill>
                <a:srgbClr val="000000"/>
              </a:solidFill>
            </a:endParaRPr>
          </a:p>
        </p:txBody>
      </p:sp>
    </p:spTree>
    <p:extLst>
      <p:ext uri="{BB962C8B-B14F-4D97-AF65-F5344CB8AC3E}">
        <p14:creationId xmlns:p14="http://schemas.microsoft.com/office/powerpoint/2010/main" val="41458468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p:timing/>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a:ea typeface="宋体"/>
        </a:defRPr>
      </a:lvl2pPr>
      <a:lvl3pPr algn="ctr" rtl="0" fontAlgn="base">
        <a:spcBef>
          <a:spcPct val="0"/>
        </a:spcBef>
        <a:spcAft>
          <a:spcPct val="0"/>
        </a:spcAft>
        <a:defRPr sz="4400">
          <a:solidFill>
            <a:schemeClr val="tx2"/>
          </a:solidFill>
          <a:latin typeface="Arial"/>
          <a:ea typeface="宋体"/>
        </a:defRPr>
      </a:lvl3pPr>
      <a:lvl4pPr algn="ctr" rtl="0" fontAlgn="base">
        <a:spcBef>
          <a:spcPct val="0"/>
        </a:spcBef>
        <a:spcAft>
          <a:spcPct val="0"/>
        </a:spcAft>
        <a:defRPr sz="4400">
          <a:solidFill>
            <a:schemeClr val="tx2"/>
          </a:solidFill>
          <a:latin typeface="Arial"/>
          <a:ea typeface="宋体"/>
        </a:defRPr>
      </a:lvl4pPr>
      <a:lvl5pPr algn="ctr" rtl="0" fontAlgn="base">
        <a:spcBef>
          <a:spcPct val="0"/>
        </a:spcBef>
        <a:spcAft>
          <a:spcPct val="0"/>
        </a:spcAft>
        <a:defRPr sz="4400">
          <a:solidFill>
            <a:schemeClr val="tx2"/>
          </a:solidFill>
          <a:latin typeface="Arial"/>
          <a:ea typeface="宋体"/>
        </a:defRPr>
      </a:lvl5pPr>
      <a:lvl6pPr marL="457200" algn="ctr" rtl="0" fontAlgn="base">
        <a:spcBef>
          <a:spcPct val="0"/>
        </a:spcBef>
        <a:spcAft>
          <a:spcPct val="0"/>
        </a:spcAft>
        <a:defRPr sz="4400">
          <a:solidFill>
            <a:schemeClr val="tx2"/>
          </a:solidFill>
          <a:latin typeface="Arial"/>
          <a:ea typeface="宋体"/>
        </a:defRPr>
      </a:lvl6pPr>
      <a:lvl7pPr marL="914400" algn="ctr" rtl="0" fontAlgn="base">
        <a:spcBef>
          <a:spcPct val="0"/>
        </a:spcBef>
        <a:spcAft>
          <a:spcPct val="0"/>
        </a:spcAft>
        <a:defRPr sz="4400">
          <a:solidFill>
            <a:schemeClr val="tx2"/>
          </a:solidFill>
          <a:latin typeface="Arial"/>
          <a:ea typeface="宋体"/>
        </a:defRPr>
      </a:lvl7pPr>
      <a:lvl8pPr marL="1371600" algn="ctr" rtl="0" fontAlgn="base">
        <a:spcBef>
          <a:spcPct val="0"/>
        </a:spcBef>
        <a:spcAft>
          <a:spcPct val="0"/>
        </a:spcAft>
        <a:defRPr sz="4400">
          <a:solidFill>
            <a:schemeClr val="tx2"/>
          </a:solidFill>
          <a:latin typeface="Arial"/>
          <a:ea typeface="宋体"/>
        </a:defRPr>
      </a:lvl8pPr>
      <a:lvl9pPr marL="1828800" algn="ctr" rtl="0" fontAlgn="base">
        <a:spcBef>
          <a:spcPct val="0"/>
        </a:spcBef>
        <a:spcAft>
          <a:spcPct val="0"/>
        </a:spcAft>
        <a:defRPr sz="4400">
          <a:solidFill>
            <a:schemeClr val="tx2"/>
          </a:solidFill>
          <a:latin typeface="Arial"/>
          <a:ea typeface="宋体"/>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0000AC"/>
        </a:solidFill>
        <a:effectLst/>
      </p:bgPr>
    </p:bg>
    <p:spTree>
      <p:nvGrpSpPr>
        <p:cNvPr id="1" name=""/>
        <p:cNvGrpSpPr/>
        <p:nvPr/>
      </p:nvGrpSpPr>
      <p:grpSpPr>
        <a:xfrm>
          <a:off x="0" y="0"/>
          <a: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n-US" altLang="zh-CN">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C7CAFA61-B399-4800-B7BB-6FAA711A4656}" type="slidenum">
              <a:rPr lang="en-US" altLang="zh-CN">
                <a:solidFill>
                  <a:srgbClr val="000000"/>
                </a:solidFill>
              </a:rPr>
              <a:pPr fontAlgn="base">
                <a:spcBef>
                  <a:spcPct val="0"/>
                </a:spcBef>
                <a:spcAft>
                  <a:spcPct val="0"/>
                </a:spcAft>
              </a:pPr>
              <a:t>‹#›</a:t>
            </a:fld>
            <a:endParaRPr lang="en-US" altLang="zh-CN">
              <a:solidFill>
                <a:srgbClr val="000000"/>
              </a:solidFill>
            </a:endParaRPr>
          </a:p>
        </p:txBody>
      </p:sp>
    </p:spTree>
    <p:extLst>
      <p:ext uri="{BB962C8B-B14F-4D97-AF65-F5344CB8AC3E}">
        <p14:creationId xmlns:p14="http://schemas.microsoft.com/office/powerpoint/2010/main" val="280939727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p:timing/>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a:ea typeface="宋体"/>
        </a:defRPr>
      </a:lvl2pPr>
      <a:lvl3pPr algn="ctr" rtl="0" fontAlgn="base">
        <a:spcBef>
          <a:spcPct val="0"/>
        </a:spcBef>
        <a:spcAft>
          <a:spcPct val="0"/>
        </a:spcAft>
        <a:defRPr sz="4400">
          <a:solidFill>
            <a:schemeClr val="tx2"/>
          </a:solidFill>
          <a:latin typeface="Arial"/>
          <a:ea typeface="宋体"/>
        </a:defRPr>
      </a:lvl3pPr>
      <a:lvl4pPr algn="ctr" rtl="0" fontAlgn="base">
        <a:spcBef>
          <a:spcPct val="0"/>
        </a:spcBef>
        <a:spcAft>
          <a:spcPct val="0"/>
        </a:spcAft>
        <a:defRPr sz="4400">
          <a:solidFill>
            <a:schemeClr val="tx2"/>
          </a:solidFill>
          <a:latin typeface="Arial"/>
          <a:ea typeface="宋体"/>
        </a:defRPr>
      </a:lvl4pPr>
      <a:lvl5pPr algn="ctr" rtl="0" fontAlgn="base">
        <a:spcBef>
          <a:spcPct val="0"/>
        </a:spcBef>
        <a:spcAft>
          <a:spcPct val="0"/>
        </a:spcAft>
        <a:defRPr sz="4400">
          <a:solidFill>
            <a:schemeClr val="tx2"/>
          </a:solidFill>
          <a:latin typeface="Arial"/>
          <a:ea typeface="宋体"/>
        </a:defRPr>
      </a:lvl5pPr>
      <a:lvl6pPr marL="457200" algn="ctr" rtl="0" fontAlgn="base">
        <a:spcBef>
          <a:spcPct val="0"/>
        </a:spcBef>
        <a:spcAft>
          <a:spcPct val="0"/>
        </a:spcAft>
        <a:defRPr sz="4400">
          <a:solidFill>
            <a:schemeClr val="tx2"/>
          </a:solidFill>
          <a:latin typeface="Arial"/>
          <a:ea typeface="宋体"/>
        </a:defRPr>
      </a:lvl6pPr>
      <a:lvl7pPr marL="914400" algn="ctr" rtl="0" fontAlgn="base">
        <a:spcBef>
          <a:spcPct val="0"/>
        </a:spcBef>
        <a:spcAft>
          <a:spcPct val="0"/>
        </a:spcAft>
        <a:defRPr sz="4400">
          <a:solidFill>
            <a:schemeClr val="tx2"/>
          </a:solidFill>
          <a:latin typeface="Arial"/>
          <a:ea typeface="宋体"/>
        </a:defRPr>
      </a:lvl7pPr>
      <a:lvl8pPr marL="1371600" algn="ctr" rtl="0" fontAlgn="base">
        <a:spcBef>
          <a:spcPct val="0"/>
        </a:spcBef>
        <a:spcAft>
          <a:spcPct val="0"/>
        </a:spcAft>
        <a:defRPr sz="4400">
          <a:solidFill>
            <a:schemeClr val="tx2"/>
          </a:solidFill>
          <a:latin typeface="Arial"/>
          <a:ea typeface="宋体"/>
        </a:defRPr>
      </a:lvl8pPr>
      <a:lvl9pPr marL="1828800" algn="ctr" rtl="0" fontAlgn="base">
        <a:spcBef>
          <a:spcPct val="0"/>
        </a:spcBef>
        <a:spcAft>
          <a:spcPct val="0"/>
        </a:spcAft>
        <a:defRPr sz="4400">
          <a:solidFill>
            <a:schemeClr val="tx2"/>
          </a:solidFill>
          <a:latin typeface="Arial"/>
          <a:ea typeface="宋体"/>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0000AC"/>
        </a:solidFill>
        <a:effectLst/>
      </p:bgPr>
    </p:bg>
    <p:spTree>
      <p:nvGrpSpPr>
        <p:cNvPr id="1" name=""/>
        <p:cNvGrpSpPr/>
        <p:nvPr/>
      </p:nvGrpSpPr>
      <p:grpSpPr>
        <a:xfrm>
          <a:off x="0" y="0"/>
          <a: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n-US" altLang="zh-CN">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71344B79-88CB-4584-A41A-D03A0BF362B5}" type="slidenum">
              <a:rPr lang="en-US" altLang="zh-CN">
                <a:solidFill>
                  <a:srgbClr val="000000"/>
                </a:solidFill>
              </a:rPr>
              <a:pPr fontAlgn="base">
                <a:spcBef>
                  <a:spcPct val="0"/>
                </a:spcBef>
                <a:spcAft>
                  <a:spcPct val="0"/>
                </a:spcAft>
              </a:pPr>
              <a:t>‹#›</a:t>
            </a:fld>
            <a:endParaRPr lang="en-US" altLang="zh-CN">
              <a:solidFill>
                <a:srgbClr val="000000"/>
              </a:solidFill>
            </a:endParaRPr>
          </a:p>
        </p:txBody>
      </p:sp>
    </p:spTree>
    <p:extLst>
      <p:ext uri="{BB962C8B-B14F-4D97-AF65-F5344CB8AC3E}">
        <p14:creationId xmlns:p14="http://schemas.microsoft.com/office/powerpoint/2010/main" val="1377642506"/>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Lst>
  <p:transition/>
  <p:timing/>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ea typeface="宋体" pitchFamily="2" charset="-122"/>
        </a:defRPr>
      </a:lvl2pPr>
      <a:lvl3pPr algn="ctr" rtl="0" fontAlgn="base">
        <a:spcBef>
          <a:spcPct val="0"/>
        </a:spcBef>
        <a:spcAft>
          <a:spcPct val="0"/>
        </a:spcAft>
        <a:defRPr sz="4400">
          <a:solidFill>
            <a:schemeClr val="tx2"/>
          </a:solidFill>
          <a:latin typeface="Arial" panose="020b0604020202020204" pitchFamily="34" charset="0"/>
          <a:ea typeface="宋体" pitchFamily="2" charset="-122"/>
        </a:defRPr>
      </a:lvl3pPr>
      <a:lvl4pPr algn="ctr" rtl="0" fontAlgn="base">
        <a:spcBef>
          <a:spcPct val="0"/>
        </a:spcBef>
        <a:spcAft>
          <a:spcPct val="0"/>
        </a:spcAft>
        <a:defRPr sz="4400">
          <a:solidFill>
            <a:schemeClr val="tx2"/>
          </a:solidFill>
          <a:latin typeface="Arial" panose="020b0604020202020204" pitchFamily="34" charset="0"/>
          <a:ea typeface="宋体" pitchFamily="2" charset="-122"/>
        </a:defRPr>
      </a:lvl4pPr>
      <a:lvl5pPr algn="ctr" rtl="0" fontAlgn="base">
        <a:spcBef>
          <a:spcPct val="0"/>
        </a:spcBef>
        <a:spcAft>
          <a:spcPct val="0"/>
        </a:spcAft>
        <a:defRPr sz="4400">
          <a:solidFill>
            <a:schemeClr val="tx2"/>
          </a:solidFill>
          <a:latin typeface="Arial" panose="020b0604020202020204" pitchFamily="34" charset="0"/>
          <a:ea typeface="宋体"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itchFamily="2" charset="-122"/>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bwMode="auto">
      <p:bgPr>
        <a:solidFill>
          <a:srgbClr val="0000AC"/>
        </a:solidFill>
        <a:effectLst/>
      </p:bgPr>
    </p:bg>
    <p:spTree>
      <p:nvGrpSpPr>
        <p:cNvPr id="1" name=""/>
        <p:cNvGrpSpPr/>
        <p:nvPr/>
      </p:nvGrpSpPr>
      <p:grpSpPr>
        <a:xfrm>
          <a:off x="0" y="0"/>
          <a:ext cx="0" cy="0"/>
        </a:xfrm>
      </p:grpSpPr>
      <p:sp>
        <p:nvSpPr>
          <p:cNvPr id="47106" name="标题 1025"/>
          <p:cNvSpPr>
            <a:spLocks noGrp="1" noChangeArrowheads="1"/>
          </p:cNvSpPr>
          <p:nvPr>
            <p:ph type="title" idx="4294967295"/>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47107" name="文本占位符 1026"/>
          <p:cNvSpPr>
            <a:spLocks noGrp="1" noChangeArrowheads="1"/>
          </p:cNvSpPr>
          <p:nvPr>
            <p:ph type="body" idx="5"/>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日期占位符 1027"/>
          <p:cNvSpPr>
            <a:spLocks noGrp="1"/>
          </p:cNvSpPr>
          <p:nvPr>
            <p:ph type="dt" sz="half" idx="2"/>
          </p:nvPr>
        </p:nvSpPr>
        <p:spPr>
          <a:xfrm>
            <a:off x="457200" y="6245225"/>
            <a:ext cx="2133600" cy="476250"/>
          </a:xfrm>
          <a:prstGeom prst="rect">
            <a:avLst/>
          </a:prstGeom>
          <a:noFill/>
          <a:ln w="9525">
            <a:noFill/>
            <a:miter/>
          </a:ln>
        </p:spPr>
        <p:txBody>
          <a:bodyPr/>
          <a:lstStyle>
            <a:lvl1pPr>
              <a:buFont typeface="Arial" panose="020b0604020202020204" pitchFamily="34" charset="0"/>
              <a:buNone/>
              <a:defRPr sz="1400" noProof="1">
                <a:solidFill>
                  <a:srgbClr val="000000"/>
                </a:solidFill>
              </a:defRPr>
            </a:lvl1pPr>
          </a:lstStyle>
          <a:p>
            <a:pPr fontAlgn="base">
              <a:spcBef>
                <a:spcPct val="0"/>
              </a:spcBef>
              <a:spcAft>
                <a:spcPct val="0"/>
              </a:spcAft>
              <a:defRPr/>
            </a:pPr>
            <a:endParaRPr lang="zh-CN" altLang="en-US"/>
          </a:p>
        </p:txBody>
      </p:sp>
      <p:sp>
        <p:nvSpPr>
          <p:cNvPr id="1029" name="页脚占位符 1028"/>
          <p:cNvSpPr>
            <a:spLocks noGrp="1"/>
          </p:cNvSpPr>
          <p:nvPr>
            <p:ph type="ftr" sz="quarter" idx="3"/>
          </p:nvPr>
        </p:nvSpPr>
        <p:spPr>
          <a:xfrm>
            <a:off x="3124200" y="6245225"/>
            <a:ext cx="2895600" cy="476250"/>
          </a:xfrm>
          <a:prstGeom prst="rect">
            <a:avLst/>
          </a:prstGeom>
          <a:noFill/>
          <a:ln w="9525">
            <a:noFill/>
            <a:miter/>
          </a:ln>
        </p:spPr>
        <p:txBody>
          <a:bodyPr/>
          <a:lstStyle>
            <a:lvl1pPr algn="ctr">
              <a:buFont typeface="Arial" panose="020b0604020202020204" pitchFamily="34" charset="0"/>
              <a:buNone/>
              <a:defRPr sz="1400" noProof="1">
                <a:solidFill>
                  <a:srgbClr val="000000"/>
                </a:solidFill>
              </a:defRPr>
            </a:lvl1pPr>
          </a:lstStyle>
          <a:p>
            <a:pPr fontAlgn="base">
              <a:spcBef>
                <a:spcPct val="0"/>
              </a:spcBef>
              <a:spcAft>
                <a:spcPct val="0"/>
              </a:spcAft>
              <a:defRPr/>
            </a:pPr>
            <a:endParaRPr lang="zh-CN" altLang="en-US"/>
          </a:p>
        </p:txBody>
      </p:sp>
      <p:sp>
        <p:nvSpPr>
          <p:cNvPr id="1030" name="灯片编号占位符 1029"/>
          <p:cNvSpPr>
            <a:spLocks noGrp="1"/>
          </p:cNvSpPr>
          <p:nvPr>
            <p:ph type="sldNum" sz="quarter" idx="4"/>
          </p:nvPr>
        </p:nvSpPr>
        <p:spPr>
          <a:xfrm>
            <a:off x="6553200" y="6245225"/>
            <a:ext cx="2133600" cy="476250"/>
          </a:xfrm>
          <a:prstGeom prst="rect">
            <a:avLst/>
          </a:prstGeom>
          <a:noFill/>
          <a:ln w="9525">
            <a:noFill/>
            <a:miter/>
          </a:ln>
        </p:spPr>
        <p:txBody>
          <a:bodyPr vert="horz" wrap="square" lIns="91440" tIns="45720" rIns="91440" bIns="45720" numCol="1" anchor="t" anchorCtr="0" compatLnSpc="1">
            <a:prstTxWarp prst="textNoShape">
              <a:avLst/>
            </a:prstTxWarp>
          </a:bodyPr>
          <a:lstStyle>
            <a:lvl1pPr algn="r">
              <a:buFont typeface="Arial" panose="020b0604020202020204" pitchFamily="34" charset="0"/>
              <a:buNone/>
              <a:defRPr sz="1400">
                <a:solidFill>
                  <a:srgbClr val="000000"/>
                </a:solidFill>
              </a:defRPr>
            </a:lvl1pPr>
          </a:lstStyle>
          <a:p>
            <a:pPr fontAlgn="base">
              <a:spcBef>
                <a:spcPct val="0"/>
              </a:spcBef>
              <a:spcAft>
                <a:spcPct val="0"/>
              </a:spcAft>
              <a:defRPr/>
            </a:pPr>
            <a:fld id="{52AD9494-74D5-4F3A-AF08-468284A0B435}" type="slidenum">
              <a:rPr lang="zh-CN" altLang="zh-CN"/>
              <a:pPr fontAlgn="base">
                <a:spcBef>
                  <a:spcPct val="0"/>
                </a:spcBef>
                <a:spcAft>
                  <a:spcPct val="0"/>
                </a:spcAft>
                <a:defRPr/>
              </a:pPr>
              <a:t>‹#›</a:t>
            </a:fld>
            <a:endParaRPr lang="zh-CN" altLang="zh-CN"/>
          </a:p>
        </p:txBody>
      </p:sp>
    </p:spTree>
    <p:extLst>
      <p:ext uri="{BB962C8B-B14F-4D97-AF65-F5344CB8AC3E}">
        <p14:creationId xmlns:p14="http://schemas.microsoft.com/office/powerpoint/2010/main" val="2942152336"/>
      </p:ext>
    </p:extLst>
  </p:cSld>
  <p:clrMap bg1="lt1" tx1="dk1" bg2="lt2" tx2="dk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 id="2147483739" r:id="rId5"/>
    <p:sldLayoutId id="2147483740" r:id="rId6"/>
    <p:sldLayoutId id="2147483741" r:id="rId7"/>
    <p:sldLayoutId id="2147483742" r:id="rId8"/>
    <p:sldLayoutId id="2147483743" r:id="rId9"/>
    <p:sldLayoutId id="2147483744" r:id="rId10"/>
    <p:sldLayoutId id="2147483745" r:id="rId11"/>
    <p:sldLayoutId id="2147483746" r:id="rId12"/>
    <p:sldLayoutId id="2147483747" r:id="rId13"/>
  </p:sldLayoutIdLst>
  <p:transition/>
  <p:timing/>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itchFamily="2" charset="-122"/>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bwMode="auto">
      <p:bgPr>
        <a:solidFill>
          <a:srgbClr val="0000AC"/>
        </a:solidFill>
        <a:effectLst/>
      </p:bgPr>
    </p:bg>
    <p:spTree>
      <p:nvGrpSpPr>
        <p:cNvPr id="1" name=""/>
        <p:cNvGrpSpPr/>
        <p:nvPr/>
      </p:nvGrpSpPr>
      <p:grpSpPr>
        <a:xfrm>
          <a:off x="0" y="0"/>
          <a:ext cx="0" cy="0"/>
        </a:xfrm>
      </p:grpSpPr>
      <p:sp>
        <p:nvSpPr>
          <p:cNvPr id="37890" name="标题 1025"/>
          <p:cNvSpPr>
            <a:spLocks noGrp="1" noChangeArrowheads="1"/>
          </p:cNvSpPr>
          <p:nvPr>
            <p:ph type="title" idx="4294967295"/>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37891" name="文本占位符 1026"/>
          <p:cNvSpPr>
            <a:spLocks noGrp="1" noChangeArrowheads="1"/>
          </p:cNvSpPr>
          <p:nvPr>
            <p:ph type="body" idx="5"/>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日期占位符 1027"/>
          <p:cNvSpPr>
            <a:spLocks noGrp="1"/>
          </p:cNvSpPr>
          <p:nvPr>
            <p:ph type="dt" sz="half" idx="2"/>
          </p:nvPr>
        </p:nvSpPr>
        <p:spPr>
          <a:xfrm>
            <a:off x="457200" y="6245225"/>
            <a:ext cx="2133600" cy="476250"/>
          </a:xfrm>
          <a:prstGeom prst="rect">
            <a:avLst/>
          </a:prstGeom>
          <a:noFill/>
          <a:ln w="9525">
            <a:noFill/>
            <a:miter/>
          </a:ln>
        </p:spPr>
        <p:txBody>
          <a:bodyPr/>
          <a:lstStyle>
            <a:lvl1pPr>
              <a:buFont typeface="Arial" panose="020b0604020202020204" pitchFamily="34" charset="0"/>
              <a:buNone/>
              <a:defRPr sz="1400" noProof="1">
                <a:solidFill>
                  <a:srgbClr val="000000"/>
                </a:solidFill>
              </a:defRPr>
            </a:lvl1pPr>
          </a:lstStyle>
          <a:p>
            <a:pPr fontAlgn="base">
              <a:spcBef>
                <a:spcPct val="0"/>
              </a:spcBef>
              <a:spcAft>
                <a:spcPct val="0"/>
              </a:spcAft>
              <a:defRPr/>
            </a:pPr>
            <a:endParaRPr lang="zh-CN" altLang="en-US"/>
          </a:p>
        </p:txBody>
      </p:sp>
      <p:sp>
        <p:nvSpPr>
          <p:cNvPr id="1029" name="页脚占位符 1028"/>
          <p:cNvSpPr>
            <a:spLocks noGrp="1"/>
          </p:cNvSpPr>
          <p:nvPr>
            <p:ph type="ftr" sz="quarter" idx="3"/>
          </p:nvPr>
        </p:nvSpPr>
        <p:spPr>
          <a:xfrm>
            <a:off x="3124200" y="6245225"/>
            <a:ext cx="2895600" cy="476250"/>
          </a:xfrm>
          <a:prstGeom prst="rect">
            <a:avLst/>
          </a:prstGeom>
          <a:noFill/>
          <a:ln w="9525">
            <a:noFill/>
            <a:miter/>
          </a:ln>
        </p:spPr>
        <p:txBody>
          <a:bodyPr/>
          <a:lstStyle>
            <a:lvl1pPr algn="ctr">
              <a:buFont typeface="Arial" panose="020b0604020202020204" pitchFamily="34" charset="0"/>
              <a:buNone/>
              <a:defRPr sz="1400" noProof="1">
                <a:solidFill>
                  <a:srgbClr val="000000"/>
                </a:solidFill>
              </a:defRPr>
            </a:lvl1pPr>
          </a:lstStyle>
          <a:p>
            <a:pPr fontAlgn="base">
              <a:spcBef>
                <a:spcPct val="0"/>
              </a:spcBef>
              <a:spcAft>
                <a:spcPct val="0"/>
              </a:spcAft>
              <a:defRPr/>
            </a:pPr>
            <a:endParaRPr lang="zh-CN" altLang="en-US"/>
          </a:p>
        </p:txBody>
      </p:sp>
      <p:sp>
        <p:nvSpPr>
          <p:cNvPr id="1030" name="灯片编号占位符 1029"/>
          <p:cNvSpPr>
            <a:spLocks noGrp="1"/>
          </p:cNvSpPr>
          <p:nvPr>
            <p:ph type="sldNum" sz="quarter" idx="4"/>
          </p:nvPr>
        </p:nvSpPr>
        <p:spPr>
          <a:xfrm>
            <a:off x="6553200" y="6245225"/>
            <a:ext cx="2133600" cy="476250"/>
          </a:xfrm>
          <a:prstGeom prst="rect">
            <a:avLst/>
          </a:prstGeom>
          <a:noFill/>
          <a:ln w="9525">
            <a:noFill/>
            <a:miter/>
          </a:ln>
        </p:spPr>
        <p:txBody>
          <a:bodyPr vert="horz" wrap="square" lIns="91440" tIns="45720" rIns="91440" bIns="45720" numCol="1" anchor="t" anchorCtr="0" compatLnSpc="1">
            <a:prstTxWarp prst="textNoShape">
              <a:avLst/>
            </a:prstTxWarp>
          </a:bodyPr>
          <a:lstStyle>
            <a:lvl1pPr algn="r">
              <a:buFont typeface="Arial" panose="020b0604020202020204" pitchFamily="34" charset="0"/>
              <a:buNone/>
              <a:defRPr sz="1400">
                <a:solidFill>
                  <a:srgbClr val="000000"/>
                </a:solidFill>
              </a:defRPr>
            </a:lvl1pPr>
          </a:lstStyle>
          <a:p>
            <a:pPr fontAlgn="base">
              <a:spcBef>
                <a:spcPct val="0"/>
              </a:spcBef>
              <a:spcAft>
                <a:spcPct val="0"/>
              </a:spcAft>
              <a:defRPr/>
            </a:pPr>
            <a:fld id="{991C2FC1-299B-41D2-8B70-A6D3CA108FD0}" type="slidenum">
              <a:rPr lang="zh-CN" altLang="zh-CN"/>
              <a:pPr fontAlgn="base">
                <a:spcBef>
                  <a:spcPct val="0"/>
                </a:spcBef>
                <a:spcAft>
                  <a:spcPct val="0"/>
                </a:spcAft>
                <a:defRPr/>
              </a:pPr>
              <a:t>‹#›</a:t>
            </a:fld>
            <a:endParaRPr lang="zh-CN" altLang="zh-CN"/>
          </a:p>
        </p:txBody>
      </p:sp>
    </p:spTree>
    <p:extLst>
      <p:ext uri="{BB962C8B-B14F-4D97-AF65-F5344CB8AC3E}">
        <p14:creationId xmlns:p14="http://schemas.microsoft.com/office/powerpoint/2010/main" val="822835198"/>
      </p:ext>
    </p:extLst>
  </p:cSld>
  <p:clrMap bg1="lt1" tx1="dk1" bg2="lt2" tx2="dk2" accent1="accent1" accent2="accent2" accent3="accent3" accent4="accent4" accent5="accent5" accent6="accent6" hlink="hlink" folHlink="folHlink"/>
  <p:sldLayoutIdLst>
    <p:sldLayoutId id="2147483777" r:id="rId1"/>
    <p:sldLayoutId id="2147483778" r:id="rId2"/>
    <p:sldLayoutId id="2147483779" r:id="rId3"/>
    <p:sldLayoutId id="2147483780" r:id="rId4"/>
    <p:sldLayoutId id="2147483781" r:id="rId5"/>
    <p:sldLayoutId id="2147483782" r:id="rId6"/>
    <p:sldLayoutId id="2147483783" r:id="rId7"/>
    <p:sldLayoutId id="2147483784" r:id="rId8"/>
    <p:sldLayoutId id="2147483785" r:id="rId9"/>
    <p:sldLayoutId id="2147483786" r:id="rId10"/>
    <p:sldLayoutId id="2147483787" r:id="rId11"/>
    <p:sldLayoutId id="2147483788" r:id="rId12"/>
    <p:sldLayoutId id="2147483789" r:id="rId13"/>
  </p:sldLayoutIdLst>
  <p:transition/>
  <p:timing/>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itchFamily="2" charset="-122"/>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0000AC"/>
        </a:solidFill>
        <a:effectLst/>
      </p:bgPr>
    </p:bg>
    <p:spTree>
      <p:nvGrpSpPr>
        <p:cNvPr id="1" name=""/>
        <p:cNvGrpSpPr/>
        <p:nvPr/>
      </p:nvGrpSpPr>
      <p:grpSpPr>
        <a:xfrm>
          <a:off x="0" y="0"/>
          <a: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8B1C30E-1C86-4347-9FFA-5450DCADCF53}" type="datetimeFigureOut">
              <a:rPr lang="zh-CN" altLang="en-US" smtClean="0">
                <a:solidFill>
                  <a:prstClr val="black">
                    <a:tint val="75000"/>
                  </a:prstClr>
                </a:solidFill>
              </a:rPr>
              <a:t>2019/5/14</a:t>
            </a:fld>
            <a:endParaRPr lang="zh-CN" altLang="en-US">
              <a:solidFill>
                <a:prstClr val="black">
                  <a:tint val="75000"/>
                </a:prstClr>
              </a:solidFill>
            </a:endParaRPr>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solidFill>
                <a:prstClr val="black">
                  <a:tint val="75000"/>
                </a:prstClr>
              </a:solidFill>
            </a:endParaRPr>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1D94213-EB5A-4878-B6C8-515E57ED1F82}" type="slidenum">
              <a:rPr lang="zh-CN" altLang="en-US" smtClean="0">
                <a:solidFill>
                  <a:prstClr val="black">
                    <a:tint val="75000"/>
                  </a:prstClr>
                </a:solidFill>
              </a:rPr>
              <a:t>‹#›</a:t>
            </a:fld>
            <a:endParaRPr lang="zh-CN" altLang="en-US">
              <a:solidFill>
                <a:prstClr val="black">
                  <a:tint val="75000"/>
                </a:prstClr>
              </a:solidFill>
            </a:endParaRPr>
          </a:p>
        </p:txBody>
      </p:sp>
    </p:spTree>
    <p:extLst>
      <p:ext uri="{BB962C8B-B14F-4D97-AF65-F5344CB8AC3E}">
        <p14:creationId xmlns:p14="http://schemas.microsoft.com/office/powerpoint/2010/main" val="3383511237"/>
      </p:ext>
    </p:extLst>
  </p:cSld>
  <p:clrMap bg1="lt1" tx1="dk1" bg2="lt2" tx2="dk2" accent1="accent1" accent2="accent2" accent3="accent3" accent4="accent4" accent5="accent5" accent6="accent6" hlink="hlink" folHlink="folHlink"/>
  <p:sldLayoutIdLst>
    <p:sldLayoutId id="2147483803" r:id="rId1"/>
    <p:sldLayoutId id="2147483804" r:id="rId2"/>
    <p:sldLayoutId id="2147483805" r:id="rId3"/>
    <p:sldLayoutId id="2147483806" r:id="rId4"/>
    <p:sldLayoutId id="2147483807" r:id="rId5"/>
    <p:sldLayoutId id="2147483808" r:id="rId6"/>
    <p:sldLayoutId id="2147483809" r:id="rId7"/>
    <p:sldLayoutId id="2147483810" r:id="rId8"/>
    <p:sldLayoutId id="2147483811" r:id="rId9"/>
    <p:sldLayoutId id="2147483812" r:id="rId10"/>
    <p:sldLayoutId id="2147483813" r:id="rId11"/>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8.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8.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image" Target="../media/image1.jpeg" /><Relationship Id="rId3" Type="http://schemas.openxmlformats.org/officeDocument/2006/relationships/image" Target="../media/image2.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51.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51.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51.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5.xml" /><Relationship Id="rId2" Type="http://schemas.openxmlformats.org/officeDocument/2006/relationships/notesSlide" Target="../notesSlides/notesSlide1.xml" /><Relationship Id="rId3" Type="http://schemas.openxmlformats.org/officeDocument/2006/relationships/image" Target="../media/image3.jpe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62.xml" /><Relationship Id="rId2" Type="http://schemas.openxmlformats.org/officeDocument/2006/relationships/notesSlide" Target="../notesSlides/notesSlide2.xml" /><Relationship Id="rId3" Type="http://schemas.openxmlformats.org/officeDocument/2006/relationships/image" Target="../media/image3.jpe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62.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83.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35.xml" /><Relationship Id="rId2" Type="http://schemas.openxmlformats.org/officeDocument/2006/relationships/image" Target="../media/image4.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35.xml" /><Relationship Id="rId2" Type="http://schemas.openxmlformats.org/officeDocument/2006/relationships/image" Target="../media/image4.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4.xml" /><Relationship Id="rId2" Type="http://schemas.openxmlformats.org/officeDocument/2006/relationships/image" Target="../media/image5.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4.xml" /><Relationship Id="rId2" Type="http://schemas.openxmlformats.org/officeDocument/2006/relationships/image" Target="../media/image5.pn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4.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4.xml" /><Relationship Id="rId2" Type="http://schemas.openxmlformats.org/officeDocument/2006/relationships/image" Target="../media/image6.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a:extLst>
              <a:ext uri="{FF2B5EF4-FFF2-40B4-BE49-F238E27FC236}">
                <a16:creationId xmlns:a16="http://schemas.microsoft.com/office/drawing/2014/main" xmlns="" id="{393FC6A9-70ED-4A56-9E22-8BD2E520C76E}"/>
              </a:ext>
            </a:extLst>
          </p:cNvPr>
          <p:cNvSpPr>
            <a:spLocks noGrp="1"/>
          </p:cNvSpPr>
          <p:nvPr>
            <p:ph type="ctrTitle"/>
          </p:nvPr>
        </p:nvSpPr>
        <p:spPr/>
        <p:txBody>
          <a:bodyPr/>
          <a:lstStyle/>
          <a:p>
            <a:r>
              <a:rPr lang="en-US" altLang="zh-CN" b="1">
                <a:solidFill>
                  <a:schemeClr val="bg1"/>
                </a:solidFill>
                <a:latin typeface="黑体" panose="02010609060101010101" pitchFamily="49" charset="-122"/>
                <a:ea typeface="黑体" panose="02010609060101010101" pitchFamily="49" charset="-122"/>
              </a:rPr>
              <a:t>5 </a:t>
            </a:r>
            <a:r>
              <a:rPr lang="zh-CN" altLang="en-US" b="1">
                <a:solidFill>
                  <a:schemeClr val="bg1"/>
                </a:solidFill>
                <a:latin typeface="黑体" panose="02010609060101010101" pitchFamily="49" charset="-122"/>
                <a:ea typeface="黑体" panose="02010609060101010101" pitchFamily="49" charset="-122"/>
              </a:rPr>
              <a:t>工业革命与工厂制度</a:t>
            </a:r>
          </a:p>
        </p:txBody>
      </p:sp>
    </p:spTree>
    <p:extLst>
      <p:ext uri="{BB962C8B-B14F-4D97-AF65-F5344CB8AC3E}">
        <p14:creationId xmlns:p14="http://schemas.microsoft.com/office/powerpoint/2010/main" val="2219454919"/>
      </p:ext>
    </p:extLst>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TextBox 3"/>
          <p:cNvSpPr txBox="1"/>
          <p:nvPr/>
        </p:nvSpPr>
        <p:spPr>
          <a:xfrm>
            <a:off x="577866" y="1484784"/>
            <a:ext cx="7920880" cy="2554545"/>
          </a:xfrm>
          <a:prstGeom prst="rect">
            <a:avLst/>
          </a:prstGeom>
          <a:noFill/>
        </p:spPr>
        <p:txBody>
          <a:bodyPr wrap="square" rtlCol="0">
            <a:spAutoFit/>
          </a:bodyPr>
          <a:lstStyle/>
          <a:p>
            <a:r>
              <a:rPr lang="zh-CN" altLang="en-US" sz="3200" b="1" smtClean="0">
                <a:solidFill>
                  <a:schemeClr val="bg1"/>
                </a:solidFill>
                <a:latin typeface="黑体" panose="02010609060101010101" pitchFamily="49" charset="-122"/>
                <a:ea typeface="黑体" panose="02010609060101010101" pitchFamily="49" charset="-122"/>
              </a:rPr>
              <a:t>    最早发生于英国的“工业革命”，是指从资本主义手工工场向资本主义大机器生产过渡的全面社会改造过程，是资本主义政治、经济发展的必然产物。</a:t>
            </a:r>
            <a:endParaRPr lang="en-US" altLang="zh-CN" sz="3200" b="1" smtClean="0">
              <a:solidFill>
                <a:schemeClr val="bg1"/>
              </a:solidFill>
              <a:latin typeface="黑体" panose="02010609060101010101" pitchFamily="49" charset="-122"/>
              <a:ea typeface="黑体" panose="02010609060101010101" pitchFamily="49" charset="-122"/>
            </a:endParaRPr>
          </a:p>
          <a:p>
            <a:pPr algn="r"/>
            <a:r>
              <a:rPr lang="en-US" altLang="zh-CN" sz="3200" b="1" smtClean="0">
                <a:solidFill>
                  <a:schemeClr val="bg1"/>
                </a:solidFill>
                <a:latin typeface="黑体" panose="02010609060101010101" pitchFamily="49" charset="-122"/>
                <a:ea typeface="黑体" panose="02010609060101010101" pitchFamily="49" charset="-122"/>
              </a:rPr>
              <a:t>       ——</a:t>
            </a:r>
            <a:r>
              <a:rPr lang="zh-CN" altLang="en-US" sz="3200" b="1" smtClean="0">
                <a:solidFill>
                  <a:schemeClr val="bg1"/>
                </a:solidFill>
                <a:latin typeface="黑体" panose="02010609060101010101" pitchFamily="49" charset="-122"/>
                <a:ea typeface="黑体" panose="02010609060101010101" pitchFamily="49" charset="-122"/>
              </a:rPr>
              <a:t>马世力主编</a:t>
            </a:r>
            <a:r>
              <a:rPr lang="en-US" altLang="zh-CN" sz="3200" b="1" smtClean="0">
                <a:solidFill>
                  <a:schemeClr val="bg1"/>
                </a:solidFill>
                <a:latin typeface="黑体" panose="02010609060101010101" pitchFamily="49" charset="-122"/>
                <a:ea typeface="黑体" panose="02010609060101010101" pitchFamily="49" charset="-122"/>
              </a:rPr>
              <a:t>《</a:t>
            </a:r>
            <a:r>
              <a:rPr lang="zh-CN" altLang="en-US" sz="3200" b="1" smtClean="0">
                <a:solidFill>
                  <a:schemeClr val="bg1"/>
                </a:solidFill>
                <a:latin typeface="黑体" panose="02010609060101010101" pitchFamily="49" charset="-122"/>
                <a:ea typeface="黑体" panose="02010609060101010101" pitchFamily="49" charset="-122"/>
              </a:rPr>
              <a:t>世界史纲</a:t>
            </a:r>
            <a:r>
              <a:rPr lang="en-US" altLang="zh-CN" sz="3200" b="1" smtClean="0">
                <a:solidFill>
                  <a:schemeClr val="bg1"/>
                </a:solidFill>
                <a:latin typeface="黑体" panose="02010609060101010101" pitchFamily="49" charset="-122"/>
                <a:ea typeface="黑体" panose="02010609060101010101" pitchFamily="49" charset="-122"/>
              </a:rPr>
              <a:t>》</a:t>
            </a:r>
            <a:endParaRPr lang="zh-CN" altLang="en-US" sz="3200" b="1">
              <a:solidFill>
                <a:schemeClr val="bg1"/>
              </a:solidFill>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1633097655"/>
      </p:ext>
    </p:extLst>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p:txBody>
          <a:bodyPr/>
          <a:lstStyle/>
          <a:p>
            <a:pPr marL="0" indent="0">
              <a:buNone/>
            </a:pPr>
            <a:r>
              <a:rPr lang="zh-CN" altLang="en-US" b="1">
                <a:solidFill>
                  <a:schemeClr val="bg1"/>
                </a:solidFill>
                <a:latin typeface="黑体" panose="02010609060101010101" pitchFamily="49" charset="-122"/>
                <a:ea typeface="黑体" panose="02010609060101010101" pitchFamily="49" charset="-122"/>
              </a:rPr>
              <a:t>课标</a:t>
            </a:r>
            <a:r>
              <a:rPr lang="zh-CN" altLang="en-US" b="1" smtClean="0">
                <a:solidFill>
                  <a:schemeClr val="bg1"/>
                </a:solidFill>
                <a:latin typeface="黑体" panose="02010609060101010101" pitchFamily="49" charset="-122"/>
                <a:ea typeface="黑体" panose="02010609060101010101" pitchFamily="49" charset="-122"/>
              </a:rPr>
              <a:t>：</a:t>
            </a:r>
            <a:endParaRPr lang="en-US" altLang="zh-CN" b="1" smtClean="0">
              <a:solidFill>
                <a:schemeClr val="bg1"/>
              </a:solidFill>
              <a:latin typeface="黑体" panose="02010609060101010101" pitchFamily="49" charset="-122"/>
              <a:ea typeface="黑体" panose="02010609060101010101" pitchFamily="49" charset="-122"/>
            </a:endParaRPr>
          </a:p>
          <a:p>
            <a:pPr marL="0" indent="0">
              <a:buNone/>
            </a:pPr>
            <a:r>
              <a:rPr lang="en-US" altLang="zh-CN" b="1">
                <a:solidFill>
                  <a:schemeClr val="bg1"/>
                </a:solidFill>
                <a:latin typeface="黑体" panose="02010609060101010101" pitchFamily="49" charset="-122"/>
                <a:ea typeface="黑体" panose="02010609060101010101" pitchFamily="49" charset="-122"/>
              </a:rPr>
              <a:t> </a:t>
            </a:r>
            <a:r>
              <a:rPr lang="en-US" altLang="zh-CN" b="1" smtClean="0">
                <a:solidFill>
                  <a:schemeClr val="bg1"/>
                </a:solidFill>
                <a:latin typeface="黑体" panose="02010609060101010101" pitchFamily="49" charset="-122"/>
                <a:ea typeface="黑体" panose="02010609060101010101" pitchFamily="49" charset="-122"/>
              </a:rPr>
              <a:t>   </a:t>
            </a:r>
            <a:r>
              <a:rPr lang="zh-CN" altLang="en-US" b="1" smtClean="0">
                <a:solidFill>
                  <a:schemeClr val="bg1"/>
                </a:solidFill>
                <a:latin typeface="黑体" panose="02010609060101010101" pitchFamily="49" charset="-122"/>
                <a:ea typeface="黑体" panose="02010609060101010101" pitchFamily="49" charset="-122"/>
              </a:rPr>
              <a:t>认识</a:t>
            </a:r>
            <a:r>
              <a:rPr lang="zh-CN" altLang="en-US" b="1">
                <a:solidFill>
                  <a:schemeClr val="bg1"/>
                </a:solidFill>
                <a:latin typeface="黑体" panose="02010609060101010101" pitchFamily="49" charset="-122"/>
                <a:ea typeface="黑体" panose="02010609060101010101" pitchFamily="49" charset="-122"/>
              </a:rPr>
              <a:t>近代以来大机器生产、工厂制度等的出现对改变人们劳作方式及生活方式的意义；充分认识生产方式的变革对人类社会发展所具有的革命性意义。</a:t>
            </a:r>
          </a:p>
        </p:txBody>
      </p:sp>
    </p:spTree>
    <p:extLst>
      <p:ext uri="{BB962C8B-B14F-4D97-AF65-F5344CB8AC3E}">
        <p14:creationId xmlns:p14="http://schemas.microsoft.com/office/powerpoint/2010/main" val="4216834649"/>
      </p:ext>
    </p:extLst>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p:txBody>
          <a:bodyPr/>
          <a:lstStyle/>
          <a:p>
            <a:pPr marL="0" indent="0">
              <a:buNone/>
            </a:pPr>
            <a:r>
              <a:rPr lang="zh-CN" altLang="en-US" b="1">
                <a:solidFill>
                  <a:schemeClr val="bg1"/>
                </a:solidFill>
                <a:latin typeface="黑体" panose="02010609060101010101" pitchFamily="49" charset="-122"/>
                <a:ea typeface="黑体" panose="02010609060101010101" pitchFamily="49" charset="-122"/>
              </a:rPr>
              <a:t>一、生产方式的变革</a:t>
            </a:r>
            <a:r>
              <a:rPr lang="en-US" altLang="zh-CN" b="1">
                <a:solidFill>
                  <a:schemeClr val="bg1"/>
                </a:solidFill>
                <a:latin typeface="黑体" panose="02010609060101010101" pitchFamily="49" charset="-122"/>
                <a:ea typeface="黑体" panose="02010609060101010101" pitchFamily="49" charset="-122"/>
              </a:rPr>
              <a:t>——</a:t>
            </a:r>
            <a:r>
              <a:rPr lang="zh-CN" altLang="en-US" b="1">
                <a:solidFill>
                  <a:schemeClr val="bg1"/>
                </a:solidFill>
                <a:latin typeface="黑体" panose="02010609060101010101" pitchFamily="49" charset="-122"/>
                <a:ea typeface="黑体" panose="02010609060101010101" pitchFamily="49" charset="-122"/>
              </a:rPr>
              <a:t>工厂制度</a:t>
            </a:r>
          </a:p>
        </p:txBody>
      </p:sp>
    </p:spTree>
    <p:extLst>
      <p:ext uri="{BB962C8B-B14F-4D97-AF65-F5344CB8AC3E}">
        <p14:creationId xmlns:p14="http://schemas.microsoft.com/office/powerpoint/2010/main" val="2804273684"/>
      </p:ext>
    </p:extLst>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rrowheads="1"/>
          </p:cNvSpPr>
          <p:nvPr/>
        </p:nvSpPr>
        <p:spPr bwMode="auto">
          <a:xfrm>
            <a:off x="215516" y="1052736"/>
            <a:ext cx="8712968"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a:defRPr>
            </a:lvl1pPr>
            <a:lvl2pPr marL="742950" indent="-285750" eaLnBrk="0" hangingPunct="0">
              <a:defRPr>
                <a:solidFill>
                  <a:schemeClr val="tx1"/>
                </a:solidFill>
                <a:latin typeface="Calibri" pitchFamily="34" charset="0"/>
                <a:ea typeface="宋体"/>
              </a:defRPr>
            </a:lvl2pPr>
            <a:lvl3pPr marL="1143000" indent="-228600" eaLnBrk="0" hangingPunct="0">
              <a:defRPr>
                <a:solidFill>
                  <a:schemeClr val="tx1"/>
                </a:solidFill>
                <a:latin typeface="Calibri" pitchFamily="34" charset="0"/>
                <a:ea typeface="宋体"/>
              </a:defRPr>
            </a:lvl3pPr>
            <a:lvl4pPr marL="1600200" indent="-228600" eaLnBrk="0" hangingPunct="0">
              <a:defRPr>
                <a:solidFill>
                  <a:schemeClr val="tx1"/>
                </a:solidFill>
                <a:latin typeface="Calibri" pitchFamily="34" charset="0"/>
                <a:ea typeface="宋体"/>
              </a:defRPr>
            </a:lvl4pPr>
            <a:lvl5pPr marL="2057400" indent="-228600" eaLnBrk="0" hangingPunct="0">
              <a:defRPr>
                <a:solidFill>
                  <a:schemeClr val="tx1"/>
                </a:solidFill>
                <a:latin typeface="Calibri" pitchFamily="34" charset="0"/>
                <a:ea typeface="宋体"/>
              </a:defRPr>
            </a:lvl5pPr>
            <a:lvl6pPr marL="2514600" indent="-228600" eaLnBrk="0" fontAlgn="base" hangingPunct="0">
              <a:spcBef>
                <a:spcPct val="0"/>
              </a:spcBef>
              <a:spcAft>
                <a:spcPct val="0"/>
              </a:spcAft>
              <a:defRPr>
                <a:solidFill>
                  <a:schemeClr val="tx1"/>
                </a:solidFill>
                <a:latin typeface="Calibri" pitchFamily="34" charset="0"/>
                <a:ea typeface="宋体"/>
              </a:defRPr>
            </a:lvl6pPr>
            <a:lvl7pPr marL="2971800" indent="-228600" eaLnBrk="0" fontAlgn="base" hangingPunct="0">
              <a:spcBef>
                <a:spcPct val="0"/>
              </a:spcBef>
              <a:spcAft>
                <a:spcPct val="0"/>
              </a:spcAft>
              <a:defRPr>
                <a:solidFill>
                  <a:schemeClr val="tx1"/>
                </a:solidFill>
                <a:latin typeface="Calibri" pitchFamily="34" charset="0"/>
                <a:ea typeface="宋体"/>
              </a:defRPr>
            </a:lvl7pPr>
            <a:lvl8pPr marL="3429000" indent="-228600" eaLnBrk="0" fontAlgn="base" hangingPunct="0">
              <a:spcBef>
                <a:spcPct val="0"/>
              </a:spcBef>
              <a:spcAft>
                <a:spcPct val="0"/>
              </a:spcAft>
              <a:defRPr>
                <a:solidFill>
                  <a:schemeClr val="tx1"/>
                </a:solidFill>
                <a:latin typeface="Calibri" pitchFamily="34" charset="0"/>
                <a:ea typeface="宋体"/>
              </a:defRPr>
            </a:lvl8pPr>
            <a:lvl9pPr marL="3886200" indent="-228600" eaLnBrk="0" fontAlgn="base" hangingPunct="0">
              <a:spcBef>
                <a:spcPct val="0"/>
              </a:spcBef>
              <a:spcAft>
                <a:spcPct val="0"/>
              </a:spcAft>
              <a:defRPr>
                <a:solidFill>
                  <a:schemeClr val="tx1"/>
                </a:solidFill>
                <a:latin typeface="Calibri" pitchFamily="34" charset="0"/>
                <a:ea typeface="宋体"/>
              </a:defRPr>
            </a:lvl9pPr>
          </a:lstStyle>
          <a:p>
            <a:pPr algn="just" eaLnBrk="1" fontAlgn="base" hangingPunct="1">
              <a:spcBef>
                <a:spcPct val="0"/>
              </a:spcBef>
              <a:spcAft>
                <a:spcPct val="0"/>
              </a:spcAft>
            </a:pPr>
            <a:r>
              <a:rPr lang="en-US" altLang="zh-CN" sz="2400">
                <a:solidFill>
                  <a:srgbClr val="FFFFFF"/>
                </a:solidFill>
                <a:latin typeface="黑体" panose="02010609060101010101" pitchFamily="49" charset="-122"/>
                <a:ea typeface="黑体" panose="02010609060101010101" pitchFamily="49" charset="-122"/>
              </a:rPr>
              <a:t>  </a:t>
            </a:r>
          </a:p>
          <a:p>
            <a:pPr algn="just" eaLnBrk="1" fontAlgn="base" hangingPunct="1">
              <a:spcBef>
                <a:spcPct val="0"/>
              </a:spcBef>
              <a:spcAft>
                <a:spcPct val="0"/>
              </a:spcAft>
            </a:pPr>
            <a:r>
              <a:rPr lang="en-US" altLang="zh-CN" sz="2400">
                <a:solidFill>
                  <a:srgbClr val="FFFFFF"/>
                </a:solidFill>
                <a:latin typeface="黑体" panose="02010609060101010101" pitchFamily="49" charset="-122"/>
                <a:ea typeface="黑体" panose="02010609060101010101" pitchFamily="49" charset="-122"/>
              </a:rPr>
              <a:t>   </a:t>
            </a:r>
            <a:r>
              <a:rPr lang="en-US" altLang="zh-CN" sz="2400" smtClean="0">
                <a:solidFill>
                  <a:srgbClr val="FFFFFF"/>
                </a:solidFill>
                <a:latin typeface="黑体" panose="02010609060101010101" pitchFamily="49" charset="-122"/>
                <a:ea typeface="黑体" panose="02010609060101010101" pitchFamily="49" charset="-122"/>
              </a:rPr>
              <a:t> </a:t>
            </a:r>
            <a:r>
              <a:rPr lang="zh-CN" altLang="zh-CN" sz="2400" b="1" smtClean="0">
                <a:solidFill>
                  <a:schemeClr val="bg1"/>
                </a:solidFill>
                <a:latin typeface="黑体" panose="02010609060101010101" pitchFamily="49" charset="-122"/>
                <a:ea typeface="黑体" panose="02010609060101010101" pitchFamily="49" charset="-122"/>
              </a:rPr>
              <a:t>随着</a:t>
            </a:r>
            <a:r>
              <a:rPr lang="zh-CN" altLang="zh-CN" sz="2400" b="1">
                <a:solidFill>
                  <a:schemeClr val="bg1"/>
                </a:solidFill>
                <a:latin typeface="黑体" panose="02010609060101010101" pitchFamily="49" charset="-122"/>
                <a:ea typeface="黑体" panose="02010609060101010101" pitchFamily="49" charset="-122"/>
              </a:rPr>
              <a:t>机器的增加，从使用单一机器到整个机器系统，使最重要的生产过程机械化，更增加了专业化，从而导致组织创新——工厂制度的全面建立。工厂制度在机器生产的基础上，发展了手工工工场监督管理生产过程的组织模式。</a:t>
            </a:r>
            <a:endParaRPr lang="en-US" altLang="zh-CN" sz="2400" b="1">
              <a:solidFill>
                <a:schemeClr val="bg1"/>
              </a:solidFill>
              <a:latin typeface="黑体" panose="02010609060101010101" pitchFamily="49" charset="-122"/>
              <a:ea typeface="黑体" panose="02010609060101010101" pitchFamily="49" charset="-122"/>
            </a:endParaRPr>
          </a:p>
          <a:p>
            <a:pPr algn="just" eaLnBrk="1" fontAlgn="base" hangingPunct="1">
              <a:spcBef>
                <a:spcPct val="0"/>
              </a:spcBef>
              <a:spcAft>
                <a:spcPct val="0"/>
              </a:spcAft>
            </a:pPr>
            <a:r>
              <a:rPr lang="en-US" altLang="zh-CN" sz="2400" b="1">
                <a:solidFill>
                  <a:schemeClr val="bg1"/>
                </a:solidFill>
                <a:latin typeface="黑体" panose="02010609060101010101" pitchFamily="49" charset="-122"/>
                <a:ea typeface="黑体" panose="02010609060101010101" pitchFamily="49" charset="-122"/>
              </a:rPr>
              <a:t>                   </a:t>
            </a:r>
            <a:r>
              <a:rPr lang="en-US" altLang="zh-CN" sz="2400" b="1" smtClean="0">
                <a:solidFill>
                  <a:schemeClr val="bg1"/>
                </a:solidFill>
                <a:latin typeface="黑体" panose="02010609060101010101" pitchFamily="49" charset="-122"/>
                <a:ea typeface="黑体" panose="02010609060101010101" pitchFamily="49" charset="-122"/>
              </a:rPr>
              <a:t>       </a:t>
            </a:r>
            <a:r>
              <a:rPr lang="en-US" altLang="zh-CN" sz="2400" b="1">
                <a:solidFill>
                  <a:schemeClr val="bg1"/>
                </a:solidFill>
                <a:latin typeface="黑体" panose="02010609060101010101" pitchFamily="49" charset="-122"/>
                <a:ea typeface="黑体" panose="02010609060101010101" pitchFamily="49" charset="-122"/>
              </a:rPr>
              <a:t>——</a:t>
            </a:r>
            <a:r>
              <a:rPr lang="zh-CN" altLang="en-US" sz="2400" b="1">
                <a:solidFill>
                  <a:schemeClr val="bg1"/>
                </a:solidFill>
                <a:latin typeface="黑体" panose="02010609060101010101" pitchFamily="49" charset="-122"/>
                <a:ea typeface="黑体" panose="02010609060101010101" pitchFamily="49" charset="-122"/>
              </a:rPr>
              <a:t>高德步等主编</a:t>
            </a:r>
            <a:r>
              <a:rPr lang="en-US" altLang="zh-CN" sz="2400" b="1">
                <a:solidFill>
                  <a:schemeClr val="bg1"/>
                </a:solidFill>
                <a:latin typeface="黑体" panose="02010609060101010101" pitchFamily="49" charset="-122"/>
                <a:ea typeface="黑体" panose="02010609060101010101" pitchFamily="49" charset="-122"/>
              </a:rPr>
              <a:t>《</a:t>
            </a:r>
            <a:r>
              <a:rPr lang="zh-CN" altLang="en-US" sz="2400" b="1">
                <a:solidFill>
                  <a:schemeClr val="bg1"/>
                </a:solidFill>
                <a:latin typeface="黑体" panose="02010609060101010101" pitchFamily="49" charset="-122"/>
                <a:ea typeface="黑体" panose="02010609060101010101" pitchFamily="49" charset="-122"/>
              </a:rPr>
              <a:t>世界经济史</a:t>
            </a:r>
            <a:r>
              <a:rPr lang="en-US" altLang="zh-CN" sz="2400" b="1">
                <a:solidFill>
                  <a:schemeClr val="bg1"/>
                </a:solidFill>
                <a:latin typeface="黑体" panose="02010609060101010101" pitchFamily="49" charset="-122"/>
                <a:ea typeface="黑体" panose="02010609060101010101" pitchFamily="49" charset="-122"/>
              </a:rPr>
              <a:t>》</a:t>
            </a:r>
          </a:p>
          <a:p>
            <a:pPr algn="just" eaLnBrk="1" fontAlgn="base" hangingPunct="1">
              <a:spcBef>
                <a:spcPct val="0"/>
              </a:spcBef>
              <a:spcAft>
                <a:spcPct val="0"/>
              </a:spcAft>
            </a:pPr>
            <a:r>
              <a:rPr lang="zh-CN" altLang="en-US" sz="2400" b="1">
                <a:solidFill>
                  <a:schemeClr val="bg1"/>
                </a:solidFill>
                <a:latin typeface="黑体" panose="02010609060101010101" pitchFamily="49" charset="-122"/>
                <a:ea typeface="黑体" panose="02010609060101010101" pitchFamily="49" charset="-122"/>
              </a:rPr>
              <a:t>   由于机器的使用和工厂规模的扩大 </a:t>
            </a:r>
            <a:r>
              <a:rPr lang="en-US" altLang="zh-CN" sz="2400" b="1">
                <a:solidFill>
                  <a:schemeClr val="bg1"/>
                </a:solidFill>
                <a:latin typeface="黑体" panose="02010609060101010101" pitchFamily="49" charset="-122"/>
                <a:ea typeface="黑体" panose="02010609060101010101" pitchFamily="49" charset="-122"/>
              </a:rPr>
              <a:t>, </a:t>
            </a:r>
            <a:r>
              <a:rPr lang="zh-CN" altLang="en-US" sz="2400" b="1">
                <a:solidFill>
                  <a:schemeClr val="bg1"/>
                </a:solidFill>
                <a:latin typeface="黑体" panose="02010609060101010101" pitchFamily="49" charset="-122"/>
                <a:ea typeface="黑体" panose="02010609060101010101" pitchFamily="49" charset="-122"/>
              </a:rPr>
              <a:t>企业内部的分工进一步扩大了 </a:t>
            </a:r>
            <a:r>
              <a:rPr lang="en-US" altLang="zh-CN" sz="2400" b="1">
                <a:solidFill>
                  <a:schemeClr val="bg1"/>
                </a:solidFill>
                <a:latin typeface="黑体" panose="02010609060101010101" pitchFamily="49" charset="-122"/>
                <a:ea typeface="黑体" panose="02010609060101010101" pitchFamily="49" charset="-122"/>
              </a:rPr>
              <a:t>, </a:t>
            </a:r>
            <a:r>
              <a:rPr lang="zh-CN" altLang="en-US" sz="2400" b="1">
                <a:solidFill>
                  <a:schemeClr val="bg1"/>
                </a:solidFill>
                <a:latin typeface="黑体" panose="02010609060101010101" pitchFamily="49" charset="-122"/>
                <a:ea typeface="黑体" panose="02010609060101010101" pitchFamily="49" charset="-122"/>
              </a:rPr>
              <a:t>在工场手工业中出现的业主与雇工的分离也固定下来 </a:t>
            </a:r>
            <a:r>
              <a:rPr lang="en-US" altLang="zh-CN" sz="2400" b="1">
                <a:solidFill>
                  <a:schemeClr val="bg1"/>
                </a:solidFill>
                <a:latin typeface="黑体" panose="02010609060101010101" pitchFamily="49" charset="-122"/>
                <a:ea typeface="黑体" panose="02010609060101010101" pitchFamily="49" charset="-122"/>
              </a:rPr>
              <a:t>, </a:t>
            </a:r>
            <a:r>
              <a:rPr lang="zh-CN" altLang="en-US" sz="2400" b="1">
                <a:solidFill>
                  <a:schemeClr val="bg1"/>
                </a:solidFill>
                <a:latin typeface="黑体" panose="02010609060101010101" pitchFamily="49" charset="-122"/>
                <a:ea typeface="黑体" panose="02010609060101010101" pitchFamily="49" charset="-122"/>
              </a:rPr>
              <a:t>从而产生了资本主义社会的两大阶级</a:t>
            </a:r>
            <a:r>
              <a:rPr lang="en-US" altLang="zh-CN" sz="2400" b="1">
                <a:solidFill>
                  <a:schemeClr val="bg1"/>
                </a:solidFill>
                <a:latin typeface="黑体" panose="02010609060101010101" pitchFamily="49" charset="-122"/>
                <a:ea typeface="黑体" panose="02010609060101010101" pitchFamily="49" charset="-122"/>
              </a:rPr>
              <a:t>—— </a:t>
            </a:r>
            <a:r>
              <a:rPr lang="zh-CN" altLang="en-US" sz="2400" b="1">
                <a:solidFill>
                  <a:schemeClr val="bg1"/>
                </a:solidFill>
                <a:latin typeface="黑体" panose="02010609060101010101" pitchFamily="49" charset="-122"/>
                <a:ea typeface="黑体" panose="02010609060101010101" pitchFamily="49" charset="-122"/>
              </a:rPr>
              <a:t>工人阶级和资本家阶级。不仅如此，工厂内部还出现了另外两个分离，一是管理人员和直接生产人员的分离，二是技术人员和直接生产人员的分离，在此基础上 </a:t>
            </a:r>
            <a:r>
              <a:rPr lang="en-US" altLang="zh-CN" sz="2400" b="1">
                <a:solidFill>
                  <a:schemeClr val="bg1"/>
                </a:solidFill>
                <a:latin typeface="黑体" panose="02010609060101010101" pitchFamily="49" charset="-122"/>
                <a:ea typeface="黑体" panose="02010609060101010101" pitchFamily="49" charset="-122"/>
              </a:rPr>
              <a:t>, </a:t>
            </a:r>
            <a:r>
              <a:rPr lang="zh-CN" altLang="en-US" sz="2400" b="1">
                <a:solidFill>
                  <a:schemeClr val="bg1"/>
                </a:solidFill>
                <a:latin typeface="黑体" panose="02010609060101010101" pitchFamily="49" charset="-122"/>
                <a:ea typeface="黑体" panose="02010609060101010101" pitchFamily="49" charset="-122"/>
              </a:rPr>
              <a:t>出现了真正的科层组织</a:t>
            </a:r>
            <a:r>
              <a:rPr lang="en-US" altLang="zh-CN" sz="2400" b="1">
                <a:solidFill>
                  <a:schemeClr val="bg1"/>
                </a:solidFill>
                <a:latin typeface="黑体" panose="02010609060101010101" pitchFamily="49" charset="-122"/>
                <a:ea typeface="黑体" panose="02010609060101010101" pitchFamily="49" charset="-122"/>
              </a:rPr>
              <a:t>:</a:t>
            </a:r>
            <a:r>
              <a:rPr lang="zh-CN" altLang="en-US" sz="2400" b="1">
                <a:solidFill>
                  <a:schemeClr val="bg1"/>
                </a:solidFill>
                <a:latin typeface="黑体" panose="02010609060101010101" pitchFamily="49" charset="-122"/>
                <a:ea typeface="黑体" panose="02010609060101010101" pitchFamily="49" charset="-122"/>
              </a:rPr>
              <a:t>业主</a:t>
            </a:r>
            <a:r>
              <a:rPr lang="en-US" altLang="zh-CN" sz="2400" b="1">
                <a:solidFill>
                  <a:schemeClr val="bg1"/>
                </a:solidFill>
                <a:latin typeface="黑体" panose="02010609060101010101" pitchFamily="49" charset="-122"/>
                <a:ea typeface="黑体" panose="02010609060101010101" pitchFamily="49" charset="-122"/>
              </a:rPr>
              <a:t>——</a:t>
            </a:r>
            <a:r>
              <a:rPr lang="zh-CN" altLang="en-US" sz="2400" b="1">
                <a:solidFill>
                  <a:schemeClr val="bg1"/>
                </a:solidFill>
                <a:latin typeface="黑体" panose="02010609060101010101" pitchFamily="49" charset="-122"/>
                <a:ea typeface="黑体" panose="02010609060101010101" pitchFamily="49" charset="-122"/>
              </a:rPr>
              <a:t>工头</a:t>
            </a:r>
            <a:r>
              <a:rPr lang="en-US" altLang="zh-CN" sz="2400" b="1">
                <a:solidFill>
                  <a:schemeClr val="bg1"/>
                </a:solidFill>
                <a:latin typeface="黑体" panose="02010609060101010101" pitchFamily="49" charset="-122"/>
                <a:ea typeface="黑体" panose="02010609060101010101" pitchFamily="49" charset="-122"/>
              </a:rPr>
              <a:t>— </a:t>
            </a:r>
            <a:r>
              <a:rPr lang="zh-CN" altLang="en-US" sz="2400" b="1">
                <a:solidFill>
                  <a:schemeClr val="bg1"/>
                </a:solidFill>
                <a:latin typeface="黑体" panose="02010609060101010101" pitchFamily="49" charset="-122"/>
                <a:ea typeface="黑体" panose="02010609060101010101" pitchFamily="49" charset="-122"/>
              </a:rPr>
              <a:t>工人的层级制度 </a:t>
            </a:r>
            <a:r>
              <a:rPr lang="en-US" altLang="zh-CN" sz="2400" b="1">
                <a:solidFill>
                  <a:schemeClr val="bg1"/>
                </a:solidFill>
                <a:latin typeface="黑体" panose="02010609060101010101" pitchFamily="49" charset="-122"/>
                <a:ea typeface="黑体" panose="02010609060101010101" pitchFamily="49" charset="-122"/>
              </a:rPr>
              <a:t>, </a:t>
            </a:r>
            <a:r>
              <a:rPr lang="zh-CN" altLang="en-US" sz="2400" b="1">
                <a:solidFill>
                  <a:schemeClr val="bg1"/>
                </a:solidFill>
                <a:latin typeface="黑体" panose="02010609060101010101" pitchFamily="49" charset="-122"/>
                <a:ea typeface="黑体" panose="02010609060101010101" pitchFamily="49" charset="-122"/>
              </a:rPr>
              <a:t>工厂制度最终形成了。</a:t>
            </a:r>
            <a:endParaRPr lang="en-US" altLang="zh-CN" sz="2400" b="1">
              <a:solidFill>
                <a:schemeClr val="bg1"/>
              </a:solidFill>
              <a:latin typeface="黑体" panose="02010609060101010101" pitchFamily="49" charset="-122"/>
              <a:ea typeface="黑体" panose="02010609060101010101" pitchFamily="49" charset="-122"/>
            </a:endParaRPr>
          </a:p>
          <a:p>
            <a:pPr algn="just" eaLnBrk="1" fontAlgn="base" hangingPunct="1">
              <a:spcBef>
                <a:spcPct val="0"/>
              </a:spcBef>
              <a:spcAft>
                <a:spcPct val="0"/>
              </a:spcAft>
            </a:pPr>
            <a:r>
              <a:rPr lang="en-US" altLang="zh-CN" sz="2400" b="1">
                <a:solidFill>
                  <a:schemeClr val="bg1"/>
                </a:solidFill>
                <a:latin typeface="黑体" panose="02010609060101010101" pitchFamily="49" charset="-122"/>
                <a:ea typeface="黑体" panose="02010609060101010101" pitchFamily="49" charset="-122"/>
              </a:rPr>
              <a:t>                   </a:t>
            </a:r>
            <a:r>
              <a:rPr lang="en-US" altLang="zh-CN" sz="2400" b="1" smtClean="0">
                <a:solidFill>
                  <a:schemeClr val="bg1"/>
                </a:solidFill>
                <a:latin typeface="黑体" panose="02010609060101010101" pitchFamily="49" charset="-122"/>
                <a:ea typeface="黑体" panose="02010609060101010101" pitchFamily="49" charset="-122"/>
              </a:rPr>
              <a:t>   </a:t>
            </a:r>
            <a:r>
              <a:rPr lang="en-US" altLang="zh-CN" sz="2400" b="1">
                <a:solidFill>
                  <a:schemeClr val="bg1"/>
                </a:solidFill>
                <a:latin typeface="黑体" panose="02010609060101010101" pitchFamily="49" charset="-122"/>
                <a:ea typeface="黑体" panose="02010609060101010101" pitchFamily="49" charset="-122"/>
              </a:rPr>
              <a:t>——</a:t>
            </a:r>
            <a:r>
              <a:rPr lang="zh-CN" altLang="en-US" sz="2400" b="1">
                <a:solidFill>
                  <a:schemeClr val="bg1"/>
                </a:solidFill>
                <a:latin typeface="黑体" panose="02010609060101010101" pitchFamily="49" charset="-122"/>
                <a:ea typeface="黑体" panose="02010609060101010101" pitchFamily="49" charset="-122"/>
              </a:rPr>
              <a:t>高德步</a:t>
            </a:r>
            <a:r>
              <a:rPr lang="en-US" altLang="zh-CN" sz="2400" b="1">
                <a:solidFill>
                  <a:schemeClr val="bg1"/>
                </a:solidFill>
                <a:latin typeface="黑体" panose="02010609060101010101" pitchFamily="49" charset="-122"/>
                <a:ea typeface="黑体" panose="02010609060101010101" pitchFamily="49" charset="-122"/>
              </a:rPr>
              <a:t>《</a:t>
            </a:r>
            <a:r>
              <a:rPr lang="zh-CN" altLang="en-US" sz="2400" b="1">
                <a:solidFill>
                  <a:schemeClr val="bg1"/>
                </a:solidFill>
                <a:latin typeface="黑体" panose="02010609060101010101" pitchFamily="49" charset="-122"/>
                <a:ea typeface="黑体" panose="02010609060101010101" pitchFamily="49" charset="-122"/>
              </a:rPr>
              <a:t>论近代英国的经济革命</a:t>
            </a:r>
            <a:r>
              <a:rPr lang="en-US" altLang="zh-CN" sz="2400" b="1">
                <a:solidFill>
                  <a:schemeClr val="bg1"/>
                </a:solidFill>
                <a:latin typeface="黑体" panose="02010609060101010101" pitchFamily="49" charset="-122"/>
                <a:ea typeface="黑体" panose="02010609060101010101" pitchFamily="49" charset="-122"/>
              </a:rPr>
              <a:t>》</a:t>
            </a:r>
            <a:endParaRPr lang="zh-CN" altLang="zh-CN" sz="2400" b="1">
              <a:solidFill>
                <a:schemeClr val="bg1"/>
              </a:solidFill>
              <a:latin typeface="黑体" panose="02010609060101010101" pitchFamily="49" charset="-122"/>
              <a:ea typeface="黑体" panose="02010609060101010101" pitchFamily="49" charset="-122"/>
            </a:endParaRPr>
          </a:p>
        </p:txBody>
      </p:sp>
      <p:sp>
        <p:nvSpPr>
          <p:cNvPr id="4" name="文本框 2">
            <a:extLst>
              <a:ext uri="{FF2B5EF4-FFF2-40B4-BE49-F238E27FC236}">
                <a16:creationId xmlns:a16="http://schemas.microsoft.com/office/drawing/2014/main" xmlns="" id="{42A64E6A-1A3B-4258-ABA8-00DA31C6659B}"/>
              </a:ext>
            </a:extLst>
          </p:cNvPr>
          <p:cNvSpPr txBox="1"/>
          <p:nvPr/>
        </p:nvSpPr>
        <p:spPr>
          <a:xfrm>
            <a:off x="395536" y="260648"/>
            <a:ext cx="8532948" cy="1077218"/>
          </a:xfrm>
          <a:prstGeom prst="rect">
            <a:avLst/>
          </a:prstGeom>
          <a:solidFill>
            <a:srgbClr val="FFFF00"/>
          </a:solidFill>
        </p:spPr>
        <p:txBody>
          <a:bodyPr wrap="square" rtlCol="0">
            <a:spAutoFit/>
          </a:bodyPr>
          <a:lstStyle/>
          <a:p>
            <a:pPr marL="0" marR="0" lvl="0" indent="0" defTabSz="914400" rtl="0" eaLnBrk="1" fontAlgn="auto" latinLnBrk="0" hangingPunct="1">
              <a:lnSpc>
                <a:spcPct val="100000"/>
              </a:lnSpc>
              <a:spcBef>
                <a:spcPct val="0"/>
              </a:spcBef>
              <a:spcAft>
                <a:spcPct val="0"/>
              </a:spcAft>
              <a:buClrTx/>
              <a:buSzTx/>
              <a:buFontTx/>
              <a:buNone/>
              <a:defRPr/>
            </a:pPr>
            <a:r>
              <a:rPr kumimoji="0" lang="zh-CN" altLang="en-US" sz="3200" b="1" i="0" u="none" strike="noStrike" kern="1200" cap="none" spc="0" normalizeH="0" baseline="0" noProof="0" smtClean="0">
                <a:ln>
                  <a:noFill/>
                </a:ln>
                <a:solidFill>
                  <a:srgbClr val="FF0000"/>
                </a:solidFill>
                <a:effectLst/>
                <a:uLnTx/>
                <a:uFillTx/>
                <a:latin typeface="黑体" panose="02010609060101010101" pitchFamily="49" charset="-122"/>
                <a:ea typeface="黑体" panose="02010609060101010101" pitchFamily="49" charset="-122"/>
                <a:cs typeface="+mn-cs"/>
              </a:rPr>
              <a:t>    阅读</a:t>
            </a:r>
            <a:r>
              <a:rPr kumimoji="0" lang="zh-CN" altLang="en-US" sz="32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mn-cs"/>
              </a:rPr>
              <a:t>材料思考，与手工工场相比工厂制度有哪些新特点？</a:t>
            </a:r>
          </a:p>
        </p:txBody>
      </p:sp>
    </p:spTree>
    <p:extLst>
      <p:ext uri="{BB962C8B-B14F-4D97-AF65-F5344CB8AC3E}">
        <p14:creationId xmlns:p14="http://schemas.microsoft.com/office/powerpoint/2010/main" val="2107255479"/>
      </p:ext>
    </p:extLst>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rrowheads="1"/>
          </p:cNvSpPr>
          <p:nvPr/>
        </p:nvSpPr>
        <p:spPr bwMode="auto">
          <a:xfrm>
            <a:off x="215516" y="1052736"/>
            <a:ext cx="8712968"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a:defRPr>
            </a:lvl1pPr>
            <a:lvl2pPr marL="742950" indent="-285750" eaLnBrk="0" hangingPunct="0">
              <a:defRPr>
                <a:solidFill>
                  <a:schemeClr val="tx1"/>
                </a:solidFill>
                <a:latin typeface="Calibri" pitchFamily="34" charset="0"/>
                <a:ea typeface="宋体"/>
              </a:defRPr>
            </a:lvl2pPr>
            <a:lvl3pPr marL="1143000" indent="-228600" eaLnBrk="0" hangingPunct="0">
              <a:defRPr>
                <a:solidFill>
                  <a:schemeClr val="tx1"/>
                </a:solidFill>
                <a:latin typeface="Calibri" pitchFamily="34" charset="0"/>
                <a:ea typeface="宋体"/>
              </a:defRPr>
            </a:lvl3pPr>
            <a:lvl4pPr marL="1600200" indent="-228600" eaLnBrk="0" hangingPunct="0">
              <a:defRPr>
                <a:solidFill>
                  <a:schemeClr val="tx1"/>
                </a:solidFill>
                <a:latin typeface="Calibri" pitchFamily="34" charset="0"/>
                <a:ea typeface="宋体"/>
              </a:defRPr>
            </a:lvl4pPr>
            <a:lvl5pPr marL="2057400" indent="-228600" eaLnBrk="0" hangingPunct="0">
              <a:defRPr>
                <a:solidFill>
                  <a:schemeClr val="tx1"/>
                </a:solidFill>
                <a:latin typeface="Calibri" pitchFamily="34" charset="0"/>
                <a:ea typeface="宋体"/>
              </a:defRPr>
            </a:lvl5pPr>
            <a:lvl6pPr marL="2514600" indent="-228600" eaLnBrk="0" fontAlgn="base" hangingPunct="0">
              <a:spcBef>
                <a:spcPct val="0"/>
              </a:spcBef>
              <a:spcAft>
                <a:spcPct val="0"/>
              </a:spcAft>
              <a:defRPr>
                <a:solidFill>
                  <a:schemeClr val="tx1"/>
                </a:solidFill>
                <a:latin typeface="Calibri" pitchFamily="34" charset="0"/>
                <a:ea typeface="宋体"/>
              </a:defRPr>
            </a:lvl6pPr>
            <a:lvl7pPr marL="2971800" indent="-228600" eaLnBrk="0" fontAlgn="base" hangingPunct="0">
              <a:spcBef>
                <a:spcPct val="0"/>
              </a:spcBef>
              <a:spcAft>
                <a:spcPct val="0"/>
              </a:spcAft>
              <a:defRPr>
                <a:solidFill>
                  <a:schemeClr val="tx1"/>
                </a:solidFill>
                <a:latin typeface="Calibri" pitchFamily="34" charset="0"/>
                <a:ea typeface="宋体"/>
              </a:defRPr>
            </a:lvl7pPr>
            <a:lvl8pPr marL="3429000" indent="-228600" eaLnBrk="0" fontAlgn="base" hangingPunct="0">
              <a:spcBef>
                <a:spcPct val="0"/>
              </a:spcBef>
              <a:spcAft>
                <a:spcPct val="0"/>
              </a:spcAft>
              <a:defRPr>
                <a:solidFill>
                  <a:schemeClr val="tx1"/>
                </a:solidFill>
                <a:latin typeface="Calibri" pitchFamily="34" charset="0"/>
                <a:ea typeface="宋体"/>
              </a:defRPr>
            </a:lvl8pPr>
            <a:lvl9pPr marL="3886200" indent="-228600" eaLnBrk="0" fontAlgn="base" hangingPunct="0">
              <a:spcBef>
                <a:spcPct val="0"/>
              </a:spcBef>
              <a:spcAft>
                <a:spcPct val="0"/>
              </a:spcAft>
              <a:defRPr>
                <a:solidFill>
                  <a:schemeClr val="tx1"/>
                </a:solidFill>
                <a:latin typeface="Calibri" pitchFamily="34" charset="0"/>
                <a:ea typeface="宋体"/>
              </a:defRPr>
            </a:lvl9pPr>
          </a:lstStyle>
          <a:p>
            <a:pPr marL="0" marR="0" lvl="0" indent="0" algn="just" defTabSz="914400" rtl="0" eaLnBrk="1" fontAlgn="base"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rPr>
              <a:t>  </a:t>
            </a:r>
          </a:p>
          <a:p>
            <a:pPr marL="0" marR="0" lvl="0" indent="0" algn="just" defTabSz="914400" rtl="0" eaLnBrk="1" fontAlgn="base" latinLnBrk="0" hangingPunct="1">
              <a:lnSpc>
                <a:spcPct val="100000"/>
              </a:lnSpc>
              <a:spcBef>
                <a:spcPct val="0"/>
              </a:spcBef>
              <a:spcAft>
                <a:spcPct val="0"/>
              </a:spcAft>
              <a:buClrTx/>
              <a:buSzTx/>
              <a:buFontTx/>
              <a:buNone/>
              <a:defRPr/>
            </a:pPr>
            <a:r>
              <a:rPr kumimoji="0" lang="en-US" altLang="zh-CN" sz="2400" b="0"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rPr>
              <a:t>   </a:t>
            </a:r>
            <a:r>
              <a:rPr kumimoji="0" lang="en-US" altLang="zh-CN" sz="2400" b="0" i="0" u="none" strike="noStrike" kern="1200" cap="none" spc="0" normalizeH="0" baseline="0" noProof="0" smtClean="0">
                <a:ln>
                  <a:noFill/>
                </a:ln>
                <a:solidFill>
                  <a:srgbClr val="FFFFFF"/>
                </a:solidFill>
                <a:effectLst/>
                <a:uLnTx/>
                <a:uFillTx/>
                <a:latin typeface="黑体" panose="02010609060101010101" pitchFamily="49" charset="-122"/>
                <a:ea typeface="黑体" panose="02010609060101010101" pitchFamily="49" charset="-122"/>
                <a:cs typeface="+mn-cs"/>
              </a:rPr>
              <a:t> </a:t>
            </a:r>
            <a:r>
              <a:rPr kumimoji="0" lang="zh-CN" altLang="zh-CN" sz="2400" b="1" i="0" u="none" strike="noStrike" kern="1200" cap="none" spc="0" normalizeH="0" baseline="0" noProof="0" smtClean="0">
                <a:ln>
                  <a:noFill/>
                </a:ln>
                <a:solidFill>
                  <a:srgbClr val="FFFFFF"/>
                </a:solidFill>
                <a:effectLst/>
                <a:uLnTx/>
                <a:uFillTx/>
                <a:latin typeface="黑体" panose="02010609060101010101" pitchFamily="49" charset="-122"/>
                <a:ea typeface="黑体" panose="02010609060101010101" pitchFamily="49" charset="-122"/>
                <a:cs typeface="+mn-cs"/>
              </a:rPr>
              <a:t>随着</a:t>
            </a:r>
            <a:r>
              <a:rPr kumimoji="0" lang="zh-CN" altLang="zh-CN" sz="240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rPr>
              <a:t>机器的增加，从使用单一机器到整个</a:t>
            </a:r>
            <a:r>
              <a:rPr kumimoji="0" lang="zh-CN" altLang="zh-CN" sz="2400" b="1" i="0" u="none" strike="noStrike" kern="1200" cap="none" spc="0" normalizeH="0" baseline="0" noProof="0">
                <a:ln>
                  <a:noFill/>
                </a:ln>
                <a:solidFill>
                  <a:srgbClr val="FFFF00"/>
                </a:solidFill>
                <a:effectLst/>
                <a:uLnTx/>
                <a:uFillTx/>
                <a:latin typeface="黑体" panose="02010609060101010101" pitchFamily="49" charset="-122"/>
                <a:ea typeface="黑体" panose="02010609060101010101" pitchFamily="49" charset="-122"/>
                <a:cs typeface="+mn-cs"/>
              </a:rPr>
              <a:t>机器系统</a:t>
            </a:r>
            <a:r>
              <a:rPr kumimoji="0" lang="zh-CN" altLang="zh-CN" sz="240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rPr>
              <a:t>，使最重要的生产过程机械化，更增加了</a:t>
            </a:r>
            <a:r>
              <a:rPr kumimoji="0" lang="zh-CN" altLang="zh-CN" sz="2400" b="1" i="0" u="none" strike="noStrike" kern="1200" cap="none" spc="0" normalizeH="0" baseline="0" noProof="0">
                <a:ln>
                  <a:noFill/>
                </a:ln>
                <a:solidFill>
                  <a:srgbClr val="FFFF00"/>
                </a:solidFill>
                <a:effectLst/>
                <a:uLnTx/>
                <a:uFillTx/>
                <a:latin typeface="黑体" panose="02010609060101010101" pitchFamily="49" charset="-122"/>
                <a:ea typeface="黑体" panose="02010609060101010101" pitchFamily="49" charset="-122"/>
                <a:cs typeface="+mn-cs"/>
              </a:rPr>
              <a:t>专业化</a:t>
            </a:r>
            <a:r>
              <a:rPr kumimoji="0" lang="zh-CN" altLang="zh-CN" sz="240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rPr>
              <a:t>，从而导致组织创新——工厂制度的全面建立。工厂制度在机器生产的基础上，发展了手工工工场</a:t>
            </a:r>
            <a:r>
              <a:rPr kumimoji="0" lang="zh-CN" altLang="zh-CN" sz="2400" b="1" i="0" u="none" strike="noStrike" kern="1200" cap="none" spc="0" normalizeH="0" baseline="0" noProof="0">
                <a:ln>
                  <a:noFill/>
                </a:ln>
                <a:solidFill>
                  <a:srgbClr val="FFFF00"/>
                </a:solidFill>
                <a:effectLst/>
                <a:uLnTx/>
                <a:uFillTx/>
                <a:latin typeface="黑体" panose="02010609060101010101" pitchFamily="49" charset="-122"/>
                <a:ea typeface="黑体" panose="02010609060101010101" pitchFamily="49" charset="-122"/>
                <a:cs typeface="+mn-cs"/>
              </a:rPr>
              <a:t>监督管理</a:t>
            </a:r>
            <a:r>
              <a:rPr kumimoji="0" lang="zh-CN" altLang="zh-CN" sz="240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rPr>
              <a:t>生产过程的组织模式。</a:t>
            </a:r>
            <a:endParaRPr kumimoji="0" lang="en-US" altLang="zh-CN" sz="240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endParaRPr>
          </a:p>
          <a:p>
            <a:pPr marL="0" marR="0" lvl="0" indent="0" algn="just" defTabSz="914400" rtl="0" eaLnBrk="1" fontAlgn="base" latinLnBrk="0" hangingPunct="1">
              <a:lnSpc>
                <a:spcPct val="100000"/>
              </a:lnSpc>
              <a:spcBef>
                <a:spcPct val="0"/>
              </a:spcBef>
              <a:spcAft>
                <a:spcPct val="0"/>
              </a:spcAft>
              <a:buClrTx/>
              <a:buSzTx/>
              <a:buFontTx/>
              <a:buNone/>
              <a:defRPr/>
            </a:pPr>
            <a:r>
              <a:rPr kumimoji="0" lang="en-US" altLang="zh-CN" sz="240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rPr>
              <a:t>                   </a:t>
            </a:r>
            <a:r>
              <a:rPr kumimoji="0" lang="en-US" altLang="zh-CN" sz="2400" b="1" i="0" u="none" strike="noStrike" kern="1200" cap="none" spc="0" normalizeH="0" baseline="0" noProof="0" smtClean="0">
                <a:ln>
                  <a:noFill/>
                </a:ln>
                <a:solidFill>
                  <a:srgbClr val="FFFFFF"/>
                </a:solidFill>
                <a:effectLst/>
                <a:uLnTx/>
                <a:uFillTx/>
                <a:latin typeface="黑体" panose="02010609060101010101" pitchFamily="49" charset="-122"/>
                <a:ea typeface="黑体" panose="02010609060101010101" pitchFamily="49" charset="-122"/>
                <a:cs typeface="+mn-cs"/>
              </a:rPr>
              <a:t>       </a:t>
            </a:r>
            <a:r>
              <a:rPr kumimoji="0" lang="en-US" altLang="zh-CN" sz="240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rPr>
              <a:t>——</a:t>
            </a:r>
            <a:r>
              <a:rPr kumimoji="0" lang="zh-CN" altLang="en-US" sz="240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rPr>
              <a:t>高德步等主编</a:t>
            </a:r>
            <a:r>
              <a:rPr kumimoji="0" lang="en-US" altLang="zh-CN" sz="240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rPr>
              <a:t>《</a:t>
            </a:r>
            <a:r>
              <a:rPr kumimoji="0" lang="zh-CN" altLang="en-US" sz="240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rPr>
              <a:t>世界经济史</a:t>
            </a:r>
            <a:r>
              <a:rPr kumimoji="0" lang="en-US" altLang="zh-CN" sz="240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rPr>
              <a:t>》</a:t>
            </a:r>
          </a:p>
          <a:p>
            <a:pPr marL="0" marR="0" lvl="0" indent="0" algn="just" defTabSz="914400" rtl="0" eaLnBrk="1" fontAlgn="base"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rPr>
              <a:t>   由于机器的使用</a:t>
            </a:r>
            <a:r>
              <a:rPr kumimoji="0" lang="zh-CN" altLang="en-US" sz="2400" b="1" i="0" u="none" strike="noStrike" kern="1200" cap="none" spc="0" normalizeH="0" baseline="0" noProof="0" smtClean="0">
                <a:ln>
                  <a:noFill/>
                </a:ln>
                <a:solidFill>
                  <a:srgbClr val="FFFFFF"/>
                </a:solidFill>
                <a:effectLst/>
                <a:uLnTx/>
                <a:uFillTx/>
                <a:latin typeface="黑体" panose="02010609060101010101" pitchFamily="49" charset="-122"/>
                <a:ea typeface="黑体" panose="02010609060101010101" pitchFamily="49" charset="-122"/>
                <a:cs typeface="+mn-cs"/>
              </a:rPr>
              <a:t>和工厂</a:t>
            </a:r>
            <a:r>
              <a:rPr kumimoji="0" lang="zh-CN" altLang="en-US" sz="2400" b="1" i="0" u="none" strike="noStrike" kern="1200" cap="none" spc="0" normalizeH="0" baseline="0" noProof="0">
                <a:ln>
                  <a:noFill/>
                </a:ln>
                <a:solidFill>
                  <a:srgbClr val="FFFF00"/>
                </a:solidFill>
                <a:effectLst/>
                <a:uLnTx/>
                <a:uFillTx/>
                <a:latin typeface="黑体" panose="02010609060101010101" pitchFamily="49" charset="-122"/>
                <a:ea typeface="黑体" panose="02010609060101010101" pitchFamily="49" charset="-122"/>
                <a:cs typeface="+mn-cs"/>
              </a:rPr>
              <a:t>规模</a:t>
            </a:r>
            <a:r>
              <a:rPr kumimoji="0" lang="zh-CN" altLang="en-US" sz="240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rPr>
              <a:t>的扩大 </a:t>
            </a:r>
            <a:r>
              <a:rPr kumimoji="0" lang="en-US" altLang="zh-CN" sz="240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rPr>
              <a:t>, </a:t>
            </a:r>
            <a:r>
              <a:rPr kumimoji="0" lang="zh-CN" altLang="en-US" sz="240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rPr>
              <a:t>企业内部的</a:t>
            </a:r>
            <a:r>
              <a:rPr kumimoji="0" lang="zh-CN" altLang="en-US" sz="2400" b="1" i="0" u="none" strike="noStrike" kern="1200" cap="none" spc="0" normalizeH="0" baseline="0" noProof="0">
                <a:ln>
                  <a:noFill/>
                </a:ln>
                <a:solidFill>
                  <a:srgbClr val="FFFF00"/>
                </a:solidFill>
                <a:effectLst/>
                <a:uLnTx/>
                <a:uFillTx/>
                <a:latin typeface="黑体" panose="02010609060101010101" pitchFamily="49" charset="-122"/>
                <a:ea typeface="黑体" panose="02010609060101010101" pitchFamily="49" charset="-122"/>
                <a:cs typeface="+mn-cs"/>
              </a:rPr>
              <a:t>分工</a:t>
            </a:r>
            <a:r>
              <a:rPr kumimoji="0" lang="zh-CN" altLang="en-US" sz="240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rPr>
              <a:t>进一步扩大了 </a:t>
            </a:r>
            <a:r>
              <a:rPr kumimoji="0" lang="en-US" altLang="zh-CN" sz="240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rPr>
              <a:t>, </a:t>
            </a:r>
            <a:r>
              <a:rPr kumimoji="0" lang="zh-CN" altLang="en-US" sz="240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rPr>
              <a:t>在工场手工业中出现的</a:t>
            </a:r>
            <a:r>
              <a:rPr kumimoji="0" lang="zh-CN" altLang="en-US" sz="2400" b="1" i="0" u="none" strike="noStrike" kern="1200" cap="none" spc="0" normalizeH="0" baseline="0" noProof="0">
                <a:ln>
                  <a:noFill/>
                </a:ln>
                <a:solidFill>
                  <a:srgbClr val="FFFF00"/>
                </a:solidFill>
                <a:effectLst/>
                <a:uLnTx/>
                <a:uFillTx/>
                <a:latin typeface="黑体" panose="02010609060101010101" pitchFamily="49" charset="-122"/>
                <a:ea typeface="黑体" panose="02010609060101010101" pitchFamily="49" charset="-122"/>
                <a:cs typeface="+mn-cs"/>
              </a:rPr>
              <a:t>业主与雇工</a:t>
            </a:r>
            <a:r>
              <a:rPr kumimoji="0" lang="zh-CN" altLang="en-US" sz="240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rPr>
              <a:t>的分离也固定下来 </a:t>
            </a:r>
            <a:r>
              <a:rPr kumimoji="0" lang="en-US" altLang="zh-CN" sz="240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rPr>
              <a:t>, </a:t>
            </a:r>
            <a:r>
              <a:rPr kumimoji="0" lang="zh-CN" altLang="en-US" sz="240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rPr>
              <a:t>从而产生了资本主义社会的两大阶级</a:t>
            </a:r>
            <a:r>
              <a:rPr kumimoji="0" lang="en-US" altLang="zh-CN" sz="240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rPr>
              <a:t>—— </a:t>
            </a:r>
            <a:r>
              <a:rPr kumimoji="0" lang="zh-CN" altLang="en-US" sz="240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rPr>
              <a:t>工人阶级和资本家阶级。不仅如此，工厂内部还出现了另外两个分离，一是管理人员和直接生产人员的分离，二是技术人员和直接生产人员的分离，在此基础上 </a:t>
            </a:r>
            <a:r>
              <a:rPr kumimoji="0" lang="en-US" altLang="zh-CN" sz="240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rPr>
              <a:t>, </a:t>
            </a:r>
            <a:r>
              <a:rPr kumimoji="0" lang="zh-CN" altLang="en-US" sz="240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rPr>
              <a:t>出现了真正的科层组织</a:t>
            </a:r>
            <a:r>
              <a:rPr kumimoji="0" lang="en-US" altLang="zh-CN" sz="240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rPr>
              <a:t>:</a:t>
            </a:r>
            <a:r>
              <a:rPr kumimoji="0" lang="zh-CN" altLang="en-US" sz="240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rPr>
              <a:t>业主</a:t>
            </a:r>
            <a:r>
              <a:rPr kumimoji="0" lang="en-US" altLang="zh-CN" sz="240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rPr>
              <a:t>——</a:t>
            </a:r>
            <a:r>
              <a:rPr kumimoji="0" lang="zh-CN" altLang="en-US" sz="240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rPr>
              <a:t>工头</a:t>
            </a:r>
            <a:r>
              <a:rPr kumimoji="0" lang="en-US" altLang="zh-CN" sz="240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rPr>
              <a:t>— </a:t>
            </a:r>
            <a:r>
              <a:rPr kumimoji="0" lang="zh-CN" altLang="en-US" sz="240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rPr>
              <a:t>工人的层级制度 </a:t>
            </a:r>
            <a:r>
              <a:rPr kumimoji="0" lang="en-US" altLang="zh-CN" sz="240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rPr>
              <a:t>, </a:t>
            </a:r>
            <a:r>
              <a:rPr kumimoji="0" lang="zh-CN" altLang="en-US" sz="240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rPr>
              <a:t>工厂制度最终形成了。</a:t>
            </a:r>
            <a:endParaRPr kumimoji="0" lang="en-US" altLang="zh-CN" sz="240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endParaRPr>
          </a:p>
          <a:p>
            <a:pPr marL="0" marR="0" lvl="0" indent="0" algn="just" defTabSz="914400" rtl="0" eaLnBrk="1" fontAlgn="base" latinLnBrk="0" hangingPunct="1">
              <a:lnSpc>
                <a:spcPct val="100000"/>
              </a:lnSpc>
              <a:spcBef>
                <a:spcPct val="0"/>
              </a:spcBef>
              <a:spcAft>
                <a:spcPct val="0"/>
              </a:spcAft>
              <a:buClrTx/>
              <a:buSzTx/>
              <a:buFontTx/>
              <a:buNone/>
              <a:defRPr/>
            </a:pPr>
            <a:r>
              <a:rPr kumimoji="0" lang="en-US" altLang="zh-CN" sz="240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rPr>
              <a:t>                  </a:t>
            </a:r>
            <a:r>
              <a:rPr kumimoji="0" lang="en-US" altLang="zh-CN" sz="2400" b="1" i="0" u="none" strike="noStrike" kern="1200" cap="none" spc="0" normalizeH="0" baseline="0" noProof="0" smtClean="0">
                <a:ln>
                  <a:noFill/>
                </a:ln>
                <a:solidFill>
                  <a:srgbClr val="FFFFFF"/>
                </a:solidFill>
                <a:effectLst/>
                <a:uLnTx/>
                <a:uFillTx/>
                <a:latin typeface="黑体" panose="02010609060101010101" pitchFamily="49" charset="-122"/>
                <a:ea typeface="黑体" panose="02010609060101010101" pitchFamily="49" charset="-122"/>
                <a:cs typeface="+mn-cs"/>
              </a:rPr>
              <a:t>    </a:t>
            </a:r>
            <a:r>
              <a:rPr kumimoji="0" lang="en-US" altLang="zh-CN" sz="240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rPr>
              <a:t>——</a:t>
            </a:r>
            <a:r>
              <a:rPr kumimoji="0" lang="zh-CN" altLang="en-US" sz="240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rPr>
              <a:t>高德步</a:t>
            </a:r>
            <a:r>
              <a:rPr kumimoji="0" lang="en-US" altLang="zh-CN" sz="240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rPr>
              <a:t>《</a:t>
            </a:r>
            <a:r>
              <a:rPr kumimoji="0" lang="zh-CN" altLang="en-US" sz="240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rPr>
              <a:t>论近代英国的经济革命</a:t>
            </a:r>
            <a:r>
              <a:rPr kumimoji="0" lang="en-US" altLang="zh-CN" sz="240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rPr>
              <a:t>》</a:t>
            </a:r>
            <a:endParaRPr kumimoji="0" lang="zh-CN" altLang="zh-CN" sz="240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endParaRPr>
          </a:p>
        </p:txBody>
      </p:sp>
      <p:sp>
        <p:nvSpPr>
          <p:cNvPr id="3" name="文本框 2">
            <a:extLst>
              <a:ext uri="{FF2B5EF4-FFF2-40B4-BE49-F238E27FC236}">
                <a16:creationId xmlns:a16="http://schemas.microsoft.com/office/drawing/2014/main" xmlns="" id="{42A64E6A-1A3B-4258-ABA8-00DA31C6659B}"/>
              </a:ext>
            </a:extLst>
          </p:cNvPr>
          <p:cNvSpPr txBox="1"/>
          <p:nvPr/>
        </p:nvSpPr>
        <p:spPr>
          <a:xfrm>
            <a:off x="395536" y="260648"/>
            <a:ext cx="8532948" cy="1077218"/>
          </a:xfrm>
          <a:prstGeom prst="rect">
            <a:avLst/>
          </a:prstGeom>
          <a:solidFill>
            <a:srgbClr val="FFFF00"/>
          </a:solidFill>
        </p:spPr>
        <p:txBody>
          <a:bodyPr wrap="square" rtlCol="0">
            <a:spAutoFit/>
          </a:bodyPr>
          <a:lstStyle/>
          <a:p>
            <a:pPr marL="0" marR="0" lvl="0" indent="0" defTabSz="914400" rtl="0" eaLnBrk="1" fontAlgn="auto" latinLnBrk="0" hangingPunct="1">
              <a:lnSpc>
                <a:spcPct val="100000"/>
              </a:lnSpc>
              <a:spcBef>
                <a:spcPct val="0"/>
              </a:spcBef>
              <a:spcAft>
                <a:spcPct val="0"/>
              </a:spcAft>
              <a:buClrTx/>
              <a:buSzTx/>
              <a:buFontTx/>
              <a:buNone/>
              <a:defRPr/>
            </a:pPr>
            <a:r>
              <a:rPr kumimoji="0" lang="zh-CN" altLang="en-US" sz="3200" b="1" i="0" u="none" strike="noStrike" kern="1200" cap="none" spc="0" normalizeH="0" baseline="0" noProof="0" smtClean="0">
                <a:ln>
                  <a:noFill/>
                </a:ln>
                <a:solidFill>
                  <a:srgbClr val="FF0000"/>
                </a:solidFill>
                <a:effectLst/>
                <a:uLnTx/>
                <a:uFillTx/>
                <a:latin typeface="黑体" panose="02010609060101010101" pitchFamily="49" charset="-122"/>
                <a:ea typeface="黑体" panose="02010609060101010101" pitchFamily="49" charset="-122"/>
                <a:cs typeface="+mn-cs"/>
              </a:rPr>
              <a:t>    阅读</a:t>
            </a:r>
            <a:r>
              <a:rPr kumimoji="0" lang="zh-CN" altLang="en-US" sz="32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mn-cs"/>
              </a:rPr>
              <a:t>材料思考，与手工工场相比工厂制度有哪些新特点？</a:t>
            </a:r>
          </a:p>
        </p:txBody>
      </p:sp>
    </p:spTree>
    <p:extLst>
      <p:ext uri="{BB962C8B-B14F-4D97-AF65-F5344CB8AC3E}">
        <p14:creationId xmlns:p14="http://schemas.microsoft.com/office/powerpoint/2010/main" val="2339699491"/>
      </p:ext>
    </p:extLst>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8435" name="Rectangle 3"/>
          <p:cNvSpPr>
            <a:spLocks noChangeArrowheads="1"/>
          </p:cNvSpPr>
          <p:nvPr/>
        </p:nvSpPr>
        <p:spPr bwMode="auto">
          <a:xfrm>
            <a:off x="539750" y="333375"/>
            <a:ext cx="8208963"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rPr>
              <a:t>工场是指资本主义发展萌芽阶段的大型手工作坊</a:t>
            </a: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FFFFFF"/>
                </a:solidFill>
                <a:effectLst/>
                <a:uLnTx/>
                <a:uFillTx/>
                <a:latin typeface="黑体" panose="02010609060101010101" pitchFamily="49" charset="-122"/>
                <a:ea typeface="黑体" panose="02010609060101010101" pitchFamily="49" charset="-122"/>
                <a:cs typeface="+mn-cs"/>
              </a:rPr>
              <a:t>工厂是指机器化生产的现代生产方式 </a:t>
            </a:r>
          </a:p>
        </p:txBody>
      </p:sp>
      <p:pic>
        <p:nvPicPr>
          <p:cNvPr id="18436" name="Picture 4" descr="手工工场"/>
          <p:cNvPicPr>
            <a:picLocks noChangeAspect="1" noChangeArrowheads="1"/>
          </p:cNvPicPr>
          <p:nvPr/>
        </p:nvPicPr>
        <p:blipFill>
          <a:blip r:embed="rId2">
            <a:lum bright="-6000" contrast="18000"/>
            <a:extLst>
              <a:ext uri="{28A0092B-C50C-407E-A947-70E740481C1C}">
                <a14:useLocalDpi xmlns:a14="http://schemas.microsoft.com/office/drawing/2010/main" val="0"/>
              </a:ext>
            </a:extLst>
          </a:blip>
          <a:stretch>
            <a:fillRect/>
          </a:stretch>
        </p:blipFill>
        <p:spPr bwMode="auto">
          <a:xfrm>
            <a:off x="179388" y="1412875"/>
            <a:ext cx="4248150" cy="271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7" name="Picture 5" descr="工业革命后的棉纺织厂"/>
          <p:cNvPicPr>
            <a:picLocks noChangeAspect="1" noChangeArrowheads="1"/>
          </p:cNvPicPr>
          <p:nvPr/>
        </p:nvPicPr>
        <p:blipFill>
          <a:blip r:embed="rId3">
            <a:lum bright="12000" contrast="-6000"/>
            <a:extLst>
              <a:ext uri="{28A0092B-C50C-407E-A947-70E740481C1C}">
                <a14:useLocalDpi xmlns:a14="http://schemas.microsoft.com/office/drawing/2010/main" val="0"/>
              </a:ext>
            </a:extLst>
          </a:blip>
          <a:stretch>
            <a:fillRect/>
          </a:stretch>
        </p:blipFill>
        <p:spPr bwMode="auto">
          <a:xfrm>
            <a:off x="4500563" y="1412875"/>
            <a:ext cx="4376737" cy="2716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8465" name="Group 33"/>
          <p:cNvGraphicFramePr>
            <a:graphicFrameLocks noGrp="1"/>
          </p:cNvGraphicFramePr>
          <p:nvPr>
            <p:extLst>
              <p:ext uri="{D42A27DB-BD31-4B8C-83A1-F6EECF244321}">
                <p14:modId xmlns:p14="http://schemas.microsoft.com/office/powerpoint/2010/main" val="2614733518"/>
              </p:ext>
            </p:extLst>
          </p:nvPr>
        </p:nvGraphicFramePr>
        <p:xfrm>
          <a:off x="438944" y="4797152"/>
          <a:ext cx="8266112" cy="1810260"/>
        </p:xfrm>
        <a:graphic>
          <a:graphicData uri="http://schemas.openxmlformats.org/drawingml/2006/table">
            <a:tbl>
              <a:tblPr/>
              <a:tblGrid>
                <a:gridCol w="2217737">
                  <a:extLst>
                    <a:ext uri="{9D8B030D-6E8A-4147-A177-3AD203B41FA5}">
                      <a16:colId xmlns:a16="http://schemas.microsoft.com/office/drawing/2014/main" xmlns="" val="20000"/>
                    </a:ext>
                  </a:extLst>
                </a:gridCol>
                <a:gridCol w="1873250">
                  <a:extLst>
                    <a:ext uri="{9D8B030D-6E8A-4147-A177-3AD203B41FA5}">
                      <a16:colId xmlns:a16="http://schemas.microsoft.com/office/drawing/2014/main" xmlns="" val="20001"/>
                    </a:ext>
                  </a:extLst>
                </a:gridCol>
                <a:gridCol w="1295400">
                  <a:extLst>
                    <a:ext uri="{9D8B030D-6E8A-4147-A177-3AD203B41FA5}">
                      <a16:colId xmlns:a16="http://schemas.microsoft.com/office/drawing/2014/main" xmlns="" val="20002"/>
                    </a:ext>
                  </a:extLst>
                </a:gridCol>
                <a:gridCol w="1419225">
                  <a:extLst>
                    <a:ext uri="{9D8B030D-6E8A-4147-A177-3AD203B41FA5}">
                      <a16:colId xmlns:a16="http://schemas.microsoft.com/office/drawing/2014/main" xmlns="" val="20003"/>
                    </a:ext>
                  </a:extLst>
                </a:gridCol>
                <a:gridCol w="1460500">
                  <a:extLst>
                    <a:ext uri="{9D8B030D-6E8A-4147-A177-3AD203B41FA5}">
                      <a16:colId xmlns:a16="http://schemas.microsoft.com/office/drawing/2014/main" xmlns="" val="20004"/>
                    </a:ext>
                  </a:extLst>
                </a:gridCol>
              </a:tblGrid>
              <a:tr h="282575">
                <a:tc>
                  <a:txBody>
                    <a:bodyPr vert="horz" wrap="square"/>
                    <a:lstStyle>
                      <a:lvl1pPr>
                        <a:spcBef>
                          <a:spcPct val="20000"/>
                        </a:spcBef>
                        <a:defRPr sz="2800">
                          <a:solidFill>
                            <a:schemeClr val="tx1"/>
                          </a:solidFill>
                          <a:latin typeface="Arial" panose="020b0604020202020204" pitchFamily="34" charset="0"/>
                          <a:ea typeface="宋体" pitchFamily="2" charset="-122"/>
                        </a:defRPr>
                      </a:lvl1pPr>
                      <a:lvl2pPr>
                        <a:spcBef>
                          <a:spcPct val="20000"/>
                        </a:spcBef>
                        <a:defRPr sz="2400">
                          <a:solidFill>
                            <a:schemeClr val="tx1"/>
                          </a:solidFill>
                          <a:latin typeface="Arial" panose="020b0604020202020204" pitchFamily="34" charset="0"/>
                          <a:ea typeface="宋体" pitchFamily="2" charset="-122"/>
                        </a:defRPr>
                      </a:lvl2pPr>
                      <a:lvl3pPr>
                        <a:spcBef>
                          <a:spcPct val="20000"/>
                        </a:spcBef>
                        <a:defRPr sz="2000">
                          <a:solidFill>
                            <a:schemeClr val="tx1"/>
                          </a:solidFill>
                          <a:latin typeface="Arial" panose="020b0604020202020204" pitchFamily="34" charset="0"/>
                          <a:ea typeface="宋体" pitchFamily="2" charset="-122"/>
                        </a:defRPr>
                      </a:lvl3pPr>
                      <a:lvl4pPr>
                        <a:spcBef>
                          <a:spcPct val="20000"/>
                        </a:spcBef>
                        <a:defRPr>
                          <a:solidFill>
                            <a:schemeClr val="tx1"/>
                          </a:solidFill>
                          <a:latin typeface="Arial" panose="020b0604020202020204" pitchFamily="34" charset="0"/>
                          <a:ea typeface="宋体" pitchFamily="2" charset="-122"/>
                        </a:defRPr>
                      </a:lvl4pPr>
                      <a:lvl5pPr>
                        <a:spcBef>
                          <a:spcPct val="20000"/>
                        </a:spcBef>
                        <a:defRPr>
                          <a:solidFill>
                            <a:schemeClr val="tx1"/>
                          </a:solidFill>
                          <a:latin typeface="Arial" panose="020b0604020202020204" pitchFamily="34" charset="0"/>
                          <a:ea typeface="宋体" pitchFamily="2" charset="-122"/>
                        </a:defRPr>
                      </a:lvl5pPr>
                      <a:lvl6pPr fontAlgn="base">
                        <a:spcBef>
                          <a:spcPct val="20000"/>
                        </a:spcBef>
                        <a:spcAft>
                          <a:spcPct val="0"/>
                        </a:spcAft>
                        <a:defRPr>
                          <a:solidFill>
                            <a:schemeClr val="tx1"/>
                          </a:solidFill>
                          <a:latin typeface="Arial" panose="020b0604020202020204" pitchFamily="34" charset="0"/>
                          <a:ea typeface="宋体" pitchFamily="2" charset="-122"/>
                        </a:defRPr>
                      </a:lvl6pPr>
                      <a:lvl7pPr fontAlgn="base">
                        <a:spcBef>
                          <a:spcPct val="20000"/>
                        </a:spcBef>
                        <a:spcAft>
                          <a:spcPct val="0"/>
                        </a:spcAft>
                        <a:defRPr>
                          <a:solidFill>
                            <a:schemeClr val="tx1"/>
                          </a:solidFill>
                          <a:latin typeface="Arial" panose="020b0604020202020204" pitchFamily="34" charset="0"/>
                          <a:ea typeface="宋体" pitchFamily="2" charset="-122"/>
                        </a:defRPr>
                      </a:lvl7pPr>
                      <a:lvl8pPr fontAlgn="base">
                        <a:spcBef>
                          <a:spcPct val="20000"/>
                        </a:spcBef>
                        <a:spcAft>
                          <a:spcPct val="0"/>
                        </a:spcAft>
                        <a:defRPr>
                          <a:solidFill>
                            <a:schemeClr val="tx1"/>
                          </a:solidFill>
                          <a:latin typeface="Arial" panose="020b0604020202020204" pitchFamily="34" charset="0"/>
                          <a:ea typeface="宋体" pitchFamily="2" charset="-122"/>
                        </a:defRPr>
                      </a:lvl8pPr>
                      <a:lvl9pPr fontAlgn="base">
                        <a:spcBef>
                          <a:spcPct val="20000"/>
                        </a:spcBef>
                        <a:spcAft>
                          <a:spcPct val="0"/>
                        </a:spcAft>
                        <a:defRPr>
                          <a:solidFill>
                            <a:schemeClr val="tx1"/>
                          </a:solidFill>
                          <a:latin typeface="Arial" panose="020b0604020202020204"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3200" b="1" i="0" u="none" strike="noStrike" cap="none" normalizeH="0" baseline="0">
                        <a:ln>
                          <a:noFill/>
                        </a:ln>
                        <a:solidFill>
                          <a:schemeClr val="bg1"/>
                        </a:solidFill>
                        <a:effectLst/>
                        <a:latin typeface="Arial" panose="020b0604020202020204" pitchFamily="34" charset="0"/>
                        <a:ea typeface="黑体" panose="02010609060101010101" pitchFamily="49" charset="-122"/>
                      </a:endParaRP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itchFamily="2" charset="-122"/>
                        </a:defRPr>
                      </a:lvl1pPr>
                      <a:lvl2pPr>
                        <a:spcBef>
                          <a:spcPct val="20000"/>
                        </a:spcBef>
                        <a:defRPr sz="2400">
                          <a:solidFill>
                            <a:schemeClr val="tx1"/>
                          </a:solidFill>
                          <a:latin typeface="Arial" panose="020b0604020202020204" pitchFamily="34" charset="0"/>
                          <a:ea typeface="宋体" pitchFamily="2" charset="-122"/>
                        </a:defRPr>
                      </a:lvl2pPr>
                      <a:lvl3pPr>
                        <a:spcBef>
                          <a:spcPct val="20000"/>
                        </a:spcBef>
                        <a:defRPr sz="2000">
                          <a:solidFill>
                            <a:schemeClr val="tx1"/>
                          </a:solidFill>
                          <a:latin typeface="Arial" panose="020b0604020202020204" pitchFamily="34" charset="0"/>
                          <a:ea typeface="宋体" pitchFamily="2" charset="-122"/>
                        </a:defRPr>
                      </a:lvl3pPr>
                      <a:lvl4pPr>
                        <a:spcBef>
                          <a:spcPct val="20000"/>
                        </a:spcBef>
                        <a:defRPr>
                          <a:solidFill>
                            <a:schemeClr val="tx1"/>
                          </a:solidFill>
                          <a:latin typeface="Arial" panose="020b0604020202020204" pitchFamily="34" charset="0"/>
                          <a:ea typeface="宋体" pitchFamily="2" charset="-122"/>
                        </a:defRPr>
                      </a:lvl4pPr>
                      <a:lvl5pPr>
                        <a:spcBef>
                          <a:spcPct val="20000"/>
                        </a:spcBef>
                        <a:defRPr>
                          <a:solidFill>
                            <a:schemeClr val="tx1"/>
                          </a:solidFill>
                          <a:latin typeface="Arial" panose="020b0604020202020204" pitchFamily="34" charset="0"/>
                          <a:ea typeface="宋体" pitchFamily="2" charset="-122"/>
                        </a:defRPr>
                      </a:lvl5pPr>
                      <a:lvl6pPr fontAlgn="base">
                        <a:spcBef>
                          <a:spcPct val="20000"/>
                        </a:spcBef>
                        <a:spcAft>
                          <a:spcPct val="0"/>
                        </a:spcAft>
                        <a:defRPr>
                          <a:solidFill>
                            <a:schemeClr val="tx1"/>
                          </a:solidFill>
                          <a:latin typeface="Arial" panose="020b0604020202020204" pitchFamily="34" charset="0"/>
                          <a:ea typeface="宋体" pitchFamily="2" charset="-122"/>
                        </a:defRPr>
                      </a:lvl6pPr>
                      <a:lvl7pPr fontAlgn="base">
                        <a:spcBef>
                          <a:spcPct val="20000"/>
                        </a:spcBef>
                        <a:spcAft>
                          <a:spcPct val="0"/>
                        </a:spcAft>
                        <a:defRPr>
                          <a:solidFill>
                            <a:schemeClr val="tx1"/>
                          </a:solidFill>
                          <a:latin typeface="Arial" panose="020b0604020202020204" pitchFamily="34" charset="0"/>
                          <a:ea typeface="宋体" pitchFamily="2" charset="-122"/>
                        </a:defRPr>
                      </a:lvl7pPr>
                      <a:lvl8pPr fontAlgn="base">
                        <a:spcBef>
                          <a:spcPct val="20000"/>
                        </a:spcBef>
                        <a:spcAft>
                          <a:spcPct val="0"/>
                        </a:spcAft>
                        <a:defRPr>
                          <a:solidFill>
                            <a:schemeClr val="tx1"/>
                          </a:solidFill>
                          <a:latin typeface="Arial" panose="020b0604020202020204" pitchFamily="34" charset="0"/>
                          <a:ea typeface="宋体" pitchFamily="2" charset="-122"/>
                        </a:defRPr>
                      </a:lvl8pPr>
                      <a:lvl9pPr fontAlgn="base">
                        <a:spcBef>
                          <a:spcPct val="20000"/>
                        </a:spcBef>
                        <a:spcAft>
                          <a:spcPct val="0"/>
                        </a:spcAft>
                        <a:defRPr>
                          <a:solidFill>
                            <a:schemeClr val="tx1"/>
                          </a:solidFill>
                          <a:latin typeface="Arial" panose="020b0604020202020204"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a:ln>
                            <a:noFill/>
                          </a:ln>
                          <a:solidFill>
                            <a:schemeClr val="bg1"/>
                          </a:solidFill>
                          <a:effectLst/>
                          <a:latin typeface="Arial" panose="020b0604020202020204" pitchFamily="34" charset="0"/>
                          <a:ea typeface="黑体" panose="02010609060101010101" pitchFamily="49" charset="-122"/>
                        </a:rPr>
                        <a:t>工具</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itchFamily="2" charset="-122"/>
                        </a:defRPr>
                      </a:lvl1pPr>
                      <a:lvl2pPr>
                        <a:spcBef>
                          <a:spcPct val="20000"/>
                        </a:spcBef>
                        <a:defRPr sz="2400">
                          <a:solidFill>
                            <a:schemeClr val="tx1"/>
                          </a:solidFill>
                          <a:latin typeface="Arial" panose="020b0604020202020204" pitchFamily="34" charset="0"/>
                          <a:ea typeface="宋体" pitchFamily="2" charset="-122"/>
                        </a:defRPr>
                      </a:lvl2pPr>
                      <a:lvl3pPr>
                        <a:spcBef>
                          <a:spcPct val="20000"/>
                        </a:spcBef>
                        <a:defRPr sz="2000">
                          <a:solidFill>
                            <a:schemeClr val="tx1"/>
                          </a:solidFill>
                          <a:latin typeface="Arial" panose="020b0604020202020204" pitchFamily="34" charset="0"/>
                          <a:ea typeface="宋体" pitchFamily="2" charset="-122"/>
                        </a:defRPr>
                      </a:lvl3pPr>
                      <a:lvl4pPr>
                        <a:spcBef>
                          <a:spcPct val="20000"/>
                        </a:spcBef>
                        <a:defRPr>
                          <a:solidFill>
                            <a:schemeClr val="tx1"/>
                          </a:solidFill>
                          <a:latin typeface="Arial" panose="020b0604020202020204" pitchFamily="34" charset="0"/>
                          <a:ea typeface="宋体" pitchFamily="2" charset="-122"/>
                        </a:defRPr>
                      </a:lvl4pPr>
                      <a:lvl5pPr>
                        <a:spcBef>
                          <a:spcPct val="20000"/>
                        </a:spcBef>
                        <a:defRPr>
                          <a:solidFill>
                            <a:schemeClr val="tx1"/>
                          </a:solidFill>
                          <a:latin typeface="Arial" panose="020b0604020202020204" pitchFamily="34" charset="0"/>
                          <a:ea typeface="宋体" pitchFamily="2" charset="-122"/>
                        </a:defRPr>
                      </a:lvl5pPr>
                      <a:lvl6pPr fontAlgn="base">
                        <a:spcBef>
                          <a:spcPct val="20000"/>
                        </a:spcBef>
                        <a:spcAft>
                          <a:spcPct val="0"/>
                        </a:spcAft>
                        <a:defRPr>
                          <a:solidFill>
                            <a:schemeClr val="tx1"/>
                          </a:solidFill>
                          <a:latin typeface="Arial" panose="020b0604020202020204" pitchFamily="34" charset="0"/>
                          <a:ea typeface="宋体" pitchFamily="2" charset="-122"/>
                        </a:defRPr>
                      </a:lvl6pPr>
                      <a:lvl7pPr fontAlgn="base">
                        <a:spcBef>
                          <a:spcPct val="20000"/>
                        </a:spcBef>
                        <a:spcAft>
                          <a:spcPct val="0"/>
                        </a:spcAft>
                        <a:defRPr>
                          <a:solidFill>
                            <a:schemeClr val="tx1"/>
                          </a:solidFill>
                          <a:latin typeface="Arial" panose="020b0604020202020204" pitchFamily="34" charset="0"/>
                          <a:ea typeface="宋体" pitchFamily="2" charset="-122"/>
                        </a:defRPr>
                      </a:lvl7pPr>
                      <a:lvl8pPr fontAlgn="base">
                        <a:spcBef>
                          <a:spcPct val="20000"/>
                        </a:spcBef>
                        <a:spcAft>
                          <a:spcPct val="0"/>
                        </a:spcAft>
                        <a:defRPr>
                          <a:solidFill>
                            <a:schemeClr val="tx1"/>
                          </a:solidFill>
                          <a:latin typeface="Arial" panose="020b0604020202020204" pitchFamily="34" charset="0"/>
                          <a:ea typeface="宋体" pitchFamily="2" charset="-122"/>
                        </a:defRPr>
                      </a:lvl8pPr>
                      <a:lvl9pPr fontAlgn="base">
                        <a:spcBef>
                          <a:spcPct val="20000"/>
                        </a:spcBef>
                        <a:spcAft>
                          <a:spcPct val="0"/>
                        </a:spcAft>
                        <a:defRPr>
                          <a:solidFill>
                            <a:schemeClr val="tx1"/>
                          </a:solidFill>
                          <a:latin typeface="Arial" panose="020b0604020202020204"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a:ln>
                            <a:noFill/>
                          </a:ln>
                          <a:solidFill>
                            <a:schemeClr val="bg1"/>
                          </a:solidFill>
                          <a:effectLst/>
                          <a:latin typeface="Arial" panose="020b0604020202020204" pitchFamily="34" charset="0"/>
                          <a:ea typeface="黑体" panose="02010609060101010101" pitchFamily="49" charset="-122"/>
                        </a:rPr>
                        <a:t>规模</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itchFamily="2" charset="-122"/>
                        </a:defRPr>
                      </a:lvl1pPr>
                      <a:lvl2pPr>
                        <a:spcBef>
                          <a:spcPct val="20000"/>
                        </a:spcBef>
                        <a:defRPr sz="2400">
                          <a:solidFill>
                            <a:schemeClr val="tx1"/>
                          </a:solidFill>
                          <a:latin typeface="Arial" panose="020b0604020202020204" pitchFamily="34" charset="0"/>
                          <a:ea typeface="宋体" pitchFamily="2" charset="-122"/>
                        </a:defRPr>
                      </a:lvl2pPr>
                      <a:lvl3pPr>
                        <a:spcBef>
                          <a:spcPct val="20000"/>
                        </a:spcBef>
                        <a:defRPr sz="2000">
                          <a:solidFill>
                            <a:schemeClr val="tx1"/>
                          </a:solidFill>
                          <a:latin typeface="Arial" panose="020b0604020202020204" pitchFamily="34" charset="0"/>
                          <a:ea typeface="宋体" pitchFamily="2" charset="-122"/>
                        </a:defRPr>
                      </a:lvl3pPr>
                      <a:lvl4pPr>
                        <a:spcBef>
                          <a:spcPct val="20000"/>
                        </a:spcBef>
                        <a:defRPr>
                          <a:solidFill>
                            <a:schemeClr val="tx1"/>
                          </a:solidFill>
                          <a:latin typeface="Arial" panose="020b0604020202020204" pitchFamily="34" charset="0"/>
                          <a:ea typeface="宋体" pitchFamily="2" charset="-122"/>
                        </a:defRPr>
                      </a:lvl4pPr>
                      <a:lvl5pPr>
                        <a:spcBef>
                          <a:spcPct val="20000"/>
                        </a:spcBef>
                        <a:defRPr>
                          <a:solidFill>
                            <a:schemeClr val="tx1"/>
                          </a:solidFill>
                          <a:latin typeface="Arial" panose="020b0604020202020204" pitchFamily="34" charset="0"/>
                          <a:ea typeface="宋体" pitchFamily="2" charset="-122"/>
                        </a:defRPr>
                      </a:lvl5pPr>
                      <a:lvl6pPr fontAlgn="base">
                        <a:spcBef>
                          <a:spcPct val="20000"/>
                        </a:spcBef>
                        <a:spcAft>
                          <a:spcPct val="0"/>
                        </a:spcAft>
                        <a:defRPr>
                          <a:solidFill>
                            <a:schemeClr val="tx1"/>
                          </a:solidFill>
                          <a:latin typeface="Arial" panose="020b0604020202020204" pitchFamily="34" charset="0"/>
                          <a:ea typeface="宋体" pitchFamily="2" charset="-122"/>
                        </a:defRPr>
                      </a:lvl6pPr>
                      <a:lvl7pPr fontAlgn="base">
                        <a:spcBef>
                          <a:spcPct val="20000"/>
                        </a:spcBef>
                        <a:spcAft>
                          <a:spcPct val="0"/>
                        </a:spcAft>
                        <a:defRPr>
                          <a:solidFill>
                            <a:schemeClr val="tx1"/>
                          </a:solidFill>
                          <a:latin typeface="Arial" panose="020b0604020202020204" pitchFamily="34" charset="0"/>
                          <a:ea typeface="宋体" pitchFamily="2" charset="-122"/>
                        </a:defRPr>
                      </a:lvl7pPr>
                      <a:lvl8pPr fontAlgn="base">
                        <a:spcBef>
                          <a:spcPct val="20000"/>
                        </a:spcBef>
                        <a:spcAft>
                          <a:spcPct val="0"/>
                        </a:spcAft>
                        <a:defRPr>
                          <a:solidFill>
                            <a:schemeClr val="tx1"/>
                          </a:solidFill>
                          <a:latin typeface="Arial" panose="020b0604020202020204" pitchFamily="34" charset="0"/>
                          <a:ea typeface="宋体" pitchFamily="2" charset="-122"/>
                        </a:defRPr>
                      </a:lvl8pPr>
                      <a:lvl9pPr fontAlgn="base">
                        <a:spcBef>
                          <a:spcPct val="20000"/>
                        </a:spcBef>
                        <a:spcAft>
                          <a:spcPct val="0"/>
                        </a:spcAft>
                        <a:defRPr>
                          <a:solidFill>
                            <a:schemeClr val="tx1"/>
                          </a:solidFill>
                          <a:latin typeface="Arial" panose="020b0604020202020204"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a:ln>
                            <a:noFill/>
                          </a:ln>
                          <a:solidFill>
                            <a:schemeClr val="bg1"/>
                          </a:solidFill>
                          <a:effectLst/>
                          <a:latin typeface="Arial" panose="020b0604020202020204" pitchFamily="34" charset="0"/>
                          <a:ea typeface="黑体" panose="02010609060101010101" pitchFamily="49" charset="-122"/>
                        </a:rPr>
                        <a:t>分工</a:t>
                      </a: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itchFamily="2" charset="-122"/>
                        </a:defRPr>
                      </a:lvl1pPr>
                      <a:lvl2pPr>
                        <a:spcBef>
                          <a:spcPct val="20000"/>
                        </a:spcBef>
                        <a:defRPr sz="2400">
                          <a:solidFill>
                            <a:schemeClr val="tx1"/>
                          </a:solidFill>
                          <a:latin typeface="Arial" panose="020b0604020202020204" pitchFamily="34" charset="0"/>
                          <a:ea typeface="宋体" pitchFamily="2" charset="-122"/>
                        </a:defRPr>
                      </a:lvl2pPr>
                      <a:lvl3pPr>
                        <a:spcBef>
                          <a:spcPct val="20000"/>
                        </a:spcBef>
                        <a:defRPr sz="2000">
                          <a:solidFill>
                            <a:schemeClr val="tx1"/>
                          </a:solidFill>
                          <a:latin typeface="Arial" panose="020b0604020202020204" pitchFamily="34" charset="0"/>
                          <a:ea typeface="宋体" pitchFamily="2" charset="-122"/>
                        </a:defRPr>
                      </a:lvl3pPr>
                      <a:lvl4pPr>
                        <a:spcBef>
                          <a:spcPct val="20000"/>
                        </a:spcBef>
                        <a:defRPr>
                          <a:solidFill>
                            <a:schemeClr val="tx1"/>
                          </a:solidFill>
                          <a:latin typeface="Arial" panose="020b0604020202020204" pitchFamily="34" charset="0"/>
                          <a:ea typeface="宋体" pitchFamily="2" charset="-122"/>
                        </a:defRPr>
                      </a:lvl4pPr>
                      <a:lvl5pPr>
                        <a:spcBef>
                          <a:spcPct val="20000"/>
                        </a:spcBef>
                        <a:defRPr>
                          <a:solidFill>
                            <a:schemeClr val="tx1"/>
                          </a:solidFill>
                          <a:latin typeface="Arial" panose="020b0604020202020204" pitchFamily="34" charset="0"/>
                          <a:ea typeface="宋体" pitchFamily="2" charset="-122"/>
                        </a:defRPr>
                      </a:lvl5pPr>
                      <a:lvl6pPr fontAlgn="base">
                        <a:spcBef>
                          <a:spcPct val="20000"/>
                        </a:spcBef>
                        <a:spcAft>
                          <a:spcPct val="0"/>
                        </a:spcAft>
                        <a:defRPr>
                          <a:solidFill>
                            <a:schemeClr val="tx1"/>
                          </a:solidFill>
                          <a:latin typeface="Arial" panose="020b0604020202020204" pitchFamily="34" charset="0"/>
                          <a:ea typeface="宋体" pitchFamily="2" charset="-122"/>
                        </a:defRPr>
                      </a:lvl6pPr>
                      <a:lvl7pPr fontAlgn="base">
                        <a:spcBef>
                          <a:spcPct val="20000"/>
                        </a:spcBef>
                        <a:spcAft>
                          <a:spcPct val="0"/>
                        </a:spcAft>
                        <a:defRPr>
                          <a:solidFill>
                            <a:schemeClr val="tx1"/>
                          </a:solidFill>
                          <a:latin typeface="Arial" panose="020b0604020202020204" pitchFamily="34" charset="0"/>
                          <a:ea typeface="宋体" pitchFamily="2" charset="-122"/>
                        </a:defRPr>
                      </a:lvl7pPr>
                      <a:lvl8pPr fontAlgn="base">
                        <a:spcBef>
                          <a:spcPct val="20000"/>
                        </a:spcBef>
                        <a:spcAft>
                          <a:spcPct val="0"/>
                        </a:spcAft>
                        <a:defRPr>
                          <a:solidFill>
                            <a:schemeClr val="tx1"/>
                          </a:solidFill>
                          <a:latin typeface="Arial" panose="020b0604020202020204" pitchFamily="34" charset="0"/>
                          <a:ea typeface="宋体" pitchFamily="2" charset="-122"/>
                        </a:defRPr>
                      </a:lvl8pPr>
                      <a:lvl9pPr fontAlgn="base">
                        <a:spcBef>
                          <a:spcPct val="20000"/>
                        </a:spcBef>
                        <a:spcAft>
                          <a:spcPct val="0"/>
                        </a:spcAft>
                        <a:defRPr>
                          <a:solidFill>
                            <a:schemeClr val="tx1"/>
                          </a:solidFill>
                          <a:latin typeface="Arial" panose="020b0604020202020204"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a:ln>
                            <a:noFill/>
                          </a:ln>
                          <a:solidFill>
                            <a:schemeClr val="bg1"/>
                          </a:solidFill>
                          <a:effectLst/>
                          <a:latin typeface="Arial" panose="020b0604020202020204" pitchFamily="34" charset="0"/>
                          <a:ea typeface="黑体" panose="02010609060101010101" pitchFamily="49" charset="-122"/>
                        </a:rPr>
                        <a:t>纪律</a:t>
                      </a: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647700">
                <a:tc>
                  <a:txBody>
                    <a:bodyPr vert="horz" wrap="square"/>
                    <a:lstStyle>
                      <a:lvl1pPr>
                        <a:spcBef>
                          <a:spcPct val="20000"/>
                        </a:spcBef>
                        <a:defRPr sz="2800">
                          <a:solidFill>
                            <a:schemeClr val="tx1"/>
                          </a:solidFill>
                          <a:latin typeface="Arial" panose="020b0604020202020204" pitchFamily="34" charset="0"/>
                          <a:ea typeface="宋体" pitchFamily="2" charset="-122"/>
                        </a:defRPr>
                      </a:lvl1pPr>
                      <a:lvl2pPr>
                        <a:spcBef>
                          <a:spcPct val="20000"/>
                        </a:spcBef>
                        <a:defRPr sz="2400">
                          <a:solidFill>
                            <a:schemeClr val="tx1"/>
                          </a:solidFill>
                          <a:latin typeface="Arial" panose="020b0604020202020204" pitchFamily="34" charset="0"/>
                          <a:ea typeface="宋体" pitchFamily="2" charset="-122"/>
                        </a:defRPr>
                      </a:lvl2pPr>
                      <a:lvl3pPr>
                        <a:spcBef>
                          <a:spcPct val="20000"/>
                        </a:spcBef>
                        <a:defRPr sz="2000">
                          <a:solidFill>
                            <a:schemeClr val="tx1"/>
                          </a:solidFill>
                          <a:latin typeface="Arial" panose="020b0604020202020204" pitchFamily="34" charset="0"/>
                          <a:ea typeface="宋体" pitchFamily="2" charset="-122"/>
                        </a:defRPr>
                      </a:lvl3pPr>
                      <a:lvl4pPr>
                        <a:spcBef>
                          <a:spcPct val="20000"/>
                        </a:spcBef>
                        <a:defRPr>
                          <a:solidFill>
                            <a:schemeClr val="tx1"/>
                          </a:solidFill>
                          <a:latin typeface="Arial" panose="020b0604020202020204" pitchFamily="34" charset="0"/>
                          <a:ea typeface="宋体" pitchFamily="2" charset="-122"/>
                        </a:defRPr>
                      </a:lvl4pPr>
                      <a:lvl5pPr>
                        <a:spcBef>
                          <a:spcPct val="20000"/>
                        </a:spcBef>
                        <a:defRPr>
                          <a:solidFill>
                            <a:schemeClr val="tx1"/>
                          </a:solidFill>
                          <a:latin typeface="Arial" panose="020b0604020202020204" pitchFamily="34" charset="0"/>
                          <a:ea typeface="宋体" pitchFamily="2" charset="-122"/>
                        </a:defRPr>
                      </a:lvl5pPr>
                      <a:lvl6pPr fontAlgn="base">
                        <a:spcBef>
                          <a:spcPct val="20000"/>
                        </a:spcBef>
                        <a:spcAft>
                          <a:spcPct val="0"/>
                        </a:spcAft>
                        <a:defRPr>
                          <a:solidFill>
                            <a:schemeClr val="tx1"/>
                          </a:solidFill>
                          <a:latin typeface="Arial" panose="020b0604020202020204" pitchFamily="34" charset="0"/>
                          <a:ea typeface="宋体" pitchFamily="2" charset="-122"/>
                        </a:defRPr>
                      </a:lvl6pPr>
                      <a:lvl7pPr fontAlgn="base">
                        <a:spcBef>
                          <a:spcPct val="20000"/>
                        </a:spcBef>
                        <a:spcAft>
                          <a:spcPct val="0"/>
                        </a:spcAft>
                        <a:defRPr>
                          <a:solidFill>
                            <a:schemeClr val="tx1"/>
                          </a:solidFill>
                          <a:latin typeface="Arial" panose="020b0604020202020204" pitchFamily="34" charset="0"/>
                          <a:ea typeface="宋体" pitchFamily="2" charset="-122"/>
                        </a:defRPr>
                      </a:lvl7pPr>
                      <a:lvl8pPr fontAlgn="base">
                        <a:spcBef>
                          <a:spcPct val="20000"/>
                        </a:spcBef>
                        <a:spcAft>
                          <a:spcPct val="0"/>
                        </a:spcAft>
                        <a:defRPr>
                          <a:solidFill>
                            <a:schemeClr val="tx1"/>
                          </a:solidFill>
                          <a:latin typeface="Arial" panose="020b0604020202020204" pitchFamily="34" charset="0"/>
                          <a:ea typeface="宋体" pitchFamily="2" charset="-122"/>
                        </a:defRPr>
                      </a:lvl8pPr>
                      <a:lvl9pPr fontAlgn="base">
                        <a:spcBef>
                          <a:spcPct val="20000"/>
                        </a:spcBef>
                        <a:spcAft>
                          <a:spcPct val="0"/>
                        </a:spcAft>
                        <a:defRPr>
                          <a:solidFill>
                            <a:schemeClr val="tx1"/>
                          </a:solidFill>
                          <a:latin typeface="Arial" panose="020b0604020202020204"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a:ln>
                            <a:noFill/>
                          </a:ln>
                          <a:solidFill>
                            <a:schemeClr val="bg1"/>
                          </a:solidFill>
                          <a:effectLst/>
                          <a:latin typeface="Arial" panose="020b0604020202020204" pitchFamily="34" charset="0"/>
                          <a:ea typeface="黑体" panose="02010609060101010101" pitchFamily="49" charset="-122"/>
                        </a:rPr>
                        <a:t>手工工场</a:t>
                      </a: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itchFamily="2" charset="-122"/>
                        </a:defRPr>
                      </a:lvl1pPr>
                      <a:lvl2pPr>
                        <a:spcBef>
                          <a:spcPct val="20000"/>
                        </a:spcBef>
                        <a:defRPr sz="2400">
                          <a:solidFill>
                            <a:schemeClr val="tx1"/>
                          </a:solidFill>
                          <a:latin typeface="Arial" panose="020b0604020202020204" pitchFamily="34" charset="0"/>
                          <a:ea typeface="宋体" pitchFamily="2" charset="-122"/>
                        </a:defRPr>
                      </a:lvl2pPr>
                      <a:lvl3pPr>
                        <a:spcBef>
                          <a:spcPct val="20000"/>
                        </a:spcBef>
                        <a:defRPr sz="2000">
                          <a:solidFill>
                            <a:schemeClr val="tx1"/>
                          </a:solidFill>
                          <a:latin typeface="Arial" panose="020b0604020202020204" pitchFamily="34" charset="0"/>
                          <a:ea typeface="宋体" pitchFamily="2" charset="-122"/>
                        </a:defRPr>
                      </a:lvl3pPr>
                      <a:lvl4pPr>
                        <a:spcBef>
                          <a:spcPct val="20000"/>
                        </a:spcBef>
                        <a:defRPr>
                          <a:solidFill>
                            <a:schemeClr val="tx1"/>
                          </a:solidFill>
                          <a:latin typeface="Arial" panose="020b0604020202020204" pitchFamily="34" charset="0"/>
                          <a:ea typeface="宋体" pitchFamily="2" charset="-122"/>
                        </a:defRPr>
                      </a:lvl4pPr>
                      <a:lvl5pPr>
                        <a:spcBef>
                          <a:spcPct val="20000"/>
                        </a:spcBef>
                        <a:defRPr>
                          <a:solidFill>
                            <a:schemeClr val="tx1"/>
                          </a:solidFill>
                          <a:latin typeface="Arial" panose="020b0604020202020204" pitchFamily="34" charset="0"/>
                          <a:ea typeface="宋体" pitchFamily="2" charset="-122"/>
                        </a:defRPr>
                      </a:lvl5pPr>
                      <a:lvl6pPr fontAlgn="base">
                        <a:spcBef>
                          <a:spcPct val="20000"/>
                        </a:spcBef>
                        <a:spcAft>
                          <a:spcPct val="0"/>
                        </a:spcAft>
                        <a:defRPr>
                          <a:solidFill>
                            <a:schemeClr val="tx1"/>
                          </a:solidFill>
                          <a:latin typeface="Arial" panose="020b0604020202020204" pitchFamily="34" charset="0"/>
                          <a:ea typeface="宋体" pitchFamily="2" charset="-122"/>
                        </a:defRPr>
                      </a:lvl6pPr>
                      <a:lvl7pPr fontAlgn="base">
                        <a:spcBef>
                          <a:spcPct val="20000"/>
                        </a:spcBef>
                        <a:spcAft>
                          <a:spcPct val="0"/>
                        </a:spcAft>
                        <a:defRPr>
                          <a:solidFill>
                            <a:schemeClr val="tx1"/>
                          </a:solidFill>
                          <a:latin typeface="Arial" panose="020b0604020202020204" pitchFamily="34" charset="0"/>
                          <a:ea typeface="宋体" pitchFamily="2" charset="-122"/>
                        </a:defRPr>
                      </a:lvl7pPr>
                      <a:lvl8pPr fontAlgn="base">
                        <a:spcBef>
                          <a:spcPct val="20000"/>
                        </a:spcBef>
                        <a:spcAft>
                          <a:spcPct val="0"/>
                        </a:spcAft>
                        <a:defRPr>
                          <a:solidFill>
                            <a:schemeClr val="tx1"/>
                          </a:solidFill>
                          <a:latin typeface="Arial" panose="020b0604020202020204" pitchFamily="34" charset="0"/>
                          <a:ea typeface="宋体" pitchFamily="2" charset="-122"/>
                        </a:defRPr>
                      </a:lvl8pPr>
                      <a:lvl9pPr fontAlgn="base">
                        <a:spcBef>
                          <a:spcPct val="20000"/>
                        </a:spcBef>
                        <a:spcAft>
                          <a:spcPct val="0"/>
                        </a:spcAft>
                        <a:defRPr>
                          <a:solidFill>
                            <a:schemeClr val="tx1"/>
                          </a:solidFill>
                          <a:latin typeface="Arial" panose="020b0604020202020204"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3200" b="1" i="0" u="none" strike="noStrike" cap="none" normalizeH="0" baseline="0">
                        <a:ln>
                          <a:noFill/>
                        </a:ln>
                        <a:solidFill>
                          <a:schemeClr val="bg1"/>
                        </a:solidFill>
                        <a:effectLst/>
                        <a:latin typeface="Arial" panose="020b0604020202020204" pitchFamily="34" charset="0"/>
                        <a:ea typeface="黑体" panose="02010609060101010101" pitchFamily="49" charset="-122"/>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itchFamily="2" charset="-122"/>
                        </a:defRPr>
                      </a:lvl1pPr>
                      <a:lvl2pPr>
                        <a:spcBef>
                          <a:spcPct val="20000"/>
                        </a:spcBef>
                        <a:defRPr sz="2400">
                          <a:solidFill>
                            <a:schemeClr val="tx1"/>
                          </a:solidFill>
                          <a:latin typeface="Arial" panose="020b0604020202020204" pitchFamily="34" charset="0"/>
                          <a:ea typeface="宋体" pitchFamily="2" charset="-122"/>
                        </a:defRPr>
                      </a:lvl2pPr>
                      <a:lvl3pPr>
                        <a:spcBef>
                          <a:spcPct val="20000"/>
                        </a:spcBef>
                        <a:defRPr sz="2000">
                          <a:solidFill>
                            <a:schemeClr val="tx1"/>
                          </a:solidFill>
                          <a:latin typeface="Arial" panose="020b0604020202020204" pitchFamily="34" charset="0"/>
                          <a:ea typeface="宋体" pitchFamily="2" charset="-122"/>
                        </a:defRPr>
                      </a:lvl3pPr>
                      <a:lvl4pPr>
                        <a:spcBef>
                          <a:spcPct val="20000"/>
                        </a:spcBef>
                        <a:defRPr>
                          <a:solidFill>
                            <a:schemeClr val="tx1"/>
                          </a:solidFill>
                          <a:latin typeface="Arial" panose="020b0604020202020204" pitchFamily="34" charset="0"/>
                          <a:ea typeface="宋体" pitchFamily="2" charset="-122"/>
                        </a:defRPr>
                      </a:lvl4pPr>
                      <a:lvl5pPr>
                        <a:spcBef>
                          <a:spcPct val="20000"/>
                        </a:spcBef>
                        <a:defRPr>
                          <a:solidFill>
                            <a:schemeClr val="tx1"/>
                          </a:solidFill>
                          <a:latin typeface="Arial" panose="020b0604020202020204" pitchFamily="34" charset="0"/>
                          <a:ea typeface="宋体" pitchFamily="2" charset="-122"/>
                        </a:defRPr>
                      </a:lvl5pPr>
                      <a:lvl6pPr fontAlgn="base">
                        <a:spcBef>
                          <a:spcPct val="20000"/>
                        </a:spcBef>
                        <a:spcAft>
                          <a:spcPct val="0"/>
                        </a:spcAft>
                        <a:defRPr>
                          <a:solidFill>
                            <a:schemeClr val="tx1"/>
                          </a:solidFill>
                          <a:latin typeface="Arial" panose="020b0604020202020204" pitchFamily="34" charset="0"/>
                          <a:ea typeface="宋体" pitchFamily="2" charset="-122"/>
                        </a:defRPr>
                      </a:lvl6pPr>
                      <a:lvl7pPr fontAlgn="base">
                        <a:spcBef>
                          <a:spcPct val="20000"/>
                        </a:spcBef>
                        <a:spcAft>
                          <a:spcPct val="0"/>
                        </a:spcAft>
                        <a:defRPr>
                          <a:solidFill>
                            <a:schemeClr val="tx1"/>
                          </a:solidFill>
                          <a:latin typeface="Arial" panose="020b0604020202020204" pitchFamily="34" charset="0"/>
                          <a:ea typeface="宋体" pitchFamily="2" charset="-122"/>
                        </a:defRPr>
                      </a:lvl7pPr>
                      <a:lvl8pPr fontAlgn="base">
                        <a:spcBef>
                          <a:spcPct val="20000"/>
                        </a:spcBef>
                        <a:spcAft>
                          <a:spcPct val="0"/>
                        </a:spcAft>
                        <a:defRPr>
                          <a:solidFill>
                            <a:schemeClr val="tx1"/>
                          </a:solidFill>
                          <a:latin typeface="Arial" panose="020b0604020202020204" pitchFamily="34" charset="0"/>
                          <a:ea typeface="宋体" pitchFamily="2" charset="-122"/>
                        </a:defRPr>
                      </a:lvl8pPr>
                      <a:lvl9pPr fontAlgn="base">
                        <a:spcBef>
                          <a:spcPct val="20000"/>
                        </a:spcBef>
                        <a:spcAft>
                          <a:spcPct val="0"/>
                        </a:spcAft>
                        <a:defRPr>
                          <a:solidFill>
                            <a:schemeClr val="tx1"/>
                          </a:solidFill>
                          <a:latin typeface="Arial" panose="020b0604020202020204"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3200" b="1" i="0" u="none" strike="noStrike" cap="none" normalizeH="0" baseline="0">
                        <a:ln>
                          <a:noFill/>
                        </a:ln>
                        <a:solidFill>
                          <a:schemeClr val="bg1"/>
                        </a:solidFill>
                        <a:effectLst/>
                        <a:latin typeface="Arial" panose="020b0604020202020204" pitchFamily="34" charset="0"/>
                        <a:ea typeface="黑体" panose="02010609060101010101" pitchFamily="49" charset="-122"/>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itchFamily="2" charset="-122"/>
                        </a:defRPr>
                      </a:lvl1pPr>
                      <a:lvl2pPr>
                        <a:spcBef>
                          <a:spcPct val="20000"/>
                        </a:spcBef>
                        <a:defRPr sz="2400">
                          <a:solidFill>
                            <a:schemeClr val="tx1"/>
                          </a:solidFill>
                          <a:latin typeface="Arial" panose="020b0604020202020204" pitchFamily="34" charset="0"/>
                          <a:ea typeface="宋体" pitchFamily="2" charset="-122"/>
                        </a:defRPr>
                      </a:lvl2pPr>
                      <a:lvl3pPr>
                        <a:spcBef>
                          <a:spcPct val="20000"/>
                        </a:spcBef>
                        <a:defRPr sz="2000">
                          <a:solidFill>
                            <a:schemeClr val="tx1"/>
                          </a:solidFill>
                          <a:latin typeface="Arial" panose="020b0604020202020204" pitchFamily="34" charset="0"/>
                          <a:ea typeface="宋体" pitchFamily="2" charset="-122"/>
                        </a:defRPr>
                      </a:lvl3pPr>
                      <a:lvl4pPr>
                        <a:spcBef>
                          <a:spcPct val="20000"/>
                        </a:spcBef>
                        <a:defRPr>
                          <a:solidFill>
                            <a:schemeClr val="tx1"/>
                          </a:solidFill>
                          <a:latin typeface="Arial" panose="020b0604020202020204" pitchFamily="34" charset="0"/>
                          <a:ea typeface="宋体" pitchFamily="2" charset="-122"/>
                        </a:defRPr>
                      </a:lvl4pPr>
                      <a:lvl5pPr>
                        <a:spcBef>
                          <a:spcPct val="20000"/>
                        </a:spcBef>
                        <a:defRPr>
                          <a:solidFill>
                            <a:schemeClr val="tx1"/>
                          </a:solidFill>
                          <a:latin typeface="Arial" panose="020b0604020202020204" pitchFamily="34" charset="0"/>
                          <a:ea typeface="宋体" pitchFamily="2" charset="-122"/>
                        </a:defRPr>
                      </a:lvl5pPr>
                      <a:lvl6pPr fontAlgn="base">
                        <a:spcBef>
                          <a:spcPct val="20000"/>
                        </a:spcBef>
                        <a:spcAft>
                          <a:spcPct val="0"/>
                        </a:spcAft>
                        <a:defRPr>
                          <a:solidFill>
                            <a:schemeClr val="tx1"/>
                          </a:solidFill>
                          <a:latin typeface="Arial" panose="020b0604020202020204" pitchFamily="34" charset="0"/>
                          <a:ea typeface="宋体" pitchFamily="2" charset="-122"/>
                        </a:defRPr>
                      </a:lvl6pPr>
                      <a:lvl7pPr fontAlgn="base">
                        <a:spcBef>
                          <a:spcPct val="20000"/>
                        </a:spcBef>
                        <a:spcAft>
                          <a:spcPct val="0"/>
                        </a:spcAft>
                        <a:defRPr>
                          <a:solidFill>
                            <a:schemeClr val="tx1"/>
                          </a:solidFill>
                          <a:latin typeface="Arial" panose="020b0604020202020204" pitchFamily="34" charset="0"/>
                          <a:ea typeface="宋体" pitchFamily="2" charset="-122"/>
                        </a:defRPr>
                      </a:lvl7pPr>
                      <a:lvl8pPr fontAlgn="base">
                        <a:spcBef>
                          <a:spcPct val="20000"/>
                        </a:spcBef>
                        <a:spcAft>
                          <a:spcPct val="0"/>
                        </a:spcAft>
                        <a:defRPr>
                          <a:solidFill>
                            <a:schemeClr val="tx1"/>
                          </a:solidFill>
                          <a:latin typeface="Arial" panose="020b0604020202020204" pitchFamily="34" charset="0"/>
                          <a:ea typeface="宋体" pitchFamily="2" charset="-122"/>
                        </a:defRPr>
                      </a:lvl8pPr>
                      <a:lvl9pPr fontAlgn="base">
                        <a:spcBef>
                          <a:spcPct val="20000"/>
                        </a:spcBef>
                        <a:spcAft>
                          <a:spcPct val="0"/>
                        </a:spcAft>
                        <a:defRPr>
                          <a:solidFill>
                            <a:schemeClr val="tx1"/>
                          </a:solidFill>
                          <a:latin typeface="Arial" panose="020b0604020202020204"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3200" b="1" i="0" u="none" strike="noStrike" cap="none" normalizeH="0" baseline="0">
                        <a:ln>
                          <a:noFill/>
                        </a:ln>
                        <a:solidFill>
                          <a:schemeClr val="bg1"/>
                        </a:solidFill>
                        <a:effectLst/>
                        <a:latin typeface="Arial" panose="020b0604020202020204" pitchFamily="34" charset="0"/>
                        <a:ea typeface="黑体" panose="02010609060101010101" pitchFamily="49" charset="-122"/>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itchFamily="2" charset="-122"/>
                        </a:defRPr>
                      </a:lvl1pPr>
                      <a:lvl2pPr>
                        <a:spcBef>
                          <a:spcPct val="20000"/>
                        </a:spcBef>
                        <a:defRPr sz="2400">
                          <a:solidFill>
                            <a:schemeClr val="tx1"/>
                          </a:solidFill>
                          <a:latin typeface="Arial" panose="020b0604020202020204" pitchFamily="34" charset="0"/>
                          <a:ea typeface="宋体" pitchFamily="2" charset="-122"/>
                        </a:defRPr>
                      </a:lvl2pPr>
                      <a:lvl3pPr>
                        <a:spcBef>
                          <a:spcPct val="20000"/>
                        </a:spcBef>
                        <a:defRPr sz="2000">
                          <a:solidFill>
                            <a:schemeClr val="tx1"/>
                          </a:solidFill>
                          <a:latin typeface="Arial" panose="020b0604020202020204" pitchFamily="34" charset="0"/>
                          <a:ea typeface="宋体" pitchFamily="2" charset="-122"/>
                        </a:defRPr>
                      </a:lvl3pPr>
                      <a:lvl4pPr>
                        <a:spcBef>
                          <a:spcPct val="20000"/>
                        </a:spcBef>
                        <a:defRPr>
                          <a:solidFill>
                            <a:schemeClr val="tx1"/>
                          </a:solidFill>
                          <a:latin typeface="Arial" panose="020b0604020202020204" pitchFamily="34" charset="0"/>
                          <a:ea typeface="宋体" pitchFamily="2" charset="-122"/>
                        </a:defRPr>
                      </a:lvl4pPr>
                      <a:lvl5pPr>
                        <a:spcBef>
                          <a:spcPct val="20000"/>
                        </a:spcBef>
                        <a:defRPr>
                          <a:solidFill>
                            <a:schemeClr val="tx1"/>
                          </a:solidFill>
                          <a:latin typeface="Arial" panose="020b0604020202020204" pitchFamily="34" charset="0"/>
                          <a:ea typeface="宋体" pitchFamily="2" charset="-122"/>
                        </a:defRPr>
                      </a:lvl5pPr>
                      <a:lvl6pPr fontAlgn="base">
                        <a:spcBef>
                          <a:spcPct val="20000"/>
                        </a:spcBef>
                        <a:spcAft>
                          <a:spcPct val="0"/>
                        </a:spcAft>
                        <a:defRPr>
                          <a:solidFill>
                            <a:schemeClr val="tx1"/>
                          </a:solidFill>
                          <a:latin typeface="Arial" panose="020b0604020202020204" pitchFamily="34" charset="0"/>
                          <a:ea typeface="宋体" pitchFamily="2" charset="-122"/>
                        </a:defRPr>
                      </a:lvl6pPr>
                      <a:lvl7pPr fontAlgn="base">
                        <a:spcBef>
                          <a:spcPct val="20000"/>
                        </a:spcBef>
                        <a:spcAft>
                          <a:spcPct val="0"/>
                        </a:spcAft>
                        <a:defRPr>
                          <a:solidFill>
                            <a:schemeClr val="tx1"/>
                          </a:solidFill>
                          <a:latin typeface="Arial" panose="020b0604020202020204" pitchFamily="34" charset="0"/>
                          <a:ea typeface="宋体" pitchFamily="2" charset="-122"/>
                        </a:defRPr>
                      </a:lvl7pPr>
                      <a:lvl8pPr fontAlgn="base">
                        <a:spcBef>
                          <a:spcPct val="20000"/>
                        </a:spcBef>
                        <a:spcAft>
                          <a:spcPct val="0"/>
                        </a:spcAft>
                        <a:defRPr>
                          <a:solidFill>
                            <a:schemeClr val="tx1"/>
                          </a:solidFill>
                          <a:latin typeface="Arial" panose="020b0604020202020204" pitchFamily="34" charset="0"/>
                          <a:ea typeface="宋体" pitchFamily="2" charset="-122"/>
                        </a:defRPr>
                      </a:lvl8pPr>
                      <a:lvl9pPr fontAlgn="base">
                        <a:spcBef>
                          <a:spcPct val="20000"/>
                        </a:spcBef>
                        <a:spcAft>
                          <a:spcPct val="0"/>
                        </a:spcAft>
                        <a:defRPr>
                          <a:solidFill>
                            <a:schemeClr val="tx1"/>
                          </a:solidFill>
                          <a:latin typeface="Arial" panose="020b0604020202020204"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3200" b="1" i="0" u="none" strike="noStrike" cap="none" normalizeH="0" baseline="0">
                        <a:ln>
                          <a:noFill/>
                        </a:ln>
                        <a:solidFill>
                          <a:schemeClr val="bg1"/>
                        </a:solidFill>
                        <a:effectLst/>
                        <a:latin typeface="Arial" panose="020b0604020202020204" pitchFamily="34" charset="0"/>
                        <a:ea typeface="黑体" panose="02010609060101010101" pitchFamily="49" charset="-122"/>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571500">
                <a:tc>
                  <a:txBody>
                    <a:bodyPr vert="horz" wrap="square"/>
                    <a:lstStyle>
                      <a:lvl1pPr>
                        <a:spcBef>
                          <a:spcPct val="20000"/>
                        </a:spcBef>
                        <a:defRPr sz="2800">
                          <a:solidFill>
                            <a:schemeClr val="tx1"/>
                          </a:solidFill>
                          <a:latin typeface="Arial" panose="020b0604020202020204" pitchFamily="34" charset="0"/>
                          <a:ea typeface="宋体" pitchFamily="2" charset="-122"/>
                        </a:defRPr>
                      </a:lvl1pPr>
                      <a:lvl2pPr>
                        <a:spcBef>
                          <a:spcPct val="20000"/>
                        </a:spcBef>
                        <a:defRPr sz="2400">
                          <a:solidFill>
                            <a:schemeClr val="tx1"/>
                          </a:solidFill>
                          <a:latin typeface="Arial" panose="020b0604020202020204" pitchFamily="34" charset="0"/>
                          <a:ea typeface="宋体" pitchFamily="2" charset="-122"/>
                        </a:defRPr>
                      </a:lvl2pPr>
                      <a:lvl3pPr>
                        <a:spcBef>
                          <a:spcPct val="20000"/>
                        </a:spcBef>
                        <a:defRPr sz="2000">
                          <a:solidFill>
                            <a:schemeClr val="tx1"/>
                          </a:solidFill>
                          <a:latin typeface="Arial" panose="020b0604020202020204" pitchFamily="34" charset="0"/>
                          <a:ea typeface="宋体" pitchFamily="2" charset="-122"/>
                        </a:defRPr>
                      </a:lvl3pPr>
                      <a:lvl4pPr>
                        <a:spcBef>
                          <a:spcPct val="20000"/>
                        </a:spcBef>
                        <a:defRPr>
                          <a:solidFill>
                            <a:schemeClr val="tx1"/>
                          </a:solidFill>
                          <a:latin typeface="Arial" panose="020b0604020202020204" pitchFamily="34" charset="0"/>
                          <a:ea typeface="宋体" pitchFamily="2" charset="-122"/>
                        </a:defRPr>
                      </a:lvl4pPr>
                      <a:lvl5pPr>
                        <a:spcBef>
                          <a:spcPct val="20000"/>
                        </a:spcBef>
                        <a:defRPr>
                          <a:solidFill>
                            <a:schemeClr val="tx1"/>
                          </a:solidFill>
                          <a:latin typeface="Arial" panose="020b0604020202020204" pitchFamily="34" charset="0"/>
                          <a:ea typeface="宋体" pitchFamily="2" charset="-122"/>
                        </a:defRPr>
                      </a:lvl5pPr>
                      <a:lvl6pPr fontAlgn="base">
                        <a:spcBef>
                          <a:spcPct val="20000"/>
                        </a:spcBef>
                        <a:spcAft>
                          <a:spcPct val="0"/>
                        </a:spcAft>
                        <a:defRPr>
                          <a:solidFill>
                            <a:schemeClr val="tx1"/>
                          </a:solidFill>
                          <a:latin typeface="Arial" panose="020b0604020202020204" pitchFamily="34" charset="0"/>
                          <a:ea typeface="宋体" pitchFamily="2" charset="-122"/>
                        </a:defRPr>
                      </a:lvl6pPr>
                      <a:lvl7pPr fontAlgn="base">
                        <a:spcBef>
                          <a:spcPct val="20000"/>
                        </a:spcBef>
                        <a:spcAft>
                          <a:spcPct val="0"/>
                        </a:spcAft>
                        <a:defRPr>
                          <a:solidFill>
                            <a:schemeClr val="tx1"/>
                          </a:solidFill>
                          <a:latin typeface="Arial" panose="020b0604020202020204" pitchFamily="34" charset="0"/>
                          <a:ea typeface="宋体" pitchFamily="2" charset="-122"/>
                        </a:defRPr>
                      </a:lvl7pPr>
                      <a:lvl8pPr fontAlgn="base">
                        <a:spcBef>
                          <a:spcPct val="20000"/>
                        </a:spcBef>
                        <a:spcAft>
                          <a:spcPct val="0"/>
                        </a:spcAft>
                        <a:defRPr>
                          <a:solidFill>
                            <a:schemeClr val="tx1"/>
                          </a:solidFill>
                          <a:latin typeface="Arial" panose="020b0604020202020204" pitchFamily="34" charset="0"/>
                          <a:ea typeface="宋体" pitchFamily="2" charset="-122"/>
                        </a:defRPr>
                      </a:lvl8pPr>
                      <a:lvl9pPr fontAlgn="base">
                        <a:spcBef>
                          <a:spcPct val="20000"/>
                        </a:spcBef>
                        <a:spcAft>
                          <a:spcPct val="0"/>
                        </a:spcAft>
                        <a:defRPr>
                          <a:solidFill>
                            <a:schemeClr val="tx1"/>
                          </a:solidFill>
                          <a:latin typeface="Arial" panose="020b0604020202020204"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a:ln>
                            <a:noFill/>
                          </a:ln>
                          <a:solidFill>
                            <a:schemeClr val="bg1"/>
                          </a:solidFill>
                          <a:effectLst/>
                          <a:latin typeface="Arial" panose="020b0604020202020204" pitchFamily="34" charset="0"/>
                          <a:ea typeface="黑体" panose="02010609060101010101" pitchFamily="49" charset="-122"/>
                        </a:rPr>
                        <a:t>工厂制</a:t>
                      </a:r>
                    </a:p>
                  </a:txBody>
                  <a:tcPr marL="90000" marR="90000" marT="46800" marB="46800"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itchFamily="2" charset="-122"/>
                        </a:defRPr>
                      </a:lvl1pPr>
                      <a:lvl2pPr>
                        <a:spcBef>
                          <a:spcPct val="20000"/>
                        </a:spcBef>
                        <a:defRPr sz="2400">
                          <a:solidFill>
                            <a:schemeClr val="tx1"/>
                          </a:solidFill>
                          <a:latin typeface="Arial" panose="020b0604020202020204" pitchFamily="34" charset="0"/>
                          <a:ea typeface="宋体" pitchFamily="2" charset="-122"/>
                        </a:defRPr>
                      </a:lvl2pPr>
                      <a:lvl3pPr>
                        <a:spcBef>
                          <a:spcPct val="20000"/>
                        </a:spcBef>
                        <a:defRPr sz="2000">
                          <a:solidFill>
                            <a:schemeClr val="tx1"/>
                          </a:solidFill>
                          <a:latin typeface="Arial" panose="020b0604020202020204" pitchFamily="34" charset="0"/>
                          <a:ea typeface="宋体" pitchFamily="2" charset="-122"/>
                        </a:defRPr>
                      </a:lvl3pPr>
                      <a:lvl4pPr>
                        <a:spcBef>
                          <a:spcPct val="20000"/>
                        </a:spcBef>
                        <a:defRPr>
                          <a:solidFill>
                            <a:schemeClr val="tx1"/>
                          </a:solidFill>
                          <a:latin typeface="Arial" panose="020b0604020202020204" pitchFamily="34" charset="0"/>
                          <a:ea typeface="宋体" pitchFamily="2" charset="-122"/>
                        </a:defRPr>
                      </a:lvl4pPr>
                      <a:lvl5pPr>
                        <a:spcBef>
                          <a:spcPct val="20000"/>
                        </a:spcBef>
                        <a:defRPr>
                          <a:solidFill>
                            <a:schemeClr val="tx1"/>
                          </a:solidFill>
                          <a:latin typeface="Arial" panose="020b0604020202020204" pitchFamily="34" charset="0"/>
                          <a:ea typeface="宋体" pitchFamily="2" charset="-122"/>
                        </a:defRPr>
                      </a:lvl5pPr>
                      <a:lvl6pPr fontAlgn="base">
                        <a:spcBef>
                          <a:spcPct val="20000"/>
                        </a:spcBef>
                        <a:spcAft>
                          <a:spcPct val="0"/>
                        </a:spcAft>
                        <a:defRPr>
                          <a:solidFill>
                            <a:schemeClr val="tx1"/>
                          </a:solidFill>
                          <a:latin typeface="Arial" panose="020b0604020202020204" pitchFamily="34" charset="0"/>
                          <a:ea typeface="宋体" pitchFamily="2" charset="-122"/>
                        </a:defRPr>
                      </a:lvl6pPr>
                      <a:lvl7pPr fontAlgn="base">
                        <a:spcBef>
                          <a:spcPct val="20000"/>
                        </a:spcBef>
                        <a:spcAft>
                          <a:spcPct val="0"/>
                        </a:spcAft>
                        <a:defRPr>
                          <a:solidFill>
                            <a:schemeClr val="tx1"/>
                          </a:solidFill>
                          <a:latin typeface="Arial" panose="020b0604020202020204" pitchFamily="34" charset="0"/>
                          <a:ea typeface="宋体" pitchFamily="2" charset="-122"/>
                        </a:defRPr>
                      </a:lvl7pPr>
                      <a:lvl8pPr fontAlgn="base">
                        <a:spcBef>
                          <a:spcPct val="20000"/>
                        </a:spcBef>
                        <a:spcAft>
                          <a:spcPct val="0"/>
                        </a:spcAft>
                        <a:defRPr>
                          <a:solidFill>
                            <a:schemeClr val="tx1"/>
                          </a:solidFill>
                          <a:latin typeface="Arial" panose="020b0604020202020204" pitchFamily="34" charset="0"/>
                          <a:ea typeface="宋体" pitchFamily="2" charset="-122"/>
                        </a:defRPr>
                      </a:lvl8pPr>
                      <a:lvl9pPr fontAlgn="base">
                        <a:spcBef>
                          <a:spcPct val="20000"/>
                        </a:spcBef>
                        <a:spcAft>
                          <a:spcPct val="0"/>
                        </a:spcAft>
                        <a:defRPr>
                          <a:solidFill>
                            <a:schemeClr val="tx1"/>
                          </a:solidFill>
                          <a:latin typeface="Arial" panose="020b0604020202020204"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3200" b="1" i="0" u="none" strike="noStrike" cap="none" normalizeH="0" baseline="0">
                        <a:ln>
                          <a:noFill/>
                        </a:ln>
                        <a:solidFill>
                          <a:schemeClr val="bg1"/>
                        </a:solidFill>
                        <a:effectLst/>
                        <a:latin typeface="Arial" panose="020b0604020202020204" pitchFamily="34" charset="0"/>
                        <a:ea typeface="黑体" panose="02010609060101010101" pitchFamily="49" charset="-122"/>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itchFamily="2" charset="-122"/>
                        </a:defRPr>
                      </a:lvl1pPr>
                      <a:lvl2pPr>
                        <a:spcBef>
                          <a:spcPct val="20000"/>
                        </a:spcBef>
                        <a:defRPr sz="2400">
                          <a:solidFill>
                            <a:schemeClr val="tx1"/>
                          </a:solidFill>
                          <a:latin typeface="Arial" panose="020b0604020202020204" pitchFamily="34" charset="0"/>
                          <a:ea typeface="宋体" pitchFamily="2" charset="-122"/>
                        </a:defRPr>
                      </a:lvl2pPr>
                      <a:lvl3pPr>
                        <a:spcBef>
                          <a:spcPct val="20000"/>
                        </a:spcBef>
                        <a:defRPr sz="2000">
                          <a:solidFill>
                            <a:schemeClr val="tx1"/>
                          </a:solidFill>
                          <a:latin typeface="Arial" panose="020b0604020202020204" pitchFamily="34" charset="0"/>
                          <a:ea typeface="宋体" pitchFamily="2" charset="-122"/>
                        </a:defRPr>
                      </a:lvl3pPr>
                      <a:lvl4pPr>
                        <a:spcBef>
                          <a:spcPct val="20000"/>
                        </a:spcBef>
                        <a:defRPr>
                          <a:solidFill>
                            <a:schemeClr val="tx1"/>
                          </a:solidFill>
                          <a:latin typeface="Arial" panose="020b0604020202020204" pitchFamily="34" charset="0"/>
                          <a:ea typeface="宋体" pitchFamily="2" charset="-122"/>
                        </a:defRPr>
                      </a:lvl4pPr>
                      <a:lvl5pPr>
                        <a:spcBef>
                          <a:spcPct val="20000"/>
                        </a:spcBef>
                        <a:defRPr>
                          <a:solidFill>
                            <a:schemeClr val="tx1"/>
                          </a:solidFill>
                          <a:latin typeface="Arial" panose="020b0604020202020204" pitchFamily="34" charset="0"/>
                          <a:ea typeface="宋体" pitchFamily="2" charset="-122"/>
                        </a:defRPr>
                      </a:lvl5pPr>
                      <a:lvl6pPr fontAlgn="base">
                        <a:spcBef>
                          <a:spcPct val="20000"/>
                        </a:spcBef>
                        <a:spcAft>
                          <a:spcPct val="0"/>
                        </a:spcAft>
                        <a:defRPr>
                          <a:solidFill>
                            <a:schemeClr val="tx1"/>
                          </a:solidFill>
                          <a:latin typeface="Arial" panose="020b0604020202020204" pitchFamily="34" charset="0"/>
                          <a:ea typeface="宋体" pitchFamily="2" charset="-122"/>
                        </a:defRPr>
                      </a:lvl6pPr>
                      <a:lvl7pPr fontAlgn="base">
                        <a:spcBef>
                          <a:spcPct val="20000"/>
                        </a:spcBef>
                        <a:spcAft>
                          <a:spcPct val="0"/>
                        </a:spcAft>
                        <a:defRPr>
                          <a:solidFill>
                            <a:schemeClr val="tx1"/>
                          </a:solidFill>
                          <a:latin typeface="Arial" panose="020b0604020202020204" pitchFamily="34" charset="0"/>
                          <a:ea typeface="宋体" pitchFamily="2" charset="-122"/>
                        </a:defRPr>
                      </a:lvl7pPr>
                      <a:lvl8pPr fontAlgn="base">
                        <a:spcBef>
                          <a:spcPct val="20000"/>
                        </a:spcBef>
                        <a:spcAft>
                          <a:spcPct val="0"/>
                        </a:spcAft>
                        <a:defRPr>
                          <a:solidFill>
                            <a:schemeClr val="tx1"/>
                          </a:solidFill>
                          <a:latin typeface="Arial" panose="020b0604020202020204" pitchFamily="34" charset="0"/>
                          <a:ea typeface="宋体" pitchFamily="2" charset="-122"/>
                        </a:defRPr>
                      </a:lvl8pPr>
                      <a:lvl9pPr fontAlgn="base">
                        <a:spcBef>
                          <a:spcPct val="20000"/>
                        </a:spcBef>
                        <a:spcAft>
                          <a:spcPct val="0"/>
                        </a:spcAft>
                        <a:defRPr>
                          <a:solidFill>
                            <a:schemeClr val="tx1"/>
                          </a:solidFill>
                          <a:latin typeface="Arial" panose="020b0604020202020204"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3200" b="1" i="0" u="none" strike="noStrike" cap="none" normalizeH="0" baseline="0">
                        <a:ln>
                          <a:noFill/>
                        </a:ln>
                        <a:solidFill>
                          <a:schemeClr val="bg1"/>
                        </a:solidFill>
                        <a:effectLst/>
                        <a:latin typeface="Arial" panose="020b0604020202020204" pitchFamily="34" charset="0"/>
                        <a:ea typeface="黑体" panose="02010609060101010101" pitchFamily="49" charset="-122"/>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itchFamily="2" charset="-122"/>
                        </a:defRPr>
                      </a:lvl1pPr>
                      <a:lvl2pPr>
                        <a:spcBef>
                          <a:spcPct val="20000"/>
                        </a:spcBef>
                        <a:defRPr sz="2400">
                          <a:solidFill>
                            <a:schemeClr val="tx1"/>
                          </a:solidFill>
                          <a:latin typeface="Arial" panose="020b0604020202020204" pitchFamily="34" charset="0"/>
                          <a:ea typeface="宋体" pitchFamily="2" charset="-122"/>
                        </a:defRPr>
                      </a:lvl2pPr>
                      <a:lvl3pPr>
                        <a:spcBef>
                          <a:spcPct val="20000"/>
                        </a:spcBef>
                        <a:defRPr sz="2000">
                          <a:solidFill>
                            <a:schemeClr val="tx1"/>
                          </a:solidFill>
                          <a:latin typeface="Arial" panose="020b0604020202020204" pitchFamily="34" charset="0"/>
                          <a:ea typeface="宋体" pitchFamily="2" charset="-122"/>
                        </a:defRPr>
                      </a:lvl3pPr>
                      <a:lvl4pPr>
                        <a:spcBef>
                          <a:spcPct val="20000"/>
                        </a:spcBef>
                        <a:defRPr>
                          <a:solidFill>
                            <a:schemeClr val="tx1"/>
                          </a:solidFill>
                          <a:latin typeface="Arial" panose="020b0604020202020204" pitchFamily="34" charset="0"/>
                          <a:ea typeface="宋体" pitchFamily="2" charset="-122"/>
                        </a:defRPr>
                      </a:lvl4pPr>
                      <a:lvl5pPr>
                        <a:spcBef>
                          <a:spcPct val="20000"/>
                        </a:spcBef>
                        <a:defRPr>
                          <a:solidFill>
                            <a:schemeClr val="tx1"/>
                          </a:solidFill>
                          <a:latin typeface="Arial" panose="020b0604020202020204" pitchFamily="34" charset="0"/>
                          <a:ea typeface="宋体" pitchFamily="2" charset="-122"/>
                        </a:defRPr>
                      </a:lvl5pPr>
                      <a:lvl6pPr fontAlgn="base">
                        <a:spcBef>
                          <a:spcPct val="20000"/>
                        </a:spcBef>
                        <a:spcAft>
                          <a:spcPct val="0"/>
                        </a:spcAft>
                        <a:defRPr>
                          <a:solidFill>
                            <a:schemeClr val="tx1"/>
                          </a:solidFill>
                          <a:latin typeface="Arial" panose="020b0604020202020204" pitchFamily="34" charset="0"/>
                          <a:ea typeface="宋体" pitchFamily="2" charset="-122"/>
                        </a:defRPr>
                      </a:lvl6pPr>
                      <a:lvl7pPr fontAlgn="base">
                        <a:spcBef>
                          <a:spcPct val="20000"/>
                        </a:spcBef>
                        <a:spcAft>
                          <a:spcPct val="0"/>
                        </a:spcAft>
                        <a:defRPr>
                          <a:solidFill>
                            <a:schemeClr val="tx1"/>
                          </a:solidFill>
                          <a:latin typeface="Arial" panose="020b0604020202020204" pitchFamily="34" charset="0"/>
                          <a:ea typeface="宋体" pitchFamily="2" charset="-122"/>
                        </a:defRPr>
                      </a:lvl7pPr>
                      <a:lvl8pPr fontAlgn="base">
                        <a:spcBef>
                          <a:spcPct val="20000"/>
                        </a:spcBef>
                        <a:spcAft>
                          <a:spcPct val="0"/>
                        </a:spcAft>
                        <a:defRPr>
                          <a:solidFill>
                            <a:schemeClr val="tx1"/>
                          </a:solidFill>
                          <a:latin typeface="Arial" panose="020b0604020202020204" pitchFamily="34" charset="0"/>
                          <a:ea typeface="宋体" pitchFamily="2" charset="-122"/>
                        </a:defRPr>
                      </a:lvl8pPr>
                      <a:lvl9pPr fontAlgn="base">
                        <a:spcBef>
                          <a:spcPct val="20000"/>
                        </a:spcBef>
                        <a:spcAft>
                          <a:spcPct val="0"/>
                        </a:spcAft>
                        <a:defRPr>
                          <a:solidFill>
                            <a:schemeClr val="tx1"/>
                          </a:solidFill>
                          <a:latin typeface="Arial" panose="020b0604020202020204"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3200" b="1" i="0" u="none" strike="noStrike" cap="none" normalizeH="0" baseline="0">
                        <a:ln>
                          <a:noFill/>
                        </a:ln>
                        <a:solidFill>
                          <a:schemeClr val="bg1"/>
                        </a:solidFill>
                        <a:effectLst/>
                        <a:latin typeface="Arial" panose="020b0604020202020204" pitchFamily="34" charset="0"/>
                        <a:ea typeface="黑体" panose="02010609060101010101" pitchFamily="49" charset="-122"/>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defRPr sz="2800">
                          <a:solidFill>
                            <a:schemeClr val="tx1"/>
                          </a:solidFill>
                          <a:latin typeface="Arial" panose="020b0604020202020204" pitchFamily="34" charset="0"/>
                          <a:ea typeface="宋体" pitchFamily="2" charset="-122"/>
                        </a:defRPr>
                      </a:lvl1pPr>
                      <a:lvl2pPr>
                        <a:spcBef>
                          <a:spcPct val="20000"/>
                        </a:spcBef>
                        <a:defRPr sz="2400">
                          <a:solidFill>
                            <a:schemeClr val="tx1"/>
                          </a:solidFill>
                          <a:latin typeface="Arial" panose="020b0604020202020204" pitchFamily="34" charset="0"/>
                          <a:ea typeface="宋体" pitchFamily="2" charset="-122"/>
                        </a:defRPr>
                      </a:lvl2pPr>
                      <a:lvl3pPr>
                        <a:spcBef>
                          <a:spcPct val="20000"/>
                        </a:spcBef>
                        <a:defRPr sz="2000">
                          <a:solidFill>
                            <a:schemeClr val="tx1"/>
                          </a:solidFill>
                          <a:latin typeface="Arial" panose="020b0604020202020204" pitchFamily="34" charset="0"/>
                          <a:ea typeface="宋体" pitchFamily="2" charset="-122"/>
                        </a:defRPr>
                      </a:lvl3pPr>
                      <a:lvl4pPr>
                        <a:spcBef>
                          <a:spcPct val="20000"/>
                        </a:spcBef>
                        <a:defRPr>
                          <a:solidFill>
                            <a:schemeClr val="tx1"/>
                          </a:solidFill>
                          <a:latin typeface="Arial" panose="020b0604020202020204" pitchFamily="34" charset="0"/>
                          <a:ea typeface="宋体" pitchFamily="2" charset="-122"/>
                        </a:defRPr>
                      </a:lvl4pPr>
                      <a:lvl5pPr>
                        <a:spcBef>
                          <a:spcPct val="20000"/>
                        </a:spcBef>
                        <a:defRPr>
                          <a:solidFill>
                            <a:schemeClr val="tx1"/>
                          </a:solidFill>
                          <a:latin typeface="Arial" panose="020b0604020202020204" pitchFamily="34" charset="0"/>
                          <a:ea typeface="宋体" pitchFamily="2" charset="-122"/>
                        </a:defRPr>
                      </a:lvl5pPr>
                      <a:lvl6pPr fontAlgn="base">
                        <a:spcBef>
                          <a:spcPct val="20000"/>
                        </a:spcBef>
                        <a:spcAft>
                          <a:spcPct val="0"/>
                        </a:spcAft>
                        <a:defRPr>
                          <a:solidFill>
                            <a:schemeClr val="tx1"/>
                          </a:solidFill>
                          <a:latin typeface="Arial" panose="020b0604020202020204" pitchFamily="34" charset="0"/>
                          <a:ea typeface="宋体" pitchFamily="2" charset="-122"/>
                        </a:defRPr>
                      </a:lvl6pPr>
                      <a:lvl7pPr fontAlgn="base">
                        <a:spcBef>
                          <a:spcPct val="20000"/>
                        </a:spcBef>
                        <a:spcAft>
                          <a:spcPct val="0"/>
                        </a:spcAft>
                        <a:defRPr>
                          <a:solidFill>
                            <a:schemeClr val="tx1"/>
                          </a:solidFill>
                          <a:latin typeface="Arial" panose="020b0604020202020204" pitchFamily="34" charset="0"/>
                          <a:ea typeface="宋体" pitchFamily="2" charset="-122"/>
                        </a:defRPr>
                      </a:lvl7pPr>
                      <a:lvl8pPr fontAlgn="base">
                        <a:spcBef>
                          <a:spcPct val="20000"/>
                        </a:spcBef>
                        <a:spcAft>
                          <a:spcPct val="0"/>
                        </a:spcAft>
                        <a:defRPr>
                          <a:solidFill>
                            <a:schemeClr val="tx1"/>
                          </a:solidFill>
                          <a:latin typeface="Arial" panose="020b0604020202020204" pitchFamily="34" charset="0"/>
                          <a:ea typeface="宋体" pitchFamily="2" charset="-122"/>
                        </a:defRPr>
                      </a:lvl8pPr>
                      <a:lvl9pPr fontAlgn="base">
                        <a:spcBef>
                          <a:spcPct val="20000"/>
                        </a:spcBef>
                        <a:spcAft>
                          <a:spcPct val="0"/>
                        </a:spcAft>
                        <a:defRPr>
                          <a:solidFill>
                            <a:schemeClr val="tx1"/>
                          </a:solidFill>
                          <a:latin typeface="Arial" panose="020b0604020202020204"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a:ln>
                            <a:noFill/>
                          </a:ln>
                          <a:solidFill>
                            <a:schemeClr val="bg1"/>
                          </a:solidFill>
                          <a:effectLst/>
                          <a:latin typeface="Arial" panose="020b0604020202020204" pitchFamily="34" charset="0"/>
                          <a:ea typeface="黑体" panose="02010609060101010101" pitchFamily="49" charset="-122"/>
                        </a:rPr>
                        <a:t>　</a:t>
                      </a: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bl>
          </a:graphicData>
        </a:graphic>
      </p:graphicFrame>
      <p:sp>
        <p:nvSpPr>
          <p:cNvPr id="18464" name="Rectangle 32"/>
          <p:cNvSpPr>
            <a:spLocks noChangeArrowheads="1"/>
          </p:cNvSpPr>
          <p:nvPr/>
        </p:nvSpPr>
        <p:spPr bwMode="auto">
          <a:xfrm>
            <a:off x="1258888" y="4149725"/>
            <a:ext cx="6335712"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3200" b="1" i="0" u="none" strike="noStrike" kern="1200" cap="none" spc="0" normalizeH="0" baseline="0" noProof="0">
                <a:ln>
                  <a:noFill/>
                </a:ln>
                <a:solidFill>
                  <a:srgbClr val="FF0000"/>
                </a:solidFill>
                <a:effectLst/>
                <a:uLnTx/>
                <a:uFillTx/>
                <a:latin typeface="Arial"/>
                <a:ea typeface="黑体" panose="02010609060101010101" pitchFamily="49" charset="-122"/>
                <a:cs typeface="+mn-cs"/>
              </a:rPr>
              <a:t>手工工场与工厂制比较表</a:t>
            </a:r>
          </a:p>
        </p:txBody>
      </p:sp>
      <p:sp>
        <p:nvSpPr>
          <p:cNvPr id="2" name="文本框 1">
            <a:extLst>
              <a:ext uri="{FF2B5EF4-FFF2-40B4-BE49-F238E27FC236}">
                <a16:creationId xmlns:a16="http://schemas.microsoft.com/office/drawing/2014/main" xmlns="" id="{D7332FC3-43D2-4FFF-9649-D089715BA06E}"/>
              </a:ext>
            </a:extLst>
          </p:cNvPr>
          <p:cNvSpPr txBox="1"/>
          <p:nvPr/>
        </p:nvSpPr>
        <p:spPr>
          <a:xfrm>
            <a:off x="2700015" y="5445125"/>
            <a:ext cx="1944216" cy="861774"/>
          </a:xfrm>
          <a:prstGeom prst="rect">
            <a:avLst/>
          </a:prstGeom>
          <a:noFill/>
        </p:spPr>
        <p:txBody>
          <a:bodyPr wrap="square" rtlCol="0">
            <a:spAutoFit/>
          </a:bodyPr>
          <a:lstStyle/>
          <a:p>
            <a:r>
              <a:rPr lang="zh-CN" altLang="en-US" sz="3200" b="1">
                <a:solidFill>
                  <a:schemeClr val="bg1"/>
                </a:solidFill>
                <a:latin typeface="Arial" panose="020b0604020202020204" pitchFamily="34" charset="0"/>
                <a:ea typeface="黑体" panose="02010609060101010101" pitchFamily="49" charset="-122"/>
              </a:rPr>
              <a:t>手工工具</a:t>
            </a:r>
          </a:p>
          <a:p>
            <a:endParaRPr lang="zh-CN" altLang="en-US"/>
          </a:p>
        </p:txBody>
      </p:sp>
      <p:sp>
        <p:nvSpPr>
          <p:cNvPr id="8" name="文本框 7">
            <a:extLst>
              <a:ext uri="{FF2B5EF4-FFF2-40B4-BE49-F238E27FC236}">
                <a16:creationId xmlns:a16="http://schemas.microsoft.com/office/drawing/2014/main" xmlns="" id="{6F854EDE-886B-4D9D-9390-BEC164FFA2B7}"/>
              </a:ext>
            </a:extLst>
          </p:cNvPr>
          <p:cNvSpPr txBox="1"/>
          <p:nvPr/>
        </p:nvSpPr>
        <p:spPr>
          <a:xfrm>
            <a:off x="2699792" y="6023610"/>
            <a:ext cx="1944216" cy="584775"/>
          </a:xfrm>
          <a:prstGeom prst="rect">
            <a:avLst/>
          </a:prstGeom>
          <a:noFill/>
        </p:spPr>
        <p:txBody>
          <a:bodyPr wrap="square" rtlCol="0">
            <a:spAutoFit/>
          </a:bodyPr>
          <a:lstStyle/>
          <a:p>
            <a:pPr algn="ctr"/>
            <a:r>
              <a:rPr lang="zh-CN" altLang="en-US" sz="3200" b="1">
                <a:solidFill>
                  <a:schemeClr val="bg1"/>
                </a:solidFill>
                <a:latin typeface="Arial" panose="020b0604020202020204" pitchFamily="34" charset="0"/>
                <a:ea typeface="黑体" panose="02010609060101010101" pitchFamily="49" charset="-122"/>
              </a:rPr>
              <a:t>机  器</a:t>
            </a:r>
            <a:endParaRPr lang="zh-CN" altLang="en-US"/>
          </a:p>
        </p:txBody>
      </p:sp>
      <p:sp>
        <p:nvSpPr>
          <p:cNvPr id="9" name="文本框 8">
            <a:extLst>
              <a:ext uri="{FF2B5EF4-FFF2-40B4-BE49-F238E27FC236}">
                <a16:creationId xmlns:a16="http://schemas.microsoft.com/office/drawing/2014/main" xmlns="" id="{7BCC0BF6-8C67-4394-85D6-B0804199B8B5}"/>
              </a:ext>
            </a:extLst>
          </p:cNvPr>
          <p:cNvSpPr txBox="1"/>
          <p:nvPr/>
        </p:nvSpPr>
        <p:spPr>
          <a:xfrm>
            <a:off x="4139952" y="6021288"/>
            <a:ext cx="1944216" cy="584775"/>
          </a:xfrm>
          <a:prstGeom prst="rect">
            <a:avLst/>
          </a:prstGeom>
          <a:noFill/>
        </p:spPr>
        <p:txBody>
          <a:bodyPr wrap="square" rtlCol="0">
            <a:spAutoFit/>
          </a:bodyPr>
          <a:lstStyle/>
          <a:p>
            <a:pPr algn="ctr"/>
            <a:r>
              <a:rPr lang="zh-CN" altLang="en-US" sz="3200" b="1">
                <a:solidFill>
                  <a:schemeClr val="bg1"/>
                </a:solidFill>
                <a:latin typeface="Arial" panose="020b0604020202020204" pitchFamily="34" charset="0"/>
                <a:ea typeface="黑体" panose="02010609060101010101" pitchFamily="49" charset="-122"/>
              </a:rPr>
              <a:t>较大</a:t>
            </a:r>
            <a:endParaRPr lang="zh-CN" altLang="en-US"/>
          </a:p>
        </p:txBody>
      </p:sp>
      <p:sp>
        <p:nvSpPr>
          <p:cNvPr id="10" name="文本框 9">
            <a:extLst>
              <a:ext uri="{FF2B5EF4-FFF2-40B4-BE49-F238E27FC236}">
                <a16:creationId xmlns:a16="http://schemas.microsoft.com/office/drawing/2014/main" xmlns="" id="{79EDDDBE-C6A5-4341-94BA-8D99CF25C55B}"/>
              </a:ext>
            </a:extLst>
          </p:cNvPr>
          <p:cNvSpPr txBox="1"/>
          <p:nvPr/>
        </p:nvSpPr>
        <p:spPr>
          <a:xfrm>
            <a:off x="4139952" y="5373216"/>
            <a:ext cx="1944216" cy="584775"/>
          </a:xfrm>
          <a:prstGeom prst="rect">
            <a:avLst/>
          </a:prstGeom>
          <a:noFill/>
        </p:spPr>
        <p:txBody>
          <a:bodyPr wrap="square" rtlCol="0">
            <a:spAutoFit/>
          </a:bodyPr>
          <a:lstStyle/>
          <a:p>
            <a:pPr algn="ctr"/>
            <a:r>
              <a:rPr lang="zh-CN" altLang="en-US" sz="3200" b="1">
                <a:solidFill>
                  <a:schemeClr val="bg1"/>
                </a:solidFill>
                <a:latin typeface="Arial" panose="020b0604020202020204" pitchFamily="34" charset="0"/>
                <a:ea typeface="黑体" panose="02010609060101010101" pitchFamily="49" charset="-122"/>
              </a:rPr>
              <a:t>较小</a:t>
            </a:r>
            <a:endParaRPr lang="zh-CN" altLang="en-US"/>
          </a:p>
        </p:txBody>
      </p:sp>
      <p:sp>
        <p:nvSpPr>
          <p:cNvPr id="12" name="文本框 11">
            <a:extLst>
              <a:ext uri="{FF2B5EF4-FFF2-40B4-BE49-F238E27FC236}">
                <a16:creationId xmlns:a16="http://schemas.microsoft.com/office/drawing/2014/main" xmlns="" id="{1227B7E6-4637-4DDD-8A25-4C5F33D9C68B}"/>
              </a:ext>
            </a:extLst>
          </p:cNvPr>
          <p:cNvSpPr txBox="1"/>
          <p:nvPr/>
        </p:nvSpPr>
        <p:spPr>
          <a:xfrm>
            <a:off x="5580112" y="5373216"/>
            <a:ext cx="1944216" cy="584775"/>
          </a:xfrm>
          <a:prstGeom prst="rect">
            <a:avLst/>
          </a:prstGeom>
          <a:noFill/>
        </p:spPr>
        <p:txBody>
          <a:bodyPr wrap="square" rtlCol="0">
            <a:spAutoFit/>
          </a:bodyPr>
          <a:lstStyle/>
          <a:p>
            <a:pPr algn="ctr"/>
            <a:r>
              <a:rPr lang="zh-CN" altLang="en-US" sz="3200" b="1">
                <a:solidFill>
                  <a:schemeClr val="bg1"/>
                </a:solidFill>
                <a:latin typeface="Arial" panose="020b0604020202020204" pitchFamily="34" charset="0"/>
                <a:ea typeface="黑体" panose="02010609060101010101" pitchFamily="49" charset="-122"/>
              </a:rPr>
              <a:t>较粗</a:t>
            </a:r>
            <a:endParaRPr lang="zh-CN" altLang="en-US"/>
          </a:p>
        </p:txBody>
      </p:sp>
      <p:sp>
        <p:nvSpPr>
          <p:cNvPr id="13" name="文本框 12">
            <a:extLst>
              <a:ext uri="{FF2B5EF4-FFF2-40B4-BE49-F238E27FC236}">
                <a16:creationId xmlns:a16="http://schemas.microsoft.com/office/drawing/2014/main" xmlns="" id="{20B8608C-ADB4-4C53-9CF9-42D56188829C}"/>
              </a:ext>
            </a:extLst>
          </p:cNvPr>
          <p:cNvSpPr txBox="1"/>
          <p:nvPr/>
        </p:nvSpPr>
        <p:spPr>
          <a:xfrm>
            <a:off x="5580112" y="6012577"/>
            <a:ext cx="1944216" cy="584775"/>
          </a:xfrm>
          <a:prstGeom prst="rect">
            <a:avLst/>
          </a:prstGeom>
          <a:noFill/>
        </p:spPr>
        <p:txBody>
          <a:bodyPr wrap="square" rtlCol="0">
            <a:spAutoFit/>
          </a:bodyPr>
          <a:lstStyle/>
          <a:p>
            <a:pPr algn="ctr"/>
            <a:r>
              <a:rPr lang="zh-CN" altLang="en-US" sz="3200" b="1">
                <a:solidFill>
                  <a:schemeClr val="bg1"/>
                </a:solidFill>
                <a:latin typeface="Arial" panose="020b0604020202020204" pitchFamily="34" charset="0"/>
                <a:ea typeface="黑体" panose="02010609060101010101" pitchFamily="49" charset="-122"/>
              </a:rPr>
              <a:t>细密</a:t>
            </a:r>
            <a:endParaRPr lang="zh-CN" altLang="en-US"/>
          </a:p>
        </p:txBody>
      </p:sp>
      <p:sp>
        <p:nvSpPr>
          <p:cNvPr id="14" name="文本框 13">
            <a:extLst>
              <a:ext uri="{FF2B5EF4-FFF2-40B4-BE49-F238E27FC236}">
                <a16:creationId xmlns:a16="http://schemas.microsoft.com/office/drawing/2014/main" xmlns="" id="{903FA41A-787C-451D-8B8F-5C99B3074C7E}"/>
              </a:ext>
            </a:extLst>
          </p:cNvPr>
          <p:cNvSpPr txBox="1"/>
          <p:nvPr/>
        </p:nvSpPr>
        <p:spPr>
          <a:xfrm>
            <a:off x="7020272" y="5445224"/>
            <a:ext cx="1944216" cy="584775"/>
          </a:xfrm>
          <a:prstGeom prst="rect">
            <a:avLst/>
          </a:prstGeom>
          <a:noFill/>
        </p:spPr>
        <p:txBody>
          <a:bodyPr wrap="square" rtlCol="0">
            <a:spAutoFit/>
          </a:bodyPr>
          <a:lstStyle/>
          <a:p>
            <a:pPr algn="ctr"/>
            <a:r>
              <a:rPr lang="zh-CN" altLang="en-US" sz="3200" b="1">
                <a:solidFill>
                  <a:schemeClr val="bg1"/>
                </a:solidFill>
                <a:latin typeface="Arial" panose="020b0604020202020204" pitchFamily="34" charset="0"/>
                <a:ea typeface="黑体" panose="02010609060101010101" pitchFamily="49" charset="-122"/>
              </a:rPr>
              <a:t>较松</a:t>
            </a:r>
            <a:endParaRPr lang="zh-CN" altLang="en-US"/>
          </a:p>
        </p:txBody>
      </p:sp>
      <p:sp>
        <p:nvSpPr>
          <p:cNvPr id="15" name="文本框 14">
            <a:extLst>
              <a:ext uri="{FF2B5EF4-FFF2-40B4-BE49-F238E27FC236}">
                <a16:creationId xmlns:a16="http://schemas.microsoft.com/office/drawing/2014/main" xmlns="" id="{A0FC918F-BDA7-4F8B-B679-16E6E88491C8}"/>
              </a:ext>
            </a:extLst>
          </p:cNvPr>
          <p:cNvSpPr txBox="1"/>
          <p:nvPr/>
        </p:nvSpPr>
        <p:spPr>
          <a:xfrm>
            <a:off x="7020272" y="6012577"/>
            <a:ext cx="1944216" cy="584775"/>
          </a:xfrm>
          <a:prstGeom prst="rect">
            <a:avLst/>
          </a:prstGeom>
          <a:noFill/>
        </p:spPr>
        <p:txBody>
          <a:bodyPr wrap="square" rtlCol="0">
            <a:spAutoFit/>
          </a:bodyPr>
          <a:lstStyle/>
          <a:p>
            <a:pPr algn="ctr"/>
            <a:r>
              <a:rPr lang="zh-CN" altLang="en-US" sz="3200" b="1">
                <a:solidFill>
                  <a:schemeClr val="bg1"/>
                </a:solidFill>
                <a:latin typeface="Arial" panose="020b0604020202020204" pitchFamily="34" charset="0"/>
                <a:ea typeface="黑体" panose="02010609060101010101" pitchFamily="49" charset="-122"/>
              </a:rPr>
              <a:t>严格</a:t>
            </a:r>
            <a:endParaRPr lang="zh-CN" altLang="en-US"/>
          </a:p>
        </p:txBody>
      </p:sp>
    </p:spTree>
    <p:extLst>
      <p:ext uri="{BB962C8B-B14F-4D97-AF65-F5344CB8AC3E}">
        <p14:creationId xmlns:p14="http://schemas.microsoft.com/office/powerpoint/2010/main" val="322059461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nodeType="clickEffect">
                                  <p:stCondLst>
                                    <p:cond delay="0"/>
                                  </p:stCondLst>
                                  <p:childTnLst>
                                    <p:set>
                                      <p:cBhvr>
                                        <p:cTn id="6" dur="1" fill="hold">
                                          <p:stCondLst>
                                            <p:cond delay="0"/>
                                          </p:stCondLst>
                                        </p:cTn>
                                        <p:tgtEl>
                                          <p:spTgt spid="18436"/>
                                        </p:tgtEl>
                                        <p:attrNameLst>
                                          <p:attrName>style.visibility</p:attrName>
                                        </p:attrNameLst>
                                      </p:cBhvr>
                                      <p:to>
                                        <p:strVal val="visible"/>
                                      </p:to>
                                    </p:set>
                                    <p:animEffect transition="in" filter="dissolve">
                                      <p:cBhvr>
                                        <p:cTn id="7" dur="500"/>
                                        <p:tgtEl>
                                          <p:spTgt spid="18436"/>
                                        </p:tgtEl>
                                      </p:cBhvr>
                                    </p:animEffect>
                                  </p:childTnLst>
                                </p:cTn>
                              </p:par>
                              <p:par>
                                <p:cTn id="8" presetID="9" presetClass="entr" presetSubtype="0" fill="hold" nodeType="withEffect">
                                  <p:stCondLst>
                                    <p:cond delay="0"/>
                                  </p:stCondLst>
                                  <p:childTnLst>
                                    <p:set>
                                      <p:cBhvr>
                                        <p:cTn id="9" dur="1" fill="hold">
                                          <p:stCondLst>
                                            <p:cond delay="0"/>
                                          </p:stCondLst>
                                        </p:cTn>
                                        <p:tgtEl>
                                          <p:spTgt spid="18437"/>
                                        </p:tgtEl>
                                        <p:attrNameLst>
                                          <p:attrName>style.visibility</p:attrName>
                                        </p:attrNameLst>
                                      </p:cBhvr>
                                      <p:to>
                                        <p:strVal val="visible"/>
                                      </p:to>
                                    </p:set>
                                    <p:animEffect transition="in" filter="dissolve">
                                      <p:cBhvr>
                                        <p:cTn id="10" dur="500"/>
                                        <p:tgtEl>
                                          <p:spTgt spid="18437"/>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18464"/>
                                        </p:tgtEl>
                                        <p:attrNameLst>
                                          <p:attrName>style.visibility</p:attrName>
                                        </p:attrNameLst>
                                      </p:cBhvr>
                                      <p:to>
                                        <p:strVal val="visible"/>
                                      </p:to>
                                    </p:set>
                                    <p:animEffect transition="in" filter="blinds(horizontal)">
                                      <p:cBhvr>
                                        <p:cTn id="15" dur="500"/>
                                        <p:tgtEl>
                                          <p:spTgt spid="18464"/>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3" presetClass="entr" presetSubtype="10" fill="hold" nodeType="clickEffect">
                                  <p:stCondLst>
                                    <p:cond delay="0"/>
                                  </p:stCondLst>
                                  <p:childTnLst>
                                    <p:set>
                                      <p:cBhvr>
                                        <p:cTn id="19" dur="1" fill="hold">
                                          <p:stCondLst>
                                            <p:cond delay="0"/>
                                          </p:stCondLst>
                                        </p:cTn>
                                        <p:tgtEl>
                                          <p:spTgt spid="18465"/>
                                        </p:tgtEl>
                                        <p:attrNameLst>
                                          <p:attrName>style.visibility</p:attrName>
                                        </p:attrNameLst>
                                      </p:cBhvr>
                                      <p:to>
                                        <p:strVal val="visible"/>
                                      </p:to>
                                    </p:set>
                                    <p:animEffect transition="in" filter="blinds(horizontal)">
                                      <p:cBhvr>
                                        <p:cTn id="20" dur="500"/>
                                        <p:tgtEl>
                                          <p:spTgt spid="18465"/>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afterGroup">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afterGroup">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0"/>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afterGroup">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afterGroup">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2"/>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afterGroup">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13"/>
                                        </p:tgtEl>
                                        <p:attrNameLst>
                                          <p:attrName>style.visibility</p:attrName>
                                        </p:attrNameLst>
                                      </p:cBhvr>
                                      <p:to>
                                        <p:strVal val="visible"/>
                                      </p:to>
                                    </p:set>
                                  </p:childTnLst>
                                </p:cTn>
                              </p:par>
                            </p:childTnLst>
                          </p:cTn>
                        </p:par>
                      </p:childTnLst>
                    </p:cTn>
                  </p:par>
                  <p:par>
                    <p:cTn id="45" fill="hold" nodeType="clickPar">
                      <p:stCondLst>
                        <p:cond delay="indefinite"/>
                      </p:stCondLst>
                      <p:childTnLst>
                        <p:par>
                          <p:cTn id="46" fill="hold" nodeType="afterGroup">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childTnLst>
                                </p:cTn>
                              </p:par>
                            </p:childTnLst>
                          </p:cTn>
                        </p:par>
                      </p:childTnLst>
                    </p:cTn>
                  </p:par>
                  <p:par>
                    <p:cTn id="49" fill="hold" nodeType="clickPar">
                      <p:stCondLst>
                        <p:cond delay="indefinite"/>
                      </p:stCondLst>
                      <p:childTnLst>
                        <p:par>
                          <p:cTn id="50" fill="hold" nodeType="afterGroup">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64" grpId="0"/>
      <p:bldP spid="2" grpId="0"/>
      <p:bldP spid="8" grpId="0"/>
      <p:bldP spid="9" grpId="0"/>
      <p:bldP spid="10" grpId="0"/>
      <p:bldP spid="12" grpId="0"/>
      <p:bldP spid="13" grpId="0"/>
      <p:bldP spid="14" grpId="0"/>
      <p:bldP spid="15"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a:extLst>
              <a:ext uri="{FF2B5EF4-FFF2-40B4-BE49-F238E27FC236}">
                <a16:creationId xmlns:a16="http://schemas.microsoft.com/office/drawing/2014/main" xmlns="" id="{C5739DDC-ABD3-43E3-ABA7-1DA04960C9F1}"/>
              </a:ext>
            </a:extLst>
          </p:cNvPr>
          <p:cNvSpPr txBox="1"/>
          <p:nvPr/>
        </p:nvSpPr>
        <p:spPr>
          <a:xfrm>
            <a:off x="467544" y="1743194"/>
            <a:ext cx="8208912" cy="4278094"/>
          </a:xfrm>
          <a:prstGeom prst="rect">
            <a:avLst/>
          </a:prstGeom>
          <a:noFill/>
        </p:spPr>
        <p:txBody>
          <a:bodyPr wrap="square" rtlCol="0">
            <a:spAutoFit/>
          </a:bodyPr>
          <a:lstStyle/>
          <a:p>
            <a:r>
              <a:rPr lang="zh-CN" altLang="en-US" sz="2400" b="1">
                <a:solidFill>
                  <a:schemeClr val="bg1"/>
                </a:solidFill>
                <a:latin typeface="黑体" panose="02010609060101010101" pitchFamily="49" charset="-122"/>
                <a:ea typeface="黑体" panose="02010609060101010101" pitchFamily="49" charset="-122"/>
              </a:rPr>
              <a:t>    工厂管理的第一步就是用严格的纪律约束工人 </a:t>
            </a:r>
            <a:r>
              <a:rPr lang="en-US" altLang="zh-CN" sz="2400" b="1">
                <a:solidFill>
                  <a:schemeClr val="bg1"/>
                </a:solidFill>
                <a:latin typeface="黑体" panose="02010609060101010101" pitchFamily="49" charset="-122"/>
                <a:ea typeface="黑体" panose="02010609060101010101" pitchFamily="49" charset="-122"/>
              </a:rPr>
              <a:t>,……</a:t>
            </a:r>
            <a:r>
              <a:rPr lang="zh-CN" altLang="en-US" sz="2400" b="1">
                <a:solidFill>
                  <a:schemeClr val="bg1"/>
                </a:solidFill>
                <a:latin typeface="黑体" panose="02010609060101010101" pitchFamily="49" charset="-122"/>
                <a:ea typeface="黑体" panose="02010609060101010101" pitchFamily="49" charset="-122"/>
              </a:rPr>
              <a:t>为确保工厂机器的正常运转 、工作任务的顺利完成 、利润的最大增长</a:t>
            </a:r>
            <a:r>
              <a:rPr lang="en-US" altLang="zh-CN" sz="2400" b="1">
                <a:solidFill>
                  <a:schemeClr val="bg1"/>
                </a:solidFill>
                <a:latin typeface="黑体" panose="02010609060101010101" pitchFamily="49" charset="-122"/>
                <a:ea typeface="黑体" panose="02010609060101010101" pitchFamily="49" charset="-122"/>
              </a:rPr>
              <a:t>,</a:t>
            </a:r>
            <a:r>
              <a:rPr lang="zh-CN" altLang="en-US" sz="2400" b="1">
                <a:solidFill>
                  <a:schemeClr val="bg1"/>
                </a:solidFill>
                <a:latin typeface="黑体" panose="02010609060101010101" pitchFamily="49" charset="-122"/>
                <a:ea typeface="黑体" panose="02010609060101010101" pitchFamily="49" charset="-122"/>
              </a:rPr>
              <a:t>各个工厂都制定了严格的纪律</a:t>
            </a:r>
            <a:r>
              <a:rPr lang="en-US" altLang="zh-CN" sz="2400" b="1">
                <a:solidFill>
                  <a:schemeClr val="bg1"/>
                </a:solidFill>
                <a:latin typeface="黑体" panose="02010609060101010101" pitchFamily="49" charset="-122"/>
                <a:ea typeface="黑体" panose="02010609060101010101" pitchFamily="49" charset="-122"/>
              </a:rPr>
              <a:t>,</a:t>
            </a:r>
            <a:r>
              <a:rPr lang="zh-CN" altLang="en-US" sz="2400" b="1">
                <a:solidFill>
                  <a:schemeClr val="bg1"/>
                </a:solidFill>
                <a:latin typeface="黑体" panose="02010609060101010101" pitchFamily="49" charset="-122"/>
                <a:ea typeface="黑体" panose="02010609060101010101" pitchFamily="49" charset="-122"/>
              </a:rPr>
              <a:t>具体地说就是制定规章制度 </a:t>
            </a:r>
            <a:r>
              <a:rPr lang="en-US" altLang="zh-CN" sz="2400" b="1">
                <a:solidFill>
                  <a:schemeClr val="bg1"/>
                </a:solidFill>
                <a:latin typeface="黑体" panose="02010609060101010101" pitchFamily="49" charset="-122"/>
                <a:ea typeface="黑体" panose="02010609060101010101" pitchFamily="49" charset="-122"/>
              </a:rPr>
              <a:t>,</a:t>
            </a:r>
            <a:r>
              <a:rPr lang="zh-CN" altLang="en-US" sz="2400" b="1">
                <a:solidFill>
                  <a:schemeClr val="bg1"/>
                </a:solidFill>
                <a:latin typeface="黑体" panose="02010609060101010101" pitchFamily="49" charset="-122"/>
                <a:ea typeface="黑体" panose="02010609060101010101" pitchFamily="49" charset="-122"/>
              </a:rPr>
              <a:t>实行强制性劳动工厂主将工人每天十几个小时地固定在某一处</a:t>
            </a:r>
            <a:r>
              <a:rPr lang="en-US" altLang="zh-CN" sz="2400" b="1">
                <a:solidFill>
                  <a:schemeClr val="bg1"/>
                </a:solidFill>
                <a:latin typeface="黑体" panose="02010609060101010101" pitchFamily="49" charset="-122"/>
                <a:ea typeface="黑体" panose="02010609060101010101" pitchFamily="49" charset="-122"/>
              </a:rPr>
              <a:t>,</a:t>
            </a:r>
            <a:r>
              <a:rPr lang="zh-CN" altLang="en-US" sz="2400" b="1">
                <a:solidFill>
                  <a:schemeClr val="bg1"/>
                </a:solidFill>
                <a:latin typeface="黑体" panose="02010609060101010101" pitchFamily="49" charset="-122"/>
                <a:ea typeface="黑体" panose="02010609060101010101" pitchFamily="49" charset="-122"/>
              </a:rPr>
              <a:t>随着机器的节奏不停地做着机械运动 </a:t>
            </a:r>
            <a:r>
              <a:rPr lang="en-US" altLang="zh-CN" sz="2400" b="1">
                <a:solidFill>
                  <a:schemeClr val="bg1"/>
                </a:solidFill>
                <a:latin typeface="黑体" panose="02010609060101010101" pitchFamily="49" charset="-122"/>
                <a:ea typeface="黑体" panose="02010609060101010101" pitchFamily="49" charset="-122"/>
              </a:rPr>
              <a:t>,</a:t>
            </a:r>
            <a:r>
              <a:rPr lang="zh-CN" altLang="en-US" sz="2400" b="1">
                <a:solidFill>
                  <a:schemeClr val="bg1"/>
                </a:solidFill>
                <a:latin typeface="黑体" panose="02010609060101010101" pitchFamily="49" charset="-122"/>
                <a:ea typeface="黑体" panose="02010609060101010101" pitchFamily="49" charset="-122"/>
              </a:rPr>
              <a:t>以保证最大限度地使用机器。工厂主对工人的进厂、离厂、吃饭、喝水甚至大小便的时间都作了具体的规定。</a:t>
            </a:r>
            <a:endParaRPr lang="en-US" altLang="zh-CN" sz="2400" b="1">
              <a:solidFill>
                <a:schemeClr val="bg1"/>
              </a:solidFill>
              <a:latin typeface="黑体" panose="02010609060101010101" pitchFamily="49" charset="-122"/>
              <a:ea typeface="黑体" panose="02010609060101010101" pitchFamily="49" charset="-122"/>
            </a:endParaRPr>
          </a:p>
          <a:p>
            <a:r>
              <a:rPr lang="en-US" altLang="zh-CN" sz="2400" b="1" smtClean="0">
                <a:solidFill>
                  <a:schemeClr val="bg1"/>
                </a:solidFill>
                <a:latin typeface="黑体" panose="02010609060101010101" pitchFamily="49" charset="-122"/>
                <a:ea typeface="黑体" panose="02010609060101010101" pitchFamily="49" charset="-122"/>
              </a:rPr>
              <a:t>  ——</a:t>
            </a:r>
            <a:r>
              <a:rPr lang="zh-CN" altLang="en-US" sz="2400">
                <a:solidFill>
                  <a:schemeClr val="bg1"/>
                </a:solidFill>
                <a:latin typeface="黑体" panose="02010609060101010101" pitchFamily="49" charset="-122"/>
                <a:ea typeface="黑体" panose="02010609060101010101" pitchFamily="49" charset="-122"/>
              </a:rPr>
              <a:t>宋严萍</a:t>
            </a:r>
            <a:r>
              <a:rPr lang="zh-CN" altLang="en-US" sz="3200">
                <a:solidFill>
                  <a:schemeClr val="bg1"/>
                </a:solidFill>
                <a:latin typeface="黑体" panose="02010609060101010101" pitchFamily="49" charset="-122"/>
                <a:ea typeface="黑体" panose="02010609060101010101" pitchFamily="49" charset="-122"/>
              </a:rPr>
              <a:t> </a:t>
            </a:r>
            <a:r>
              <a:rPr lang="en-US" altLang="zh-CN" sz="2400" b="1">
                <a:solidFill>
                  <a:schemeClr val="bg1"/>
                </a:solidFill>
                <a:latin typeface="黑体" panose="02010609060101010101" pitchFamily="49" charset="-122"/>
                <a:ea typeface="黑体" panose="02010609060101010101" pitchFamily="49" charset="-122"/>
              </a:rPr>
              <a:t>《</a:t>
            </a:r>
            <a:r>
              <a:rPr lang="zh-CN" altLang="en-US" sz="2400">
                <a:solidFill>
                  <a:schemeClr val="bg1"/>
                </a:solidFill>
                <a:latin typeface="黑体" panose="02010609060101010101" pitchFamily="49" charset="-122"/>
                <a:ea typeface="黑体" panose="02010609060101010101" pitchFamily="49" charset="-122"/>
              </a:rPr>
              <a:t>英国工业革命时期的工厂管理及特点</a:t>
            </a:r>
            <a:r>
              <a:rPr lang="zh-CN" altLang="en-US" sz="2400" smtClean="0">
                <a:solidFill>
                  <a:schemeClr val="bg1"/>
                </a:solidFill>
                <a:latin typeface="黑体" panose="02010609060101010101" pitchFamily="49" charset="-122"/>
                <a:ea typeface="黑体" panose="02010609060101010101" pitchFamily="49" charset="-122"/>
              </a:rPr>
              <a:t>探究</a:t>
            </a:r>
            <a:r>
              <a:rPr lang="en-US" altLang="zh-CN" sz="2400" b="1" smtClean="0">
                <a:solidFill>
                  <a:schemeClr val="bg1"/>
                </a:solidFill>
                <a:latin typeface="黑体" panose="02010609060101010101" pitchFamily="49" charset="-122"/>
                <a:ea typeface="黑体" panose="02010609060101010101" pitchFamily="49" charset="-122"/>
              </a:rPr>
              <a:t>》</a:t>
            </a:r>
            <a:endParaRPr lang="en-US" altLang="zh-CN" sz="2400" b="1">
              <a:solidFill>
                <a:schemeClr val="bg1"/>
              </a:solidFill>
              <a:latin typeface="黑体" panose="02010609060101010101" pitchFamily="49" charset="-122"/>
              <a:ea typeface="黑体" panose="02010609060101010101" pitchFamily="49" charset="-122"/>
            </a:endParaRPr>
          </a:p>
          <a:p>
            <a:endParaRPr lang="en-US" altLang="zh-CN" sz="2400" b="1">
              <a:solidFill>
                <a:schemeClr val="bg1"/>
              </a:solidFill>
              <a:latin typeface="黑体" panose="02010609060101010101" pitchFamily="49" charset="-122"/>
              <a:ea typeface="黑体" panose="02010609060101010101" pitchFamily="49" charset="-122"/>
            </a:endParaRPr>
          </a:p>
          <a:p>
            <a:br>
              <a:rPr lang="zh-CN" altLang="en-US" sz="2400"/>
            </a:br>
            <a:endParaRPr lang="zh-CN" altLang="en-US" sz="2400" b="1">
              <a:solidFill>
                <a:schemeClr val="bg1"/>
              </a:solidFill>
              <a:latin typeface="黑体" panose="02010609060101010101" pitchFamily="49" charset="-122"/>
              <a:ea typeface="黑体" panose="02010609060101010101" pitchFamily="49" charset="-122"/>
            </a:endParaRPr>
          </a:p>
        </p:txBody>
      </p:sp>
      <p:sp>
        <p:nvSpPr>
          <p:cNvPr id="5" name="文本框 4">
            <a:extLst>
              <a:ext uri="{FF2B5EF4-FFF2-40B4-BE49-F238E27FC236}">
                <a16:creationId xmlns:a16="http://schemas.microsoft.com/office/drawing/2014/main" xmlns="" id="{6506B6E5-4D18-4F3B-893D-B2DE128B5E65}"/>
              </a:ext>
            </a:extLst>
          </p:cNvPr>
          <p:cNvSpPr txBox="1"/>
          <p:nvPr/>
        </p:nvSpPr>
        <p:spPr>
          <a:xfrm>
            <a:off x="647564" y="260648"/>
            <a:ext cx="7848872" cy="1077218"/>
          </a:xfrm>
          <a:prstGeom prst="rect">
            <a:avLst/>
          </a:prstGeom>
          <a:solidFill>
            <a:srgbClr val="FFFF00"/>
          </a:solidFill>
        </p:spPr>
        <p:txBody>
          <a:bodyPr wrap="square" rtlCol="0">
            <a:spAutoFit/>
          </a:bodyPr>
          <a:lstStyle/>
          <a:p>
            <a:pPr marL="0" marR="0" lvl="0" indent="0" defTabSz="914400" rtl="0" eaLnBrk="1" fontAlgn="auto" latinLnBrk="0" hangingPunct="1">
              <a:lnSpc>
                <a:spcPct val="100000"/>
              </a:lnSpc>
              <a:spcBef>
                <a:spcPct val="0"/>
              </a:spcBef>
              <a:spcAft>
                <a:spcPct val="0"/>
              </a:spcAft>
              <a:buClrTx/>
              <a:buSzTx/>
              <a:buFontTx/>
              <a:buNone/>
              <a:defRPr/>
            </a:pPr>
            <a:r>
              <a:rPr kumimoji="0" lang="zh-CN" altLang="en-US" sz="3200" b="1" i="0" u="none" strike="noStrike" kern="1200" cap="none" spc="0" normalizeH="0" baseline="0" noProof="0" smtClean="0">
                <a:ln>
                  <a:noFill/>
                </a:ln>
                <a:solidFill>
                  <a:srgbClr val="FF0000"/>
                </a:solidFill>
                <a:effectLst/>
                <a:uLnTx/>
                <a:uFillTx/>
                <a:latin typeface="黑体" panose="02010609060101010101" pitchFamily="49" charset="-122"/>
                <a:ea typeface="黑体" panose="02010609060101010101" pitchFamily="49" charset="-122"/>
                <a:cs typeface="+mn-cs"/>
              </a:rPr>
              <a:t>    结合</a:t>
            </a:r>
            <a:r>
              <a:rPr kumimoji="0" lang="en-US" altLang="zh-CN" sz="32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mn-cs"/>
              </a:rPr>
              <a:t>p25</a:t>
            </a:r>
            <a:r>
              <a:rPr kumimoji="0" lang="zh-CN" altLang="en-US" sz="32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mn-cs"/>
              </a:rPr>
              <a:t>历史纵横阅读本材料，思考工厂制度是如何提高劳动生产率的</a:t>
            </a:r>
            <a:r>
              <a:rPr lang="en-US" altLang="zh-CN" sz="3200" b="1">
                <a:solidFill>
                  <a:srgbClr val="FF0000"/>
                </a:solidFill>
                <a:latin typeface="黑体" panose="02010609060101010101" pitchFamily="49" charset="-122"/>
                <a:ea typeface="黑体" panose="02010609060101010101" pitchFamily="49" charset="-122"/>
              </a:rPr>
              <a:t>?</a:t>
            </a:r>
            <a:endParaRPr kumimoji="0" lang="zh-CN" altLang="en-US" sz="32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mn-cs"/>
            </a:endParaRPr>
          </a:p>
        </p:txBody>
      </p:sp>
      <p:sp>
        <p:nvSpPr>
          <p:cNvPr id="6" name="文本框 5">
            <a:extLst>
              <a:ext uri="{FF2B5EF4-FFF2-40B4-BE49-F238E27FC236}">
                <a16:creationId xmlns:a16="http://schemas.microsoft.com/office/drawing/2014/main" xmlns="" id="{5FB62C62-A180-42A3-B865-DD9E0FAA322B}"/>
              </a:ext>
            </a:extLst>
          </p:cNvPr>
          <p:cNvSpPr txBox="1"/>
          <p:nvPr/>
        </p:nvSpPr>
        <p:spPr>
          <a:xfrm>
            <a:off x="971600" y="5157192"/>
            <a:ext cx="6408712" cy="523220"/>
          </a:xfrm>
          <a:prstGeom prst="rect">
            <a:avLst/>
          </a:prstGeom>
          <a:noFill/>
        </p:spPr>
        <p:txBody>
          <a:bodyPr wrap="square" rtlCol="0">
            <a:spAutoFit/>
          </a:bodyPr>
          <a:lstStyle/>
          <a:p>
            <a:r>
              <a:rPr lang="zh-CN" altLang="en-US" sz="2800">
                <a:solidFill>
                  <a:schemeClr val="bg1"/>
                </a:solidFill>
                <a:latin typeface="黑体" panose="02010609060101010101" pitchFamily="49" charset="-122"/>
                <a:ea typeface="黑体" panose="02010609060101010101" pitchFamily="49" charset="-122"/>
              </a:rPr>
              <a:t>规章制度等形式的变迁以及标准化生产。</a:t>
            </a:r>
          </a:p>
        </p:txBody>
      </p:sp>
    </p:spTree>
    <p:extLst>
      <p:ext uri="{BB962C8B-B14F-4D97-AF65-F5344CB8AC3E}">
        <p14:creationId xmlns:p14="http://schemas.microsoft.com/office/powerpoint/2010/main" val="276904947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a:extLst>
              <a:ext uri="{FF2B5EF4-FFF2-40B4-BE49-F238E27FC236}">
                <a16:creationId xmlns:a16="http://schemas.microsoft.com/office/drawing/2014/main" xmlns="" id="{A02AADF3-F381-4D5F-8109-73B4CFE115B0}"/>
              </a:ext>
            </a:extLst>
          </p:cNvPr>
          <p:cNvSpPr txBox="1"/>
          <p:nvPr/>
        </p:nvSpPr>
        <p:spPr>
          <a:xfrm>
            <a:off x="297360" y="1412776"/>
            <a:ext cx="8843394" cy="5078313"/>
          </a:xfrm>
          <a:prstGeom prst="rect">
            <a:avLst/>
          </a:prstGeom>
          <a:noFill/>
        </p:spPr>
        <p:txBody>
          <a:bodyPr wrap="square" rtlCol="0">
            <a:spAutoFit/>
          </a:bodyPr>
          <a:lstStyle/>
          <a:p>
            <a:r>
              <a:rPr lang="zh-CN" altLang="en-US" sz="2800" b="1">
                <a:solidFill>
                  <a:schemeClr val="bg1"/>
                </a:solidFill>
                <a:latin typeface="黑体" panose="02010609060101010101" pitchFamily="49" charset="-122"/>
                <a:ea typeface="黑体" panose="02010609060101010101" pitchFamily="49" charset="-122"/>
              </a:rPr>
              <a:t>  </a:t>
            </a:r>
            <a:r>
              <a:rPr lang="zh-CN" altLang="en-US" sz="2400" b="1">
                <a:solidFill>
                  <a:schemeClr val="bg1"/>
                </a:solidFill>
                <a:latin typeface="黑体" panose="02010609060101010101" pitchFamily="49" charset="-122"/>
                <a:ea typeface="黑体" panose="02010609060101010101" pitchFamily="49" charset="-122"/>
              </a:rPr>
              <a:t>李鸿章认为中国求富强就必须发展自己的大企业， 这是李鸿章发展洋务一贯的政策主张。为了发展自己的大企业， 李鸿章提出引进国外技术和人才， 学习西方先进技术发展中国企业。</a:t>
            </a:r>
            <a:endParaRPr lang="en-US" altLang="zh-CN" sz="2400" b="1">
              <a:solidFill>
                <a:schemeClr val="bg1"/>
              </a:solidFill>
              <a:latin typeface="黑体" panose="02010609060101010101" pitchFamily="49" charset="-122"/>
              <a:ea typeface="黑体" panose="02010609060101010101" pitchFamily="49" charset="-122"/>
            </a:endParaRPr>
          </a:p>
          <a:p>
            <a:endParaRPr lang="en-US" altLang="zh-CN" sz="2400" b="1">
              <a:solidFill>
                <a:schemeClr val="bg1"/>
              </a:solidFill>
              <a:latin typeface="黑体" panose="02010609060101010101" pitchFamily="49" charset="-122"/>
              <a:ea typeface="黑体" panose="02010609060101010101" pitchFamily="49" charset="-122"/>
            </a:endParaRPr>
          </a:p>
          <a:p>
            <a:r>
              <a:rPr lang="zh-CN" altLang="en-US" sz="2400" b="1">
                <a:solidFill>
                  <a:schemeClr val="bg1"/>
                </a:solidFill>
                <a:latin typeface="黑体" panose="02010609060101010101" pitchFamily="49" charset="-122"/>
                <a:ea typeface="黑体" panose="02010609060101010101" pitchFamily="49" charset="-122"/>
              </a:rPr>
              <a:t>  状元实业家张謇提出“棉铁主义”，即以棉纺织工业和钢铁工业为中心带动其他经济部门发展。他指出</a:t>
            </a:r>
            <a:r>
              <a:rPr lang="zh-CN" altLang="en-US" sz="2400" b="1" smtClean="0">
                <a:solidFill>
                  <a:schemeClr val="bg1"/>
                </a:solidFill>
                <a:latin typeface="黑体" panose="02010609060101010101" pitchFamily="49" charset="-122"/>
                <a:ea typeface="黑体" panose="02010609060101010101" pitchFamily="49" charset="-122"/>
              </a:rPr>
              <a:t>，准许</a:t>
            </a:r>
            <a:r>
              <a:rPr lang="zh-CN" altLang="en-US" sz="2400" b="1">
                <a:solidFill>
                  <a:schemeClr val="bg1"/>
                </a:solidFill>
                <a:latin typeface="黑体" panose="02010609060101010101" pitchFamily="49" charset="-122"/>
                <a:ea typeface="黑体" panose="02010609060101010101" pitchFamily="49" charset="-122"/>
              </a:rPr>
              <a:t>外商在内地开机器厂， 是“夺小民一线生机”。</a:t>
            </a:r>
            <a:r>
              <a:rPr lang="en-US" altLang="zh-CN" sz="2400" b="1">
                <a:solidFill>
                  <a:schemeClr val="bg1"/>
                </a:solidFill>
                <a:latin typeface="黑体" panose="02010609060101010101" pitchFamily="49" charset="-122"/>
                <a:ea typeface="黑体" panose="02010609060101010101" pitchFamily="49" charset="-122"/>
              </a:rPr>
              <a:t>……</a:t>
            </a:r>
            <a:r>
              <a:rPr lang="zh-CN" altLang="en-US" sz="2400" b="1">
                <a:solidFill>
                  <a:schemeClr val="bg1"/>
                </a:solidFill>
                <a:latin typeface="黑体" panose="02010609060101010101" pitchFamily="49" charset="-122"/>
                <a:ea typeface="黑体" panose="02010609060101010101" pitchFamily="49" charset="-122"/>
              </a:rPr>
              <a:t>考虑到棉铁和国民生计有密切关系，并且是当时最有利可图的行业，他确定以棉铁为重点：棉为人民生活所必需， 而铁则为制造生产工具所不可缺少， 尤其是要发展本国的机器制造业， 更需要钢铁。</a:t>
            </a:r>
            <a:endParaRPr lang="en-US" altLang="zh-CN" sz="2400" b="1">
              <a:solidFill>
                <a:schemeClr val="bg1"/>
              </a:solidFill>
              <a:latin typeface="黑体" panose="02010609060101010101" pitchFamily="49" charset="-122"/>
              <a:ea typeface="黑体" panose="02010609060101010101" pitchFamily="49" charset="-122"/>
            </a:endParaRPr>
          </a:p>
          <a:p>
            <a:r>
              <a:rPr lang="en-US" altLang="zh-CN" sz="2400" b="1">
                <a:solidFill>
                  <a:schemeClr val="bg1"/>
                </a:solidFill>
                <a:latin typeface="黑体" panose="02010609060101010101" pitchFamily="49" charset="-122"/>
                <a:ea typeface="黑体" panose="02010609060101010101" pitchFamily="49" charset="-122"/>
              </a:rPr>
              <a:t>——</a:t>
            </a:r>
            <a:r>
              <a:rPr lang="zh-CN" altLang="en-US" sz="2400" b="1">
                <a:solidFill>
                  <a:schemeClr val="bg1"/>
                </a:solidFill>
                <a:latin typeface="黑体" panose="02010609060101010101" pitchFamily="49" charset="-122"/>
                <a:ea typeface="黑体" panose="02010609060101010101" pitchFamily="49" charset="-122"/>
              </a:rPr>
              <a:t>景玉琴，连新凯</a:t>
            </a:r>
            <a:r>
              <a:rPr lang="en-US" altLang="zh-CN" sz="2400" b="1">
                <a:solidFill>
                  <a:schemeClr val="bg1"/>
                </a:solidFill>
                <a:latin typeface="黑体" panose="02010609060101010101" pitchFamily="49" charset="-122"/>
                <a:ea typeface="黑体" panose="02010609060101010101" pitchFamily="49" charset="-122"/>
              </a:rPr>
              <a:t>《</a:t>
            </a:r>
            <a:r>
              <a:rPr lang="zh-CN" altLang="en-US" sz="2400" b="1">
                <a:solidFill>
                  <a:schemeClr val="bg1"/>
                </a:solidFill>
                <a:latin typeface="黑体" panose="02010609060101010101" pitchFamily="49" charset="-122"/>
                <a:ea typeface="黑体" panose="02010609060101010101" pitchFamily="49" charset="-122"/>
              </a:rPr>
              <a:t>中国近代民族工业发展思想及当代启示</a:t>
            </a:r>
            <a:r>
              <a:rPr lang="en-US" altLang="zh-CN" sz="2400" b="1">
                <a:solidFill>
                  <a:schemeClr val="bg1"/>
                </a:solidFill>
                <a:latin typeface="黑体" panose="02010609060101010101" pitchFamily="49" charset="-122"/>
                <a:ea typeface="黑体" panose="02010609060101010101" pitchFamily="49" charset="-122"/>
              </a:rPr>
              <a:t>》</a:t>
            </a:r>
            <a:br>
              <a:rPr lang="zh-CN" altLang="en-US" sz="2400"/>
            </a:br>
            <a:r>
              <a:rPr lang="zh-CN" altLang="en-US" sz="3200" b="1">
                <a:solidFill>
                  <a:schemeClr val="bg1"/>
                </a:solidFill>
                <a:latin typeface="黑体" panose="02010609060101010101" pitchFamily="49" charset="-122"/>
                <a:ea typeface="黑体" panose="02010609060101010101" pitchFamily="49" charset="-122"/>
              </a:rPr>
              <a:t> </a:t>
            </a:r>
            <a:br>
              <a:rPr lang="zh-CN" altLang="en-US" sz="2400"/>
            </a:br>
            <a:endParaRPr lang="zh-CN" altLang="en-US" sz="2400" b="1">
              <a:solidFill>
                <a:schemeClr val="bg1"/>
              </a:solidFill>
              <a:latin typeface="黑体" panose="02010609060101010101" pitchFamily="49" charset="-122"/>
              <a:ea typeface="黑体" panose="02010609060101010101" pitchFamily="49" charset="-122"/>
            </a:endParaRPr>
          </a:p>
        </p:txBody>
      </p:sp>
      <p:sp>
        <p:nvSpPr>
          <p:cNvPr id="4" name="文本框 3">
            <a:extLst>
              <a:ext uri="{FF2B5EF4-FFF2-40B4-BE49-F238E27FC236}">
                <a16:creationId xmlns:a16="http://schemas.microsoft.com/office/drawing/2014/main" xmlns="" id="{25A862A9-A208-40D3-AA02-F0DE8C111B7F}"/>
              </a:ext>
            </a:extLst>
          </p:cNvPr>
          <p:cNvSpPr txBox="1"/>
          <p:nvPr/>
        </p:nvSpPr>
        <p:spPr>
          <a:xfrm>
            <a:off x="632603" y="476672"/>
            <a:ext cx="8172908" cy="584775"/>
          </a:xfrm>
          <a:prstGeom prst="rect">
            <a:avLst/>
          </a:prstGeom>
          <a:solidFill>
            <a:srgbClr val="FFFF00"/>
          </a:solid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32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mn-cs"/>
              </a:rPr>
              <a:t>阅读材料工业革命给中国带来了怎样的影响</a:t>
            </a:r>
            <a:r>
              <a:rPr lang="en-US" altLang="zh-CN" sz="3200" b="1">
                <a:solidFill>
                  <a:srgbClr val="FF0000"/>
                </a:solidFill>
                <a:latin typeface="黑体" panose="02010609060101010101" pitchFamily="49" charset="-122"/>
                <a:ea typeface="黑体" panose="02010609060101010101" pitchFamily="49" charset="-122"/>
              </a:rPr>
              <a:t>?</a:t>
            </a:r>
            <a:endParaRPr kumimoji="0" lang="zh-CN" altLang="en-US" sz="32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mn-cs"/>
            </a:endParaRPr>
          </a:p>
        </p:txBody>
      </p:sp>
    </p:spTree>
    <p:extLst>
      <p:ext uri="{BB962C8B-B14F-4D97-AF65-F5344CB8AC3E}">
        <p14:creationId xmlns:p14="http://schemas.microsoft.com/office/powerpoint/2010/main" val="203990080"/>
      </p:ext>
    </p:extLst>
  </p:cSld>
  <p:clrMapOvr>
    <a:masterClrMapping/>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107504" y="1196752"/>
            <a:ext cx="9036496" cy="4401205"/>
          </a:xfrm>
          <a:prstGeom prst="rect">
            <a:avLst/>
          </a:prstGeom>
          <a:noFill/>
        </p:spPr>
        <p:txBody>
          <a:bodyPr wrap="square" rtlCol="0">
            <a:spAutoFit/>
          </a:bodyPr>
          <a:lstStyle/>
          <a:p>
            <a:r>
              <a:rPr lang="en-US" altLang="zh-CN" sz="2800" smtClean="0">
                <a:solidFill>
                  <a:schemeClr val="bg1"/>
                </a:solidFill>
                <a:latin typeface="黑体" panose="02010609060101010101" pitchFamily="49" charset="-122"/>
                <a:ea typeface="黑体" panose="02010609060101010101" pitchFamily="49" charset="-122"/>
              </a:rPr>
              <a:t>    20</a:t>
            </a:r>
            <a:r>
              <a:rPr lang="zh-CN" altLang="en-US" sz="2800" smtClean="0">
                <a:solidFill>
                  <a:schemeClr val="bg1"/>
                </a:solidFill>
                <a:latin typeface="黑体" panose="02010609060101010101" pitchFamily="49" charset="-122"/>
                <a:ea typeface="黑体" panose="02010609060101010101" pitchFamily="49" charset="-122"/>
              </a:rPr>
              <a:t>世纪</a:t>
            </a:r>
            <a:r>
              <a:rPr lang="en-US" altLang="zh-CN" sz="2800" smtClean="0">
                <a:solidFill>
                  <a:schemeClr val="bg1"/>
                </a:solidFill>
                <a:latin typeface="黑体" panose="02010609060101010101" pitchFamily="49" charset="-122"/>
                <a:ea typeface="黑体" panose="02010609060101010101" pitchFamily="49" charset="-122"/>
              </a:rPr>
              <a:t>30</a:t>
            </a:r>
            <a:r>
              <a:rPr lang="zh-CN" altLang="en-US" sz="2800" smtClean="0">
                <a:solidFill>
                  <a:schemeClr val="bg1"/>
                </a:solidFill>
                <a:latin typeface="黑体" panose="02010609060101010101" pitchFamily="49" charset="-122"/>
                <a:ea typeface="黑体" panose="02010609060101010101" pitchFamily="49" charset="-122"/>
              </a:rPr>
              <a:t>年代</a:t>
            </a:r>
            <a:r>
              <a:rPr lang="zh-CN" altLang="en-US" sz="2800">
                <a:solidFill>
                  <a:schemeClr val="bg1"/>
                </a:solidFill>
                <a:latin typeface="黑体" panose="02010609060101010101" pitchFamily="49" charset="-122"/>
                <a:ea typeface="黑体" panose="02010609060101010101" pitchFamily="49" charset="-122"/>
              </a:rPr>
              <a:t>以前长江中下游地区的电业情况</a:t>
            </a:r>
            <a:r>
              <a:rPr lang="zh-CN" altLang="en-US" sz="2800" smtClean="0">
                <a:solidFill>
                  <a:schemeClr val="bg1"/>
                </a:solidFill>
                <a:latin typeface="黑体" panose="02010609060101010101" pitchFamily="49" charset="-122"/>
                <a:ea typeface="黑体" panose="02010609060101010101" pitchFamily="49" charset="-122"/>
              </a:rPr>
              <a:t>，则</a:t>
            </a:r>
            <a:r>
              <a:rPr lang="zh-CN" altLang="en-US" sz="2800">
                <a:solidFill>
                  <a:schemeClr val="bg1"/>
                </a:solidFill>
                <a:latin typeface="黑体" panose="02010609060101010101" pitchFamily="49" charset="-122"/>
                <a:ea typeface="黑体" panose="02010609060101010101" pitchFamily="49" charset="-122"/>
              </a:rPr>
              <a:t>从一个侧面反映了</a:t>
            </a:r>
            <a:r>
              <a:rPr lang="zh-CN" altLang="en-US" sz="2800" smtClean="0">
                <a:solidFill>
                  <a:schemeClr val="bg1"/>
                </a:solidFill>
                <a:latin typeface="黑体" panose="02010609060101010101" pitchFamily="49" charset="-122"/>
                <a:ea typeface="黑体" panose="02010609060101010101" pitchFamily="49" charset="-122"/>
              </a:rPr>
              <a:t>早期</a:t>
            </a:r>
            <a:r>
              <a:rPr lang="zh-CN" altLang="en-US" sz="2800">
                <a:solidFill>
                  <a:schemeClr val="bg1"/>
                </a:solidFill>
                <a:latin typeface="黑体" panose="02010609060101010101" pitchFamily="49" charset="-122"/>
                <a:ea typeface="黑体" panose="02010609060101010101" pitchFamily="49" charset="-122"/>
              </a:rPr>
              <a:t>民族资本主义工业发展的艰难历程及特点。第一</a:t>
            </a:r>
            <a:r>
              <a:rPr lang="zh-CN" altLang="en-US" sz="2800" smtClean="0">
                <a:solidFill>
                  <a:schemeClr val="bg1"/>
                </a:solidFill>
                <a:latin typeface="黑体" panose="02010609060101010101" pitchFamily="49" charset="-122"/>
                <a:ea typeface="黑体" panose="02010609060101010101" pitchFamily="49" charset="-122"/>
              </a:rPr>
              <a:t>，民族资本主义工业的发展参差不齐，悬殊过大</a:t>
            </a:r>
            <a:r>
              <a:rPr lang="zh-CN" altLang="en-US" sz="2800">
                <a:solidFill>
                  <a:schemeClr val="bg1"/>
                </a:solidFill>
                <a:latin typeface="黑体" panose="02010609060101010101" pitchFamily="49" charset="-122"/>
                <a:ea typeface="黑体" panose="02010609060101010101" pitchFamily="49" charset="-122"/>
              </a:rPr>
              <a:t>； </a:t>
            </a:r>
            <a:r>
              <a:rPr lang="zh-CN" altLang="en-US" sz="2800" smtClean="0">
                <a:solidFill>
                  <a:schemeClr val="bg1"/>
                </a:solidFill>
                <a:latin typeface="黑体" panose="02010609060101010101" pitchFamily="49" charset="-122"/>
                <a:ea typeface="黑体" panose="02010609060101010101" pitchFamily="49" charset="-122"/>
              </a:rPr>
              <a:t>第二</a:t>
            </a:r>
            <a:r>
              <a:rPr lang="zh-CN" altLang="en-US" sz="2800">
                <a:solidFill>
                  <a:schemeClr val="bg1"/>
                </a:solidFill>
                <a:latin typeface="黑体" panose="02010609060101010101" pitchFamily="49" charset="-122"/>
                <a:ea typeface="黑体" panose="02010609060101010101" pitchFamily="49" charset="-122"/>
              </a:rPr>
              <a:t>，</a:t>
            </a:r>
            <a:r>
              <a:rPr lang="zh-CN" altLang="en-US" sz="2800" smtClean="0">
                <a:solidFill>
                  <a:schemeClr val="bg1"/>
                </a:solidFill>
                <a:latin typeface="黑体" panose="02010609060101010101" pitchFamily="49" charset="-122"/>
                <a:ea typeface="黑体" panose="02010609060101010101" pitchFamily="49" charset="-122"/>
              </a:rPr>
              <a:t>民族资本主义</a:t>
            </a:r>
            <a:r>
              <a:rPr lang="zh-CN" altLang="en-US" sz="2800">
                <a:solidFill>
                  <a:schemeClr val="bg1"/>
                </a:solidFill>
                <a:latin typeface="黑体" panose="02010609060101010101" pitchFamily="49" charset="-122"/>
                <a:ea typeface="黑体" panose="02010609060101010101" pitchFamily="49" charset="-122"/>
              </a:rPr>
              <a:t>工业发展缺乏整体规划</a:t>
            </a:r>
            <a:r>
              <a:rPr lang="zh-CN" altLang="en-US" sz="2800" smtClean="0">
                <a:solidFill>
                  <a:schemeClr val="bg1"/>
                </a:solidFill>
                <a:latin typeface="黑体" panose="02010609060101010101" pitchFamily="49" charset="-122"/>
                <a:ea typeface="黑体" panose="02010609060101010101" pitchFamily="49" charset="-122"/>
              </a:rPr>
              <a:t>，没有</a:t>
            </a:r>
            <a:r>
              <a:rPr lang="zh-CN" altLang="en-US" sz="2800">
                <a:solidFill>
                  <a:schemeClr val="bg1"/>
                </a:solidFill>
                <a:latin typeface="黑体" panose="02010609060101010101" pitchFamily="49" charset="-122"/>
                <a:ea typeface="黑体" panose="02010609060101010101" pitchFamily="49" charset="-122"/>
              </a:rPr>
              <a:t>统筹安排</a:t>
            </a:r>
            <a:r>
              <a:rPr lang="zh-CN" altLang="en-US" sz="2800" smtClean="0">
                <a:solidFill>
                  <a:schemeClr val="bg1"/>
                </a:solidFill>
                <a:latin typeface="黑体" panose="02010609060101010101" pitchFamily="49" charset="-122"/>
                <a:ea typeface="黑体" panose="02010609060101010101" pitchFamily="49" charset="-122"/>
              </a:rPr>
              <a:t>，严重</a:t>
            </a:r>
            <a:r>
              <a:rPr lang="zh-CN" altLang="en-US" sz="2800">
                <a:solidFill>
                  <a:schemeClr val="bg1"/>
                </a:solidFill>
                <a:latin typeface="黑体" panose="02010609060101010101" pitchFamily="49" charset="-122"/>
                <a:ea typeface="黑体" panose="02010609060101010101" pitchFamily="49" charset="-122"/>
              </a:rPr>
              <a:t>制约和阻碍了</a:t>
            </a:r>
            <a:r>
              <a:rPr lang="zh-CN" altLang="en-US" sz="2800" smtClean="0">
                <a:solidFill>
                  <a:schemeClr val="bg1"/>
                </a:solidFill>
                <a:latin typeface="黑体" panose="02010609060101010101" pitchFamily="49" charset="-122"/>
                <a:ea typeface="黑体" panose="02010609060101010101" pitchFamily="49" charset="-122"/>
              </a:rPr>
              <a:t>经济的发展；第 </a:t>
            </a:r>
            <a:r>
              <a:rPr lang="zh-CN" altLang="en-US" sz="2800">
                <a:solidFill>
                  <a:schemeClr val="bg1"/>
                </a:solidFill>
                <a:latin typeface="黑体" panose="02010609060101010101" pitchFamily="49" charset="-122"/>
                <a:ea typeface="黑体" panose="02010609060101010101" pitchFamily="49" charset="-122"/>
              </a:rPr>
              <a:t>三， </a:t>
            </a:r>
            <a:r>
              <a:rPr lang="zh-CN" altLang="en-US" sz="2800" smtClean="0">
                <a:solidFill>
                  <a:schemeClr val="bg1"/>
                </a:solidFill>
                <a:latin typeface="黑体" panose="02010609060101010101" pitchFamily="49" charset="-122"/>
                <a:ea typeface="黑体" panose="02010609060101010101" pitchFamily="49" charset="-122"/>
              </a:rPr>
              <a:t>电业所存在的问题也同样</a:t>
            </a:r>
            <a:r>
              <a:rPr lang="zh-CN" altLang="en-US" sz="2800">
                <a:solidFill>
                  <a:schemeClr val="bg1"/>
                </a:solidFill>
                <a:latin typeface="黑体" panose="02010609060101010101" pitchFamily="49" charset="-122"/>
                <a:ea typeface="黑体" panose="02010609060101010101" pitchFamily="49" charset="-122"/>
              </a:rPr>
              <a:t>反映了民族资本主义工业发展存在的问题， 即底子薄、 基础弱</a:t>
            </a:r>
            <a:r>
              <a:rPr lang="zh-CN" altLang="en-US" sz="2800" smtClean="0">
                <a:solidFill>
                  <a:schemeClr val="bg1"/>
                </a:solidFill>
                <a:latin typeface="黑体" panose="02010609060101010101" pitchFamily="49" charset="-122"/>
                <a:ea typeface="黑体" panose="02010609060101010101" pitchFamily="49" charset="-122"/>
              </a:rPr>
              <a:t>、规模</a:t>
            </a:r>
            <a:r>
              <a:rPr lang="zh-CN" altLang="en-US" sz="2800">
                <a:solidFill>
                  <a:schemeClr val="bg1"/>
                </a:solidFill>
                <a:latin typeface="黑体" panose="02010609060101010101" pitchFamily="49" charset="-122"/>
                <a:ea typeface="黑体" panose="02010609060101010101" pitchFamily="49" charset="-122"/>
              </a:rPr>
              <a:t>小</a:t>
            </a:r>
            <a:r>
              <a:rPr lang="zh-CN" altLang="en-US" sz="2800" smtClean="0">
                <a:solidFill>
                  <a:schemeClr val="bg1"/>
                </a:solidFill>
                <a:latin typeface="黑体" panose="02010609060101010101" pitchFamily="49" charset="-122"/>
                <a:ea typeface="黑体" panose="02010609060101010101" pitchFamily="49" charset="-122"/>
              </a:rPr>
              <a:t>、技术</a:t>
            </a:r>
            <a:r>
              <a:rPr lang="zh-CN" altLang="en-US" sz="2800">
                <a:solidFill>
                  <a:schemeClr val="bg1"/>
                </a:solidFill>
                <a:latin typeface="黑体" panose="02010609060101010101" pitchFamily="49" charset="-122"/>
                <a:ea typeface="黑体" panose="02010609060101010101" pitchFamily="49" charset="-122"/>
              </a:rPr>
              <a:t>差</a:t>
            </a:r>
            <a:r>
              <a:rPr lang="zh-CN" altLang="en-US" sz="2800" smtClean="0">
                <a:solidFill>
                  <a:schemeClr val="bg1"/>
                </a:solidFill>
                <a:latin typeface="黑体" panose="02010609060101010101" pitchFamily="49" charset="-122"/>
                <a:ea typeface="黑体" panose="02010609060101010101" pitchFamily="49" charset="-122"/>
              </a:rPr>
              <a:t>、管理</a:t>
            </a:r>
            <a:r>
              <a:rPr lang="zh-CN" altLang="en-US" sz="2800">
                <a:solidFill>
                  <a:schemeClr val="bg1"/>
                </a:solidFill>
                <a:latin typeface="黑体" panose="02010609060101010101" pitchFamily="49" charset="-122"/>
                <a:ea typeface="黑体" panose="02010609060101010101" pitchFamily="49" charset="-122"/>
              </a:rPr>
              <a:t>不科学</a:t>
            </a:r>
            <a:r>
              <a:rPr lang="zh-CN" altLang="en-US" sz="2800" smtClean="0">
                <a:solidFill>
                  <a:schemeClr val="bg1"/>
                </a:solidFill>
                <a:latin typeface="黑体" panose="02010609060101010101" pitchFamily="49" charset="-122"/>
                <a:ea typeface="黑体" panose="02010609060101010101" pitchFamily="49" charset="-122"/>
              </a:rPr>
              <a:t>。</a:t>
            </a:r>
            <a:endParaRPr lang="en-US" altLang="zh-CN" sz="2800" smtClean="0">
              <a:solidFill>
                <a:schemeClr val="bg1"/>
              </a:solidFill>
              <a:latin typeface="黑体" panose="02010609060101010101" pitchFamily="49" charset="-122"/>
              <a:ea typeface="黑体" panose="02010609060101010101" pitchFamily="49" charset="-122"/>
            </a:endParaRPr>
          </a:p>
          <a:p>
            <a:r>
              <a:rPr lang="en-US" altLang="zh-CN" sz="2800" smtClean="0">
                <a:solidFill>
                  <a:schemeClr val="bg1"/>
                </a:solidFill>
                <a:latin typeface="黑体" panose="02010609060101010101" pitchFamily="49" charset="-122"/>
                <a:ea typeface="黑体" panose="02010609060101010101" pitchFamily="49" charset="-122"/>
              </a:rPr>
              <a:t>         ——《</a:t>
            </a:r>
            <a:r>
              <a:rPr lang="zh-CN" altLang="en-US" sz="2800" b="1">
                <a:solidFill>
                  <a:schemeClr val="bg1"/>
                </a:solidFill>
                <a:latin typeface="黑体" panose="02010609060101010101" pitchFamily="49" charset="-122"/>
                <a:ea typeface="黑体" panose="02010609060101010101" pitchFamily="49" charset="-122"/>
              </a:rPr>
              <a:t>论近代民族资本主义工业发展历程及</a:t>
            </a:r>
            <a:r>
              <a:rPr lang="zh-CN" altLang="en-US" sz="2800" b="1" smtClean="0">
                <a:solidFill>
                  <a:schemeClr val="bg1"/>
                </a:solidFill>
                <a:latin typeface="黑体" panose="02010609060101010101" pitchFamily="49" charset="-122"/>
                <a:ea typeface="黑体" panose="02010609060101010101" pitchFamily="49" charset="-122"/>
              </a:rPr>
              <a:t>特点</a:t>
            </a:r>
            <a:r>
              <a:rPr lang="en-US" altLang="zh-CN" sz="2800" b="1" smtClean="0">
                <a:solidFill>
                  <a:schemeClr val="bg1"/>
                </a:solidFill>
                <a:latin typeface="黑体" panose="02010609060101010101" pitchFamily="49" charset="-122"/>
                <a:ea typeface="黑体" panose="02010609060101010101" pitchFamily="49" charset="-122"/>
              </a:rPr>
              <a:t>——</a:t>
            </a:r>
            <a:r>
              <a:rPr lang="zh-CN" altLang="en-US" sz="2800" b="1" smtClean="0">
                <a:solidFill>
                  <a:schemeClr val="bg1"/>
                </a:solidFill>
                <a:latin typeface="黑体" panose="02010609060101010101" pitchFamily="49" charset="-122"/>
                <a:ea typeface="黑体" panose="02010609060101010101" pitchFamily="49" charset="-122"/>
              </a:rPr>
              <a:t>以</a:t>
            </a:r>
            <a:r>
              <a:rPr lang="en-US" altLang="zh-CN" sz="2800" b="1" smtClean="0">
                <a:solidFill>
                  <a:schemeClr val="bg1"/>
                </a:solidFill>
                <a:latin typeface="黑体" panose="02010609060101010101" pitchFamily="49" charset="-122"/>
                <a:ea typeface="黑体" panose="02010609060101010101" pitchFamily="49" charset="-122"/>
              </a:rPr>
              <a:t>20</a:t>
            </a:r>
            <a:r>
              <a:rPr lang="zh-CN" altLang="en-US" sz="2800" b="1" smtClean="0">
                <a:solidFill>
                  <a:schemeClr val="bg1"/>
                </a:solidFill>
                <a:latin typeface="黑体" panose="02010609060101010101" pitchFamily="49" charset="-122"/>
                <a:ea typeface="黑体" panose="02010609060101010101" pitchFamily="49" charset="-122"/>
              </a:rPr>
              <a:t>世纪</a:t>
            </a:r>
            <a:r>
              <a:rPr lang="en-US" altLang="zh-CN" sz="2800" b="1" smtClean="0">
                <a:solidFill>
                  <a:schemeClr val="bg1"/>
                </a:solidFill>
                <a:latin typeface="黑体" panose="02010609060101010101" pitchFamily="49" charset="-122"/>
                <a:ea typeface="黑体" panose="02010609060101010101" pitchFamily="49" charset="-122"/>
              </a:rPr>
              <a:t>30</a:t>
            </a:r>
            <a:r>
              <a:rPr lang="zh-CN" altLang="en-US" sz="2800" b="1" smtClean="0">
                <a:solidFill>
                  <a:schemeClr val="bg1"/>
                </a:solidFill>
                <a:latin typeface="黑体" panose="02010609060101010101" pitchFamily="49" charset="-122"/>
                <a:ea typeface="黑体" panose="02010609060101010101" pitchFamily="49" charset="-122"/>
              </a:rPr>
              <a:t>年代</a:t>
            </a:r>
            <a:r>
              <a:rPr lang="zh-CN" altLang="en-US" sz="2800" b="1">
                <a:solidFill>
                  <a:schemeClr val="bg1"/>
                </a:solidFill>
                <a:latin typeface="黑体" panose="02010609060101010101" pitchFamily="49" charset="-122"/>
                <a:ea typeface="黑体" panose="02010609060101010101" pitchFamily="49" charset="-122"/>
              </a:rPr>
              <a:t>以前长江中下游电业为例 </a:t>
            </a:r>
            <a:r>
              <a:rPr lang="en-US" altLang="zh-CN" sz="2800" smtClean="0">
                <a:solidFill>
                  <a:schemeClr val="bg1"/>
                </a:solidFill>
                <a:latin typeface="黑体" panose="02010609060101010101" pitchFamily="49" charset="-122"/>
                <a:ea typeface="黑体" panose="02010609060101010101" pitchFamily="49" charset="-122"/>
              </a:rPr>
              <a:t>》</a:t>
            </a:r>
            <a:endParaRPr lang="zh-CN" altLang="en-US" sz="2800">
              <a:solidFill>
                <a:schemeClr val="bg1"/>
              </a:solidFill>
              <a:latin typeface="黑体" panose="02010609060101010101" pitchFamily="49" charset="-122"/>
              <a:ea typeface="黑体" panose="02010609060101010101" pitchFamily="49" charset="-122"/>
            </a:endParaRPr>
          </a:p>
        </p:txBody>
      </p:sp>
      <p:sp>
        <p:nvSpPr>
          <p:cNvPr id="3" name="文本框 3">
            <a:extLst>
              <a:ext uri="{FF2B5EF4-FFF2-40B4-BE49-F238E27FC236}">
                <a16:creationId xmlns:a16="http://schemas.microsoft.com/office/drawing/2014/main" xmlns="" id="{25A862A9-A208-40D3-AA02-F0DE8C111B7F}"/>
              </a:ext>
            </a:extLst>
          </p:cNvPr>
          <p:cNvSpPr txBox="1"/>
          <p:nvPr/>
        </p:nvSpPr>
        <p:spPr>
          <a:xfrm>
            <a:off x="245959" y="103847"/>
            <a:ext cx="8691925" cy="1077218"/>
          </a:xfrm>
          <a:prstGeom prst="rect">
            <a:avLst/>
          </a:prstGeom>
          <a:solidFill>
            <a:srgbClr val="FFFF00"/>
          </a:solid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3200" b="1" i="0" u="none" strike="noStrike" kern="1200" cap="none" spc="0" normalizeH="0" baseline="0" noProof="0" smtClean="0">
                <a:ln>
                  <a:noFill/>
                </a:ln>
                <a:solidFill>
                  <a:srgbClr val="FF0000"/>
                </a:solidFill>
                <a:effectLst/>
                <a:uLnTx/>
                <a:uFillTx/>
                <a:latin typeface="黑体" panose="02010609060101010101" pitchFamily="49" charset="-122"/>
                <a:ea typeface="黑体" panose="02010609060101010101" pitchFamily="49" charset="-122"/>
                <a:cs typeface="+mn-cs"/>
              </a:rPr>
              <a:t>阅读</a:t>
            </a:r>
            <a:r>
              <a:rPr lang="zh-CN" altLang="en-US" sz="3200" b="1" noProof="0">
                <a:solidFill>
                  <a:srgbClr val="FF0000"/>
                </a:solidFill>
                <a:latin typeface="黑体" panose="02010609060101010101" pitchFamily="49" charset="-122"/>
                <a:ea typeface="黑体" panose="02010609060101010101" pitchFamily="49" charset="-122"/>
              </a:rPr>
              <a:t>材料</a:t>
            </a:r>
            <a:r>
              <a:rPr lang="zh-CN" altLang="en-US" sz="3200" b="1" smtClean="0">
                <a:solidFill>
                  <a:srgbClr val="FF0000"/>
                </a:solidFill>
                <a:latin typeface="黑体" panose="02010609060101010101" pitchFamily="49" charset="-122"/>
                <a:ea typeface="黑体" panose="02010609060101010101" pitchFamily="49" charset="-122"/>
              </a:rPr>
              <a:t>和地图思考中国民族工业有哪些特点？</a:t>
            </a:r>
            <a:endParaRPr lang="en-US" altLang="zh-CN" sz="3200" b="1" smtClean="0">
              <a:solidFill>
                <a:srgbClr val="FF0000"/>
              </a:solidFill>
              <a:latin typeface="黑体" panose="02010609060101010101" pitchFamily="49" charset="-122"/>
              <a:ea typeface="黑体" panose="02010609060101010101" pitchFamily="49" charset="-122"/>
            </a:endParaRPr>
          </a:p>
          <a:p>
            <a:pPr marL="0" marR="0" lvl="0" indent="0" defTabSz="914400" rtl="0" eaLnBrk="1" fontAlgn="auto" latinLnBrk="0" hangingPunct="1">
              <a:lnSpc>
                <a:spcPct val="100000"/>
              </a:lnSpc>
              <a:spcBef>
                <a:spcPct val="0"/>
              </a:spcBef>
              <a:spcAft>
                <a:spcPct val="0"/>
              </a:spcAft>
              <a:buClrTx/>
              <a:buSzTx/>
              <a:buFontTx/>
              <a:buNone/>
              <a:defRPr/>
            </a:pPr>
            <a:r>
              <a:rPr lang="zh-CN" altLang="en-US" sz="3200" b="1" smtClean="0">
                <a:solidFill>
                  <a:srgbClr val="FF0000"/>
                </a:solidFill>
                <a:latin typeface="黑体" panose="02010609060101010101" pitchFamily="49" charset="-122"/>
                <a:ea typeface="黑体" panose="02010609060101010101" pitchFamily="49" charset="-122"/>
              </a:rPr>
              <a:t>结合所学思考为什么会出现这些特点</a:t>
            </a:r>
            <a:r>
              <a:rPr lang="en-US" altLang="zh-CN" sz="3200" b="1" smtClean="0">
                <a:solidFill>
                  <a:srgbClr val="FF0000"/>
                </a:solidFill>
                <a:latin typeface="黑体" panose="02010609060101010101" pitchFamily="49" charset="-122"/>
                <a:ea typeface="黑体" panose="02010609060101010101" pitchFamily="49" charset="-122"/>
              </a:rPr>
              <a:t>?</a:t>
            </a:r>
            <a:endParaRPr kumimoji="0" lang="zh-CN" altLang="en-US" sz="32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mn-cs"/>
            </a:endParaRPr>
          </a:p>
        </p:txBody>
      </p:sp>
    </p:spTree>
    <p:extLst>
      <p:ext uri="{BB962C8B-B14F-4D97-AF65-F5344CB8AC3E}">
        <p14:creationId xmlns:p14="http://schemas.microsoft.com/office/powerpoint/2010/main" val="823951790"/>
      </p:ext>
    </p:extLst>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1"/>
          <p:cNvPicPr>
            <a:picLocks noChangeAspect="1"/>
          </p:cNvPicPr>
          <p:nvPr/>
        </p:nvPicPr>
        <p:blipFill>
          <a:blip r:embed="rId3"/>
          <a:srcRect l="2403" t="2443" r="2325" b="2714"/>
          <a:stretch>
            <a:fillRect/>
          </a:stretch>
        </p:blipFill>
        <p:spPr>
          <a:xfrm>
            <a:off x="629603" y="252413"/>
            <a:ext cx="6992938" cy="5995988"/>
          </a:xfrm>
          <a:prstGeom prst="rect">
            <a:avLst/>
          </a:prstGeom>
          <a:ln w="38100" cap="sq">
            <a:noFill/>
            <a:prstDash val="solid"/>
            <a:miter lim="800000"/>
          </a:ln>
          <a:effectLst>
            <a:glow rad="228600">
              <a:schemeClr val="accent1">
                <a:satMod val="175000"/>
                <a:alpha val="40000"/>
              </a:schemeClr>
            </a:glow>
            <a:outerShdw blurRad="50800" dist="38100" dir="2700000" algn="tl" rotWithShape="0">
              <a:srgbClr val="000000">
                <a:alpha val="43000"/>
              </a:srgbClr>
            </a:outerShdw>
          </a:effectLst>
        </p:spPr>
      </p:pic>
      <p:sp>
        <p:nvSpPr>
          <p:cNvPr id="814083" name="矩形标注 2"/>
          <p:cNvSpPr>
            <a:spLocks noChangeArrowheads="1"/>
          </p:cNvSpPr>
          <p:nvPr/>
        </p:nvSpPr>
        <p:spPr bwMode="auto">
          <a:xfrm>
            <a:off x="3200400" y="4041775"/>
            <a:ext cx="2089150" cy="830263"/>
          </a:xfrm>
          <a:prstGeom prst="wedgeRectCallout">
            <a:avLst>
              <a:gd name="adj1" fmla="val 44014"/>
              <a:gd name="adj2" fmla="val -98009"/>
            </a:avLst>
          </a:prstGeom>
          <a:solidFill>
            <a:schemeClr val="tx1"/>
          </a:solidFill>
          <a:ln w="9525">
            <a:solidFill>
              <a:schemeClr val="tx1"/>
            </a:solidFill>
            <a:round/>
            <a:headEnd type="none" w="sm" len="sm"/>
            <a:tailEnd type="none" w="sm" len="sm"/>
          </a:ln>
        </p:spPr>
        <p:txBody>
          <a:bodyPr lIns="92075" tIns="46038" rIns="92075" bIns="46038" anchor="ctr">
            <a:spAutoFit/>
          </a:bodyPr>
          <a:lstStyle>
            <a:lvl1pPr eaLnBrk="0" hangingPunct="0">
              <a:spcBef>
                <a:spcPct val="20000"/>
              </a:spcBef>
              <a:buChar char="•"/>
              <a:defRPr sz="3200">
                <a:solidFill>
                  <a:schemeClr val="tx1"/>
                </a:solidFill>
                <a:latin typeface="Arial" panose="020b0604020202020204" pitchFamily="34" charset="0"/>
                <a:ea typeface="宋体"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9pPr>
          </a:lstStyle>
          <a:p>
            <a:pPr algn="ctr" eaLnBrk="1" fontAlgn="base" hangingPunct="1">
              <a:spcBef>
                <a:spcPct val="0"/>
              </a:spcBef>
              <a:spcAft>
                <a:spcPct val="0"/>
              </a:spcAft>
              <a:buFontTx/>
              <a:buNone/>
            </a:pPr>
            <a:r>
              <a:rPr lang="zh-CN" altLang="en-US" sz="2400">
                <a:solidFill>
                  <a:srgbClr val="FFFF66"/>
                </a:solidFill>
                <a:latin typeface="Times New Roman" pitchFamily="18" charset="0"/>
                <a:ea typeface="创艺简隶书"/>
                <a:cs typeface="创艺简隶书"/>
              </a:rPr>
              <a:t>安庆</a:t>
            </a:r>
            <a:r>
              <a:rPr lang="zh-CN" altLang="en-US" sz="2400">
                <a:solidFill>
                  <a:srgbClr val="FFFF00"/>
                </a:solidFill>
                <a:latin typeface="Times New Roman" pitchFamily="18" charset="0"/>
                <a:ea typeface="创艺简隶书"/>
                <a:cs typeface="创艺简隶书"/>
              </a:rPr>
              <a:t>内军械所</a:t>
            </a:r>
          </a:p>
          <a:p>
            <a:pPr algn="ctr" eaLnBrk="1" fontAlgn="base" hangingPunct="1">
              <a:spcBef>
                <a:spcPct val="0"/>
              </a:spcBef>
              <a:spcAft>
                <a:spcPct val="0"/>
              </a:spcAft>
              <a:buFontTx/>
              <a:buNone/>
            </a:pPr>
            <a:r>
              <a:rPr lang="en-US" altLang="zh-CN" sz="2400">
                <a:solidFill>
                  <a:srgbClr val="FFFF00"/>
                </a:solidFill>
                <a:latin typeface="Times New Roman" pitchFamily="18" charset="0"/>
                <a:ea typeface="创艺简隶书"/>
                <a:cs typeface="创艺简隶书"/>
              </a:rPr>
              <a:t>1861  </a:t>
            </a:r>
            <a:r>
              <a:rPr lang="zh-CN" altLang="en-US" sz="2400">
                <a:solidFill>
                  <a:srgbClr val="FFFF00"/>
                </a:solidFill>
                <a:latin typeface="Times New Roman" pitchFamily="18" charset="0"/>
                <a:ea typeface="创艺简隶书"/>
                <a:cs typeface="创艺简隶书"/>
              </a:rPr>
              <a:t>曾国藩</a:t>
            </a:r>
          </a:p>
        </p:txBody>
      </p:sp>
      <p:sp>
        <p:nvSpPr>
          <p:cNvPr id="814084" name="矩形标注 3"/>
          <p:cNvSpPr>
            <a:spLocks noChangeArrowheads="1"/>
          </p:cNvSpPr>
          <p:nvPr/>
        </p:nvSpPr>
        <p:spPr bwMode="auto">
          <a:xfrm>
            <a:off x="5946775" y="4025900"/>
            <a:ext cx="2087563" cy="830263"/>
          </a:xfrm>
          <a:prstGeom prst="wedgeRectCallout">
            <a:avLst>
              <a:gd name="adj1" fmla="val -40481"/>
              <a:gd name="adj2" fmla="val -110292"/>
            </a:avLst>
          </a:prstGeom>
          <a:solidFill>
            <a:schemeClr val="tx1"/>
          </a:solidFill>
          <a:ln w="9525">
            <a:solidFill>
              <a:schemeClr val="tx1"/>
            </a:solidFill>
            <a:round/>
            <a:headEnd type="none" w="sm" len="sm"/>
            <a:tailEnd type="none" w="sm" len="sm"/>
          </a:ln>
        </p:spPr>
        <p:txBody>
          <a:bodyPr lIns="92075" tIns="46038" rIns="92075" bIns="46038" anchor="ctr">
            <a:spAutoFit/>
          </a:bodyPr>
          <a:lstStyle>
            <a:lvl1pPr eaLnBrk="0" hangingPunct="0">
              <a:spcBef>
                <a:spcPct val="20000"/>
              </a:spcBef>
              <a:buChar char="•"/>
              <a:defRPr sz="3200">
                <a:solidFill>
                  <a:schemeClr val="tx1"/>
                </a:solidFill>
                <a:latin typeface="Arial" panose="020b0604020202020204" pitchFamily="34" charset="0"/>
                <a:ea typeface="宋体"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9pPr>
          </a:lstStyle>
          <a:p>
            <a:pPr algn="ctr" eaLnBrk="1" fontAlgn="base" hangingPunct="1">
              <a:spcBef>
                <a:spcPct val="0"/>
              </a:spcBef>
              <a:spcAft>
                <a:spcPct val="0"/>
              </a:spcAft>
              <a:buFontTx/>
              <a:buNone/>
            </a:pPr>
            <a:r>
              <a:rPr lang="zh-CN" altLang="en-US" sz="2400">
                <a:solidFill>
                  <a:srgbClr val="FFFF00"/>
                </a:solidFill>
                <a:latin typeface="Times New Roman" pitchFamily="18" charset="0"/>
                <a:ea typeface="创艺简隶书"/>
                <a:cs typeface="创艺简隶书"/>
              </a:rPr>
              <a:t>江南制造总局</a:t>
            </a:r>
            <a:r>
              <a:rPr lang="en-US" altLang="zh-CN" sz="2400">
                <a:solidFill>
                  <a:srgbClr val="FFFF00"/>
                </a:solidFill>
                <a:latin typeface="Times New Roman" pitchFamily="18" charset="0"/>
                <a:ea typeface="创艺简隶书"/>
                <a:cs typeface="创艺简隶书"/>
              </a:rPr>
              <a:t>1865  </a:t>
            </a:r>
            <a:r>
              <a:rPr lang="zh-CN" altLang="en-US" sz="2400">
                <a:solidFill>
                  <a:srgbClr val="FFFF00"/>
                </a:solidFill>
                <a:latin typeface="Times New Roman" pitchFamily="18" charset="0"/>
                <a:ea typeface="创艺简隶书"/>
                <a:cs typeface="创艺简隶书"/>
              </a:rPr>
              <a:t>李鸿章</a:t>
            </a:r>
          </a:p>
        </p:txBody>
      </p:sp>
      <p:sp>
        <p:nvSpPr>
          <p:cNvPr id="814085" name="矩形标注 4"/>
          <p:cNvSpPr>
            <a:spLocks noChangeArrowheads="1"/>
          </p:cNvSpPr>
          <p:nvPr/>
        </p:nvSpPr>
        <p:spPr bwMode="auto">
          <a:xfrm>
            <a:off x="5946775" y="5178425"/>
            <a:ext cx="1931988" cy="828675"/>
          </a:xfrm>
          <a:prstGeom prst="wedgeRectCallout">
            <a:avLst>
              <a:gd name="adj1" fmla="val -59435"/>
              <a:gd name="adj2" fmla="val -78597"/>
            </a:avLst>
          </a:prstGeom>
          <a:solidFill>
            <a:schemeClr val="tx1"/>
          </a:solidFill>
          <a:ln w="9525">
            <a:solidFill>
              <a:schemeClr val="tx1"/>
            </a:solidFill>
            <a:round/>
            <a:headEnd type="none" w="sm" len="sm"/>
            <a:tailEnd type="none" w="sm" len="sm"/>
          </a:ln>
        </p:spPr>
        <p:txBody>
          <a:bodyPr lIns="92075" tIns="46038" rIns="92075" bIns="46038" anchor="ctr">
            <a:spAutoFit/>
          </a:bodyPr>
          <a:lstStyle>
            <a:lvl1pPr eaLnBrk="0" hangingPunct="0">
              <a:spcBef>
                <a:spcPct val="20000"/>
              </a:spcBef>
              <a:buChar char="•"/>
              <a:defRPr sz="3200">
                <a:solidFill>
                  <a:schemeClr val="tx1"/>
                </a:solidFill>
                <a:latin typeface="Arial" panose="020b0604020202020204" pitchFamily="34" charset="0"/>
                <a:ea typeface="宋体"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9pPr>
          </a:lstStyle>
          <a:p>
            <a:pPr algn="ctr" eaLnBrk="1" fontAlgn="base" hangingPunct="1">
              <a:spcBef>
                <a:spcPct val="0"/>
              </a:spcBef>
              <a:spcAft>
                <a:spcPct val="0"/>
              </a:spcAft>
              <a:buFontTx/>
              <a:buNone/>
            </a:pPr>
            <a:r>
              <a:rPr lang="zh-CN" altLang="en-US" sz="2400">
                <a:solidFill>
                  <a:srgbClr val="FFFF00"/>
                </a:solidFill>
                <a:latin typeface="Times New Roman" pitchFamily="18" charset="0"/>
                <a:ea typeface="创艺简隶书"/>
                <a:cs typeface="创艺简隶书"/>
              </a:rPr>
              <a:t>福州船政局1866  左宗棠</a:t>
            </a:r>
          </a:p>
        </p:txBody>
      </p:sp>
      <p:sp>
        <p:nvSpPr>
          <p:cNvPr id="814086" name="矩形标注 5"/>
          <p:cNvSpPr>
            <a:spLocks noChangeArrowheads="1"/>
          </p:cNvSpPr>
          <p:nvPr/>
        </p:nvSpPr>
        <p:spPr bwMode="auto">
          <a:xfrm flipH="1">
            <a:off x="2514600" y="1203325"/>
            <a:ext cx="2362200" cy="830263"/>
          </a:xfrm>
          <a:prstGeom prst="wedgeRectCallout">
            <a:avLst>
              <a:gd name="adj1" fmla="val -60514"/>
              <a:gd name="adj2" fmla="val -42194"/>
            </a:avLst>
          </a:prstGeom>
          <a:solidFill>
            <a:schemeClr val="tx1"/>
          </a:solidFill>
          <a:ln w="9525">
            <a:solidFill>
              <a:schemeClr val="tx1"/>
            </a:solidFill>
            <a:round/>
            <a:headEnd type="none" w="sm" len="sm"/>
            <a:tailEnd type="none" w="sm" len="sm"/>
          </a:ln>
        </p:spPr>
        <p:txBody>
          <a:bodyPr lIns="92075" tIns="46038" rIns="92075" bIns="46038" anchor="ctr">
            <a:spAutoFit/>
          </a:bodyPr>
          <a:lstStyle>
            <a:lvl1pPr eaLnBrk="0" hangingPunct="0">
              <a:spcBef>
                <a:spcPct val="20000"/>
              </a:spcBef>
              <a:buChar char="•"/>
              <a:defRPr sz="3200">
                <a:solidFill>
                  <a:schemeClr val="tx1"/>
                </a:solidFill>
                <a:latin typeface="Arial" panose="020b0604020202020204" pitchFamily="34" charset="0"/>
                <a:ea typeface="宋体"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9pPr>
          </a:lstStyle>
          <a:p>
            <a:pPr algn="ctr" eaLnBrk="1" fontAlgn="base" hangingPunct="1">
              <a:spcBef>
                <a:spcPct val="0"/>
              </a:spcBef>
              <a:spcAft>
                <a:spcPct val="0"/>
              </a:spcAft>
              <a:buFontTx/>
              <a:buNone/>
            </a:pPr>
            <a:r>
              <a:rPr lang="zh-CN" altLang="en-US" sz="2400">
                <a:solidFill>
                  <a:srgbClr val="FFFF66"/>
                </a:solidFill>
                <a:latin typeface="Times New Roman" pitchFamily="18" charset="0"/>
                <a:ea typeface="创艺简隶书"/>
                <a:cs typeface="创艺简隶书"/>
              </a:rPr>
              <a:t>天津机器制造局</a:t>
            </a:r>
            <a:r>
              <a:rPr lang="en-US" altLang="zh-CN" sz="2400">
                <a:solidFill>
                  <a:srgbClr val="FFFF66"/>
                </a:solidFill>
                <a:latin typeface="Times New Roman" pitchFamily="18" charset="0"/>
                <a:ea typeface="创艺简隶书"/>
                <a:cs typeface="创艺简隶书"/>
              </a:rPr>
              <a:t>1866  </a:t>
            </a:r>
            <a:r>
              <a:rPr lang="zh-CN" altLang="en-US" sz="2400">
                <a:solidFill>
                  <a:srgbClr val="FFFF66"/>
                </a:solidFill>
                <a:latin typeface="Times New Roman" pitchFamily="18" charset="0"/>
                <a:ea typeface="创艺简隶书"/>
                <a:cs typeface="创艺简隶书"/>
              </a:rPr>
              <a:t>崇厚</a:t>
            </a:r>
            <a:endParaRPr lang="en-US" altLang="zh-CN" sz="2400">
              <a:solidFill>
                <a:srgbClr val="FFFF66"/>
              </a:solidFill>
              <a:latin typeface="Times New Roman" pitchFamily="18" charset="0"/>
              <a:ea typeface="创艺简隶书"/>
              <a:cs typeface="创艺简隶书"/>
            </a:endParaRPr>
          </a:p>
        </p:txBody>
      </p:sp>
      <p:sp>
        <p:nvSpPr>
          <p:cNvPr id="814087" name="椭圆 7"/>
          <p:cNvSpPr>
            <a:spLocks noChangeArrowheads="1"/>
          </p:cNvSpPr>
          <p:nvPr/>
        </p:nvSpPr>
        <p:spPr bwMode="auto">
          <a:xfrm>
            <a:off x="6070600" y="3248025"/>
            <a:ext cx="144463" cy="203200"/>
          </a:xfrm>
          <a:prstGeom prst="ellipse">
            <a:avLst/>
          </a:prstGeom>
          <a:solidFill>
            <a:srgbClr val="FFFF00"/>
          </a:solidFill>
          <a:ln w="38100">
            <a:solidFill>
              <a:srgbClr val="FF0000"/>
            </a:solidFill>
            <a:round/>
            <a:headEnd type="none" w="sm" len="sm"/>
            <a:tailEnd type="none" w="sm" len="sm"/>
          </a:ln>
        </p:spPr>
        <p:txBody>
          <a:bodyPr lIns="92075" tIns="46038" rIns="92075" bIns="46038" anchor="ctr">
            <a:spAutoFit/>
          </a:bodyPr>
          <a:lstStyle>
            <a:lvl1pPr eaLnBrk="0" hangingPunct="0">
              <a:spcBef>
                <a:spcPct val="20000"/>
              </a:spcBef>
              <a:buChar char="•"/>
              <a:defRPr sz="3200">
                <a:solidFill>
                  <a:schemeClr val="tx1"/>
                </a:solidFill>
                <a:latin typeface="Arial" panose="020b0604020202020204" pitchFamily="34" charset="0"/>
                <a:ea typeface="宋体"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9pPr>
          </a:lstStyle>
          <a:p>
            <a:pPr algn="ctr" eaLnBrk="1" fontAlgn="base" hangingPunct="1">
              <a:spcBef>
                <a:spcPct val="0"/>
              </a:spcBef>
              <a:spcAft>
                <a:spcPct val="0"/>
              </a:spcAft>
              <a:buFontTx/>
              <a:buNone/>
            </a:pPr>
            <a:endParaRPr lang="zh-CN" altLang="en-US" sz="1800">
              <a:solidFill>
                <a:srgbClr val="000000"/>
              </a:solidFill>
            </a:endParaRPr>
          </a:p>
        </p:txBody>
      </p:sp>
      <p:sp>
        <p:nvSpPr>
          <p:cNvPr id="814088" name="椭圆 8"/>
          <p:cNvSpPr>
            <a:spLocks noChangeArrowheads="1"/>
          </p:cNvSpPr>
          <p:nvPr/>
        </p:nvSpPr>
        <p:spPr bwMode="auto">
          <a:xfrm>
            <a:off x="5062538" y="3551238"/>
            <a:ext cx="144462" cy="204787"/>
          </a:xfrm>
          <a:prstGeom prst="ellipse">
            <a:avLst/>
          </a:prstGeom>
          <a:solidFill>
            <a:srgbClr val="FFFF00"/>
          </a:solidFill>
          <a:ln w="38100">
            <a:solidFill>
              <a:srgbClr val="FF0000"/>
            </a:solidFill>
            <a:round/>
            <a:headEnd type="none" w="sm" len="sm"/>
            <a:tailEnd type="none" w="sm" len="sm"/>
          </a:ln>
        </p:spPr>
        <p:txBody>
          <a:bodyPr lIns="92075" tIns="46038" rIns="92075" bIns="46038" anchor="ctr">
            <a:spAutoFit/>
          </a:bodyPr>
          <a:lstStyle>
            <a:lvl1pPr eaLnBrk="0" hangingPunct="0">
              <a:spcBef>
                <a:spcPct val="20000"/>
              </a:spcBef>
              <a:buChar char="•"/>
              <a:defRPr sz="3200">
                <a:solidFill>
                  <a:schemeClr val="tx1"/>
                </a:solidFill>
                <a:latin typeface="Arial" panose="020b0604020202020204" pitchFamily="34" charset="0"/>
                <a:ea typeface="宋体"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9pPr>
          </a:lstStyle>
          <a:p>
            <a:pPr algn="ctr" eaLnBrk="1" fontAlgn="base" hangingPunct="1">
              <a:spcBef>
                <a:spcPct val="0"/>
              </a:spcBef>
              <a:spcAft>
                <a:spcPct val="0"/>
              </a:spcAft>
              <a:buFontTx/>
              <a:buNone/>
            </a:pPr>
            <a:endParaRPr lang="zh-CN" altLang="en-US" sz="1800">
              <a:solidFill>
                <a:srgbClr val="000000"/>
              </a:solidFill>
            </a:endParaRPr>
          </a:p>
        </p:txBody>
      </p:sp>
      <p:sp>
        <p:nvSpPr>
          <p:cNvPr id="814089" name="椭圆 9"/>
          <p:cNvSpPr>
            <a:spLocks noChangeArrowheads="1"/>
          </p:cNvSpPr>
          <p:nvPr/>
        </p:nvSpPr>
        <p:spPr bwMode="auto">
          <a:xfrm>
            <a:off x="5710238" y="4856163"/>
            <a:ext cx="144462" cy="203200"/>
          </a:xfrm>
          <a:prstGeom prst="ellipse">
            <a:avLst/>
          </a:prstGeom>
          <a:solidFill>
            <a:srgbClr val="FFFF00"/>
          </a:solidFill>
          <a:ln w="38100">
            <a:solidFill>
              <a:srgbClr val="FF0000"/>
            </a:solidFill>
            <a:round/>
            <a:headEnd type="none" w="sm" len="sm"/>
            <a:tailEnd type="none" w="sm" len="sm"/>
          </a:ln>
        </p:spPr>
        <p:txBody>
          <a:bodyPr lIns="92075" tIns="46038" rIns="92075" bIns="46038" anchor="ctr">
            <a:spAutoFit/>
          </a:bodyPr>
          <a:lstStyle>
            <a:lvl1pPr eaLnBrk="0" hangingPunct="0">
              <a:spcBef>
                <a:spcPct val="20000"/>
              </a:spcBef>
              <a:buChar char="•"/>
              <a:defRPr sz="3200">
                <a:solidFill>
                  <a:schemeClr val="tx1"/>
                </a:solidFill>
                <a:latin typeface="Arial" panose="020b0604020202020204" pitchFamily="34" charset="0"/>
                <a:ea typeface="宋体"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9pPr>
          </a:lstStyle>
          <a:p>
            <a:pPr algn="ctr" eaLnBrk="1" fontAlgn="base" hangingPunct="1">
              <a:spcBef>
                <a:spcPct val="0"/>
              </a:spcBef>
              <a:spcAft>
                <a:spcPct val="0"/>
              </a:spcAft>
              <a:buFontTx/>
              <a:buNone/>
            </a:pPr>
            <a:endParaRPr lang="zh-CN" altLang="en-US" sz="1800">
              <a:solidFill>
                <a:srgbClr val="000000"/>
              </a:solidFill>
            </a:endParaRPr>
          </a:p>
        </p:txBody>
      </p:sp>
      <p:sp>
        <p:nvSpPr>
          <p:cNvPr id="814090" name="矩形标注 10"/>
          <p:cNvSpPr>
            <a:spLocks noChangeArrowheads="1"/>
          </p:cNvSpPr>
          <p:nvPr/>
        </p:nvSpPr>
        <p:spPr bwMode="auto">
          <a:xfrm>
            <a:off x="6556375" y="2438400"/>
            <a:ext cx="1944688" cy="822325"/>
          </a:xfrm>
          <a:prstGeom prst="wedgeRectCallout">
            <a:avLst>
              <a:gd name="adj1" fmla="val -68023"/>
              <a:gd name="adj2" fmla="val 53819"/>
            </a:avLst>
          </a:prstGeom>
          <a:solidFill>
            <a:srgbClr val="FF0000"/>
          </a:solidFill>
          <a:ln w="57150">
            <a:solidFill>
              <a:srgbClr val="FFFF00"/>
            </a:solidFill>
            <a:round/>
            <a:headEnd type="none" w="sm" len="sm"/>
            <a:tailEnd type="none" w="sm" len="sm"/>
          </a:ln>
        </p:spPr>
        <p:txBody>
          <a:bodyPr lIns="92075" tIns="46038" rIns="92075" bIns="46038" anchor="ctr">
            <a:spAutoFit/>
          </a:bodyPr>
          <a:lstStyle>
            <a:lvl1pPr eaLnBrk="0" hangingPunct="0">
              <a:spcBef>
                <a:spcPct val="20000"/>
              </a:spcBef>
              <a:buChar char="•"/>
              <a:defRPr sz="3200">
                <a:solidFill>
                  <a:schemeClr val="tx1"/>
                </a:solidFill>
                <a:latin typeface="Arial" panose="020b0604020202020204" pitchFamily="34" charset="0"/>
                <a:ea typeface="宋体"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9pPr>
          </a:lstStyle>
          <a:p>
            <a:pPr algn="ctr" eaLnBrk="1" fontAlgn="base" hangingPunct="1">
              <a:spcBef>
                <a:spcPct val="0"/>
              </a:spcBef>
              <a:spcAft>
                <a:spcPct val="0"/>
              </a:spcAft>
              <a:buFontTx/>
              <a:buNone/>
            </a:pPr>
            <a:r>
              <a:rPr lang="zh-CN" altLang="en-US" sz="2400">
                <a:solidFill>
                  <a:srgbClr val="FFFF00"/>
                </a:solidFill>
                <a:latin typeface="全新硬笔行书简"/>
                <a:ea typeface="创艺简隶书"/>
                <a:cs typeface="创艺简隶书"/>
              </a:rPr>
              <a:t>轮船招商局</a:t>
            </a:r>
            <a:endParaRPr lang="en-US" altLang="zh-CN" sz="2400">
              <a:solidFill>
                <a:srgbClr val="FFFF00"/>
              </a:solidFill>
              <a:latin typeface="全新硬笔行书简"/>
              <a:ea typeface="创艺简隶书"/>
              <a:cs typeface="创艺简隶书"/>
            </a:endParaRPr>
          </a:p>
          <a:p>
            <a:pPr algn="ctr" eaLnBrk="1" fontAlgn="base" hangingPunct="1">
              <a:spcBef>
                <a:spcPct val="0"/>
              </a:spcBef>
              <a:spcAft>
                <a:spcPct val="0"/>
              </a:spcAft>
              <a:buFontTx/>
              <a:buNone/>
            </a:pPr>
            <a:r>
              <a:rPr lang="en-US" altLang="zh-CN" sz="2400">
                <a:solidFill>
                  <a:srgbClr val="FFFF00"/>
                </a:solidFill>
                <a:latin typeface="Times New Roman" pitchFamily="18" charset="0"/>
                <a:ea typeface="创艺简隶书"/>
                <a:cs typeface="创艺简隶书"/>
              </a:rPr>
              <a:t>1872  </a:t>
            </a:r>
            <a:r>
              <a:rPr lang="zh-CN" altLang="en-US" sz="2400">
                <a:solidFill>
                  <a:srgbClr val="FFFF00"/>
                </a:solidFill>
                <a:latin typeface="Times New Roman" pitchFamily="18" charset="0"/>
                <a:ea typeface="创艺简隶书"/>
                <a:cs typeface="创艺简隶书"/>
              </a:rPr>
              <a:t>李鸿章 </a:t>
            </a:r>
            <a:endParaRPr lang="en-US" altLang="zh-CN" sz="2400">
              <a:solidFill>
                <a:srgbClr val="FFFF00"/>
              </a:solidFill>
              <a:latin typeface="Times New Roman" pitchFamily="18" charset="0"/>
              <a:ea typeface="创艺简隶书"/>
              <a:cs typeface="创艺简隶书"/>
            </a:endParaRPr>
          </a:p>
        </p:txBody>
      </p:sp>
      <p:sp>
        <p:nvSpPr>
          <p:cNvPr id="814091" name="矩形标注 11"/>
          <p:cNvSpPr>
            <a:spLocks noChangeArrowheads="1"/>
          </p:cNvSpPr>
          <p:nvPr/>
        </p:nvSpPr>
        <p:spPr bwMode="auto">
          <a:xfrm>
            <a:off x="5565775" y="381000"/>
            <a:ext cx="1800225" cy="822325"/>
          </a:xfrm>
          <a:prstGeom prst="wedgeRectCallout">
            <a:avLst>
              <a:gd name="adj1" fmla="val -68694"/>
              <a:gd name="adj2" fmla="val 62347"/>
            </a:avLst>
          </a:prstGeom>
          <a:solidFill>
            <a:srgbClr val="FF0000"/>
          </a:solidFill>
          <a:ln w="57150">
            <a:solidFill>
              <a:srgbClr val="FFFF00"/>
            </a:solidFill>
            <a:round/>
            <a:headEnd type="none" w="sm" len="sm"/>
            <a:tailEnd type="none" w="sm" len="sm"/>
          </a:ln>
        </p:spPr>
        <p:txBody>
          <a:bodyPr lIns="92075" tIns="46038" rIns="92075" bIns="46038" anchor="ctr">
            <a:spAutoFit/>
          </a:bodyPr>
          <a:lstStyle>
            <a:lvl1pPr eaLnBrk="0" hangingPunct="0">
              <a:spcBef>
                <a:spcPct val="20000"/>
              </a:spcBef>
              <a:buChar char="•"/>
              <a:defRPr sz="3200">
                <a:solidFill>
                  <a:schemeClr val="tx1"/>
                </a:solidFill>
                <a:latin typeface="Arial" panose="020b0604020202020204" pitchFamily="34" charset="0"/>
                <a:ea typeface="宋体"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9pPr>
          </a:lstStyle>
          <a:p>
            <a:pPr algn="ctr" eaLnBrk="1" fontAlgn="base" hangingPunct="1">
              <a:spcBef>
                <a:spcPct val="0"/>
              </a:spcBef>
              <a:spcAft>
                <a:spcPct val="0"/>
              </a:spcAft>
              <a:buFontTx/>
              <a:buNone/>
            </a:pPr>
            <a:r>
              <a:rPr lang="zh-CN" altLang="en-US" sz="2400">
                <a:solidFill>
                  <a:srgbClr val="FFFF00"/>
                </a:solidFill>
                <a:latin typeface="Times New Roman" pitchFamily="18" charset="0"/>
                <a:ea typeface="创艺简隶书"/>
                <a:cs typeface="创艺简隶书"/>
              </a:rPr>
              <a:t>开平煤矿</a:t>
            </a:r>
            <a:r>
              <a:rPr lang="en-US" altLang="zh-CN" sz="2400">
                <a:solidFill>
                  <a:srgbClr val="FFFF00"/>
                </a:solidFill>
                <a:latin typeface="Times New Roman" pitchFamily="18" charset="0"/>
                <a:ea typeface="创艺简隶书"/>
                <a:cs typeface="创艺简隶书"/>
              </a:rPr>
              <a:t>1876 </a:t>
            </a:r>
            <a:r>
              <a:rPr lang="zh-CN" altLang="en-US" sz="2400">
                <a:solidFill>
                  <a:srgbClr val="FFFF00"/>
                </a:solidFill>
                <a:latin typeface="Times New Roman" pitchFamily="18" charset="0"/>
                <a:ea typeface="创艺简隶书"/>
                <a:cs typeface="创艺简隶书"/>
              </a:rPr>
              <a:t>李鸿章</a:t>
            </a:r>
            <a:endParaRPr lang="en-US" altLang="zh-CN" sz="2400">
              <a:solidFill>
                <a:srgbClr val="FFFF00"/>
              </a:solidFill>
              <a:latin typeface="Times New Roman" pitchFamily="18" charset="0"/>
              <a:ea typeface="创艺简隶书"/>
              <a:cs typeface="创艺简隶书"/>
            </a:endParaRPr>
          </a:p>
        </p:txBody>
      </p:sp>
      <p:sp>
        <p:nvSpPr>
          <p:cNvPr id="814092" name="矩形标注 12"/>
          <p:cNvSpPr>
            <a:spLocks noChangeArrowheads="1"/>
          </p:cNvSpPr>
          <p:nvPr/>
        </p:nvSpPr>
        <p:spPr bwMode="auto">
          <a:xfrm>
            <a:off x="1905000" y="3049588"/>
            <a:ext cx="1800225" cy="828675"/>
          </a:xfrm>
          <a:prstGeom prst="wedgeRectCallout">
            <a:avLst>
              <a:gd name="adj1" fmla="val 94301"/>
              <a:gd name="adj2" fmla="val 27028"/>
            </a:avLst>
          </a:prstGeom>
          <a:solidFill>
            <a:srgbClr val="FF0000"/>
          </a:solidFill>
          <a:ln w="57150">
            <a:solidFill>
              <a:srgbClr val="FFFF00"/>
            </a:solidFill>
            <a:round/>
            <a:headEnd type="none" w="sm" len="sm"/>
            <a:tailEnd type="none" w="sm" len="sm"/>
          </a:ln>
        </p:spPr>
        <p:txBody>
          <a:bodyPr lIns="92075" tIns="46038" rIns="92075" bIns="46038" anchor="ctr">
            <a:spAutoFit/>
          </a:bodyPr>
          <a:lstStyle>
            <a:lvl1pPr eaLnBrk="0" hangingPunct="0">
              <a:spcBef>
                <a:spcPct val="20000"/>
              </a:spcBef>
              <a:buChar char="•"/>
              <a:defRPr sz="3200">
                <a:solidFill>
                  <a:schemeClr val="tx1"/>
                </a:solidFill>
                <a:latin typeface="Arial" panose="020b0604020202020204" pitchFamily="34" charset="0"/>
                <a:ea typeface="宋体"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9pPr>
          </a:lstStyle>
          <a:p>
            <a:pPr algn="ctr" eaLnBrk="1" fontAlgn="base" hangingPunct="1">
              <a:spcBef>
                <a:spcPct val="0"/>
              </a:spcBef>
              <a:spcAft>
                <a:spcPct val="0"/>
              </a:spcAft>
              <a:buFontTx/>
              <a:buNone/>
            </a:pPr>
            <a:r>
              <a:rPr lang="zh-CN" altLang="en-US" sz="2400">
                <a:solidFill>
                  <a:srgbClr val="FFFF00"/>
                </a:solidFill>
                <a:latin typeface="Times New Roman" pitchFamily="18" charset="0"/>
                <a:ea typeface="创艺简隶书"/>
                <a:cs typeface="创艺简隶书"/>
              </a:rPr>
              <a:t>汉阳铁厂</a:t>
            </a:r>
            <a:r>
              <a:rPr lang="en-US" altLang="zh-CN" sz="2400">
                <a:solidFill>
                  <a:srgbClr val="FFFF00"/>
                </a:solidFill>
                <a:latin typeface="Times New Roman" pitchFamily="18" charset="0"/>
                <a:ea typeface="创艺简隶书"/>
                <a:cs typeface="创艺简隶书"/>
              </a:rPr>
              <a:t>1890 </a:t>
            </a:r>
            <a:r>
              <a:rPr lang="zh-CN" altLang="en-US" sz="2400">
                <a:solidFill>
                  <a:srgbClr val="FFFF00"/>
                </a:solidFill>
                <a:latin typeface="Times New Roman" pitchFamily="18" charset="0"/>
                <a:ea typeface="创艺简隶书"/>
                <a:cs typeface="创艺简隶书"/>
              </a:rPr>
              <a:t>张之洞</a:t>
            </a:r>
            <a:endParaRPr lang="en-US" altLang="zh-CN" sz="2400">
              <a:solidFill>
                <a:srgbClr val="FFFF00"/>
              </a:solidFill>
              <a:latin typeface="Times New Roman" pitchFamily="18" charset="0"/>
              <a:ea typeface="创艺简隶书"/>
              <a:cs typeface="创艺简隶书"/>
            </a:endParaRPr>
          </a:p>
        </p:txBody>
      </p:sp>
      <p:sp>
        <p:nvSpPr>
          <p:cNvPr id="14" name="矩形标注 13"/>
          <p:cNvSpPr/>
          <p:nvPr/>
        </p:nvSpPr>
        <p:spPr>
          <a:xfrm>
            <a:off x="3659823" y="2213928"/>
            <a:ext cx="1792287" cy="822959"/>
          </a:xfrm>
          <a:prstGeom prst="wedgeRectCallout">
            <a:avLst>
              <a:gd name="adj1" fmla="val 6350"/>
              <a:gd name="adj2" fmla="val 135228"/>
            </a:avLst>
          </a:prstGeom>
          <a:solidFill>
            <a:srgbClr val="FF0000"/>
          </a:solidFill>
          <a:ln w="57150" cap="flat" cmpd="sng">
            <a:solidFill>
              <a:srgbClr val="FFFF00"/>
            </a:solidFill>
            <a:prstDash val="solid"/>
            <a:round/>
            <a:headEnd type="none" w="sm" len="sm"/>
            <a:tailEnd type="none" w="sm" len="sm"/>
          </a:ln>
        </p:spPr>
        <p:txBody>
          <a:bodyPr lIns="92075" tIns="46038" rIns="92075" bIns="46038" anchor="ctr">
            <a:spAutoFit/>
          </a:bodyPr>
          <a:lstStyle/>
          <a:p>
            <a:pPr algn="ctr" fontAlgn="base">
              <a:spcBef>
                <a:spcPct val="0"/>
              </a:spcBef>
              <a:spcAft>
                <a:spcPct val="0"/>
              </a:spcAft>
              <a:buFont typeface="Arial" panose="020b0604020202020204" pitchFamily="34" charset="0"/>
              <a:buNone/>
              <a:defRPr/>
            </a:pPr>
            <a:r>
              <a:rPr lang="zh-CN" altLang="en-US" sz="2400" noProof="1">
                <a:ln>
                  <a:solidFill>
                    <a:srgbClr val="FFFF00"/>
                  </a:solidFill>
                </a:ln>
                <a:solidFill>
                  <a:srgbClr val="FFFF00"/>
                </a:solidFill>
                <a:latin typeface="Times New Roman" pitchFamily="18" charset="0"/>
                <a:ea typeface="创艺简隶书"/>
                <a:cs typeface="+mn-ea"/>
              </a:rPr>
              <a:t>湖北织布局</a:t>
            </a:r>
            <a:r>
              <a:rPr lang="en-US" altLang="zh-CN" sz="2400" noProof="1">
                <a:ln>
                  <a:solidFill>
                    <a:srgbClr val="FFFF00"/>
                  </a:solidFill>
                </a:ln>
                <a:solidFill>
                  <a:srgbClr val="FFFF00"/>
                </a:solidFill>
                <a:latin typeface="Times New Roman" pitchFamily="18" charset="0"/>
                <a:ea typeface="创艺简隶书"/>
                <a:cs typeface="+mn-ea"/>
              </a:rPr>
              <a:t>1888 </a:t>
            </a:r>
            <a:r>
              <a:rPr lang="zh-CN" altLang="en-US" sz="2400" noProof="1">
                <a:ln>
                  <a:solidFill>
                    <a:srgbClr val="FFFF00"/>
                  </a:solidFill>
                </a:ln>
                <a:solidFill>
                  <a:srgbClr val="FFFF00"/>
                </a:solidFill>
                <a:latin typeface="Times New Roman" pitchFamily="18" charset="0"/>
                <a:ea typeface="创艺简隶书"/>
                <a:cs typeface="+mn-ea"/>
              </a:rPr>
              <a:t>张之洞 </a:t>
            </a:r>
            <a:endParaRPr lang="zh-CN" altLang="en-US" sz="2400" noProof="1">
              <a:ln>
                <a:solidFill>
                  <a:srgbClr val="FFFF00"/>
                </a:solidFill>
              </a:ln>
              <a:solidFill>
                <a:srgbClr val="FFFF00"/>
              </a:solidFill>
              <a:latin typeface="Times New Roman" pitchFamily="18" charset="0"/>
              <a:ea typeface="创艺简隶书"/>
            </a:endParaRPr>
          </a:p>
        </p:txBody>
      </p:sp>
      <p:sp>
        <p:nvSpPr>
          <p:cNvPr id="814094" name="椭圆 14"/>
          <p:cNvSpPr>
            <a:spLocks noChangeArrowheads="1"/>
          </p:cNvSpPr>
          <p:nvPr/>
        </p:nvSpPr>
        <p:spPr bwMode="auto">
          <a:xfrm>
            <a:off x="4414838" y="3587750"/>
            <a:ext cx="144462" cy="204788"/>
          </a:xfrm>
          <a:prstGeom prst="ellipse">
            <a:avLst/>
          </a:prstGeom>
          <a:solidFill>
            <a:srgbClr val="FFFF00"/>
          </a:solidFill>
          <a:ln w="38100">
            <a:solidFill>
              <a:srgbClr val="FF0000"/>
            </a:solidFill>
            <a:round/>
            <a:headEnd type="none" w="sm" len="sm"/>
            <a:tailEnd type="none" w="sm" len="sm"/>
          </a:ln>
        </p:spPr>
        <p:txBody>
          <a:bodyPr lIns="92075" tIns="46038" rIns="92075" bIns="46038" anchor="ctr">
            <a:spAutoFit/>
          </a:bodyPr>
          <a:lstStyle>
            <a:lvl1pPr eaLnBrk="0" hangingPunct="0">
              <a:spcBef>
                <a:spcPct val="20000"/>
              </a:spcBef>
              <a:buChar char="•"/>
              <a:defRPr sz="3200">
                <a:solidFill>
                  <a:schemeClr val="tx1"/>
                </a:solidFill>
                <a:latin typeface="Arial" panose="020b0604020202020204" pitchFamily="34" charset="0"/>
                <a:ea typeface="宋体"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9pPr>
          </a:lstStyle>
          <a:p>
            <a:pPr algn="ctr" eaLnBrk="1" fontAlgn="base" hangingPunct="1">
              <a:spcBef>
                <a:spcPct val="0"/>
              </a:spcBef>
              <a:spcAft>
                <a:spcPct val="0"/>
              </a:spcAft>
              <a:buFontTx/>
              <a:buNone/>
            </a:pPr>
            <a:endParaRPr lang="zh-CN" altLang="en-US" sz="1800">
              <a:solidFill>
                <a:srgbClr val="000000"/>
              </a:solidFill>
            </a:endParaRPr>
          </a:p>
        </p:txBody>
      </p:sp>
      <p:sp>
        <p:nvSpPr>
          <p:cNvPr id="814095" name="椭圆 15"/>
          <p:cNvSpPr>
            <a:spLocks noChangeArrowheads="1"/>
          </p:cNvSpPr>
          <p:nvPr/>
        </p:nvSpPr>
        <p:spPr bwMode="auto">
          <a:xfrm>
            <a:off x="4567238" y="3683000"/>
            <a:ext cx="142875" cy="204788"/>
          </a:xfrm>
          <a:prstGeom prst="ellipse">
            <a:avLst/>
          </a:prstGeom>
          <a:solidFill>
            <a:srgbClr val="FFFF00"/>
          </a:solidFill>
          <a:ln w="38100">
            <a:solidFill>
              <a:srgbClr val="FF0000"/>
            </a:solidFill>
            <a:round/>
            <a:headEnd type="none" w="sm" len="sm"/>
            <a:tailEnd type="none" w="sm" len="sm"/>
          </a:ln>
        </p:spPr>
        <p:txBody>
          <a:bodyPr lIns="92075" tIns="46038" rIns="92075" bIns="46038" anchor="ctr">
            <a:spAutoFit/>
          </a:bodyPr>
          <a:lstStyle>
            <a:lvl1pPr eaLnBrk="0" hangingPunct="0">
              <a:spcBef>
                <a:spcPct val="20000"/>
              </a:spcBef>
              <a:buChar char="•"/>
              <a:defRPr sz="3200">
                <a:solidFill>
                  <a:schemeClr val="tx1"/>
                </a:solidFill>
                <a:latin typeface="Arial" panose="020b0604020202020204" pitchFamily="34" charset="0"/>
                <a:ea typeface="宋体"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9pPr>
          </a:lstStyle>
          <a:p>
            <a:pPr algn="ctr" eaLnBrk="1" fontAlgn="base" hangingPunct="1">
              <a:spcBef>
                <a:spcPct val="0"/>
              </a:spcBef>
              <a:spcAft>
                <a:spcPct val="0"/>
              </a:spcAft>
              <a:buFontTx/>
              <a:buNone/>
            </a:pPr>
            <a:endParaRPr lang="zh-CN" altLang="en-US" sz="1800">
              <a:solidFill>
                <a:srgbClr val="000000"/>
              </a:solidFill>
            </a:endParaRPr>
          </a:p>
        </p:txBody>
      </p:sp>
      <p:sp>
        <p:nvSpPr>
          <p:cNvPr id="814096" name="椭圆 17"/>
          <p:cNvSpPr>
            <a:spLocks noChangeArrowheads="1"/>
          </p:cNvSpPr>
          <p:nvPr/>
        </p:nvSpPr>
        <p:spPr bwMode="auto">
          <a:xfrm>
            <a:off x="5143500" y="1174750"/>
            <a:ext cx="142875" cy="204788"/>
          </a:xfrm>
          <a:prstGeom prst="ellipse">
            <a:avLst/>
          </a:prstGeom>
          <a:solidFill>
            <a:srgbClr val="FFFF00"/>
          </a:solidFill>
          <a:ln w="38100">
            <a:solidFill>
              <a:srgbClr val="FF0000"/>
            </a:solidFill>
            <a:round/>
            <a:headEnd type="none" w="sm" len="sm"/>
            <a:tailEnd type="none" w="sm" len="sm"/>
          </a:ln>
        </p:spPr>
        <p:txBody>
          <a:bodyPr lIns="92075" tIns="46038" rIns="92075" bIns="46038" anchor="ctr">
            <a:spAutoFit/>
          </a:bodyPr>
          <a:lstStyle>
            <a:lvl1pPr eaLnBrk="0" hangingPunct="0">
              <a:spcBef>
                <a:spcPct val="20000"/>
              </a:spcBef>
              <a:buChar char="•"/>
              <a:defRPr sz="3200">
                <a:solidFill>
                  <a:schemeClr val="tx1"/>
                </a:solidFill>
                <a:latin typeface="Arial" panose="020b0604020202020204" pitchFamily="34" charset="0"/>
                <a:ea typeface="宋体"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9pPr>
          </a:lstStyle>
          <a:p>
            <a:pPr algn="ctr" eaLnBrk="1" fontAlgn="base" hangingPunct="1">
              <a:spcBef>
                <a:spcPct val="0"/>
              </a:spcBef>
              <a:spcAft>
                <a:spcPct val="0"/>
              </a:spcAft>
              <a:buFontTx/>
              <a:buNone/>
            </a:pPr>
            <a:endParaRPr lang="zh-CN" altLang="en-US" sz="1800">
              <a:solidFill>
                <a:srgbClr val="000000"/>
              </a:solidFill>
            </a:endParaRPr>
          </a:p>
        </p:txBody>
      </p:sp>
      <p:sp>
        <p:nvSpPr>
          <p:cNvPr id="814097" name="椭圆 21"/>
          <p:cNvSpPr>
            <a:spLocks noChangeArrowheads="1"/>
          </p:cNvSpPr>
          <p:nvPr/>
        </p:nvSpPr>
        <p:spPr bwMode="auto">
          <a:xfrm>
            <a:off x="4259263" y="5888038"/>
            <a:ext cx="144462" cy="203200"/>
          </a:xfrm>
          <a:prstGeom prst="ellipse">
            <a:avLst/>
          </a:prstGeom>
          <a:solidFill>
            <a:srgbClr val="FFFF00"/>
          </a:solidFill>
          <a:ln w="38100">
            <a:solidFill>
              <a:srgbClr val="FF0000"/>
            </a:solidFill>
            <a:round/>
            <a:headEnd type="none" w="sm" len="sm"/>
            <a:tailEnd type="none" w="sm" len="sm"/>
          </a:ln>
        </p:spPr>
        <p:txBody>
          <a:bodyPr lIns="92075" tIns="46038" rIns="92075" bIns="46038" anchor="ctr">
            <a:spAutoFit/>
          </a:bodyPr>
          <a:lstStyle>
            <a:lvl1pPr eaLnBrk="0" hangingPunct="0">
              <a:spcBef>
                <a:spcPct val="20000"/>
              </a:spcBef>
              <a:buChar char="•"/>
              <a:defRPr sz="3200">
                <a:solidFill>
                  <a:schemeClr val="tx1"/>
                </a:solidFill>
                <a:latin typeface="Arial" panose="020b0604020202020204" pitchFamily="34" charset="0"/>
                <a:ea typeface="宋体"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9pPr>
          </a:lstStyle>
          <a:p>
            <a:pPr algn="ctr" eaLnBrk="1" fontAlgn="base" hangingPunct="1">
              <a:spcBef>
                <a:spcPct val="0"/>
              </a:spcBef>
              <a:spcAft>
                <a:spcPct val="0"/>
              </a:spcAft>
              <a:buFontTx/>
              <a:buNone/>
            </a:pPr>
            <a:endParaRPr lang="zh-CN" altLang="en-US" sz="1800">
              <a:solidFill>
                <a:srgbClr val="000000"/>
              </a:solidFill>
            </a:endParaRPr>
          </a:p>
        </p:txBody>
      </p:sp>
      <p:sp>
        <p:nvSpPr>
          <p:cNvPr id="23" name="矩形 22"/>
          <p:cNvSpPr/>
          <p:nvPr/>
        </p:nvSpPr>
        <p:spPr>
          <a:xfrm>
            <a:off x="2126615" y="315594"/>
            <a:ext cx="2809238" cy="509906"/>
          </a:xfrm>
          <a:prstGeom prst="rect">
            <a:avLst/>
          </a:prstGeom>
          <a:solidFill>
            <a:schemeClr val="bg1"/>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buFont typeface="Arial" panose="020b0604020202020204" pitchFamily="34" charset="0"/>
              <a:buNone/>
              <a:defRPr/>
            </a:pPr>
            <a:r>
              <a:rPr lang="zh-CN" altLang="en-US" sz="2800" b="1" noProof="1">
                <a:solidFill>
                  <a:srgbClr val="000000"/>
                </a:solidFill>
                <a:effectLst>
                  <a:outerShdw blurRad="38100" dist="38100" dir="2700000" algn="tl">
                    <a:srgbClr val="000000">
                      <a:alpha val="43137"/>
                    </a:srgbClr>
                  </a:outerShdw>
                </a:effectLst>
                <a:latin typeface="文星标宋" panose="02010604000101010101" charset="-122"/>
                <a:ea typeface="文星标宋" panose="02010604000101010101" charset="-122"/>
              </a:rPr>
              <a:t>近代工业的兴起</a:t>
            </a:r>
          </a:p>
        </p:txBody>
      </p:sp>
    </p:spTree>
    <p:extLst>
      <p:ext uri="{BB962C8B-B14F-4D97-AF65-F5344CB8AC3E}">
        <p14:creationId xmlns:p14="http://schemas.microsoft.com/office/powerpoint/2010/main" val="20272731"/>
      </p:ext>
    </p:extLst>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1" name="图片 10"/>
          <p:cNvPicPr>
            <a:picLocks noChangeAspect="1"/>
          </p:cNvPicPr>
          <p:nvPr/>
        </p:nvPicPr>
        <p:blipFill>
          <a:blip r:embed="rId3"/>
          <a:srcRect l="2403" t="2443" r="2325" b="2714"/>
          <a:stretch>
            <a:fillRect/>
          </a:stretch>
        </p:blipFill>
        <p:spPr>
          <a:xfrm>
            <a:off x="1327150" y="894080"/>
            <a:ext cx="6659245" cy="5709920"/>
          </a:xfrm>
          <a:prstGeom prst="rect">
            <a:avLst/>
          </a:prstGeom>
          <a:ln w="38100" cap="sq">
            <a:noFill/>
            <a:prstDash val="solid"/>
            <a:miter lim="800000"/>
          </a:ln>
          <a:effectLst>
            <a:glow rad="228600">
              <a:schemeClr val="accent5">
                <a:satMod val="175000"/>
                <a:alpha val="40000"/>
              </a:schemeClr>
            </a:glow>
            <a:outerShdw blurRad="50800" dist="38100" dir="2700000" algn="tl" rotWithShape="0">
              <a:srgbClr val="000000">
                <a:alpha val="43000"/>
              </a:srgbClr>
            </a:outerShdw>
          </a:effectLst>
        </p:spPr>
      </p:pic>
      <p:sp>
        <p:nvSpPr>
          <p:cNvPr id="12" name="矩形标注 11"/>
          <p:cNvSpPr/>
          <p:nvPr/>
        </p:nvSpPr>
        <p:spPr>
          <a:xfrm>
            <a:off x="6202363" y="1854200"/>
            <a:ext cx="2508250" cy="682625"/>
          </a:xfrm>
          <a:prstGeom prst="wedgeRectCallout">
            <a:avLst>
              <a:gd name="adj1" fmla="val -72590"/>
              <a:gd name="adj2" fmla="val -66216"/>
            </a:avLst>
          </a:prstGeom>
          <a:solidFill>
            <a:schemeClr val="bg1"/>
          </a:solidFill>
          <a:ln w="9525" cap="flat" cmpd="sng">
            <a:solidFill>
              <a:schemeClr val="tx1"/>
            </a:solidFill>
            <a:prstDash val="solid"/>
            <a:round/>
            <a:headEnd type="none" w="sm" len="sm"/>
            <a:tailEnd type="none" w="sm" len="sm"/>
          </a:ln>
        </p:spPr>
        <p:txBody>
          <a:bodyPr lIns="92075" tIns="46038" rIns="92075" bIns="46038" anchor="ctr">
            <a:spAutoFit/>
          </a:bodyPr>
          <a:lstStyle/>
          <a:p>
            <a:pPr algn="ctr" fontAlgn="base">
              <a:lnSpc>
                <a:spcPct val="80000"/>
              </a:lnSpc>
              <a:spcBef>
                <a:spcPct val="0"/>
              </a:spcBef>
              <a:spcAft>
                <a:spcPct val="0"/>
              </a:spcAft>
              <a:buFont typeface="Arial" panose="020b0604020202020204" pitchFamily="34" charset="0"/>
              <a:buNone/>
              <a:defRPr/>
            </a:pPr>
            <a:r>
              <a:rPr lang="zh-CN" altLang="en-US" sz="2400" b="1" noProof="1">
                <a:solidFill>
                  <a:srgbClr val="000000"/>
                </a:solidFill>
                <a:effectLst>
                  <a:outerShdw blurRad="38100" dist="38100" dir="2700000" algn="tl">
                    <a:srgbClr val="000000">
                      <a:alpha val="43137"/>
                    </a:srgbClr>
                  </a:outerShdw>
                </a:effectLst>
                <a:latin typeface="Times New Roman" pitchFamily="18" charset="0"/>
                <a:ea typeface="创艺简隶书"/>
                <a:sym typeface="宋体" panose="02010600030101010101" pitchFamily="2" charset="-122"/>
              </a:rPr>
              <a:t>贻</a:t>
            </a:r>
            <a:r>
              <a:rPr lang="zh-CN" altLang="en-US" sz="2400" b="1" noProof="1">
                <a:solidFill>
                  <a:srgbClr val="000000"/>
                </a:solidFill>
                <a:effectLst>
                  <a:outerShdw blurRad="38100" dist="38100" dir="2700000" algn="tl">
                    <a:srgbClr val="000000">
                      <a:alpha val="43137"/>
                    </a:srgbClr>
                  </a:outerShdw>
                </a:effectLst>
                <a:latin typeface="Times New Roman" pitchFamily="18" charset="0"/>
                <a:ea typeface="创艺简隶书"/>
              </a:rPr>
              <a:t>来牟机器磨坊</a:t>
            </a:r>
            <a:r>
              <a:rPr lang="en-US" altLang="zh-CN" sz="2400" b="1" noProof="1">
                <a:solidFill>
                  <a:srgbClr val="000000"/>
                </a:solidFill>
                <a:effectLst>
                  <a:outerShdw blurRad="38100" dist="38100" dir="2700000" algn="tl">
                    <a:srgbClr val="000000">
                      <a:alpha val="43137"/>
                    </a:srgbClr>
                  </a:outerShdw>
                </a:effectLst>
                <a:latin typeface="Times New Roman" pitchFamily="18" charset="0"/>
                <a:ea typeface="创艺简隶书"/>
              </a:rPr>
              <a:t>1878     </a:t>
            </a:r>
            <a:r>
              <a:rPr lang="zh-CN" altLang="en-US" sz="2400" b="1" noProof="1">
                <a:solidFill>
                  <a:srgbClr val="000000"/>
                </a:solidFill>
                <a:effectLst>
                  <a:outerShdw blurRad="38100" dist="38100" dir="2700000" algn="tl">
                    <a:srgbClr val="000000">
                      <a:alpha val="43137"/>
                    </a:srgbClr>
                  </a:outerShdw>
                </a:effectLst>
                <a:latin typeface="Times New Roman" pitchFamily="18" charset="0"/>
                <a:ea typeface="创艺简隶书"/>
              </a:rPr>
              <a:t>朱其昂</a:t>
            </a:r>
          </a:p>
        </p:txBody>
      </p:sp>
      <p:sp>
        <p:nvSpPr>
          <p:cNvPr id="20" name="矩形标注 19"/>
          <p:cNvSpPr/>
          <p:nvPr/>
        </p:nvSpPr>
        <p:spPr>
          <a:xfrm>
            <a:off x="7083425" y="3932238"/>
            <a:ext cx="1917700" cy="681037"/>
          </a:xfrm>
          <a:prstGeom prst="wedgeRectCallout">
            <a:avLst>
              <a:gd name="adj1" fmla="val -70306"/>
              <a:gd name="adj2" fmla="val -43383"/>
            </a:avLst>
          </a:prstGeom>
          <a:solidFill>
            <a:schemeClr val="bg1"/>
          </a:solidFill>
          <a:ln w="9525" cap="flat" cmpd="sng">
            <a:solidFill>
              <a:schemeClr val="tx1"/>
            </a:solidFill>
            <a:prstDash val="solid"/>
            <a:round/>
            <a:headEnd type="none" w="sm" len="sm"/>
            <a:tailEnd type="none" w="sm" len="sm"/>
          </a:ln>
        </p:spPr>
        <p:txBody>
          <a:bodyPr lIns="92075" tIns="46038" rIns="92075" bIns="46038" anchor="ctr">
            <a:spAutoFit/>
          </a:bodyPr>
          <a:lstStyle/>
          <a:p>
            <a:pPr algn="ctr" fontAlgn="base">
              <a:lnSpc>
                <a:spcPct val="80000"/>
              </a:lnSpc>
              <a:spcBef>
                <a:spcPct val="0"/>
              </a:spcBef>
              <a:spcAft>
                <a:spcPct val="0"/>
              </a:spcAft>
              <a:buFont typeface="Arial" panose="020b0604020202020204" pitchFamily="34" charset="0"/>
              <a:buNone/>
              <a:defRPr/>
            </a:pPr>
            <a:r>
              <a:rPr lang="zh-CN" altLang="en-US" sz="2400" b="1" noProof="1">
                <a:solidFill>
                  <a:srgbClr val="000000"/>
                </a:solidFill>
                <a:effectLst>
                  <a:outerShdw blurRad="38100" dist="38100" dir="2700000" algn="tl">
                    <a:srgbClr val="000000">
                      <a:alpha val="43137"/>
                    </a:srgbClr>
                  </a:outerShdw>
                </a:effectLst>
                <a:latin typeface="Times New Roman" pitchFamily="18" charset="0"/>
                <a:ea typeface="创艺简隶书"/>
              </a:rPr>
              <a:t>发昌机器厂</a:t>
            </a:r>
            <a:r>
              <a:rPr lang="en-US" altLang="zh-CN" sz="2400" b="1" noProof="1">
                <a:solidFill>
                  <a:srgbClr val="000000"/>
                </a:solidFill>
                <a:effectLst>
                  <a:outerShdw blurRad="38100" dist="38100" dir="2700000" algn="tl">
                    <a:srgbClr val="000000">
                      <a:alpha val="43137"/>
                    </a:srgbClr>
                  </a:outerShdw>
                </a:effectLst>
                <a:latin typeface="Times New Roman" pitchFamily="18" charset="0"/>
                <a:ea typeface="创艺简隶书"/>
              </a:rPr>
              <a:t>  </a:t>
            </a:r>
          </a:p>
          <a:p>
            <a:pPr algn="ctr" fontAlgn="base">
              <a:lnSpc>
                <a:spcPct val="80000"/>
              </a:lnSpc>
              <a:spcBef>
                <a:spcPct val="0"/>
              </a:spcBef>
              <a:spcAft>
                <a:spcPct val="0"/>
              </a:spcAft>
              <a:buFont typeface="Arial" panose="020b0604020202020204" pitchFamily="34" charset="0"/>
              <a:buNone/>
              <a:defRPr/>
            </a:pPr>
            <a:r>
              <a:rPr lang="en-US" altLang="zh-CN" sz="2400" b="1" noProof="1">
                <a:solidFill>
                  <a:srgbClr val="000000"/>
                </a:solidFill>
                <a:effectLst>
                  <a:outerShdw blurRad="38100" dist="38100" dir="2700000" algn="tl">
                    <a:srgbClr val="000000">
                      <a:alpha val="43137"/>
                    </a:srgbClr>
                  </a:outerShdw>
                </a:effectLst>
                <a:latin typeface="Times New Roman" pitchFamily="18" charset="0"/>
                <a:ea typeface="创艺简隶书"/>
              </a:rPr>
              <a:t>1869  </a:t>
            </a:r>
            <a:r>
              <a:rPr lang="zh-CN" altLang="en-US" sz="2400" b="1" noProof="1">
                <a:solidFill>
                  <a:srgbClr val="000000"/>
                </a:solidFill>
                <a:effectLst>
                  <a:outerShdw blurRad="38100" dist="38100" dir="2700000" algn="tl">
                    <a:srgbClr val="000000">
                      <a:alpha val="43137"/>
                    </a:srgbClr>
                  </a:outerShdw>
                </a:effectLst>
                <a:latin typeface="Times New Roman" pitchFamily="18" charset="0"/>
                <a:ea typeface="创艺简隶书"/>
              </a:rPr>
              <a:t>方举赞</a:t>
            </a:r>
          </a:p>
        </p:txBody>
      </p:sp>
      <p:sp>
        <p:nvSpPr>
          <p:cNvPr id="21" name="矩形标注 20"/>
          <p:cNvSpPr/>
          <p:nvPr/>
        </p:nvSpPr>
        <p:spPr>
          <a:xfrm>
            <a:off x="5372100" y="6038850"/>
            <a:ext cx="2038350" cy="755650"/>
          </a:xfrm>
          <a:prstGeom prst="wedgeRectCallout">
            <a:avLst>
              <a:gd name="adj1" fmla="val -70928"/>
              <a:gd name="adj2" fmla="val -10084"/>
            </a:avLst>
          </a:prstGeom>
          <a:solidFill>
            <a:schemeClr val="bg1"/>
          </a:solidFill>
          <a:ln w="9525" cap="flat" cmpd="sng">
            <a:solidFill>
              <a:schemeClr val="tx1"/>
            </a:solidFill>
            <a:prstDash val="solid"/>
            <a:round/>
            <a:headEnd type="none" w="sm" len="sm"/>
            <a:tailEnd type="none" w="sm" len="sm"/>
          </a:ln>
        </p:spPr>
        <p:txBody>
          <a:bodyPr lIns="92075" tIns="46038" rIns="92075" bIns="46038" anchor="ctr">
            <a:spAutoFit/>
          </a:bodyPr>
          <a:lstStyle/>
          <a:p>
            <a:pPr algn="ctr" fontAlgn="base">
              <a:lnSpc>
                <a:spcPct val="90000"/>
              </a:lnSpc>
              <a:spcBef>
                <a:spcPct val="0"/>
              </a:spcBef>
              <a:spcAft>
                <a:spcPct val="0"/>
              </a:spcAft>
              <a:buFont typeface="Arial" panose="020b0604020202020204" pitchFamily="34" charset="0"/>
              <a:buNone/>
              <a:defRPr/>
            </a:pPr>
            <a:r>
              <a:rPr lang="zh-CN" altLang="en-US" sz="2400" b="1" noProof="1">
                <a:solidFill>
                  <a:srgbClr val="000000"/>
                </a:solidFill>
                <a:effectLst>
                  <a:outerShdw blurRad="38100" dist="38100" dir="2700000" algn="tl">
                    <a:srgbClr val="000000">
                      <a:alpha val="43137"/>
                    </a:srgbClr>
                  </a:outerShdw>
                </a:effectLst>
                <a:latin typeface="Times New Roman" pitchFamily="18" charset="0"/>
                <a:ea typeface="创艺简隶书"/>
              </a:rPr>
              <a:t>继昌隆缫丝厂</a:t>
            </a:r>
          </a:p>
          <a:p>
            <a:pPr algn="ctr" fontAlgn="base">
              <a:lnSpc>
                <a:spcPct val="90000"/>
              </a:lnSpc>
              <a:spcBef>
                <a:spcPct val="0"/>
              </a:spcBef>
              <a:spcAft>
                <a:spcPct val="0"/>
              </a:spcAft>
              <a:buFont typeface="Arial" panose="020b0604020202020204" pitchFamily="34" charset="0"/>
              <a:buNone/>
              <a:defRPr/>
            </a:pPr>
            <a:r>
              <a:rPr lang="en-US" altLang="zh-CN" sz="2400" b="1" noProof="1">
                <a:solidFill>
                  <a:srgbClr val="000000"/>
                </a:solidFill>
                <a:effectLst>
                  <a:outerShdw blurRad="38100" dist="38100" dir="2700000" algn="tl">
                    <a:srgbClr val="000000">
                      <a:alpha val="43137"/>
                    </a:srgbClr>
                  </a:outerShdw>
                </a:effectLst>
                <a:latin typeface="Times New Roman" pitchFamily="18" charset="0"/>
                <a:ea typeface="创艺简隶书"/>
              </a:rPr>
              <a:t>1874    </a:t>
            </a:r>
            <a:r>
              <a:rPr lang="zh-CN" altLang="en-US" sz="2400" b="1" noProof="1">
                <a:solidFill>
                  <a:srgbClr val="000000"/>
                </a:solidFill>
                <a:effectLst>
                  <a:outerShdw blurRad="38100" dist="38100" dir="2700000" algn="tl">
                    <a:srgbClr val="000000">
                      <a:alpha val="43137"/>
                    </a:srgbClr>
                  </a:outerShdw>
                </a:effectLst>
                <a:latin typeface="Times New Roman" pitchFamily="18" charset="0"/>
                <a:ea typeface="创艺简隶书"/>
              </a:rPr>
              <a:t>陈启沅</a:t>
            </a:r>
          </a:p>
        </p:txBody>
      </p:sp>
      <p:sp>
        <p:nvSpPr>
          <p:cNvPr id="23" name="矩形 22"/>
          <p:cNvSpPr/>
          <p:nvPr/>
        </p:nvSpPr>
        <p:spPr>
          <a:xfrm>
            <a:off x="2433319" y="969644"/>
            <a:ext cx="4396106" cy="509906"/>
          </a:xfrm>
          <a:prstGeom prst="rect">
            <a:avLst/>
          </a:prstGeom>
          <a:solidFill>
            <a:schemeClr val="bg1"/>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buFont typeface="Arial" panose="020b0604020202020204" pitchFamily="34" charset="0"/>
              <a:buNone/>
              <a:defRPr/>
            </a:pPr>
            <a:r>
              <a:rPr lang="zh-CN" altLang="en-US" sz="2800" b="1" noProof="1">
                <a:solidFill>
                  <a:srgbClr val="000000"/>
                </a:solidFill>
                <a:effectLst>
                  <a:outerShdw blurRad="38100" dist="38100" dir="2700000" algn="tl">
                    <a:srgbClr val="000000">
                      <a:alpha val="43137"/>
                    </a:srgbClr>
                  </a:outerShdw>
                </a:effectLst>
                <a:latin typeface="文星标宋" panose="02010604000101010101" charset="-122"/>
                <a:ea typeface="文星标宋" panose="02010604000101010101" charset="-122"/>
                <a:sym typeface="+mn-ea"/>
              </a:rPr>
              <a:t>民族资本主义企业的兴起</a:t>
            </a:r>
            <a:endParaRPr lang="zh-CN" altLang="en-US" sz="2800" b="1" noProof="1">
              <a:solidFill>
                <a:srgbClr val="000000"/>
              </a:solidFill>
              <a:effectLst>
                <a:outerShdw blurRad="38100" dist="38100" dir="2700000" algn="tl">
                  <a:srgbClr val="000000">
                    <a:alpha val="43137"/>
                  </a:srgbClr>
                </a:outerShdw>
              </a:effectLst>
              <a:latin typeface="文星标宋" panose="02010604000101010101" charset="-122"/>
              <a:ea typeface="文星标宋" panose="02010604000101010101" charset="-122"/>
            </a:endParaRPr>
          </a:p>
        </p:txBody>
      </p:sp>
      <p:sp>
        <p:nvSpPr>
          <p:cNvPr id="875530" name="椭圆 8"/>
          <p:cNvSpPr>
            <a:spLocks noChangeArrowheads="1"/>
          </p:cNvSpPr>
          <p:nvPr/>
        </p:nvSpPr>
        <p:spPr bwMode="auto">
          <a:xfrm>
            <a:off x="5619750" y="1706563"/>
            <a:ext cx="144463" cy="204787"/>
          </a:xfrm>
          <a:prstGeom prst="ellipse">
            <a:avLst/>
          </a:prstGeom>
          <a:solidFill>
            <a:srgbClr val="FFFF00"/>
          </a:solidFill>
          <a:ln w="38100">
            <a:solidFill>
              <a:srgbClr val="FF0000"/>
            </a:solidFill>
            <a:round/>
            <a:headEnd type="none" w="sm" len="sm"/>
            <a:tailEnd type="none" w="sm" len="sm"/>
          </a:ln>
        </p:spPr>
        <p:txBody>
          <a:bodyPr lIns="92075" tIns="46038" rIns="92075" bIns="46038" anchor="ctr">
            <a:spAutoFit/>
          </a:bodyPr>
          <a:lstStyle>
            <a:lvl1pPr eaLnBrk="0" hangingPunct="0">
              <a:spcBef>
                <a:spcPct val="20000"/>
              </a:spcBef>
              <a:buChar char="•"/>
              <a:defRPr sz="3200">
                <a:solidFill>
                  <a:schemeClr val="tx1"/>
                </a:solidFill>
                <a:latin typeface="Arial" panose="020b0604020202020204" pitchFamily="34" charset="0"/>
                <a:ea typeface="宋体"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9pPr>
          </a:lstStyle>
          <a:p>
            <a:pPr eaLnBrk="1" fontAlgn="base" hangingPunct="1">
              <a:spcBef>
                <a:spcPct val="0"/>
              </a:spcBef>
              <a:spcAft>
                <a:spcPct val="0"/>
              </a:spcAft>
              <a:buFontTx/>
              <a:buNone/>
            </a:pPr>
            <a:endParaRPr lang="zh-CN" altLang="en-US" sz="1800">
              <a:solidFill>
                <a:srgbClr val="000000"/>
              </a:solidFill>
            </a:endParaRPr>
          </a:p>
        </p:txBody>
      </p:sp>
      <p:sp>
        <p:nvSpPr>
          <p:cNvPr id="875531" name="椭圆 12"/>
          <p:cNvSpPr>
            <a:spLocks noChangeArrowheads="1"/>
          </p:cNvSpPr>
          <p:nvPr/>
        </p:nvSpPr>
        <p:spPr bwMode="auto">
          <a:xfrm>
            <a:off x="6484938" y="3827463"/>
            <a:ext cx="144462" cy="204787"/>
          </a:xfrm>
          <a:prstGeom prst="ellipse">
            <a:avLst/>
          </a:prstGeom>
          <a:solidFill>
            <a:srgbClr val="FFFF00"/>
          </a:solidFill>
          <a:ln w="38100">
            <a:solidFill>
              <a:srgbClr val="FF0000"/>
            </a:solidFill>
            <a:round/>
            <a:headEnd type="none" w="sm" len="sm"/>
            <a:tailEnd type="none" w="sm" len="sm"/>
          </a:ln>
        </p:spPr>
        <p:txBody>
          <a:bodyPr lIns="92075" tIns="46038" rIns="92075" bIns="46038" anchor="ctr">
            <a:spAutoFit/>
          </a:bodyPr>
          <a:lstStyle>
            <a:lvl1pPr eaLnBrk="0" hangingPunct="0">
              <a:spcBef>
                <a:spcPct val="20000"/>
              </a:spcBef>
              <a:buChar char="•"/>
              <a:defRPr sz="3200">
                <a:solidFill>
                  <a:schemeClr val="tx1"/>
                </a:solidFill>
                <a:latin typeface="Arial" panose="020b0604020202020204" pitchFamily="34" charset="0"/>
                <a:ea typeface="宋体"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9pPr>
          </a:lstStyle>
          <a:p>
            <a:pPr eaLnBrk="1" fontAlgn="base" hangingPunct="1">
              <a:spcBef>
                <a:spcPct val="0"/>
              </a:spcBef>
              <a:spcAft>
                <a:spcPct val="0"/>
              </a:spcAft>
              <a:buFontTx/>
              <a:buNone/>
            </a:pPr>
            <a:endParaRPr lang="zh-CN" altLang="en-US" sz="1800">
              <a:solidFill>
                <a:srgbClr val="000000"/>
              </a:solidFill>
            </a:endParaRPr>
          </a:p>
        </p:txBody>
      </p:sp>
      <p:sp>
        <p:nvSpPr>
          <p:cNvPr id="875532" name="椭圆 14"/>
          <p:cNvSpPr>
            <a:spLocks noChangeArrowheads="1"/>
          </p:cNvSpPr>
          <p:nvPr/>
        </p:nvSpPr>
        <p:spPr bwMode="auto">
          <a:xfrm>
            <a:off x="4881563" y="6313488"/>
            <a:ext cx="144462" cy="204787"/>
          </a:xfrm>
          <a:prstGeom prst="ellipse">
            <a:avLst/>
          </a:prstGeom>
          <a:solidFill>
            <a:srgbClr val="FFFF00"/>
          </a:solidFill>
          <a:ln w="38100">
            <a:solidFill>
              <a:srgbClr val="FF0000"/>
            </a:solidFill>
            <a:round/>
            <a:headEnd type="none" w="sm" len="sm"/>
            <a:tailEnd type="none" w="sm" len="sm"/>
          </a:ln>
        </p:spPr>
        <p:txBody>
          <a:bodyPr lIns="92075" tIns="46038" rIns="92075" bIns="46038" anchor="ctr">
            <a:spAutoFit/>
          </a:bodyPr>
          <a:lstStyle>
            <a:lvl1pPr eaLnBrk="0" hangingPunct="0">
              <a:spcBef>
                <a:spcPct val="20000"/>
              </a:spcBef>
              <a:buChar char="•"/>
              <a:defRPr sz="3200">
                <a:solidFill>
                  <a:schemeClr val="tx1"/>
                </a:solidFill>
                <a:latin typeface="Arial" panose="020b0604020202020204" pitchFamily="34" charset="0"/>
                <a:ea typeface="宋体"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itchFamily="2" charset="-122"/>
              </a:defRPr>
            </a:lvl9pPr>
          </a:lstStyle>
          <a:p>
            <a:pPr eaLnBrk="1" fontAlgn="base" hangingPunct="1">
              <a:spcBef>
                <a:spcPct val="0"/>
              </a:spcBef>
              <a:spcAft>
                <a:spcPct val="0"/>
              </a:spcAft>
              <a:buFontTx/>
              <a:buNone/>
            </a:pPr>
            <a:endParaRPr lang="zh-CN" altLang="en-US" sz="1800">
              <a:solidFill>
                <a:srgbClr val="000000"/>
              </a:solidFill>
            </a:endParaRPr>
          </a:p>
        </p:txBody>
      </p:sp>
      <p:sp>
        <p:nvSpPr>
          <p:cNvPr id="2" name="文本框 1"/>
          <p:cNvSpPr txBox="1"/>
          <p:nvPr/>
        </p:nvSpPr>
        <p:spPr>
          <a:xfrm>
            <a:off x="35496" y="1812177"/>
            <a:ext cx="9081071" cy="3046988"/>
          </a:xfrm>
          <a:prstGeom prst="rect">
            <a:avLst/>
          </a:prstGeom>
          <a:solidFill>
            <a:srgbClr val="FFFFFF"/>
          </a:solidFill>
          <a:ln w="9525" cap="flat" cmpd="sng">
            <a:solidFill>
              <a:srgbClr val="000000"/>
            </a:solidFill>
            <a:prstDash val="solid"/>
            <a:miter/>
            <a:headEnd type="none" w="med" len="med"/>
            <a:tailEnd type="none" w="med" len="med"/>
          </a:ln>
          <a:effectLst>
            <a:softEdge rad="31750"/>
          </a:effectLst>
        </p:spPr>
        <p:txBody>
          <a:bodyPr wrap="square">
            <a:spAutoFit/>
          </a:bodyPr>
          <a:lstStyle/>
          <a:p>
            <a:pPr fontAlgn="base">
              <a:spcBef>
                <a:spcPct val="0"/>
              </a:spcBef>
              <a:spcAft>
                <a:spcPct val="0"/>
              </a:spcAft>
              <a:buFont typeface="Arial" panose="020b0604020202020204" pitchFamily="34" charset="0"/>
              <a:buNone/>
              <a:defRPr/>
            </a:pPr>
            <a:r>
              <a:rPr lang="zh-CN" altLang="en-US" sz="3200" b="1" noProof="1">
                <a:effectLst>
                  <a:outerShdw blurRad="38100" dist="38100" dir="2700000" algn="tl">
                    <a:srgbClr val="000000">
                      <a:alpha val="43137"/>
                    </a:srgbClr>
                  </a:outerShdw>
                </a:effectLst>
                <a:sym typeface="+mn-ea"/>
              </a:rPr>
              <a:t>特点</a:t>
            </a:r>
            <a:r>
              <a:rPr lang="zh-CN" altLang="en-US" sz="3200" b="1" noProof="1" smtClean="0">
                <a:effectLst>
                  <a:outerShdw blurRad="38100" dist="38100" dir="2700000" algn="tl">
                    <a:srgbClr val="000000">
                      <a:alpha val="43137"/>
                    </a:srgbClr>
                  </a:outerShdw>
                </a:effectLst>
                <a:sym typeface="+mn-ea"/>
              </a:rPr>
              <a:t>：</a:t>
            </a:r>
            <a:endParaRPr lang="en-US" altLang="zh-CN" sz="3200" b="1" noProof="1" smtClean="0">
              <a:effectLst>
                <a:outerShdw blurRad="38100" dist="38100" dir="2700000" algn="tl">
                  <a:srgbClr val="000000">
                    <a:alpha val="43137"/>
                  </a:srgbClr>
                </a:outerShdw>
              </a:effectLst>
              <a:sym typeface="+mn-ea"/>
            </a:endParaRPr>
          </a:p>
          <a:p>
            <a:pPr fontAlgn="base">
              <a:spcBef>
                <a:spcPct val="0"/>
              </a:spcBef>
              <a:spcAft>
                <a:spcPct val="0"/>
              </a:spcAft>
              <a:buFont typeface="Arial" panose="020b0604020202020204" pitchFamily="34" charset="0"/>
              <a:buNone/>
              <a:defRPr/>
            </a:pPr>
            <a:r>
              <a:rPr lang="zh-CN" altLang="en-US" sz="3200" b="1" noProof="1" smtClean="0">
                <a:effectLst>
                  <a:outerShdw blurRad="38100" dist="38100" dir="2700000" algn="tl">
                    <a:srgbClr val="000000">
                      <a:alpha val="43137"/>
                    </a:srgbClr>
                  </a:outerShdw>
                </a:effectLst>
                <a:sym typeface="+mn-ea"/>
              </a:rPr>
              <a:t>背景</a:t>
            </a:r>
            <a:r>
              <a:rPr lang="en-US" altLang="zh-CN" sz="3200" b="1" noProof="1" smtClean="0">
                <a:effectLst>
                  <a:outerShdw blurRad="38100" dist="38100" dir="2700000" algn="tl">
                    <a:srgbClr val="000000">
                      <a:alpha val="43137"/>
                    </a:srgbClr>
                  </a:outerShdw>
                </a:effectLst>
                <a:sym typeface="+mn-ea"/>
              </a:rPr>
              <a:t>:</a:t>
            </a:r>
            <a:r>
              <a:rPr lang="zh-CN" altLang="en-US" sz="3200" b="1" noProof="1" smtClean="0">
                <a:effectLst>
                  <a:outerShdw blurRad="38100" dist="38100" dir="2700000" algn="tl">
                    <a:srgbClr val="000000">
                      <a:alpha val="43137"/>
                    </a:srgbClr>
                  </a:outerShdw>
                </a:effectLst>
                <a:sym typeface="+mn-ea"/>
              </a:rPr>
              <a:t>西方工业文明的入侵</a:t>
            </a:r>
            <a:r>
              <a:rPr lang="en-US" altLang="zh-CN" sz="3200" b="1" noProof="1" smtClean="0">
                <a:effectLst>
                  <a:outerShdw blurRad="38100" dist="38100" dir="2700000" algn="tl">
                    <a:srgbClr val="000000">
                      <a:alpha val="43137"/>
                    </a:srgbClr>
                  </a:outerShdw>
                </a:effectLst>
                <a:sym typeface="+mn-ea"/>
              </a:rPr>
              <a:t>,</a:t>
            </a:r>
            <a:r>
              <a:rPr lang="zh-CN" altLang="en-US" sz="3200" b="1" noProof="1" smtClean="0">
                <a:effectLst>
                  <a:outerShdw blurRad="38100" dist="38100" dir="2700000" algn="tl">
                    <a:srgbClr val="000000">
                      <a:alpha val="43137"/>
                    </a:srgbClr>
                  </a:outerShdw>
                </a:effectLst>
                <a:sym typeface="+mn-ea"/>
              </a:rPr>
              <a:t>民族危机严重</a:t>
            </a:r>
            <a:r>
              <a:rPr lang="en-US" altLang="zh-CN" sz="3200" b="1" noProof="1" smtClean="0">
                <a:effectLst>
                  <a:outerShdw blurRad="38100" dist="38100" dir="2700000" algn="tl">
                    <a:srgbClr val="000000">
                      <a:alpha val="43137"/>
                    </a:srgbClr>
                  </a:outerShdw>
                </a:effectLst>
                <a:sym typeface="+mn-ea"/>
              </a:rPr>
              <a:t> </a:t>
            </a:r>
          </a:p>
          <a:p>
            <a:pPr fontAlgn="base">
              <a:spcBef>
                <a:spcPct val="0"/>
              </a:spcBef>
              <a:spcAft>
                <a:spcPct val="0"/>
              </a:spcAft>
              <a:buFont typeface="Arial" panose="020b0604020202020204" pitchFamily="34" charset="0"/>
              <a:buNone/>
              <a:defRPr/>
            </a:pPr>
            <a:r>
              <a:rPr lang="zh-CN" altLang="en-US" sz="3200" b="1" noProof="1" smtClean="0">
                <a:effectLst>
                  <a:outerShdw blurRad="38100" dist="38100" dir="2700000" algn="tl">
                    <a:srgbClr val="000000">
                      <a:alpha val="43137"/>
                    </a:srgbClr>
                  </a:outerShdw>
                </a:effectLst>
                <a:sym typeface="+mn-ea"/>
              </a:rPr>
              <a:t>区域位置</a:t>
            </a:r>
            <a:r>
              <a:rPr lang="en-US" altLang="zh-CN" sz="3200" b="1" noProof="1" smtClean="0">
                <a:effectLst>
                  <a:outerShdw blurRad="38100" dist="38100" dir="2700000" algn="tl">
                    <a:srgbClr val="000000">
                      <a:alpha val="43137"/>
                    </a:srgbClr>
                  </a:outerShdw>
                </a:effectLst>
                <a:sym typeface="+mn-ea"/>
              </a:rPr>
              <a:t>:</a:t>
            </a:r>
            <a:r>
              <a:rPr lang="zh-CN" altLang="en-US" sz="3200" b="1" noProof="1">
                <a:effectLst>
                  <a:outerShdw blurRad="38100" dist="38100" dir="2700000" algn="tl">
                    <a:srgbClr val="000000">
                      <a:alpha val="43137"/>
                    </a:srgbClr>
                  </a:outerShdw>
                </a:effectLst>
                <a:sym typeface="+mn-ea"/>
              </a:rPr>
              <a:t>主要分布在通商口岸或沿海地区</a:t>
            </a:r>
            <a:endParaRPr lang="en-US" altLang="zh-CN" sz="3200" b="1" noProof="1">
              <a:effectLst>
                <a:outerShdw blurRad="38100" dist="38100" dir="2700000" algn="tl">
                  <a:srgbClr val="000000">
                    <a:alpha val="43137"/>
                  </a:srgbClr>
                </a:outerShdw>
              </a:effectLst>
              <a:sym typeface="+mn-ea"/>
            </a:endParaRPr>
          </a:p>
          <a:p>
            <a:pPr fontAlgn="base">
              <a:spcBef>
                <a:spcPct val="0"/>
              </a:spcBef>
              <a:spcAft>
                <a:spcPct val="0"/>
              </a:spcAft>
              <a:buFont typeface="Arial" panose="020b0604020202020204" pitchFamily="34" charset="0"/>
              <a:buNone/>
              <a:defRPr/>
            </a:pPr>
            <a:r>
              <a:rPr lang="zh-CN" altLang="en-US" sz="3200" b="1" noProof="1" smtClean="0">
                <a:effectLst>
                  <a:outerShdw blurRad="38100" dist="38100" dir="2700000" algn="tl">
                    <a:srgbClr val="000000">
                      <a:alpha val="43137"/>
                    </a:srgbClr>
                  </a:outerShdw>
                </a:effectLst>
                <a:sym typeface="+mn-ea"/>
              </a:rPr>
              <a:t>企业</a:t>
            </a:r>
            <a:r>
              <a:rPr lang="en-US" altLang="zh-CN" sz="3200" b="1" noProof="1" smtClean="0">
                <a:effectLst>
                  <a:outerShdw blurRad="38100" dist="38100" dir="2700000" algn="tl">
                    <a:srgbClr val="000000">
                      <a:alpha val="43137"/>
                    </a:srgbClr>
                  </a:outerShdw>
                </a:effectLst>
                <a:sym typeface="+mn-ea"/>
              </a:rPr>
              <a:t>:</a:t>
            </a:r>
            <a:r>
              <a:rPr lang="zh-CN" altLang="en-US" sz="3200" b="1" noProof="1" smtClean="0">
                <a:effectLst>
                  <a:outerShdw blurRad="38100" dist="38100" dir="2700000" algn="tl">
                    <a:srgbClr val="000000">
                      <a:alpha val="43137"/>
                    </a:srgbClr>
                  </a:outerShdw>
                </a:effectLst>
                <a:sym typeface="+mn-ea"/>
              </a:rPr>
              <a:t>工业发展参差不齐，发展缺乏统筹规划</a:t>
            </a:r>
            <a:r>
              <a:rPr lang="en-US" altLang="zh-CN" sz="3200" b="1" noProof="1" smtClean="0">
                <a:effectLst>
                  <a:outerShdw blurRad="38100" dist="38100" dir="2700000" algn="tl">
                    <a:srgbClr val="000000">
                      <a:alpha val="43137"/>
                    </a:srgbClr>
                  </a:outerShdw>
                </a:effectLst>
                <a:sym typeface="+mn-ea"/>
              </a:rPr>
              <a:t>         </a:t>
            </a:r>
          </a:p>
          <a:p>
            <a:pPr fontAlgn="base">
              <a:spcBef>
                <a:spcPct val="0"/>
              </a:spcBef>
              <a:spcAft>
                <a:spcPct val="0"/>
              </a:spcAft>
              <a:buFont typeface="Arial" panose="020b0604020202020204" pitchFamily="34" charset="0"/>
              <a:buNone/>
              <a:defRPr/>
            </a:pPr>
            <a:r>
              <a:rPr lang="zh-CN" altLang="en-US" sz="3200" b="1" noProof="1" smtClean="0">
                <a:effectLst>
                  <a:outerShdw blurRad="38100" dist="38100" dir="2700000" algn="tl">
                    <a:srgbClr val="000000">
                      <a:alpha val="43137"/>
                    </a:srgbClr>
                  </a:outerShdw>
                </a:effectLst>
                <a:sym typeface="+mn-ea"/>
              </a:rPr>
              <a:t>资金</a:t>
            </a:r>
            <a:r>
              <a:rPr lang="zh-CN" altLang="en-US" sz="3200" b="1" noProof="1">
                <a:effectLst>
                  <a:outerShdw blurRad="38100" dist="38100" dir="2700000" algn="tl">
                    <a:srgbClr val="000000">
                      <a:alpha val="43137"/>
                    </a:srgbClr>
                  </a:outerShdw>
                </a:effectLst>
                <a:sym typeface="+mn-ea"/>
              </a:rPr>
              <a:t>少、规模小、技术力量薄弱</a:t>
            </a:r>
          </a:p>
          <a:p>
            <a:pPr fontAlgn="base">
              <a:spcBef>
                <a:spcPct val="0"/>
              </a:spcBef>
              <a:spcAft>
                <a:spcPct val="0"/>
              </a:spcAft>
              <a:buFont typeface="Arial" panose="020b0604020202020204" pitchFamily="34" charset="0"/>
              <a:buNone/>
              <a:defRPr/>
            </a:pPr>
            <a:endParaRPr lang="en-US" altLang="zh-CN" sz="3200" b="1" noProof="1">
              <a:solidFill>
                <a:srgbClr val="000000"/>
              </a:solidFill>
              <a:effectLst>
                <a:outerShdw blurRad="38100" dist="38100" dir="2700000" algn="tl">
                  <a:srgbClr val="000000">
                    <a:alpha val="43137"/>
                  </a:srgbClr>
                </a:outerShdw>
              </a:effectLst>
            </a:endParaRPr>
          </a:p>
        </p:txBody>
      </p:sp>
      <p:sp>
        <p:nvSpPr>
          <p:cNvPr id="3" name="TextBox 2"/>
          <p:cNvSpPr txBox="1"/>
          <p:nvPr/>
        </p:nvSpPr>
        <p:spPr>
          <a:xfrm>
            <a:off x="35496" y="4961632"/>
            <a:ext cx="9081071" cy="1077218"/>
          </a:xfrm>
          <a:prstGeom prst="rect">
            <a:avLst/>
          </a:prstGeom>
          <a:solidFill>
            <a:schemeClr val="bg1"/>
          </a:solidFill>
        </p:spPr>
        <p:txBody>
          <a:bodyPr wrap="square" rtlCol="0">
            <a:spAutoFit/>
          </a:bodyPr>
          <a:lstStyle/>
          <a:p>
            <a:pPr lvl="0" fontAlgn="base">
              <a:spcBef>
                <a:spcPct val="0"/>
              </a:spcBef>
              <a:spcAft>
                <a:spcPct val="0"/>
              </a:spcAft>
              <a:defRPr/>
            </a:pPr>
            <a:r>
              <a:rPr lang="zh-CN" altLang="en-US" sz="3200" b="1" noProof="1">
                <a:solidFill>
                  <a:srgbClr val="000000"/>
                </a:solidFill>
                <a:effectLst>
                  <a:outerShdw blurRad="38100" dist="38100" dir="2700000" algn="tl">
                    <a:srgbClr val="000000">
                      <a:alpha val="43137"/>
                    </a:srgbClr>
                  </a:outerShdw>
                </a:effectLst>
              </a:rPr>
              <a:t>原因：</a:t>
            </a:r>
            <a:endParaRPr lang="en-US" altLang="zh-CN" sz="3200" b="1" noProof="1">
              <a:solidFill>
                <a:srgbClr val="000000"/>
              </a:solidFill>
              <a:effectLst>
                <a:outerShdw blurRad="38100" dist="38100" dir="2700000" algn="tl">
                  <a:srgbClr val="000000">
                    <a:alpha val="43137"/>
                  </a:srgbClr>
                </a:outerShdw>
              </a:effectLst>
            </a:endParaRPr>
          </a:p>
          <a:p>
            <a:pPr lvl="0" fontAlgn="base">
              <a:spcBef>
                <a:spcPct val="0"/>
              </a:spcBef>
              <a:spcAft>
                <a:spcPct val="0"/>
              </a:spcAft>
              <a:defRPr/>
            </a:pPr>
            <a:r>
              <a:rPr lang="zh-CN" altLang="en-US" sz="3200" b="1" noProof="1">
                <a:solidFill>
                  <a:srgbClr val="000000"/>
                </a:solidFill>
                <a:effectLst>
                  <a:outerShdw blurRad="38100" dist="38100" dir="2700000" algn="tl">
                    <a:srgbClr val="000000">
                      <a:alpha val="43137"/>
                    </a:srgbClr>
                  </a:outerShdw>
                </a:effectLst>
                <a:sym typeface="+mn-ea"/>
              </a:rPr>
              <a:t>产生发展于半殖民地半封建社会</a:t>
            </a:r>
            <a:endParaRPr lang="zh-CN" altLang="en-US" sz="3200" b="1" noProof="1">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87016628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366079" y="1264404"/>
            <a:ext cx="8532440" cy="584775"/>
          </a:xfrm>
          <a:prstGeom prst="rect">
            <a:avLst/>
          </a:prstGeom>
          <a:noFill/>
        </p:spPr>
        <p:txBody>
          <a:bodyPr wrap="square" rtlCol="0">
            <a:spAutoFit/>
          </a:bodyPr>
          <a:lstStyle/>
          <a:p>
            <a:r>
              <a:rPr lang="zh-CN" altLang="en-US" sz="3200" b="1">
                <a:solidFill>
                  <a:schemeClr val="bg1"/>
                </a:solidFill>
                <a:latin typeface="黑体" panose="02010609060101010101" pitchFamily="49" charset="-122"/>
                <a:ea typeface="黑体" panose="02010609060101010101" pitchFamily="49" charset="-122"/>
              </a:rPr>
              <a:t>二、生活方式的变革</a:t>
            </a:r>
            <a:r>
              <a:rPr lang="en-US" altLang="zh-CN" sz="3200" b="1">
                <a:solidFill>
                  <a:schemeClr val="bg1"/>
                </a:solidFill>
                <a:latin typeface="黑体" panose="02010609060101010101" pitchFamily="49" charset="-122"/>
                <a:ea typeface="黑体" panose="02010609060101010101" pitchFamily="49" charset="-122"/>
              </a:rPr>
              <a:t>——</a:t>
            </a:r>
            <a:r>
              <a:rPr lang="zh-CN" altLang="en-US" sz="3200" b="1">
                <a:solidFill>
                  <a:schemeClr val="bg1"/>
                </a:solidFill>
                <a:latin typeface="黑体" panose="02010609060101010101" pitchFamily="49" charset="-122"/>
                <a:ea typeface="黑体" panose="02010609060101010101" pitchFamily="49" charset="-122"/>
              </a:rPr>
              <a:t>社会物质生活变迁</a:t>
            </a:r>
          </a:p>
        </p:txBody>
      </p:sp>
    </p:spTree>
    <p:extLst>
      <p:ext uri="{BB962C8B-B14F-4D97-AF65-F5344CB8AC3E}">
        <p14:creationId xmlns:p14="http://schemas.microsoft.com/office/powerpoint/2010/main" val="2107574864"/>
      </p:ext>
    </p:extLst>
  </p:cSld>
  <p:clrMapOvr>
    <a:masterClrMapping/>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p:txBody>
          <a:bodyPr>
            <a:normAutofit/>
          </a:bodyPr>
          <a:lstStyle/>
          <a:p>
            <a:pPr marL="0" indent="0">
              <a:buNone/>
            </a:pPr>
            <a:r>
              <a:rPr lang="zh-CN" altLang="en-US" sz="2800" b="1">
                <a:solidFill>
                  <a:schemeClr val="bg1"/>
                </a:solidFill>
                <a:latin typeface="黑体" panose="02010609060101010101" pitchFamily="49" charset="-122"/>
                <a:ea typeface="黑体" panose="02010609060101010101" pitchFamily="49" charset="-122"/>
              </a:rPr>
              <a:t>城市化：人口向城市集中的过程，农村变成城市的过程，城市对农村影响不断扩大的过程。城市化是社会现代化过程中的一种必然趋势，城市化水平</a:t>
            </a:r>
            <a:r>
              <a:rPr lang="en-US" altLang="zh-CN" sz="2800" b="1">
                <a:solidFill>
                  <a:schemeClr val="bg1"/>
                </a:solidFill>
                <a:latin typeface="黑体" panose="02010609060101010101" pitchFamily="49" charset="-122"/>
                <a:ea typeface="黑体" panose="02010609060101010101" pitchFamily="49" charset="-122"/>
              </a:rPr>
              <a:t>(</a:t>
            </a:r>
            <a:r>
              <a:rPr lang="zh-CN" altLang="en-US" sz="2800" b="1">
                <a:solidFill>
                  <a:srgbClr val="FF0000"/>
                </a:solidFill>
                <a:latin typeface="黑体" panose="02010609060101010101" pitchFamily="49" charset="-122"/>
                <a:ea typeface="黑体" panose="02010609060101010101" pitchFamily="49" charset="-122"/>
              </a:rPr>
              <a:t>城市人口占总人口的比率</a:t>
            </a:r>
            <a:r>
              <a:rPr lang="en-US" altLang="zh-CN" sz="2800" b="1">
                <a:solidFill>
                  <a:schemeClr val="bg1"/>
                </a:solidFill>
                <a:latin typeface="黑体" panose="02010609060101010101" pitchFamily="49" charset="-122"/>
                <a:ea typeface="黑体" panose="02010609060101010101" pitchFamily="49" charset="-122"/>
              </a:rPr>
              <a:t>)</a:t>
            </a:r>
            <a:r>
              <a:rPr lang="zh-CN" altLang="en-US" sz="2800" b="1">
                <a:solidFill>
                  <a:schemeClr val="bg1"/>
                </a:solidFill>
                <a:latin typeface="黑体" panose="02010609060101010101" pitchFamily="49" charset="-122"/>
                <a:ea typeface="黑体" panose="02010609060101010101" pitchFamily="49" charset="-122"/>
              </a:rPr>
              <a:t>是衡量社会现代化水平的一个重要指标。随着社会的发展，城市数量会越来越多，城市人口占总人口的比例会越来越高。</a:t>
            </a:r>
            <a:endParaRPr lang="en-US" altLang="zh-CN" sz="2800" b="1">
              <a:solidFill>
                <a:schemeClr val="bg1"/>
              </a:solidFill>
              <a:latin typeface="黑体" panose="02010609060101010101" pitchFamily="49" charset="-122"/>
              <a:ea typeface="黑体" panose="02010609060101010101" pitchFamily="49" charset="-122"/>
            </a:endParaRPr>
          </a:p>
          <a:p>
            <a:pPr marL="0" indent="0">
              <a:buNone/>
            </a:pPr>
            <a:r>
              <a:rPr lang="en-US" altLang="zh-CN" sz="2800" b="1" smtClean="0">
                <a:solidFill>
                  <a:schemeClr val="bg1"/>
                </a:solidFill>
                <a:latin typeface="黑体" panose="02010609060101010101" pitchFamily="49" charset="-122"/>
                <a:ea typeface="黑体" panose="02010609060101010101" pitchFamily="49" charset="-122"/>
              </a:rPr>
              <a:t>             ——</a:t>
            </a:r>
            <a:r>
              <a:rPr lang="zh-CN" altLang="en-US" sz="2800" b="1">
                <a:solidFill>
                  <a:schemeClr val="bg1"/>
                </a:solidFill>
                <a:latin typeface="黑体" panose="02010609060101010101" pitchFamily="49" charset="-122"/>
                <a:ea typeface="黑体" panose="02010609060101010101" pitchFamily="49" charset="-122"/>
              </a:rPr>
              <a:t>中国中学教学百科全书</a:t>
            </a:r>
            <a:r>
              <a:rPr lang="en-US" altLang="zh-CN" sz="2800" b="1">
                <a:solidFill>
                  <a:schemeClr val="bg1"/>
                </a:solidFill>
                <a:latin typeface="黑体" panose="02010609060101010101" pitchFamily="49" charset="-122"/>
                <a:ea typeface="黑体" panose="02010609060101010101" pitchFamily="49" charset="-122"/>
              </a:rPr>
              <a:t>•</a:t>
            </a:r>
            <a:r>
              <a:rPr lang="zh-CN" altLang="en-US" sz="2800" b="1">
                <a:solidFill>
                  <a:schemeClr val="bg1"/>
                </a:solidFill>
                <a:latin typeface="黑体" panose="02010609060101010101" pitchFamily="49" charset="-122"/>
                <a:ea typeface="黑体" panose="02010609060101010101" pitchFamily="49" charset="-122"/>
              </a:rPr>
              <a:t>政治卷</a:t>
            </a:r>
            <a:endParaRPr lang="zh-CN" altLang="en-US" sz="2800" b="1" u="sng">
              <a:solidFill>
                <a:schemeClr val="bg1"/>
              </a:solidFill>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2131027118"/>
      </p:ext>
    </p:extLst>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179512" y="188640"/>
            <a:ext cx="8784976" cy="4525963"/>
          </a:xfrm>
        </p:spPr>
        <p:txBody>
          <a:bodyPr>
            <a:noAutofit/>
          </a:bodyPr>
          <a:lstStyle/>
          <a:p>
            <a:pPr marL="0" indent="0">
              <a:buNone/>
            </a:pPr>
            <a:r>
              <a:rPr lang="zh-CN" altLang="en-US" sz="2800" smtClean="0">
                <a:solidFill>
                  <a:schemeClr val="bg1"/>
                </a:solidFill>
                <a:latin typeface="黑体" panose="02010609060101010101" pitchFamily="49" charset="-122"/>
                <a:ea typeface="黑体" panose="02010609060101010101" pitchFamily="49" charset="-122"/>
              </a:rPr>
              <a:t>    英国</a:t>
            </a:r>
            <a:r>
              <a:rPr lang="zh-CN" altLang="en-US" sz="2800">
                <a:solidFill>
                  <a:schemeClr val="bg1"/>
                </a:solidFill>
                <a:latin typeface="黑体" panose="02010609060101010101" pitchFamily="49" charset="-122"/>
                <a:ea typeface="黑体" panose="02010609060101010101" pitchFamily="49" charset="-122"/>
              </a:rPr>
              <a:t>城市化进程很快。大约在</a:t>
            </a:r>
            <a:r>
              <a:rPr lang="en-US" altLang="zh-CN" sz="2800">
                <a:solidFill>
                  <a:schemeClr val="bg1"/>
                </a:solidFill>
                <a:latin typeface="黑体" panose="02010609060101010101" pitchFamily="49" charset="-122"/>
                <a:ea typeface="黑体" panose="02010609060101010101" pitchFamily="49" charset="-122"/>
              </a:rPr>
              <a:t>1800</a:t>
            </a:r>
            <a:r>
              <a:rPr lang="zh-CN" altLang="en-US" sz="2800">
                <a:solidFill>
                  <a:schemeClr val="bg1"/>
                </a:solidFill>
                <a:latin typeface="黑体" panose="02010609060101010101" pitchFamily="49" charset="-122"/>
                <a:ea typeface="黑体" panose="02010609060101010101" pitchFamily="49" charset="-122"/>
              </a:rPr>
              <a:t>年</a:t>
            </a:r>
            <a:r>
              <a:rPr lang="en-US" altLang="zh-CN" sz="2800">
                <a:solidFill>
                  <a:schemeClr val="bg1"/>
                </a:solidFill>
                <a:latin typeface="黑体" panose="02010609060101010101" pitchFamily="49" charset="-122"/>
                <a:ea typeface="黑体" panose="02010609060101010101" pitchFamily="49" charset="-122"/>
              </a:rPr>
              <a:t>,</a:t>
            </a:r>
            <a:r>
              <a:rPr lang="zh-CN" altLang="en-US" sz="2800">
                <a:solidFill>
                  <a:schemeClr val="bg1"/>
                </a:solidFill>
                <a:latin typeface="黑体" panose="02010609060101010101" pitchFamily="49" charset="-122"/>
                <a:ea typeface="黑体" panose="02010609060101010101" pitchFamily="49" charset="-122"/>
              </a:rPr>
              <a:t>大不列颠只有一个大城市</a:t>
            </a:r>
            <a:r>
              <a:rPr lang="en-US" altLang="zh-CN" sz="2800">
                <a:solidFill>
                  <a:schemeClr val="bg1"/>
                </a:solidFill>
                <a:latin typeface="黑体" panose="02010609060101010101" pitchFamily="49" charset="-122"/>
                <a:ea typeface="黑体" panose="02010609060101010101" pitchFamily="49" charset="-122"/>
              </a:rPr>
              <a:t>,</a:t>
            </a:r>
            <a:r>
              <a:rPr lang="zh-CN" altLang="en-US" sz="2800">
                <a:solidFill>
                  <a:schemeClr val="bg1"/>
                </a:solidFill>
                <a:latin typeface="黑体" panose="02010609060101010101" pitchFamily="49" charset="-122"/>
                <a:ea typeface="黑体" panose="02010609060101010101" pitchFamily="49" charset="-122"/>
              </a:rPr>
              <a:t>那就是伦敦</a:t>
            </a:r>
            <a:r>
              <a:rPr lang="en-US" altLang="zh-CN" sz="2800">
                <a:solidFill>
                  <a:schemeClr val="bg1"/>
                </a:solidFill>
                <a:latin typeface="黑体" panose="02010609060101010101" pitchFamily="49" charset="-122"/>
                <a:ea typeface="黑体" panose="02010609060101010101" pitchFamily="49" charset="-122"/>
              </a:rPr>
              <a:t>,</a:t>
            </a:r>
            <a:r>
              <a:rPr lang="zh-CN" altLang="en-US" sz="2800">
                <a:solidFill>
                  <a:schemeClr val="bg1"/>
                </a:solidFill>
                <a:latin typeface="黑体" panose="02010609060101010101" pitchFamily="49" charset="-122"/>
                <a:ea typeface="黑体" panose="02010609060101010101" pitchFamily="49" charset="-122"/>
              </a:rPr>
              <a:t>仅有</a:t>
            </a:r>
            <a:r>
              <a:rPr lang="en-US" altLang="zh-CN" sz="2800">
                <a:solidFill>
                  <a:schemeClr val="bg1"/>
                </a:solidFill>
                <a:latin typeface="黑体" panose="02010609060101010101" pitchFamily="49" charset="-122"/>
                <a:ea typeface="黑体" panose="02010609060101010101" pitchFamily="49" charset="-122"/>
              </a:rPr>
              <a:t>100</a:t>
            </a:r>
            <a:r>
              <a:rPr lang="zh-CN" altLang="en-US" sz="2800">
                <a:solidFill>
                  <a:schemeClr val="bg1"/>
                </a:solidFill>
                <a:latin typeface="黑体" panose="02010609060101010101" pitchFamily="49" charset="-122"/>
                <a:ea typeface="黑体" panose="02010609060101010101" pitchFamily="49" charset="-122"/>
              </a:rPr>
              <a:t>万人口。当时</a:t>
            </a:r>
            <a:r>
              <a:rPr lang="en-US" altLang="zh-CN" sz="2800">
                <a:solidFill>
                  <a:schemeClr val="bg1"/>
                </a:solidFill>
                <a:latin typeface="黑体" panose="02010609060101010101" pitchFamily="49" charset="-122"/>
                <a:ea typeface="黑体" panose="02010609060101010101" pitchFamily="49" charset="-122"/>
              </a:rPr>
              <a:t>,</a:t>
            </a:r>
            <a:r>
              <a:rPr lang="zh-CN" altLang="en-US" sz="2800">
                <a:solidFill>
                  <a:schemeClr val="bg1"/>
                </a:solidFill>
                <a:latin typeface="黑体" panose="02010609060101010101" pitchFamily="49" charset="-122"/>
                <a:ea typeface="黑体" panose="02010609060101010101" pitchFamily="49" charset="-122"/>
              </a:rPr>
              <a:t>它是世界上最大的城市</a:t>
            </a:r>
            <a:r>
              <a:rPr lang="en-US" altLang="zh-CN" sz="2800">
                <a:solidFill>
                  <a:schemeClr val="bg1"/>
                </a:solidFill>
                <a:latin typeface="黑体" panose="02010609060101010101" pitchFamily="49" charset="-122"/>
                <a:ea typeface="黑体" panose="02010609060101010101" pitchFamily="49" charset="-122"/>
              </a:rPr>
              <a:t>,</a:t>
            </a:r>
            <a:r>
              <a:rPr lang="zh-CN" altLang="en-US" sz="2800">
                <a:solidFill>
                  <a:schemeClr val="bg1"/>
                </a:solidFill>
                <a:latin typeface="黑体" panose="02010609060101010101" pitchFamily="49" charset="-122"/>
                <a:ea typeface="黑体" panose="02010609060101010101" pitchFamily="49" charset="-122"/>
              </a:rPr>
              <a:t>远远地超过了大不列颠的其他城市</a:t>
            </a:r>
            <a:r>
              <a:rPr lang="en-US" altLang="zh-CN" sz="2800">
                <a:solidFill>
                  <a:schemeClr val="bg1"/>
                </a:solidFill>
                <a:latin typeface="黑体" panose="02010609060101010101" pitchFamily="49" charset="-122"/>
                <a:ea typeface="黑体" panose="02010609060101010101" pitchFamily="49" charset="-122"/>
              </a:rPr>
              <a:t>—</a:t>
            </a:r>
            <a:r>
              <a:rPr lang="zh-CN" altLang="en-US" sz="2800">
                <a:solidFill>
                  <a:schemeClr val="bg1"/>
                </a:solidFill>
                <a:latin typeface="黑体" panose="02010609060101010101" pitchFamily="49" charset="-122"/>
                <a:ea typeface="黑体" panose="02010609060101010101" pitchFamily="49" charset="-122"/>
              </a:rPr>
              <a:t>爱丁堡、利物浦、 格拉斯哥、曼彻斯特、伯明翰和布里斯托尔。这些城市拥有的居民人数分别在</a:t>
            </a:r>
            <a:r>
              <a:rPr lang="en-US" altLang="zh-CN" sz="2800">
                <a:solidFill>
                  <a:schemeClr val="bg1"/>
                </a:solidFill>
                <a:latin typeface="黑体" panose="02010609060101010101" pitchFamily="49" charset="-122"/>
                <a:ea typeface="黑体" panose="02010609060101010101" pitchFamily="49" charset="-122"/>
              </a:rPr>
              <a:t>5</a:t>
            </a:r>
            <a:r>
              <a:rPr lang="zh-CN" altLang="en-US" sz="2800">
                <a:solidFill>
                  <a:schemeClr val="bg1"/>
                </a:solidFill>
                <a:latin typeface="黑体" panose="02010609060101010101" pitchFamily="49" charset="-122"/>
                <a:ea typeface="黑体" panose="02010609060101010101" pitchFamily="49" charset="-122"/>
              </a:rPr>
              <a:t>万至</a:t>
            </a:r>
            <a:r>
              <a:rPr lang="en-US" altLang="zh-CN" sz="2800">
                <a:solidFill>
                  <a:schemeClr val="bg1"/>
                </a:solidFill>
                <a:latin typeface="黑体" panose="02010609060101010101" pitchFamily="49" charset="-122"/>
                <a:ea typeface="黑体" panose="02010609060101010101" pitchFamily="49" charset="-122"/>
              </a:rPr>
              <a:t>10</a:t>
            </a:r>
            <a:r>
              <a:rPr lang="zh-CN" altLang="en-US" sz="2800">
                <a:solidFill>
                  <a:schemeClr val="bg1"/>
                </a:solidFill>
                <a:latin typeface="黑体" panose="02010609060101010101" pitchFamily="49" charset="-122"/>
                <a:ea typeface="黑体" panose="02010609060101010101" pitchFamily="49" charset="-122"/>
              </a:rPr>
              <a:t>万之间不等。</a:t>
            </a:r>
            <a:r>
              <a:rPr lang="en-US" altLang="zh-CN" sz="2800">
                <a:solidFill>
                  <a:schemeClr val="bg1"/>
                </a:solidFill>
                <a:latin typeface="黑体" panose="02010609060101010101" pitchFamily="49" charset="-122"/>
                <a:ea typeface="黑体" panose="02010609060101010101" pitchFamily="49" charset="-122"/>
              </a:rPr>
              <a:t>1850</a:t>
            </a:r>
            <a:r>
              <a:rPr lang="zh-CN" altLang="en-US" sz="2800">
                <a:solidFill>
                  <a:schemeClr val="bg1"/>
                </a:solidFill>
                <a:latin typeface="黑体" panose="02010609060101010101" pitchFamily="49" charset="-122"/>
                <a:ea typeface="黑体" panose="02010609060101010101" pitchFamily="49" charset="-122"/>
              </a:rPr>
              <a:t>年伦敦人口增加</a:t>
            </a:r>
            <a:r>
              <a:rPr lang="en-US" altLang="zh-CN" sz="2800">
                <a:solidFill>
                  <a:schemeClr val="bg1"/>
                </a:solidFill>
                <a:latin typeface="黑体" panose="02010609060101010101" pitchFamily="49" charset="-122"/>
                <a:ea typeface="黑体" panose="02010609060101010101" pitchFamily="49" charset="-122"/>
              </a:rPr>
              <a:t>236.3</a:t>
            </a:r>
            <a:r>
              <a:rPr lang="zh-CN" altLang="en-US" sz="2800">
                <a:solidFill>
                  <a:schemeClr val="bg1"/>
                </a:solidFill>
                <a:latin typeface="黑体" panose="02010609060101010101" pitchFamily="49" charset="-122"/>
                <a:ea typeface="黑体" panose="02010609060101010101" pitchFamily="49" charset="-122"/>
              </a:rPr>
              <a:t>万</a:t>
            </a:r>
            <a:r>
              <a:rPr lang="en-US" altLang="zh-CN" sz="2800">
                <a:solidFill>
                  <a:schemeClr val="bg1"/>
                </a:solidFill>
                <a:latin typeface="黑体" panose="02010609060101010101" pitchFamily="49" charset="-122"/>
                <a:ea typeface="黑体" panose="02010609060101010101" pitchFamily="49" charset="-122"/>
              </a:rPr>
              <a:t>,</a:t>
            </a:r>
            <a:r>
              <a:rPr lang="zh-CN" altLang="en-US" sz="2800">
                <a:solidFill>
                  <a:schemeClr val="bg1"/>
                </a:solidFill>
                <a:latin typeface="黑体" panose="02010609060101010101" pitchFamily="49" charset="-122"/>
                <a:ea typeface="黑体" panose="02010609060101010101" pitchFamily="49" charset="-122"/>
              </a:rPr>
              <a:t>而大不列颠还有其他</a:t>
            </a:r>
            <a:r>
              <a:rPr lang="en-US" altLang="zh-CN" sz="2800">
                <a:solidFill>
                  <a:schemeClr val="bg1"/>
                </a:solidFill>
                <a:latin typeface="黑体" panose="02010609060101010101" pitchFamily="49" charset="-122"/>
                <a:ea typeface="黑体" panose="02010609060101010101" pitchFamily="49" charset="-122"/>
              </a:rPr>
              <a:t>9</a:t>
            </a:r>
            <a:r>
              <a:rPr lang="zh-CN" altLang="en-US" sz="2800">
                <a:solidFill>
                  <a:schemeClr val="bg1"/>
                </a:solidFill>
                <a:latin typeface="黑体" panose="02010609060101010101" pitchFamily="49" charset="-122"/>
                <a:ea typeface="黑体" panose="02010609060101010101" pitchFamily="49" charset="-122"/>
              </a:rPr>
              <a:t>个城市人口在</a:t>
            </a:r>
            <a:r>
              <a:rPr lang="en-US" altLang="zh-CN" sz="2800">
                <a:solidFill>
                  <a:schemeClr val="bg1"/>
                </a:solidFill>
                <a:latin typeface="黑体" panose="02010609060101010101" pitchFamily="49" charset="-122"/>
                <a:ea typeface="黑体" panose="02010609060101010101" pitchFamily="49" charset="-122"/>
              </a:rPr>
              <a:t>10</a:t>
            </a:r>
            <a:r>
              <a:rPr lang="zh-CN" altLang="en-US" sz="2800">
                <a:solidFill>
                  <a:schemeClr val="bg1"/>
                </a:solidFill>
                <a:latin typeface="黑体" panose="02010609060101010101" pitchFamily="49" charset="-122"/>
                <a:ea typeface="黑体" panose="02010609060101010101" pitchFamily="49" charset="-122"/>
              </a:rPr>
              <a:t>万以上，</a:t>
            </a:r>
            <a:r>
              <a:rPr lang="en-US" altLang="zh-CN" sz="2800">
                <a:solidFill>
                  <a:schemeClr val="bg1"/>
                </a:solidFill>
                <a:latin typeface="黑体" panose="02010609060101010101" pitchFamily="49" charset="-122"/>
                <a:ea typeface="黑体" panose="02010609060101010101" pitchFamily="49" charset="-122"/>
              </a:rPr>
              <a:t>18</a:t>
            </a:r>
            <a:r>
              <a:rPr lang="zh-CN" altLang="en-US" sz="2800">
                <a:solidFill>
                  <a:schemeClr val="bg1"/>
                </a:solidFill>
                <a:latin typeface="黑体" panose="02010609060101010101" pitchFamily="49" charset="-122"/>
                <a:ea typeface="黑体" panose="02010609060101010101" pitchFamily="49" charset="-122"/>
              </a:rPr>
              <a:t>个城市的人口分别在</a:t>
            </a:r>
            <a:r>
              <a:rPr lang="en-US" altLang="zh-CN" sz="2800">
                <a:solidFill>
                  <a:schemeClr val="bg1"/>
                </a:solidFill>
                <a:latin typeface="黑体" panose="02010609060101010101" pitchFamily="49" charset="-122"/>
                <a:ea typeface="黑体" panose="02010609060101010101" pitchFamily="49" charset="-122"/>
              </a:rPr>
              <a:t>5</a:t>
            </a:r>
            <a:r>
              <a:rPr lang="zh-CN" altLang="en-US" sz="2800">
                <a:solidFill>
                  <a:schemeClr val="bg1"/>
                </a:solidFill>
                <a:latin typeface="黑体" panose="02010609060101010101" pitchFamily="49" charset="-122"/>
                <a:ea typeface="黑体" panose="02010609060101010101" pitchFamily="49" charset="-122"/>
              </a:rPr>
              <a:t>万到</a:t>
            </a:r>
            <a:r>
              <a:rPr lang="en-US" altLang="zh-CN" sz="2800">
                <a:solidFill>
                  <a:schemeClr val="bg1"/>
                </a:solidFill>
                <a:latin typeface="黑体" panose="02010609060101010101" pitchFamily="49" charset="-122"/>
                <a:ea typeface="黑体" panose="02010609060101010101" pitchFamily="49" charset="-122"/>
              </a:rPr>
              <a:t>10</a:t>
            </a:r>
            <a:r>
              <a:rPr lang="zh-CN" altLang="en-US" sz="2800">
                <a:solidFill>
                  <a:schemeClr val="bg1"/>
                </a:solidFill>
                <a:latin typeface="黑体" panose="02010609060101010101" pitchFamily="49" charset="-122"/>
                <a:ea typeface="黑体" panose="02010609060101010101" pitchFamily="49" charset="-122"/>
              </a:rPr>
              <a:t>万之间。这</a:t>
            </a:r>
            <a:r>
              <a:rPr lang="en-US" altLang="zh-CN" sz="2800">
                <a:solidFill>
                  <a:schemeClr val="bg1"/>
                </a:solidFill>
                <a:latin typeface="黑体" panose="02010609060101010101" pitchFamily="49" charset="-122"/>
                <a:ea typeface="黑体" panose="02010609060101010101" pitchFamily="49" charset="-122"/>
              </a:rPr>
              <a:t>28</a:t>
            </a:r>
            <a:r>
              <a:rPr lang="zh-CN" altLang="en-US" sz="2800">
                <a:solidFill>
                  <a:schemeClr val="bg1"/>
                </a:solidFill>
                <a:latin typeface="黑体" panose="02010609060101010101" pitchFamily="49" charset="-122"/>
                <a:ea typeface="黑体" panose="02010609060101010101" pitchFamily="49" charset="-122"/>
              </a:rPr>
              <a:t>个城市的人口共计</a:t>
            </a:r>
            <a:r>
              <a:rPr lang="en-US" altLang="zh-CN" sz="2800">
                <a:solidFill>
                  <a:schemeClr val="bg1"/>
                </a:solidFill>
                <a:latin typeface="黑体" panose="02010609060101010101" pitchFamily="49" charset="-122"/>
                <a:ea typeface="黑体" panose="02010609060101010101" pitchFamily="49" charset="-122"/>
              </a:rPr>
              <a:t>570</a:t>
            </a:r>
            <a:r>
              <a:rPr lang="zh-CN" altLang="en-US" sz="2800">
                <a:solidFill>
                  <a:schemeClr val="bg1"/>
                </a:solidFill>
                <a:latin typeface="黑体" panose="02010609060101010101" pitchFamily="49" charset="-122"/>
                <a:ea typeface="黑体" panose="02010609060101010101" pitchFamily="49" charset="-122"/>
              </a:rPr>
              <a:t>万人</a:t>
            </a:r>
            <a:r>
              <a:rPr lang="en-US" altLang="zh-CN" sz="2800">
                <a:solidFill>
                  <a:schemeClr val="bg1"/>
                </a:solidFill>
                <a:latin typeface="黑体" panose="02010609060101010101" pitchFamily="49" charset="-122"/>
                <a:ea typeface="黑体" panose="02010609060101010101" pitchFamily="49" charset="-122"/>
              </a:rPr>
              <a:t>,</a:t>
            </a:r>
            <a:r>
              <a:rPr lang="zh-CN" altLang="en-US" sz="2800">
                <a:solidFill>
                  <a:schemeClr val="bg1"/>
                </a:solidFill>
                <a:latin typeface="黑体" panose="02010609060101010101" pitchFamily="49" charset="-122"/>
                <a:ea typeface="黑体" panose="02010609060101010101" pitchFamily="49" charset="-122"/>
              </a:rPr>
              <a:t>大约为大不列颠全部人口的五分之一。</a:t>
            </a:r>
            <a:endParaRPr lang="en-US" altLang="zh-CN" sz="2800">
              <a:solidFill>
                <a:schemeClr val="bg1"/>
              </a:solidFill>
              <a:latin typeface="黑体" panose="02010609060101010101" pitchFamily="49" charset="-122"/>
              <a:ea typeface="黑体" panose="02010609060101010101" pitchFamily="49" charset="-122"/>
            </a:endParaRPr>
          </a:p>
          <a:p>
            <a:pPr marL="0" indent="0">
              <a:buNone/>
            </a:pPr>
            <a:r>
              <a:rPr lang="en-US" altLang="zh-CN" sz="2800">
                <a:solidFill>
                  <a:schemeClr val="bg1"/>
                </a:solidFill>
                <a:latin typeface="黑体" panose="02010609060101010101" pitchFamily="49" charset="-122"/>
                <a:ea typeface="黑体" panose="02010609060101010101" pitchFamily="49" charset="-122"/>
              </a:rPr>
              <a:t>   ——</a:t>
            </a:r>
            <a:r>
              <a:rPr lang="zh-CN" altLang="en-US" sz="2800">
                <a:solidFill>
                  <a:schemeClr val="bg1"/>
                </a:solidFill>
                <a:latin typeface="黑体" panose="02010609060101010101" pitchFamily="49" charset="-122"/>
                <a:ea typeface="黑体" panose="02010609060101010101" pitchFamily="49" charset="-122"/>
              </a:rPr>
              <a:t>数据统计辑</a:t>
            </a:r>
            <a:r>
              <a:rPr lang="zh-CN" altLang="en-US" sz="2800" smtClean="0">
                <a:solidFill>
                  <a:schemeClr val="bg1"/>
                </a:solidFill>
                <a:latin typeface="黑体" panose="02010609060101010101" pitchFamily="49" charset="-122"/>
                <a:ea typeface="黑体" panose="02010609060101010101" pitchFamily="49" charset="-122"/>
              </a:rPr>
              <a:t>于卡洛</a:t>
            </a:r>
            <a:r>
              <a:rPr lang="en-US" altLang="zh-CN" sz="2800" smtClean="0">
                <a:solidFill>
                  <a:schemeClr val="bg1"/>
                </a:solidFill>
                <a:latin typeface="黑体" panose="02010609060101010101" pitchFamily="49" charset="-122"/>
                <a:ea typeface="黑体" panose="02010609060101010101" pitchFamily="49" charset="-122"/>
              </a:rPr>
              <a:t>·M·</a:t>
            </a:r>
            <a:r>
              <a:rPr lang="zh-CN" altLang="en-US" sz="2800" smtClean="0">
                <a:solidFill>
                  <a:schemeClr val="bg1"/>
                </a:solidFill>
                <a:latin typeface="黑体" panose="02010609060101010101" pitchFamily="49" charset="-122"/>
                <a:ea typeface="黑体" panose="02010609060101010101" pitchFamily="49" charset="-122"/>
              </a:rPr>
              <a:t>奇</a:t>
            </a:r>
            <a:r>
              <a:rPr lang="zh-CN" altLang="en-US" sz="2800">
                <a:solidFill>
                  <a:schemeClr val="bg1"/>
                </a:solidFill>
                <a:latin typeface="黑体" panose="02010609060101010101" pitchFamily="49" charset="-122"/>
                <a:ea typeface="黑体" panose="02010609060101010101" pitchFamily="49" charset="-122"/>
              </a:rPr>
              <a:t>波</a:t>
            </a:r>
            <a:r>
              <a:rPr lang="zh-CN" altLang="en-US" sz="2800" smtClean="0">
                <a:solidFill>
                  <a:schemeClr val="bg1"/>
                </a:solidFill>
                <a:latin typeface="黑体" panose="02010609060101010101" pitchFamily="49" charset="-122"/>
                <a:ea typeface="黑体" panose="02010609060101010101" pitchFamily="49" charset="-122"/>
              </a:rPr>
              <a:t>拉</a:t>
            </a:r>
            <a:r>
              <a:rPr lang="en-US" altLang="zh-CN" sz="2800" smtClean="0">
                <a:solidFill>
                  <a:schemeClr val="bg1"/>
                </a:solidFill>
                <a:latin typeface="黑体" panose="02010609060101010101" pitchFamily="49" charset="-122"/>
                <a:ea typeface="黑体" panose="02010609060101010101" pitchFamily="49" charset="-122"/>
              </a:rPr>
              <a:t>:《</a:t>
            </a:r>
            <a:r>
              <a:rPr lang="zh-CN" altLang="en-US" sz="2800">
                <a:solidFill>
                  <a:schemeClr val="bg1"/>
                </a:solidFill>
                <a:latin typeface="黑体" panose="02010609060101010101" pitchFamily="49" charset="-122"/>
                <a:ea typeface="黑体" panose="02010609060101010101" pitchFamily="49" charset="-122"/>
              </a:rPr>
              <a:t>欧洲经济史</a:t>
            </a:r>
            <a:r>
              <a:rPr lang="en-US" altLang="zh-CN" sz="2800" smtClean="0">
                <a:solidFill>
                  <a:schemeClr val="bg1"/>
                </a:solidFill>
                <a:latin typeface="黑体" panose="02010609060101010101" pitchFamily="49" charset="-122"/>
                <a:ea typeface="黑体" panose="02010609060101010101" pitchFamily="49" charset="-122"/>
              </a:rPr>
              <a:t>》</a:t>
            </a:r>
            <a:endParaRPr lang="en-US" altLang="zh-CN" sz="2800">
              <a:solidFill>
                <a:schemeClr val="bg1"/>
              </a:solidFill>
              <a:latin typeface="黑体" panose="02010609060101010101" pitchFamily="49" charset="-122"/>
              <a:ea typeface="黑体" panose="02010609060101010101" pitchFamily="49" charset="-122"/>
            </a:endParaRPr>
          </a:p>
        </p:txBody>
      </p:sp>
      <p:sp>
        <p:nvSpPr>
          <p:cNvPr id="4" name="内容占位符 2"/>
          <p:cNvSpPr txBox="1"/>
          <p:nvPr/>
        </p:nvSpPr>
        <p:spPr>
          <a:xfrm>
            <a:off x="179512" y="4941168"/>
            <a:ext cx="8784976" cy="165618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US" altLang="zh-CN" sz="2800">
                <a:solidFill>
                  <a:schemeClr val="bg1"/>
                </a:solidFill>
                <a:latin typeface="黑体" panose="02010609060101010101" pitchFamily="49" charset="-122"/>
                <a:ea typeface="黑体" panose="02010609060101010101" pitchFamily="49" charset="-122"/>
              </a:rPr>
              <a:t> </a:t>
            </a:r>
            <a:r>
              <a:rPr lang="en-US" altLang="zh-CN" sz="2800" smtClean="0">
                <a:solidFill>
                  <a:schemeClr val="bg1"/>
                </a:solidFill>
                <a:latin typeface="黑体" panose="02010609060101010101" pitchFamily="49" charset="-122"/>
                <a:ea typeface="黑体" panose="02010609060101010101" pitchFamily="49" charset="-122"/>
              </a:rPr>
              <a:t>   1851</a:t>
            </a:r>
            <a:r>
              <a:rPr lang="zh-CN" altLang="en-US" sz="2800">
                <a:solidFill>
                  <a:schemeClr val="bg1"/>
                </a:solidFill>
                <a:latin typeface="黑体" panose="02010609060101010101" pitchFamily="49" charset="-122"/>
                <a:ea typeface="黑体" panose="02010609060101010101" pitchFamily="49" charset="-122"/>
              </a:rPr>
              <a:t>年人口调查表明 </a:t>
            </a:r>
            <a:r>
              <a:rPr lang="en-US" altLang="zh-CN" sz="2800">
                <a:solidFill>
                  <a:schemeClr val="bg1"/>
                </a:solidFill>
                <a:latin typeface="黑体" panose="02010609060101010101" pitchFamily="49" charset="-122"/>
                <a:ea typeface="黑体" panose="02010609060101010101" pitchFamily="49" charset="-122"/>
              </a:rPr>
              <a:t>, </a:t>
            </a:r>
            <a:r>
              <a:rPr lang="zh-CN" altLang="en-US" sz="2800">
                <a:solidFill>
                  <a:schemeClr val="bg1"/>
                </a:solidFill>
                <a:latin typeface="黑体" panose="02010609060101010101" pitchFamily="49" charset="-122"/>
                <a:ea typeface="黑体" panose="02010609060101010101" pitchFamily="49" charset="-122"/>
              </a:rPr>
              <a:t>英国的城市人口已占全国人口的</a:t>
            </a:r>
            <a:r>
              <a:rPr lang="en-US" altLang="zh-CN" sz="2800">
                <a:solidFill>
                  <a:schemeClr val="bg1"/>
                </a:solidFill>
                <a:latin typeface="黑体" panose="02010609060101010101" pitchFamily="49" charset="-122"/>
                <a:ea typeface="黑体" panose="02010609060101010101" pitchFamily="49" charset="-122"/>
              </a:rPr>
              <a:t>52% </a:t>
            </a:r>
            <a:r>
              <a:rPr lang="zh-CN" altLang="en-US" sz="2800">
                <a:solidFill>
                  <a:schemeClr val="bg1"/>
                </a:solidFill>
                <a:latin typeface="黑体" panose="02010609060101010101" pitchFamily="49" charset="-122"/>
                <a:ea typeface="黑体" panose="02010609060101010101" pitchFamily="49" charset="-122"/>
              </a:rPr>
              <a:t>。 </a:t>
            </a:r>
            <a:endParaRPr lang="en-US" altLang="zh-CN" sz="2800">
              <a:solidFill>
                <a:schemeClr val="bg1"/>
              </a:solidFill>
              <a:latin typeface="黑体" panose="02010609060101010101" pitchFamily="49" charset="-122"/>
              <a:ea typeface="黑体" panose="02010609060101010101" pitchFamily="49" charset="-122"/>
            </a:endParaRPr>
          </a:p>
          <a:p>
            <a:pPr marL="0" indent="0" algn="r">
              <a:buNone/>
            </a:pPr>
            <a:r>
              <a:rPr lang="en-US" altLang="zh-CN" sz="2800">
                <a:solidFill>
                  <a:schemeClr val="bg1"/>
                </a:solidFill>
                <a:latin typeface="黑体" panose="02010609060101010101" pitchFamily="49" charset="-122"/>
                <a:ea typeface="黑体" panose="02010609060101010101" pitchFamily="49" charset="-122"/>
              </a:rPr>
              <a:t>   ——</a:t>
            </a:r>
            <a:r>
              <a:rPr lang="zh-CN" altLang="en-US" sz="2800">
                <a:solidFill>
                  <a:schemeClr val="bg1"/>
                </a:solidFill>
                <a:latin typeface="黑体" panose="02010609060101010101" pitchFamily="49" charset="-122"/>
                <a:ea typeface="黑体" panose="02010609060101010101" pitchFamily="49" charset="-122"/>
              </a:rPr>
              <a:t>米歇尔</a:t>
            </a:r>
            <a:r>
              <a:rPr lang="en-US" altLang="zh-CN" sz="2800">
                <a:solidFill>
                  <a:schemeClr val="bg1"/>
                </a:solidFill>
                <a:latin typeface="黑体" panose="02010609060101010101" pitchFamily="49" charset="-122"/>
                <a:ea typeface="黑体" panose="02010609060101010101" pitchFamily="49" charset="-122"/>
              </a:rPr>
              <a:t>·</a:t>
            </a:r>
            <a:r>
              <a:rPr lang="zh-CN" altLang="en-US" sz="2800">
                <a:solidFill>
                  <a:schemeClr val="bg1"/>
                </a:solidFill>
                <a:latin typeface="黑体" panose="02010609060101010101" pitchFamily="49" charset="-122"/>
                <a:ea typeface="黑体" panose="02010609060101010101" pitchFamily="49" charset="-122"/>
              </a:rPr>
              <a:t>博德</a:t>
            </a:r>
            <a:r>
              <a:rPr lang="en-US" altLang="zh-CN" sz="2800">
                <a:solidFill>
                  <a:schemeClr val="bg1"/>
                </a:solidFill>
                <a:latin typeface="黑体" panose="02010609060101010101" pitchFamily="49" charset="-122"/>
                <a:ea typeface="黑体" panose="02010609060101010101" pitchFamily="49" charset="-122"/>
              </a:rPr>
              <a:t>: 《</a:t>
            </a:r>
            <a:r>
              <a:rPr lang="zh-CN" altLang="en-US" sz="2800">
                <a:solidFill>
                  <a:schemeClr val="bg1"/>
                </a:solidFill>
                <a:latin typeface="黑体" panose="02010609060101010101" pitchFamily="49" charset="-122"/>
                <a:ea typeface="黑体" panose="02010609060101010101" pitchFamily="49" charset="-122"/>
              </a:rPr>
              <a:t>资本主义史</a:t>
            </a:r>
            <a:r>
              <a:rPr lang="en-US" altLang="zh-CN" sz="2800">
                <a:solidFill>
                  <a:schemeClr val="bg1"/>
                </a:solidFill>
                <a:latin typeface="黑体" panose="02010609060101010101" pitchFamily="49" charset="-122"/>
                <a:ea typeface="黑体" panose="02010609060101010101" pitchFamily="49" charset="-122"/>
              </a:rPr>
              <a:t>》</a:t>
            </a:r>
            <a:r>
              <a:rPr lang="zh-CN" altLang="en-US" sz="2800">
                <a:solidFill>
                  <a:schemeClr val="bg1"/>
                </a:solidFill>
                <a:latin typeface="黑体" panose="02010609060101010101" pitchFamily="49" charset="-122"/>
                <a:ea typeface="黑体" panose="02010609060101010101" pitchFamily="49" charset="-122"/>
              </a:rPr>
              <a:t> </a:t>
            </a:r>
            <a:br>
              <a:rPr lang="zh-CN" altLang="en-US" sz="2800">
                <a:solidFill>
                  <a:schemeClr val="bg1"/>
                </a:solidFill>
                <a:latin typeface="黑体" panose="02010609060101010101" pitchFamily="49" charset="-122"/>
                <a:ea typeface="黑体" panose="02010609060101010101" pitchFamily="49" charset="-122"/>
              </a:rPr>
            </a:br>
            <a:endParaRPr lang="zh-CN" altLang="en-US" sz="2800">
              <a:solidFill>
                <a:schemeClr val="bg1"/>
              </a:solidFill>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1416374270"/>
      </p:ext>
    </p:extLst>
  </p:cSld>
  <p:clrMapOvr>
    <a:masterClrMapping/>
  </p:clrMapOvr>
  <p:transition/>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179512" y="764704"/>
            <a:ext cx="8507288" cy="5361459"/>
          </a:xfrm>
        </p:spPr>
        <p:txBody>
          <a:bodyPr>
            <a:normAutofit fontScale="92500" lnSpcReduction="10000"/>
          </a:bodyPr>
          <a:lstStyle/>
          <a:p>
            <a:pPr marL="0" indent="0" algn="just">
              <a:buNone/>
            </a:pPr>
            <a:r>
              <a:rPr lang="zh-CN" altLang="en-US" sz="3300" b="1" smtClean="0">
                <a:solidFill>
                  <a:schemeClr val="bg1"/>
                </a:solidFill>
                <a:latin typeface="黑体" panose="02010609060101010101" pitchFamily="49" charset="-122"/>
                <a:ea typeface="黑体" panose="02010609060101010101" pitchFamily="49" charset="-122"/>
              </a:rPr>
              <a:t>    大</a:t>
            </a:r>
            <a:r>
              <a:rPr lang="zh-CN" altLang="en-US" sz="3300" b="1">
                <a:solidFill>
                  <a:schemeClr val="bg1"/>
                </a:solidFill>
                <a:latin typeface="黑体" panose="02010609060101010101" pitchFamily="49" charset="-122"/>
                <a:ea typeface="黑体" panose="02010609060101010101" pitchFamily="49" charset="-122"/>
              </a:rPr>
              <a:t>工业企业需要许多工人在一个建筑物里面共同劳动 </a:t>
            </a:r>
            <a:r>
              <a:rPr lang="en-US" altLang="zh-CN" sz="3300" b="1">
                <a:solidFill>
                  <a:schemeClr val="bg1"/>
                </a:solidFill>
                <a:latin typeface="黑体" panose="02010609060101010101" pitchFamily="49" charset="-122"/>
                <a:ea typeface="黑体" panose="02010609060101010101" pitchFamily="49" charset="-122"/>
              </a:rPr>
              <a:t>, </a:t>
            </a:r>
            <a:r>
              <a:rPr lang="zh-CN" altLang="en-US" sz="3300" b="1">
                <a:solidFill>
                  <a:schemeClr val="bg1"/>
                </a:solidFill>
                <a:latin typeface="黑体" panose="02010609060101010101" pitchFamily="49" charset="-122"/>
                <a:ea typeface="黑体" panose="02010609060101010101" pitchFamily="49" charset="-122"/>
              </a:rPr>
              <a:t>这些工人 必须住在</a:t>
            </a:r>
            <a:r>
              <a:rPr lang="zh-CN" altLang="en-US" sz="3300" b="1" smtClean="0">
                <a:solidFill>
                  <a:schemeClr val="bg1"/>
                </a:solidFill>
                <a:latin typeface="黑体" panose="02010609060101010101" pitchFamily="49" charset="-122"/>
                <a:ea typeface="黑体" panose="02010609060101010101" pitchFamily="49" charset="-122"/>
              </a:rPr>
              <a:t>近处</a:t>
            </a:r>
            <a:r>
              <a:rPr lang="en-US" altLang="zh-CN" sz="3300" b="1" smtClean="0">
                <a:solidFill>
                  <a:schemeClr val="bg1"/>
                </a:solidFill>
                <a:latin typeface="黑体" panose="02010609060101010101" pitchFamily="49" charset="-122"/>
                <a:ea typeface="黑体" panose="02010609060101010101" pitchFamily="49" charset="-122"/>
              </a:rPr>
              <a:t>,</a:t>
            </a:r>
            <a:r>
              <a:rPr lang="zh-CN" altLang="en-US" sz="3300" b="1" smtClean="0">
                <a:solidFill>
                  <a:schemeClr val="bg1"/>
                </a:solidFill>
                <a:latin typeface="黑体" panose="02010609060101010101" pitchFamily="49" charset="-122"/>
                <a:ea typeface="黑体" panose="02010609060101010101" pitchFamily="49" charset="-122"/>
              </a:rPr>
              <a:t>甚至</a:t>
            </a:r>
            <a:r>
              <a:rPr lang="zh-CN" altLang="en-US" sz="3300" b="1">
                <a:solidFill>
                  <a:schemeClr val="bg1"/>
                </a:solidFill>
                <a:latin typeface="黑体" panose="02010609060101010101" pitchFamily="49" charset="-122"/>
                <a:ea typeface="黑体" panose="02010609060101010101" pitchFamily="49" charset="-122"/>
              </a:rPr>
              <a:t>在不大的工厂</a:t>
            </a:r>
            <a:r>
              <a:rPr lang="zh-CN" altLang="en-US" sz="3300" b="1" smtClean="0">
                <a:solidFill>
                  <a:schemeClr val="bg1"/>
                </a:solidFill>
                <a:latin typeface="黑体" panose="02010609060101010101" pitchFamily="49" charset="-122"/>
                <a:ea typeface="黑体" panose="02010609060101010101" pitchFamily="49" charset="-122"/>
              </a:rPr>
              <a:t>近旁</a:t>
            </a:r>
            <a:r>
              <a:rPr lang="en-US" altLang="zh-CN" sz="3300" b="1" smtClean="0">
                <a:solidFill>
                  <a:schemeClr val="bg1"/>
                </a:solidFill>
                <a:latin typeface="黑体" panose="02010609060101010101" pitchFamily="49" charset="-122"/>
                <a:ea typeface="黑体" panose="02010609060101010101" pitchFamily="49" charset="-122"/>
              </a:rPr>
              <a:t>,</a:t>
            </a:r>
            <a:r>
              <a:rPr lang="zh-CN" altLang="en-US" sz="3300" b="1" smtClean="0">
                <a:solidFill>
                  <a:schemeClr val="bg1"/>
                </a:solidFill>
                <a:latin typeface="黑体" panose="02010609060101010101" pitchFamily="49" charset="-122"/>
                <a:ea typeface="黑体" panose="02010609060101010101" pitchFamily="49" charset="-122"/>
              </a:rPr>
              <a:t>他们</a:t>
            </a:r>
            <a:r>
              <a:rPr lang="zh-CN" altLang="en-US" sz="3300" b="1">
                <a:solidFill>
                  <a:schemeClr val="bg1"/>
                </a:solidFill>
                <a:latin typeface="黑体" panose="02010609060101010101" pitchFamily="49" charset="-122"/>
                <a:ea typeface="黑体" panose="02010609060101010101" pitchFamily="49" charset="-122"/>
              </a:rPr>
              <a:t>也会形成一个完整的</a:t>
            </a:r>
            <a:r>
              <a:rPr lang="zh-CN" altLang="en-US" sz="3300" b="1" smtClean="0">
                <a:solidFill>
                  <a:schemeClr val="bg1"/>
                </a:solidFill>
                <a:latin typeface="黑体" panose="02010609060101010101" pitchFamily="49" charset="-122"/>
                <a:ea typeface="黑体" panose="02010609060101010101" pitchFamily="49" charset="-122"/>
              </a:rPr>
              <a:t>村镇。他们</a:t>
            </a:r>
            <a:r>
              <a:rPr lang="zh-CN" altLang="en-US" sz="3300" b="1">
                <a:solidFill>
                  <a:schemeClr val="bg1"/>
                </a:solidFill>
                <a:latin typeface="黑体" panose="02010609060101010101" pitchFamily="49" charset="-122"/>
                <a:ea typeface="黑体" panose="02010609060101010101" pitchFamily="49" charset="-122"/>
              </a:rPr>
              <a:t>都有一定的</a:t>
            </a:r>
            <a:r>
              <a:rPr lang="zh-CN" altLang="en-US" sz="3300" b="1" smtClean="0">
                <a:solidFill>
                  <a:schemeClr val="bg1"/>
                </a:solidFill>
                <a:latin typeface="黑体" panose="02010609060101010101" pitchFamily="49" charset="-122"/>
                <a:ea typeface="黑体" panose="02010609060101010101" pitchFamily="49" charset="-122"/>
              </a:rPr>
              <a:t>需要</a:t>
            </a:r>
            <a:r>
              <a:rPr lang="en-US" altLang="zh-CN" sz="3300" b="1" smtClean="0">
                <a:solidFill>
                  <a:schemeClr val="bg1"/>
                </a:solidFill>
                <a:latin typeface="黑体" panose="02010609060101010101" pitchFamily="49" charset="-122"/>
                <a:ea typeface="黑体" panose="02010609060101010101" pitchFamily="49" charset="-122"/>
              </a:rPr>
              <a:t>,</a:t>
            </a:r>
            <a:r>
              <a:rPr lang="zh-CN" altLang="en-US" sz="3300" b="1" smtClean="0">
                <a:solidFill>
                  <a:schemeClr val="bg1"/>
                </a:solidFill>
                <a:latin typeface="黑体" panose="02010609060101010101" pitchFamily="49" charset="-122"/>
                <a:ea typeface="黑体" panose="02010609060101010101" pitchFamily="49" charset="-122"/>
              </a:rPr>
              <a:t>为了</a:t>
            </a:r>
            <a:r>
              <a:rPr lang="zh-CN" altLang="en-US" sz="3300" b="1">
                <a:solidFill>
                  <a:schemeClr val="bg1"/>
                </a:solidFill>
                <a:latin typeface="黑体" panose="02010609060101010101" pitchFamily="49" charset="-122"/>
                <a:ea typeface="黑体" panose="02010609060101010101" pitchFamily="49" charset="-122"/>
              </a:rPr>
              <a:t>满足这些</a:t>
            </a:r>
            <a:r>
              <a:rPr lang="zh-CN" altLang="en-US" sz="3300" b="1" smtClean="0">
                <a:solidFill>
                  <a:schemeClr val="bg1"/>
                </a:solidFill>
                <a:latin typeface="黑体" panose="02010609060101010101" pitchFamily="49" charset="-122"/>
                <a:ea typeface="黑体" panose="02010609060101010101" pitchFamily="49" charset="-122"/>
              </a:rPr>
              <a:t>需要，还</a:t>
            </a:r>
            <a:r>
              <a:rPr lang="zh-CN" altLang="en-US" sz="3300" b="1">
                <a:solidFill>
                  <a:schemeClr val="bg1"/>
                </a:solidFill>
                <a:latin typeface="黑体" panose="02010609060101010101" pitchFamily="49" charset="-122"/>
                <a:ea typeface="黑体" panose="02010609060101010101" pitchFamily="49" charset="-122"/>
              </a:rPr>
              <a:t>须有其他的</a:t>
            </a:r>
            <a:r>
              <a:rPr lang="zh-CN" altLang="en-US" sz="3300" b="1" smtClean="0">
                <a:solidFill>
                  <a:schemeClr val="bg1"/>
                </a:solidFill>
                <a:latin typeface="黑体" panose="02010609060101010101" pitchFamily="49" charset="-122"/>
                <a:ea typeface="黑体" panose="02010609060101010101" pitchFamily="49" charset="-122"/>
              </a:rPr>
              <a:t>人</a:t>
            </a:r>
            <a:r>
              <a:rPr lang="en-US" altLang="zh-CN" sz="3300" b="1" smtClean="0">
                <a:solidFill>
                  <a:schemeClr val="bg1"/>
                </a:solidFill>
                <a:latin typeface="黑体" panose="02010609060101010101" pitchFamily="49" charset="-122"/>
                <a:ea typeface="黑体" panose="02010609060101010101" pitchFamily="49" charset="-122"/>
              </a:rPr>
              <a:t>,</a:t>
            </a:r>
            <a:r>
              <a:rPr lang="zh-CN" altLang="en-US" sz="3300" b="1" smtClean="0">
                <a:solidFill>
                  <a:schemeClr val="bg1"/>
                </a:solidFill>
                <a:latin typeface="黑体" panose="02010609060101010101" pitchFamily="49" charset="-122"/>
                <a:ea typeface="黑体" panose="02010609060101010101" pitchFamily="49" charset="-122"/>
              </a:rPr>
              <a:t>于是手工业者、裁缝、鞋匠、面包师、泥瓦匠、木匠</a:t>
            </a:r>
            <a:r>
              <a:rPr lang="zh-CN" altLang="en-US" sz="3300" b="1">
                <a:solidFill>
                  <a:schemeClr val="bg1"/>
                </a:solidFill>
                <a:latin typeface="黑体" panose="02010609060101010101" pitchFamily="49" charset="-122"/>
                <a:ea typeface="黑体" panose="02010609060101010101" pitchFamily="49" charset="-122"/>
              </a:rPr>
              <a:t>都搬到这里来</a:t>
            </a:r>
            <a:r>
              <a:rPr lang="zh-CN" altLang="en-US" sz="3300" b="1" smtClean="0">
                <a:solidFill>
                  <a:schemeClr val="bg1"/>
                </a:solidFill>
                <a:latin typeface="黑体" panose="02010609060101010101" pitchFamily="49" charset="-122"/>
                <a:ea typeface="黑体" panose="02010609060101010101" pitchFamily="49" charset="-122"/>
              </a:rPr>
              <a:t>了。</a:t>
            </a:r>
            <a:r>
              <a:rPr lang="en-US" altLang="zh-CN" sz="3300" b="1" smtClean="0">
                <a:solidFill>
                  <a:schemeClr val="bg1"/>
                </a:solidFill>
                <a:latin typeface="黑体" panose="02010609060101010101" pitchFamily="49" charset="-122"/>
                <a:ea typeface="黑体" panose="02010609060101010101" pitchFamily="49" charset="-122"/>
              </a:rPr>
              <a:t>…… </a:t>
            </a:r>
            <a:r>
              <a:rPr lang="zh-CN" altLang="en-US" sz="3300" b="1" smtClean="0">
                <a:solidFill>
                  <a:schemeClr val="bg1"/>
                </a:solidFill>
                <a:latin typeface="黑体" panose="02010609060101010101" pitchFamily="49" charset="-122"/>
                <a:ea typeface="黑体" panose="02010609060101010101" pitchFamily="49" charset="-122"/>
              </a:rPr>
              <a:t>于是</a:t>
            </a:r>
            <a:r>
              <a:rPr lang="zh-CN" altLang="en-US" sz="3300" b="1">
                <a:solidFill>
                  <a:schemeClr val="bg1"/>
                </a:solidFill>
                <a:latin typeface="黑体" panose="02010609060101010101" pitchFamily="49" charset="-122"/>
                <a:ea typeface="黑体" panose="02010609060101010101" pitchFamily="49" charset="-122"/>
              </a:rPr>
              <a:t>村镇就变成</a:t>
            </a:r>
            <a:r>
              <a:rPr lang="zh-CN" altLang="en-US" sz="3300" b="1" smtClean="0">
                <a:solidFill>
                  <a:schemeClr val="bg1"/>
                </a:solidFill>
                <a:latin typeface="黑体" panose="02010609060101010101" pitchFamily="49" charset="-122"/>
                <a:ea typeface="黑体" panose="02010609060101010101" pitchFamily="49" charset="-122"/>
              </a:rPr>
              <a:t>小城市</a:t>
            </a:r>
            <a:r>
              <a:rPr lang="en-US" altLang="zh-CN" sz="3300" b="1" smtClean="0">
                <a:solidFill>
                  <a:schemeClr val="bg1"/>
                </a:solidFill>
                <a:latin typeface="黑体" panose="02010609060101010101" pitchFamily="49" charset="-122"/>
                <a:ea typeface="黑体" panose="02010609060101010101" pitchFamily="49" charset="-122"/>
              </a:rPr>
              <a:t>,</a:t>
            </a:r>
            <a:r>
              <a:rPr lang="zh-CN" altLang="en-US" sz="3300" b="1" smtClean="0">
                <a:solidFill>
                  <a:schemeClr val="bg1"/>
                </a:solidFill>
                <a:latin typeface="黑体" panose="02010609060101010101" pitchFamily="49" charset="-122"/>
                <a:ea typeface="黑体" panose="02010609060101010101" pitchFamily="49" charset="-122"/>
              </a:rPr>
              <a:t>而</a:t>
            </a:r>
            <a:r>
              <a:rPr lang="zh-CN" altLang="en-US" sz="3300" b="1">
                <a:solidFill>
                  <a:schemeClr val="bg1"/>
                </a:solidFill>
                <a:latin typeface="黑体" panose="02010609060101010101" pitchFamily="49" charset="-122"/>
                <a:ea typeface="黑体" panose="02010609060101010101" pitchFamily="49" charset="-122"/>
              </a:rPr>
              <a:t>小城市又变成</a:t>
            </a:r>
            <a:r>
              <a:rPr lang="zh-CN" altLang="en-US" sz="3300" b="1" smtClean="0">
                <a:solidFill>
                  <a:schemeClr val="bg1"/>
                </a:solidFill>
                <a:latin typeface="黑体" panose="02010609060101010101" pitchFamily="49" charset="-122"/>
                <a:ea typeface="黑体" panose="02010609060101010101" pitchFamily="49" charset="-122"/>
              </a:rPr>
              <a:t>大城市。城市愈大</a:t>
            </a:r>
            <a:r>
              <a:rPr lang="en-US" altLang="zh-CN" sz="3300" b="1" smtClean="0">
                <a:solidFill>
                  <a:schemeClr val="bg1"/>
                </a:solidFill>
                <a:latin typeface="黑体" panose="02010609060101010101" pitchFamily="49" charset="-122"/>
                <a:ea typeface="黑体" panose="02010609060101010101" pitchFamily="49" charset="-122"/>
              </a:rPr>
              <a:t>,</a:t>
            </a:r>
            <a:r>
              <a:rPr lang="zh-CN" altLang="en-US" sz="3300" b="1" smtClean="0">
                <a:solidFill>
                  <a:schemeClr val="bg1"/>
                </a:solidFill>
                <a:latin typeface="黑体" panose="02010609060101010101" pitchFamily="49" charset="-122"/>
                <a:ea typeface="黑体" panose="02010609060101010101" pitchFamily="49" charset="-122"/>
              </a:rPr>
              <a:t>搬</a:t>
            </a:r>
            <a:r>
              <a:rPr lang="zh-CN" altLang="en-US" sz="3300" b="1">
                <a:solidFill>
                  <a:schemeClr val="bg1"/>
                </a:solidFill>
                <a:latin typeface="黑体" panose="02010609060101010101" pitchFamily="49" charset="-122"/>
                <a:ea typeface="黑体" panose="02010609060101010101" pitchFamily="49" charset="-122"/>
              </a:rPr>
              <a:t>到里面的就愈有利</a:t>
            </a:r>
            <a:r>
              <a:rPr lang="en-US" altLang="zh-CN" sz="3300" b="1" smtClean="0">
                <a:solidFill>
                  <a:schemeClr val="bg1"/>
                </a:solidFill>
                <a:latin typeface="黑体" panose="02010609060101010101" pitchFamily="49" charset="-122"/>
                <a:ea typeface="黑体" panose="02010609060101010101" pitchFamily="49" charset="-122"/>
              </a:rPr>
              <a:t>……</a:t>
            </a:r>
            <a:r>
              <a:rPr lang="zh-CN" altLang="en-US" sz="3300" b="1">
                <a:solidFill>
                  <a:schemeClr val="bg1"/>
                </a:solidFill>
                <a:latin typeface="黑体" panose="02010609060101010101" pitchFamily="49" charset="-122"/>
                <a:ea typeface="黑体" panose="02010609060101010101" pitchFamily="49" charset="-122"/>
              </a:rPr>
              <a:t>这就决定了大</a:t>
            </a:r>
            <a:r>
              <a:rPr lang="zh-CN" altLang="en-US" sz="3300" b="1" smtClean="0">
                <a:solidFill>
                  <a:schemeClr val="bg1"/>
                </a:solidFill>
                <a:latin typeface="黑体" panose="02010609060101010101" pitchFamily="49" charset="-122"/>
                <a:ea typeface="黑体" panose="02010609060101010101" pitchFamily="49" charset="-122"/>
              </a:rPr>
              <a:t>工厂</a:t>
            </a:r>
            <a:r>
              <a:rPr lang="zh-CN" altLang="en-US" sz="3300" b="1">
                <a:solidFill>
                  <a:schemeClr val="bg1"/>
                </a:solidFill>
                <a:latin typeface="黑体" panose="02010609060101010101" pitchFamily="49" charset="-122"/>
                <a:ea typeface="黑体" panose="02010609060101010101" pitchFamily="49" charset="-122"/>
              </a:rPr>
              <a:t>城市惊人迅速地成长 </a:t>
            </a:r>
            <a:r>
              <a:rPr lang="zh-CN" altLang="en-US" sz="3300" b="1" smtClean="0">
                <a:solidFill>
                  <a:schemeClr val="bg1"/>
                </a:solidFill>
                <a:latin typeface="黑体" panose="02010609060101010101" pitchFamily="49" charset="-122"/>
                <a:ea typeface="黑体" panose="02010609060101010101" pitchFamily="49" charset="-122"/>
              </a:rPr>
              <a:t>。</a:t>
            </a:r>
            <a:r>
              <a:rPr lang="en-US" altLang="zh-CN" sz="3300" b="1" smtClean="0">
                <a:solidFill>
                  <a:schemeClr val="bg1"/>
                </a:solidFill>
                <a:latin typeface="黑体" panose="02010609060101010101" pitchFamily="49" charset="-122"/>
                <a:ea typeface="黑体" panose="02010609060101010101" pitchFamily="49" charset="-122"/>
              </a:rPr>
              <a:t>         </a:t>
            </a:r>
          </a:p>
          <a:p>
            <a:pPr marL="0" indent="0" algn="just">
              <a:buNone/>
            </a:pPr>
            <a:r>
              <a:rPr lang="en-US" altLang="zh-CN" sz="3300" b="1">
                <a:solidFill>
                  <a:schemeClr val="bg1"/>
                </a:solidFill>
                <a:latin typeface="黑体" panose="02010609060101010101" pitchFamily="49" charset="-122"/>
                <a:ea typeface="黑体" panose="02010609060101010101" pitchFamily="49" charset="-122"/>
              </a:rPr>
              <a:t> </a:t>
            </a:r>
            <a:r>
              <a:rPr lang="en-US" altLang="zh-CN" sz="3300" b="1" smtClean="0">
                <a:solidFill>
                  <a:schemeClr val="bg1"/>
                </a:solidFill>
                <a:latin typeface="黑体" panose="02010609060101010101" pitchFamily="49" charset="-122"/>
                <a:ea typeface="黑体" panose="02010609060101010101" pitchFamily="49" charset="-122"/>
              </a:rPr>
              <a:t>           ——</a:t>
            </a:r>
            <a:r>
              <a:rPr lang="zh-CN" altLang="en-US" sz="3300" b="1">
                <a:solidFill>
                  <a:schemeClr val="bg1"/>
                </a:solidFill>
                <a:latin typeface="黑体" panose="02010609060101010101" pitchFamily="49" charset="-122"/>
                <a:ea typeface="黑体" panose="02010609060101010101" pitchFamily="49" charset="-122"/>
              </a:rPr>
              <a:t>恩格斯</a:t>
            </a:r>
            <a:r>
              <a:rPr lang="en-US" altLang="zh-CN" sz="3300" b="1">
                <a:solidFill>
                  <a:schemeClr val="bg1"/>
                </a:solidFill>
                <a:latin typeface="黑体" panose="02010609060101010101" pitchFamily="49" charset="-122"/>
                <a:ea typeface="黑体" panose="02010609060101010101" pitchFamily="49" charset="-122"/>
              </a:rPr>
              <a:t>《</a:t>
            </a:r>
            <a:r>
              <a:rPr lang="zh-CN" altLang="en-US" sz="3300" b="1">
                <a:solidFill>
                  <a:schemeClr val="bg1"/>
                </a:solidFill>
                <a:latin typeface="黑体" panose="02010609060101010101" pitchFamily="49" charset="-122"/>
                <a:ea typeface="黑体" panose="02010609060101010101" pitchFamily="49" charset="-122"/>
              </a:rPr>
              <a:t>英国工人阶级</a:t>
            </a:r>
            <a:r>
              <a:rPr lang="zh-CN" altLang="en-US" sz="3300" b="1" smtClean="0">
                <a:solidFill>
                  <a:schemeClr val="bg1"/>
                </a:solidFill>
                <a:latin typeface="黑体" panose="02010609060101010101" pitchFamily="49" charset="-122"/>
                <a:ea typeface="黑体" panose="02010609060101010101" pitchFamily="49" charset="-122"/>
              </a:rPr>
              <a:t>状况</a:t>
            </a:r>
            <a:r>
              <a:rPr lang="en-US" altLang="zh-CN" sz="3300" b="1" smtClean="0">
                <a:solidFill>
                  <a:schemeClr val="bg1"/>
                </a:solidFill>
                <a:latin typeface="黑体" panose="02010609060101010101" pitchFamily="49" charset="-122"/>
                <a:ea typeface="黑体" panose="02010609060101010101" pitchFamily="49" charset="-122"/>
              </a:rPr>
              <a:t>》</a:t>
            </a:r>
            <a:br>
              <a:rPr lang="zh-CN" altLang="en-US" b="1">
                <a:solidFill>
                  <a:schemeClr val="bg1"/>
                </a:solidFill>
              </a:rPr>
            </a:br>
            <a:endParaRPr lang="zh-CN" altLang="en-US" b="1">
              <a:solidFill>
                <a:schemeClr val="bg1"/>
              </a:solidFill>
            </a:endParaRPr>
          </a:p>
        </p:txBody>
      </p:sp>
    </p:spTree>
    <p:extLst>
      <p:ext uri="{BB962C8B-B14F-4D97-AF65-F5344CB8AC3E}">
        <p14:creationId xmlns:p14="http://schemas.microsoft.com/office/powerpoint/2010/main" val="924087259"/>
      </p:ext>
    </p:extLst>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9219" name="Picture 3"/>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tretch>
            <a:fillRect/>
          </a:stretch>
        </p:blipFill>
        <p:spPr>
          <a:xfrm>
            <a:off x="63013" y="46132"/>
            <a:ext cx="9080987" cy="7055275"/>
          </a:xfrm>
        </p:spPr>
      </p:pic>
      <p:sp>
        <p:nvSpPr>
          <p:cNvPr id="3" name="文本框 3">
            <a:extLst>
              <a:ext uri="{FF2B5EF4-FFF2-40B4-BE49-F238E27FC236}">
                <a16:creationId xmlns:a16="http://schemas.microsoft.com/office/drawing/2014/main" xmlns="" id="{25A862A9-A208-40D3-AA02-F0DE8C111B7F}"/>
              </a:ext>
            </a:extLst>
          </p:cNvPr>
          <p:cNvSpPr txBox="1"/>
          <p:nvPr/>
        </p:nvSpPr>
        <p:spPr>
          <a:xfrm>
            <a:off x="467544" y="1196752"/>
            <a:ext cx="8172908" cy="1077218"/>
          </a:xfrm>
          <a:prstGeom prst="rect">
            <a:avLst/>
          </a:prstGeom>
          <a:solidFill>
            <a:srgbClr val="FFFF00"/>
          </a:solidFill>
        </p:spPr>
        <p:txBody>
          <a:bodyPr wrap="square" rtlCol="0">
            <a:spAutoFit/>
          </a:bodyPr>
          <a:lstStyle/>
          <a:p>
            <a:pPr lvl="0">
              <a:defRPr/>
            </a:pPr>
            <a:r>
              <a:rPr lang="zh-CN" altLang="en-US" sz="3200" b="1" smtClean="0">
                <a:solidFill>
                  <a:srgbClr val="FF0000"/>
                </a:solidFill>
                <a:latin typeface="黑体" panose="02010609060101010101" pitchFamily="49" charset="-122"/>
                <a:ea typeface="黑体" panose="02010609060101010101" pitchFamily="49" charset="-122"/>
              </a:rPr>
              <a:t>   阅读可视域图，思考哪类建筑居多</a:t>
            </a:r>
            <a:r>
              <a:rPr lang="en-US" altLang="zh-CN" sz="3200" b="1" smtClean="0">
                <a:solidFill>
                  <a:srgbClr val="FF0000"/>
                </a:solidFill>
                <a:latin typeface="黑体" panose="02010609060101010101" pitchFamily="49" charset="-122"/>
                <a:ea typeface="黑体" panose="02010609060101010101" pitchFamily="49" charset="-122"/>
              </a:rPr>
              <a:t>,</a:t>
            </a:r>
            <a:r>
              <a:rPr lang="zh-CN" altLang="en-US" sz="3200" b="1" smtClean="0">
                <a:solidFill>
                  <a:srgbClr val="FF0000"/>
                </a:solidFill>
                <a:latin typeface="黑体" panose="02010609060101010101" pitchFamily="49" charset="-122"/>
                <a:ea typeface="黑体" panose="02010609060101010101" pitchFamily="49" charset="-122"/>
              </a:rPr>
              <a:t>说明了什么问题？</a:t>
            </a:r>
            <a:endParaRPr kumimoji="0" lang="zh-CN" altLang="en-US" sz="32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mn-cs"/>
            </a:endParaRPr>
          </a:p>
        </p:txBody>
      </p:sp>
      <p:sp>
        <p:nvSpPr>
          <p:cNvPr id="4" name="文本框 3">
            <a:extLst>
              <a:ext uri="{FF2B5EF4-FFF2-40B4-BE49-F238E27FC236}">
                <a16:creationId xmlns:a16="http://schemas.microsoft.com/office/drawing/2014/main" xmlns="" id="{25A862A9-A208-40D3-AA02-F0DE8C111B7F}"/>
              </a:ext>
            </a:extLst>
          </p:cNvPr>
          <p:cNvSpPr txBox="1"/>
          <p:nvPr/>
        </p:nvSpPr>
        <p:spPr>
          <a:xfrm>
            <a:off x="2195736" y="6381585"/>
            <a:ext cx="5832648" cy="523220"/>
          </a:xfrm>
          <a:prstGeom prst="rect">
            <a:avLst/>
          </a:prstGeom>
          <a:noFill/>
        </p:spPr>
        <p:txBody>
          <a:bodyPr wrap="square" rtlCol="0">
            <a:spAutoFit/>
          </a:bodyPr>
          <a:lstStyle/>
          <a:p>
            <a:pPr lvl="0">
              <a:defRPr/>
            </a:pPr>
            <a:r>
              <a:rPr lang="en-US" altLang="zh-CN" sz="2800" b="1" smtClean="0">
                <a:latin typeface="黑体" panose="02010609060101010101" pitchFamily="49" charset="-122"/>
                <a:ea typeface="黑体" panose="02010609060101010101" pitchFamily="49" charset="-122"/>
              </a:rPr>
              <a:t>1801</a:t>
            </a:r>
            <a:r>
              <a:rPr lang="zh-CN" altLang="en-US" sz="2800" b="1" smtClean="0">
                <a:latin typeface="黑体" panose="02010609060101010101" pitchFamily="49" charset="-122"/>
                <a:ea typeface="黑体" panose="02010609060101010101" pitchFamily="49" charset="-122"/>
              </a:rPr>
              <a:t>年曼彻斯特城市可视域分布图</a:t>
            </a:r>
            <a:endParaRPr kumimoji="0" lang="zh-CN" altLang="en-US" sz="2800" b="1" i="0" u="none" strike="noStrike" kern="1200" cap="none" spc="0" normalizeH="0" baseline="0" noProof="0">
              <a:ln>
                <a:noFill/>
              </a:ln>
              <a:effectLst/>
              <a:uLnTx/>
              <a:uFillTx/>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2624525571"/>
      </p:ext>
    </p:extLst>
  </p:cSld>
  <p:clrMapOvr>
    <a:masterClrMapping/>
  </p:clrMapOvr>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9219" name="Picture 3"/>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tretch>
            <a:fillRect/>
          </a:stretch>
        </p:blipFill>
        <p:spPr>
          <a:xfrm>
            <a:off x="-36512" y="41644"/>
            <a:ext cx="9144000" cy="6915748"/>
          </a:xfrm>
        </p:spPr>
      </p:pic>
      <p:sp>
        <p:nvSpPr>
          <p:cNvPr id="3" name="TextBox 2"/>
          <p:cNvSpPr txBox="1"/>
          <p:nvPr/>
        </p:nvSpPr>
        <p:spPr>
          <a:xfrm>
            <a:off x="7164288" y="332656"/>
            <a:ext cx="1835696" cy="400110"/>
          </a:xfrm>
          <a:prstGeom prst="rect">
            <a:avLst/>
          </a:prstGeom>
          <a:solidFill>
            <a:srgbClr val="0000BC"/>
          </a:solidFill>
        </p:spPr>
        <p:txBody>
          <a:bodyPr wrap="square" rtlCol="0">
            <a:spAutoFit/>
          </a:bodyPr>
          <a:lstStyle/>
          <a:p>
            <a:pPr fontAlgn="base">
              <a:spcBef>
                <a:spcPct val="0"/>
              </a:spcBef>
              <a:spcAft>
                <a:spcPct val="0"/>
              </a:spcAft>
            </a:pPr>
            <a:r>
              <a:rPr lang="zh-CN" altLang="en-US" sz="2000" b="1">
                <a:solidFill>
                  <a:srgbClr val="FFFF00"/>
                </a:solidFill>
                <a:latin typeface="黑体" panose="02010609060101010101" pitchFamily="49" charset="-122"/>
                <a:ea typeface="黑体" panose="02010609060101010101" pitchFamily="49" charset="-122"/>
              </a:rPr>
              <a:t>可视域</a:t>
            </a:r>
          </a:p>
        </p:txBody>
      </p:sp>
      <p:sp>
        <p:nvSpPr>
          <p:cNvPr id="4" name="TextBox 3"/>
          <p:cNvSpPr txBox="1"/>
          <p:nvPr/>
        </p:nvSpPr>
        <p:spPr>
          <a:xfrm>
            <a:off x="7164288" y="692696"/>
            <a:ext cx="1835696" cy="707886"/>
          </a:xfrm>
          <a:prstGeom prst="rect">
            <a:avLst/>
          </a:prstGeom>
          <a:solidFill>
            <a:srgbClr val="0000BC"/>
          </a:solidFill>
        </p:spPr>
        <p:txBody>
          <a:bodyPr wrap="square" rtlCol="0">
            <a:spAutoFit/>
          </a:bodyPr>
          <a:lstStyle/>
          <a:p>
            <a:pPr fontAlgn="base">
              <a:spcBef>
                <a:spcPct val="0"/>
              </a:spcBef>
              <a:spcAft>
                <a:spcPct val="0"/>
              </a:spcAft>
            </a:pPr>
            <a:r>
              <a:rPr lang="zh-CN" altLang="en-US" sz="2000" b="1">
                <a:solidFill>
                  <a:srgbClr val="FFFF00"/>
                </a:solidFill>
                <a:latin typeface="黑体" panose="02010609060101010101" pitchFamily="49" charset="-122"/>
                <a:ea typeface="黑体" panose="02010609060101010101" pitchFamily="49" charset="-122"/>
              </a:rPr>
              <a:t>可视域主要连接道路</a:t>
            </a:r>
          </a:p>
        </p:txBody>
      </p:sp>
      <p:sp>
        <p:nvSpPr>
          <p:cNvPr id="5" name="TextBox 4"/>
          <p:cNvSpPr txBox="1"/>
          <p:nvPr/>
        </p:nvSpPr>
        <p:spPr>
          <a:xfrm>
            <a:off x="3347864" y="842619"/>
            <a:ext cx="2520280" cy="461665"/>
          </a:xfrm>
          <a:prstGeom prst="rect">
            <a:avLst/>
          </a:prstGeom>
          <a:solidFill>
            <a:srgbClr val="0000BC"/>
          </a:solidFill>
        </p:spPr>
        <p:txBody>
          <a:bodyPr wrap="square" rtlCol="0">
            <a:spAutoFit/>
          </a:bodyPr>
          <a:lstStyle/>
          <a:p>
            <a:pPr fontAlgn="base">
              <a:spcBef>
                <a:spcPct val="0"/>
              </a:spcBef>
              <a:spcAft>
                <a:spcPct val="0"/>
              </a:spcAft>
            </a:pPr>
            <a:r>
              <a:rPr lang="zh-CN" altLang="en-US" sz="2400" b="1">
                <a:solidFill>
                  <a:srgbClr val="FFFF00"/>
                </a:solidFill>
                <a:latin typeface="黑体" panose="02010609060101010101" pitchFamily="49" charset="-122"/>
                <a:ea typeface="黑体" panose="02010609060101010101" pitchFamily="49" charset="-122"/>
              </a:rPr>
              <a:t>切萨姆音乐学院</a:t>
            </a:r>
          </a:p>
        </p:txBody>
      </p:sp>
      <p:sp>
        <p:nvSpPr>
          <p:cNvPr id="6" name="TextBox 5"/>
          <p:cNvSpPr txBox="1"/>
          <p:nvPr/>
        </p:nvSpPr>
        <p:spPr>
          <a:xfrm>
            <a:off x="1403648" y="2276872"/>
            <a:ext cx="1584176" cy="461665"/>
          </a:xfrm>
          <a:prstGeom prst="rect">
            <a:avLst/>
          </a:prstGeom>
          <a:solidFill>
            <a:srgbClr val="0000BC"/>
          </a:solidFill>
        </p:spPr>
        <p:txBody>
          <a:bodyPr wrap="square" rtlCol="0">
            <a:spAutoFit/>
          </a:bodyPr>
          <a:lstStyle/>
          <a:p>
            <a:pPr fontAlgn="base">
              <a:spcBef>
                <a:spcPct val="0"/>
              </a:spcBef>
              <a:spcAft>
                <a:spcPct val="0"/>
              </a:spcAft>
            </a:pPr>
            <a:r>
              <a:rPr lang="zh-CN" altLang="en-US" sz="2400" b="1">
                <a:solidFill>
                  <a:srgbClr val="FFFF00"/>
                </a:solidFill>
                <a:latin typeface="黑体" panose="02010609060101010101" pitchFamily="49" charset="-122"/>
                <a:ea typeface="黑体" panose="02010609060101010101" pitchFamily="49" charset="-122"/>
              </a:rPr>
              <a:t>艾威尔河</a:t>
            </a:r>
          </a:p>
        </p:txBody>
      </p:sp>
      <p:sp>
        <p:nvSpPr>
          <p:cNvPr id="7" name="TextBox 6"/>
          <p:cNvSpPr txBox="1"/>
          <p:nvPr/>
        </p:nvSpPr>
        <p:spPr>
          <a:xfrm>
            <a:off x="1763688" y="2752290"/>
            <a:ext cx="1728192" cy="461665"/>
          </a:xfrm>
          <a:prstGeom prst="rect">
            <a:avLst/>
          </a:prstGeom>
          <a:solidFill>
            <a:srgbClr val="0000BC"/>
          </a:solidFill>
        </p:spPr>
        <p:txBody>
          <a:bodyPr wrap="square" rtlCol="0">
            <a:spAutoFit/>
          </a:bodyPr>
          <a:lstStyle/>
          <a:p>
            <a:pPr fontAlgn="base">
              <a:spcBef>
                <a:spcPct val="0"/>
              </a:spcBef>
              <a:spcAft>
                <a:spcPct val="0"/>
              </a:spcAft>
            </a:pPr>
            <a:r>
              <a:rPr lang="zh-CN" altLang="en-US" sz="2400" b="1">
                <a:solidFill>
                  <a:srgbClr val="FFFF00"/>
                </a:solidFill>
                <a:latin typeface="黑体" panose="02010609060101010101" pitchFamily="49" charset="-122"/>
                <a:ea typeface="黑体" panose="02010609060101010101" pitchFamily="49" charset="-122"/>
              </a:rPr>
              <a:t>圣玛丽教堂</a:t>
            </a:r>
          </a:p>
        </p:txBody>
      </p:sp>
      <p:sp>
        <p:nvSpPr>
          <p:cNvPr id="8" name="TextBox 7"/>
          <p:cNvSpPr txBox="1"/>
          <p:nvPr/>
        </p:nvSpPr>
        <p:spPr>
          <a:xfrm>
            <a:off x="1403647" y="4417367"/>
            <a:ext cx="1800201" cy="461665"/>
          </a:xfrm>
          <a:prstGeom prst="rect">
            <a:avLst/>
          </a:prstGeom>
          <a:solidFill>
            <a:srgbClr val="0000BC"/>
          </a:solidFill>
        </p:spPr>
        <p:txBody>
          <a:bodyPr wrap="square" rtlCol="0">
            <a:spAutoFit/>
          </a:bodyPr>
          <a:lstStyle/>
          <a:p>
            <a:pPr fontAlgn="base">
              <a:spcBef>
                <a:spcPct val="0"/>
              </a:spcBef>
              <a:spcAft>
                <a:spcPct val="0"/>
              </a:spcAft>
            </a:pPr>
            <a:r>
              <a:rPr lang="zh-CN" altLang="en-US" sz="2400" b="1">
                <a:solidFill>
                  <a:srgbClr val="FFFF00"/>
                </a:solidFill>
                <a:latin typeface="黑体" panose="02010609060101010101" pitchFamily="49" charset="-122"/>
                <a:ea typeface="黑体" panose="02010609060101010101" pitchFamily="49" charset="-122"/>
              </a:rPr>
              <a:t>圣约翰教堂</a:t>
            </a:r>
          </a:p>
        </p:txBody>
      </p:sp>
      <p:sp>
        <p:nvSpPr>
          <p:cNvPr id="9" name="TextBox 8"/>
          <p:cNvSpPr txBox="1"/>
          <p:nvPr/>
        </p:nvSpPr>
        <p:spPr>
          <a:xfrm>
            <a:off x="971600" y="4911551"/>
            <a:ext cx="1800200" cy="461665"/>
          </a:xfrm>
          <a:prstGeom prst="rect">
            <a:avLst/>
          </a:prstGeom>
          <a:solidFill>
            <a:srgbClr val="0000BC"/>
          </a:solidFill>
        </p:spPr>
        <p:txBody>
          <a:bodyPr wrap="square" rtlCol="0">
            <a:spAutoFit/>
          </a:bodyPr>
          <a:lstStyle/>
          <a:p>
            <a:pPr fontAlgn="base">
              <a:spcBef>
                <a:spcPct val="0"/>
              </a:spcBef>
              <a:spcAft>
                <a:spcPct val="0"/>
              </a:spcAft>
            </a:pPr>
            <a:r>
              <a:rPr lang="zh-CN" altLang="en-US" sz="2400" b="1">
                <a:solidFill>
                  <a:srgbClr val="FFFF00"/>
                </a:solidFill>
                <a:latin typeface="黑体" panose="02010609060101010101" pitchFamily="49" charset="-122"/>
                <a:ea typeface="黑体" panose="02010609060101010101" pitchFamily="49" charset="-122"/>
              </a:rPr>
              <a:t>圣约翰市场</a:t>
            </a:r>
          </a:p>
        </p:txBody>
      </p:sp>
      <p:sp>
        <p:nvSpPr>
          <p:cNvPr id="10" name="TextBox 9"/>
          <p:cNvSpPr txBox="1"/>
          <p:nvPr/>
        </p:nvSpPr>
        <p:spPr>
          <a:xfrm>
            <a:off x="4051244" y="4005064"/>
            <a:ext cx="1744892" cy="461665"/>
          </a:xfrm>
          <a:prstGeom prst="rect">
            <a:avLst/>
          </a:prstGeom>
          <a:solidFill>
            <a:srgbClr val="0000BC"/>
          </a:solidFill>
        </p:spPr>
        <p:txBody>
          <a:bodyPr wrap="square" rtlCol="0">
            <a:spAutoFit/>
          </a:bodyPr>
          <a:lstStyle/>
          <a:p>
            <a:pPr fontAlgn="base">
              <a:spcBef>
                <a:spcPct val="0"/>
              </a:spcBef>
              <a:spcAft>
                <a:spcPct val="0"/>
              </a:spcAft>
            </a:pPr>
            <a:r>
              <a:rPr lang="zh-CN" altLang="en-US" sz="2400" b="1">
                <a:solidFill>
                  <a:srgbClr val="FFFF00"/>
                </a:solidFill>
                <a:latin typeface="黑体" panose="02010609060101010101" pitchFamily="49" charset="-122"/>
                <a:ea typeface="黑体" panose="02010609060101010101" pitchFamily="49" charset="-122"/>
              </a:rPr>
              <a:t>圣彼得广场</a:t>
            </a:r>
          </a:p>
        </p:txBody>
      </p:sp>
      <p:sp>
        <p:nvSpPr>
          <p:cNvPr id="11" name="TextBox 10"/>
          <p:cNvSpPr txBox="1"/>
          <p:nvPr/>
        </p:nvSpPr>
        <p:spPr>
          <a:xfrm>
            <a:off x="3829760" y="4638327"/>
            <a:ext cx="1966376" cy="461665"/>
          </a:xfrm>
          <a:prstGeom prst="rect">
            <a:avLst/>
          </a:prstGeom>
          <a:solidFill>
            <a:srgbClr val="0000BC"/>
          </a:solidFill>
        </p:spPr>
        <p:txBody>
          <a:bodyPr wrap="square" rtlCol="0">
            <a:spAutoFit/>
          </a:bodyPr>
          <a:lstStyle/>
          <a:p>
            <a:pPr fontAlgn="base">
              <a:spcBef>
                <a:spcPct val="0"/>
              </a:spcBef>
              <a:spcAft>
                <a:spcPct val="0"/>
              </a:spcAft>
            </a:pPr>
            <a:r>
              <a:rPr lang="zh-CN" altLang="en-US" sz="2400" b="1">
                <a:solidFill>
                  <a:srgbClr val="FFFF00"/>
                </a:solidFill>
                <a:latin typeface="黑体" panose="02010609060101010101" pitchFamily="49" charset="-122"/>
                <a:ea typeface="黑体" panose="02010609060101010101" pitchFamily="49" charset="-122"/>
              </a:rPr>
              <a:t>圣彼得教堂</a:t>
            </a:r>
          </a:p>
        </p:txBody>
      </p:sp>
      <p:sp>
        <p:nvSpPr>
          <p:cNvPr id="12" name="TextBox 11"/>
          <p:cNvSpPr txBox="1"/>
          <p:nvPr/>
        </p:nvSpPr>
        <p:spPr>
          <a:xfrm>
            <a:off x="5868144" y="4726532"/>
            <a:ext cx="2088232" cy="461665"/>
          </a:xfrm>
          <a:prstGeom prst="rect">
            <a:avLst/>
          </a:prstGeom>
          <a:solidFill>
            <a:srgbClr val="0000BC"/>
          </a:solidFill>
        </p:spPr>
        <p:txBody>
          <a:bodyPr wrap="square" rtlCol="0">
            <a:spAutoFit/>
          </a:bodyPr>
          <a:lstStyle/>
          <a:p>
            <a:pPr fontAlgn="base">
              <a:spcBef>
                <a:spcPct val="0"/>
              </a:spcBef>
              <a:spcAft>
                <a:spcPct val="0"/>
              </a:spcAft>
            </a:pPr>
            <a:r>
              <a:rPr lang="zh-CN" altLang="en-US" sz="2400" b="1">
                <a:solidFill>
                  <a:srgbClr val="FFFF00"/>
                </a:solidFill>
                <a:latin typeface="黑体" panose="02010609060101010101" pitchFamily="49" charset="-122"/>
                <a:ea typeface="黑体" panose="02010609060101010101" pitchFamily="49" charset="-122"/>
              </a:rPr>
              <a:t>罗奇代尔运河</a:t>
            </a:r>
          </a:p>
        </p:txBody>
      </p:sp>
      <p:sp>
        <p:nvSpPr>
          <p:cNvPr id="13" name="TextBox 12"/>
          <p:cNvSpPr txBox="1"/>
          <p:nvPr/>
        </p:nvSpPr>
        <p:spPr>
          <a:xfrm>
            <a:off x="6019846" y="5796139"/>
            <a:ext cx="1504482" cy="461665"/>
          </a:xfrm>
          <a:prstGeom prst="rect">
            <a:avLst/>
          </a:prstGeom>
          <a:solidFill>
            <a:srgbClr val="0000BC"/>
          </a:solidFill>
        </p:spPr>
        <p:txBody>
          <a:bodyPr wrap="square" rtlCol="0">
            <a:spAutoFit/>
          </a:bodyPr>
          <a:lstStyle/>
          <a:p>
            <a:pPr fontAlgn="base">
              <a:spcBef>
                <a:spcPct val="0"/>
              </a:spcBef>
              <a:spcAft>
                <a:spcPct val="0"/>
              </a:spcAft>
            </a:pPr>
            <a:r>
              <a:rPr lang="zh-CN" altLang="en-US" sz="2400" b="1">
                <a:solidFill>
                  <a:srgbClr val="FFFF00"/>
                </a:solidFill>
                <a:latin typeface="黑体" panose="02010609060101010101" pitchFamily="49" charset="-122"/>
                <a:ea typeface="黑体" panose="02010609060101010101" pitchFamily="49" charset="-122"/>
              </a:rPr>
              <a:t>麦诺克河</a:t>
            </a:r>
          </a:p>
        </p:txBody>
      </p:sp>
      <p:sp>
        <p:nvSpPr>
          <p:cNvPr id="14" name="TextBox 13"/>
          <p:cNvSpPr txBox="1"/>
          <p:nvPr/>
        </p:nvSpPr>
        <p:spPr>
          <a:xfrm>
            <a:off x="5796136" y="3717032"/>
            <a:ext cx="1512168" cy="461665"/>
          </a:xfrm>
          <a:prstGeom prst="rect">
            <a:avLst/>
          </a:prstGeom>
          <a:solidFill>
            <a:srgbClr val="0000BC"/>
          </a:solidFill>
        </p:spPr>
        <p:txBody>
          <a:bodyPr wrap="square" rtlCol="0">
            <a:spAutoFit/>
          </a:bodyPr>
          <a:lstStyle/>
          <a:p>
            <a:pPr fontAlgn="base">
              <a:spcBef>
                <a:spcPct val="0"/>
              </a:spcBef>
              <a:spcAft>
                <a:spcPct val="0"/>
              </a:spcAft>
            </a:pPr>
            <a:r>
              <a:rPr lang="zh-CN" altLang="en-US" sz="2400" b="1">
                <a:solidFill>
                  <a:srgbClr val="FFFF00"/>
                </a:solidFill>
                <a:latin typeface="黑体" panose="02010609060101010101" pitchFamily="49" charset="-122"/>
                <a:ea typeface="黑体" panose="02010609060101010101" pitchFamily="49" charset="-122"/>
              </a:rPr>
              <a:t>圣安教堂</a:t>
            </a:r>
          </a:p>
        </p:txBody>
      </p:sp>
      <p:sp>
        <p:nvSpPr>
          <p:cNvPr id="15" name="TextBox 14"/>
          <p:cNvSpPr txBox="1"/>
          <p:nvPr/>
        </p:nvSpPr>
        <p:spPr>
          <a:xfrm>
            <a:off x="3645582" y="2492896"/>
            <a:ext cx="1790514" cy="461665"/>
          </a:xfrm>
          <a:prstGeom prst="rect">
            <a:avLst/>
          </a:prstGeom>
          <a:solidFill>
            <a:srgbClr val="0000BC"/>
          </a:solidFill>
        </p:spPr>
        <p:txBody>
          <a:bodyPr wrap="square" rtlCol="0">
            <a:spAutoFit/>
          </a:bodyPr>
          <a:lstStyle/>
          <a:p>
            <a:pPr fontAlgn="base">
              <a:spcBef>
                <a:spcPct val="0"/>
              </a:spcBef>
              <a:spcAft>
                <a:spcPct val="0"/>
              </a:spcAft>
            </a:pPr>
            <a:r>
              <a:rPr lang="zh-CN" altLang="en-US" sz="2400" b="1">
                <a:solidFill>
                  <a:srgbClr val="FFFF00"/>
                </a:solidFill>
                <a:latin typeface="黑体" panose="02010609060101010101" pitchFamily="49" charset="-122"/>
                <a:ea typeface="黑体" panose="02010609060101010101" pitchFamily="49" charset="-122"/>
              </a:rPr>
              <a:t>圣安妮广场</a:t>
            </a:r>
          </a:p>
        </p:txBody>
      </p:sp>
      <p:sp>
        <p:nvSpPr>
          <p:cNvPr id="16" name="TextBox 15"/>
          <p:cNvSpPr txBox="1"/>
          <p:nvPr/>
        </p:nvSpPr>
        <p:spPr>
          <a:xfrm>
            <a:off x="3520615" y="3016697"/>
            <a:ext cx="1915482" cy="461665"/>
          </a:xfrm>
          <a:prstGeom prst="rect">
            <a:avLst/>
          </a:prstGeom>
          <a:solidFill>
            <a:srgbClr val="0000BC"/>
          </a:solidFill>
        </p:spPr>
        <p:txBody>
          <a:bodyPr wrap="square" rtlCol="0">
            <a:spAutoFit/>
          </a:bodyPr>
          <a:lstStyle/>
          <a:p>
            <a:pPr fontAlgn="base">
              <a:spcBef>
                <a:spcPct val="0"/>
              </a:spcBef>
              <a:spcAft>
                <a:spcPct val="0"/>
              </a:spcAft>
            </a:pPr>
            <a:r>
              <a:rPr lang="zh-CN" altLang="en-US" sz="2400" b="1">
                <a:solidFill>
                  <a:srgbClr val="FFFF00"/>
                </a:solidFill>
                <a:latin typeface="黑体" panose="02010609060101010101" pitchFamily="49" charset="-122"/>
                <a:ea typeface="黑体" panose="02010609060101010101" pitchFamily="49" charset="-122"/>
              </a:rPr>
              <a:t>圣安妮教堂</a:t>
            </a:r>
          </a:p>
        </p:txBody>
      </p:sp>
      <p:sp>
        <p:nvSpPr>
          <p:cNvPr id="17" name="TextBox 16"/>
          <p:cNvSpPr txBox="1"/>
          <p:nvPr/>
        </p:nvSpPr>
        <p:spPr>
          <a:xfrm>
            <a:off x="3347864" y="1484784"/>
            <a:ext cx="1656184" cy="461665"/>
          </a:xfrm>
          <a:prstGeom prst="rect">
            <a:avLst/>
          </a:prstGeom>
          <a:solidFill>
            <a:srgbClr val="0000BC"/>
          </a:solidFill>
        </p:spPr>
        <p:txBody>
          <a:bodyPr wrap="square" rtlCol="0">
            <a:spAutoFit/>
          </a:bodyPr>
          <a:lstStyle/>
          <a:p>
            <a:pPr fontAlgn="base">
              <a:spcBef>
                <a:spcPct val="0"/>
              </a:spcBef>
              <a:spcAft>
                <a:spcPct val="0"/>
              </a:spcAft>
            </a:pPr>
            <a:r>
              <a:rPr lang="zh-CN" altLang="en-US" sz="2400" b="1">
                <a:solidFill>
                  <a:srgbClr val="FFFF00"/>
                </a:solidFill>
                <a:latin typeface="黑体" panose="02010609060101010101" pitchFamily="49" charset="-122"/>
                <a:ea typeface="黑体" panose="02010609060101010101" pitchFamily="49" charset="-122"/>
              </a:rPr>
              <a:t>学院教堂</a:t>
            </a:r>
          </a:p>
        </p:txBody>
      </p:sp>
      <p:sp>
        <p:nvSpPr>
          <p:cNvPr id="18" name="TextBox 17"/>
          <p:cNvSpPr txBox="1"/>
          <p:nvPr/>
        </p:nvSpPr>
        <p:spPr>
          <a:xfrm>
            <a:off x="6336196" y="2041103"/>
            <a:ext cx="1980220" cy="461665"/>
          </a:xfrm>
          <a:prstGeom prst="rect">
            <a:avLst/>
          </a:prstGeom>
          <a:solidFill>
            <a:srgbClr val="0000AC"/>
          </a:solidFill>
        </p:spPr>
        <p:txBody>
          <a:bodyPr wrap="square" rtlCol="0">
            <a:spAutoFit/>
          </a:bodyPr>
          <a:lstStyle/>
          <a:p>
            <a:pPr fontAlgn="base">
              <a:spcBef>
                <a:spcPct val="0"/>
              </a:spcBef>
              <a:spcAft>
                <a:spcPct val="0"/>
              </a:spcAft>
            </a:pPr>
            <a:r>
              <a:rPr lang="zh-CN" altLang="en-US" sz="2400" b="1">
                <a:solidFill>
                  <a:srgbClr val="FFFF00"/>
                </a:solidFill>
                <a:latin typeface="黑体" panose="02010609060101010101" pitchFamily="49" charset="-122"/>
                <a:ea typeface="黑体" panose="02010609060101010101" pitchFamily="49" charset="-122"/>
              </a:rPr>
              <a:t>圣保罗教堂</a:t>
            </a:r>
          </a:p>
        </p:txBody>
      </p:sp>
      <p:sp>
        <p:nvSpPr>
          <p:cNvPr id="19" name="文本框 3">
            <a:extLst>
              <a:ext uri="{FF2B5EF4-FFF2-40B4-BE49-F238E27FC236}">
                <a16:creationId xmlns:a16="http://schemas.microsoft.com/office/drawing/2014/main" xmlns="" id="{25A862A9-A208-40D3-AA02-F0DE8C111B7F}"/>
              </a:ext>
            </a:extLst>
          </p:cNvPr>
          <p:cNvSpPr txBox="1"/>
          <p:nvPr/>
        </p:nvSpPr>
        <p:spPr>
          <a:xfrm>
            <a:off x="464741" y="6257804"/>
            <a:ext cx="8172908" cy="461665"/>
          </a:xfrm>
          <a:prstGeom prst="rect">
            <a:avLst/>
          </a:prstGeom>
          <a:solidFill>
            <a:srgbClr val="FFFF00"/>
          </a:solidFill>
        </p:spPr>
        <p:txBody>
          <a:bodyPr wrap="square" rtlCol="0">
            <a:spAutoFit/>
          </a:bodyPr>
          <a:lstStyle/>
          <a:p>
            <a:pPr lvl="0" algn="ctr">
              <a:defRPr/>
            </a:pPr>
            <a:r>
              <a:rPr lang="zh-CN" altLang="en-US" sz="2400" b="1" smtClean="0">
                <a:solidFill>
                  <a:srgbClr val="FF0000"/>
                </a:solidFill>
                <a:latin typeface="黑体" panose="02010609060101010101" pitchFamily="49" charset="-122"/>
                <a:ea typeface="黑体" panose="02010609060101010101" pitchFamily="49" charset="-122"/>
              </a:rPr>
              <a:t>阅读可视域图，思考哪类建筑居多 ，说明了什么问题 ？</a:t>
            </a:r>
            <a:endParaRPr kumimoji="0" lang="zh-CN" altLang="en-US" sz="240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3397219265"/>
      </p:ext>
    </p:extLst>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3314" name="Rectangle 2"/>
          <p:cNvSpPr>
            <a:spLocks noGrp="1" noChangeArrowheads="1"/>
          </p:cNvSpPr>
          <p:nvPr>
            <p:ph type="title"/>
          </p:nvPr>
        </p:nvSpPr>
        <p:spPr/>
        <p:txBody>
          <a:bodyPr/>
          <a:lstStyle/>
          <a:p>
            <a:r>
              <a:rPr lang="en-US" altLang="zh-CN" sz="3600" b="1"/>
              <a:t>1850</a:t>
            </a:r>
            <a:r>
              <a:rPr lang="zh-CN" altLang="en-US" sz="3600" b="1"/>
              <a:t>年曼彻斯特可视域结构分析</a:t>
            </a:r>
          </a:p>
        </p:txBody>
      </p:sp>
      <p:pic>
        <p:nvPicPr>
          <p:cNvPr id="13315" name="Picture 3"/>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tretch>
            <a:fillRect/>
          </a:stretch>
        </p:blipFill>
        <p:spPr>
          <a:xfrm>
            <a:off x="0" y="28882"/>
            <a:ext cx="9144000" cy="7144534"/>
          </a:xfrm>
        </p:spPr>
      </p:pic>
      <p:cxnSp>
        <p:nvCxnSpPr>
          <p:cNvPr id="4" name="直接箭头连接符 3"/>
          <p:cNvCxnSpPr/>
          <p:nvPr/>
        </p:nvCxnSpPr>
        <p:spPr>
          <a:xfrm flipH="1" flipV="1">
            <a:off x="1547664" y="2572675"/>
            <a:ext cx="2160240" cy="143287"/>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4" name="直接箭头连接符 13"/>
          <p:cNvCxnSpPr/>
          <p:nvPr/>
        </p:nvCxnSpPr>
        <p:spPr>
          <a:xfrm flipH="1" flipV="1">
            <a:off x="2267744" y="1767741"/>
            <a:ext cx="2016224" cy="116742"/>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8" name="文本框 3">
            <a:extLst>
              <a:ext uri="{FF2B5EF4-FFF2-40B4-BE49-F238E27FC236}">
                <a16:creationId xmlns:a16="http://schemas.microsoft.com/office/drawing/2014/main" xmlns="" id="{25A862A9-A208-40D3-AA02-F0DE8C111B7F}"/>
              </a:ext>
            </a:extLst>
          </p:cNvPr>
          <p:cNvSpPr txBox="1"/>
          <p:nvPr/>
        </p:nvSpPr>
        <p:spPr>
          <a:xfrm>
            <a:off x="2195736" y="6381585"/>
            <a:ext cx="5688632" cy="523220"/>
          </a:xfrm>
          <a:prstGeom prst="rect">
            <a:avLst/>
          </a:prstGeom>
          <a:noFill/>
        </p:spPr>
        <p:txBody>
          <a:bodyPr wrap="square" rtlCol="0">
            <a:spAutoFit/>
          </a:bodyPr>
          <a:lstStyle/>
          <a:p>
            <a:pPr lvl="0">
              <a:defRPr/>
            </a:pPr>
            <a:r>
              <a:rPr lang="en-US" altLang="zh-CN" sz="2800" b="1" smtClean="0">
                <a:latin typeface="黑体" panose="02010609060101010101" pitchFamily="49" charset="-122"/>
                <a:ea typeface="黑体" panose="02010609060101010101" pitchFamily="49" charset="-122"/>
              </a:rPr>
              <a:t>1850</a:t>
            </a:r>
            <a:r>
              <a:rPr lang="zh-CN" altLang="en-US" sz="2800" b="1" smtClean="0">
                <a:latin typeface="黑体" panose="02010609060101010101" pitchFamily="49" charset="-122"/>
                <a:ea typeface="黑体" panose="02010609060101010101" pitchFamily="49" charset="-122"/>
              </a:rPr>
              <a:t>年曼彻斯特城市可视域分布图</a:t>
            </a:r>
            <a:endParaRPr kumimoji="0" lang="zh-CN" altLang="en-US" sz="2800" b="1" i="0" u="none" strike="noStrike" kern="1200" cap="none" spc="0" normalizeH="0" baseline="0" noProof="0">
              <a:ln>
                <a:noFill/>
              </a:ln>
              <a:effectLst/>
              <a:uLnTx/>
              <a:uFillTx/>
              <a:latin typeface="黑体" panose="02010609060101010101" pitchFamily="49" charset="-122"/>
              <a:ea typeface="黑体" panose="02010609060101010101" pitchFamily="49" charset="-122"/>
            </a:endParaRPr>
          </a:p>
        </p:txBody>
      </p:sp>
      <p:sp>
        <p:nvSpPr>
          <p:cNvPr id="9" name="文本框 3">
            <a:extLst>
              <a:ext uri="{FF2B5EF4-FFF2-40B4-BE49-F238E27FC236}">
                <a16:creationId xmlns:a16="http://schemas.microsoft.com/office/drawing/2014/main" xmlns="" id="{25A862A9-A208-40D3-AA02-F0DE8C111B7F}"/>
              </a:ext>
            </a:extLst>
          </p:cNvPr>
          <p:cNvSpPr txBox="1"/>
          <p:nvPr/>
        </p:nvSpPr>
        <p:spPr>
          <a:xfrm>
            <a:off x="609074" y="1340768"/>
            <a:ext cx="8172908" cy="1569660"/>
          </a:xfrm>
          <a:prstGeom prst="rect">
            <a:avLst/>
          </a:prstGeom>
          <a:solidFill>
            <a:srgbClr val="FFFF00"/>
          </a:solidFill>
        </p:spPr>
        <p:txBody>
          <a:bodyPr wrap="square" rtlCol="0">
            <a:spAutoFit/>
          </a:bodyPr>
          <a:lstStyle/>
          <a:p>
            <a:pPr lvl="0">
              <a:defRPr/>
            </a:pPr>
            <a:r>
              <a:rPr lang="zh-CN" altLang="en-US" sz="3200" b="1">
                <a:solidFill>
                  <a:srgbClr val="FF0000"/>
                </a:solidFill>
                <a:latin typeface="黑体" panose="02010609060101010101" pitchFamily="49" charset="-122"/>
                <a:ea typeface="黑体" panose="02010609060101010101" pitchFamily="49" charset="-122"/>
              </a:rPr>
              <a:t>与</a:t>
            </a:r>
            <a:r>
              <a:rPr lang="en-US" altLang="zh-CN" sz="3200" b="1">
                <a:solidFill>
                  <a:srgbClr val="FF0000"/>
                </a:solidFill>
                <a:latin typeface="黑体" panose="02010609060101010101" pitchFamily="49" charset="-122"/>
                <a:ea typeface="黑体" panose="02010609060101010101" pitchFamily="49" charset="-122"/>
              </a:rPr>
              <a:t>1801</a:t>
            </a:r>
            <a:r>
              <a:rPr lang="zh-CN" altLang="en-US" sz="3200" b="1">
                <a:solidFill>
                  <a:srgbClr val="FF0000"/>
                </a:solidFill>
                <a:latin typeface="黑体" panose="02010609060101010101" pitchFamily="49" charset="-122"/>
                <a:ea typeface="黑体" panose="02010609060101010101" pitchFamily="49" charset="-122"/>
              </a:rPr>
              <a:t>年相比，在</a:t>
            </a:r>
            <a:r>
              <a:rPr lang="en-US" altLang="zh-CN" sz="3200" b="1">
                <a:solidFill>
                  <a:srgbClr val="FF0000"/>
                </a:solidFill>
                <a:latin typeface="黑体" panose="02010609060101010101" pitchFamily="49" charset="-122"/>
                <a:ea typeface="黑体" panose="02010609060101010101" pitchFamily="49" charset="-122"/>
              </a:rPr>
              <a:t>1850</a:t>
            </a:r>
            <a:r>
              <a:rPr lang="zh-CN" altLang="en-US" sz="3200" b="1">
                <a:solidFill>
                  <a:srgbClr val="FF0000"/>
                </a:solidFill>
                <a:latin typeface="黑体" panose="02010609060101010101" pitchFamily="49" charset="-122"/>
                <a:ea typeface="黑体" panose="02010609060101010101" pitchFamily="49" charset="-122"/>
              </a:rPr>
              <a:t>年的曼彻斯特城市功能布局上有什么变化？说明了什么？这对曼彻斯特人的生活产生怎样的影响</a:t>
            </a:r>
            <a:r>
              <a:rPr lang="en-US" altLang="zh-CN" sz="3200" b="1">
                <a:solidFill>
                  <a:srgbClr val="FF0000"/>
                </a:solidFill>
                <a:latin typeface="黑体" panose="02010609060101010101" pitchFamily="49" charset="-122"/>
                <a:ea typeface="黑体" panose="02010609060101010101" pitchFamily="49" charset="-122"/>
              </a:rPr>
              <a:t>?</a:t>
            </a:r>
          </a:p>
        </p:txBody>
      </p:sp>
    </p:spTree>
    <p:extLst>
      <p:ext uri="{BB962C8B-B14F-4D97-AF65-F5344CB8AC3E}">
        <p14:creationId xmlns:p14="http://schemas.microsoft.com/office/powerpoint/2010/main" val="2393401419"/>
      </p:ext>
    </p:extLst>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3314" name="Rectangle 2"/>
          <p:cNvSpPr>
            <a:spLocks noGrp="1" noChangeArrowheads="1"/>
          </p:cNvSpPr>
          <p:nvPr>
            <p:ph type="title"/>
          </p:nvPr>
        </p:nvSpPr>
        <p:spPr/>
        <p:txBody>
          <a:bodyPr/>
          <a:lstStyle/>
          <a:p>
            <a:r>
              <a:rPr lang="en-US" altLang="zh-CN" sz="3600" b="1"/>
              <a:t>1850</a:t>
            </a:r>
            <a:r>
              <a:rPr lang="zh-CN" altLang="en-US" sz="3600" b="1"/>
              <a:t>年曼彻斯特可视域结构分析</a:t>
            </a:r>
          </a:p>
        </p:txBody>
      </p:sp>
      <p:pic>
        <p:nvPicPr>
          <p:cNvPr id="13315" name="Picture 3"/>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tretch>
            <a:fillRect/>
          </a:stretch>
        </p:blipFill>
        <p:spPr>
          <a:xfrm>
            <a:off x="0" y="19596"/>
            <a:ext cx="9144000" cy="6838404"/>
          </a:xfrm>
        </p:spPr>
      </p:pic>
      <p:sp>
        <p:nvSpPr>
          <p:cNvPr id="2" name="TextBox 1"/>
          <p:cNvSpPr txBox="1"/>
          <p:nvPr/>
        </p:nvSpPr>
        <p:spPr>
          <a:xfrm>
            <a:off x="7308304" y="332656"/>
            <a:ext cx="990910" cy="338554"/>
          </a:xfrm>
          <a:prstGeom prst="rect">
            <a:avLst/>
          </a:prstGeom>
          <a:solidFill>
            <a:srgbClr val="0000AC"/>
          </a:solidFill>
        </p:spPr>
        <p:txBody>
          <a:bodyPr wrap="square" rtlCol="0">
            <a:spAutoFit/>
          </a:bodyPr>
          <a:lstStyle/>
          <a:p>
            <a:pPr fontAlgn="base">
              <a:spcBef>
                <a:spcPct val="0"/>
              </a:spcBef>
              <a:spcAft>
                <a:spcPct val="0"/>
              </a:spcAft>
            </a:pPr>
            <a:r>
              <a:rPr lang="zh-CN" altLang="en-US" sz="1600" b="1">
                <a:solidFill>
                  <a:srgbClr val="FFFF00"/>
                </a:solidFill>
                <a:latin typeface="黑体" panose="02010609060101010101" pitchFamily="49" charset="-122"/>
                <a:ea typeface="黑体" panose="02010609060101010101" pitchFamily="49" charset="-122"/>
              </a:rPr>
              <a:t>可视域</a:t>
            </a:r>
          </a:p>
        </p:txBody>
      </p:sp>
      <p:sp>
        <p:nvSpPr>
          <p:cNvPr id="8" name="TextBox 7"/>
          <p:cNvSpPr txBox="1"/>
          <p:nvPr/>
        </p:nvSpPr>
        <p:spPr>
          <a:xfrm>
            <a:off x="7308303" y="692696"/>
            <a:ext cx="1656185" cy="584775"/>
          </a:xfrm>
          <a:prstGeom prst="rect">
            <a:avLst/>
          </a:prstGeom>
          <a:solidFill>
            <a:srgbClr val="0000AC"/>
          </a:solidFill>
        </p:spPr>
        <p:txBody>
          <a:bodyPr wrap="square" rtlCol="0">
            <a:spAutoFit/>
          </a:bodyPr>
          <a:lstStyle/>
          <a:p>
            <a:pPr fontAlgn="base">
              <a:spcBef>
                <a:spcPct val="0"/>
              </a:spcBef>
              <a:spcAft>
                <a:spcPct val="0"/>
              </a:spcAft>
            </a:pPr>
            <a:r>
              <a:rPr lang="zh-CN" altLang="en-US" sz="1600" b="1">
                <a:solidFill>
                  <a:srgbClr val="FFFF00"/>
                </a:solidFill>
                <a:latin typeface="黑体" panose="02010609060101010101" pitchFamily="49" charset="-122"/>
                <a:ea typeface="黑体" panose="02010609060101010101" pitchFamily="49" charset="-122"/>
              </a:rPr>
              <a:t>可视域主要连接道路</a:t>
            </a:r>
          </a:p>
        </p:txBody>
      </p:sp>
      <p:sp>
        <p:nvSpPr>
          <p:cNvPr id="9" name="TextBox 8"/>
          <p:cNvSpPr txBox="1"/>
          <p:nvPr/>
        </p:nvSpPr>
        <p:spPr>
          <a:xfrm>
            <a:off x="3707903" y="476672"/>
            <a:ext cx="2592289" cy="461665"/>
          </a:xfrm>
          <a:prstGeom prst="rect">
            <a:avLst/>
          </a:prstGeom>
          <a:solidFill>
            <a:srgbClr val="0000AC"/>
          </a:solidFill>
        </p:spPr>
        <p:txBody>
          <a:bodyPr wrap="square" rtlCol="0">
            <a:spAutoFit/>
          </a:bodyPr>
          <a:lstStyle/>
          <a:p>
            <a:pPr fontAlgn="base">
              <a:spcBef>
                <a:spcPct val="0"/>
              </a:spcBef>
              <a:spcAft>
                <a:spcPct val="0"/>
              </a:spcAft>
            </a:pPr>
            <a:r>
              <a:rPr lang="zh-CN" altLang="en-US" sz="2400" b="1">
                <a:solidFill>
                  <a:srgbClr val="FFFF00"/>
                </a:solidFill>
                <a:latin typeface="黑体" panose="02010609060101010101" pitchFamily="49" charset="-122"/>
                <a:ea typeface="黑体" panose="02010609060101010101" pitchFamily="49" charset="-122"/>
              </a:rPr>
              <a:t>维多利亚火车站</a:t>
            </a:r>
          </a:p>
        </p:txBody>
      </p:sp>
      <p:sp>
        <p:nvSpPr>
          <p:cNvPr id="10" name="TextBox 9"/>
          <p:cNvSpPr txBox="1"/>
          <p:nvPr/>
        </p:nvSpPr>
        <p:spPr>
          <a:xfrm>
            <a:off x="3563887" y="980728"/>
            <a:ext cx="2592289" cy="461665"/>
          </a:xfrm>
          <a:prstGeom prst="rect">
            <a:avLst/>
          </a:prstGeom>
          <a:solidFill>
            <a:srgbClr val="0000AC"/>
          </a:solidFill>
        </p:spPr>
        <p:txBody>
          <a:bodyPr wrap="square" rtlCol="0">
            <a:spAutoFit/>
          </a:bodyPr>
          <a:lstStyle/>
          <a:p>
            <a:pPr fontAlgn="base">
              <a:spcBef>
                <a:spcPct val="0"/>
              </a:spcBef>
              <a:spcAft>
                <a:spcPct val="0"/>
              </a:spcAft>
            </a:pPr>
            <a:r>
              <a:rPr lang="zh-CN" altLang="en-US" sz="2400" b="1">
                <a:solidFill>
                  <a:srgbClr val="FFFF00"/>
                </a:solidFill>
                <a:latin typeface="黑体" panose="02010609060101010101" pitchFamily="49" charset="-122"/>
                <a:ea typeface="黑体" panose="02010609060101010101" pitchFamily="49" charset="-122"/>
              </a:rPr>
              <a:t>切萨姆音乐学院</a:t>
            </a:r>
          </a:p>
        </p:txBody>
      </p:sp>
      <p:sp>
        <p:nvSpPr>
          <p:cNvPr id="11" name="TextBox 10"/>
          <p:cNvSpPr txBox="1"/>
          <p:nvPr/>
        </p:nvSpPr>
        <p:spPr>
          <a:xfrm>
            <a:off x="3333799" y="1484784"/>
            <a:ext cx="2617605" cy="461665"/>
          </a:xfrm>
          <a:prstGeom prst="rect">
            <a:avLst/>
          </a:prstGeom>
          <a:solidFill>
            <a:srgbClr val="0000AC"/>
          </a:solidFill>
        </p:spPr>
        <p:txBody>
          <a:bodyPr wrap="square" rtlCol="0">
            <a:spAutoFit/>
          </a:bodyPr>
          <a:lstStyle/>
          <a:p>
            <a:pPr fontAlgn="base">
              <a:spcBef>
                <a:spcPct val="0"/>
              </a:spcBef>
              <a:spcAft>
                <a:spcPct val="0"/>
              </a:spcAft>
            </a:pPr>
            <a:r>
              <a:rPr lang="zh-CN" altLang="en-US" sz="2400" b="1">
                <a:solidFill>
                  <a:srgbClr val="FFFF00"/>
                </a:solidFill>
                <a:latin typeface="黑体" panose="02010609060101010101" pitchFamily="49" charset="-122"/>
                <a:ea typeface="黑体" panose="02010609060101010101" pitchFamily="49" charset="-122"/>
              </a:rPr>
              <a:t>曼彻斯特大教堂</a:t>
            </a:r>
          </a:p>
        </p:txBody>
      </p:sp>
      <p:sp>
        <p:nvSpPr>
          <p:cNvPr id="12" name="TextBox 11"/>
          <p:cNvSpPr txBox="1"/>
          <p:nvPr/>
        </p:nvSpPr>
        <p:spPr>
          <a:xfrm>
            <a:off x="339316" y="1613853"/>
            <a:ext cx="1877469" cy="461665"/>
          </a:xfrm>
          <a:prstGeom prst="rect">
            <a:avLst/>
          </a:prstGeom>
          <a:solidFill>
            <a:srgbClr val="0000AC"/>
          </a:solidFill>
        </p:spPr>
        <p:txBody>
          <a:bodyPr wrap="square" rtlCol="0">
            <a:spAutoFit/>
          </a:bodyPr>
          <a:lstStyle/>
          <a:p>
            <a:pPr fontAlgn="base">
              <a:spcBef>
                <a:spcPct val="0"/>
              </a:spcBef>
              <a:spcAft>
                <a:spcPct val="0"/>
              </a:spcAft>
            </a:pPr>
            <a:r>
              <a:rPr lang="zh-CN" altLang="en-US" sz="2400" b="1">
                <a:solidFill>
                  <a:srgbClr val="FFFF00"/>
                </a:solidFill>
                <a:latin typeface="黑体" panose="02010609060101010101" pitchFamily="49" charset="-122"/>
                <a:ea typeface="黑体" panose="02010609060101010101" pitchFamily="49" charset="-122"/>
              </a:rPr>
              <a:t>谷物交易所</a:t>
            </a:r>
          </a:p>
        </p:txBody>
      </p:sp>
      <p:cxnSp>
        <p:nvCxnSpPr>
          <p:cNvPr id="4" name="直接箭头连接符 3"/>
          <p:cNvCxnSpPr/>
          <p:nvPr/>
        </p:nvCxnSpPr>
        <p:spPr>
          <a:xfrm flipH="1" flipV="1">
            <a:off x="1547664" y="2572675"/>
            <a:ext cx="2160240" cy="143287"/>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4" name="直接箭头连接符 13"/>
          <p:cNvCxnSpPr/>
          <p:nvPr/>
        </p:nvCxnSpPr>
        <p:spPr>
          <a:xfrm flipH="1" flipV="1">
            <a:off x="2267744" y="1872098"/>
            <a:ext cx="2016224" cy="116742"/>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19" name="TextBox 18"/>
          <p:cNvSpPr txBox="1"/>
          <p:nvPr/>
        </p:nvSpPr>
        <p:spPr>
          <a:xfrm>
            <a:off x="6300192" y="1515561"/>
            <a:ext cx="1080120" cy="461665"/>
          </a:xfrm>
          <a:prstGeom prst="rect">
            <a:avLst/>
          </a:prstGeom>
          <a:solidFill>
            <a:srgbClr val="0000AC"/>
          </a:solidFill>
        </p:spPr>
        <p:txBody>
          <a:bodyPr wrap="square" rtlCol="0">
            <a:spAutoFit/>
          </a:bodyPr>
          <a:lstStyle/>
          <a:p>
            <a:pPr fontAlgn="base">
              <a:spcBef>
                <a:spcPct val="0"/>
              </a:spcBef>
              <a:spcAft>
                <a:spcPct val="0"/>
              </a:spcAft>
            </a:pPr>
            <a:r>
              <a:rPr lang="zh-CN" altLang="en-US" sz="2400" b="1">
                <a:solidFill>
                  <a:srgbClr val="FFFF00"/>
                </a:solidFill>
                <a:latin typeface="黑体" panose="02010609060101010101" pitchFamily="49" charset="-122"/>
                <a:ea typeface="黑体" panose="02010609060101010101" pitchFamily="49" charset="-122"/>
              </a:rPr>
              <a:t>广场</a:t>
            </a:r>
          </a:p>
        </p:txBody>
      </p:sp>
      <p:sp>
        <p:nvSpPr>
          <p:cNvPr id="20" name="TextBox 19"/>
          <p:cNvSpPr txBox="1"/>
          <p:nvPr/>
        </p:nvSpPr>
        <p:spPr>
          <a:xfrm>
            <a:off x="2254198" y="2132856"/>
            <a:ext cx="1957762" cy="461665"/>
          </a:xfrm>
          <a:prstGeom prst="rect">
            <a:avLst/>
          </a:prstGeom>
          <a:solidFill>
            <a:srgbClr val="0000AC"/>
          </a:solidFill>
        </p:spPr>
        <p:txBody>
          <a:bodyPr wrap="square" rtlCol="0">
            <a:spAutoFit/>
          </a:bodyPr>
          <a:lstStyle/>
          <a:p>
            <a:pPr fontAlgn="base">
              <a:spcBef>
                <a:spcPct val="0"/>
              </a:spcBef>
              <a:spcAft>
                <a:spcPct val="0"/>
              </a:spcAft>
            </a:pPr>
            <a:r>
              <a:rPr lang="zh-CN" altLang="en-US" sz="2400" b="1">
                <a:solidFill>
                  <a:srgbClr val="FFFF00"/>
                </a:solidFill>
                <a:latin typeface="黑体" panose="02010609060101010101" pitchFamily="49" charset="-122"/>
                <a:ea typeface="黑体" panose="02010609060101010101" pitchFamily="49" charset="-122"/>
              </a:rPr>
              <a:t>圣玛丽教堂</a:t>
            </a:r>
          </a:p>
        </p:txBody>
      </p:sp>
      <p:sp>
        <p:nvSpPr>
          <p:cNvPr id="21" name="TextBox 20"/>
          <p:cNvSpPr txBox="1"/>
          <p:nvPr/>
        </p:nvSpPr>
        <p:spPr>
          <a:xfrm>
            <a:off x="4355976" y="2303166"/>
            <a:ext cx="1779058" cy="461665"/>
          </a:xfrm>
          <a:prstGeom prst="rect">
            <a:avLst/>
          </a:prstGeom>
          <a:solidFill>
            <a:srgbClr val="0000AC"/>
          </a:solidFill>
        </p:spPr>
        <p:txBody>
          <a:bodyPr wrap="square" rtlCol="0">
            <a:spAutoFit/>
          </a:bodyPr>
          <a:lstStyle/>
          <a:p>
            <a:pPr fontAlgn="base">
              <a:spcBef>
                <a:spcPct val="0"/>
              </a:spcBef>
              <a:spcAft>
                <a:spcPct val="0"/>
              </a:spcAft>
            </a:pPr>
            <a:r>
              <a:rPr lang="zh-CN" altLang="en-US" sz="2400" b="1">
                <a:solidFill>
                  <a:srgbClr val="FFFF00"/>
                </a:solidFill>
                <a:latin typeface="黑体" panose="02010609060101010101" pitchFamily="49" charset="-122"/>
                <a:ea typeface="黑体" panose="02010609060101010101" pitchFamily="49" charset="-122"/>
              </a:rPr>
              <a:t>皇家交易所</a:t>
            </a:r>
          </a:p>
        </p:txBody>
      </p:sp>
      <p:sp>
        <p:nvSpPr>
          <p:cNvPr id="22" name="TextBox 21"/>
          <p:cNvSpPr txBox="1"/>
          <p:nvPr/>
        </p:nvSpPr>
        <p:spPr>
          <a:xfrm>
            <a:off x="98446" y="2310322"/>
            <a:ext cx="1873906" cy="461665"/>
          </a:xfrm>
          <a:prstGeom prst="rect">
            <a:avLst/>
          </a:prstGeom>
          <a:solidFill>
            <a:srgbClr val="0000AC"/>
          </a:solidFill>
        </p:spPr>
        <p:txBody>
          <a:bodyPr wrap="square" rtlCol="0">
            <a:spAutoFit/>
          </a:bodyPr>
          <a:lstStyle/>
          <a:p>
            <a:pPr fontAlgn="base">
              <a:spcBef>
                <a:spcPct val="0"/>
              </a:spcBef>
              <a:spcAft>
                <a:spcPct val="0"/>
              </a:spcAft>
            </a:pPr>
            <a:r>
              <a:rPr lang="zh-CN" altLang="en-US" sz="2400" b="1">
                <a:solidFill>
                  <a:srgbClr val="FFFF00"/>
                </a:solidFill>
                <a:latin typeface="黑体" panose="02010609060101010101" pitchFamily="49" charset="-122"/>
                <a:ea typeface="黑体" panose="02010609060101010101" pitchFamily="49" charset="-122"/>
              </a:rPr>
              <a:t>圣安妮广场</a:t>
            </a:r>
          </a:p>
        </p:txBody>
      </p:sp>
      <p:sp>
        <p:nvSpPr>
          <p:cNvPr id="23" name="TextBox 22"/>
          <p:cNvSpPr txBox="1"/>
          <p:nvPr/>
        </p:nvSpPr>
        <p:spPr>
          <a:xfrm>
            <a:off x="2483768" y="2780928"/>
            <a:ext cx="1307374" cy="830997"/>
          </a:xfrm>
          <a:prstGeom prst="rect">
            <a:avLst/>
          </a:prstGeom>
          <a:solidFill>
            <a:srgbClr val="0000AC"/>
          </a:solidFill>
        </p:spPr>
        <p:txBody>
          <a:bodyPr wrap="square" rtlCol="0">
            <a:spAutoFit/>
          </a:bodyPr>
          <a:lstStyle/>
          <a:p>
            <a:pPr fontAlgn="base">
              <a:spcBef>
                <a:spcPct val="0"/>
              </a:spcBef>
              <a:spcAft>
                <a:spcPct val="0"/>
              </a:spcAft>
            </a:pPr>
            <a:r>
              <a:rPr lang="zh-CN" altLang="en-US" sz="2400" b="1">
                <a:solidFill>
                  <a:srgbClr val="FFFF00"/>
                </a:solidFill>
                <a:latin typeface="黑体" panose="02010609060101010101" pitchFamily="49" charset="-122"/>
                <a:ea typeface="黑体" panose="02010609060101010101" pitchFamily="49" charset="-122"/>
              </a:rPr>
              <a:t>安黛尔商场</a:t>
            </a:r>
          </a:p>
        </p:txBody>
      </p:sp>
      <p:sp>
        <p:nvSpPr>
          <p:cNvPr id="24" name="TextBox 23"/>
          <p:cNvSpPr txBox="1"/>
          <p:nvPr/>
        </p:nvSpPr>
        <p:spPr>
          <a:xfrm>
            <a:off x="4051245" y="2965593"/>
            <a:ext cx="2248948" cy="461665"/>
          </a:xfrm>
          <a:prstGeom prst="rect">
            <a:avLst/>
          </a:prstGeom>
          <a:solidFill>
            <a:srgbClr val="0000AC"/>
          </a:solidFill>
        </p:spPr>
        <p:txBody>
          <a:bodyPr wrap="square" rtlCol="0">
            <a:spAutoFit/>
          </a:bodyPr>
          <a:lstStyle/>
          <a:p>
            <a:pPr fontAlgn="base">
              <a:spcBef>
                <a:spcPct val="0"/>
              </a:spcBef>
              <a:spcAft>
                <a:spcPct val="0"/>
              </a:spcAft>
            </a:pPr>
            <a:r>
              <a:rPr lang="zh-CN" altLang="en-US" sz="2400" b="1">
                <a:solidFill>
                  <a:srgbClr val="FFFF00"/>
                </a:solidFill>
                <a:latin typeface="黑体" panose="02010609060101010101" pitchFamily="49" charset="-122"/>
                <a:ea typeface="黑体" panose="02010609060101010101" pitchFamily="49" charset="-122"/>
              </a:rPr>
              <a:t>圣安妮教堂</a:t>
            </a:r>
          </a:p>
        </p:txBody>
      </p:sp>
      <p:sp>
        <p:nvSpPr>
          <p:cNvPr id="25" name="TextBox 24"/>
          <p:cNvSpPr txBox="1"/>
          <p:nvPr/>
        </p:nvSpPr>
        <p:spPr>
          <a:xfrm>
            <a:off x="921908" y="3150260"/>
            <a:ext cx="1517033" cy="461665"/>
          </a:xfrm>
          <a:prstGeom prst="rect">
            <a:avLst/>
          </a:prstGeom>
          <a:solidFill>
            <a:srgbClr val="0000AC"/>
          </a:solidFill>
        </p:spPr>
        <p:txBody>
          <a:bodyPr wrap="square" rtlCol="0">
            <a:spAutoFit/>
          </a:bodyPr>
          <a:lstStyle/>
          <a:p>
            <a:pPr fontAlgn="base">
              <a:spcBef>
                <a:spcPct val="0"/>
              </a:spcBef>
              <a:spcAft>
                <a:spcPct val="0"/>
              </a:spcAft>
            </a:pPr>
            <a:r>
              <a:rPr lang="zh-CN" altLang="en-US" sz="2400" b="1">
                <a:solidFill>
                  <a:srgbClr val="FFFF00"/>
                </a:solidFill>
                <a:latin typeface="黑体" panose="02010609060101010101" pitchFamily="49" charset="-122"/>
                <a:ea typeface="黑体" panose="02010609060101010101" pitchFamily="49" charset="-122"/>
              </a:rPr>
              <a:t>艾威尔河</a:t>
            </a:r>
          </a:p>
        </p:txBody>
      </p:sp>
      <p:sp>
        <p:nvSpPr>
          <p:cNvPr id="26" name="TextBox 25"/>
          <p:cNvSpPr txBox="1"/>
          <p:nvPr/>
        </p:nvSpPr>
        <p:spPr>
          <a:xfrm>
            <a:off x="1959570" y="3891606"/>
            <a:ext cx="958742" cy="461665"/>
          </a:xfrm>
          <a:prstGeom prst="rect">
            <a:avLst/>
          </a:prstGeom>
          <a:solidFill>
            <a:srgbClr val="0000AC"/>
          </a:solidFill>
        </p:spPr>
        <p:txBody>
          <a:bodyPr wrap="square" rtlCol="0">
            <a:spAutoFit/>
          </a:bodyPr>
          <a:lstStyle/>
          <a:p>
            <a:pPr fontAlgn="base">
              <a:spcBef>
                <a:spcPct val="0"/>
              </a:spcBef>
              <a:spcAft>
                <a:spcPct val="0"/>
              </a:spcAft>
            </a:pPr>
            <a:r>
              <a:rPr lang="zh-CN" altLang="en-US" sz="2400" b="1">
                <a:solidFill>
                  <a:srgbClr val="FFFF00"/>
                </a:solidFill>
                <a:latin typeface="黑体" panose="02010609060101010101" pitchFamily="49" charset="-122"/>
                <a:ea typeface="黑体" panose="02010609060101010101" pitchFamily="49" charset="-122"/>
              </a:rPr>
              <a:t>教堂</a:t>
            </a:r>
          </a:p>
        </p:txBody>
      </p:sp>
      <p:sp>
        <p:nvSpPr>
          <p:cNvPr id="27" name="TextBox 26"/>
          <p:cNvSpPr txBox="1"/>
          <p:nvPr/>
        </p:nvSpPr>
        <p:spPr>
          <a:xfrm>
            <a:off x="4031905" y="4034176"/>
            <a:ext cx="1850537" cy="461665"/>
          </a:xfrm>
          <a:prstGeom prst="rect">
            <a:avLst/>
          </a:prstGeom>
          <a:solidFill>
            <a:srgbClr val="0000AC"/>
          </a:solidFill>
        </p:spPr>
        <p:txBody>
          <a:bodyPr wrap="square" rtlCol="0">
            <a:spAutoFit/>
          </a:bodyPr>
          <a:lstStyle/>
          <a:p>
            <a:pPr fontAlgn="base">
              <a:spcBef>
                <a:spcPct val="0"/>
              </a:spcBef>
              <a:spcAft>
                <a:spcPct val="0"/>
              </a:spcAft>
            </a:pPr>
            <a:r>
              <a:rPr lang="zh-CN" altLang="en-US" sz="2400" b="1">
                <a:solidFill>
                  <a:srgbClr val="FFFF00"/>
                </a:solidFill>
                <a:latin typeface="黑体" panose="02010609060101010101" pitchFamily="49" charset="-122"/>
                <a:ea typeface="黑体" panose="02010609060101010101" pitchFamily="49" charset="-122"/>
              </a:rPr>
              <a:t>圣彼得广场</a:t>
            </a:r>
          </a:p>
        </p:txBody>
      </p:sp>
      <p:sp>
        <p:nvSpPr>
          <p:cNvPr id="29" name="TextBox 28"/>
          <p:cNvSpPr txBox="1"/>
          <p:nvPr/>
        </p:nvSpPr>
        <p:spPr>
          <a:xfrm>
            <a:off x="5231801" y="4667214"/>
            <a:ext cx="2091801" cy="461665"/>
          </a:xfrm>
          <a:prstGeom prst="rect">
            <a:avLst/>
          </a:prstGeom>
          <a:solidFill>
            <a:srgbClr val="0000AC"/>
          </a:solidFill>
        </p:spPr>
        <p:txBody>
          <a:bodyPr wrap="square" rtlCol="0">
            <a:spAutoFit/>
          </a:bodyPr>
          <a:lstStyle/>
          <a:p>
            <a:pPr fontAlgn="base">
              <a:spcBef>
                <a:spcPct val="0"/>
              </a:spcBef>
              <a:spcAft>
                <a:spcPct val="0"/>
              </a:spcAft>
            </a:pPr>
            <a:r>
              <a:rPr lang="zh-CN" altLang="en-US" sz="2400" b="1">
                <a:solidFill>
                  <a:srgbClr val="FFFF00"/>
                </a:solidFill>
                <a:latin typeface="黑体" panose="02010609060101010101" pitchFamily="49" charset="-122"/>
                <a:ea typeface="黑体" panose="02010609060101010101" pitchFamily="49" charset="-122"/>
              </a:rPr>
              <a:t>罗奇代尔运河</a:t>
            </a:r>
          </a:p>
        </p:txBody>
      </p:sp>
      <p:sp>
        <p:nvSpPr>
          <p:cNvPr id="30" name="TextBox 29"/>
          <p:cNvSpPr txBox="1"/>
          <p:nvPr/>
        </p:nvSpPr>
        <p:spPr>
          <a:xfrm>
            <a:off x="4253780" y="5661248"/>
            <a:ext cx="2217857" cy="461665"/>
          </a:xfrm>
          <a:prstGeom prst="rect">
            <a:avLst/>
          </a:prstGeom>
          <a:solidFill>
            <a:srgbClr val="0000AC"/>
          </a:solidFill>
        </p:spPr>
        <p:txBody>
          <a:bodyPr wrap="square" rtlCol="0">
            <a:spAutoFit/>
          </a:bodyPr>
          <a:lstStyle/>
          <a:p>
            <a:pPr fontAlgn="base">
              <a:spcBef>
                <a:spcPct val="0"/>
              </a:spcBef>
              <a:spcAft>
                <a:spcPct val="0"/>
              </a:spcAft>
            </a:pPr>
            <a:r>
              <a:rPr lang="zh-CN" altLang="en-US" sz="2400" b="1">
                <a:solidFill>
                  <a:srgbClr val="FFFF00"/>
                </a:solidFill>
                <a:latin typeface="黑体" panose="02010609060101010101" pitchFamily="49" charset="-122"/>
                <a:ea typeface="黑体" panose="02010609060101010101" pitchFamily="49" charset="-122"/>
              </a:rPr>
              <a:t>牛津路火车站</a:t>
            </a:r>
          </a:p>
        </p:txBody>
      </p:sp>
      <p:sp>
        <p:nvSpPr>
          <p:cNvPr id="31" name="TextBox 30"/>
          <p:cNvSpPr txBox="1"/>
          <p:nvPr/>
        </p:nvSpPr>
        <p:spPr>
          <a:xfrm>
            <a:off x="1554087" y="4911551"/>
            <a:ext cx="1842691" cy="461665"/>
          </a:xfrm>
          <a:prstGeom prst="rect">
            <a:avLst/>
          </a:prstGeom>
          <a:solidFill>
            <a:srgbClr val="0000AC"/>
          </a:solidFill>
        </p:spPr>
        <p:txBody>
          <a:bodyPr wrap="square" rtlCol="0">
            <a:spAutoFit/>
          </a:bodyPr>
          <a:lstStyle/>
          <a:p>
            <a:pPr fontAlgn="base">
              <a:spcBef>
                <a:spcPct val="0"/>
              </a:spcBef>
              <a:spcAft>
                <a:spcPct val="0"/>
              </a:spcAft>
            </a:pPr>
            <a:r>
              <a:rPr lang="zh-CN" altLang="en-US" sz="2400" b="1">
                <a:solidFill>
                  <a:srgbClr val="FFFF00"/>
                </a:solidFill>
                <a:latin typeface="黑体" panose="02010609060101010101" pitchFamily="49" charset="-122"/>
                <a:ea typeface="黑体" panose="02010609060101010101" pitchFamily="49" charset="-122"/>
              </a:rPr>
              <a:t>圣约翰教堂</a:t>
            </a:r>
          </a:p>
        </p:txBody>
      </p:sp>
      <p:sp>
        <p:nvSpPr>
          <p:cNvPr id="32" name="TextBox 31"/>
          <p:cNvSpPr txBox="1"/>
          <p:nvPr/>
        </p:nvSpPr>
        <p:spPr>
          <a:xfrm>
            <a:off x="202461" y="4418755"/>
            <a:ext cx="2151180" cy="461665"/>
          </a:xfrm>
          <a:prstGeom prst="rect">
            <a:avLst/>
          </a:prstGeom>
          <a:solidFill>
            <a:srgbClr val="0000AC"/>
          </a:solidFill>
        </p:spPr>
        <p:txBody>
          <a:bodyPr wrap="square" rtlCol="0">
            <a:spAutoFit/>
          </a:bodyPr>
          <a:lstStyle/>
          <a:p>
            <a:pPr fontAlgn="base">
              <a:spcBef>
                <a:spcPct val="0"/>
              </a:spcBef>
              <a:spcAft>
                <a:spcPct val="0"/>
              </a:spcAft>
            </a:pPr>
            <a:r>
              <a:rPr lang="zh-CN" altLang="en-US" sz="2400" b="1">
                <a:solidFill>
                  <a:srgbClr val="FFFF00"/>
                </a:solidFill>
                <a:latin typeface="黑体" panose="02010609060101010101" pitchFamily="49" charset="-122"/>
                <a:ea typeface="黑体" panose="02010609060101010101" pitchFamily="49" charset="-122"/>
              </a:rPr>
              <a:t>利物浦火车站</a:t>
            </a:r>
          </a:p>
        </p:txBody>
      </p:sp>
      <p:sp>
        <p:nvSpPr>
          <p:cNvPr id="33" name="TextBox 32"/>
          <p:cNvSpPr txBox="1"/>
          <p:nvPr/>
        </p:nvSpPr>
        <p:spPr>
          <a:xfrm>
            <a:off x="6660232" y="4165743"/>
            <a:ext cx="2088232" cy="461665"/>
          </a:xfrm>
          <a:prstGeom prst="rect">
            <a:avLst/>
          </a:prstGeom>
          <a:solidFill>
            <a:srgbClr val="0000AC"/>
          </a:solidFill>
        </p:spPr>
        <p:txBody>
          <a:bodyPr wrap="square" rtlCol="0">
            <a:spAutoFit/>
          </a:bodyPr>
          <a:lstStyle/>
          <a:p>
            <a:pPr fontAlgn="base">
              <a:spcBef>
                <a:spcPct val="0"/>
              </a:spcBef>
              <a:spcAft>
                <a:spcPct val="0"/>
              </a:spcAft>
            </a:pPr>
            <a:r>
              <a:rPr lang="zh-CN" altLang="en-US" sz="2400" b="1">
                <a:solidFill>
                  <a:srgbClr val="FFFF00"/>
                </a:solidFill>
                <a:latin typeface="黑体" panose="02010609060101010101" pitchFamily="49" charset="-122"/>
                <a:ea typeface="黑体" panose="02010609060101010101" pitchFamily="49" charset="-122"/>
              </a:rPr>
              <a:t>伦敦路火车站</a:t>
            </a:r>
          </a:p>
        </p:txBody>
      </p:sp>
      <p:sp>
        <p:nvSpPr>
          <p:cNvPr id="34" name="TextBox 33"/>
          <p:cNvSpPr txBox="1"/>
          <p:nvPr/>
        </p:nvSpPr>
        <p:spPr>
          <a:xfrm>
            <a:off x="2771799" y="5964957"/>
            <a:ext cx="1548637" cy="461665"/>
          </a:xfrm>
          <a:prstGeom prst="rect">
            <a:avLst/>
          </a:prstGeom>
          <a:solidFill>
            <a:srgbClr val="0000AC"/>
          </a:solidFill>
        </p:spPr>
        <p:txBody>
          <a:bodyPr wrap="square" rtlCol="0">
            <a:spAutoFit/>
          </a:bodyPr>
          <a:lstStyle/>
          <a:p>
            <a:pPr fontAlgn="base">
              <a:spcBef>
                <a:spcPct val="0"/>
              </a:spcBef>
              <a:spcAft>
                <a:spcPct val="0"/>
              </a:spcAft>
            </a:pPr>
            <a:r>
              <a:rPr lang="zh-CN" altLang="en-US" sz="2400" b="1">
                <a:solidFill>
                  <a:srgbClr val="FFFF00"/>
                </a:solidFill>
                <a:latin typeface="黑体" panose="02010609060101010101" pitchFamily="49" charset="-122"/>
                <a:ea typeface="黑体" panose="02010609060101010101" pitchFamily="49" charset="-122"/>
              </a:rPr>
              <a:t>麦诺克河</a:t>
            </a:r>
          </a:p>
        </p:txBody>
      </p:sp>
    </p:spTree>
    <p:extLst>
      <p:ext uri="{BB962C8B-B14F-4D97-AF65-F5344CB8AC3E}">
        <p14:creationId xmlns:p14="http://schemas.microsoft.com/office/powerpoint/2010/main" val="1020357519"/>
      </p:ext>
    </p:extLst>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椭圆 3"/>
          <p:cNvSpPr/>
          <p:nvPr/>
        </p:nvSpPr>
        <p:spPr>
          <a:xfrm>
            <a:off x="3347864" y="2180692"/>
            <a:ext cx="3168352" cy="1812540"/>
          </a:xfrm>
          <a:prstGeom prst="ellipse">
            <a:avLst/>
          </a:prstGeom>
          <a:solidFill>
            <a:srgbClr val="FFFF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zh-CN" altLang="en-US" sz="3200" b="1" smtClean="0">
                <a:solidFill>
                  <a:srgbClr val="FF0000"/>
                </a:solidFill>
                <a:latin typeface="黑体" panose="02010609060101010101" pitchFamily="49" charset="-122"/>
                <a:ea typeface="黑体" panose="02010609060101010101" pitchFamily="49" charset="-122"/>
              </a:rPr>
              <a:t>大机器生产；</a:t>
            </a:r>
            <a:endParaRPr lang="en-US" altLang="zh-CN" sz="3200" b="1" smtClean="0">
              <a:solidFill>
                <a:srgbClr val="FF0000"/>
              </a:solidFill>
              <a:latin typeface="黑体" panose="02010609060101010101" pitchFamily="49" charset="-122"/>
              <a:ea typeface="黑体" panose="02010609060101010101" pitchFamily="49" charset="-122"/>
            </a:endParaRPr>
          </a:p>
          <a:p>
            <a:pPr algn="ctr"/>
            <a:r>
              <a:rPr lang="zh-CN" altLang="en-US" sz="3200" b="1" smtClean="0">
                <a:solidFill>
                  <a:srgbClr val="FF0000"/>
                </a:solidFill>
                <a:latin typeface="黑体" panose="02010609060101010101" pitchFamily="49" charset="-122"/>
                <a:ea typeface="黑体" panose="02010609060101010101" pitchFamily="49" charset="-122"/>
              </a:rPr>
              <a:t>工厂制度</a:t>
            </a:r>
            <a:endParaRPr lang="zh-CN" altLang="en-US" sz="3200" b="1">
              <a:solidFill>
                <a:srgbClr val="FF0000"/>
              </a:solidFill>
              <a:latin typeface="黑体" panose="02010609060101010101" pitchFamily="49" charset="-122"/>
              <a:ea typeface="黑体" panose="02010609060101010101" pitchFamily="49" charset="-122"/>
            </a:endParaRPr>
          </a:p>
        </p:txBody>
      </p:sp>
      <p:sp>
        <p:nvSpPr>
          <p:cNvPr id="6" name="椭圆 5"/>
          <p:cNvSpPr/>
          <p:nvPr/>
        </p:nvSpPr>
        <p:spPr>
          <a:xfrm>
            <a:off x="1331640" y="949558"/>
            <a:ext cx="1296144" cy="990735"/>
          </a:xfrm>
          <a:prstGeom prst="ellipse">
            <a:avLst/>
          </a:prstGeom>
          <a:solidFill>
            <a:srgbClr val="FFFF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zh-CN" altLang="en-US" sz="2800" b="1">
                <a:solidFill>
                  <a:srgbClr val="FF0000"/>
                </a:solidFill>
                <a:latin typeface="黑体" panose="02010609060101010101" pitchFamily="49" charset="-122"/>
                <a:ea typeface="黑体" panose="02010609060101010101" pitchFamily="49" charset="-122"/>
              </a:rPr>
              <a:t>交通</a:t>
            </a:r>
          </a:p>
        </p:txBody>
      </p:sp>
      <p:sp>
        <p:nvSpPr>
          <p:cNvPr id="7" name="椭圆 6"/>
          <p:cNvSpPr/>
          <p:nvPr/>
        </p:nvSpPr>
        <p:spPr>
          <a:xfrm>
            <a:off x="337884" y="2442197"/>
            <a:ext cx="1296144" cy="1080120"/>
          </a:xfrm>
          <a:prstGeom prst="ellipse">
            <a:avLst/>
          </a:prstGeom>
          <a:solidFill>
            <a:srgbClr val="FFFF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zh-CN" altLang="en-US" sz="2800" b="1" smtClean="0">
                <a:solidFill>
                  <a:srgbClr val="FF0000"/>
                </a:solidFill>
                <a:latin typeface="黑体" panose="02010609060101010101" pitchFamily="49" charset="-122"/>
                <a:ea typeface="黑体" panose="02010609060101010101" pitchFamily="49" charset="-122"/>
              </a:rPr>
              <a:t>生活观念</a:t>
            </a:r>
            <a:endParaRPr lang="zh-CN" altLang="en-US" sz="2800" b="1">
              <a:solidFill>
                <a:srgbClr val="FF0000"/>
              </a:solidFill>
              <a:latin typeface="黑体" panose="02010609060101010101" pitchFamily="49" charset="-122"/>
              <a:ea typeface="黑体" panose="02010609060101010101" pitchFamily="49" charset="-122"/>
            </a:endParaRPr>
          </a:p>
        </p:txBody>
      </p:sp>
      <p:sp>
        <p:nvSpPr>
          <p:cNvPr id="9" name="椭圆 8"/>
          <p:cNvSpPr/>
          <p:nvPr/>
        </p:nvSpPr>
        <p:spPr>
          <a:xfrm>
            <a:off x="683568" y="4213324"/>
            <a:ext cx="1296144" cy="1080120"/>
          </a:xfrm>
          <a:prstGeom prst="ellipse">
            <a:avLst/>
          </a:prstGeom>
          <a:solidFill>
            <a:srgbClr val="FFFF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zh-CN" altLang="en-US" sz="2800" b="1" smtClean="0">
                <a:solidFill>
                  <a:srgbClr val="FF0000"/>
                </a:solidFill>
                <a:latin typeface="黑体" panose="02010609060101010101" pitchFamily="49" charset="-122"/>
                <a:ea typeface="黑体" panose="02010609060101010101" pitchFamily="49" charset="-122"/>
              </a:rPr>
              <a:t>生活节奏</a:t>
            </a:r>
            <a:endParaRPr lang="zh-CN" altLang="en-US" sz="2800" b="1">
              <a:solidFill>
                <a:srgbClr val="FF0000"/>
              </a:solidFill>
              <a:latin typeface="黑体" panose="02010609060101010101" pitchFamily="49" charset="-122"/>
              <a:ea typeface="黑体" panose="02010609060101010101" pitchFamily="49" charset="-122"/>
            </a:endParaRPr>
          </a:p>
        </p:txBody>
      </p:sp>
      <p:sp>
        <p:nvSpPr>
          <p:cNvPr id="10" name="椭圆 9"/>
          <p:cNvSpPr/>
          <p:nvPr/>
        </p:nvSpPr>
        <p:spPr>
          <a:xfrm>
            <a:off x="2844213" y="4753384"/>
            <a:ext cx="1296144" cy="990735"/>
          </a:xfrm>
          <a:prstGeom prst="ellipse">
            <a:avLst/>
          </a:prstGeom>
          <a:solidFill>
            <a:srgbClr val="FFFF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zh-CN" altLang="en-US" sz="2800" b="1" smtClean="0">
                <a:solidFill>
                  <a:srgbClr val="FF0000"/>
                </a:solidFill>
                <a:latin typeface="黑体" panose="02010609060101010101" pitchFamily="49" charset="-122"/>
                <a:ea typeface="黑体" panose="02010609060101010101" pitchFamily="49" charset="-122"/>
              </a:rPr>
              <a:t>饮食习惯</a:t>
            </a:r>
            <a:endParaRPr lang="zh-CN" altLang="en-US" sz="2800" b="1">
              <a:solidFill>
                <a:srgbClr val="FF0000"/>
              </a:solidFill>
              <a:latin typeface="黑体" panose="02010609060101010101" pitchFamily="49" charset="-122"/>
              <a:ea typeface="黑体" panose="02010609060101010101" pitchFamily="49" charset="-122"/>
            </a:endParaRPr>
          </a:p>
        </p:txBody>
      </p:sp>
      <p:sp>
        <p:nvSpPr>
          <p:cNvPr id="11" name="椭圆 10"/>
          <p:cNvSpPr/>
          <p:nvPr/>
        </p:nvSpPr>
        <p:spPr>
          <a:xfrm>
            <a:off x="4802189" y="4753385"/>
            <a:ext cx="1296144" cy="990735"/>
          </a:xfrm>
          <a:prstGeom prst="ellipse">
            <a:avLst/>
          </a:prstGeom>
          <a:solidFill>
            <a:srgbClr val="FFFF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zh-CN" altLang="en-US" sz="2800" b="1" smtClean="0">
                <a:solidFill>
                  <a:srgbClr val="FF0000"/>
                </a:solidFill>
                <a:latin typeface="黑体" panose="02010609060101010101" pitchFamily="49" charset="-122"/>
                <a:ea typeface="黑体" panose="02010609060101010101" pitchFamily="49" charset="-122"/>
              </a:rPr>
              <a:t>社会分工</a:t>
            </a:r>
            <a:endParaRPr lang="zh-CN" altLang="en-US" sz="2800" b="1">
              <a:solidFill>
                <a:srgbClr val="FF0000"/>
              </a:solidFill>
              <a:latin typeface="黑体" panose="02010609060101010101" pitchFamily="49" charset="-122"/>
              <a:ea typeface="黑体" panose="02010609060101010101" pitchFamily="49" charset="-122"/>
            </a:endParaRPr>
          </a:p>
        </p:txBody>
      </p:sp>
      <p:sp>
        <p:nvSpPr>
          <p:cNvPr id="12" name="椭圆 11"/>
          <p:cNvSpPr/>
          <p:nvPr/>
        </p:nvSpPr>
        <p:spPr>
          <a:xfrm>
            <a:off x="6592620" y="4258017"/>
            <a:ext cx="1296144" cy="990735"/>
          </a:xfrm>
          <a:prstGeom prst="ellipse">
            <a:avLst/>
          </a:prstGeom>
          <a:solidFill>
            <a:srgbClr val="FFFF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zh-CN" altLang="en-US" sz="2800" b="1" smtClean="0">
                <a:solidFill>
                  <a:srgbClr val="FF0000"/>
                </a:solidFill>
                <a:latin typeface="黑体" panose="02010609060101010101" pitchFamily="49" charset="-122"/>
                <a:ea typeface="黑体" panose="02010609060101010101" pitchFamily="49" charset="-122"/>
              </a:rPr>
              <a:t>核心家庭</a:t>
            </a:r>
            <a:endParaRPr lang="zh-CN" altLang="en-US" sz="2800" b="1">
              <a:solidFill>
                <a:srgbClr val="FF0000"/>
              </a:solidFill>
              <a:latin typeface="黑体" panose="02010609060101010101" pitchFamily="49" charset="-122"/>
              <a:ea typeface="黑体" panose="02010609060101010101" pitchFamily="49" charset="-122"/>
            </a:endParaRPr>
          </a:p>
        </p:txBody>
      </p:sp>
      <p:sp>
        <p:nvSpPr>
          <p:cNvPr id="13" name="椭圆 12"/>
          <p:cNvSpPr/>
          <p:nvPr/>
        </p:nvSpPr>
        <p:spPr>
          <a:xfrm>
            <a:off x="7092280" y="2861624"/>
            <a:ext cx="1296144" cy="990735"/>
          </a:xfrm>
          <a:prstGeom prst="ellipse">
            <a:avLst/>
          </a:prstGeom>
          <a:solidFill>
            <a:srgbClr val="FFFF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zh-CN" altLang="en-US" sz="2800" b="1" smtClean="0">
                <a:solidFill>
                  <a:srgbClr val="FF0000"/>
                </a:solidFill>
                <a:latin typeface="黑体" panose="02010609060101010101" pitchFamily="49" charset="-122"/>
                <a:ea typeface="黑体" panose="02010609060101010101" pitchFamily="49" charset="-122"/>
              </a:rPr>
              <a:t>教育</a:t>
            </a:r>
            <a:endParaRPr lang="zh-CN" altLang="en-US" sz="2800" b="1">
              <a:solidFill>
                <a:srgbClr val="FF0000"/>
              </a:solidFill>
              <a:latin typeface="黑体" panose="02010609060101010101" pitchFamily="49" charset="-122"/>
              <a:ea typeface="黑体" panose="02010609060101010101" pitchFamily="49" charset="-122"/>
            </a:endParaRPr>
          </a:p>
        </p:txBody>
      </p:sp>
      <p:sp>
        <p:nvSpPr>
          <p:cNvPr id="14" name="椭圆 13"/>
          <p:cNvSpPr/>
          <p:nvPr/>
        </p:nvSpPr>
        <p:spPr>
          <a:xfrm>
            <a:off x="6457507" y="1262753"/>
            <a:ext cx="1831054" cy="1179444"/>
          </a:xfrm>
          <a:prstGeom prst="ellipse">
            <a:avLst/>
          </a:prstGeom>
          <a:solidFill>
            <a:srgbClr val="FFFF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zh-CN" altLang="en-US" sz="2800" b="1" smtClean="0">
                <a:solidFill>
                  <a:srgbClr val="FF0000"/>
                </a:solidFill>
                <a:latin typeface="黑体" panose="02010609060101010101" pitchFamily="49" charset="-122"/>
                <a:ea typeface="黑体" panose="02010609060101010101" pitchFamily="49" charset="-122"/>
              </a:rPr>
              <a:t>社会主义运动</a:t>
            </a:r>
            <a:endParaRPr lang="zh-CN" altLang="en-US" sz="2800" b="1">
              <a:solidFill>
                <a:srgbClr val="FF0000"/>
              </a:solidFill>
              <a:latin typeface="黑体" panose="02010609060101010101" pitchFamily="49" charset="-122"/>
              <a:ea typeface="黑体" panose="02010609060101010101" pitchFamily="49" charset="-122"/>
            </a:endParaRPr>
          </a:p>
        </p:txBody>
      </p:sp>
      <p:sp>
        <p:nvSpPr>
          <p:cNvPr id="15" name="椭圆 14"/>
          <p:cNvSpPr/>
          <p:nvPr/>
        </p:nvSpPr>
        <p:spPr>
          <a:xfrm>
            <a:off x="4716016" y="548680"/>
            <a:ext cx="1800200" cy="901350"/>
          </a:xfrm>
          <a:prstGeom prst="ellipse">
            <a:avLst/>
          </a:prstGeom>
          <a:solidFill>
            <a:srgbClr val="FFFF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zh-CN" altLang="en-US" sz="2800" b="1" smtClean="0">
                <a:solidFill>
                  <a:srgbClr val="FF0000"/>
                </a:solidFill>
                <a:latin typeface="黑体" panose="02010609060101010101" pitchFamily="49" charset="-122"/>
                <a:ea typeface="黑体" panose="02010609060101010101" pitchFamily="49" charset="-122"/>
              </a:rPr>
              <a:t>城市病</a:t>
            </a:r>
            <a:endParaRPr lang="zh-CN" altLang="en-US" sz="2800" b="1">
              <a:solidFill>
                <a:srgbClr val="FF0000"/>
              </a:solidFill>
              <a:latin typeface="黑体" panose="02010609060101010101" pitchFamily="49" charset="-122"/>
              <a:ea typeface="黑体" panose="02010609060101010101" pitchFamily="49" charset="-122"/>
            </a:endParaRPr>
          </a:p>
        </p:txBody>
      </p:sp>
      <p:sp>
        <p:nvSpPr>
          <p:cNvPr id="16" name="椭圆 15"/>
          <p:cNvSpPr/>
          <p:nvPr/>
        </p:nvSpPr>
        <p:spPr>
          <a:xfrm>
            <a:off x="3223433" y="476672"/>
            <a:ext cx="1296144" cy="1080120"/>
          </a:xfrm>
          <a:prstGeom prst="ellipse">
            <a:avLst/>
          </a:prstGeom>
          <a:solidFill>
            <a:srgbClr val="FFFF00"/>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zh-CN" altLang="en-US" sz="2800" b="1" smtClean="0">
                <a:solidFill>
                  <a:srgbClr val="FF0000"/>
                </a:solidFill>
                <a:latin typeface="黑体" panose="02010609060101010101" pitchFamily="49" charset="-122"/>
                <a:ea typeface="黑体" panose="02010609060101010101" pitchFamily="49" charset="-122"/>
              </a:rPr>
              <a:t>环境污染</a:t>
            </a:r>
            <a:endParaRPr lang="zh-CN" altLang="en-US" sz="2800" b="1">
              <a:solidFill>
                <a:srgbClr val="FF0000"/>
              </a:solidFill>
              <a:latin typeface="黑体" panose="02010609060101010101" pitchFamily="49" charset="-122"/>
              <a:ea typeface="黑体" panose="02010609060101010101" pitchFamily="49" charset="-122"/>
            </a:endParaRPr>
          </a:p>
        </p:txBody>
      </p:sp>
      <p:sp>
        <p:nvSpPr>
          <p:cNvPr id="17" name="矩形 16"/>
          <p:cNvSpPr/>
          <p:nvPr/>
        </p:nvSpPr>
        <p:spPr>
          <a:xfrm>
            <a:off x="1988096" y="2240868"/>
            <a:ext cx="1143744" cy="54006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smtClean="0">
                <a:solidFill>
                  <a:srgbClr val="FF0000"/>
                </a:solidFill>
              </a:rPr>
              <a:t>婚姻观</a:t>
            </a:r>
            <a:endParaRPr lang="zh-CN" altLang="en-US" sz="2400" b="1">
              <a:solidFill>
                <a:srgbClr val="FF0000"/>
              </a:solidFill>
            </a:endParaRPr>
          </a:p>
        </p:txBody>
      </p:sp>
      <p:sp>
        <p:nvSpPr>
          <p:cNvPr id="18" name="矩形 17"/>
          <p:cNvSpPr/>
          <p:nvPr/>
        </p:nvSpPr>
        <p:spPr>
          <a:xfrm>
            <a:off x="1979712" y="2888940"/>
            <a:ext cx="1143744" cy="54006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smtClean="0">
                <a:solidFill>
                  <a:srgbClr val="FF0000"/>
                </a:solidFill>
              </a:rPr>
              <a:t>家庭观</a:t>
            </a:r>
            <a:endParaRPr lang="zh-CN" altLang="en-US" sz="2400" b="1">
              <a:solidFill>
                <a:srgbClr val="FF0000"/>
              </a:solidFill>
            </a:endParaRPr>
          </a:p>
        </p:txBody>
      </p:sp>
      <p:sp>
        <p:nvSpPr>
          <p:cNvPr id="19" name="矩形 18"/>
          <p:cNvSpPr/>
          <p:nvPr/>
        </p:nvSpPr>
        <p:spPr>
          <a:xfrm>
            <a:off x="1979712" y="3537012"/>
            <a:ext cx="1143744" cy="54006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smtClean="0">
                <a:solidFill>
                  <a:srgbClr val="FF0000"/>
                </a:solidFill>
              </a:rPr>
              <a:t>时空观</a:t>
            </a:r>
            <a:endParaRPr lang="zh-CN" altLang="en-US" sz="2400" b="1">
              <a:solidFill>
                <a:srgbClr val="FF0000"/>
              </a:solidFill>
            </a:endParaRPr>
          </a:p>
        </p:txBody>
      </p:sp>
    </p:spTree>
    <p:extLst>
      <p:ext uri="{BB962C8B-B14F-4D97-AF65-F5344CB8AC3E}">
        <p14:creationId xmlns:p14="http://schemas.microsoft.com/office/powerpoint/2010/main" val="154688566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after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after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after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2"/>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after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afterGroup">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afterGroup">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5"/>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afterGroup">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P spid="10" grpId="0"/>
      <p:bldP spid="11" grpId="0"/>
      <p:bldP spid="12" grpId="0"/>
      <p:bldP spid="13" grpId="0"/>
      <p:bldP spid="14" grpId="0"/>
      <p:bldP spid="15" grpId="0"/>
      <p:bldP spid="16" grpId="0"/>
      <p:bldP spid="17" grpId="0"/>
      <p:bldP spid="18" grpId="0"/>
      <p:bldP spid="19"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57200" y="1600201"/>
            <a:ext cx="8229600" cy="3268960"/>
          </a:xfrm>
        </p:spPr>
        <p:txBody>
          <a:bodyPr/>
          <a:lstStyle/>
          <a:p>
            <a:pPr marL="0" indent="0">
              <a:buNone/>
            </a:pPr>
            <a:r>
              <a:rPr lang="zh-CN" altLang="en-US" b="1">
                <a:solidFill>
                  <a:schemeClr val="bg1"/>
                </a:solidFill>
                <a:latin typeface="黑体" panose="02010609060101010101" pitchFamily="49" charset="-122"/>
                <a:ea typeface="黑体" panose="02010609060101010101" pitchFamily="49" charset="-122"/>
              </a:rPr>
              <a:t>课标</a:t>
            </a:r>
            <a:r>
              <a:rPr lang="zh-CN" altLang="en-US" b="1" smtClean="0">
                <a:solidFill>
                  <a:schemeClr val="bg1"/>
                </a:solidFill>
                <a:latin typeface="黑体" panose="02010609060101010101" pitchFamily="49" charset="-122"/>
                <a:ea typeface="黑体" panose="02010609060101010101" pitchFamily="49" charset="-122"/>
              </a:rPr>
              <a:t>：</a:t>
            </a:r>
            <a:endParaRPr lang="en-US" altLang="zh-CN" b="1" smtClean="0">
              <a:solidFill>
                <a:schemeClr val="bg1"/>
              </a:solidFill>
              <a:latin typeface="黑体" panose="02010609060101010101" pitchFamily="49" charset="-122"/>
              <a:ea typeface="黑体" panose="02010609060101010101" pitchFamily="49" charset="-122"/>
            </a:endParaRPr>
          </a:p>
          <a:p>
            <a:pPr marL="0" indent="0">
              <a:buNone/>
            </a:pPr>
            <a:r>
              <a:rPr lang="en-US" altLang="zh-CN" b="1">
                <a:solidFill>
                  <a:schemeClr val="bg1"/>
                </a:solidFill>
                <a:latin typeface="黑体" panose="02010609060101010101" pitchFamily="49" charset="-122"/>
                <a:ea typeface="黑体" panose="02010609060101010101" pitchFamily="49" charset="-122"/>
              </a:rPr>
              <a:t> </a:t>
            </a:r>
            <a:r>
              <a:rPr lang="en-US" altLang="zh-CN" b="1" smtClean="0">
                <a:solidFill>
                  <a:schemeClr val="bg1"/>
                </a:solidFill>
                <a:latin typeface="黑体" panose="02010609060101010101" pitchFamily="49" charset="-122"/>
                <a:ea typeface="黑体" panose="02010609060101010101" pitchFamily="49" charset="-122"/>
              </a:rPr>
              <a:t>   </a:t>
            </a:r>
            <a:r>
              <a:rPr lang="zh-CN" altLang="en-US" b="1" smtClean="0">
                <a:solidFill>
                  <a:schemeClr val="bg1"/>
                </a:solidFill>
                <a:latin typeface="黑体" panose="02010609060101010101" pitchFamily="49" charset="-122"/>
                <a:ea typeface="黑体" panose="02010609060101010101" pitchFamily="49" charset="-122"/>
              </a:rPr>
              <a:t>认识</a:t>
            </a:r>
            <a:r>
              <a:rPr lang="zh-CN" altLang="en-US" b="1">
                <a:solidFill>
                  <a:schemeClr val="bg1"/>
                </a:solidFill>
                <a:latin typeface="黑体" panose="02010609060101010101" pitchFamily="49" charset="-122"/>
                <a:ea typeface="黑体" panose="02010609060101010101" pitchFamily="49" charset="-122"/>
              </a:rPr>
              <a:t>近代以来大机器生产、工厂制度等的出现对改变人们劳作方式及生活方式的意义；充分认识生产方式的变革对人类社会发展所具有的革命性意义。</a:t>
            </a:r>
          </a:p>
        </p:txBody>
      </p:sp>
      <p:pic>
        <p:nvPicPr>
          <p:cNvPr id="4" name="New picture" hidden="1"/>
          <p:cNvPicPr/>
          <p:nvPr/>
        </p:nvPicPr>
        <p:blipFill>
          <a:blip r:embed="rId2"/>
          <a:stretch>
            <a:fillRect/>
          </a:stretch>
        </p:blipFill>
        <p:spPr>
          <a:xfrm>
            <a:off x="12611100" y="12357100"/>
            <a:ext cx="495300" cy="469900"/>
          </a:xfrm>
          <a:prstGeom prst="cube">
            <a:avLst/>
          </a:prstGeom>
        </p:spPr>
      </p:pic>
    </p:spTree>
    <p:extLst>
      <p:ext uri="{BB962C8B-B14F-4D97-AF65-F5344CB8AC3E}">
        <p14:creationId xmlns:p14="http://schemas.microsoft.com/office/powerpoint/2010/main" val="3930617050"/>
      </p:ext>
    </p:extLst>
  </p:cSld>
  <p:clrMapOvr>
    <a:masterClrMapping/>
  </p:clrMapOvr>
  <p:transition/>
  <p:timing/>
</p:sld>
</file>

<file path=ppt/tags/tag1.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自定义 1">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ppt/theme/theme2.xml><?xml version="1.0" encoding="utf-8"?>
<a:theme xmlns:r="http://schemas.openxmlformats.org/officeDocument/2006/relationships"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Arial"/>
      </a:majorFont>
      <a:minorFont>
        <a:latin typeface="Arial"/>
        <a:ea typeface="宋体"/>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r="http://schemas.openxmlformats.org/officeDocument/2006/relationships" xmlns:a="http://schemas.openxmlformats.org/drawingml/2006/main" name="1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Arial"/>
      </a:majorFont>
      <a:minorFont>
        <a:latin typeface="Arial"/>
        <a:ea typeface="宋体"/>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r="http://schemas.openxmlformats.org/officeDocument/2006/relationships" xmlns:a="http://schemas.openxmlformats.org/drawingml/2006/main" name="2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Arial"/>
      </a:majorFont>
      <a:minorFont>
        <a:latin typeface="Arial"/>
        <a:ea typeface="宋体"/>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r="http://schemas.openxmlformats.org/officeDocument/2006/relationships" xmlns:a="http://schemas.openxmlformats.org/drawingml/2006/main" name="5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Arial"/>
      </a:majorFont>
      <a:minorFont>
        <a:latin typeface="Arial"/>
        <a:ea typeface="宋体"/>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r="http://schemas.openxmlformats.org/officeDocument/2006/relationships" xmlns:a="http://schemas.openxmlformats.org/drawingml/2006/main" name="15_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Arial"/>
      </a:majorFont>
      <a:minorFont>
        <a:latin typeface="Arial"/>
        <a:ea typeface="宋体"/>
        <a:cs typeface="Arial"/>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7.xml><?xml version="1.0" encoding="utf-8"?>
<a:theme xmlns:r="http://schemas.openxmlformats.org/officeDocument/2006/relationships" xmlns:a="http://schemas.openxmlformats.org/drawingml/2006/main" name="11_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Arial"/>
      </a:majorFont>
      <a:minorFont>
        <a:latin typeface="Arial"/>
        <a:ea typeface="宋体"/>
        <a:cs typeface="Arial"/>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2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8.xml><?xml version="1.0" encoding="utf-8"?>
<a:theme xmlns:r="http://schemas.openxmlformats.org/officeDocument/2006/relationships" xmlns:a="http://schemas.openxmlformats.org/drawingml/2006/main" name="1_Office 主题​​">
  <a:themeElements>
    <a:clrScheme name="自定义 1">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ppt/theme/theme9.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docProps/app.xml><?xml version="1.0" encoding="utf-8"?>
<Properties xmlns:vt="http://schemas.openxmlformats.org/officeDocument/2006/docPropsVTypes" xmlns="http://schemas.openxmlformats.org/officeDocument/2006/extended-properties">
  <Company/>
  <PresentationFormat>On-screen Show (4:3)</PresentationFormat>
  <Paragraphs>136</Paragraphs>
  <Slides>22</Slides>
  <Notes>2</Notes>
  <TotalTime>6975</TotalTime>
  <HiddenSlides>0</HiddenSlides>
  <MMClips>0</MMClips>
  <ScaleCrop>0</ScaleCrop>
  <HeadingPairs>
    <vt:vector baseType="variant" size="6">
      <vt:variant>
        <vt:lpstr>Fonts used</vt:lpstr>
      </vt:variant>
      <vt:variant>
        <vt:i4>8</vt:i4>
      </vt:variant>
      <vt:variant>
        <vt:lpstr>Theme</vt:lpstr>
      </vt:variant>
      <vt:variant>
        <vt:i4>1</vt:i4>
      </vt:variant>
      <vt:variant>
        <vt:lpstr>Slide Titles</vt:lpstr>
      </vt:variant>
      <vt:variant>
        <vt:i4>22</vt:i4>
      </vt:variant>
    </vt:vector>
  </HeadingPairs>
  <TitlesOfParts>
    <vt:vector baseType="lpstr" size="31">
      <vt:lpstr>Arial</vt:lpstr>
      <vt:lpstr>Calibri</vt:lpstr>
      <vt:lpstr>宋体</vt:lpstr>
      <vt:lpstr>黑体</vt:lpstr>
      <vt:lpstr>Times New Roman</vt:lpstr>
      <vt:lpstr>创艺简隶书</vt:lpstr>
      <vt:lpstr>全新硬笔行书简</vt:lpstr>
      <vt:lpstr>文星标宋</vt:lpstr>
      <vt:lpstr>Office 主题​​</vt:lpstr>
      <vt:lpstr>5 工业革命与工厂制度</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1850年曼彻斯特可视域结构分析</vt:lpstr>
      <vt:lpstr>1850年曼彻斯特可视域结构分析</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2018-12-10T01:36:46Z</dcterms:created>
  <dcterms:modified xsi:type="dcterms:W3CDTF">2020-07-05T03:01:07Z</dcterms:modified>
</cp:coreProperties>
</file>