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sldIdLst>
    <p:sldId id="256" r:id="rId3"/>
    <p:sldId id="262" r:id="rId4"/>
    <p:sldId id="263" r:id="rId5"/>
    <p:sldId id="264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1" r:id="rId16"/>
    <p:sldId id="282" r:id="rId18"/>
    <p:sldId id="283" r:id="rId19"/>
    <p:sldId id="284" r:id="rId20"/>
    <p:sldId id="286" r:id="rId21"/>
    <p:sldId id="285" r:id="rId22"/>
    <p:sldId id="287" r:id="rId23"/>
    <p:sldId id="267" r:id="rId24"/>
    <p:sldId id="288" r:id="rId25"/>
    <p:sldId id="268" r:id="rId26"/>
    <p:sldId id="269" r:id="rId27"/>
    <p:sldId id="270" r:id="rId28"/>
  </p:sldIdLst>
  <p:sldSz cx="9144000" cy="51435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F67"/>
    <a:srgbClr val="E6FB6B"/>
    <a:srgbClr val="F1F175"/>
    <a:srgbClr val="FF676B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54"/>
    <p:restoredTop sz="94708"/>
  </p:normalViewPr>
  <p:slideViewPr>
    <p:cSldViewPr showGuides="1">
      <p:cViewPr varScale="1">
        <p:scale>
          <a:sx n="84" d="100"/>
          <a:sy n="84" d="100"/>
        </p:scale>
        <p:origin x="-96" y="-36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p>
            <a:pPr lvl="0" indent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17410" name="幻灯片图像占位符 1"/>
          <p:cNvSpPr>
            <a:spLocks noGrp="1" noRo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ln>
            <a:solidFill>
              <a:srgbClr val="000000"/>
            </a:solidFill>
            <a:miter/>
          </a:ln>
        </p:spPr>
      </p:sp>
      <p:sp>
        <p:nvSpPr>
          <p:cNvPr id="17411" name="文本占位符 2"/>
          <p:cNvSpPr>
            <a:spLocks noGrp="1"/>
          </p:cNvSpPr>
          <p:nvPr>
            <p:ph type="body"/>
          </p:nvPr>
        </p:nvSpPr>
        <p:spPr>
          <a:xfrm>
            <a:off x="685800" y="4400550"/>
            <a:ext cx="5486400" cy="3600450"/>
          </a:xfrm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5602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本题主要考查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20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世纪初军阀割据的根源。根源即根本原因，袁世凯死后群龙无首是军阀割据局面形成的直接原因，但不是根本原因， ③不符合题意；辛亥革命反封建不彻底并不一定导致军阀割据局面出现，袁世凯的统治时期就是例证，④不符合题意，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ABD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三项排除。故选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C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60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fontAlgn="auto" latinLnBrk="0" hangingPunct="1"/>
            <a:r>
              <a:rPr kumimoji="0" lang="zh-CN" altLang="en-US" strike="noStrike" noProof="1" smtClean="0"/>
              <a:t>单击此处编辑母版文本样式</a:t>
            </a:r>
            <a:endParaRPr kumimoji="0"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fontAlgn="auto" latinLnBrk="0" hangingPunct="1"/>
            <a:r>
              <a:rPr kumimoji="0" lang="zh-CN" altLang="en-US" strike="noStrike" noProof="1" smtClean="0"/>
              <a:t>单击此处编辑母版文本样式</a:t>
            </a:r>
            <a:endParaRPr kumimoji="0"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803660"/>
            <a:ext cx="5111750" cy="37873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4" y="803660"/>
            <a:ext cx="3008313" cy="257176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6" y="214296"/>
            <a:ext cx="8230993" cy="522470"/>
          </a:xfrm>
        </p:spPr>
        <p:txBody>
          <a:bodyPr anchor="ctr"/>
          <a:lstStyle>
            <a:lvl1pPr algn="ctr">
              <a:defRPr sz="3600" b="0"/>
            </a:lvl1pPr>
          </a:lstStyle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482189"/>
            <a:ext cx="785818" cy="3429024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406005"/>
            <a:ext cx="6415094" cy="4094571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 vert="horz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50000"/>
              <a:buFont typeface="Wingdings 2" panose="05020102010507070707"/>
              <a:buNone/>
              <a:defRPr/>
            </a:pPr>
            <a:r>
              <a: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0" y="750081"/>
            <a:ext cx="914368" cy="316113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05979"/>
            <a:ext cx="1543032" cy="4388644"/>
          </a:xfrm>
        </p:spPr>
        <p:txBody>
          <a:bodyPr vert="eaVert"/>
          <a:lstStyle/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615130" cy="4388644"/>
          </a:xfrm>
        </p:spPr>
        <p:txBody>
          <a:bodyPr vert="eaVert"/>
          <a:lstStyle/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0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10" name="矩形 9"/>
          <p:cNvSpPr/>
          <p:nvPr/>
        </p:nvSpPr>
        <p:spPr>
          <a:xfrm>
            <a:off x="0" y="0"/>
            <a:ext cx="9144000" cy="5357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30713"/>
            <a:ext cx="4572000" cy="5357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8" name="标题占位符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en-US" altLang="x-none" dirty="0"/>
          </a:p>
        </p:txBody>
      </p:sp>
      <p:sp>
        <p:nvSpPr>
          <p:cNvPr id="1029" name="文本占位符 2"/>
          <p:cNvSpPr>
            <a:spLocks noGrp="1"/>
          </p:cNvSpPr>
          <p:nvPr>
            <p:ph type="body"/>
          </p:nvPr>
        </p:nvSpPr>
        <p:spPr>
          <a:xfrm>
            <a:off x="-3924300" y="-307975"/>
            <a:ext cx="8229600" cy="33940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en-US" altLang="x-none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8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8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 panose="05020102010507070707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 panose="05020102010507070707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 panose="05020102010507070707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 panose="05020102010507070707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 panose="05020102010507070707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jpeg"/><Relationship Id="rId1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1.jpeg"/><Relationship Id="rId3" Type="http://schemas.openxmlformats.org/officeDocument/2006/relationships/hyperlink" Target="http://imgsrc.baidu.com/baike/pic/item/834344afae6699effbed50da.jpg" TargetMode="External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073" name="图片 1" descr="timg (3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4025" y="1631950"/>
            <a:ext cx="3041650" cy="1879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4" name="图片 2" descr="b969fece5a5e7688b0d593a56e3e46d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" y="1000125"/>
            <a:ext cx="3675063" cy="3000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>
          <a:xfrm>
            <a:off x="3406456" y="1433194"/>
            <a:ext cx="5619114" cy="19380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 fontAlgn="base"/>
            <a:r>
              <a:rPr lang="en-US" altLang="zh-CN" sz="6000" b="1" strike="noStrike" noProof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tx1"/>
                </a:solidFill>
                <a:effectLst>
                  <a:reflection blurRad="6350" stA="53000" endA="300" endPos="35500" dir="5400000" sy="-90000" algn="bl" rotWithShape="0"/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   </a:t>
            </a:r>
            <a:r>
              <a:rPr lang="zh-CN" altLang="en-US" sz="6000" b="1" strike="noStrike" noProof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第</a:t>
            </a:r>
            <a:r>
              <a:rPr lang="en-US" altLang="zh-CN" sz="6000" b="1" strike="noStrike" noProof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11</a:t>
            </a:r>
            <a:r>
              <a:rPr lang="zh-CN" altLang="en-US" sz="6000" b="1" strike="noStrike" noProof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课   </a:t>
            </a:r>
            <a:endParaRPr lang="zh-CN" altLang="en-US" sz="6000" b="1" strike="noStrike" noProof="1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黑体" panose="02010609060101010101" pitchFamily="2" charset="-122"/>
              <a:ea typeface="黑体" panose="02010609060101010101" pitchFamily="2" charset="-122"/>
              <a:cs typeface="+mn-ea"/>
            </a:endParaRPr>
          </a:p>
          <a:p>
            <a:pPr algn="ctr" fontAlgn="base"/>
            <a:r>
              <a:rPr lang="zh-CN" altLang="en-US" sz="6000" b="1" strike="noStrike" noProof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 </a:t>
            </a:r>
            <a:r>
              <a:rPr lang="zh-CN" altLang="en-US" sz="4400" b="1" strike="noStrike" noProof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北洋政府的黑暗统治</a:t>
            </a:r>
            <a:endParaRPr lang="zh-CN" altLang="en-US" sz="4400" b="1" strike="noStrike" noProof="1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黑体" panose="02010609060101010101" pitchFamily="2" charset="-122"/>
              <a:ea typeface="黑体" panose="02010609060101010101" pitchFamily="2" charset="-122"/>
              <a:cs typeface="+mn-ea"/>
            </a:endParaRPr>
          </a:p>
        </p:txBody>
      </p:sp>
      <p:grpSp>
        <p:nvGrpSpPr>
          <p:cNvPr id="3076" name="组合 5"/>
          <p:cNvGrpSpPr/>
          <p:nvPr/>
        </p:nvGrpSpPr>
        <p:grpSpPr>
          <a:xfrm>
            <a:off x="1426845" y="249555"/>
            <a:ext cx="5468620" cy="640080"/>
            <a:chOff x="2163" y="163"/>
            <a:chExt cx="8614" cy="2548"/>
          </a:xfrm>
        </p:grpSpPr>
        <p:pic>
          <p:nvPicPr>
            <p:cNvPr id="3077" name="图片 4" descr="584146fbffba527352cbedaf95de70f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163" y="163"/>
              <a:ext cx="8614" cy="254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078" name="文本框 5"/>
            <p:cNvSpPr txBox="1"/>
            <p:nvPr/>
          </p:nvSpPr>
          <p:spPr>
            <a:xfrm>
              <a:off x="2485" y="290"/>
              <a:ext cx="7490" cy="179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lnSpc>
                  <a:spcPct val="130000"/>
                </a:lnSpc>
              </a:pPr>
              <a:r>
                <a:rPr lang="zh-CN" sz="1800" dirty="0">
                  <a:solidFill>
                    <a:srgbClr val="FFFF00"/>
                  </a:solidFill>
                  <a:latin typeface="汉真广标" panose="02010609000101010101" pitchFamily="49" charset="-122"/>
                  <a:ea typeface="汉真广标" panose="02010609000101010101" pitchFamily="49" charset="-122"/>
                </a:rPr>
                <a:t>第三单元资产阶级民主革命与中华民国的建立</a:t>
              </a:r>
              <a:endParaRPr lang="zh-CN" sz="1800" dirty="0">
                <a:solidFill>
                  <a:srgbClr val="FFFF00"/>
                </a:solidFill>
                <a:latin typeface="汉真广标" panose="02010609000101010101" pitchFamily="49" charset="-122"/>
                <a:ea typeface="汉真广标" panose="0201060900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099" name="矩形 4"/>
          <p:cNvSpPr/>
          <p:nvPr/>
        </p:nvSpPr>
        <p:spPr>
          <a:xfrm>
            <a:off x="1354138" y="600710"/>
            <a:ext cx="1714500" cy="4000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</a:rPr>
              <a:t>学习目标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00" name="TextBox 7"/>
          <p:cNvSpPr txBox="1"/>
          <p:nvPr/>
        </p:nvSpPr>
        <p:spPr>
          <a:xfrm>
            <a:off x="1000125" y="1445578"/>
            <a:ext cx="7143750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50000"/>
              </a:lnSpc>
            </a:pPr>
            <a:r>
              <a:rPr lang="en-US" altLang="zh-CN" sz="1600" dirty="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</a:rPr>
              <a:t>、知道二次革命；袁世凯复辟帝制的活动；维护共和的</a:t>
            </a:r>
            <a:r>
              <a:rPr lang="en-US" altLang="x-none" sz="1600" dirty="0"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</a:rPr>
              <a:t>护国运动</a:t>
            </a:r>
            <a:r>
              <a:rPr lang="en-US" altLang="x-none" sz="1600" dirty="0"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en-US" altLang="zh-CN" sz="160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 dirty="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</a:rPr>
              <a:t>、理解袁世凯死后，北洋军阀统治下的混战局面以及影响。</a:t>
            </a:r>
            <a:endParaRPr lang="en-US" altLang="zh-CN" sz="160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b="1" dirty="0">
                <a:latin typeface="微软雅黑" panose="020B0503020204020204" charset="-122"/>
                <a:ea typeface="微软雅黑" panose="020B0503020204020204" charset="-122"/>
              </a:rPr>
              <a:t>重点</a:t>
            </a: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</a:rPr>
              <a:t>：袁世凯复辟帝制和资产阶级革命派的反袁斗争</a:t>
            </a:r>
            <a:endParaRPr lang="zh-CN" altLang="en-US" sz="160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b="1" dirty="0">
                <a:latin typeface="微软雅黑" panose="020B0503020204020204" charset="-122"/>
                <a:ea typeface="微软雅黑" panose="020B0503020204020204" charset="-122"/>
              </a:rPr>
              <a:t>难点</a:t>
            </a: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</a:rPr>
              <a:t>：袁世凯得以实现专制独裁统治以及失败的原因</a:t>
            </a:r>
            <a:endParaRPr lang="en-US" altLang="zh-CN" sz="1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124" name="TextBox 29"/>
          <p:cNvSpPr txBox="1"/>
          <p:nvPr/>
        </p:nvSpPr>
        <p:spPr>
          <a:xfrm>
            <a:off x="1428750" y="1285875"/>
            <a:ext cx="6786563" cy="1753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50000"/>
              </a:lnSpc>
            </a:pPr>
            <a:r>
              <a:rPr lang="zh-CN" altLang="en-US" b="1" dirty="0">
                <a:latin typeface="微软雅黑" panose="020B0503020204020204" charset="-122"/>
                <a:ea typeface="微软雅黑" panose="020B0503020204020204" charset="-122"/>
              </a:rPr>
              <a:t>请同学们预习本课课本，回答以下问题：</a:t>
            </a:r>
            <a:endParaRPr lang="en-US" altLang="zh-CN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、理解二次革命、护国运动爆发的原因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、袁世凯为推行复辟帝制做了哪些准备？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、袁世凯死后，北洋军阀分裂成哪三大派系军阀？其代表是谁？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" name="椭圆 2"/>
          <p:cNvSpPr/>
          <p:nvPr/>
        </p:nvSpPr>
        <p:spPr bwMode="auto">
          <a:xfrm>
            <a:off x="214313" y="123825"/>
            <a:ext cx="500063" cy="50006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HK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PMingLiU" panose="02020300000000000000" pitchFamily="18" charset="-120"/>
              <a:cs typeface="+mn-cs"/>
            </a:endParaRPr>
          </a:p>
        </p:txBody>
      </p:sp>
      <p:sp>
        <p:nvSpPr>
          <p:cNvPr id="6146" name="任意多边形 3"/>
          <p:cNvSpPr/>
          <p:nvPr/>
        </p:nvSpPr>
        <p:spPr>
          <a:xfrm>
            <a:off x="323850" y="214313"/>
            <a:ext cx="333375" cy="31273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pathLst>
              <a:path w="1361803" h="1281345">
                <a:moveTo>
                  <a:pt x="340187" y="867542"/>
                </a:moveTo>
                <a:cubicBezTo>
                  <a:pt x="351512" y="867144"/>
                  <a:pt x="363575" y="872724"/>
                  <a:pt x="372930" y="883885"/>
                </a:cubicBezTo>
                <a:cubicBezTo>
                  <a:pt x="394595" y="907270"/>
                  <a:pt x="415275" y="931718"/>
                  <a:pt x="436940" y="957229"/>
                </a:cubicBezTo>
                <a:cubicBezTo>
                  <a:pt x="449742" y="946599"/>
                  <a:pt x="462543" y="935970"/>
                  <a:pt x="475345" y="925340"/>
                </a:cubicBezTo>
                <a:cubicBezTo>
                  <a:pt x="492086" y="911522"/>
                  <a:pt x="506857" y="910459"/>
                  <a:pt x="525568" y="923214"/>
                </a:cubicBezTo>
                <a:cubicBezTo>
                  <a:pt x="535415" y="929592"/>
                  <a:pt x="544278" y="935970"/>
                  <a:pt x="553141" y="942347"/>
                </a:cubicBezTo>
                <a:cubicBezTo>
                  <a:pt x="545263" y="967858"/>
                  <a:pt x="538370" y="993369"/>
                  <a:pt x="530492" y="1018880"/>
                </a:cubicBezTo>
                <a:cubicBezTo>
                  <a:pt x="528522" y="1018880"/>
                  <a:pt x="528522" y="1018880"/>
                  <a:pt x="527537" y="1018880"/>
                </a:cubicBezTo>
                <a:cubicBezTo>
                  <a:pt x="509812" y="1000810"/>
                  <a:pt x="494056" y="1007187"/>
                  <a:pt x="479284" y="1024195"/>
                </a:cubicBezTo>
                <a:cubicBezTo>
                  <a:pt x="473376" y="1030572"/>
                  <a:pt x="466482" y="1035887"/>
                  <a:pt x="459589" y="1041202"/>
                </a:cubicBezTo>
                <a:cubicBezTo>
                  <a:pt x="438909" y="1058209"/>
                  <a:pt x="420199" y="1056083"/>
                  <a:pt x="402473" y="1035887"/>
                </a:cubicBezTo>
                <a:cubicBezTo>
                  <a:pt x="385732" y="1017817"/>
                  <a:pt x="369976" y="998684"/>
                  <a:pt x="352251" y="978488"/>
                </a:cubicBezTo>
                <a:cubicBezTo>
                  <a:pt x="343388" y="995495"/>
                  <a:pt x="335510" y="1012502"/>
                  <a:pt x="327632" y="1028446"/>
                </a:cubicBezTo>
                <a:cubicBezTo>
                  <a:pt x="318769" y="1046517"/>
                  <a:pt x="303013" y="1053957"/>
                  <a:pt x="286272" y="1050768"/>
                </a:cubicBezTo>
                <a:cubicBezTo>
                  <a:pt x="262638" y="1046517"/>
                  <a:pt x="248851" y="1019943"/>
                  <a:pt x="259683" y="995495"/>
                </a:cubicBezTo>
                <a:cubicBezTo>
                  <a:pt x="276424" y="959355"/>
                  <a:pt x="293165" y="922151"/>
                  <a:pt x="311876" y="887074"/>
                </a:cubicBezTo>
                <a:cubicBezTo>
                  <a:pt x="318276" y="874318"/>
                  <a:pt x="328863" y="867941"/>
                  <a:pt x="340187" y="867542"/>
                </a:cubicBezTo>
                <a:close/>
                <a:moveTo>
                  <a:pt x="274255" y="687365"/>
                </a:moveTo>
                <a:cubicBezTo>
                  <a:pt x="330459" y="687365"/>
                  <a:pt x="386662" y="687365"/>
                  <a:pt x="442866" y="687365"/>
                </a:cubicBezTo>
                <a:cubicBezTo>
                  <a:pt x="516819" y="687365"/>
                  <a:pt x="590771" y="687365"/>
                  <a:pt x="664723" y="687365"/>
                </a:cubicBezTo>
                <a:cubicBezTo>
                  <a:pt x="670640" y="687365"/>
                  <a:pt x="675570" y="687365"/>
                  <a:pt x="684444" y="687365"/>
                </a:cubicBezTo>
                <a:cubicBezTo>
                  <a:pt x="666695" y="718154"/>
                  <a:pt x="649933" y="745757"/>
                  <a:pt x="632184" y="772299"/>
                </a:cubicBezTo>
                <a:cubicBezTo>
                  <a:pt x="630212" y="775484"/>
                  <a:pt x="625282" y="776545"/>
                  <a:pt x="621338" y="776545"/>
                </a:cubicBezTo>
                <a:cubicBezTo>
                  <a:pt x="504000" y="777607"/>
                  <a:pt x="387648" y="776545"/>
                  <a:pt x="270311" y="777607"/>
                </a:cubicBezTo>
                <a:cubicBezTo>
                  <a:pt x="259464" y="777607"/>
                  <a:pt x="255520" y="772299"/>
                  <a:pt x="256506" y="760620"/>
                </a:cubicBezTo>
                <a:cubicBezTo>
                  <a:pt x="256506" y="742572"/>
                  <a:pt x="256506" y="724524"/>
                  <a:pt x="255520" y="706475"/>
                </a:cubicBezTo>
                <a:cubicBezTo>
                  <a:pt x="255520" y="691612"/>
                  <a:pt x="261436" y="687365"/>
                  <a:pt x="274255" y="687365"/>
                </a:cubicBezTo>
                <a:close/>
                <a:moveTo>
                  <a:pt x="278054" y="504636"/>
                </a:moveTo>
                <a:cubicBezTo>
                  <a:pt x="354989" y="504636"/>
                  <a:pt x="432911" y="504636"/>
                  <a:pt x="509846" y="504636"/>
                </a:cubicBezTo>
                <a:cubicBezTo>
                  <a:pt x="588754" y="504636"/>
                  <a:pt x="666676" y="504636"/>
                  <a:pt x="745584" y="504636"/>
                </a:cubicBezTo>
                <a:cubicBezTo>
                  <a:pt x="764325" y="504636"/>
                  <a:pt x="765311" y="505700"/>
                  <a:pt x="765311" y="524845"/>
                </a:cubicBezTo>
                <a:cubicBezTo>
                  <a:pt x="765311" y="535481"/>
                  <a:pt x="765311" y="546117"/>
                  <a:pt x="765311" y="556753"/>
                </a:cubicBezTo>
                <a:cubicBezTo>
                  <a:pt x="765311" y="580153"/>
                  <a:pt x="752489" y="593980"/>
                  <a:pt x="730789" y="593980"/>
                </a:cubicBezTo>
                <a:cubicBezTo>
                  <a:pt x="580863" y="593980"/>
                  <a:pt x="429952" y="593980"/>
                  <a:pt x="279040" y="593980"/>
                </a:cubicBezTo>
                <a:cubicBezTo>
                  <a:pt x="256354" y="593980"/>
                  <a:pt x="256354" y="592917"/>
                  <a:pt x="256354" y="569517"/>
                </a:cubicBezTo>
                <a:cubicBezTo>
                  <a:pt x="256354" y="555690"/>
                  <a:pt x="256354" y="541863"/>
                  <a:pt x="256354" y="528036"/>
                </a:cubicBezTo>
                <a:cubicBezTo>
                  <a:pt x="256354" y="504636"/>
                  <a:pt x="256354" y="504636"/>
                  <a:pt x="278054" y="504636"/>
                </a:cubicBezTo>
                <a:close/>
                <a:moveTo>
                  <a:pt x="942895" y="453454"/>
                </a:moveTo>
                <a:cubicBezTo>
                  <a:pt x="989224" y="494914"/>
                  <a:pt x="1033581" y="534249"/>
                  <a:pt x="1077938" y="574646"/>
                </a:cubicBezTo>
                <a:cubicBezTo>
                  <a:pt x="1059210" y="599097"/>
                  <a:pt x="1040481" y="622484"/>
                  <a:pt x="1021752" y="644809"/>
                </a:cubicBezTo>
                <a:cubicBezTo>
                  <a:pt x="928109" y="760685"/>
                  <a:pt x="831509" y="874435"/>
                  <a:pt x="722095" y="974365"/>
                </a:cubicBezTo>
                <a:cubicBezTo>
                  <a:pt x="695481" y="999879"/>
                  <a:pt x="664923" y="1021141"/>
                  <a:pt x="635352" y="1042403"/>
                </a:cubicBezTo>
                <a:cubicBezTo>
                  <a:pt x="626481" y="1048781"/>
                  <a:pt x="613666" y="1046655"/>
                  <a:pt x="601838" y="1048781"/>
                </a:cubicBezTo>
                <a:cubicBezTo>
                  <a:pt x="601838" y="1037087"/>
                  <a:pt x="596909" y="1023267"/>
                  <a:pt x="600852" y="1012636"/>
                </a:cubicBezTo>
                <a:cubicBezTo>
                  <a:pt x="619581" y="969050"/>
                  <a:pt x="637323" y="924400"/>
                  <a:pt x="659995" y="882940"/>
                </a:cubicBezTo>
                <a:cubicBezTo>
                  <a:pt x="741809" y="734108"/>
                  <a:pt x="838409" y="595907"/>
                  <a:pt x="938952" y="460896"/>
                </a:cubicBezTo>
                <a:cubicBezTo>
                  <a:pt x="939938" y="458770"/>
                  <a:pt x="940924" y="456643"/>
                  <a:pt x="942895" y="453454"/>
                </a:cubicBezTo>
                <a:close/>
                <a:moveTo>
                  <a:pt x="1337162" y="323013"/>
                </a:moveTo>
                <a:cubicBezTo>
                  <a:pt x="1348990" y="326198"/>
                  <a:pt x="1361803" y="343189"/>
                  <a:pt x="1361803" y="358055"/>
                </a:cubicBezTo>
                <a:cubicBezTo>
                  <a:pt x="1359832" y="361241"/>
                  <a:pt x="1357861" y="367612"/>
                  <a:pt x="1353918" y="373984"/>
                </a:cubicBezTo>
                <a:cubicBezTo>
                  <a:pt x="1300693" y="447255"/>
                  <a:pt x="1247469" y="521588"/>
                  <a:pt x="1194244" y="594859"/>
                </a:cubicBezTo>
                <a:cubicBezTo>
                  <a:pt x="1175517" y="619282"/>
                  <a:pt x="1154818" y="642644"/>
                  <a:pt x="1134120" y="664944"/>
                </a:cubicBezTo>
                <a:cubicBezTo>
                  <a:pt x="1125249" y="673439"/>
                  <a:pt x="1113421" y="678749"/>
                  <a:pt x="1101594" y="682996"/>
                </a:cubicBezTo>
                <a:cubicBezTo>
                  <a:pt x="1095680" y="685120"/>
                  <a:pt x="1083852" y="682996"/>
                  <a:pt x="1080895" y="677687"/>
                </a:cubicBezTo>
                <a:cubicBezTo>
                  <a:pt x="1077938" y="671315"/>
                  <a:pt x="1077938" y="658573"/>
                  <a:pt x="1080895" y="652201"/>
                </a:cubicBezTo>
                <a:cubicBezTo>
                  <a:pt x="1092723" y="633087"/>
                  <a:pt x="1107507" y="615035"/>
                  <a:pt x="1121306" y="596983"/>
                </a:cubicBezTo>
                <a:cubicBezTo>
                  <a:pt x="1175517" y="522650"/>
                  <a:pt x="1229727" y="449379"/>
                  <a:pt x="1284923" y="375046"/>
                </a:cubicBezTo>
                <a:cubicBezTo>
                  <a:pt x="1293794" y="362303"/>
                  <a:pt x="1302665" y="348498"/>
                  <a:pt x="1310550" y="334694"/>
                </a:cubicBezTo>
                <a:cubicBezTo>
                  <a:pt x="1317449" y="324075"/>
                  <a:pt x="1325334" y="318765"/>
                  <a:pt x="1337162" y="323013"/>
                </a:cubicBezTo>
                <a:close/>
                <a:moveTo>
                  <a:pt x="525824" y="229421"/>
                </a:moveTo>
                <a:cubicBezTo>
                  <a:pt x="600725" y="229421"/>
                  <a:pt x="675627" y="229421"/>
                  <a:pt x="750528" y="229421"/>
                </a:cubicBezTo>
                <a:cubicBezTo>
                  <a:pt x="761369" y="229421"/>
                  <a:pt x="765311" y="233676"/>
                  <a:pt x="765311" y="245375"/>
                </a:cubicBezTo>
                <a:cubicBezTo>
                  <a:pt x="764326" y="264521"/>
                  <a:pt x="764326" y="282602"/>
                  <a:pt x="765311" y="301747"/>
                </a:cubicBezTo>
                <a:cubicBezTo>
                  <a:pt x="765311" y="314511"/>
                  <a:pt x="760383" y="318765"/>
                  <a:pt x="748557" y="318765"/>
                </a:cubicBezTo>
                <a:cubicBezTo>
                  <a:pt x="711106" y="318765"/>
                  <a:pt x="674641" y="318765"/>
                  <a:pt x="638176" y="318765"/>
                </a:cubicBezTo>
                <a:cubicBezTo>
                  <a:pt x="601711" y="318765"/>
                  <a:pt x="565246" y="317702"/>
                  <a:pt x="528781" y="318765"/>
                </a:cubicBezTo>
                <a:cubicBezTo>
                  <a:pt x="515969" y="318765"/>
                  <a:pt x="511041" y="313447"/>
                  <a:pt x="511041" y="299620"/>
                </a:cubicBezTo>
                <a:cubicBezTo>
                  <a:pt x="512027" y="282602"/>
                  <a:pt x="512027" y="264521"/>
                  <a:pt x="511041" y="246439"/>
                </a:cubicBezTo>
                <a:cubicBezTo>
                  <a:pt x="511041" y="234739"/>
                  <a:pt x="514983" y="229421"/>
                  <a:pt x="525824" y="229421"/>
                </a:cubicBezTo>
                <a:close/>
                <a:moveTo>
                  <a:pt x="1243182" y="137949"/>
                </a:moveTo>
                <a:cubicBezTo>
                  <a:pt x="1255260" y="139675"/>
                  <a:pt x="1267337" y="146577"/>
                  <a:pt x="1281140" y="158257"/>
                </a:cubicBezTo>
                <a:cubicBezTo>
                  <a:pt x="1308745" y="183741"/>
                  <a:pt x="1317618" y="208163"/>
                  <a:pt x="1306773" y="240018"/>
                </a:cubicBezTo>
                <a:cubicBezTo>
                  <a:pt x="1300858" y="257008"/>
                  <a:pt x="1294942" y="275059"/>
                  <a:pt x="1285083" y="289925"/>
                </a:cubicBezTo>
                <a:cubicBezTo>
                  <a:pt x="1228886" y="370624"/>
                  <a:pt x="1171704" y="450262"/>
                  <a:pt x="1114521" y="532023"/>
                </a:cubicBezTo>
                <a:cubicBezTo>
                  <a:pt x="1066212" y="489550"/>
                  <a:pt x="1022832" y="450262"/>
                  <a:pt x="977480" y="410974"/>
                </a:cubicBezTo>
                <a:cubicBezTo>
                  <a:pt x="984381" y="401417"/>
                  <a:pt x="990297" y="392923"/>
                  <a:pt x="996212" y="385490"/>
                </a:cubicBezTo>
                <a:cubicBezTo>
                  <a:pt x="1050437" y="319656"/>
                  <a:pt x="1103676" y="252760"/>
                  <a:pt x="1157901" y="187988"/>
                </a:cubicBezTo>
                <a:cubicBezTo>
                  <a:pt x="1170718" y="172061"/>
                  <a:pt x="1188464" y="159319"/>
                  <a:pt x="1205225" y="148700"/>
                </a:cubicBezTo>
                <a:cubicBezTo>
                  <a:pt x="1219027" y="139675"/>
                  <a:pt x="1231105" y="136224"/>
                  <a:pt x="1243182" y="137949"/>
                </a:cubicBezTo>
                <a:close/>
                <a:moveTo>
                  <a:pt x="326420" y="0"/>
                </a:moveTo>
                <a:cubicBezTo>
                  <a:pt x="513791" y="0"/>
                  <a:pt x="702148" y="0"/>
                  <a:pt x="889519" y="0"/>
                </a:cubicBezTo>
                <a:cubicBezTo>
                  <a:pt x="964468" y="1063"/>
                  <a:pt x="1018707" y="56311"/>
                  <a:pt x="1021665" y="137059"/>
                </a:cubicBezTo>
                <a:cubicBezTo>
                  <a:pt x="1021665" y="164684"/>
                  <a:pt x="1021665" y="191246"/>
                  <a:pt x="1020679" y="218870"/>
                </a:cubicBezTo>
                <a:cubicBezTo>
                  <a:pt x="1020679" y="225245"/>
                  <a:pt x="1017721" y="232682"/>
                  <a:pt x="1013776" y="237995"/>
                </a:cubicBezTo>
                <a:cubicBezTo>
                  <a:pt x="985177" y="275181"/>
                  <a:pt x="956578" y="311305"/>
                  <a:pt x="928966" y="348492"/>
                </a:cubicBezTo>
                <a:cubicBezTo>
                  <a:pt x="921077" y="358054"/>
                  <a:pt x="915160" y="369741"/>
                  <a:pt x="908256" y="380366"/>
                </a:cubicBezTo>
                <a:cubicBezTo>
                  <a:pt x="905298" y="384616"/>
                  <a:pt x="901353" y="387804"/>
                  <a:pt x="895436" y="395241"/>
                </a:cubicBezTo>
                <a:cubicBezTo>
                  <a:pt x="895436" y="365492"/>
                  <a:pt x="895436" y="339992"/>
                  <a:pt x="895436" y="314493"/>
                </a:cubicBezTo>
                <a:cubicBezTo>
                  <a:pt x="895436" y="263494"/>
                  <a:pt x="895436" y="212495"/>
                  <a:pt x="895436" y="161496"/>
                </a:cubicBezTo>
                <a:cubicBezTo>
                  <a:pt x="895436" y="139184"/>
                  <a:pt x="892478" y="135997"/>
                  <a:pt x="870782" y="135997"/>
                </a:cubicBezTo>
                <a:cubicBezTo>
                  <a:pt x="713982" y="135997"/>
                  <a:pt x="557182" y="135997"/>
                  <a:pt x="399396" y="135997"/>
                </a:cubicBezTo>
                <a:cubicBezTo>
                  <a:pt x="394465" y="135997"/>
                  <a:pt x="388548" y="135997"/>
                  <a:pt x="381645" y="135997"/>
                </a:cubicBezTo>
                <a:cubicBezTo>
                  <a:pt x="381645" y="145559"/>
                  <a:pt x="381645" y="152997"/>
                  <a:pt x="381645" y="159371"/>
                </a:cubicBezTo>
                <a:cubicBezTo>
                  <a:pt x="381645" y="211433"/>
                  <a:pt x="381645" y="262431"/>
                  <a:pt x="381645" y="314493"/>
                </a:cubicBezTo>
                <a:cubicBezTo>
                  <a:pt x="380659" y="373991"/>
                  <a:pt x="346143" y="410116"/>
                  <a:pt x="290918" y="410116"/>
                </a:cubicBezTo>
                <a:cubicBezTo>
                  <a:pt x="241610" y="410116"/>
                  <a:pt x="192302" y="410116"/>
                  <a:pt x="142994" y="410116"/>
                </a:cubicBezTo>
                <a:cubicBezTo>
                  <a:pt x="138063" y="410116"/>
                  <a:pt x="133132" y="410116"/>
                  <a:pt x="126229" y="410116"/>
                </a:cubicBezTo>
                <a:cubicBezTo>
                  <a:pt x="126229" y="418615"/>
                  <a:pt x="126229" y="423928"/>
                  <a:pt x="126229" y="429240"/>
                </a:cubicBezTo>
                <a:cubicBezTo>
                  <a:pt x="126229" y="658735"/>
                  <a:pt x="126229" y="888229"/>
                  <a:pt x="126229" y="1117724"/>
                </a:cubicBezTo>
                <a:cubicBezTo>
                  <a:pt x="126229" y="1143223"/>
                  <a:pt x="128201" y="1145348"/>
                  <a:pt x="150883" y="1145348"/>
                </a:cubicBezTo>
                <a:cubicBezTo>
                  <a:pt x="390521" y="1145348"/>
                  <a:pt x="630158" y="1145348"/>
                  <a:pt x="869796" y="1145348"/>
                </a:cubicBezTo>
                <a:cubicBezTo>
                  <a:pt x="893464" y="1145348"/>
                  <a:pt x="895436" y="1143223"/>
                  <a:pt x="895436" y="1117724"/>
                </a:cubicBezTo>
                <a:cubicBezTo>
                  <a:pt x="895436" y="1052913"/>
                  <a:pt x="895436" y="988102"/>
                  <a:pt x="895436" y="923291"/>
                </a:cubicBezTo>
                <a:cubicBezTo>
                  <a:pt x="895436" y="916916"/>
                  <a:pt x="897409" y="908416"/>
                  <a:pt x="901353" y="904166"/>
                </a:cubicBezTo>
                <a:cubicBezTo>
                  <a:pt x="938827" y="860605"/>
                  <a:pt x="976302" y="818106"/>
                  <a:pt x="1013776" y="774545"/>
                </a:cubicBezTo>
                <a:cubicBezTo>
                  <a:pt x="1015748" y="773482"/>
                  <a:pt x="1016734" y="772420"/>
                  <a:pt x="1020679" y="769232"/>
                </a:cubicBezTo>
                <a:cubicBezTo>
                  <a:pt x="1020679" y="775607"/>
                  <a:pt x="1021665" y="779857"/>
                  <a:pt x="1021665" y="784107"/>
                </a:cubicBezTo>
                <a:cubicBezTo>
                  <a:pt x="1021665" y="902042"/>
                  <a:pt x="1021665" y="1018914"/>
                  <a:pt x="1021665" y="1135786"/>
                </a:cubicBezTo>
                <a:cubicBezTo>
                  <a:pt x="1020679" y="1222909"/>
                  <a:pt x="967426" y="1281345"/>
                  <a:pt x="886561" y="1281345"/>
                </a:cubicBezTo>
                <a:cubicBezTo>
                  <a:pt x="634103" y="1281345"/>
                  <a:pt x="382631" y="1281345"/>
                  <a:pt x="131160" y="1281345"/>
                </a:cubicBezTo>
                <a:cubicBezTo>
                  <a:pt x="55225" y="1281345"/>
                  <a:pt x="0" y="1221847"/>
                  <a:pt x="0" y="1140036"/>
                </a:cubicBezTo>
                <a:cubicBezTo>
                  <a:pt x="0" y="872292"/>
                  <a:pt x="0" y="603486"/>
                  <a:pt x="0" y="335742"/>
                </a:cubicBezTo>
                <a:cubicBezTo>
                  <a:pt x="0" y="315555"/>
                  <a:pt x="5917" y="298556"/>
                  <a:pt x="18737" y="283681"/>
                </a:cubicBezTo>
                <a:cubicBezTo>
                  <a:pt x="99603" y="198683"/>
                  <a:pt x="180468" y="113685"/>
                  <a:pt x="261333" y="28687"/>
                </a:cubicBezTo>
                <a:cubicBezTo>
                  <a:pt x="279084" y="9562"/>
                  <a:pt x="300780" y="0"/>
                  <a:pt x="32642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147" name="矩形 4"/>
          <p:cNvSpPr/>
          <p:nvPr/>
        </p:nvSpPr>
        <p:spPr>
          <a:xfrm>
            <a:off x="428625" y="171450"/>
            <a:ext cx="1857375" cy="4000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</a:rPr>
              <a:t>情境导入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148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71650" y="1335088"/>
            <a:ext cx="1428750" cy="2057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9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5550" y="1325563"/>
            <a:ext cx="1643063" cy="20685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1214438" y="2841625"/>
            <a:ext cx="6929438" cy="1198880"/>
          </a:xfrm>
          <a:prstGeom prst="rect">
            <a:avLst/>
          </a:prstGeom>
          <a:solidFill>
            <a:schemeClr val="accent5">
              <a:lumMod val="20000"/>
              <a:lumOff val="80000"/>
              <a:alpha val="72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0">
              <a:lnSpc>
                <a:spcPct val="150000"/>
              </a:lnSpc>
            </a:pPr>
            <a:r>
              <a:rPr lang="zh-CN" altLang="en-US" sz="16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观察上面两本法律封面思考： 二者有什么不同？为什么会有这种变化？这些变化有哪些影响？带着这些问题，今天我们一起进入第</a:t>
            </a:r>
            <a:r>
              <a:rPr lang="en-US" altLang="zh-CN" sz="16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11</a:t>
            </a:r>
            <a:r>
              <a:rPr lang="zh-CN" altLang="en-US" sz="16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课：北洋政府的黑暗统治的学习。</a:t>
            </a:r>
            <a:endParaRPr lang="zh-CN" altLang="en-US" sz="1600" dirty="0">
              <a:solidFill>
                <a:srgbClr val="000000"/>
              </a:solidFill>
              <a:latin typeface="Cambria" panose="02040503050406030204" pitchFamily="18" charset="0"/>
              <a:ea typeface="华文楷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7169" name="Text Box 10"/>
          <p:cNvSpPr txBox="1"/>
          <p:nvPr/>
        </p:nvSpPr>
        <p:spPr>
          <a:xfrm>
            <a:off x="2928938" y="642938"/>
            <a:ext cx="2714625" cy="4619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二次革命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71" name="Text Box 16"/>
          <p:cNvSpPr txBox="1"/>
          <p:nvPr/>
        </p:nvSpPr>
        <p:spPr>
          <a:xfrm>
            <a:off x="6357938" y="3786188"/>
            <a:ext cx="1500187" cy="3698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宋教仁遇刺</a:t>
            </a:r>
            <a:endParaRPr lang="zh-CN" altLang="en-US" dirty="0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7172" name="Picture 19" descr="timg?image&amp;quality=80&amp;size=b9999_10000&amp;sec=1497414091284&amp;di=7b1afa5b2815def7d81cb6f0f0f99620&amp;imgtype=0&amp;src=http%3A%2F%2Fwww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72063" y="1285875"/>
            <a:ext cx="3227387" cy="24209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3" name="TextBox 9"/>
          <p:cNvSpPr txBox="1"/>
          <p:nvPr/>
        </p:nvSpPr>
        <p:spPr>
          <a:xfrm>
            <a:off x="1285875" y="1214438"/>
            <a:ext cx="2571750" cy="4000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宋教仁遇刺</a:t>
            </a:r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</a:rPr>
              <a:t>—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导火线</a:t>
            </a:r>
            <a:endParaRPr lang="zh-CN" altLang="en-US" sz="20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7174" name="组合 17"/>
          <p:cNvGrpSpPr/>
          <p:nvPr/>
        </p:nvGrpSpPr>
        <p:grpSpPr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19" name="椭圆 18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HK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300000000000000" pitchFamily="18" charset="-120"/>
                <a:cs typeface="+mn-cs"/>
              </a:endParaRPr>
            </a:p>
          </p:txBody>
        </p:sp>
        <p:sp>
          <p:nvSpPr>
            <p:cNvPr id="7176" name="任意多边形 3"/>
            <p:cNvSpPr/>
            <p:nvPr/>
          </p:nvSpPr>
          <p:spPr>
            <a:xfrm>
              <a:off x="323850" y="214313"/>
              <a:ext cx="333375" cy="3127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7" name="矩形 4"/>
            <p:cNvSpPr/>
            <p:nvPr/>
          </p:nvSpPr>
          <p:spPr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000" b="1" dirty="0">
                  <a:latin typeface="微软雅黑" panose="020B0503020204020204" charset="-122"/>
                  <a:ea typeface="微软雅黑" panose="020B0503020204020204" charset="-122"/>
                </a:rPr>
                <a:t>新课讲解</a:t>
              </a:r>
              <a:endParaRPr lang="zh-CN" altLang="en-US" sz="2000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5" name="矩形 7178"/>
          <p:cNvSpPr/>
          <p:nvPr/>
        </p:nvSpPr>
        <p:spPr>
          <a:xfrm>
            <a:off x="514350" y="1614488"/>
            <a:ext cx="4114800" cy="21837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楷体_GB2312" panose="02010609030101010101" charset="-122"/>
                <a:ea typeface="楷体_GB2312" panose="02010609030101010101" charset="-122"/>
              </a:rPr>
              <a:t> </a:t>
            </a:r>
            <a:r>
              <a:rPr lang="en-US" altLang="zh-CN" sz="2000" b="1">
                <a:latin typeface="楷体_GB2312" panose="02010609030101010101" charset="-122"/>
                <a:ea typeface="楷体_GB2312" panose="02010609030101010101" charset="-122"/>
              </a:rPr>
              <a:t>   </a:t>
            </a:r>
            <a:r>
              <a:rPr lang="en-US" altLang="en-US" sz="2000" b="1">
                <a:latin typeface="楷体_GB2312" panose="02010609030101010101" charset="-122"/>
                <a:ea typeface="楷体_GB2312" panose="02010609030101010101" charset="-122"/>
              </a:rPr>
              <a:t>1912</a:t>
            </a:r>
            <a:r>
              <a:rPr lang="zh-CN" altLang="en-US" sz="2000" b="1">
                <a:latin typeface="楷体_GB2312" panose="02010609030101010101" charset="-122"/>
                <a:ea typeface="楷体_GB2312" panose="02010609030101010101" charset="-122"/>
              </a:rPr>
              <a:t>年，以</a:t>
            </a:r>
            <a:r>
              <a:rPr lang="zh-CN" altLang="en-US" sz="2000" b="1">
                <a:solidFill>
                  <a:srgbClr val="FF0000"/>
                </a:solidFill>
                <a:latin typeface="楷体_GB2312" panose="02010609030101010101" charset="-122"/>
                <a:ea typeface="楷体_GB2312" panose="02010609030101010101" charset="-122"/>
              </a:rPr>
              <a:t>宋教仁</a:t>
            </a:r>
            <a:r>
              <a:rPr lang="zh-CN" altLang="en-US" sz="2000" b="1">
                <a:latin typeface="楷体_GB2312" panose="02010609030101010101" charset="-122"/>
                <a:ea typeface="楷体_GB2312" panose="02010609030101010101" charset="-122"/>
              </a:rPr>
              <a:t>为首的</a:t>
            </a:r>
            <a:r>
              <a:rPr lang="zh-CN" altLang="en-US" sz="2000" b="1">
                <a:solidFill>
                  <a:srgbClr val="FF0000"/>
                </a:solidFill>
                <a:latin typeface="楷体_GB2312" panose="02010609030101010101" charset="-122"/>
                <a:ea typeface="楷体_GB2312" panose="02010609030101010101" charset="-122"/>
              </a:rPr>
              <a:t>国民党</a:t>
            </a:r>
            <a:r>
              <a:rPr lang="zh-CN" altLang="en-US" sz="2000" b="1">
                <a:latin typeface="楷体_GB2312" panose="02010609030101010101" charset="-122"/>
                <a:ea typeface="楷体_GB2312" panose="02010609030101010101" charset="-122"/>
              </a:rPr>
              <a:t>在第一届国会选举中占据了明显的优势，使袁世凯大为惊恐。</a:t>
            </a:r>
            <a:r>
              <a:rPr lang="en-US" altLang="zh-CN" sz="2000" b="1">
                <a:latin typeface="楷体_GB2312" panose="02010609030101010101" charset="-122"/>
                <a:ea typeface="楷体_GB2312" panose="02010609030101010101" charset="-122"/>
              </a:rPr>
              <a:t>1913</a:t>
            </a:r>
            <a:r>
              <a:rPr lang="zh-CN" altLang="en-US" sz="2000" b="1">
                <a:latin typeface="楷体_GB2312" panose="02010609030101010101" charset="-122"/>
                <a:ea typeface="楷体_GB2312" panose="02010609030101010101" charset="-122"/>
              </a:rPr>
              <a:t>年春，准备北上组阁的宋教仁在上海火车站</a:t>
            </a:r>
            <a:r>
              <a:rPr lang="zh-CN" altLang="en-US" sz="2000" b="1">
                <a:solidFill>
                  <a:srgbClr val="FF0000"/>
                </a:solidFill>
                <a:latin typeface="楷体_GB2312" panose="02010609030101010101" charset="-122"/>
                <a:ea typeface="楷体_GB2312" panose="02010609030101010101" charset="-122"/>
              </a:rPr>
              <a:t>遇刺身亡</a:t>
            </a:r>
            <a:r>
              <a:rPr lang="zh-CN" altLang="en-US" sz="2000" b="1">
                <a:latin typeface="楷体_GB2312" panose="02010609030101010101" charset="-122"/>
                <a:ea typeface="楷体_GB2312" panose="02010609030101010101" charset="-122"/>
              </a:rPr>
              <a:t>。经查，此案牵涉到袁世凯本人</a:t>
            </a:r>
            <a:r>
              <a:rPr lang="zh-CN" altLang="en-US" sz="2800" b="1">
                <a:latin typeface="楷体_GB2312" panose="02010609030101010101" charset="-122"/>
                <a:ea typeface="楷体_GB2312" panose="02010609030101010101" charset="-122"/>
              </a:rPr>
              <a:t>。</a:t>
            </a:r>
            <a:endParaRPr lang="zh-CN" altLang="en-US" sz="2800" b="1">
              <a:latin typeface="楷体_GB2312" panose="02010609030101010101" charset="-122"/>
              <a:ea typeface="楷体_GB2312" panose="0201060903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193" name="TextBox 1"/>
          <p:cNvSpPr txBox="1"/>
          <p:nvPr/>
        </p:nvSpPr>
        <p:spPr>
          <a:xfrm>
            <a:off x="3679825" y="1319213"/>
            <a:ext cx="4357688" cy="22526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袁世凯本想以重金收买宋教仁，但宋教仁不为所动。袁世凯便密令国务总理赵秉钧策划刺杀宋教仁。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1913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年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月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20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日晚，宋教仁在上海火车站遭歹徒枪击，身中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弹，送医院后不治而亡，年仅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31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岁。这就是民国初年震惊全国的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“宋案”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8194" name="组合 4"/>
          <p:cNvGrpSpPr/>
          <p:nvPr/>
        </p:nvGrpSpPr>
        <p:grpSpPr>
          <a:xfrm>
            <a:off x="928688" y="1319213"/>
            <a:ext cx="2274887" cy="2808287"/>
            <a:chOff x="857199" y="1881190"/>
            <a:chExt cx="2541346" cy="3837359"/>
          </a:xfrm>
        </p:grpSpPr>
        <p:pic>
          <p:nvPicPr>
            <p:cNvPr id="8195" name="Picture 14" descr="http://imgsrc.baidu.com/baike/pic/item/5366d0160924ab18c447588d35fae6cd7b890b32.jp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857199" y="1881190"/>
              <a:ext cx="2541346" cy="304824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196" name="TextBox 3"/>
            <p:cNvSpPr txBox="1"/>
            <p:nvPr/>
          </p:nvSpPr>
          <p:spPr>
            <a:xfrm>
              <a:off x="1785900" y="5215226"/>
              <a:ext cx="1143008" cy="50332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zh-CN" altLang="en-US" b="1" dirty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宋教仁</a:t>
              </a:r>
              <a:endParaRPr lang="zh-CN" altLang="en-US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8200" name="矩形 4"/>
          <p:cNvSpPr/>
          <p:nvPr/>
        </p:nvSpPr>
        <p:spPr>
          <a:xfrm>
            <a:off x="1760220" y="758190"/>
            <a:ext cx="1714500" cy="4000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</a:rPr>
              <a:t>新课讲解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9217" name="TextBox 1"/>
          <p:cNvSpPr txBox="1"/>
          <p:nvPr/>
        </p:nvSpPr>
        <p:spPr>
          <a:xfrm>
            <a:off x="785813" y="742950"/>
            <a:ext cx="2643187" cy="4000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</a:rPr>
              <a:t>、二次革命的发动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43313" y="1214438"/>
            <a:ext cx="4857750" cy="2652712"/>
          </a:xfrm>
          <a:prstGeom prst="rect">
            <a:avLst/>
          </a:prstGeom>
          <a:solidFill>
            <a:schemeClr val="accent5">
              <a:lumMod val="40000"/>
              <a:lumOff val="60000"/>
              <a:alpha val="75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p>
            <a:pPr fontAlgn="base">
              <a:lnSpc>
                <a:spcPct val="130000"/>
              </a:lnSpc>
            </a:pPr>
            <a:r>
              <a:rPr lang="zh-CN" altLang="en-US" sz="1600" strike="noStrike" noProof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1600" strike="noStrike" noProof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1600" strike="noStrike" noProof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）背景：“宋案”发生后，袁世凯遭到国内舆论的谴责。袁世凯下令以武力镇压国民党，罢免江西、广东、安徽三省都督，并派兵南下。</a:t>
            </a:r>
            <a:endParaRPr lang="zh-CN" altLang="en-US" sz="1600" strike="noStrike" noProof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base">
              <a:lnSpc>
                <a:spcPct val="130000"/>
              </a:lnSpc>
            </a:pPr>
            <a:r>
              <a:rPr lang="zh-CN" altLang="en-US" sz="1600" strike="noStrike" noProof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1600" strike="noStrike" noProof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1600" strike="noStrike" noProof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）时间：</a:t>
            </a:r>
            <a:r>
              <a:rPr lang="en-US" altLang="zh-CN" sz="1600" strike="noStrike" noProof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1913</a:t>
            </a:r>
            <a:r>
              <a:rPr lang="zh-CN" altLang="en-US" sz="1600" strike="noStrike" noProof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年</a:t>
            </a:r>
            <a:endParaRPr lang="zh-CN" altLang="en-US" sz="1600" strike="noStrike" noProof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base">
              <a:lnSpc>
                <a:spcPct val="130000"/>
              </a:lnSpc>
            </a:pPr>
            <a:r>
              <a:rPr lang="zh-CN" altLang="en-US" sz="1600" strike="noStrike" noProof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1600" strike="noStrike" noProof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1600" strike="noStrike" noProof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）过程：孙中山号召兴师讨袁，发起反袁的“二次革命”。</a:t>
            </a:r>
            <a:endParaRPr lang="zh-CN" altLang="en-US" sz="1600" strike="noStrike" noProof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base">
              <a:lnSpc>
                <a:spcPct val="130000"/>
              </a:lnSpc>
            </a:pPr>
            <a:r>
              <a:rPr lang="zh-CN" altLang="en-US" sz="1600" strike="noStrike" noProof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1600" strike="noStrike" noProof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sz="1600" strike="noStrike" noProof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）结果：由于国民党力量涣散，二次革命很快被袁世凯镇压下去。</a:t>
            </a:r>
            <a:endParaRPr lang="zh-CN" altLang="en-US" sz="1600" strike="noStrike" noProof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9219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4375" y="1214438"/>
            <a:ext cx="2786063" cy="28559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0" name="TextBox 5"/>
          <p:cNvSpPr txBox="1"/>
          <p:nvPr/>
        </p:nvSpPr>
        <p:spPr>
          <a:xfrm>
            <a:off x="1285875" y="4143375"/>
            <a:ext cx="2071688" cy="3698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二次革命示意图</a:t>
            </a:r>
            <a:endParaRPr lang="zh-CN" altLang="en-US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9221" name="组合 17"/>
          <p:cNvGrpSpPr/>
          <p:nvPr/>
        </p:nvGrpSpPr>
        <p:grpSpPr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7" name="椭圆 6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HK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300000000000000" pitchFamily="18" charset="-120"/>
                <a:cs typeface="+mn-cs"/>
              </a:endParaRPr>
            </a:p>
          </p:txBody>
        </p:sp>
        <p:sp>
          <p:nvSpPr>
            <p:cNvPr id="9223" name="任意多边形 3"/>
            <p:cNvSpPr/>
            <p:nvPr/>
          </p:nvSpPr>
          <p:spPr>
            <a:xfrm>
              <a:off x="323850" y="214313"/>
              <a:ext cx="333375" cy="3127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24" name="矩形 4"/>
            <p:cNvSpPr/>
            <p:nvPr/>
          </p:nvSpPr>
          <p:spPr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000" b="1" dirty="0">
                  <a:latin typeface="微软雅黑" panose="020B0503020204020204" charset="-122"/>
                  <a:ea typeface="微软雅黑" panose="020B0503020204020204" charset="-122"/>
                </a:rPr>
                <a:t>新课讲解</a:t>
              </a:r>
              <a:endParaRPr lang="zh-CN" altLang="en-US" sz="2000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241" name="TextBox 1"/>
          <p:cNvSpPr txBox="1"/>
          <p:nvPr/>
        </p:nvSpPr>
        <p:spPr>
          <a:xfrm>
            <a:off x="2286000" y="571500"/>
            <a:ext cx="3857625" cy="4619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袁世凯复辟帝制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28813" y="1209675"/>
            <a:ext cx="4572000" cy="400050"/>
          </a:xfrm>
          <a:prstGeom prst="rect">
            <a:avLst/>
          </a:prstGeom>
          <a:noFill/>
          <a:ln w="19050" cap="flat" cmpd="sng">
            <a:solidFill>
              <a:srgbClr val="FFC000"/>
            </a:solidFill>
            <a:prstDash val="sysDash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ctr"/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</a:rPr>
              <a:t>袁世凯为复辟帝制做了哪些准备？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1563" y="1785938"/>
            <a:ext cx="3143250" cy="4000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对内实行独裁统治</a:t>
            </a:r>
            <a:endParaRPr lang="zh-CN" altLang="en-US" sz="16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1563" y="2143125"/>
            <a:ext cx="7286625" cy="2170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50000"/>
              </a:lnSpc>
            </a:pP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）强迫国会选举他为正式大总统。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）解散国会。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）废除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中华民国临时约法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》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，颁布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中华民国约法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》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，改责任内阁制为总统制。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）修改总统选举法，总统可无限任期，可指定继承人。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245" name="组合 17"/>
          <p:cNvGrpSpPr/>
          <p:nvPr/>
        </p:nvGrpSpPr>
        <p:grpSpPr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9" name="椭圆 8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HK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300000000000000" pitchFamily="18" charset="-120"/>
                <a:cs typeface="+mn-cs"/>
              </a:endParaRPr>
            </a:p>
          </p:txBody>
        </p:sp>
        <p:sp>
          <p:nvSpPr>
            <p:cNvPr id="10247" name="任意多边形 3"/>
            <p:cNvSpPr/>
            <p:nvPr/>
          </p:nvSpPr>
          <p:spPr>
            <a:xfrm>
              <a:off x="323850" y="214313"/>
              <a:ext cx="333375" cy="3127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48" name="矩形 4"/>
            <p:cNvSpPr/>
            <p:nvPr/>
          </p:nvSpPr>
          <p:spPr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000" b="1" dirty="0">
                  <a:latin typeface="微软雅黑" panose="020B0503020204020204" charset="-122"/>
                  <a:ea typeface="微软雅黑" panose="020B0503020204020204" charset="-122"/>
                </a:rPr>
                <a:t>探究研讨</a:t>
              </a:r>
              <a:endParaRPr lang="zh-CN" altLang="en-US" sz="2000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1265" name="TextBox 1"/>
          <p:cNvSpPr txBox="1"/>
          <p:nvPr/>
        </p:nvSpPr>
        <p:spPr>
          <a:xfrm>
            <a:off x="785813" y="785813"/>
            <a:ext cx="2643187" cy="4619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对外出卖国家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266" name="TextBox 2"/>
          <p:cNvSpPr txBox="1"/>
          <p:nvPr/>
        </p:nvSpPr>
        <p:spPr>
          <a:xfrm>
            <a:off x="714375" y="1214438"/>
            <a:ext cx="8072438" cy="8270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25000"/>
              </a:lnSpc>
            </a:pP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为获得帝国主义国家支持，不惜牺牲国家主权和民族利益，接受日本旨在灭亡中国的“二十一条”的大部分内容。</a:t>
            </a:r>
            <a:endParaRPr lang="zh-CN" altLang="en-US" sz="20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" name="组合 7"/>
          <p:cNvGrpSpPr/>
          <p:nvPr/>
        </p:nvGrpSpPr>
        <p:grpSpPr>
          <a:xfrm>
            <a:off x="1143000" y="2143125"/>
            <a:ext cx="3071813" cy="2084388"/>
            <a:chOff x="642911" y="3409022"/>
            <a:chExt cx="3071474" cy="2778196"/>
          </a:xfrm>
        </p:grpSpPr>
        <p:pic>
          <p:nvPicPr>
            <p:cNvPr id="11268" name="Picture 22"/>
            <p:cNvPicPr>
              <a:picLocks noChangeAspect="1"/>
            </p:cNvPicPr>
            <p:nvPr/>
          </p:nvPicPr>
          <p:blipFill>
            <a:blip r:embed="rId1"/>
            <a:srcRect l="-1897" b="12582"/>
            <a:stretch>
              <a:fillRect/>
            </a:stretch>
          </p:blipFill>
          <p:spPr>
            <a:xfrm>
              <a:off x="642911" y="3409022"/>
              <a:ext cx="3071474" cy="219481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421" name="TextBox 5"/>
            <p:cNvSpPr txBox="1"/>
            <p:nvPr/>
          </p:nvSpPr>
          <p:spPr>
            <a:xfrm>
              <a:off x="928249" y="5694775"/>
              <a:ext cx="2643273" cy="492443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77000"/>
              </a:schemeClr>
            </a:solidFill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noProof="1" dirty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袁世凯与各国使节合影</a:t>
              </a:r>
              <a:endParaRPr lang="zh-CN" altLang="en-US" noProof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" name="组合 8"/>
          <p:cNvGrpSpPr/>
          <p:nvPr/>
        </p:nvGrpSpPr>
        <p:grpSpPr>
          <a:xfrm>
            <a:off x="4500563" y="2143125"/>
            <a:ext cx="3714750" cy="2136775"/>
            <a:chOff x="4572015" y="3428996"/>
            <a:chExt cx="3714067" cy="2849901"/>
          </a:xfrm>
        </p:grpSpPr>
        <p:pic>
          <p:nvPicPr>
            <p:cNvPr id="11271" name="Picture 20"/>
            <p:cNvPicPr>
              <a:picLocks noChangeAspect="1"/>
            </p:cNvPicPr>
            <p:nvPr/>
          </p:nvPicPr>
          <p:blipFill>
            <a:blip r:embed="rId2"/>
            <a:srcRect b="11681"/>
            <a:stretch>
              <a:fillRect/>
            </a:stretch>
          </p:blipFill>
          <p:spPr>
            <a:xfrm>
              <a:off x="4572015" y="3428996"/>
              <a:ext cx="3714067" cy="218474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419" name="TextBox 6"/>
            <p:cNvSpPr txBox="1"/>
            <p:nvPr/>
          </p:nvSpPr>
          <p:spPr>
            <a:xfrm>
              <a:off x="5572133" y="5786454"/>
              <a:ext cx="2071129" cy="492443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77000"/>
              </a:schemeClr>
            </a:solidFill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noProof="1" dirty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签订“二十一条”</a:t>
              </a:r>
              <a:endParaRPr lang="zh-CN" altLang="en-US" noProof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1273" name="组合 17"/>
          <p:cNvGrpSpPr/>
          <p:nvPr/>
        </p:nvGrpSpPr>
        <p:grpSpPr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11" name="椭圆 10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HK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300000000000000" pitchFamily="18" charset="-120"/>
                <a:cs typeface="+mn-cs"/>
              </a:endParaRPr>
            </a:p>
          </p:txBody>
        </p:sp>
        <p:sp>
          <p:nvSpPr>
            <p:cNvPr id="11275" name="任意多边形 3"/>
            <p:cNvSpPr/>
            <p:nvPr/>
          </p:nvSpPr>
          <p:spPr>
            <a:xfrm>
              <a:off x="323850" y="214313"/>
              <a:ext cx="333375" cy="3127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276" name="矩形 4"/>
            <p:cNvSpPr/>
            <p:nvPr/>
          </p:nvSpPr>
          <p:spPr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000" b="1" dirty="0">
                  <a:latin typeface="微软雅黑" panose="020B0503020204020204" charset="-122"/>
                  <a:ea typeface="微软雅黑" panose="020B0503020204020204" charset="-122"/>
                </a:rPr>
                <a:t>新课讲解</a:t>
              </a:r>
              <a:endParaRPr lang="zh-CN" altLang="en-US" sz="2000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2289" name="AutoShape 5" descr="9k="/>
          <p:cNvSpPr>
            <a:spLocks noChangeAspect="1"/>
          </p:cNvSpPr>
          <p:nvPr/>
        </p:nvSpPr>
        <p:spPr>
          <a:xfrm>
            <a:off x="4286250" y="2171700"/>
            <a:ext cx="276225" cy="207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>
              <a:buFont typeface="Arial" panose="020B0604020202020204" pitchFamily="34" charset="0"/>
              <a:buNone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0" name="AutoShape 7" descr="9k="/>
          <p:cNvSpPr>
            <a:spLocks noChangeAspect="1"/>
          </p:cNvSpPr>
          <p:nvPr/>
        </p:nvSpPr>
        <p:spPr>
          <a:xfrm>
            <a:off x="4286250" y="2171700"/>
            <a:ext cx="276225" cy="207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>
              <a:buFont typeface="Arial" panose="020B0604020202020204" pitchFamily="34" charset="0"/>
              <a:buNone/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2291" name="Picture 13" descr="u=2474269383,3162121897&amp;fm=26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3000" y="1571625"/>
            <a:ext cx="3643313" cy="2225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2" name="Picture 14" descr="u=1973031367,3352381805&amp;fm=26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8738" y="1571625"/>
            <a:ext cx="2738437" cy="20621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8" name="Text Box 15"/>
          <p:cNvSpPr txBox="1"/>
          <p:nvPr/>
        </p:nvSpPr>
        <p:spPr>
          <a:xfrm>
            <a:off x="946150" y="957263"/>
            <a:ext cx="6929438" cy="827088"/>
          </a:xfrm>
          <a:prstGeom prst="rect">
            <a:avLst/>
          </a:prstGeom>
          <a:solidFill>
            <a:schemeClr val="accent5">
              <a:lumMod val="20000"/>
              <a:lumOff val="80000"/>
              <a:alpha val="77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p>
            <a:pPr fontAlgn="base">
              <a:lnSpc>
                <a:spcPct val="125000"/>
              </a:lnSpc>
            </a:pPr>
            <a:r>
              <a:rPr lang="en-US" altLang="zh-CN" sz="2000" strike="noStrike" noProof="1" dirty="0">
                <a:latin typeface="微软雅黑" panose="020B0503020204020204" charset="-122"/>
                <a:ea typeface="微软雅黑" panose="020B0503020204020204" charset="-122"/>
              </a:rPr>
              <a:t>1915</a:t>
            </a:r>
            <a:r>
              <a:rPr lang="zh-CN" altLang="en-US" sz="2000" strike="noStrike" noProof="1" dirty="0">
                <a:latin typeface="微软雅黑" panose="020B0503020204020204" charset="-122"/>
                <a:ea typeface="微软雅黑" panose="020B0503020204020204" charset="-122"/>
              </a:rPr>
              <a:t>年底，袁世凯称帝，改国号中华帝国，定</a:t>
            </a:r>
            <a:r>
              <a:rPr lang="en-US" altLang="zh-CN" sz="2000" strike="noStrike" noProof="1" dirty="0">
                <a:latin typeface="微软雅黑" panose="020B0503020204020204" charset="-122"/>
                <a:ea typeface="微软雅黑" panose="020B0503020204020204" charset="-122"/>
              </a:rPr>
              <a:t>1916</a:t>
            </a:r>
            <a:r>
              <a:rPr lang="zh-CN" altLang="en-US" sz="2000" strike="noStrike" noProof="1" dirty="0">
                <a:latin typeface="微软雅黑" panose="020B0503020204020204" charset="-122"/>
                <a:ea typeface="微软雅黑" panose="020B0503020204020204" charset="-122"/>
              </a:rPr>
              <a:t>年为洪宪元年。准备在元旦举行登基大典。</a:t>
            </a:r>
            <a:endParaRPr lang="zh-CN" altLang="en-US" sz="2000" strike="noStrike" noProof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294" name="TextBox 8"/>
          <p:cNvSpPr txBox="1"/>
          <p:nvPr/>
        </p:nvSpPr>
        <p:spPr>
          <a:xfrm>
            <a:off x="2286000" y="3987800"/>
            <a:ext cx="1928813" cy="3698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defTabSz="914400"/>
            <a:r>
              <a:rPr lang="zh-CN" altLang="en-US" dirty="0">
                <a:solidFill>
                  <a:srgbClr val="355C85"/>
                </a:solidFill>
                <a:latin typeface="微软雅黑" panose="020B0503020204020204" charset="-122"/>
                <a:ea typeface="微软雅黑" panose="020B0503020204020204" charset="-122"/>
              </a:rPr>
              <a:t>袁世凯祭天</a:t>
            </a:r>
            <a:endParaRPr lang="zh-CN" altLang="en-US" dirty="0">
              <a:solidFill>
                <a:srgbClr val="355C85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2295" name="组合 17"/>
          <p:cNvGrpSpPr/>
          <p:nvPr/>
        </p:nvGrpSpPr>
        <p:grpSpPr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10" name="椭圆 9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HK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300000000000000" pitchFamily="18" charset="-120"/>
                <a:cs typeface="+mn-cs"/>
              </a:endParaRPr>
            </a:p>
          </p:txBody>
        </p:sp>
        <p:sp>
          <p:nvSpPr>
            <p:cNvPr id="12297" name="任意多边形 3"/>
            <p:cNvSpPr/>
            <p:nvPr/>
          </p:nvSpPr>
          <p:spPr>
            <a:xfrm>
              <a:off x="323850" y="214313"/>
              <a:ext cx="333375" cy="3127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298" name="矩形 4"/>
            <p:cNvSpPr/>
            <p:nvPr/>
          </p:nvSpPr>
          <p:spPr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000" b="1" dirty="0">
                  <a:latin typeface="微软雅黑" panose="020B0503020204020204" charset="-122"/>
                  <a:ea typeface="微软雅黑" panose="020B0503020204020204" charset="-122"/>
                </a:rPr>
                <a:t>新课讲解</a:t>
              </a:r>
              <a:endParaRPr lang="zh-CN" altLang="en-US" sz="2000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3313" name="TextBox 2"/>
          <p:cNvSpPr txBox="1"/>
          <p:nvPr/>
        </p:nvSpPr>
        <p:spPr>
          <a:xfrm>
            <a:off x="3357563" y="571500"/>
            <a:ext cx="2714625" cy="4619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护国战争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314" name="TextBox 3"/>
          <p:cNvSpPr txBox="1"/>
          <p:nvPr/>
        </p:nvSpPr>
        <p:spPr>
          <a:xfrm>
            <a:off x="1071563" y="1243013"/>
            <a:ext cx="3714750" cy="4000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</a:rPr>
              <a:t>、孙中山高举反袁大旗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5" name="Picture 4" descr="孙中山《讨袁宣言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1563" y="1643063"/>
            <a:ext cx="2571750" cy="25003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3857625" y="1785938"/>
            <a:ext cx="3857625" cy="2092325"/>
          </a:xfrm>
          <a:prstGeom prst="rect">
            <a:avLst/>
          </a:prstGeom>
          <a:solidFill>
            <a:schemeClr val="accent3">
              <a:lumMod val="95000"/>
            </a:schemeClr>
          </a:solidFill>
        </p:spPr>
        <p:txBody>
          <a:bodyPr>
            <a:spAutoFit/>
          </a:bodyPr>
          <a:lstStyle/>
          <a:p>
            <a:pPr marR="0" defTabSz="914400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000" kern="1200" cap="none" spc="0" normalizeH="0" baseline="0" noProof="0" dirty="0">
                <a:latin typeface="微软雅黑" panose="020B0503020204020204" charset="-122"/>
                <a:ea typeface="微软雅黑" panose="020B0503020204020204" charset="-122"/>
                <a:cs typeface="+mn-cs"/>
              </a:rPr>
              <a:t>万户涕泪，一人冠冕，其心尚有“共和“二字存耶？既忘共和，即称民贼。</a:t>
            </a:r>
            <a:r>
              <a:rPr kumimoji="0" lang="en-US" altLang="zh-CN" sz="2000" kern="1200" cap="none" spc="0" normalizeH="0" baseline="0" noProof="0" dirty="0">
                <a:latin typeface="微软雅黑" panose="020B0503020204020204" charset="-122"/>
                <a:ea typeface="微软雅黑" panose="020B0503020204020204" charset="-122"/>
                <a:cs typeface="+mn-cs"/>
              </a:rPr>
              <a:t>……</a:t>
            </a:r>
            <a:r>
              <a:rPr kumimoji="0" lang="zh-CN" altLang="en-US" sz="2000" kern="1200" cap="none" spc="0" normalizeH="0" baseline="0" noProof="0" dirty="0">
                <a:latin typeface="微软雅黑" panose="020B0503020204020204" charset="-122"/>
                <a:ea typeface="微软雅黑" panose="020B0503020204020204" charset="-122"/>
                <a:cs typeface="+mn-cs"/>
              </a:rPr>
              <a:t>誓死戮此民碱，以拯吾民。</a:t>
            </a:r>
            <a:endParaRPr kumimoji="0" lang="zh-CN" altLang="en-US" sz="2000" kern="1200" cap="none" spc="0" normalizeH="0" baseline="0" noProof="0" dirty="0"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R="0" defTabSz="914400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000" kern="1200" cap="none" spc="0" normalizeH="0" baseline="0" noProof="0" dirty="0">
                <a:latin typeface="微软雅黑" panose="020B0503020204020204" charset="-122"/>
                <a:ea typeface="微软雅黑" panose="020B0503020204020204" charset="-122"/>
                <a:cs typeface="+mn-cs"/>
              </a:rPr>
              <a:t>      </a:t>
            </a:r>
            <a:r>
              <a:rPr kumimoji="0" lang="en-US" altLang="zh-CN" sz="2000" kern="1200" cap="none" spc="0" normalizeH="0" baseline="0" noProof="0" dirty="0">
                <a:latin typeface="微软雅黑" panose="020B0503020204020204" charset="-122"/>
                <a:ea typeface="微软雅黑" panose="020B0503020204020204" charset="-122"/>
                <a:cs typeface="+mn-cs"/>
              </a:rPr>
              <a:t>—</a:t>
            </a:r>
            <a:r>
              <a:rPr kumimoji="0" lang="zh-CN" altLang="en-US" sz="2000" kern="1200" cap="none" spc="0" normalizeH="0" baseline="0" noProof="0" dirty="0">
                <a:latin typeface="微软雅黑" panose="020B0503020204020204" charset="-122"/>
                <a:ea typeface="微软雅黑" panose="020B0503020204020204" charset="-122"/>
                <a:cs typeface="+mn-cs"/>
              </a:rPr>
              <a:t>孙中山</a:t>
            </a:r>
            <a:r>
              <a:rPr kumimoji="0" lang="en-US" altLang="zh-CN" sz="2000" kern="1200" cap="none" spc="0" normalizeH="0" baseline="0" noProof="0" dirty="0">
                <a:latin typeface="微软雅黑" panose="020B0503020204020204" charset="-122"/>
                <a:ea typeface="微软雅黑" panose="020B0503020204020204" charset="-122"/>
                <a:cs typeface="+mn-cs"/>
              </a:rPr>
              <a:t>《</a:t>
            </a:r>
            <a:r>
              <a:rPr kumimoji="0" lang="zh-CN" altLang="en-US" sz="2000" kern="1200" cap="none" spc="0" normalizeH="0" baseline="0" noProof="0" dirty="0">
                <a:latin typeface="微软雅黑" panose="020B0503020204020204" charset="-122"/>
                <a:ea typeface="微软雅黑" panose="020B0503020204020204" charset="-122"/>
                <a:cs typeface="+mn-cs"/>
              </a:rPr>
              <a:t>讨袁檄文</a:t>
            </a:r>
            <a:r>
              <a:rPr kumimoji="0" lang="en-US" altLang="zh-CN" sz="2000" kern="1200" cap="none" spc="0" normalizeH="0" baseline="0" noProof="0" dirty="0">
                <a:latin typeface="微软雅黑" panose="020B0503020204020204" charset="-122"/>
                <a:ea typeface="微软雅黑" panose="020B0503020204020204" charset="-122"/>
                <a:cs typeface="+mn-cs"/>
              </a:rPr>
              <a:t>》</a:t>
            </a:r>
            <a:endParaRPr kumimoji="0" lang="zh-CN" altLang="en-US" sz="2000" kern="1200" cap="none" spc="0" normalizeH="0" baseline="0" noProof="0" dirty="0"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13317" name="组合 17"/>
          <p:cNvGrpSpPr/>
          <p:nvPr/>
        </p:nvGrpSpPr>
        <p:grpSpPr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7" name="椭圆 6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HK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300000000000000" pitchFamily="18" charset="-120"/>
                <a:cs typeface="+mn-cs"/>
              </a:endParaRPr>
            </a:p>
          </p:txBody>
        </p:sp>
        <p:sp>
          <p:nvSpPr>
            <p:cNvPr id="13319" name="任意多边形 3"/>
            <p:cNvSpPr/>
            <p:nvPr/>
          </p:nvSpPr>
          <p:spPr>
            <a:xfrm>
              <a:off x="323850" y="214313"/>
              <a:ext cx="333375" cy="3127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20" name="矩形 4"/>
            <p:cNvSpPr/>
            <p:nvPr/>
          </p:nvSpPr>
          <p:spPr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000" b="1" dirty="0">
                  <a:latin typeface="微软雅黑" panose="020B0503020204020204" charset="-122"/>
                  <a:ea typeface="微软雅黑" panose="020B0503020204020204" charset="-122"/>
                </a:rPr>
                <a:t>新课讲解</a:t>
              </a:r>
              <a:endParaRPr lang="zh-CN" altLang="en-US" sz="2000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2" name="组合 6"/>
          <p:cNvGrpSpPr/>
          <p:nvPr/>
        </p:nvGrpSpPr>
        <p:grpSpPr>
          <a:xfrm>
            <a:off x="1571625" y="1928813"/>
            <a:ext cx="5572125" cy="2089150"/>
            <a:chOff x="1928794" y="3429000"/>
            <a:chExt cx="5889370" cy="2786082"/>
          </a:xfrm>
        </p:grpSpPr>
        <p:pic>
          <p:nvPicPr>
            <p:cNvPr id="14338" name="Picture 4" descr="MANSIGN1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928794" y="3429000"/>
              <a:ext cx="5889370" cy="278608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4339" name="矩形 5"/>
            <p:cNvSpPr/>
            <p:nvPr/>
          </p:nvSpPr>
          <p:spPr>
            <a:xfrm>
              <a:off x="4000483" y="3896303"/>
              <a:ext cx="3357343" cy="172388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lnSpc>
                  <a:spcPct val="130000"/>
                </a:lnSpc>
              </a:pPr>
              <a:r>
                <a:rPr lang="zh-CN" altLang="en-US" sz="2000" dirty="0">
                  <a:latin typeface="微软雅黑" panose="020B0503020204020204" charset="-122"/>
                  <a:ea typeface="微软雅黑" panose="020B0503020204020204" charset="-122"/>
                </a:rPr>
                <a:t>坚决反对袁世凯称帝，号召民众进行讨袁斗争，维护民主共和制度。</a:t>
              </a:r>
              <a:endParaRPr lang="zh-CN" altLang="en-US" sz="20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4340" name="TextBox 7"/>
          <p:cNvSpPr txBox="1"/>
          <p:nvPr/>
        </p:nvSpPr>
        <p:spPr>
          <a:xfrm>
            <a:off x="1857375" y="1000125"/>
            <a:ext cx="5429250" cy="461963"/>
          </a:xfrm>
          <a:prstGeom prst="rect">
            <a:avLst/>
          </a:prstGeom>
          <a:noFill/>
          <a:ln w="19050" cap="flat" cmpd="sng">
            <a:solidFill>
              <a:srgbClr val="FFC000"/>
            </a:solidFill>
            <a:prstDash val="sysDash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孙中山对袁世凯称帝的态度是怎样的？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4341" name="组合 17"/>
          <p:cNvGrpSpPr/>
          <p:nvPr/>
        </p:nvGrpSpPr>
        <p:grpSpPr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7" name="椭圆 6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HK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300000000000000" pitchFamily="18" charset="-120"/>
                <a:cs typeface="+mn-cs"/>
              </a:endParaRPr>
            </a:p>
          </p:txBody>
        </p:sp>
        <p:sp>
          <p:nvSpPr>
            <p:cNvPr id="14343" name="任意多边形 3"/>
            <p:cNvSpPr/>
            <p:nvPr/>
          </p:nvSpPr>
          <p:spPr>
            <a:xfrm>
              <a:off x="323850" y="214313"/>
              <a:ext cx="333375" cy="3127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44" name="矩形 4"/>
            <p:cNvSpPr/>
            <p:nvPr/>
          </p:nvSpPr>
          <p:spPr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000" b="1" dirty="0">
                  <a:latin typeface="微软雅黑" panose="020B0503020204020204" charset="-122"/>
                  <a:ea typeface="微软雅黑" panose="020B0503020204020204" charset="-122"/>
                </a:rPr>
                <a:t>新课讲解</a:t>
              </a:r>
              <a:endParaRPr lang="zh-CN" altLang="en-US" sz="2000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5361" name="TextBox 1"/>
          <p:cNvSpPr txBox="1"/>
          <p:nvPr/>
        </p:nvSpPr>
        <p:spPr>
          <a:xfrm>
            <a:off x="1214438" y="814388"/>
            <a:ext cx="3071812" cy="4000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</a:rPr>
              <a:t>、护国战争爆发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4438" y="1338263"/>
            <a:ext cx="7215187" cy="2733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</a:rPr>
              <a:t>时间：</a:t>
            </a:r>
            <a:r>
              <a:rPr lang="en-US" altLang="zh-CN" sz="1600" dirty="0">
                <a:latin typeface="微软雅黑" panose="020B0503020204020204" charset="-122"/>
                <a:ea typeface="微软雅黑" panose="020B0503020204020204" charset="-122"/>
              </a:rPr>
              <a:t>1915</a:t>
            </a: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</a:rPr>
              <a:t>年底</a:t>
            </a:r>
            <a:endParaRPr lang="zh-CN" altLang="en-US" sz="160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</a:rPr>
              <a:t>主要人物：蔡锷、李烈钧、唐继尧</a:t>
            </a:r>
            <a:endParaRPr lang="zh-CN" altLang="en-US" sz="160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</a:rPr>
              <a:t>地点：云南</a:t>
            </a:r>
            <a:endParaRPr lang="zh-CN" altLang="en-US" sz="160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</a:rPr>
              <a:t>经过：宣告独立，组织护国军北上讨袁；不少省份积极响应，宣布独立，脱离袁世凯政府。</a:t>
            </a:r>
            <a:endParaRPr lang="zh-CN" altLang="en-US" sz="160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</a:rPr>
              <a:t>结果：</a:t>
            </a:r>
            <a:r>
              <a:rPr lang="en-US" altLang="zh-CN" sz="1600" dirty="0">
                <a:latin typeface="微软雅黑" panose="020B0503020204020204" charset="-122"/>
                <a:ea typeface="微软雅黑" panose="020B0503020204020204" charset="-122"/>
              </a:rPr>
              <a:t>1916</a:t>
            </a: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</a:rPr>
              <a:t>年袁世凯被迫取消帝制，</a:t>
            </a:r>
            <a:r>
              <a:rPr lang="en-US" altLang="zh-CN" sz="1600" dirty="0">
                <a:latin typeface="微软雅黑" panose="020B0503020204020204" charset="-122"/>
                <a:ea typeface="微软雅黑" panose="020B0503020204020204" charset="-122"/>
              </a:rPr>
              <a:t>6</a:t>
            </a: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</a:rPr>
              <a:t>月在绝望中死去。</a:t>
            </a:r>
            <a:endParaRPr lang="zh-CN" altLang="en-US" sz="160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</a:rPr>
              <a:t>意义：它挫败了袁世凯的复辟阴谋，使民主共和观念深入人心，推动了民主革命的发展。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5363" name="组合 17"/>
          <p:cNvGrpSpPr/>
          <p:nvPr/>
        </p:nvGrpSpPr>
        <p:grpSpPr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5" name="椭圆 4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HK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300000000000000" pitchFamily="18" charset="-120"/>
                <a:cs typeface="+mn-cs"/>
              </a:endParaRPr>
            </a:p>
          </p:txBody>
        </p:sp>
        <p:sp>
          <p:nvSpPr>
            <p:cNvPr id="15365" name="任意多边形 3"/>
            <p:cNvSpPr/>
            <p:nvPr/>
          </p:nvSpPr>
          <p:spPr>
            <a:xfrm>
              <a:off x="323850" y="214313"/>
              <a:ext cx="333375" cy="3127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6" name="矩形 4"/>
            <p:cNvSpPr/>
            <p:nvPr/>
          </p:nvSpPr>
          <p:spPr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000" b="1" dirty="0">
                  <a:latin typeface="微软雅黑" panose="020B0503020204020204" charset="-122"/>
                  <a:ea typeface="微软雅黑" panose="020B0503020204020204" charset="-122"/>
                </a:rPr>
                <a:t>新课讲解</a:t>
              </a:r>
              <a:endParaRPr lang="zh-CN" altLang="en-US" sz="2000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6385" name="图片 3"/>
          <p:cNvPicPr>
            <a:picLocks noChangeAspect="1"/>
          </p:cNvPicPr>
          <p:nvPr/>
        </p:nvPicPr>
        <p:blipFill>
          <a:blip r:embed="rId1">
            <a:lum bright="6000" contrast="29999"/>
          </a:blip>
          <a:stretch>
            <a:fillRect/>
          </a:stretch>
        </p:blipFill>
        <p:spPr>
          <a:xfrm>
            <a:off x="928688" y="785813"/>
            <a:ext cx="4000500" cy="3387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6" name="TextBox 3"/>
          <p:cNvSpPr txBox="1"/>
          <p:nvPr/>
        </p:nvSpPr>
        <p:spPr>
          <a:xfrm>
            <a:off x="1571625" y="4202113"/>
            <a:ext cx="2571750" cy="3698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护国战争形势示意图</a:t>
            </a:r>
            <a:endParaRPr lang="zh-CN" altLang="en-US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6387" name="Picture 4" descr="http://p3.so.qhmsg.com/bdr/_240_/t013979a8ef1e4340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25" y="1285875"/>
            <a:ext cx="1857375" cy="1273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8" name="TextBox 5"/>
          <p:cNvSpPr txBox="1"/>
          <p:nvPr/>
        </p:nvSpPr>
        <p:spPr>
          <a:xfrm>
            <a:off x="1071563" y="1785938"/>
            <a:ext cx="642937" cy="708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蔡锷</a:t>
            </a:r>
            <a:endParaRPr lang="zh-CN" altLang="en-US" sz="20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89" name="TextBox 6"/>
          <p:cNvSpPr txBox="1"/>
          <p:nvPr/>
        </p:nvSpPr>
        <p:spPr>
          <a:xfrm>
            <a:off x="5072063" y="714375"/>
            <a:ext cx="3214687" cy="3416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</a:rPr>
              <a:t>蔡锷，湖南人，是中华民国初年的杰出军事领袖。他积极参加反对袁世凯称帝、维护民主共和国政体的护国军起义。在护国战争中，他抱病参战，指挥劣势军队顶住了优势敌人的进攻，逼迫敌军停战议和，表现了他坚定不移、临危不惧的精神和为国为民战斗到底的英雄气概。</a:t>
            </a:r>
            <a:endParaRPr lang="zh-CN" altLang="en-US" sz="16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6390" name="组合 17"/>
          <p:cNvGrpSpPr/>
          <p:nvPr/>
        </p:nvGrpSpPr>
        <p:grpSpPr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8" name="椭圆 7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HK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300000000000000" pitchFamily="18" charset="-120"/>
                <a:cs typeface="+mn-cs"/>
              </a:endParaRPr>
            </a:p>
          </p:txBody>
        </p:sp>
        <p:sp>
          <p:nvSpPr>
            <p:cNvPr id="16392" name="任意多边形 3"/>
            <p:cNvSpPr/>
            <p:nvPr/>
          </p:nvSpPr>
          <p:spPr>
            <a:xfrm>
              <a:off x="323850" y="214313"/>
              <a:ext cx="333375" cy="3127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393" name="矩形 4"/>
            <p:cNvSpPr/>
            <p:nvPr/>
          </p:nvSpPr>
          <p:spPr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000" b="1" dirty="0">
                  <a:latin typeface="微软雅黑" panose="020B0503020204020204" charset="-122"/>
                  <a:ea typeface="微软雅黑" panose="020B0503020204020204" charset="-122"/>
                </a:rPr>
                <a:t>新课讲解</a:t>
              </a:r>
              <a:endParaRPr lang="zh-CN" altLang="en-US" sz="2000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8433" name="TextBox 1"/>
          <p:cNvSpPr txBox="1"/>
          <p:nvPr/>
        </p:nvSpPr>
        <p:spPr>
          <a:xfrm>
            <a:off x="1857375" y="1017588"/>
            <a:ext cx="5214938" cy="461962"/>
          </a:xfrm>
          <a:prstGeom prst="rect">
            <a:avLst/>
          </a:prstGeom>
          <a:noFill/>
          <a:ln w="19050" cap="flat" cmpd="sng">
            <a:solidFill>
              <a:srgbClr val="FFC000"/>
            </a:solidFill>
            <a:prstDash val="sysDash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袁世凯复辟帝制为什么失败了？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85938" y="1714500"/>
            <a:ext cx="5786437" cy="17541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50000"/>
              </a:lnSpc>
            </a:pP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）复辟帝制违背历史发展潮流；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） 辛亥革命后，民主共和观念深入人心；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）护国运动的开展，各地讨袁势力的强大。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）“二十一条”出卖了国家民族利益，引起众怒。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8435" name="组合 17"/>
          <p:cNvGrpSpPr/>
          <p:nvPr/>
        </p:nvGrpSpPr>
        <p:grpSpPr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7" name="椭圆 6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HK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300000000000000" pitchFamily="18" charset="-120"/>
                <a:cs typeface="+mn-cs"/>
              </a:endParaRPr>
            </a:p>
          </p:txBody>
        </p:sp>
        <p:sp>
          <p:nvSpPr>
            <p:cNvPr id="18437" name="任意多边形 3"/>
            <p:cNvSpPr/>
            <p:nvPr/>
          </p:nvSpPr>
          <p:spPr>
            <a:xfrm>
              <a:off x="323850" y="214313"/>
              <a:ext cx="333375" cy="3127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38" name="矩形 4"/>
            <p:cNvSpPr/>
            <p:nvPr/>
          </p:nvSpPr>
          <p:spPr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000" b="1" dirty="0">
                  <a:latin typeface="微软雅黑" panose="020B0503020204020204" charset="-122"/>
                  <a:ea typeface="微软雅黑" panose="020B0503020204020204" charset="-122"/>
                </a:rPr>
                <a:t>探究讨论</a:t>
              </a:r>
              <a:endParaRPr lang="zh-CN" altLang="en-US" sz="2000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9457" name="TextBox 1"/>
          <p:cNvSpPr txBox="1"/>
          <p:nvPr/>
        </p:nvSpPr>
        <p:spPr>
          <a:xfrm>
            <a:off x="928688" y="785813"/>
            <a:ext cx="2071687" cy="4000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四、军阀割据</a:t>
            </a:r>
            <a:endParaRPr lang="zh-CN" altLang="en-US" sz="20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714375" y="1554163"/>
          <a:ext cx="7429553" cy="2468880"/>
        </p:xfrm>
        <a:graphic>
          <a:graphicData uri="http://schemas.openxmlformats.org/drawingml/2006/table">
            <a:tbl>
              <a:tblPr/>
              <a:tblGrid>
                <a:gridCol w="2475439"/>
                <a:gridCol w="2025155"/>
                <a:gridCol w="2928959"/>
              </a:tblGrid>
              <a:tr h="411480">
                <a:tc>
                  <a:txBody>
                    <a:bodyPr/>
                    <a:lstStyle/>
                    <a:p>
                      <a:pPr indent="266700"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0" kern="100" dirty="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/>
                        </a:rPr>
                        <a:t>派系</a:t>
                      </a:r>
                      <a:endParaRPr lang="zh-CN" sz="1800" b="0" kern="100" dirty="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0" kern="10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/>
                        </a:rPr>
                        <a:t>代表人物</a:t>
                      </a:r>
                      <a:endParaRPr lang="zh-CN" sz="1800" b="0" kern="10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0" kern="10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/>
                        </a:rPr>
                        <a:t>依靠的帝国主义国家</a:t>
                      </a:r>
                      <a:endParaRPr lang="zh-CN" sz="1800" b="0" kern="10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 indent="266700"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0" kern="100" dirty="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/>
                        </a:rPr>
                        <a:t>直系</a:t>
                      </a:r>
                      <a:endParaRPr lang="zh-CN" sz="1800" b="0" kern="100" dirty="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0" kern="100" dirty="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/>
                        </a:rPr>
                        <a:t>冯国璋、曹锟</a:t>
                      </a:r>
                      <a:endParaRPr lang="zh-CN" sz="1800" b="0" kern="100" dirty="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0" kern="10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/>
                        </a:rPr>
                        <a:t>美、英</a:t>
                      </a:r>
                      <a:endParaRPr lang="zh-CN" sz="1800" b="0" kern="10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 indent="266700"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0" kern="100" dirty="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/>
                        </a:rPr>
                        <a:t>皖系</a:t>
                      </a:r>
                      <a:endParaRPr lang="zh-CN" sz="1800" b="0" kern="100" dirty="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0" kern="100" dirty="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/>
                        </a:rPr>
                        <a:t>段祺瑞</a:t>
                      </a:r>
                      <a:endParaRPr lang="zh-CN" sz="1800" b="0" kern="100" dirty="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0" kern="100" dirty="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/>
                        </a:rPr>
                        <a:t>日本</a:t>
                      </a:r>
                      <a:endParaRPr lang="zh-CN" sz="1800" b="0" kern="100" dirty="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 indent="266700"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0" kern="10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/>
                        </a:rPr>
                        <a:t>奉系</a:t>
                      </a:r>
                      <a:endParaRPr lang="zh-CN" sz="1800" b="0" kern="10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0" kern="100" dirty="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/>
                        </a:rPr>
                        <a:t>张作霖</a:t>
                      </a:r>
                      <a:endParaRPr lang="zh-CN" sz="1800" b="0" kern="100" dirty="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0" kern="100" dirty="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/>
                        </a:rPr>
                        <a:t>日本</a:t>
                      </a:r>
                      <a:endParaRPr lang="zh-CN" sz="1800" b="0" kern="100" dirty="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 indent="266700"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0" kern="10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/>
                        </a:rPr>
                        <a:t>滇系</a:t>
                      </a:r>
                      <a:endParaRPr lang="zh-CN" sz="1800" b="0" kern="10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0" kern="100" dirty="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/>
                        </a:rPr>
                        <a:t>唐继尧</a:t>
                      </a:r>
                      <a:endParaRPr lang="zh-CN" sz="1800" b="0" kern="100" dirty="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0" kern="100" dirty="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/>
                        </a:rPr>
                        <a:t>美、英</a:t>
                      </a:r>
                      <a:endParaRPr lang="zh-CN" sz="1800" b="0" kern="100" dirty="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 indent="266700"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0" kern="10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/>
                        </a:rPr>
                        <a:t>桂系</a:t>
                      </a:r>
                      <a:endParaRPr lang="zh-CN" sz="1800" b="0" kern="10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0" kern="100" dirty="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/>
                        </a:rPr>
                        <a:t>陆荣廷</a:t>
                      </a:r>
                      <a:endParaRPr lang="zh-CN" sz="1800" b="0" kern="100" dirty="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800" b="0" kern="100" dirty="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/>
                        </a:rPr>
                        <a:t>美、英</a:t>
                      </a:r>
                      <a:r>
                        <a:rPr lang="en-US" sz="1800" b="0" kern="100" dirty="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/>
                        </a:rPr>
                        <a:t>  </a:t>
                      </a:r>
                      <a:r>
                        <a:rPr lang="zh-CN" sz="1800" b="0" kern="100" dirty="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/>
                        </a:rPr>
                        <a:t>美、英</a:t>
                      </a:r>
                      <a:endParaRPr lang="zh-CN" sz="1800" b="0" kern="100" dirty="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2" name="Group 4"/>
          <p:cNvGrpSpPr/>
          <p:nvPr/>
        </p:nvGrpSpPr>
        <p:grpSpPr>
          <a:xfrm>
            <a:off x="714375" y="1357313"/>
            <a:ext cx="7715250" cy="2847975"/>
            <a:chOff x="0" y="0"/>
            <a:chExt cx="5843" cy="3305"/>
          </a:xfrm>
        </p:grpSpPr>
        <p:pic>
          <p:nvPicPr>
            <p:cNvPr id="19489" name="Picture 5" descr="段祺瑞（1865—1936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882" y="0"/>
              <a:ext cx="2041" cy="3209"/>
            </a:xfrm>
            <a:prstGeom prst="rect">
              <a:avLst/>
            </a:prstGeom>
            <a:noFill/>
            <a:ln w="76200" cap="flat" cmpd="tri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19490" name="Rectangle 6"/>
            <p:cNvSpPr/>
            <p:nvPr/>
          </p:nvSpPr>
          <p:spPr>
            <a:xfrm>
              <a:off x="2336" y="2876"/>
              <a:ext cx="694" cy="429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anchor="t">
              <a:spAutoFit/>
            </a:bodyPr>
            <a:p>
              <a:r>
                <a:rPr lang="zh-CN" altLang="en-US" dirty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段祺瑞</a:t>
              </a:r>
              <a:endParaRPr lang="zh-CN" altLang="en-US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pic>
          <p:nvPicPr>
            <p:cNvPr id="19491" name="Picture 7" descr="U48P1T1D4259740F21DT2004090803093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2076" cy="320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92" name="Rectangle 8"/>
            <p:cNvSpPr/>
            <p:nvPr/>
          </p:nvSpPr>
          <p:spPr>
            <a:xfrm>
              <a:off x="295" y="2795"/>
              <a:ext cx="733" cy="429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anchor="ctr">
              <a:spAutoFit/>
            </a:bodyPr>
            <a:p>
              <a:r>
                <a:rPr lang="zh-CN" altLang="en-US" dirty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冯国璋</a:t>
              </a:r>
              <a:endParaRPr lang="zh-CN" altLang="en-US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pic>
          <p:nvPicPr>
            <p:cNvPr id="19493" name="Picture 9" descr="834344afae6699effbed50da">
              <a:hlinkClick r:id="rId3"/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969" y="0"/>
              <a:ext cx="1874" cy="320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94" name="Rectangle 10"/>
            <p:cNvSpPr/>
            <p:nvPr/>
          </p:nvSpPr>
          <p:spPr>
            <a:xfrm>
              <a:off x="4232" y="2851"/>
              <a:ext cx="745" cy="429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anchor="ctr">
              <a:spAutoFit/>
            </a:bodyPr>
            <a:p>
              <a:r>
                <a:rPr lang="zh-CN" altLang="en-US" dirty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张作霖</a:t>
              </a:r>
              <a:endParaRPr lang="zh-CN" altLang="en-US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9495" name="组合 17"/>
          <p:cNvGrpSpPr/>
          <p:nvPr/>
        </p:nvGrpSpPr>
        <p:grpSpPr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12" name="椭圆 11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HK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300000000000000" pitchFamily="18" charset="-120"/>
                <a:cs typeface="+mn-cs"/>
              </a:endParaRPr>
            </a:p>
          </p:txBody>
        </p:sp>
        <p:sp>
          <p:nvSpPr>
            <p:cNvPr id="19497" name="任意多边形 3"/>
            <p:cNvSpPr/>
            <p:nvPr/>
          </p:nvSpPr>
          <p:spPr>
            <a:xfrm>
              <a:off x="323850" y="214313"/>
              <a:ext cx="333375" cy="3127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498" name="矩形 4"/>
            <p:cNvSpPr/>
            <p:nvPr/>
          </p:nvSpPr>
          <p:spPr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000" b="1" dirty="0">
                  <a:latin typeface="微软雅黑" panose="020B0503020204020204" charset="-122"/>
                  <a:ea typeface="微软雅黑" panose="020B0503020204020204" charset="-122"/>
                </a:rPr>
                <a:t>新课讲解</a:t>
              </a:r>
              <a:endParaRPr lang="zh-CN" altLang="en-US" sz="2000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0481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5813" y="844550"/>
            <a:ext cx="3357562" cy="36560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Rectangle 6"/>
          <p:cNvSpPr/>
          <p:nvPr/>
        </p:nvSpPr>
        <p:spPr>
          <a:xfrm>
            <a:off x="4429125" y="2000250"/>
            <a:ext cx="4343400" cy="8524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</a:rPr>
              <a:t>从这张地图上，你感觉当时中国处于怎样的一种局面？用一个词形容一下。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Oval 9"/>
          <p:cNvSpPr/>
          <p:nvPr/>
        </p:nvSpPr>
        <p:spPr>
          <a:xfrm>
            <a:off x="857250" y="844550"/>
            <a:ext cx="1000125" cy="357188"/>
          </a:xfrm>
          <a:prstGeom prst="ellipse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Rectangle 10"/>
          <p:cNvSpPr/>
          <p:nvPr/>
        </p:nvSpPr>
        <p:spPr>
          <a:xfrm>
            <a:off x="4357688" y="936625"/>
            <a:ext cx="4343400" cy="777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袁世凯死后，北洋军阀很快分裂为哪三大派系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?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找出三大派系军阀控制的范围。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" name="组合 8"/>
          <p:cNvGrpSpPr/>
          <p:nvPr/>
        </p:nvGrpSpPr>
        <p:grpSpPr>
          <a:xfrm>
            <a:off x="1428750" y="2273300"/>
            <a:ext cx="1831975" cy="1695450"/>
            <a:chOff x="1428728" y="2666994"/>
            <a:chExt cx="1831763" cy="2260326"/>
          </a:xfrm>
        </p:grpSpPr>
        <p:sp>
          <p:nvSpPr>
            <p:cNvPr id="7" name="任意多边形 6"/>
            <p:cNvSpPr/>
            <p:nvPr/>
          </p:nvSpPr>
          <p:spPr>
            <a:xfrm>
              <a:off x="2428737" y="2952710"/>
              <a:ext cx="831754" cy="1974610"/>
            </a:xfrm>
            <a:custGeom>
              <a:avLst/>
              <a:gdLst>
                <a:gd name="connsiteX0" fmla="*/ 132522 w 831631"/>
                <a:gd name="connsiteY0" fmla="*/ 1789044 h 1974574"/>
                <a:gd name="connsiteX1" fmla="*/ 172278 w 831631"/>
                <a:gd name="connsiteY1" fmla="*/ 1577009 h 1974574"/>
                <a:gd name="connsiteX2" fmla="*/ 198783 w 831631"/>
                <a:gd name="connsiteY2" fmla="*/ 1537252 h 1974574"/>
                <a:gd name="connsiteX3" fmla="*/ 238539 w 831631"/>
                <a:gd name="connsiteY3" fmla="*/ 1524000 h 1974574"/>
                <a:gd name="connsiteX4" fmla="*/ 344557 w 831631"/>
                <a:gd name="connsiteY4" fmla="*/ 1444487 h 1974574"/>
                <a:gd name="connsiteX5" fmla="*/ 384313 w 831631"/>
                <a:gd name="connsiteY5" fmla="*/ 1404731 h 1974574"/>
                <a:gd name="connsiteX6" fmla="*/ 437322 w 831631"/>
                <a:gd name="connsiteY6" fmla="*/ 1378226 h 1974574"/>
                <a:gd name="connsiteX7" fmla="*/ 450574 w 831631"/>
                <a:gd name="connsiteY7" fmla="*/ 1325218 h 1974574"/>
                <a:gd name="connsiteX8" fmla="*/ 437322 w 831631"/>
                <a:gd name="connsiteY8" fmla="*/ 1272209 h 1974574"/>
                <a:gd name="connsiteX9" fmla="*/ 278296 w 831631"/>
                <a:gd name="connsiteY9" fmla="*/ 1139687 h 1974574"/>
                <a:gd name="connsiteX10" fmla="*/ 198783 w 831631"/>
                <a:gd name="connsiteY10" fmla="*/ 1073426 h 1974574"/>
                <a:gd name="connsiteX11" fmla="*/ 172278 w 831631"/>
                <a:gd name="connsiteY11" fmla="*/ 1046922 h 1974574"/>
                <a:gd name="connsiteX12" fmla="*/ 119270 w 831631"/>
                <a:gd name="connsiteY12" fmla="*/ 1033670 h 1974574"/>
                <a:gd name="connsiteX13" fmla="*/ 106017 w 831631"/>
                <a:gd name="connsiteY13" fmla="*/ 993913 h 1974574"/>
                <a:gd name="connsiteX14" fmla="*/ 53009 w 831631"/>
                <a:gd name="connsiteY14" fmla="*/ 954157 h 1974574"/>
                <a:gd name="connsiteX15" fmla="*/ 66261 w 831631"/>
                <a:gd name="connsiteY15" fmla="*/ 887896 h 1974574"/>
                <a:gd name="connsiteX16" fmla="*/ 39757 w 831631"/>
                <a:gd name="connsiteY16" fmla="*/ 702365 h 1974574"/>
                <a:gd name="connsiteX17" fmla="*/ 13252 w 831631"/>
                <a:gd name="connsiteY17" fmla="*/ 662609 h 1974574"/>
                <a:gd name="connsiteX18" fmla="*/ 53009 w 831631"/>
                <a:gd name="connsiteY18" fmla="*/ 583096 h 1974574"/>
                <a:gd name="connsiteX19" fmla="*/ 92765 w 831631"/>
                <a:gd name="connsiteY19" fmla="*/ 556592 h 1974574"/>
                <a:gd name="connsiteX20" fmla="*/ 79513 w 831631"/>
                <a:gd name="connsiteY20" fmla="*/ 424070 h 1974574"/>
                <a:gd name="connsiteX21" fmla="*/ 0 w 831631"/>
                <a:gd name="connsiteY21" fmla="*/ 371061 h 1974574"/>
                <a:gd name="connsiteX22" fmla="*/ 13252 w 831631"/>
                <a:gd name="connsiteY22" fmla="*/ 251792 h 1974574"/>
                <a:gd name="connsiteX23" fmla="*/ 106017 w 831631"/>
                <a:gd name="connsiteY23" fmla="*/ 145774 h 1974574"/>
                <a:gd name="connsiteX24" fmla="*/ 159026 w 831631"/>
                <a:gd name="connsiteY24" fmla="*/ 53009 h 1974574"/>
                <a:gd name="connsiteX25" fmla="*/ 198783 w 831631"/>
                <a:gd name="connsiteY25" fmla="*/ 26505 h 1974574"/>
                <a:gd name="connsiteX26" fmla="*/ 225287 w 831631"/>
                <a:gd name="connsiteY26" fmla="*/ 0 h 1974574"/>
                <a:gd name="connsiteX27" fmla="*/ 291548 w 831631"/>
                <a:gd name="connsiteY27" fmla="*/ 13252 h 1974574"/>
                <a:gd name="connsiteX28" fmla="*/ 371061 w 831631"/>
                <a:gd name="connsiteY28" fmla="*/ 26505 h 1974574"/>
                <a:gd name="connsiteX29" fmla="*/ 410817 w 831631"/>
                <a:gd name="connsiteY29" fmla="*/ 79513 h 1974574"/>
                <a:gd name="connsiteX30" fmla="*/ 516835 w 831631"/>
                <a:gd name="connsiteY30" fmla="*/ 66261 h 1974574"/>
                <a:gd name="connsiteX31" fmla="*/ 556591 w 831631"/>
                <a:gd name="connsiteY31" fmla="*/ 26505 h 1974574"/>
                <a:gd name="connsiteX32" fmla="*/ 596348 w 831631"/>
                <a:gd name="connsiteY32" fmla="*/ 0 h 1974574"/>
                <a:gd name="connsiteX33" fmla="*/ 649357 w 831631"/>
                <a:gd name="connsiteY33" fmla="*/ 13252 h 1974574"/>
                <a:gd name="connsiteX34" fmla="*/ 768626 w 831631"/>
                <a:gd name="connsiteY34" fmla="*/ 79513 h 1974574"/>
                <a:gd name="connsiteX35" fmla="*/ 609600 w 831631"/>
                <a:gd name="connsiteY35" fmla="*/ 119270 h 1974574"/>
                <a:gd name="connsiteX36" fmla="*/ 596348 w 831631"/>
                <a:gd name="connsiteY36" fmla="*/ 159026 h 1974574"/>
                <a:gd name="connsiteX37" fmla="*/ 569843 w 831631"/>
                <a:gd name="connsiteY37" fmla="*/ 185531 h 1974574"/>
                <a:gd name="connsiteX38" fmla="*/ 543339 w 831631"/>
                <a:gd name="connsiteY38" fmla="*/ 238539 h 1974574"/>
                <a:gd name="connsiteX39" fmla="*/ 516835 w 831631"/>
                <a:gd name="connsiteY39" fmla="*/ 265044 h 1974574"/>
                <a:gd name="connsiteX40" fmla="*/ 463826 w 831631"/>
                <a:gd name="connsiteY40" fmla="*/ 331305 h 1974574"/>
                <a:gd name="connsiteX41" fmla="*/ 450574 w 831631"/>
                <a:gd name="connsiteY41" fmla="*/ 371061 h 1974574"/>
                <a:gd name="connsiteX42" fmla="*/ 397565 w 831631"/>
                <a:gd name="connsiteY42" fmla="*/ 437322 h 1974574"/>
                <a:gd name="connsiteX43" fmla="*/ 132522 w 831631"/>
                <a:gd name="connsiteY43" fmla="*/ 437322 h 1974574"/>
                <a:gd name="connsiteX44" fmla="*/ 79513 w 831631"/>
                <a:gd name="connsiteY44" fmla="*/ 503583 h 1974574"/>
                <a:gd name="connsiteX45" fmla="*/ 132522 w 831631"/>
                <a:gd name="connsiteY45" fmla="*/ 530087 h 1974574"/>
                <a:gd name="connsiteX46" fmla="*/ 265043 w 831631"/>
                <a:gd name="connsiteY46" fmla="*/ 556592 h 1974574"/>
                <a:gd name="connsiteX47" fmla="*/ 291548 w 831631"/>
                <a:gd name="connsiteY47" fmla="*/ 583096 h 1974574"/>
                <a:gd name="connsiteX48" fmla="*/ 331304 w 831631"/>
                <a:gd name="connsiteY48" fmla="*/ 649357 h 1974574"/>
                <a:gd name="connsiteX49" fmla="*/ 344557 w 831631"/>
                <a:gd name="connsiteY49" fmla="*/ 689113 h 1974574"/>
                <a:gd name="connsiteX50" fmla="*/ 371061 w 831631"/>
                <a:gd name="connsiteY50" fmla="*/ 715618 h 1974574"/>
                <a:gd name="connsiteX51" fmla="*/ 424070 w 831631"/>
                <a:gd name="connsiteY51" fmla="*/ 927652 h 1974574"/>
                <a:gd name="connsiteX52" fmla="*/ 450574 w 831631"/>
                <a:gd name="connsiteY52" fmla="*/ 954157 h 1974574"/>
                <a:gd name="connsiteX53" fmla="*/ 530087 w 831631"/>
                <a:gd name="connsiteY53" fmla="*/ 980661 h 1974574"/>
                <a:gd name="connsiteX54" fmla="*/ 636104 w 831631"/>
                <a:gd name="connsiteY54" fmla="*/ 967409 h 1974574"/>
                <a:gd name="connsiteX55" fmla="*/ 689113 w 831631"/>
                <a:gd name="connsiteY55" fmla="*/ 901148 h 1974574"/>
                <a:gd name="connsiteX56" fmla="*/ 715617 w 831631"/>
                <a:gd name="connsiteY56" fmla="*/ 940905 h 1974574"/>
                <a:gd name="connsiteX57" fmla="*/ 649357 w 831631"/>
                <a:gd name="connsiteY57" fmla="*/ 1033670 h 1974574"/>
                <a:gd name="connsiteX58" fmla="*/ 689113 w 831631"/>
                <a:gd name="connsiteY58" fmla="*/ 1086679 h 1974574"/>
                <a:gd name="connsiteX59" fmla="*/ 702365 w 831631"/>
                <a:gd name="connsiteY59" fmla="*/ 1152939 h 1974574"/>
                <a:gd name="connsiteX60" fmla="*/ 689113 w 831631"/>
                <a:gd name="connsiteY60" fmla="*/ 1338470 h 1974574"/>
                <a:gd name="connsiteX61" fmla="*/ 662609 w 831631"/>
                <a:gd name="connsiteY61" fmla="*/ 1417983 h 1974574"/>
                <a:gd name="connsiteX62" fmla="*/ 609600 w 831631"/>
                <a:gd name="connsiteY62" fmla="*/ 1470992 h 1974574"/>
                <a:gd name="connsiteX63" fmla="*/ 569843 w 831631"/>
                <a:gd name="connsiteY63" fmla="*/ 1550505 h 1974574"/>
                <a:gd name="connsiteX64" fmla="*/ 556591 w 831631"/>
                <a:gd name="connsiteY64" fmla="*/ 1590261 h 1974574"/>
                <a:gd name="connsiteX65" fmla="*/ 477078 w 831631"/>
                <a:gd name="connsiteY65" fmla="*/ 1696279 h 1974574"/>
                <a:gd name="connsiteX66" fmla="*/ 463826 w 831631"/>
                <a:gd name="connsiteY66" fmla="*/ 1736035 h 1974574"/>
                <a:gd name="connsiteX67" fmla="*/ 371061 w 831631"/>
                <a:gd name="connsiteY67" fmla="*/ 1828800 h 1974574"/>
                <a:gd name="connsiteX68" fmla="*/ 357809 w 831631"/>
                <a:gd name="connsiteY68" fmla="*/ 1868557 h 1974574"/>
                <a:gd name="connsiteX69" fmla="*/ 291548 w 831631"/>
                <a:gd name="connsiteY69" fmla="*/ 1934818 h 1974574"/>
                <a:gd name="connsiteX70" fmla="*/ 265043 w 831631"/>
                <a:gd name="connsiteY70" fmla="*/ 1974574 h 1974574"/>
                <a:gd name="connsiteX71" fmla="*/ 212035 w 831631"/>
                <a:gd name="connsiteY71" fmla="*/ 1881809 h 1974574"/>
                <a:gd name="connsiteX72" fmla="*/ 185530 w 831631"/>
                <a:gd name="connsiteY72" fmla="*/ 1855305 h 1974574"/>
                <a:gd name="connsiteX73" fmla="*/ 172278 w 831631"/>
                <a:gd name="connsiteY73" fmla="*/ 1749287 h 1974574"/>
                <a:gd name="connsiteX74" fmla="*/ 132522 w 831631"/>
                <a:gd name="connsiteY74" fmla="*/ 1789044 h 1974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831631" h="1974574">
                  <a:moveTo>
                    <a:pt x="132522" y="1789044"/>
                  </a:moveTo>
                  <a:cubicBezTo>
                    <a:pt x="137185" y="1742415"/>
                    <a:pt x="138890" y="1627090"/>
                    <a:pt x="172278" y="1577009"/>
                  </a:cubicBezTo>
                  <a:cubicBezTo>
                    <a:pt x="181113" y="1563757"/>
                    <a:pt x="186346" y="1547202"/>
                    <a:pt x="198783" y="1537252"/>
                  </a:cubicBezTo>
                  <a:cubicBezTo>
                    <a:pt x="209691" y="1528526"/>
                    <a:pt x="225287" y="1528417"/>
                    <a:pt x="238539" y="1524000"/>
                  </a:cubicBezTo>
                  <a:cubicBezTo>
                    <a:pt x="314678" y="1447861"/>
                    <a:pt x="275167" y="1467616"/>
                    <a:pt x="344557" y="1444487"/>
                  </a:cubicBezTo>
                  <a:cubicBezTo>
                    <a:pt x="357809" y="1431235"/>
                    <a:pt x="369063" y="1415624"/>
                    <a:pt x="384313" y="1404731"/>
                  </a:cubicBezTo>
                  <a:cubicBezTo>
                    <a:pt x="400389" y="1393248"/>
                    <a:pt x="424675" y="1393402"/>
                    <a:pt x="437322" y="1378226"/>
                  </a:cubicBezTo>
                  <a:cubicBezTo>
                    <a:pt x="448982" y="1364234"/>
                    <a:pt x="446157" y="1342887"/>
                    <a:pt x="450574" y="1325218"/>
                  </a:cubicBezTo>
                  <a:cubicBezTo>
                    <a:pt x="446157" y="1307548"/>
                    <a:pt x="447767" y="1287130"/>
                    <a:pt x="437322" y="1272209"/>
                  </a:cubicBezTo>
                  <a:cubicBezTo>
                    <a:pt x="336022" y="1127494"/>
                    <a:pt x="388370" y="1249756"/>
                    <a:pt x="278296" y="1139687"/>
                  </a:cubicBezTo>
                  <a:cubicBezTo>
                    <a:pt x="218352" y="1079745"/>
                    <a:pt x="293289" y="1152181"/>
                    <a:pt x="198783" y="1073426"/>
                  </a:cubicBezTo>
                  <a:cubicBezTo>
                    <a:pt x="189185" y="1065427"/>
                    <a:pt x="183453" y="1052510"/>
                    <a:pt x="172278" y="1046922"/>
                  </a:cubicBezTo>
                  <a:cubicBezTo>
                    <a:pt x="155988" y="1038777"/>
                    <a:pt x="136939" y="1038087"/>
                    <a:pt x="119270" y="1033670"/>
                  </a:cubicBezTo>
                  <a:cubicBezTo>
                    <a:pt x="114852" y="1020418"/>
                    <a:pt x="114960" y="1004644"/>
                    <a:pt x="106017" y="993913"/>
                  </a:cubicBezTo>
                  <a:cubicBezTo>
                    <a:pt x="91877" y="976946"/>
                    <a:pt x="60764" y="974837"/>
                    <a:pt x="53009" y="954157"/>
                  </a:cubicBezTo>
                  <a:cubicBezTo>
                    <a:pt x="45100" y="933067"/>
                    <a:pt x="61844" y="909983"/>
                    <a:pt x="66261" y="887896"/>
                  </a:cubicBezTo>
                  <a:cubicBezTo>
                    <a:pt x="57426" y="826052"/>
                    <a:pt x="54066" y="763176"/>
                    <a:pt x="39757" y="702365"/>
                  </a:cubicBezTo>
                  <a:cubicBezTo>
                    <a:pt x="36109" y="686861"/>
                    <a:pt x="15505" y="678376"/>
                    <a:pt x="13252" y="662609"/>
                  </a:cubicBezTo>
                  <a:cubicBezTo>
                    <a:pt x="8044" y="626152"/>
                    <a:pt x="28367" y="602809"/>
                    <a:pt x="53009" y="583096"/>
                  </a:cubicBezTo>
                  <a:cubicBezTo>
                    <a:pt x="65446" y="573147"/>
                    <a:pt x="79513" y="565427"/>
                    <a:pt x="92765" y="556592"/>
                  </a:cubicBezTo>
                  <a:cubicBezTo>
                    <a:pt x="101780" y="502502"/>
                    <a:pt x="123536" y="468094"/>
                    <a:pt x="79513" y="424070"/>
                  </a:cubicBezTo>
                  <a:cubicBezTo>
                    <a:pt x="56989" y="401545"/>
                    <a:pt x="0" y="371061"/>
                    <a:pt x="0" y="371061"/>
                  </a:cubicBezTo>
                  <a:cubicBezTo>
                    <a:pt x="4417" y="331305"/>
                    <a:pt x="3550" y="290599"/>
                    <a:pt x="13252" y="251792"/>
                  </a:cubicBezTo>
                  <a:cubicBezTo>
                    <a:pt x="22058" y="216567"/>
                    <a:pt x="97183" y="163441"/>
                    <a:pt x="106017" y="145774"/>
                  </a:cubicBezTo>
                  <a:cubicBezTo>
                    <a:pt x="116410" y="124988"/>
                    <a:pt x="140296" y="71739"/>
                    <a:pt x="159026" y="53009"/>
                  </a:cubicBezTo>
                  <a:cubicBezTo>
                    <a:pt x="170288" y="41747"/>
                    <a:pt x="186346" y="36455"/>
                    <a:pt x="198783" y="26505"/>
                  </a:cubicBezTo>
                  <a:cubicBezTo>
                    <a:pt x="208539" y="18700"/>
                    <a:pt x="216452" y="8835"/>
                    <a:pt x="225287" y="0"/>
                  </a:cubicBezTo>
                  <a:lnTo>
                    <a:pt x="291548" y="13252"/>
                  </a:lnTo>
                  <a:cubicBezTo>
                    <a:pt x="317985" y="18059"/>
                    <a:pt x="347572" y="13456"/>
                    <a:pt x="371061" y="26505"/>
                  </a:cubicBezTo>
                  <a:cubicBezTo>
                    <a:pt x="390368" y="37231"/>
                    <a:pt x="397565" y="61844"/>
                    <a:pt x="410817" y="79513"/>
                  </a:cubicBezTo>
                  <a:cubicBezTo>
                    <a:pt x="446156" y="75096"/>
                    <a:pt x="483365" y="78432"/>
                    <a:pt x="516835" y="66261"/>
                  </a:cubicBezTo>
                  <a:cubicBezTo>
                    <a:pt x="534448" y="59856"/>
                    <a:pt x="542194" y="38503"/>
                    <a:pt x="556591" y="26505"/>
                  </a:cubicBezTo>
                  <a:cubicBezTo>
                    <a:pt x="568827" y="16309"/>
                    <a:pt x="583096" y="8835"/>
                    <a:pt x="596348" y="0"/>
                  </a:cubicBezTo>
                  <a:cubicBezTo>
                    <a:pt x="614018" y="4417"/>
                    <a:pt x="633066" y="5107"/>
                    <a:pt x="649357" y="13252"/>
                  </a:cubicBezTo>
                  <a:cubicBezTo>
                    <a:pt x="831631" y="104389"/>
                    <a:pt x="658684" y="42866"/>
                    <a:pt x="768626" y="79513"/>
                  </a:cubicBezTo>
                  <a:cubicBezTo>
                    <a:pt x="693831" y="154311"/>
                    <a:pt x="814602" y="44725"/>
                    <a:pt x="609600" y="119270"/>
                  </a:cubicBezTo>
                  <a:cubicBezTo>
                    <a:pt x="596472" y="124044"/>
                    <a:pt x="603535" y="147048"/>
                    <a:pt x="596348" y="159026"/>
                  </a:cubicBezTo>
                  <a:cubicBezTo>
                    <a:pt x="589920" y="169740"/>
                    <a:pt x="576774" y="175135"/>
                    <a:pt x="569843" y="185531"/>
                  </a:cubicBezTo>
                  <a:cubicBezTo>
                    <a:pt x="558885" y="201968"/>
                    <a:pt x="554297" y="222102"/>
                    <a:pt x="543339" y="238539"/>
                  </a:cubicBezTo>
                  <a:cubicBezTo>
                    <a:pt x="536408" y="248935"/>
                    <a:pt x="524640" y="255288"/>
                    <a:pt x="516835" y="265044"/>
                  </a:cubicBezTo>
                  <a:cubicBezTo>
                    <a:pt x="449965" y="348632"/>
                    <a:pt x="527820" y="267308"/>
                    <a:pt x="463826" y="331305"/>
                  </a:cubicBezTo>
                  <a:cubicBezTo>
                    <a:pt x="459409" y="344557"/>
                    <a:pt x="456821" y="358567"/>
                    <a:pt x="450574" y="371061"/>
                  </a:cubicBezTo>
                  <a:cubicBezTo>
                    <a:pt x="433855" y="404499"/>
                    <a:pt x="422219" y="412668"/>
                    <a:pt x="397565" y="437322"/>
                  </a:cubicBezTo>
                  <a:cubicBezTo>
                    <a:pt x="287052" y="418903"/>
                    <a:pt x="275266" y="410558"/>
                    <a:pt x="132522" y="437322"/>
                  </a:cubicBezTo>
                  <a:cubicBezTo>
                    <a:pt x="118133" y="440020"/>
                    <a:pt x="83146" y="498133"/>
                    <a:pt x="79513" y="503583"/>
                  </a:cubicBezTo>
                  <a:cubicBezTo>
                    <a:pt x="97183" y="512418"/>
                    <a:pt x="113527" y="524660"/>
                    <a:pt x="132522" y="530087"/>
                  </a:cubicBezTo>
                  <a:cubicBezTo>
                    <a:pt x="175837" y="542463"/>
                    <a:pt x="265043" y="556592"/>
                    <a:pt x="265043" y="556592"/>
                  </a:cubicBezTo>
                  <a:cubicBezTo>
                    <a:pt x="273878" y="565427"/>
                    <a:pt x="285120" y="572382"/>
                    <a:pt x="291548" y="583096"/>
                  </a:cubicBezTo>
                  <a:cubicBezTo>
                    <a:pt x="343162" y="669118"/>
                    <a:pt x="264144" y="582194"/>
                    <a:pt x="331304" y="649357"/>
                  </a:cubicBezTo>
                  <a:cubicBezTo>
                    <a:pt x="335722" y="662609"/>
                    <a:pt x="337370" y="677135"/>
                    <a:pt x="344557" y="689113"/>
                  </a:cubicBezTo>
                  <a:cubicBezTo>
                    <a:pt x="350985" y="699827"/>
                    <a:pt x="368890" y="703314"/>
                    <a:pt x="371061" y="715618"/>
                  </a:cubicBezTo>
                  <a:cubicBezTo>
                    <a:pt x="410059" y="936610"/>
                    <a:pt x="316093" y="891660"/>
                    <a:pt x="424070" y="927652"/>
                  </a:cubicBezTo>
                  <a:cubicBezTo>
                    <a:pt x="432905" y="936487"/>
                    <a:pt x="439399" y="948569"/>
                    <a:pt x="450574" y="954157"/>
                  </a:cubicBezTo>
                  <a:cubicBezTo>
                    <a:pt x="475562" y="966651"/>
                    <a:pt x="530087" y="980661"/>
                    <a:pt x="530087" y="980661"/>
                  </a:cubicBezTo>
                  <a:cubicBezTo>
                    <a:pt x="565426" y="976244"/>
                    <a:pt x="601992" y="977642"/>
                    <a:pt x="636104" y="967409"/>
                  </a:cubicBezTo>
                  <a:cubicBezTo>
                    <a:pt x="651842" y="962688"/>
                    <a:pt x="683760" y="909177"/>
                    <a:pt x="689113" y="901148"/>
                  </a:cubicBezTo>
                  <a:cubicBezTo>
                    <a:pt x="697948" y="914400"/>
                    <a:pt x="712999" y="925195"/>
                    <a:pt x="715617" y="940905"/>
                  </a:cubicBezTo>
                  <a:cubicBezTo>
                    <a:pt x="721661" y="977169"/>
                    <a:pt x="663589" y="1019438"/>
                    <a:pt x="649357" y="1033670"/>
                  </a:cubicBezTo>
                  <a:cubicBezTo>
                    <a:pt x="618797" y="1125344"/>
                    <a:pt x="637608" y="1024873"/>
                    <a:pt x="689113" y="1086679"/>
                  </a:cubicBezTo>
                  <a:cubicBezTo>
                    <a:pt x="703533" y="1103982"/>
                    <a:pt x="697948" y="1130852"/>
                    <a:pt x="702365" y="1152939"/>
                  </a:cubicBezTo>
                  <a:cubicBezTo>
                    <a:pt x="697948" y="1214783"/>
                    <a:pt x="698310" y="1277155"/>
                    <a:pt x="689113" y="1338470"/>
                  </a:cubicBezTo>
                  <a:cubicBezTo>
                    <a:pt x="684969" y="1366099"/>
                    <a:pt x="682364" y="1398228"/>
                    <a:pt x="662609" y="1417983"/>
                  </a:cubicBezTo>
                  <a:lnTo>
                    <a:pt x="609600" y="1470992"/>
                  </a:lnTo>
                  <a:cubicBezTo>
                    <a:pt x="576291" y="1570919"/>
                    <a:pt x="621223" y="1447747"/>
                    <a:pt x="569843" y="1550505"/>
                  </a:cubicBezTo>
                  <a:cubicBezTo>
                    <a:pt x="563596" y="1562999"/>
                    <a:pt x="563375" y="1578050"/>
                    <a:pt x="556591" y="1590261"/>
                  </a:cubicBezTo>
                  <a:cubicBezTo>
                    <a:pt x="519129" y="1657694"/>
                    <a:pt x="517291" y="1656066"/>
                    <a:pt x="477078" y="1696279"/>
                  </a:cubicBezTo>
                  <a:cubicBezTo>
                    <a:pt x="472661" y="1709531"/>
                    <a:pt x="472552" y="1725127"/>
                    <a:pt x="463826" y="1736035"/>
                  </a:cubicBezTo>
                  <a:cubicBezTo>
                    <a:pt x="436508" y="1770182"/>
                    <a:pt x="371061" y="1828800"/>
                    <a:pt x="371061" y="1828800"/>
                  </a:cubicBezTo>
                  <a:cubicBezTo>
                    <a:pt x="366644" y="1842052"/>
                    <a:pt x="366190" y="1857382"/>
                    <a:pt x="357809" y="1868557"/>
                  </a:cubicBezTo>
                  <a:cubicBezTo>
                    <a:pt x="339068" y="1893546"/>
                    <a:pt x="308875" y="1908829"/>
                    <a:pt x="291548" y="1934818"/>
                  </a:cubicBezTo>
                  <a:lnTo>
                    <a:pt x="265043" y="1974574"/>
                  </a:lnTo>
                  <a:cubicBezTo>
                    <a:pt x="246906" y="1938298"/>
                    <a:pt x="237010" y="1913027"/>
                    <a:pt x="212035" y="1881809"/>
                  </a:cubicBezTo>
                  <a:cubicBezTo>
                    <a:pt x="204230" y="1872053"/>
                    <a:pt x="194365" y="1864140"/>
                    <a:pt x="185530" y="1855305"/>
                  </a:cubicBezTo>
                  <a:cubicBezTo>
                    <a:pt x="165294" y="1794594"/>
                    <a:pt x="172278" y="1829517"/>
                    <a:pt x="172278" y="1749287"/>
                  </a:cubicBezTo>
                  <a:lnTo>
                    <a:pt x="132522" y="1789044"/>
                  </a:lnTo>
                  <a:close/>
                </a:path>
              </a:pathLst>
            </a:custGeom>
            <a:solidFill>
              <a:srgbClr val="92D050">
                <a:alpha val="68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1428728" y="2666994"/>
              <a:ext cx="628577" cy="1073021"/>
            </a:xfrm>
            <a:custGeom>
              <a:avLst/>
              <a:gdLst>
                <a:gd name="connsiteX0" fmla="*/ 628758 w 628758"/>
                <a:gd name="connsiteY0" fmla="*/ 0 h 1073426"/>
                <a:gd name="connsiteX1" fmla="*/ 589001 w 628758"/>
                <a:gd name="connsiteY1" fmla="*/ 26504 h 1073426"/>
                <a:gd name="connsiteX2" fmla="*/ 469732 w 628758"/>
                <a:gd name="connsiteY2" fmla="*/ 132522 h 1073426"/>
                <a:gd name="connsiteX3" fmla="*/ 416723 w 628758"/>
                <a:gd name="connsiteY3" fmla="*/ 212035 h 1073426"/>
                <a:gd name="connsiteX4" fmla="*/ 323958 w 628758"/>
                <a:gd name="connsiteY4" fmla="*/ 291548 h 1073426"/>
                <a:gd name="connsiteX5" fmla="*/ 257697 w 628758"/>
                <a:gd name="connsiteY5" fmla="*/ 278296 h 1073426"/>
                <a:gd name="connsiteX6" fmla="*/ 204688 w 628758"/>
                <a:gd name="connsiteY6" fmla="*/ 251791 h 1073426"/>
                <a:gd name="connsiteX7" fmla="*/ 164932 w 628758"/>
                <a:gd name="connsiteY7" fmla="*/ 238539 h 1073426"/>
                <a:gd name="connsiteX8" fmla="*/ 244445 w 628758"/>
                <a:gd name="connsiteY8" fmla="*/ 371061 h 1073426"/>
                <a:gd name="connsiteX9" fmla="*/ 284201 w 628758"/>
                <a:gd name="connsiteY9" fmla="*/ 384313 h 1073426"/>
                <a:gd name="connsiteX10" fmla="*/ 323958 w 628758"/>
                <a:gd name="connsiteY10" fmla="*/ 410818 h 1073426"/>
                <a:gd name="connsiteX11" fmla="*/ 310705 w 628758"/>
                <a:gd name="connsiteY11" fmla="*/ 490331 h 1073426"/>
                <a:gd name="connsiteX12" fmla="*/ 231192 w 628758"/>
                <a:gd name="connsiteY12" fmla="*/ 596348 h 1073426"/>
                <a:gd name="connsiteX13" fmla="*/ 191436 w 628758"/>
                <a:gd name="connsiteY13" fmla="*/ 622852 h 1073426"/>
                <a:gd name="connsiteX14" fmla="*/ 72166 w 628758"/>
                <a:gd name="connsiteY14" fmla="*/ 636104 h 1073426"/>
                <a:gd name="connsiteX15" fmla="*/ 58914 w 628758"/>
                <a:gd name="connsiteY15" fmla="*/ 715618 h 1073426"/>
                <a:gd name="connsiteX16" fmla="*/ 32410 w 628758"/>
                <a:gd name="connsiteY16" fmla="*/ 768626 h 1073426"/>
                <a:gd name="connsiteX17" fmla="*/ 5905 w 628758"/>
                <a:gd name="connsiteY17" fmla="*/ 861391 h 1073426"/>
                <a:gd name="connsiteX18" fmla="*/ 19158 w 628758"/>
                <a:gd name="connsiteY18" fmla="*/ 927652 h 1073426"/>
                <a:gd name="connsiteX19" fmla="*/ 45662 w 628758"/>
                <a:gd name="connsiteY19" fmla="*/ 954157 h 1073426"/>
                <a:gd name="connsiteX20" fmla="*/ 284201 w 628758"/>
                <a:gd name="connsiteY20" fmla="*/ 993913 h 1073426"/>
                <a:gd name="connsiteX21" fmla="*/ 376966 w 628758"/>
                <a:gd name="connsiteY21" fmla="*/ 1073426 h 1073426"/>
                <a:gd name="connsiteX22" fmla="*/ 416723 w 628758"/>
                <a:gd name="connsiteY22" fmla="*/ 1060174 h 1073426"/>
                <a:gd name="connsiteX23" fmla="*/ 429975 w 628758"/>
                <a:gd name="connsiteY23" fmla="*/ 1007165 h 1073426"/>
                <a:gd name="connsiteX24" fmla="*/ 376966 w 628758"/>
                <a:gd name="connsiteY24" fmla="*/ 887896 h 1073426"/>
                <a:gd name="connsiteX25" fmla="*/ 416723 w 628758"/>
                <a:gd name="connsiteY25" fmla="*/ 874644 h 1073426"/>
                <a:gd name="connsiteX26" fmla="*/ 482984 w 628758"/>
                <a:gd name="connsiteY26" fmla="*/ 834887 h 1073426"/>
                <a:gd name="connsiteX27" fmla="*/ 522740 w 628758"/>
                <a:gd name="connsiteY27" fmla="*/ 861391 h 1073426"/>
                <a:gd name="connsiteX28" fmla="*/ 562497 w 628758"/>
                <a:gd name="connsiteY28" fmla="*/ 848139 h 1073426"/>
                <a:gd name="connsiteX29" fmla="*/ 522740 w 628758"/>
                <a:gd name="connsiteY29" fmla="*/ 675861 h 1073426"/>
                <a:gd name="connsiteX30" fmla="*/ 509488 w 628758"/>
                <a:gd name="connsiteY30" fmla="*/ 622852 h 1073426"/>
                <a:gd name="connsiteX31" fmla="*/ 522740 w 628758"/>
                <a:gd name="connsiteY31" fmla="*/ 477078 h 1073426"/>
                <a:gd name="connsiteX32" fmla="*/ 535992 w 628758"/>
                <a:gd name="connsiteY32" fmla="*/ 437322 h 1073426"/>
                <a:gd name="connsiteX33" fmla="*/ 549245 w 628758"/>
                <a:gd name="connsiteY33" fmla="*/ 371061 h 1073426"/>
                <a:gd name="connsiteX34" fmla="*/ 575749 w 628758"/>
                <a:gd name="connsiteY34" fmla="*/ 225287 h 1073426"/>
                <a:gd name="connsiteX35" fmla="*/ 589001 w 628758"/>
                <a:gd name="connsiteY35" fmla="*/ 92765 h 1073426"/>
                <a:gd name="connsiteX36" fmla="*/ 628758 w 628758"/>
                <a:gd name="connsiteY36" fmla="*/ 13252 h 1073426"/>
                <a:gd name="connsiteX37" fmla="*/ 628758 w 628758"/>
                <a:gd name="connsiteY37" fmla="*/ 0 h 1073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628758" h="1073426">
                  <a:moveTo>
                    <a:pt x="628758" y="0"/>
                  </a:moveTo>
                  <a:cubicBezTo>
                    <a:pt x="615506" y="8835"/>
                    <a:pt x="600905" y="15923"/>
                    <a:pt x="589001" y="26504"/>
                  </a:cubicBezTo>
                  <a:cubicBezTo>
                    <a:pt x="452835" y="147541"/>
                    <a:pt x="559963" y="72368"/>
                    <a:pt x="469732" y="132522"/>
                  </a:cubicBezTo>
                  <a:cubicBezTo>
                    <a:pt x="452062" y="159026"/>
                    <a:pt x="439247" y="189511"/>
                    <a:pt x="416723" y="212035"/>
                  </a:cubicBezTo>
                  <a:cubicBezTo>
                    <a:pt x="352452" y="276306"/>
                    <a:pt x="384506" y="251183"/>
                    <a:pt x="323958" y="291548"/>
                  </a:cubicBezTo>
                  <a:cubicBezTo>
                    <a:pt x="301871" y="287131"/>
                    <a:pt x="279066" y="285419"/>
                    <a:pt x="257697" y="278296"/>
                  </a:cubicBezTo>
                  <a:cubicBezTo>
                    <a:pt x="238955" y="272049"/>
                    <a:pt x="222846" y="259573"/>
                    <a:pt x="204688" y="251791"/>
                  </a:cubicBezTo>
                  <a:cubicBezTo>
                    <a:pt x="191849" y="246288"/>
                    <a:pt x="178184" y="242956"/>
                    <a:pt x="164932" y="238539"/>
                  </a:cubicBezTo>
                  <a:cubicBezTo>
                    <a:pt x="179000" y="280744"/>
                    <a:pt x="189872" y="352870"/>
                    <a:pt x="244445" y="371061"/>
                  </a:cubicBezTo>
                  <a:lnTo>
                    <a:pt x="284201" y="384313"/>
                  </a:lnTo>
                  <a:cubicBezTo>
                    <a:pt x="297453" y="393148"/>
                    <a:pt x="320095" y="395366"/>
                    <a:pt x="323958" y="410818"/>
                  </a:cubicBezTo>
                  <a:cubicBezTo>
                    <a:pt x="330475" y="436886"/>
                    <a:pt x="318426" y="464594"/>
                    <a:pt x="310705" y="490331"/>
                  </a:cubicBezTo>
                  <a:cubicBezTo>
                    <a:pt x="298484" y="531068"/>
                    <a:pt x="265967" y="573165"/>
                    <a:pt x="231192" y="596348"/>
                  </a:cubicBezTo>
                  <a:cubicBezTo>
                    <a:pt x="217940" y="605183"/>
                    <a:pt x="206887" y="618989"/>
                    <a:pt x="191436" y="622852"/>
                  </a:cubicBezTo>
                  <a:cubicBezTo>
                    <a:pt x="152629" y="632554"/>
                    <a:pt x="111923" y="631687"/>
                    <a:pt x="72166" y="636104"/>
                  </a:cubicBezTo>
                  <a:cubicBezTo>
                    <a:pt x="0" y="744355"/>
                    <a:pt x="73878" y="610872"/>
                    <a:pt x="58914" y="715618"/>
                  </a:cubicBezTo>
                  <a:cubicBezTo>
                    <a:pt x="56120" y="735174"/>
                    <a:pt x="40192" y="750468"/>
                    <a:pt x="32410" y="768626"/>
                  </a:cubicBezTo>
                  <a:cubicBezTo>
                    <a:pt x="21005" y="795237"/>
                    <a:pt x="12629" y="834499"/>
                    <a:pt x="5905" y="861391"/>
                  </a:cubicBezTo>
                  <a:cubicBezTo>
                    <a:pt x="10323" y="883478"/>
                    <a:pt x="10285" y="906949"/>
                    <a:pt x="19158" y="927652"/>
                  </a:cubicBezTo>
                  <a:cubicBezTo>
                    <a:pt x="24080" y="939136"/>
                    <a:pt x="33920" y="949887"/>
                    <a:pt x="45662" y="954157"/>
                  </a:cubicBezTo>
                  <a:cubicBezTo>
                    <a:pt x="115320" y="979487"/>
                    <a:pt x="211536" y="985839"/>
                    <a:pt x="284201" y="993913"/>
                  </a:cubicBezTo>
                  <a:cubicBezTo>
                    <a:pt x="380992" y="1026178"/>
                    <a:pt x="356938" y="993314"/>
                    <a:pt x="376966" y="1073426"/>
                  </a:cubicBezTo>
                  <a:cubicBezTo>
                    <a:pt x="390218" y="1069009"/>
                    <a:pt x="407997" y="1071082"/>
                    <a:pt x="416723" y="1060174"/>
                  </a:cubicBezTo>
                  <a:cubicBezTo>
                    <a:pt x="428101" y="1045952"/>
                    <a:pt x="431624" y="1025304"/>
                    <a:pt x="429975" y="1007165"/>
                  </a:cubicBezTo>
                  <a:cubicBezTo>
                    <a:pt x="422491" y="924838"/>
                    <a:pt x="417488" y="928417"/>
                    <a:pt x="376966" y="887896"/>
                  </a:cubicBezTo>
                  <a:cubicBezTo>
                    <a:pt x="390218" y="883479"/>
                    <a:pt x="404745" y="881831"/>
                    <a:pt x="416723" y="874644"/>
                  </a:cubicBezTo>
                  <a:cubicBezTo>
                    <a:pt x="507678" y="820070"/>
                    <a:pt x="370358" y="872428"/>
                    <a:pt x="482984" y="834887"/>
                  </a:cubicBezTo>
                  <a:cubicBezTo>
                    <a:pt x="496236" y="843722"/>
                    <a:pt x="507030" y="858773"/>
                    <a:pt x="522740" y="861391"/>
                  </a:cubicBezTo>
                  <a:cubicBezTo>
                    <a:pt x="536519" y="863687"/>
                    <a:pt x="559757" y="861837"/>
                    <a:pt x="562497" y="848139"/>
                  </a:cubicBezTo>
                  <a:cubicBezTo>
                    <a:pt x="577931" y="770970"/>
                    <a:pt x="551889" y="734159"/>
                    <a:pt x="522740" y="675861"/>
                  </a:cubicBezTo>
                  <a:cubicBezTo>
                    <a:pt x="518323" y="658191"/>
                    <a:pt x="509488" y="641065"/>
                    <a:pt x="509488" y="622852"/>
                  </a:cubicBezTo>
                  <a:cubicBezTo>
                    <a:pt x="509488" y="574060"/>
                    <a:pt x="515840" y="525379"/>
                    <a:pt x="522740" y="477078"/>
                  </a:cubicBezTo>
                  <a:cubicBezTo>
                    <a:pt x="524715" y="463250"/>
                    <a:pt x="532604" y="450874"/>
                    <a:pt x="535992" y="437322"/>
                  </a:cubicBezTo>
                  <a:cubicBezTo>
                    <a:pt x="541455" y="415470"/>
                    <a:pt x="544359" y="393049"/>
                    <a:pt x="549245" y="371061"/>
                  </a:cubicBezTo>
                  <a:cubicBezTo>
                    <a:pt x="569214" y="281201"/>
                    <a:pt x="561393" y="347311"/>
                    <a:pt x="575749" y="225287"/>
                  </a:cubicBezTo>
                  <a:cubicBezTo>
                    <a:pt x="580936" y="181197"/>
                    <a:pt x="579019" y="136022"/>
                    <a:pt x="589001" y="92765"/>
                  </a:cubicBezTo>
                  <a:cubicBezTo>
                    <a:pt x="602401" y="34698"/>
                    <a:pt x="628758" y="73984"/>
                    <a:pt x="628758" y="13252"/>
                  </a:cubicBezTo>
                  <a:lnTo>
                    <a:pt x="628758" y="0"/>
                  </a:lnTo>
                  <a:close/>
                </a:path>
              </a:pathLst>
            </a:custGeom>
            <a:solidFill>
              <a:srgbClr val="92D050">
                <a:alpha val="78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9" name="组合 12"/>
          <p:cNvGrpSpPr/>
          <p:nvPr/>
        </p:nvGrpSpPr>
        <p:grpSpPr>
          <a:xfrm>
            <a:off x="1785938" y="2130425"/>
            <a:ext cx="1428750" cy="1714500"/>
            <a:chOff x="1792531" y="2459721"/>
            <a:chExt cx="1496070" cy="2417594"/>
          </a:xfrm>
        </p:grpSpPr>
        <p:sp>
          <p:nvSpPr>
            <p:cNvPr id="10" name="任意多边形 9"/>
            <p:cNvSpPr/>
            <p:nvPr/>
          </p:nvSpPr>
          <p:spPr>
            <a:xfrm>
              <a:off x="2241352" y="2459721"/>
              <a:ext cx="693179" cy="770048"/>
            </a:xfrm>
            <a:custGeom>
              <a:avLst/>
              <a:gdLst>
                <a:gd name="connsiteX0" fmla="*/ 679342 w 692594"/>
                <a:gd name="connsiteY0" fmla="*/ 147592 h 770444"/>
                <a:gd name="connsiteX1" fmla="*/ 573324 w 692594"/>
                <a:gd name="connsiteY1" fmla="*/ 68079 h 770444"/>
                <a:gd name="connsiteX2" fmla="*/ 533568 w 692594"/>
                <a:gd name="connsiteY2" fmla="*/ 41575 h 770444"/>
                <a:gd name="connsiteX3" fmla="*/ 242020 w 692594"/>
                <a:gd name="connsiteY3" fmla="*/ 68079 h 770444"/>
                <a:gd name="connsiteX4" fmla="*/ 122750 w 692594"/>
                <a:gd name="connsiteY4" fmla="*/ 41575 h 770444"/>
                <a:gd name="connsiteX5" fmla="*/ 109498 w 692594"/>
                <a:gd name="connsiteY5" fmla="*/ 81331 h 770444"/>
                <a:gd name="connsiteX6" fmla="*/ 82994 w 692594"/>
                <a:gd name="connsiteY6" fmla="*/ 306618 h 770444"/>
                <a:gd name="connsiteX7" fmla="*/ 69742 w 692594"/>
                <a:gd name="connsiteY7" fmla="*/ 478897 h 770444"/>
                <a:gd name="connsiteX8" fmla="*/ 56489 w 692594"/>
                <a:gd name="connsiteY8" fmla="*/ 518653 h 770444"/>
                <a:gd name="connsiteX9" fmla="*/ 16733 w 692594"/>
                <a:gd name="connsiteY9" fmla="*/ 558410 h 770444"/>
                <a:gd name="connsiteX10" fmla="*/ 69742 w 692594"/>
                <a:gd name="connsiteY10" fmla="*/ 664427 h 770444"/>
                <a:gd name="connsiteX11" fmla="*/ 82994 w 692594"/>
                <a:gd name="connsiteY11" fmla="*/ 704184 h 770444"/>
                <a:gd name="connsiteX12" fmla="*/ 162507 w 692594"/>
                <a:gd name="connsiteY12" fmla="*/ 770444 h 770444"/>
                <a:gd name="connsiteX13" fmla="*/ 202263 w 692594"/>
                <a:gd name="connsiteY13" fmla="*/ 757192 h 770444"/>
                <a:gd name="connsiteX14" fmla="*/ 215516 w 692594"/>
                <a:gd name="connsiteY14" fmla="*/ 717436 h 770444"/>
                <a:gd name="connsiteX15" fmla="*/ 175759 w 692594"/>
                <a:gd name="connsiteY15" fmla="*/ 624671 h 770444"/>
                <a:gd name="connsiteX16" fmla="*/ 215516 w 692594"/>
                <a:gd name="connsiteY16" fmla="*/ 571662 h 770444"/>
                <a:gd name="connsiteX17" fmla="*/ 348037 w 692594"/>
                <a:gd name="connsiteY17" fmla="*/ 518653 h 770444"/>
                <a:gd name="connsiteX18" fmla="*/ 401046 w 692594"/>
                <a:gd name="connsiteY18" fmla="*/ 492149 h 770444"/>
                <a:gd name="connsiteX19" fmla="*/ 467307 w 692594"/>
                <a:gd name="connsiteY19" fmla="*/ 425888 h 770444"/>
                <a:gd name="connsiteX20" fmla="*/ 480559 w 692594"/>
                <a:gd name="connsiteY20" fmla="*/ 266862 h 770444"/>
                <a:gd name="connsiteX21" fmla="*/ 652837 w 692594"/>
                <a:gd name="connsiteY21" fmla="*/ 253610 h 770444"/>
                <a:gd name="connsiteX22" fmla="*/ 679342 w 692594"/>
                <a:gd name="connsiteY22" fmla="*/ 147592 h 7704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692594" h="770444">
                  <a:moveTo>
                    <a:pt x="679342" y="147592"/>
                  </a:moveTo>
                  <a:cubicBezTo>
                    <a:pt x="666090" y="116670"/>
                    <a:pt x="642714" y="91208"/>
                    <a:pt x="573324" y="68079"/>
                  </a:cubicBezTo>
                  <a:cubicBezTo>
                    <a:pt x="560072" y="59244"/>
                    <a:pt x="549477" y="42333"/>
                    <a:pt x="533568" y="41575"/>
                  </a:cubicBezTo>
                  <a:cubicBezTo>
                    <a:pt x="365842" y="33588"/>
                    <a:pt x="351932" y="40601"/>
                    <a:pt x="242020" y="68079"/>
                  </a:cubicBezTo>
                  <a:cubicBezTo>
                    <a:pt x="200869" y="26929"/>
                    <a:pt x="195507" y="0"/>
                    <a:pt x="122750" y="41575"/>
                  </a:cubicBezTo>
                  <a:cubicBezTo>
                    <a:pt x="110622" y="48505"/>
                    <a:pt x="113915" y="68079"/>
                    <a:pt x="109498" y="81331"/>
                  </a:cubicBezTo>
                  <a:cubicBezTo>
                    <a:pt x="100663" y="156427"/>
                    <a:pt x="90518" y="231380"/>
                    <a:pt x="82994" y="306618"/>
                  </a:cubicBezTo>
                  <a:cubicBezTo>
                    <a:pt x="77263" y="363928"/>
                    <a:pt x="76886" y="421746"/>
                    <a:pt x="69742" y="478897"/>
                  </a:cubicBezTo>
                  <a:cubicBezTo>
                    <a:pt x="68009" y="492758"/>
                    <a:pt x="64238" y="507030"/>
                    <a:pt x="56489" y="518653"/>
                  </a:cubicBezTo>
                  <a:cubicBezTo>
                    <a:pt x="46093" y="534247"/>
                    <a:pt x="29985" y="545158"/>
                    <a:pt x="16733" y="558410"/>
                  </a:cubicBezTo>
                  <a:cubicBezTo>
                    <a:pt x="45472" y="730848"/>
                    <a:pt x="0" y="577249"/>
                    <a:pt x="69742" y="664427"/>
                  </a:cubicBezTo>
                  <a:cubicBezTo>
                    <a:pt x="78468" y="675335"/>
                    <a:pt x="75245" y="692561"/>
                    <a:pt x="82994" y="704184"/>
                  </a:cubicBezTo>
                  <a:cubicBezTo>
                    <a:pt x="103401" y="734796"/>
                    <a:pt x="133171" y="750887"/>
                    <a:pt x="162507" y="770444"/>
                  </a:cubicBezTo>
                  <a:cubicBezTo>
                    <a:pt x="175759" y="766027"/>
                    <a:pt x="192385" y="767069"/>
                    <a:pt x="202263" y="757192"/>
                  </a:cubicBezTo>
                  <a:cubicBezTo>
                    <a:pt x="212141" y="747315"/>
                    <a:pt x="215516" y="731405"/>
                    <a:pt x="215516" y="717436"/>
                  </a:cubicBezTo>
                  <a:cubicBezTo>
                    <a:pt x="215516" y="674650"/>
                    <a:pt x="197399" y="657131"/>
                    <a:pt x="175759" y="624671"/>
                  </a:cubicBezTo>
                  <a:cubicBezTo>
                    <a:pt x="189011" y="607001"/>
                    <a:pt x="197422" y="584328"/>
                    <a:pt x="215516" y="571662"/>
                  </a:cubicBezTo>
                  <a:cubicBezTo>
                    <a:pt x="276080" y="529267"/>
                    <a:pt x="295067" y="541354"/>
                    <a:pt x="348037" y="518653"/>
                  </a:cubicBezTo>
                  <a:cubicBezTo>
                    <a:pt x="366195" y="510871"/>
                    <a:pt x="383376" y="500984"/>
                    <a:pt x="401046" y="492149"/>
                  </a:cubicBezTo>
                  <a:cubicBezTo>
                    <a:pt x="423133" y="470062"/>
                    <a:pt x="464713" y="457016"/>
                    <a:pt x="467307" y="425888"/>
                  </a:cubicBezTo>
                  <a:cubicBezTo>
                    <a:pt x="471724" y="372879"/>
                    <a:pt x="441580" y="303057"/>
                    <a:pt x="480559" y="266862"/>
                  </a:cubicBezTo>
                  <a:cubicBezTo>
                    <a:pt x="522765" y="227671"/>
                    <a:pt x="595411" y="258027"/>
                    <a:pt x="652837" y="253610"/>
                  </a:cubicBezTo>
                  <a:cubicBezTo>
                    <a:pt x="666714" y="156471"/>
                    <a:pt x="692594" y="178514"/>
                    <a:pt x="679342" y="147592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  <a:alpha val="62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2615369" y="3366319"/>
              <a:ext cx="673232" cy="640215"/>
            </a:xfrm>
            <a:custGeom>
              <a:avLst/>
              <a:gdLst>
                <a:gd name="connsiteX0" fmla="*/ 280889 w 720273"/>
                <a:gd name="connsiteY0" fmla="*/ 22535 h 539370"/>
                <a:gd name="connsiteX1" fmla="*/ 29098 w 720273"/>
                <a:gd name="connsiteY1" fmla="*/ 35787 h 539370"/>
                <a:gd name="connsiteX2" fmla="*/ 55602 w 720273"/>
                <a:gd name="connsiteY2" fmla="*/ 128552 h 539370"/>
                <a:gd name="connsiteX3" fmla="*/ 108611 w 720273"/>
                <a:gd name="connsiteY3" fmla="*/ 141805 h 539370"/>
                <a:gd name="connsiteX4" fmla="*/ 188124 w 720273"/>
                <a:gd name="connsiteY4" fmla="*/ 155057 h 539370"/>
                <a:gd name="connsiteX5" fmla="*/ 267637 w 720273"/>
                <a:gd name="connsiteY5" fmla="*/ 181561 h 539370"/>
                <a:gd name="connsiteX6" fmla="*/ 294142 w 720273"/>
                <a:gd name="connsiteY6" fmla="*/ 287578 h 539370"/>
                <a:gd name="connsiteX7" fmla="*/ 267637 w 720273"/>
                <a:gd name="connsiteY7" fmla="*/ 367092 h 539370"/>
                <a:gd name="connsiteX8" fmla="*/ 280889 w 720273"/>
                <a:gd name="connsiteY8" fmla="*/ 459857 h 539370"/>
                <a:gd name="connsiteX9" fmla="*/ 320646 w 720273"/>
                <a:gd name="connsiteY9" fmla="*/ 499613 h 539370"/>
                <a:gd name="connsiteX10" fmla="*/ 413411 w 720273"/>
                <a:gd name="connsiteY10" fmla="*/ 539370 h 539370"/>
                <a:gd name="connsiteX11" fmla="*/ 532681 w 720273"/>
                <a:gd name="connsiteY11" fmla="*/ 526118 h 539370"/>
                <a:gd name="connsiteX12" fmla="*/ 559185 w 720273"/>
                <a:gd name="connsiteY12" fmla="*/ 499613 h 539370"/>
                <a:gd name="connsiteX13" fmla="*/ 585689 w 720273"/>
                <a:gd name="connsiteY13" fmla="*/ 393596 h 539370"/>
                <a:gd name="connsiteX14" fmla="*/ 704959 w 720273"/>
                <a:gd name="connsiteY14" fmla="*/ 406848 h 539370"/>
                <a:gd name="connsiteX15" fmla="*/ 678455 w 720273"/>
                <a:gd name="connsiteY15" fmla="*/ 367092 h 539370"/>
                <a:gd name="connsiteX16" fmla="*/ 585689 w 720273"/>
                <a:gd name="connsiteY16" fmla="*/ 327335 h 539370"/>
                <a:gd name="connsiteX17" fmla="*/ 545933 w 720273"/>
                <a:gd name="connsiteY17" fmla="*/ 287578 h 539370"/>
                <a:gd name="connsiteX18" fmla="*/ 492924 w 720273"/>
                <a:gd name="connsiteY18" fmla="*/ 221318 h 539370"/>
                <a:gd name="connsiteX19" fmla="*/ 479672 w 720273"/>
                <a:gd name="connsiteY19" fmla="*/ 181561 h 539370"/>
                <a:gd name="connsiteX20" fmla="*/ 466420 w 720273"/>
                <a:gd name="connsiteY20" fmla="*/ 115300 h 539370"/>
                <a:gd name="connsiteX21" fmla="*/ 400159 w 720273"/>
                <a:gd name="connsiteY21" fmla="*/ 49039 h 539370"/>
                <a:gd name="connsiteX22" fmla="*/ 347150 w 720273"/>
                <a:gd name="connsiteY22" fmla="*/ 22535 h 539370"/>
                <a:gd name="connsiteX23" fmla="*/ 307394 w 720273"/>
                <a:gd name="connsiteY23" fmla="*/ 9283 h 539370"/>
                <a:gd name="connsiteX24" fmla="*/ 280889 w 720273"/>
                <a:gd name="connsiteY24" fmla="*/ 22535 h 539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20273" h="539370">
                  <a:moveTo>
                    <a:pt x="280889" y="22535"/>
                  </a:moveTo>
                  <a:cubicBezTo>
                    <a:pt x="234506" y="26952"/>
                    <a:pt x="105145" y="0"/>
                    <a:pt x="29098" y="35787"/>
                  </a:cubicBezTo>
                  <a:cubicBezTo>
                    <a:pt x="0" y="49480"/>
                    <a:pt x="36307" y="102825"/>
                    <a:pt x="55602" y="128552"/>
                  </a:cubicBezTo>
                  <a:cubicBezTo>
                    <a:pt x="66530" y="143123"/>
                    <a:pt x="90751" y="138233"/>
                    <a:pt x="108611" y="141805"/>
                  </a:cubicBezTo>
                  <a:cubicBezTo>
                    <a:pt x="134959" y="147075"/>
                    <a:pt x="162056" y="148540"/>
                    <a:pt x="188124" y="155057"/>
                  </a:cubicBezTo>
                  <a:cubicBezTo>
                    <a:pt x="215228" y="161833"/>
                    <a:pt x="267637" y="181561"/>
                    <a:pt x="267637" y="181561"/>
                  </a:cubicBezTo>
                  <a:cubicBezTo>
                    <a:pt x="276472" y="216900"/>
                    <a:pt x="305661" y="253021"/>
                    <a:pt x="294142" y="287578"/>
                  </a:cubicBezTo>
                  <a:lnTo>
                    <a:pt x="267637" y="367092"/>
                  </a:lnTo>
                  <a:cubicBezTo>
                    <a:pt x="272054" y="398014"/>
                    <a:pt x="269288" y="430856"/>
                    <a:pt x="280889" y="459857"/>
                  </a:cubicBezTo>
                  <a:cubicBezTo>
                    <a:pt x="287849" y="477258"/>
                    <a:pt x="305395" y="488720"/>
                    <a:pt x="320646" y="499613"/>
                  </a:cubicBezTo>
                  <a:cubicBezTo>
                    <a:pt x="349306" y="520084"/>
                    <a:pt x="380965" y="528555"/>
                    <a:pt x="413411" y="539370"/>
                  </a:cubicBezTo>
                  <a:cubicBezTo>
                    <a:pt x="453168" y="534953"/>
                    <a:pt x="494089" y="536643"/>
                    <a:pt x="532681" y="526118"/>
                  </a:cubicBezTo>
                  <a:cubicBezTo>
                    <a:pt x="544735" y="522830"/>
                    <a:pt x="554545" y="511214"/>
                    <a:pt x="559185" y="499613"/>
                  </a:cubicBezTo>
                  <a:cubicBezTo>
                    <a:pt x="572713" y="465792"/>
                    <a:pt x="576854" y="428935"/>
                    <a:pt x="585689" y="393596"/>
                  </a:cubicBezTo>
                  <a:cubicBezTo>
                    <a:pt x="625446" y="398013"/>
                    <a:pt x="666497" y="417837"/>
                    <a:pt x="704959" y="406848"/>
                  </a:cubicBezTo>
                  <a:cubicBezTo>
                    <a:pt x="720273" y="402473"/>
                    <a:pt x="689717" y="378354"/>
                    <a:pt x="678455" y="367092"/>
                  </a:cubicBezTo>
                  <a:cubicBezTo>
                    <a:pt x="647948" y="336585"/>
                    <a:pt x="626243" y="337473"/>
                    <a:pt x="585689" y="327335"/>
                  </a:cubicBezTo>
                  <a:cubicBezTo>
                    <a:pt x="572437" y="314083"/>
                    <a:pt x="557931" y="301976"/>
                    <a:pt x="545933" y="287578"/>
                  </a:cubicBezTo>
                  <a:cubicBezTo>
                    <a:pt x="462362" y="187292"/>
                    <a:pt x="570022" y="298413"/>
                    <a:pt x="492924" y="221318"/>
                  </a:cubicBezTo>
                  <a:cubicBezTo>
                    <a:pt x="488507" y="208066"/>
                    <a:pt x="483060" y="195113"/>
                    <a:pt x="479672" y="181561"/>
                  </a:cubicBezTo>
                  <a:cubicBezTo>
                    <a:pt x="474209" y="159709"/>
                    <a:pt x="474329" y="136390"/>
                    <a:pt x="466420" y="115300"/>
                  </a:cubicBezTo>
                  <a:cubicBezTo>
                    <a:pt x="453169" y="79964"/>
                    <a:pt x="431078" y="66707"/>
                    <a:pt x="400159" y="49039"/>
                  </a:cubicBezTo>
                  <a:cubicBezTo>
                    <a:pt x="383007" y="39238"/>
                    <a:pt x="365308" y="30317"/>
                    <a:pt x="347150" y="22535"/>
                  </a:cubicBezTo>
                  <a:cubicBezTo>
                    <a:pt x="334311" y="17032"/>
                    <a:pt x="321222" y="11258"/>
                    <a:pt x="307394" y="9283"/>
                  </a:cubicBezTo>
                  <a:cubicBezTo>
                    <a:pt x="289902" y="6784"/>
                    <a:pt x="327272" y="18118"/>
                    <a:pt x="280889" y="22535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  <a:alpha val="62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1792531" y="3567786"/>
              <a:ext cx="1047249" cy="1309529"/>
            </a:xfrm>
            <a:custGeom>
              <a:avLst/>
              <a:gdLst>
                <a:gd name="connsiteX0" fmla="*/ 329066 w 1191992"/>
                <a:gd name="connsiteY0" fmla="*/ 19242 h 1254893"/>
                <a:gd name="connsiteX1" fmla="*/ 143535 w 1191992"/>
                <a:gd name="connsiteY1" fmla="*/ 32495 h 1254893"/>
                <a:gd name="connsiteX2" fmla="*/ 196544 w 1191992"/>
                <a:gd name="connsiteY2" fmla="*/ 151764 h 1254893"/>
                <a:gd name="connsiteX3" fmla="*/ 209796 w 1191992"/>
                <a:gd name="connsiteY3" fmla="*/ 350547 h 1254893"/>
                <a:gd name="connsiteX4" fmla="*/ 223049 w 1191992"/>
                <a:gd name="connsiteY4" fmla="*/ 390303 h 1254893"/>
                <a:gd name="connsiteX5" fmla="*/ 50770 w 1191992"/>
                <a:gd name="connsiteY5" fmla="*/ 403555 h 1254893"/>
                <a:gd name="connsiteX6" fmla="*/ 24266 w 1191992"/>
                <a:gd name="connsiteY6" fmla="*/ 430060 h 1254893"/>
                <a:gd name="connsiteX7" fmla="*/ 24266 w 1191992"/>
                <a:gd name="connsiteY7" fmla="*/ 522825 h 1254893"/>
                <a:gd name="connsiteX8" fmla="*/ 103779 w 1191992"/>
                <a:gd name="connsiteY8" fmla="*/ 549329 h 1254893"/>
                <a:gd name="connsiteX9" fmla="*/ 143535 w 1191992"/>
                <a:gd name="connsiteY9" fmla="*/ 562582 h 1254893"/>
                <a:gd name="connsiteX10" fmla="*/ 183292 w 1191992"/>
                <a:gd name="connsiteY10" fmla="*/ 549329 h 1254893"/>
                <a:gd name="connsiteX11" fmla="*/ 196544 w 1191992"/>
                <a:gd name="connsiteY11" fmla="*/ 496321 h 1254893"/>
                <a:gd name="connsiteX12" fmla="*/ 223049 w 1191992"/>
                <a:gd name="connsiteY12" fmla="*/ 469816 h 1254893"/>
                <a:gd name="connsiteX13" fmla="*/ 342318 w 1191992"/>
                <a:gd name="connsiteY13" fmla="*/ 483069 h 1254893"/>
                <a:gd name="connsiteX14" fmla="*/ 421831 w 1191992"/>
                <a:gd name="connsiteY14" fmla="*/ 522825 h 1254893"/>
                <a:gd name="connsiteX15" fmla="*/ 474840 w 1191992"/>
                <a:gd name="connsiteY15" fmla="*/ 536077 h 1254893"/>
                <a:gd name="connsiteX16" fmla="*/ 647118 w 1191992"/>
                <a:gd name="connsiteY16" fmla="*/ 522825 h 1254893"/>
                <a:gd name="connsiteX17" fmla="*/ 660370 w 1191992"/>
                <a:gd name="connsiteY17" fmla="*/ 562582 h 1254893"/>
                <a:gd name="connsiteX18" fmla="*/ 647118 w 1191992"/>
                <a:gd name="connsiteY18" fmla="*/ 761364 h 1254893"/>
                <a:gd name="connsiteX19" fmla="*/ 620614 w 1191992"/>
                <a:gd name="connsiteY19" fmla="*/ 827625 h 1254893"/>
                <a:gd name="connsiteX20" fmla="*/ 607362 w 1191992"/>
                <a:gd name="connsiteY20" fmla="*/ 867382 h 1254893"/>
                <a:gd name="connsiteX21" fmla="*/ 620614 w 1191992"/>
                <a:gd name="connsiteY21" fmla="*/ 946895 h 1254893"/>
                <a:gd name="connsiteX22" fmla="*/ 647118 w 1191992"/>
                <a:gd name="connsiteY22" fmla="*/ 986651 h 1254893"/>
                <a:gd name="connsiteX23" fmla="*/ 700127 w 1191992"/>
                <a:gd name="connsiteY23" fmla="*/ 1105921 h 1254893"/>
                <a:gd name="connsiteX24" fmla="*/ 713379 w 1191992"/>
                <a:gd name="connsiteY24" fmla="*/ 1145677 h 1254893"/>
                <a:gd name="connsiteX25" fmla="*/ 686875 w 1191992"/>
                <a:gd name="connsiteY25" fmla="*/ 1185434 h 1254893"/>
                <a:gd name="connsiteX26" fmla="*/ 673622 w 1191992"/>
                <a:gd name="connsiteY26" fmla="*/ 1225190 h 1254893"/>
                <a:gd name="connsiteX27" fmla="*/ 700127 w 1191992"/>
                <a:gd name="connsiteY27" fmla="*/ 1251695 h 1254893"/>
                <a:gd name="connsiteX28" fmla="*/ 806144 w 1191992"/>
                <a:gd name="connsiteY28" fmla="*/ 1225190 h 1254893"/>
                <a:gd name="connsiteX29" fmla="*/ 898909 w 1191992"/>
                <a:gd name="connsiteY29" fmla="*/ 1225190 h 1254893"/>
                <a:gd name="connsiteX30" fmla="*/ 912162 w 1191992"/>
                <a:gd name="connsiteY30" fmla="*/ 1172182 h 1254893"/>
                <a:gd name="connsiteX31" fmla="*/ 925414 w 1191992"/>
                <a:gd name="connsiteY31" fmla="*/ 986651 h 1254893"/>
                <a:gd name="connsiteX32" fmla="*/ 951918 w 1191992"/>
                <a:gd name="connsiteY32" fmla="*/ 946895 h 1254893"/>
                <a:gd name="connsiteX33" fmla="*/ 991675 w 1191992"/>
                <a:gd name="connsiteY33" fmla="*/ 907138 h 1254893"/>
                <a:gd name="connsiteX34" fmla="*/ 1071188 w 1191992"/>
                <a:gd name="connsiteY34" fmla="*/ 867382 h 1254893"/>
                <a:gd name="connsiteX35" fmla="*/ 1124196 w 1191992"/>
                <a:gd name="connsiteY35" fmla="*/ 801121 h 1254893"/>
                <a:gd name="connsiteX36" fmla="*/ 1150701 w 1191992"/>
                <a:gd name="connsiteY36" fmla="*/ 774616 h 1254893"/>
                <a:gd name="connsiteX37" fmla="*/ 1163953 w 1191992"/>
                <a:gd name="connsiteY37" fmla="*/ 642095 h 1254893"/>
                <a:gd name="connsiteX38" fmla="*/ 1137449 w 1191992"/>
                <a:gd name="connsiteY38" fmla="*/ 615590 h 1254893"/>
                <a:gd name="connsiteX39" fmla="*/ 1097692 w 1191992"/>
                <a:gd name="connsiteY39" fmla="*/ 602338 h 1254893"/>
                <a:gd name="connsiteX40" fmla="*/ 1044683 w 1191992"/>
                <a:gd name="connsiteY40" fmla="*/ 562582 h 1254893"/>
                <a:gd name="connsiteX41" fmla="*/ 938666 w 1191992"/>
                <a:gd name="connsiteY41" fmla="*/ 456564 h 1254893"/>
                <a:gd name="connsiteX42" fmla="*/ 832649 w 1191992"/>
                <a:gd name="connsiteY42" fmla="*/ 416808 h 1254893"/>
                <a:gd name="connsiteX43" fmla="*/ 819396 w 1191992"/>
                <a:gd name="connsiteY43" fmla="*/ 363799 h 1254893"/>
                <a:gd name="connsiteX44" fmla="*/ 753135 w 1191992"/>
                <a:gd name="connsiteY44" fmla="*/ 297538 h 1254893"/>
                <a:gd name="connsiteX45" fmla="*/ 713379 w 1191992"/>
                <a:gd name="connsiteY45" fmla="*/ 284286 h 1254893"/>
                <a:gd name="connsiteX46" fmla="*/ 633866 w 1191992"/>
                <a:gd name="connsiteY46" fmla="*/ 218025 h 1254893"/>
                <a:gd name="connsiteX47" fmla="*/ 594109 w 1191992"/>
                <a:gd name="connsiteY47" fmla="*/ 204773 h 1254893"/>
                <a:gd name="connsiteX48" fmla="*/ 501344 w 1191992"/>
                <a:gd name="connsiteY48" fmla="*/ 151764 h 1254893"/>
                <a:gd name="connsiteX49" fmla="*/ 461588 w 1191992"/>
                <a:gd name="connsiteY49" fmla="*/ 138512 h 1254893"/>
                <a:gd name="connsiteX50" fmla="*/ 382075 w 1191992"/>
                <a:gd name="connsiteY50" fmla="*/ 85503 h 1254893"/>
                <a:gd name="connsiteX51" fmla="*/ 329066 w 1191992"/>
                <a:gd name="connsiteY51" fmla="*/ 45747 h 1254893"/>
                <a:gd name="connsiteX52" fmla="*/ 249553 w 1191992"/>
                <a:gd name="connsiteY52" fmla="*/ 32495 h 1254893"/>
                <a:gd name="connsiteX53" fmla="*/ 329066 w 1191992"/>
                <a:gd name="connsiteY53" fmla="*/ 19242 h 1254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1191992" h="1254893">
                  <a:moveTo>
                    <a:pt x="329066" y="19242"/>
                  </a:moveTo>
                  <a:cubicBezTo>
                    <a:pt x="267222" y="23660"/>
                    <a:pt x="196339" y="0"/>
                    <a:pt x="143535" y="32495"/>
                  </a:cubicBezTo>
                  <a:cubicBezTo>
                    <a:pt x="66943" y="79629"/>
                    <a:pt x="177758" y="139240"/>
                    <a:pt x="196544" y="151764"/>
                  </a:cubicBezTo>
                  <a:cubicBezTo>
                    <a:pt x="200961" y="218025"/>
                    <a:pt x="202462" y="284545"/>
                    <a:pt x="209796" y="350547"/>
                  </a:cubicBezTo>
                  <a:cubicBezTo>
                    <a:pt x="211339" y="364430"/>
                    <a:pt x="236301" y="385886"/>
                    <a:pt x="223049" y="390303"/>
                  </a:cubicBezTo>
                  <a:cubicBezTo>
                    <a:pt x="168409" y="408516"/>
                    <a:pt x="108196" y="399138"/>
                    <a:pt x="50770" y="403555"/>
                  </a:cubicBezTo>
                  <a:cubicBezTo>
                    <a:pt x="41935" y="412390"/>
                    <a:pt x="30694" y="419346"/>
                    <a:pt x="24266" y="430060"/>
                  </a:cubicBezTo>
                  <a:cubicBezTo>
                    <a:pt x="11103" y="451998"/>
                    <a:pt x="0" y="502025"/>
                    <a:pt x="24266" y="522825"/>
                  </a:cubicBezTo>
                  <a:cubicBezTo>
                    <a:pt x="45478" y="541007"/>
                    <a:pt x="77275" y="540494"/>
                    <a:pt x="103779" y="549329"/>
                  </a:cubicBezTo>
                  <a:lnTo>
                    <a:pt x="143535" y="562582"/>
                  </a:lnTo>
                  <a:cubicBezTo>
                    <a:pt x="156787" y="558164"/>
                    <a:pt x="174565" y="560237"/>
                    <a:pt x="183292" y="549329"/>
                  </a:cubicBezTo>
                  <a:cubicBezTo>
                    <a:pt x="194670" y="535107"/>
                    <a:pt x="188399" y="512611"/>
                    <a:pt x="196544" y="496321"/>
                  </a:cubicBezTo>
                  <a:cubicBezTo>
                    <a:pt x="202132" y="485146"/>
                    <a:pt x="214214" y="478651"/>
                    <a:pt x="223049" y="469816"/>
                  </a:cubicBezTo>
                  <a:cubicBezTo>
                    <a:pt x="262805" y="474234"/>
                    <a:pt x="302861" y="476493"/>
                    <a:pt x="342318" y="483069"/>
                  </a:cubicBezTo>
                  <a:cubicBezTo>
                    <a:pt x="403240" y="493223"/>
                    <a:pt x="363548" y="497847"/>
                    <a:pt x="421831" y="522825"/>
                  </a:cubicBezTo>
                  <a:cubicBezTo>
                    <a:pt x="438572" y="530000"/>
                    <a:pt x="457170" y="531660"/>
                    <a:pt x="474840" y="536077"/>
                  </a:cubicBezTo>
                  <a:cubicBezTo>
                    <a:pt x="532266" y="531660"/>
                    <a:pt x="590101" y="514680"/>
                    <a:pt x="647118" y="522825"/>
                  </a:cubicBezTo>
                  <a:cubicBezTo>
                    <a:pt x="660947" y="524801"/>
                    <a:pt x="660370" y="548613"/>
                    <a:pt x="660370" y="562582"/>
                  </a:cubicBezTo>
                  <a:cubicBezTo>
                    <a:pt x="660370" y="628990"/>
                    <a:pt x="656969" y="695691"/>
                    <a:pt x="647118" y="761364"/>
                  </a:cubicBezTo>
                  <a:cubicBezTo>
                    <a:pt x="643589" y="784889"/>
                    <a:pt x="628967" y="805351"/>
                    <a:pt x="620614" y="827625"/>
                  </a:cubicBezTo>
                  <a:cubicBezTo>
                    <a:pt x="615709" y="840705"/>
                    <a:pt x="611779" y="854130"/>
                    <a:pt x="607362" y="867382"/>
                  </a:cubicBezTo>
                  <a:cubicBezTo>
                    <a:pt x="611779" y="893886"/>
                    <a:pt x="612117" y="921404"/>
                    <a:pt x="620614" y="946895"/>
                  </a:cubicBezTo>
                  <a:cubicBezTo>
                    <a:pt x="625650" y="962005"/>
                    <a:pt x="642927" y="971285"/>
                    <a:pt x="647118" y="986651"/>
                  </a:cubicBezTo>
                  <a:cubicBezTo>
                    <a:pt x="681583" y="1113023"/>
                    <a:pt x="618942" y="1078860"/>
                    <a:pt x="700127" y="1105921"/>
                  </a:cubicBezTo>
                  <a:cubicBezTo>
                    <a:pt x="704544" y="1119173"/>
                    <a:pt x="715675" y="1131898"/>
                    <a:pt x="713379" y="1145677"/>
                  </a:cubicBezTo>
                  <a:cubicBezTo>
                    <a:pt x="710761" y="1161387"/>
                    <a:pt x="693998" y="1171188"/>
                    <a:pt x="686875" y="1185434"/>
                  </a:cubicBezTo>
                  <a:cubicBezTo>
                    <a:pt x="680628" y="1197928"/>
                    <a:pt x="678040" y="1211938"/>
                    <a:pt x="673622" y="1225190"/>
                  </a:cubicBezTo>
                  <a:cubicBezTo>
                    <a:pt x="682457" y="1234025"/>
                    <a:pt x="687758" y="1249928"/>
                    <a:pt x="700127" y="1251695"/>
                  </a:cubicBezTo>
                  <a:cubicBezTo>
                    <a:pt x="722514" y="1254893"/>
                    <a:pt x="780723" y="1233664"/>
                    <a:pt x="806144" y="1225190"/>
                  </a:cubicBezTo>
                  <a:cubicBezTo>
                    <a:pt x="827259" y="1230469"/>
                    <a:pt x="876729" y="1252915"/>
                    <a:pt x="898909" y="1225190"/>
                  </a:cubicBezTo>
                  <a:cubicBezTo>
                    <a:pt x="910287" y="1210968"/>
                    <a:pt x="907744" y="1189851"/>
                    <a:pt x="912162" y="1172182"/>
                  </a:cubicBezTo>
                  <a:cubicBezTo>
                    <a:pt x="916579" y="1110338"/>
                    <a:pt x="914639" y="1047709"/>
                    <a:pt x="925414" y="986651"/>
                  </a:cubicBezTo>
                  <a:cubicBezTo>
                    <a:pt x="928182" y="970966"/>
                    <a:pt x="941722" y="959130"/>
                    <a:pt x="951918" y="946895"/>
                  </a:cubicBezTo>
                  <a:cubicBezTo>
                    <a:pt x="963916" y="932497"/>
                    <a:pt x="976081" y="917534"/>
                    <a:pt x="991675" y="907138"/>
                  </a:cubicBezTo>
                  <a:cubicBezTo>
                    <a:pt x="1138639" y="809161"/>
                    <a:pt x="914798" y="992494"/>
                    <a:pt x="1071188" y="867382"/>
                  </a:cubicBezTo>
                  <a:cubicBezTo>
                    <a:pt x="1106738" y="838942"/>
                    <a:pt x="1093586" y="839383"/>
                    <a:pt x="1124196" y="801121"/>
                  </a:cubicBezTo>
                  <a:cubicBezTo>
                    <a:pt x="1132001" y="791364"/>
                    <a:pt x="1141866" y="783451"/>
                    <a:pt x="1150701" y="774616"/>
                  </a:cubicBezTo>
                  <a:cubicBezTo>
                    <a:pt x="1170676" y="714690"/>
                    <a:pt x="1191992" y="698174"/>
                    <a:pt x="1163953" y="642095"/>
                  </a:cubicBezTo>
                  <a:cubicBezTo>
                    <a:pt x="1158365" y="630920"/>
                    <a:pt x="1148163" y="622018"/>
                    <a:pt x="1137449" y="615590"/>
                  </a:cubicBezTo>
                  <a:cubicBezTo>
                    <a:pt x="1125471" y="608403"/>
                    <a:pt x="1110944" y="606755"/>
                    <a:pt x="1097692" y="602338"/>
                  </a:cubicBezTo>
                  <a:cubicBezTo>
                    <a:pt x="1080022" y="589086"/>
                    <a:pt x="1060964" y="577507"/>
                    <a:pt x="1044683" y="562582"/>
                  </a:cubicBezTo>
                  <a:cubicBezTo>
                    <a:pt x="1007842" y="528811"/>
                    <a:pt x="983367" y="478914"/>
                    <a:pt x="938666" y="456564"/>
                  </a:cubicBezTo>
                  <a:cubicBezTo>
                    <a:pt x="869367" y="421915"/>
                    <a:pt x="904822" y="434851"/>
                    <a:pt x="832649" y="416808"/>
                  </a:cubicBezTo>
                  <a:cubicBezTo>
                    <a:pt x="828231" y="399138"/>
                    <a:pt x="826571" y="380540"/>
                    <a:pt x="819396" y="363799"/>
                  </a:cubicBezTo>
                  <a:cubicBezTo>
                    <a:pt x="804938" y="330064"/>
                    <a:pt x="785263" y="313602"/>
                    <a:pt x="753135" y="297538"/>
                  </a:cubicBezTo>
                  <a:cubicBezTo>
                    <a:pt x="740641" y="291291"/>
                    <a:pt x="726631" y="288703"/>
                    <a:pt x="713379" y="284286"/>
                  </a:cubicBezTo>
                  <a:cubicBezTo>
                    <a:pt x="684071" y="254978"/>
                    <a:pt x="670766" y="236475"/>
                    <a:pt x="633866" y="218025"/>
                  </a:cubicBezTo>
                  <a:cubicBezTo>
                    <a:pt x="621372" y="211778"/>
                    <a:pt x="607361" y="209190"/>
                    <a:pt x="594109" y="204773"/>
                  </a:cubicBezTo>
                  <a:cubicBezTo>
                    <a:pt x="554183" y="178156"/>
                    <a:pt x="548421" y="171940"/>
                    <a:pt x="501344" y="151764"/>
                  </a:cubicBezTo>
                  <a:cubicBezTo>
                    <a:pt x="488505" y="146261"/>
                    <a:pt x="474840" y="142929"/>
                    <a:pt x="461588" y="138512"/>
                  </a:cubicBezTo>
                  <a:cubicBezTo>
                    <a:pt x="369069" y="45993"/>
                    <a:pt x="471574" y="136645"/>
                    <a:pt x="382075" y="85503"/>
                  </a:cubicBezTo>
                  <a:cubicBezTo>
                    <a:pt x="362898" y="74545"/>
                    <a:pt x="348243" y="56705"/>
                    <a:pt x="329066" y="45747"/>
                  </a:cubicBezTo>
                  <a:cubicBezTo>
                    <a:pt x="298541" y="28304"/>
                    <a:pt x="282594" y="32495"/>
                    <a:pt x="249553" y="32495"/>
                  </a:cubicBezTo>
                  <a:lnTo>
                    <a:pt x="329066" y="19242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  <a:alpha val="62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6" name="任意多边形 15"/>
          <p:cNvSpPr/>
          <p:nvPr/>
        </p:nvSpPr>
        <p:spPr>
          <a:xfrm>
            <a:off x="2428875" y="915988"/>
            <a:ext cx="1617663" cy="1438275"/>
          </a:xfrm>
          <a:custGeom>
            <a:avLst/>
            <a:gdLst>
              <a:gd name="connsiteX0" fmla="*/ 1760250 w 1793380"/>
              <a:gd name="connsiteY0" fmla="*/ 569843 h 2027582"/>
              <a:gd name="connsiteX1" fmla="*/ 1587972 w 1793380"/>
              <a:gd name="connsiteY1" fmla="*/ 636104 h 2027582"/>
              <a:gd name="connsiteX2" fmla="*/ 1574720 w 1793380"/>
              <a:gd name="connsiteY2" fmla="*/ 675860 h 2027582"/>
              <a:gd name="connsiteX3" fmla="*/ 1508459 w 1793380"/>
              <a:gd name="connsiteY3" fmla="*/ 728869 h 2027582"/>
              <a:gd name="connsiteX4" fmla="*/ 1415694 w 1793380"/>
              <a:gd name="connsiteY4" fmla="*/ 715617 h 2027582"/>
              <a:gd name="connsiteX5" fmla="*/ 1362685 w 1793380"/>
              <a:gd name="connsiteY5" fmla="*/ 596347 h 2027582"/>
              <a:gd name="connsiteX6" fmla="*/ 1243416 w 1793380"/>
              <a:gd name="connsiteY6" fmla="*/ 530087 h 2027582"/>
              <a:gd name="connsiteX7" fmla="*/ 1163902 w 1793380"/>
              <a:gd name="connsiteY7" fmla="*/ 490330 h 2027582"/>
              <a:gd name="connsiteX8" fmla="*/ 1018129 w 1793380"/>
              <a:gd name="connsiteY8" fmla="*/ 450573 h 2027582"/>
              <a:gd name="connsiteX9" fmla="*/ 965120 w 1793380"/>
              <a:gd name="connsiteY9" fmla="*/ 304800 h 2027582"/>
              <a:gd name="connsiteX10" fmla="*/ 951868 w 1793380"/>
              <a:gd name="connsiteY10" fmla="*/ 225287 h 2027582"/>
              <a:gd name="connsiteX11" fmla="*/ 898859 w 1793380"/>
              <a:gd name="connsiteY11" fmla="*/ 145773 h 2027582"/>
              <a:gd name="connsiteX12" fmla="*/ 872355 w 1793380"/>
              <a:gd name="connsiteY12" fmla="*/ 106017 h 2027582"/>
              <a:gd name="connsiteX13" fmla="*/ 792842 w 1793380"/>
              <a:gd name="connsiteY13" fmla="*/ 39756 h 2027582"/>
              <a:gd name="connsiteX14" fmla="*/ 753085 w 1793380"/>
              <a:gd name="connsiteY14" fmla="*/ 13252 h 2027582"/>
              <a:gd name="connsiteX15" fmla="*/ 686824 w 1793380"/>
              <a:gd name="connsiteY15" fmla="*/ 0 h 2027582"/>
              <a:gd name="connsiteX16" fmla="*/ 580807 w 1793380"/>
              <a:gd name="connsiteY16" fmla="*/ 13252 h 2027582"/>
              <a:gd name="connsiteX17" fmla="*/ 501294 w 1793380"/>
              <a:gd name="connsiteY17" fmla="*/ 66260 h 2027582"/>
              <a:gd name="connsiteX18" fmla="*/ 461537 w 1793380"/>
              <a:gd name="connsiteY18" fmla="*/ 79513 h 2027582"/>
              <a:gd name="connsiteX19" fmla="*/ 395276 w 1793380"/>
              <a:gd name="connsiteY19" fmla="*/ 198782 h 2027582"/>
              <a:gd name="connsiteX20" fmla="*/ 421781 w 1793380"/>
              <a:gd name="connsiteY20" fmla="*/ 225287 h 2027582"/>
              <a:gd name="connsiteX21" fmla="*/ 395276 w 1793380"/>
              <a:gd name="connsiteY21" fmla="*/ 304800 h 2027582"/>
              <a:gd name="connsiteX22" fmla="*/ 355520 w 1793380"/>
              <a:gd name="connsiteY22" fmla="*/ 503582 h 2027582"/>
              <a:gd name="connsiteX23" fmla="*/ 315763 w 1793380"/>
              <a:gd name="connsiteY23" fmla="*/ 530087 h 2027582"/>
              <a:gd name="connsiteX24" fmla="*/ 289259 w 1793380"/>
              <a:gd name="connsiteY24" fmla="*/ 569843 h 2027582"/>
              <a:gd name="connsiteX25" fmla="*/ 130233 w 1793380"/>
              <a:gd name="connsiteY25" fmla="*/ 569843 h 2027582"/>
              <a:gd name="connsiteX26" fmla="*/ 90476 w 1793380"/>
              <a:gd name="connsiteY26" fmla="*/ 583095 h 2027582"/>
              <a:gd name="connsiteX27" fmla="*/ 77224 w 1793380"/>
              <a:gd name="connsiteY27" fmla="*/ 622852 h 2027582"/>
              <a:gd name="connsiteX28" fmla="*/ 37468 w 1793380"/>
              <a:gd name="connsiteY28" fmla="*/ 675860 h 2027582"/>
              <a:gd name="connsiteX29" fmla="*/ 63972 w 1793380"/>
              <a:gd name="connsiteY29" fmla="*/ 848139 h 2027582"/>
              <a:gd name="connsiteX30" fmla="*/ 143485 w 1793380"/>
              <a:gd name="connsiteY30" fmla="*/ 874643 h 2027582"/>
              <a:gd name="connsiteX31" fmla="*/ 236250 w 1793380"/>
              <a:gd name="connsiteY31" fmla="*/ 861391 h 2027582"/>
              <a:gd name="connsiteX32" fmla="*/ 276007 w 1793380"/>
              <a:gd name="connsiteY32" fmla="*/ 834887 h 2027582"/>
              <a:gd name="connsiteX33" fmla="*/ 435033 w 1793380"/>
              <a:gd name="connsiteY33" fmla="*/ 861391 h 2027582"/>
              <a:gd name="connsiteX34" fmla="*/ 474789 w 1793380"/>
              <a:gd name="connsiteY34" fmla="*/ 940904 h 2027582"/>
              <a:gd name="connsiteX35" fmla="*/ 448285 w 1793380"/>
              <a:gd name="connsiteY35" fmla="*/ 1073426 h 2027582"/>
              <a:gd name="connsiteX36" fmla="*/ 395276 w 1793380"/>
              <a:gd name="connsiteY36" fmla="*/ 1139687 h 2027582"/>
              <a:gd name="connsiteX37" fmla="*/ 368772 w 1793380"/>
              <a:gd name="connsiteY37" fmla="*/ 1179443 h 2027582"/>
              <a:gd name="connsiteX38" fmla="*/ 395276 w 1793380"/>
              <a:gd name="connsiteY38" fmla="*/ 1245704 h 2027582"/>
              <a:gd name="connsiteX39" fmla="*/ 514546 w 1793380"/>
              <a:gd name="connsiteY39" fmla="*/ 1258956 h 2027582"/>
              <a:gd name="connsiteX40" fmla="*/ 567555 w 1793380"/>
              <a:gd name="connsiteY40" fmla="*/ 1272208 h 2027582"/>
              <a:gd name="connsiteX41" fmla="*/ 594059 w 1793380"/>
              <a:gd name="connsiteY41" fmla="*/ 1378226 h 2027582"/>
              <a:gd name="connsiteX42" fmla="*/ 607311 w 1793380"/>
              <a:gd name="connsiteY42" fmla="*/ 1470991 h 2027582"/>
              <a:gd name="connsiteX43" fmla="*/ 647068 w 1793380"/>
              <a:gd name="connsiteY43" fmla="*/ 1550504 h 2027582"/>
              <a:gd name="connsiteX44" fmla="*/ 686824 w 1793380"/>
              <a:gd name="connsiteY44" fmla="*/ 1577008 h 2027582"/>
              <a:gd name="connsiteX45" fmla="*/ 700076 w 1793380"/>
              <a:gd name="connsiteY45" fmla="*/ 1616765 h 2027582"/>
              <a:gd name="connsiteX46" fmla="*/ 607311 w 1793380"/>
              <a:gd name="connsiteY46" fmla="*/ 1669773 h 2027582"/>
              <a:gd name="connsiteX47" fmla="*/ 527798 w 1793380"/>
              <a:gd name="connsiteY47" fmla="*/ 1709530 h 2027582"/>
              <a:gd name="connsiteX48" fmla="*/ 474789 w 1793380"/>
              <a:gd name="connsiteY48" fmla="*/ 1789043 h 2027582"/>
              <a:gd name="connsiteX49" fmla="*/ 448285 w 1793380"/>
              <a:gd name="connsiteY49" fmla="*/ 1828800 h 2027582"/>
              <a:gd name="connsiteX50" fmla="*/ 435033 w 1793380"/>
              <a:gd name="connsiteY50" fmla="*/ 1868556 h 2027582"/>
              <a:gd name="connsiteX51" fmla="*/ 474789 w 1793380"/>
              <a:gd name="connsiteY51" fmla="*/ 1895060 h 2027582"/>
              <a:gd name="connsiteX52" fmla="*/ 501294 w 1793380"/>
              <a:gd name="connsiteY52" fmla="*/ 1868556 h 2027582"/>
              <a:gd name="connsiteX53" fmla="*/ 567555 w 1793380"/>
              <a:gd name="connsiteY53" fmla="*/ 1815547 h 2027582"/>
              <a:gd name="connsiteX54" fmla="*/ 580807 w 1793380"/>
              <a:gd name="connsiteY54" fmla="*/ 1775791 h 2027582"/>
              <a:gd name="connsiteX55" fmla="*/ 673572 w 1793380"/>
              <a:gd name="connsiteY55" fmla="*/ 1736034 h 2027582"/>
              <a:gd name="connsiteX56" fmla="*/ 633816 w 1793380"/>
              <a:gd name="connsiteY56" fmla="*/ 1987826 h 2027582"/>
              <a:gd name="connsiteX57" fmla="*/ 607311 w 1793380"/>
              <a:gd name="connsiteY57" fmla="*/ 2014330 h 2027582"/>
              <a:gd name="connsiteX58" fmla="*/ 647068 w 1793380"/>
              <a:gd name="connsiteY58" fmla="*/ 2027582 h 2027582"/>
              <a:gd name="connsiteX59" fmla="*/ 753085 w 1793380"/>
              <a:gd name="connsiteY59" fmla="*/ 1987826 h 2027582"/>
              <a:gd name="connsiteX60" fmla="*/ 779589 w 1793380"/>
              <a:gd name="connsiteY60" fmla="*/ 1961321 h 2027582"/>
              <a:gd name="connsiteX61" fmla="*/ 819346 w 1793380"/>
              <a:gd name="connsiteY61" fmla="*/ 1948069 h 2027582"/>
              <a:gd name="connsiteX62" fmla="*/ 859102 w 1793380"/>
              <a:gd name="connsiteY62" fmla="*/ 1921565 h 2027582"/>
              <a:gd name="connsiteX63" fmla="*/ 912111 w 1793380"/>
              <a:gd name="connsiteY63" fmla="*/ 1895060 h 2027582"/>
              <a:gd name="connsiteX64" fmla="*/ 1057885 w 1793380"/>
              <a:gd name="connsiteY64" fmla="*/ 1775791 h 2027582"/>
              <a:gd name="connsiteX65" fmla="*/ 1084389 w 1793380"/>
              <a:gd name="connsiteY65" fmla="*/ 1736034 h 2027582"/>
              <a:gd name="connsiteX66" fmla="*/ 1110894 w 1793380"/>
              <a:gd name="connsiteY66" fmla="*/ 1683026 h 2027582"/>
              <a:gd name="connsiteX67" fmla="*/ 1150650 w 1793380"/>
              <a:gd name="connsiteY67" fmla="*/ 1656521 h 2027582"/>
              <a:gd name="connsiteX68" fmla="*/ 1177155 w 1793380"/>
              <a:gd name="connsiteY68" fmla="*/ 1630017 h 2027582"/>
              <a:gd name="connsiteX69" fmla="*/ 1336181 w 1793380"/>
              <a:gd name="connsiteY69" fmla="*/ 1616765 h 2027582"/>
              <a:gd name="connsiteX70" fmla="*/ 1455450 w 1793380"/>
              <a:gd name="connsiteY70" fmla="*/ 1497495 h 2027582"/>
              <a:gd name="connsiteX71" fmla="*/ 1481955 w 1793380"/>
              <a:gd name="connsiteY71" fmla="*/ 1470991 h 2027582"/>
              <a:gd name="connsiteX72" fmla="*/ 1521711 w 1793380"/>
              <a:gd name="connsiteY72" fmla="*/ 1444487 h 2027582"/>
              <a:gd name="connsiteX73" fmla="*/ 1548216 w 1793380"/>
              <a:gd name="connsiteY73" fmla="*/ 1404730 h 2027582"/>
              <a:gd name="connsiteX74" fmla="*/ 1587972 w 1793380"/>
              <a:gd name="connsiteY74" fmla="*/ 1325217 h 2027582"/>
              <a:gd name="connsiteX75" fmla="*/ 1534963 w 1793380"/>
              <a:gd name="connsiteY75" fmla="*/ 1086678 h 2027582"/>
              <a:gd name="connsiteX76" fmla="*/ 1627729 w 1793380"/>
              <a:gd name="connsiteY76" fmla="*/ 1046921 h 2027582"/>
              <a:gd name="connsiteX77" fmla="*/ 1667485 w 1793380"/>
              <a:gd name="connsiteY77" fmla="*/ 1020417 h 2027582"/>
              <a:gd name="connsiteX78" fmla="*/ 1654233 w 1793380"/>
              <a:gd name="connsiteY78" fmla="*/ 1073426 h 2027582"/>
              <a:gd name="connsiteX79" fmla="*/ 1707242 w 1793380"/>
              <a:gd name="connsiteY79" fmla="*/ 1099930 h 2027582"/>
              <a:gd name="connsiteX80" fmla="*/ 1733746 w 1793380"/>
              <a:gd name="connsiteY80" fmla="*/ 781878 h 2027582"/>
              <a:gd name="connsiteX81" fmla="*/ 1786755 w 1793380"/>
              <a:gd name="connsiteY81" fmla="*/ 662608 h 2027582"/>
              <a:gd name="connsiteX82" fmla="*/ 1760250 w 1793380"/>
              <a:gd name="connsiteY82" fmla="*/ 569843 h 2027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793380" h="2027582">
                <a:moveTo>
                  <a:pt x="1760250" y="569843"/>
                </a:moveTo>
                <a:cubicBezTo>
                  <a:pt x="1727120" y="565426"/>
                  <a:pt x="1712271" y="618347"/>
                  <a:pt x="1587972" y="636104"/>
                </a:cubicBezTo>
                <a:cubicBezTo>
                  <a:pt x="1583555" y="649356"/>
                  <a:pt x="1581907" y="663882"/>
                  <a:pt x="1574720" y="675860"/>
                </a:cubicBezTo>
                <a:cubicBezTo>
                  <a:pt x="1562130" y="696844"/>
                  <a:pt x="1526519" y="716829"/>
                  <a:pt x="1508459" y="728869"/>
                </a:cubicBezTo>
                <a:cubicBezTo>
                  <a:pt x="1477537" y="724452"/>
                  <a:pt x="1444237" y="728303"/>
                  <a:pt x="1415694" y="715617"/>
                </a:cubicBezTo>
                <a:cubicBezTo>
                  <a:pt x="1386378" y="702588"/>
                  <a:pt x="1371972" y="603312"/>
                  <a:pt x="1362685" y="596347"/>
                </a:cubicBezTo>
                <a:cubicBezTo>
                  <a:pt x="1290645" y="542318"/>
                  <a:pt x="1330183" y="564794"/>
                  <a:pt x="1243416" y="530087"/>
                </a:cubicBezTo>
                <a:cubicBezTo>
                  <a:pt x="1195096" y="481767"/>
                  <a:pt x="1242059" y="519638"/>
                  <a:pt x="1163902" y="490330"/>
                </a:cubicBezTo>
                <a:cubicBezTo>
                  <a:pt x="1039366" y="443629"/>
                  <a:pt x="1199373" y="476467"/>
                  <a:pt x="1018129" y="450573"/>
                </a:cubicBezTo>
                <a:cubicBezTo>
                  <a:pt x="977319" y="389360"/>
                  <a:pt x="981991" y="406025"/>
                  <a:pt x="965120" y="304800"/>
                </a:cubicBezTo>
                <a:cubicBezTo>
                  <a:pt x="960703" y="278296"/>
                  <a:pt x="962203" y="250090"/>
                  <a:pt x="951868" y="225287"/>
                </a:cubicBezTo>
                <a:cubicBezTo>
                  <a:pt x="939616" y="195883"/>
                  <a:pt x="916529" y="172278"/>
                  <a:pt x="898859" y="145773"/>
                </a:cubicBezTo>
                <a:cubicBezTo>
                  <a:pt x="890024" y="132521"/>
                  <a:pt x="883617" y="117279"/>
                  <a:pt x="872355" y="106017"/>
                </a:cubicBezTo>
                <a:cubicBezTo>
                  <a:pt x="834690" y="68353"/>
                  <a:pt x="847965" y="79130"/>
                  <a:pt x="792842" y="39756"/>
                </a:cubicBezTo>
                <a:cubicBezTo>
                  <a:pt x="779882" y="30498"/>
                  <a:pt x="767998" y="18844"/>
                  <a:pt x="753085" y="13252"/>
                </a:cubicBezTo>
                <a:cubicBezTo>
                  <a:pt x="731995" y="5343"/>
                  <a:pt x="708911" y="4417"/>
                  <a:pt x="686824" y="0"/>
                </a:cubicBezTo>
                <a:cubicBezTo>
                  <a:pt x="651485" y="4417"/>
                  <a:pt x="614346" y="1274"/>
                  <a:pt x="580807" y="13252"/>
                </a:cubicBezTo>
                <a:cubicBezTo>
                  <a:pt x="550809" y="23966"/>
                  <a:pt x="531513" y="56186"/>
                  <a:pt x="501294" y="66260"/>
                </a:cubicBezTo>
                <a:lnTo>
                  <a:pt x="461537" y="79513"/>
                </a:lnTo>
                <a:cubicBezTo>
                  <a:pt x="405830" y="135220"/>
                  <a:pt x="357618" y="136019"/>
                  <a:pt x="395276" y="198782"/>
                </a:cubicBezTo>
                <a:cubicBezTo>
                  <a:pt x="401704" y="209496"/>
                  <a:pt x="412946" y="216452"/>
                  <a:pt x="421781" y="225287"/>
                </a:cubicBezTo>
                <a:cubicBezTo>
                  <a:pt x="412946" y="251791"/>
                  <a:pt x="397596" y="276958"/>
                  <a:pt x="395276" y="304800"/>
                </a:cubicBezTo>
                <a:cubicBezTo>
                  <a:pt x="389204" y="377665"/>
                  <a:pt x="408984" y="450118"/>
                  <a:pt x="355520" y="503582"/>
                </a:cubicBezTo>
                <a:cubicBezTo>
                  <a:pt x="344258" y="514844"/>
                  <a:pt x="329015" y="521252"/>
                  <a:pt x="315763" y="530087"/>
                </a:cubicBezTo>
                <a:cubicBezTo>
                  <a:pt x="306928" y="543339"/>
                  <a:pt x="301696" y="559894"/>
                  <a:pt x="289259" y="569843"/>
                </a:cubicBezTo>
                <a:cubicBezTo>
                  <a:pt x="251354" y="600166"/>
                  <a:pt x="149416" y="571974"/>
                  <a:pt x="130233" y="569843"/>
                </a:cubicBezTo>
                <a:cubicBezTo>
                  <a:pt x="116981" y="574260"/>
                  <a:pt x="100354" y="573217"/>
                  <a:pt x="90476" y="583095"/>
                </a:cubicBezTo>
                <a:cubicBezTo>
                  <a:pt x="80598" y="592973"/>
                  <a:pt x="84155" y="610723"/>
                  <a:pt x="77224" y="622852"/>
                </a:cubicBezTo>
                <a:cubicBezTo>
                  <a:pt x="66266" y="642029"/>
                  <a:pt x="50720" y="658191"/>
                  <a:pt x="37468" y="675860"/>
                </a:cubicBezTo>
                <a:cubicBezTo>
                  <a:pt x="15751" y="741012"/>
                  <a:pt x="0" y="762843"/>
                  <a:pt x="63972" y="848139"/>
                </a:cubicBezTo>
                <a:cubicBezTo>
                  <a:pt x="80735" y="870489"/>
                  <a:pt x="143485" y="874643"/>
                  <a:pt x="143485" y="874643"/>
                </a:cubicBezTo>
                <a:cubicBezTo>
                  <a:pt x="174407" y="870226"/>
                  <a:pt x="206332" y="870366"/>
                  <a:pt x="236250" y="861391"/>
                </a:cubicBezTo>
                <a:cubicBezTo>
                  <a:pt x="251506" y="856814"/>
                  <a:pt x="260145" y="836329"/>
                  <a:pt x="276007" y="834887"/>
                </a:cubicBezTo>
                <a:cubicBezTo>
                  <a:pt x="321506" y="830751"/>
                  <a:pt x="387666" y="849549"/>
                  <a:pt x="435033" y="861391"/>
                </a:cubicBezTo>
                <a:cubicBezTo>
                  <a:pt x="448434" y="881493"/>
                  <a:pt x="474789" y="913470"/>
                  <a:pt x="474789" y="940904"/>
                </a:cubicBezTo>
                <a:cubicBezTo>
                  <a:pt x="474789" y="965322"/>
                  <a:pt x="464604" y="1040787"/>
                  <a:pt x="448285" y="1073426"/>
                </a:cubicBezTo>
                <a:cubicBezTo>
                  <a:pt x="421094" y="1127809"/>
                  <a:pt x="428145" y="1098601"/>
                  <a:pt x="395276" y="1139687"/>
                </a:cubicBezTo>
                <a:cubicBezTo>
                  <a:pt x="385327" y="1152124"/>
                  <a:pt x="377607" y="1166191"/>
                  <a:pt x="368772" y="1179443"/>
                </a:cubicBezTo>
                <a:cubicBezTo>
                  <a:pt x="377607" y="1201530"/>
                  <a:pt x="374392" y="1234313"/>
                  <a:pt x="395276" y="1245704"/>
                </a:cubicBezTo>
                <a:cubicBezTo>
                  <a:pt x="430393" y="1264859"/>
                  <a:pt x="475010" y="1252874"/>
                  <a:pt x="514546" y="1258956"/>
                </a:cubicBezTo>
                <a:cubicBezTo>
                  <a:pt x="532548" y="1261725"/>
                  <a:pt x="549885" y="1267791"/>
                  <a:pt x="567555" y="1272208"/>
                </a:cubicBezTo>
                <a:cubicBezTo>
                  <a:pt x="584624" y="1323416"/>
                  <a:pt x="583398" y="1314259"/>
                  <a:pt x="594059" y="1378226"/>
                </a:cubicBezTo>
                <a:cubicBezTo>
                  <a:pt x="599194" y="1409037"/>
                  <a:pt x="601185" y="1440362"/>
                  <a:pt x="607311" y="1470991"/>
                </a:cubicBezTo>
                <a:cubicBezTo>
                  <a:pt x="612700" y="1497937"/>
                  <a:pt x="627522" y="1530958"/>
                  <a:pt x="647068" y="1550504"/>
                </a:cubicBezTo>
                <a:cubicBezTo>
                  <a:pt x="658330" y="1561766"/>
                  <a:pt x="673572" y="1568173"/>
                  <a:pt x="686824" y="1577008"/>
                </a:cubicBezTo>
                <a:cubicBezTo>
                  <a:pt x="691241" y="1590260"/>
                  <a:pt x="702372" y="1602986"/>
                  <a:pt x="700076" y="1616765"/>
                </a:cubicBezTo>
                <a:cubicBezTo>
                  <a:pt x="691095" y="1670653"/>
                  <a:pt x="646739" y="1659916"/>
                  <a:pt x="607311" y="1669773"/>
                </a:cubicBezTo>
                <a:cubicBezTo>
                  <a:pt x="563421" y="1680746"/>
                  <a:pt x="566663" y="1683621"/>
                  <a:pt x="527798" y="1709530"/>
                </a:cubicBezTo>
                <a:lnTo>
                  <a:pt x="474789" y="1789043"/>
                </a:lnTo>
                <a:cubicBezTo>
                  <a:pt x="465954" y="1802295"/>
                  <a:pt x="453322" y="1813690"/>
                  <a:pt x="448285" y="1828800"/>
                </a:cubicBezTo>
                <a:lnTo>
                  <a:pt x="435033" y="1868556"/>
                </a:lnTo>
                <a:cubicBezTo>
                  <a:pt x="448285" y="1877391"/>
                  <a:pt x="458862" y="1895060"/>
                  <a:pt x="474789" y="1895060"/>
                </a:cubicBezTo>
                <a:cubicBezTo>
                  <a:pt x="487283" y="1895060"/>
                  <a:pt x="491538" y="1876361"/>
                  <a:pt x="501294" y="1868556"/>
                </a:cubicBezTo>
                <a:cubicBezTo>
                  <a:pt x="584876" y="1801692"/>
                  <a:pt x="503563" y="1879539"/>
                  <a:pt x="567555" y="1815547"/>
                </a:cubicBezTo>
                <a:cubicBezTo>
                  <a:pt x="571972" y="1802295"/>
                  <a:pt x="572081" y="1786699"/>
                  <a:pt x="580807" y="1775791"/>
                </a:cubicBezTo>
                <a:cubicBezTo>
                  <a:pt x="603686" y="1747192"/>
                  <a:pt x="641742" y="1743992"/>
                  <a:pt x="673572" y="1736034"/>
                </a:cubicBezTo>
                <a:cubicBezTo>
                  <a:pt x="664285" y="1884631"/>
                  <a:pt x="698486" y="1906989"/>
                  <a:pt x="633816" y="1987826"/>
                </a:cubicBezTo>
                <a:cubicBezTo>
                  <a:pt x="626011" y="1997582"/>
                  <a:pt x="616146" y="2005495"/>
                  <a:pt x="607311" y="2014330"/>
                </a:cubicBezTo>
                <a:cubicBezTo>
                  <a:pt x="620563" y="2018747"/>
                  <a:pt x="633099" y="2027582"/>
                  <a:pt x="647068" y="2027582"/>
                </a:cubicBezTo>
                <a:cubicBezTo>
                  <a:pt x="694688" y="2027582"/>
                  <a:pt x="718812" y="2015245"/>
                  <a:pt x="753085" y="1987826"/>
                </a:cubicBezTo>
                <a:cubicBezTo>
                  <a:pt x="762841" y="1980021"/>
                  <a:pt x="768875" y="1967749"/>
                  <a:pt x="779589" y="1961321"/>
                </a:cubicBezTo>
                <a:cubicBezTo>
                  <a:pt x="791567" y="1954134"/>
                  <a:pt x="806094" y="1952486"/>
                  <a:pt x="819346" y="1948069"/>
                </a:cubicBezTo>
                <a:cubicBezTo>
                  <a:pt x="832598" y="1939234"/>
                  <a:pt x="845274" y="1929467"/>
                  <a:pt x="859102" y="1921565"/>
                </a:cubicBezTo>
                <a:cubicBezTo>
                  <a:pt x="876254" y="1911764"/>
                  <a:pt x="895171" y="1905224"/>
                  <a:pt x="912111" y="1895060"/>
                </a:cubicBezTo>
                <a:cubicBezTo>
                  <a:pt x="959497" y="1866629"/>
                  <a:pt x="1026089" y="1823487"/>
                  <a:pt x="1057885" y="1775791"/>
                </a:cubicBezTo>
                <a:cubicBezTo>
                  <a:pt x="1066720" y="1762539"/>
                  <a:pt x="1076487" y="1749863"/>
                  <a:pt x="1084389" y="1736034"/>
                </a:cubicBezTo>
                <a:cubicBezTo>
                  <a:pt x="1094190" y="1718882"/>
                  <a:pt x="1098247" y="1698202"/>
                  <a:pt x="1110894" y="1683026"/>
                </a:cubicBezTo>
                <a:cubicBezTo>
                  <a:pt x="1121090" y="1670790"/>
                  <a:pt x="1138213" y="1666471"/>
                  <a:pt x="1150650" y="1656521"/>
                </a:cubicBezTo>
                <a:cubicBezTo>
                  <a:pt x="1160406" y="1648716"/>
                  <a:pt x="1164938" y="1632635"/>
                  <a:pt x="1177155" y="1630017"/>
                </a:cubicBezTo>
                <a:cubicBezTo>
                  <a:pt x="1229167" y="1618872"/>
                  <a:pt x="1283172" y="1621182"/>
                  <a:pt x="1336181" y="1616765"/>
                </a:cubicBezTo>
                <a:lnTo>
                  <a:pt x="1455450" y="1497495"/>
                </a:lnTo>
                <a:cubicBezTo>
                  <a:pt x="1464285" y="1488660"/>
                  <a:pt x="1471559" y="1477922"/>
                  <a:pt x="1481955" y="1470991"/>
                </a:cubicBezTo>
                <a:lnTo>
                  <a:pt x="1521711" y="1444487"/>
                </a:lnTo>
                <a:cubicBezTo>
                  <a:pt x="1530546" y="1431235"/>
                  <a:pt x="1541093" y="1418976"/>
                  <a:pt x="1548216" y="1404730"/>
                </a:cubicBezTo>
                <a:cubicBezTo>
                  <a:pt x="1603084" y="1294994"/>
                  <a:pt x="1512013" y="1439155"/>
                  <a:pt x="1587972" y="1325217"/>
                </a:cubicBezTo>
                <a:cubicBezTo>
                  <a:pt x="1545477" y="1112736"/>
                  <a:pt x="1569586" y="1190539"/>
                  <a:pt x="1534963" y="1086678"/>
                </a:cubicBezTo>
                <a:cubicBezTo>
                  <a:pt x="1589590" y="1032051"/>
                  <a:pt x="1527233" y="1084607"/>
                  <a:pt x="1627729" y="1046921"/>
                </a:cubicBezTo>
                <a:cubicBezTo>
                  <a:pt x="1642642" y="1041329"/>
                  <a:pt x="1654233" y="1029252"/>
                  <a:pt x="1667485" y="1020417"/>
                </a:cubicBezTo>
                <a:cubicBezTo>
                  <a:pt x="1663068" y="1038087"/>
                  <a:pt x="1661408" y="1056685"/>
                  <a:pt x="1654233" y="1073426"/>
                </a:cubicBezTo>
                <a:cubicBezTo>
                  <a:pt x="1628751" y="1132885"/>
                  <a:pt x="1585149" y="1120279"/>
                  <a:pt x="1707242" y="1099930"/>
                </a:cubicBezTo>
                <a:cubicBezTo>
                  <a:pt x="1744521" y="950813"/>
                  <a:pt x="1707089" y="1115095"/>
                  <a:pt x="1733746" y="781878"/>
                </a:cubicBezTo>
                <a:cubicBezTo>
                  <a:pt x="1745284" y="637646"/>
                  <a:pt x="1739411" y="788856"/>
                  <a:pt x="1786755" y="662608"/>
                </a:cubicBezTo>
                <a:cubicBezTo>
                  <a:pt x="1792959" y="646064"/>
                  <a:pt x="1793380" y="574260"/>
                  <a:pt x="1760250" y="569843"/>
                </a:cubicBezTo>
                <a:close/>
              </a:path>
            </a:pathLst>
          </a:custGeom>
          <a:solidFill>
            <a:schemeClr val="accent1">
              <a:alpha val="5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Box 19"/>
          <p:cNvSpPr txBox="1"/>
          <p:nvPr/>
        </p:nvSpPr>
        <p:spPr>
          <a:xfrm>
            <a:off x="1928813" y="915988"/>
            <a:ext cx="1428750" cy="400050"/>
          </a:xfrm>
          <a:prstGeom prst="rect">
            <a:avLst/>
          </a:prstGeom>
          <a:solidFill>
            <a:srgbClr val="FFFF00">
              <a:alpha val="70195"/>
            </a:srgbClr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</a:rPr>
              <a:t>三大派系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Rectangle 7"/>
          <p:cNvSpPr/>
          <p:nvPr/>
        </p:nvSpPr>
        <p:spPr>
          <a:xfrm>
            <a:off x="5286375" y="3017838"/>
            <a:ext cx="2032000" cy="11350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军阀割据混战</a:t>
            </a:r>
            <a:endParaRPr lang="en-US" altLang="zh-CN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国家四分五裂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0495" name="组合 17"/>
          <p:cNvGrpSpPr/>
          <p:nvPr/>
        </p:nvGrpSpPr>
        <p:grpSpPr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19" name="椭圆 18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HK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300000000000000" pitchFamily="18" charset="-120"/>
                <a:cs typeface="+mn-cs"/>
              </a:endParaRPr>
            </a:p>
          </p:txBody>
        </p:sp>
        <p:sp>
          <p:nvSpPr>
            <p:cNvPr id="20497" name="任意多边形 3"/>
            <p:cNvSpPr/>
            <p:nvPr/>
          </p:nvSpPr>
          <p:spPr>
            <a:xfrm>
              <a:off x="323850" y="214313"/>
              <a:ext cx="333375" cy="3127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498" name="矩形 4"/>
            <p:cNvSpPr/>
            <p:nvPr/>
          </p:nvSpPr>
          <p:spPr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000" b="1" dirty="0">
                  <a:latin typeface="微软雅黑" panose="020B0503020204020204" charset="-122"/>
                  <a:ea typeface="微软雅黑" panose="020B0503020204020204" charset="-122"/>
                </a:rPr>
                <a:t>新课讲解</a:t>
              </a:r>
              <a:endParaRPr lang="zh-CN" altLang="en-US" sz="2000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/>
      <p:bldP spid="16" grpId="0" animBg="1"/>
      <p:bldP spid="4" grpId="0" animBg="1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" name="Picture 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08075" y="1392238"/>
            <a:ext cx="6929438" cy="235743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1506" name="组合 17"/>
          <p:cNvGrpSpPr/>
          <p:nvPr/>
        </p:nvGrpSpPr>
        <p:grpSpPr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4" name="椭圆 3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HK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300000000000000" pitchFamily="18" charset="-120"/>
                <a:cs typeface="+mn-cs"/>
              </a:endParaRPr>
            </a:p>
          </p:txBody>
        </p:sp>
        <p:sp>
          <p:nvSpPr>
            <p:cNvPr id="21508" name="任意多边形 3"/>
            <p:cNvSpPr/>
            <p:nvPr/>
          </p:nvSpPr>
          <p:spPr>
            <a:xfrm>
              <a:off x="323850" y="214313"/>
              <a:ext cx="333375" cy="3127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09" name="矩形 4"/>
            <p:cNvSpPr/>
            <p:nvPr/>
          </p:nvSpPr>
          <p:spPr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000" b="1" dirty="0">
                  <a:latin typeface="微软雅黑" panose="020B0503020204020204" charset="-122"/>
                  <a:ea typeface="微软雅黑" panose="020B0503020204020204" charset="-122"/>
                </a:rPr>
                <a:t>新课讲解</a:t>
              </a:r>
              <a:endParaRPr lang="zh-CN" altLang="en-US" sz="2000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" name="TextBox 4"/>
          <p:cNvSpPr txBox="1"/>
          <p:nvPr/>
        </p:nvSpPr>
        <p:spPr>
          <a:xfrm>
            <a:off x="1214438" y="2136775"/>
            <a:ext cx="7000875" cy="11366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军阀割据混战，导致中国社会动荡不安，民众流离失所，经济遭到严重破坏。日益增长的军队人数和军费开支，使中国人民的负担不断加重。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530" name="TextBox 6"/>
          <p:cNvSpPr txBox="1"/>
          <p:nvPr/>
        </p:nvSpPr>
        <p:spPr>
          <a:xfrm>
            <a:off x="1214438" y="1279525"/>
            <a:ext cx="6786562" cy="452438"/>
          </a:xfrm>
          <a:prstGeom prst="rect">
            <a:avLst/>
          </a:prstGeom>
          <a:noFill/>
          <a:ln w="34925" cap="flat" cmpd="sng">
            <a:solidFill>
              <a:srgbClr val="FFC000"/>
            </a:solidFill>
            <a:prstDash val="sysDash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北洋军阀的割据局面对中国造成了哪些不利影响？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2531" name="组合 17"/>
          <p:cNvGrpSpPr/>
          <p:nvPr/>
        </p:nvGrpSpPr>
        <p:grpSpPr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7" name="椭圆 6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HK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300000000000000" pitchFamily="18" charset="-120"/>
                <a:cs typeface="+mn-cs"/>
              </a:endParaRPr>
            </a:p>
          </p:txBody>
        </p:sp>
        <p:sp>
          <p:nvSpPr>
            <p:cNvPr id="22533" name="任意多边形 3"/>
            <p:cNvSpPr/>
            <p:nvPr/>
          </p:nvSpPr>
          <p:spPr>
            <a:xfrm>
              <a:off x="323850" y="214313"/>
              <a:ext cx="333375" cy="3127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34" name="矩形 4"/>
            <p:cNvSpPr/>
            <p:nvPr/>
          </p:nvSpPr>
          <p:spPr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000" b="1" dirty="0">
                  <a:latin typeface="微软雅黑" panose="020B0503020204020204" charset="-122"/>
                  <a:ea typeface="微软雅黑" panose="020B0503020204020204" charset="-122"/>
                </a:rPr>
                <a:t>探究研讨</a:t>
              </a:r>
              <a:endParaRPr lang="zh-CN" altLang="en-US" sz="2000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3553" name="内容占位符 1071105" descr="20064211294422703"/>
          <p:cNvPicPr>
            <a:picLocks noGrp="1" noChangeAspect="1"/>
          </p:cNvPicPr>
          <p:nvPr>
            <p:ph idx="4294967295"/>
          </p:nvPr>
        </p:nvPicPr>
        <p:blipFill>
          <a:blip r:embed="rId1"/>
          <a:stretch>
            <a:fillRect/>
          </a:stretch>
        </p:blipFill>
        <p:spPr>
          <a:xfrm>
            <a:off x="2143125" y="1069975"/>
            <a:ext cx="3730625" cy="3357563"/>
          </a:xfrm>
        </p:spPr>
      </p:pic>
      <p:grpSp>
        <p:nvGrpSpPr>
          <p:cNvPr id="23554" name="组合 17"/>
          <p:cNvGrpSpPr/>
          <p:nvPr/>
        </p:nvGrpSpPr>
        <p:grpSpPr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4" name="椭圆 3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HK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300000000000000" pitchFamily="18" charset="-120"/>
                <a:cs typeface="+mn-cs"/>
              </a:endParaRPr>
            </a:p>
          </p:txBody>
        </p:sp>
        <p:sp>
          <p:nvSpPr>
            <p:cNvPr id="23556" name="任意多边形 3"/>
            <p:cNvSpPr/>
            <p:nvPr/>
          </p:nvSpPr>
          <p:spPr>
            <a:xfrm>
              <a:off x="323850" y="214313"/>
              <a:ext cx="333375" cy="3127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557" name="矩形 4"/>
            <p:cNvSpPr/>
            <p:nvPr/>
          </p:nvSpPr>
          <p:spPr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000" b="1" dirty="0">
                  <a:latin typeface="微软雅黑" panose="020B0503020204020204" charset="-122"/>
                  <a:ea typeface="微软雅黑" panose="020B0503020204020204" charset="-122"/>
                </a:rPr>
                <a:t>新课讲解</a:t>
              </a:r>
              <a:endParaRPr lang="zh-CN" altLang="en-US" sz="2000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" name="椭圆 2"/>
          <p:cNvSpPr/>
          <p:nvPr/>
        </p:nvSpPr>
        <p:spPr bwMode="auto">
          <a:xfrm>
            <a:off x="214313" y="123825"/>
            <a:ext cx="500063" cy="50006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HK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PMingLiU" panose="02020300000000000000" pitchFamily="18" charset="-120"/>
              <a:cs typeface="+mn-cs"/>
            </a:endParaRPr>
          </a:p>
        </p:txBody>
      </p:sp>
      <p:sp>
        <p:nvSpPr>
          <p:cNvPr id="24578" name="任意多边形 3"/>
          <p:cNvSpPr/>
          <p:nvPr/>
        </p:nvSpPr>
        <p:spPr>
          <a:xfrm>
            <a:off x="323850" y="214313"/>
            <a:ext cx="333375" cy="31273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pathLst>
              <a:path w="1361803" h="1281345">
                <a:moveTo>
                  <a:pt x="340187" y="867542"/>
                </a:moveTo>
                <a:cubicBezTo>
                  <a:pt x="351512" y="867144"/>
                  <a:pt x="363575" y="872724"/>
                  <a:pt x="372930" y="883885"/>
                </a:cubicBezTo>
                <a:cubicBezTo>
                  <a:pt x="394595" y="907270"/>
                  <a:pt x="415275" y="931718"/>
                  <a:pt x="436940" y="957229"/>
                </a:cubicBezTo>
                <a:cubicBezTo>
                  <a:pt x="449742" y="946599"/>
                  <a:pt x="462543" y="935970"/>
                  <a:pt x="475345" y="925340"/>
                </a:cubicBezTo>
                <a:cubicBezTo>
                  <a:pt x="492086" y="911522"/>
                  <a:pt x="506857" y="910459"/>
                  <a:pt x="525568" y="923214"/>
                </a:cubicBezTo>
                <a:cubicBezTo>
                  <a:pt x="535415" y="929592"/>
                  <a:pt x="544278" y="935970"/>
                  <a:pt x="553141" y="942347"/>
                </a:cubicBezTo>
                <a:cubicBezTo>
                  <a:pt x="545263" y="967858"/>
                  <a:pt x="538370" y="993369"/>
                  <a:pt x="530492" y="1018880"/>
                </a:cubicBezTo>
                <a:cubicBezTo>
                  <a:pt x="528522" y="1018880"/>
                  <a:pt x="528522" y="1018880"/>
                  <a:pt x="527537" y="1018880"/>
                </a:cubicBezTo>
                <a:cubicBezTo>
                  <a:pt x="509812" y="1000810"/>
                  <a:pt x="494056" y="1007187"/>
                  <a:pt x="479284" y="1024195"/>
                </a:cubicBezTo>
                <a:cubicBezTo>
                  <a:pt x="473376" y="1030572"/>
                  <a:pt x="466482" y="1035887"/>
                  <a:pt x="459589" y="1041202"/>
                </a:cubicBezTo>
                <a:cubicBezTo>
                  <a:pt x="438909" y="1058209"/>
                  <a:pt x="420199" y="1056083"/>
                  <a:pt x="402473" y="1035887"/>
                </a:cubicBezTo>
                <a:cubicBezTo>
                  <a:pt x="385732" y="1017817"/>
                  <a:pt x="369976" y="998684"/>
                  <a:pt x="352251" y="978488"/>
                </a:cubicBezTo>
                <a:cubicBezTo>
                  <a:pt x="343388" y="995495"/>
                  <a:pt x="335510" y="1012502"/>
                  <a:pt x="327632" y="1028446"/>
                </a:cubicBezTo>
                <a:cubicBezTo>
                  <a:pt x="318769" y="1046517"/>
                  <a:pt x="303013" y="1053957"/>
                  <a:pt x="286272" y="1050768"/>
                </a:cubicBezTo>
                <a:cubicBezTo>
                  <a:pt x="262638" y="1046517"/>
                  <a:pt x="248851" y="1019943"/>
                  <a:pt x="259683" y="995495"/>
                </a:cubicBezTo>
                <a:cubicBezTo>
                  <a:pt x="276424" y="959355"/>
                  <a:pt x="293165" y="922151"/>
                  <a:pt x="311876" y="887074"/>
                </a:cubicBezTo>
                <a:cubicBezTo>
                  <a:pt x="318276" y="874318"/>
                  <a:pt x="328863" y="867941"/>
                  <a:pt x="340187" y="867542"/>
                </a:cubicBezTo>
                <a:close/>
                <a:moveTo>
                  <a:pt x="274255" y="687365"/>
                </a:moveTo>
                <a:cubicBezTo>
                  <a:pt x="330459" y="687365"/>
                  <a:pt x="386662" y="687365"/>
                  <a:pt x="442866" y="687365"/>
                </a:cubicBezTo>
                <a:cubicBezTo>
                  <a:pt x="516819" y="687365"/>
                  <a:pt x="590771" y="687365"/>
                  <a:pt x="664723" y="687365"/>
                </a:cubicBezTo>
                <a:cubicBezTo>
                  <a:pt x="670640" y="687365"/>
                  <a:pt x="675570" y="687365"/>
                  <a:pt x="684444" y="687365"/>
                </a:cubicBezTo>
                <a:cubicBezTo>
                  <a:pt x="666695" y="718154"/>
                  <a:pt x="649933" y="745757"/>
                  <a:pt x="632184" y="772299"/>
                </a:cubicBezTo>
                <a:cubicBezTo>
                  <a:pt x="630212" y="775484"/>
                  <a:pt x="625282" y="776545"/>
                  <a:pt x="621338" y="776545"/>
                </a:cubicBezTo>
                <a:cubicBezTo>
                  <a:pt x="504000" y="777607"/>
                  <a:pt x="387648" y="776545"/>
                  <a:pt x="270311" y="777607"/>
                </a:cubicBezTo>
                <a:cubicBezTo>
                  <a:pt x="259464" y="777607"/>
                  <a:pt x="255520" y="772299"/>
                  <a:pt x="256506" y="760620"/>
                </a:cubicBezTo>
                <a:cubicBezTo>
                  <a:pt x="256506" y="742572"/>
                  <a:pt x="256506" y="724524"/>
                  <a:pt x="255520" y="706475"/>
                </a:cubicBezTo>
                <a:cubicBezTo>
                  <a:pt x="255520" y="691612"/>
                  <a:pt x="261436" y="687365"/>
                  <a:pt x="274255" y="687365"/>
                </a:cubicBezTo>
                <a:close/>
                <a:moveTo>
                  <a:pt x="278054" y="504636"/>
                </a:moveTo>
                <a:cubicBezTo>
                  <a:pt x="354989" y="504636"/>
                  <a:pt x="432911" y="504636"/>
                  <a:pt x="509846" y="504636"/>
                </a:cubicBezTo>
                <a:cubicBezTo>
                  <a:pt x="588754" y="504636"/>
                  <a:pt x="666676" y="504636"/>
                  <a:pt x="745584" y="504636"/>
                </a:cubicBezTo>
                <a:cubicBezTo>
                  <a:pt x="764325" y="504636"/>
                  <a:pt x="765311" y="505700"/>
                  <a:pt x="765311" y="524845"/>
                </a:cubicBezTo>
                <a:cubicBezTo>
                  <a:pt x="765311" y="535481"/>
                  <a:pt x="765311" y="546117"/>
                  <a:pt x="765311" y="556753"/>
                </a:cubicBezTo>
                <a:cubicBezTo>
                  <a:pt x="765311" y="580153"/>
                  <a:pt x="752489" y="593980"/>
                  <a:pt x="730789" y="593980"/>
                </a:cubicBezTo>
                <a:cubicBezTo>
                  <a:pt x="580863" y="593980"/>
                  <a:pt x="429952" y="593980"/>
                  <a:pt x="279040" y="593980"/>
                </a:cubicBezTo>
                <a:cubicBezTo>
                  <a:pt x="256354" y="593980"/>
                  <a:pt x="256354" y="592917"/>
                  <a:pt x="256354" y="569517"/>
                </a:cubicBezTo>
                <a:cubicBezTo>
                  <a:pt x="256354" y="555690"/>
                  <a:pt x="256354" y="541863"/>
                  <a:pt x="256354" y="528036"/>
                </a:cubicBezTo>
                <a:cubicBezTo>
                  <a:pt x="256354" y="504636"/>
                  <a:pt x="256354" y="504636"/>
                  <a:pt x="278054" y="504636"/>
                </a:cubicBezTo>
                <a:close/>
                <a:moveTo>
                  <a:pt x="942895" y="453454"/>
                </a:moveTo>
                <a:cubicBezTo>
                  <a:pt x="989224" y="494914"/>
                  <a:pt x="1033581" y="534249"/>
                  <a:pt x="1077938" y="574646"/>
                </a:cubicBezTo>
                <a:cubicBezTo>
                  <a:pt x="1059210" y="599097"/>
                  <a:pt x="1040481" y="622484"/>
                  <a:pt x="1021752" y="644809"/>
                </a:cubicBezTo>
                <a:cubicBezTo>
                  <a:pt x="928109" y="760685"/>
                  <a:pt x="831509" y="874435"/>
                  <a:pt x="722095" y="974365"/>
                </a:cubicBezTo>
                <a:cubicBezTo>
                  <a:pt x="695481" y="999879"/>
                  <a:pt x="664923" y="1021141"/>
                  <a:pt x="635352" y="1042403"/>
                </a:cubicBezTo>
                <a:cubicBezTo>
                  <a:pt x="626481" y="1048781"/>
                  <a:pt x="613666" y="1046655"/>
                  <a:pt x="601838" y="1048781"/>
                </a:cubicBezTo>
                <a:cubicBezTo>
                  <a:pt x="601838" y="1037087"/>
                  <a:pt x="596909" y="1023267"/>
                  <a:pt x="600852" y="1012636"/>
                </a:cubicBezTo>
                <a:cubicBezTo>
                  <a:pt x="619581" y="969050"/>
                  <a:pt x="637323" y="924400"/>
                  <a:pt x="659995" y="882940"/>
                </a:cubicBezTo>
                <a:cubicBezTo>
                  <a:pt x="741809" y="734108"/>
                  <a:pt x="838409" y="595907"/>
                  <a:pt x="938952" y="460896"/>
                </a:cubicBezTo>
                <a:cubicBezTo>
                  <a:pt x="939938" y="458770"/>
                  <a:pt x="940924" y="456643"/>
                  <a:pt x="942895" y="453454"/>
                </a:cubicBezTo>
                <a:close/>
                <a:moveTo>
                  <a:pt x="1337162" y="323013"/>
                </a:moveTo>
                <a:cubicBezTo>
                  <a:pt x="1348990" y="326198"/>
                  <a:pt x="1361803" y="343189"/>
                  <a:pt x="1361803" y="358055"/>
                </a:cubicBezTo>
                <a:cubicBezTo>
                  <a:pt x="1359832" y="361241"/>
                  <a:pt x="1357861" y="367612"/>
                  <a:pt x="1353918" y="373984"/>
                </a:cubicBezTo>
                <a:cubicBezTo>
                  <a:pt x="1300693" y="447255"/>
                  <a:pt x="1247469" y="521588"/>
                  <a:pt x="1194244" y="594859"/>
                </a:cubicBezTo>
                <a:cubicBezTo>
                  <a:pt x="1175517" y="619282"/>
                  <a:pt x="1154818" y="642644"/>
                  <a:pt x="1134120" y="664944"/>
                </a:cubicBezTo>
                <a:cubicBezTo>
                  <a:pt x="1125249" y="673439"/>
                  <a:pt x="1113421" y="678749"/>
                  <a:pt x="1101594" y="682996"/>
                </a:cubicBezTo>
                <a:cubicBezTo>
                  <a:pt x="1095680" y="685120"/>
                  <a:pt x="1083852" y="682996"/>
                  <a:pt x="1080895" y="677687"/>
                </a:cubicBezTo>
                <a:cubicBezTo>
                  <a:pt x="1077938" y="671315"/>
                  <a:pt x="1077938" y="658573"/>
                  <a:pt x="1080895" y="652201"/>
                </a:cubicBezTo>
                <a:cubicBezTo>
                  <a:pt x="1092723" y="633087"/>
                  <a:pt x="1107507" y="615035"/>
                  <a:pt x="1121306" y="596983"/>
                </a:cubicBezTo>
                <a:cubicBezTo>
                  <a:pt x="1175517" y="522650"/>
                  <a:pt x="1229727" y="449379"/>
                  <a:pt x="1284923" y="375046"/>
                </a:cubicBezTo>
                <a:cubicBezTo>
                  <a:pt x="1293794" y="362303"/>
                  <a:pt x="1302665" y="348498"/>
                  <a:pt x="1310550" y="334694"/>
                </a:cubicBezTo>
                <a:cubicBezTo>
                  <a:pt x="1317449" y="324075"/>
                  <a:pt x="1325334" y="318765"/>
                  <a:pt x="1337162" y="323013"/>
                </a:cubicBezTo>
                <a:close/>
                <a:moveTo>
                  <a:pt x="525824" y="229421"/>
                </a:moveTo>
                <a:cubicBezTo>
                  <a:pt x="600725" y="229421"/>
                  <a:pt x="675627" y="229421"/>
                  <a:pt x="750528" y="229421"/>
                </a:cubicBezTo>
                <a:cubicBezTo>
                  <a:pt x="761369" y="229421"/>
                  <a:pt x="765311" y="233676"/>
                  <a:pt x="765311" y="245375"/>
                </a:cubicBezTo>
                <a:cubicBezTo>
                  <a:pt x="764326" y="264521"/>
                  <a:pt x="764326" y="282602"/>
                  <a:pt x="765311" y="301747"/>
                </a:cubicBezTo>
                <a:cubicBezTo>
                  <a:pt x="765311" y="314511"/>
                  <a:pt x="760383" y="318765"/>
                  <a:pt x="748557" y="318765"/>
                </a:cubicBezTo>
                <a:cubicBezTo>
                  <a:pt x="711106" y="318765"/>
                  <a:pt x="674641" y="318765"/>
                  <a:pt x="638176" y="318765"/>
                </a:cubicBezTo>
                <a:cubicBezTo>
                  <a:pt x="601711" y="318765"/>
                  <a:pt x="565246" y="317702"/>
                  <a:pt x="528781" y="318765"/>
                </a:cubicBezTo>
                <a:cubicBezTo>
                  <a:pt x="515969" y="318765"/>
                  <a:pt x="511041" y="313447"/>
                  <a:pt x="511041" y="299620"/>
                </a:cubicBezTo>
                <a:cubicBezTo>
                  <a:pt x="512027" y="282602"/>
                  <a:pt x="512027" y="264521"/>
                  <a:pt x="511041" y="246439"/>
                </a:cubicBezTo>
                <a:cubicBezTo>
                  <a:pt x="511041" y="234739"/>
                  <a:pt x="514983" y="229421"/>
                  <a:pt x="525824" y="229421"/>
                </a:cubicBezTo>
                <a:close/>
                <a:moveTo>
                  <a:pt x="1243182" y="137949"/>
                </a:moveTo>
                <a:cubicBezTo>
                  <a:pt x="1255260" y="139675"/>
                  <a:pt x="1267337" y="146577"/>
                  <a:pt x="1281140" y="158257"/>
                </a:cubicBezTo>
                <a:cubicBezTo>
                  <a:pt x="1308745" y="183741"/>
                  <a:pt x="1317618" y="208163"/>
                  <a:pt x="1306773" y="240018"/>
                </a:cubicBezTo>
                <a:cubicBezTo>
                  <a:pt x="1300858" y="257008"/>
                  <a:pt x="1294942" y="275059"/>
                  <a:pt x="1285083" y="289925"/>
                </a:cubicBezTo>
                <a:cubicBezTo>
                  <a:pt x="1228886" y="370624"/>
                  <a:pt x="1171704" y="450262"/>
                  <a:pt x="1114521" y="532023"/>
                </a:cubicBezTo>
                <a:cubicBezTo>
                  <a:pt x="1066212" y="489550"/>
                  <a:pt x="1022832" y="450262"/>
                  <a:pt x="977480" y="410974"/>
                </a:cubicBezTo>
                <a:cubicBezTo>
                  <a:pt x="984381" y="401417"/>
                  <a:pt x="990297" y="392923"/>
                  <a:pt x="996212" y="385490"/>
                </a:cubicBezTo>
                <a:cubicBezTo>
                  <a:pt x="1050437" y="319656"/>
                  <a:pt x="1103676" y="252760"/>
                  <a:pt x="1157901" y="187988"/>
                </a:cubicBezTo>
                <a:cubicBezTo>
                  <a:pt x="1170718" y="172061"/>
                  <a:pt x="1188464" y="159319"/>
                  <a:pt x="1205225" y="148700"/>
                </a:cubicBezTo>
                <a:cubicBezTo>
                  <a:pt x="1219027" y="139675"/>
                  <a:pt x="1231105" y="136224"/>
                  <a:pt x="1243182" y="137949"/>
                </a:cubicBezTo>
                <a:close/>
                <a:moveTo>
                  <a:pt x="326420" y="0"/>
                </a:moveTo>
                <a:cubicBezTo>
                  <a:pt x="513791" y="0"/>
                  <a:pt x="702148" y="0"/>
                  <a:pt x="889519" y="0"/>
                </a:cubicBezTo>
                <a:cubicBezTo>
                  <a:pt x="964468" y="1063"/>
                  <a:pt x="1018707" y="56311"/>
                  <a:pt x="1021665" y="137059"/>
                </a:cubicBezTo>
                <a:cubicBezTo>
                  <a:pt x="1021665" y="164684"/>
                  <a:pt x="1021665" y="191246"/>
                  <a:pt x="1020679" y="218870"/>
                </a:cubicBezTo>
                <a:cubicBezTo>
                  <a:pt x="1020679" y="225245"/>
                  <a:pt x="1017721" y="232682"/>
                  <a:pt x="1013776" y="237995"/>
                </a:cubicBezTo>
                <a:cubicBezTo>
                  <a:pt x="985177" y="275181"/>
                  <a:pt x="956578" y="311305"/>
                  <a:pt x="928966" y="348492"/>
                </a:cubicBezTo>
                <a:cubicBezTo>
                  <a:pt x="921077" y="358054"/>
                  <a:pt x="915160" y="369741"/>
                  <a:pt x="908256" y="380366"/>
                </a:cubicBezTo>
                <a:cubicBezTo>
                  <a:pt x="905298" y="384616"/>
                  <a:pt x="901353" y="387804"/>
                  <a:pt x="895436" y="395241"/>
                </a:cubicBezTo>
                <a:cubicBezTo>
                  <a:pt x="895436" y="365492"/>
                  <a:pt x="895436" y="339992"/>
                  <a:pt x="895436" y="314493"/>
                </a:cubicBezTo>
                <a:cubicBezTo>
                  <a:pt x="895436" y="263494"/>
                  <a:pt x="895436" y="212495"/>
                  <a:pt x="895436" y="161496"/>
                </a:cubicBezTo>
                <a:cubicBezTo>
                  <a:pt x="895436" y="139184"/>
                  <a:pt x="892478" y="135997"/>
                  <a:pt x="870782" y="135997"/>
                </a:cubicBezTo>
                <a:cubicBezTo>
                  <a:pt x="713982" y="135997"/>
                  <a:pt x="557182" y="135997"/>
                  <a:pt x="399396" y="135997"/>
                </a:cubicBezTo>
                <a:cubicBezTo>
                  <a:pt x="394465" y="135997"/>
                  <a:pt x="388548" y="135997"/>
                  <a:pt x="381645" y="135997"/>
                </a:cubicBezTo>
                <a:cubicBezTo>
                  <a:pt x="381645" y="145559"/>
                  <a:pt x="381645" y="152997"/>
                  <a:pt x="381645" y="159371"/>
                </a:cubicBezTo>
                <a:cubicBezTo>
                  <a:pt x="381645" y="211433"/>
                  <a:pt x="381645" y="262431"/>
                  <a:pt x="381645" y="314493"/>
                </a:cubicBezTo>
                <a:cubicBezTo>
                  <a:pt x="380659" y="373991"/>
                  <a:pt x="346143" y="410116"/>
                  <a:pt x="290918" y="410116"/>
                </a:cubicBezTo>
                <a:cubicBezTo>
                  <a:pt x="241610" y="410116"/>
                  <a:pt x="192302" y="410116"/>
                  <a:pt x="142994" y="410116"/>
                </a:cubicBezTo>
                <a:cubicBezTo>
                  <a:pt x="138063" y="410116"/>
                  <a:pt x="133132" y="410116"/>
                  <a:pt x="126229" y="410116"/>
                </a:cubicBezTo>
                <a:cubicBezTo>
                  <a:pt x="126229" y="418615"/>
                  <a:pt x="126229" y="423928"/>
                  <a:pt x="126229" y="429240"/>
                </a:cubicBezTo>
                <a:cubicBezTo>
                  <a:pt x="126229" y="658735"/>
                  <a:pt x="126229" y="888229"/>
                  <a:pt x="126229" y="1117724"/>
                </a:cubicBezTo>
                <a:cubicBezTo>
                  <a:pt x="126229" y="1143223"/>
                  <a:pt x="128201" y="1145348"/>
                  <a:pt x="150883" y="1145348"/>
                </a:cubicBezTo>
                <a:cubicBezTo>
                  <a:pt x="390521" y="1145348"/>
                  <a:pt x="630158" y="1145348"/>
                  <a:pt x="869796" y="1145348"/>
                </a:cubicBezTo>
                <a:cubicBezTo>
                  <a:pt x="893464" y="1145348"/>
                  <a:pt x="895436" y="1143223"/>
                  <a:pt x="895436" y="1117724"/>
                </a:cubicBezTo>
                <a:cubicBezTo>
                  <a:pt x="895436" y="1052913"/>
                  <a:pt x="895436" y="988102"/>
                  <a:pt x="895436" y="923291"/>
                </a:cubicBezTo>
                <a:cubicBezTo>
                  <a:pt x="895436" y="916916"/>
                  <a:pt x="897409" y="908416"/>
                  <a:pt x="901353" y="904166"/>
                </a:cubicBezTo>
                <a:cubicBezTo>
                  <a:pt x="938827" y="860605"/>
                  <a:pt x="976302" y="818106"/>
                  <a:pt x="1013776" y="774545"/>
                </a:cubicBezTo>
                <a:cubicBezTo>
                  <a:pt x="1015748" y="773482"/>
                  <a:pt x="1016734" y="772420"/>
                  <a:pt x="1020679" y="769232"/>
                </a:cubicBezTo>
                <a:cubicBezTo>
                  <a:pt x="1020679" y="775607"/>
                  <a:pt x="1021665" y="779857"/>
                  <a:pt x="1021665" y="784107"/>
                </a:cubicBezTo>
                <a:cubicBezTo>
                  <a:pt x="1021665" y="902042"/>
                  <a:pt x="1021665" y="1018914"/>
                  <a:pt x="1021665" y="1135786"/>
                </a:cubicBezTo>
                <a:cubicBezTo>
                  <a:pt x="1020679" y="1222909"/>
                  <a:pt x="967426" y="1281345"/>
                  <a:pt x="886561" y="1281345"/>
                </a:cubicBezTo>
                <a:cubicBezTo>
                  <a:pt x="634103" y="1281345"/>
                  <a:pt x="382631" y="1281345"/>
                  <a:pt x="131160" y="1281345"/>
                </a:cubicBezTo>
                <a:cubicBezTo>
                  <a:pt x="55225" y="1281345"/>
                  <a:pt x="0" y="1221847"/>
                  <a:pt x="0" y="1140036"/>
                </a:cubicBezTo>
                <a:cubicBezTo>
                  <a:pt x="0" y="872292"/>
                  <a:pt x="0" y="603486"/>
                  <a:pt x="0" y="335742"/>
                </a:cubicBezTo>
                <a:cubicBezTo>
                  <a:pt x="0" y="315555"/>
                  <a:pt x="5917" y="298556"/>
                  <a:pt x="18737" y="283681"/>
                </a:cubicBezTo>
                <a:cubicBezTo>
                  <a:pt x="99603" y="198683"/>
                  <a:pt x="180468" y="113685"/>
                  <a:pt x="261333" y="28687"/>
                </a:cubicBezTo>
                <a:cubicBezTo>
                  <a:pt x="279084" y="9562"/>
                  <a:pt x="300780" y="0"/>
                  <a:pt x="32642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4579" name="矩形 4"/>
          <p:cNvSpPr/>
          <p:nvPr/>
        </p:nvSpPr>
        <p:spPr>
          <a:xfrm>
            <a:off x="285750" y="171450"/>
            <a:ext cx="2000250" cy="4000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</a:rPr>
              <a:t>典型例题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580" name="TextBox 6"/>
          <p:cNvSpPr txBox="1"/>
          <p:nvPr/>
        </p:nvSpPr>
        <p:spPr>
          <a:xfrm>
            <a:off x="1428750" y="1103313"/>
            <a:ext cx="6143625" cy="17541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50000"/>
              </a:lnSpc>
            </a:pP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导致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20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世纪初军阀割据局面出现的根源是         （     ）</a:t>
            </a:r>
            <a:endParaRPr lang="en-US" altLang="zh-CN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①封建经济的分散性  ②帝国主义分而治之的政策  </a:t>
            </a:r>
            <a:endParaRPr lang="en-US" altLang="zh-CN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③袁世凯死后群龙无首   ④辛亥革命反封建不彻底</a:t>
            </a:r>
            <a:endParaRPr lang="en-US" altLang="zh-CN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A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．①②③④   　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B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．②③④    　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C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．①②     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D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．①③④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29375" y="1174750"/>
            <a:ext cx="571500" cy="4619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C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6625" name="Text Box 6"/>
          <p:cNvSpPr txBox="1"/>
          <p:nvPr/>
        </p:nvSpPr>
        <p:spPr>
          <a:xfrm>
            <a:off x="1143000" y="1008063"/>
            <a:ext cx="6715125" cy="1016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 dirty="0">
                <a:latin typeface="Arial" panose="020B0604020202020204" pitchFamily="34" charset="0"/>
                <a:ea typeface="微软雅黑" panose="020B0503020204020204" charset="-122"/>
              </a:rPr>
              <a:t>101</a:t>
            </a:r>
            <a:r>
              <a:rPr lang="zh-CN" altLang="en-US" sz="2400" b="1" dirty="0">
                <a:latin typeface="Arial" panose="020B0604020202020204" pitchFamily="34" charset="0"/>
                <a:ea typeface="微软雅黑" panose="020B0503020204020204" charset="-122"/>
              </a:rPr>
              <a:t>试卷库</a:t>
            </a:r>
            <a:endParaRPr lang="en-US" altLang="zh-CN" sz="2400" b="1" dirty="0">
              <a:latin typeface="Arial" panose="020B0604020202020204" pitchFamily="34" charset="0"/>
              <a:ea typeface="微软雅黑" panose="020B0503020204020204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微软雅黑" panose="020B0503020204020204" charset="-122"/>
              </a:rPr>
              <a:t>北洋政府的黑暗统治</a:t>
            </a:r>
            <a:r>
              <a:rPr lang="en-US" altLang="zh-CN" sz="2400" b="1" dirty="0">
                <a:latin typeface="Arial" panose="020B0604020202020204" pitchFamily="34" charset="0"/>
                <a:ea typeface="微软雅黑" panose="020B0503020204020204" charset="-122"/>
              </a:rPr>
              <a:t>—</a:t>
            </a:r>
            <a:r>
              <a:rPr lang="zh-CN" altLang="en-US" sz="2400" b="1" dirty="0">
                <a:latin typeface="Arial" panose="020B0604020202020204" pitchFamily="34" charset="0"/>
                <a:ea typeface="微软雅黑" panose="020B0503020204020204" charset="-122"/>
              </a:rPr>
              <a:t>随堂检测</a:t>
            </a:r>
            <a:r>
              <a:rPr lang="en-US" altLang="zh-CN" sz="2400" b="1" dirty="0">
                <a:latin typeface="Arial" panose="020B0604020202020204" pitchFamily="34" charset="0"/>
                <a:ea typeface="微软雅黑" panose="020B0503020204020204" charset="-122"/>
              </a:rPr>
              <a:t>1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6626" name="组合 19"/>
          <p:cNvGrpSpPr/>
          <p:nvPr/>
        </p:nvGrpSpPr>
        <p:grpSpPr>
          <a:xfrm>
            <a:off x="2214563" y="2714625"/>
            <a:ext cx="3101975" cy="1500188"/>
            <a:chOff x="3539152" y="2304355"/>
            <a:chExt cx="2808288" cy="1439863"/>
          </a:xfrm>
        </p:grpSpPr>
        <p:sp>
          <p:nvSpPr>
            <p:cNvPr id="26627" name="云形标注 5"/>
            <p:cNvSpPr/>
            <p:nvPr/>
          </p:nvSpPr>
          <p:spPr>
            <a:xfrm>
              <a:off x="3539152" y="2304355"/>
              <a:ext cx="2808288" cy="1439863"/>
            </a:xfrm>
            <a:prstGeom prst="cloudCallout">
              <a:avLst>
                <a:gd name="adj1" fmla="val 114903"/>
                <a:gd name="adj2" fmla="val -36648"/>
              </a:avLst>
            </a:prstGeom>
            <a:noFill/>
            <a:ln w="2857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6628" name="矩形 18"/>
            <p:cNvSpPr/>
            <p:nvPr/>
          </p:nvSpPr>
          <p:spPr>
            <a:xfrm>
              <a:off x="3635896" y="2808411"/>
              <a:ext cx="2489645" cy="38422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000" b="1" dirty="0">
                  <a:latin typeface="Times New Roman" panose="02020603050405020304" pitchFamily="18" charset="0"/>
                  <a:ea typeface="微软雅黑" panose="020B0503020204020204" charset="-122"/>
                </a:rPr>
                <a:t>请同学们认真作答哟！</a:t>
              </a:r>
              <a:endParaRPr lang="en-US" altLang="zh-CN" sz="2000" b="1" dirty="0">
                <a:latin typeface="Times New Roman" panose="02020603050405020304" pitchFamily="18" charset="0"/>
                <a:ea typeface="微软雅黑" panose="020B0503020204020204" charset="-122"/>
              </a:endParaRPr>
            </a:p>
          </p:txBody>
        </p:sp>
      </p:grpSp>
      <p:pic>
        <p:nvPicPr>
          <p:cNvPr id="26629" name="Picture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429375" y="2643188"/>
            <a:ext cx="1444625" cy="19145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6630" name="组合 11"/>
          <p:cNvGrpSpPr/>
          <p:nvPr/>
        </p:nvGrpSpPr>
        <p:grpSpPr>
          <a:xfrm>
            <a:off x="214313" y="123825"/>
            <a:ext cx="2071687" cy="500063"/>
            <a:chOff x="214313" y="123825"/>
            <a:chExt cx="2071687" cy="500063"/>
          </a:xfrm>
        </p:grpSpPr>
        <p:sp>
          <p:nvSpPr>
            <p:cNvPr id="9" name="椭圆 8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HK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PMingLiU" panose="02020300000000000000" pitchFamily="18" charset="-120"/>
                <a:cs typeface="+mn-cs"/>
              </a:endParaRPr>
            </a:p>
          </p:txBody>
        </p:sp>
        <p:sp>
          <p:nvSpPr>
            <p:cNvPr id="26632" name="任意多边形 3"/>
            <p:cNvSpPr/>
            <p:nvPr/>
          </p:nvSpPr>
          <p:spPr>
            <a:xfrm>
              <a:off x="323850" y="214313"/>
              <a:ext cx="333375" cy="3127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6633" name="矩形 4"/>
            <p:cNvSpPr/>
            <p:nvPr/>
          </p:nvSpPr>
          <p:spPr>
            <a:xfrm>
              <a:off x="357188" y="171450"/>
              <a:ext cx="1928812" cy="4000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000" b="1" dirty="0">
                  <a:latin typeface="微软雅黑" panose="020B0503020204020204" charset="-122"/>
                  <a:ea typeface="微软雅黑" panose="020B0503020204020204" charset="-122"/>
                </a:rPr>
                <a:t>巩固训练</a:t>
              </a:r>
              <a:endParaRPr lang="zh-CN" altLang="en-US" sz="2000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" name="椭圆 2"/>
          <p:cNvSpPr/>
          <p:nvPr/>
        </p:nvSpPr>
        <p:spPr bwMode="auto">
          <a:xfrm>
            <a:off x="214313" y="123825"/>
            <a:ext cx="500063" cy="50006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HK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PMingLiU" panose="02020300000000000000" pitchFamily="18" charset="-120"/>
              <a:cs typeface="+mn-cs"/>
            </a:endParaRPr>
          </a:p>
        </p:txBody>
      </p:sp>
      <p:sp>
        <p:nvSpPr>
          <p:cNvPr id="27650" name="任意多边形 3"/>
          <p:cNvSpPr/>
          <p:nvPr/>
        </p:nvSpPr>
        <p:spPr>
          <a:xfrm>
            <a:off x="323850" y="214313"/>
            <a:ext cx="333375" cy="31273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pathLst>
              <a:path w="1361803" h="1281345">
                <a:moveTo>
                  <a:pt x="340187" y="867542"/>
                </a:moveTo>
                <a:cubicBezTo>
                  <a:pt x="351512" y="867144"/>
                  <a:pt x="363575" y="872724"/>
                  <a:pt x="372930" y="883885"/>
                </a:cubicBezTo>
                <a:cubicBezTo>
                  <a:pt x="394595" y="907270"/>
                  <a:pt x="415275" y="931718"/>
                  <a:pt x="436940" y="957229"/>
                </a:cubicBezTo>
                <a:cubicBezTo>
                  <a:pt x="449742" y="946599"/>
                  <a:pt x="462543" y="935970"/>
                  <a:pt x="475345" y="925340"/>
                </a:cubicBezTo>
                <a:cubicBezTo>
                  <a:pt x="492086" y="911522"/>
                  <a:pt x="506857" y="910459"/>
                  <a:pt x="525568" y="923214"/>
                </a:cubicBezTo>
                <a:cubicBezTo>
                  <a:pt x="535415" y="929592"/>
                  <a:pt x="544278" y="935970"/>
                  <a:pt x="553141" y="942347"/>
                </a:cubicBezTo>
                <a:cubicBezTo>
                  <a:pt x="545263" y="967858"/>
                  <a:pt x="538370" y="993369"/>
                  <a:pt x="530492" y="1018880"/>
                </a:cubicBezTo>
                <a:cubicBezTo>
                  <a:pt x="528522" y="1018880"/>
                  <a:pt x="528522" y="1018880"/>
                  <a:pt x="527537" y="1018880"/>
                </a:cubicBezTo>
                <a:cubicBezTo>
                  <a:pt x="509812" y="1000810"/>
                  <a:pt x="494056" y="1007187"/>
                  <a:pt x="479284" y="1024195"/>
                </a:cubicBezTo>
                <a:cubicBezTo>
                  <a:pt x="473376" y="1030572"/>
                  <a:pt x="466482" y="1035887"/>
                  <a:pt x="459589" y="1041202"/>
                </a:cubicBezTo>
                <a:cubicBezTo>
                  <a:pt x="438909" y="1058209"/>
                  <a:pt x="420199" y="1056083"/>
                  <a:pt x="402473" y="1035887"/>
                </a:cubicBezTo>
                <a:cubicBezTo>
                  <a:pt x="385732" y="1017817"/>
                  <a:pt x="369976" y="998684"/>
                  <a:pt x="352251" y="978488"/>
                </a:cubicBezTo>
                <a:cubicBezTo>
                  <a:pt x="343388" y="995495"/>
                  <a:pt x="335510" y="1012502"/>
                  <a:pt x="327632" y="1028446"/>
                </a:cubicBezTo>
                <a:cubicBezTo>
                  <a:pt x="318769" y="1046517"/>
                  <a:pt x="303013" y="1053957"/>
                  <a:pt x="286272" y="1050768"/>
                </a:cubicBezTo>
                <a:cubicBezTo>
                  <a:pt x="262638" y="1046517"/>
                  <a:pt x="248851" y="1019943"/>
                  <a:pt x="259683" y="995495"/>
                </a:cubicBezTo>
                <a:cubicBezTo>
                  <a:pt x="276424" y="959355"/>
                  <a:pt x="293165" y="922151"/>
                  <a:pt x="311876" y="887074"/>
                </a:cubicBezTo>
                <a:cubicBezTo>
                  <a:pt x="318276" y="874318"/>
                  <a:pt x="328863" y="867941"/>
                  <a:pt x="340187" y="867542"/>
                </a:cubicBezTo>
                <a:close/>
                <a:moveTo>
                  <a:pt x="274255" y="687365"/>
                </a:moveTo>
                <a:cubicBezTo>
                  <a:pt x="330459" y="687365"/>
                  <a:pt x="386662" y="687365"/>
                  <a:pt x="442866" y="687365"/>
                </a:cubicBezTo>
                <a:cubicBezTo>
                  <a:pt x="516819" y="687365"/>
                  <a:pt x="590771" y="687365"/>
                  <a:pt x="664723" y="687365"/>
                </a:cubicBezTo>
                <a:cubicBezTo>
                  <a:pt x="670640" y="687365"/>
                  <a:pt x="675570" y="687365"/>
                  <a:pt x="684444" y="687365"/>
                </a:cubicBezTo>
                <a:cubicBezTo>
                  <a:pt x="666695" y="718154"/>
                  <a:pt x="649933" y="745757"/>
                  <a:pt x="632184" y="772299"/>
                </a:cubicBezTo>
                <a:cubicBezTo>
                  <a:pt x="630212" y="775484"/>
                  <a:pt x="625282" y="776545"/>
                  <a:pt x="621338" y="776545"/>
                </a:cubicBezTo>
                <a:cubicBezTo>
                  <a:pt x="504000" y="777607"/>
                  <a:pt x="387648" y="776545"/>
                  <a:pt x="270311" y="777607"/>
                </a:cubicBezTo>
                <a:cubicBezTo>
                  <a:pt x="259464" y="777607"/>
                  <a:pt x="255520" y="772299"/>
                  <a:pt x="256506" y="760620"/>
                </a:cubicBezTo>
                <a:cubicBezTo>
                  <a:pt x="256506" y="742572"/>
                  <a:pt x="256506" y="724524"/>
                  <a:pt x="255520" y="706475"/>
                </a:cubicBezTo>
                <a:cubicBezTo>
                  <a:pt x="255520" y="691612"/>
                  <a:pt x="261436" y="687365"/>
                  <a:pt x="274255" y="687365"/>
                </a:cubicBezTo>
                <a:close/>
                <a:moveTo>
                  <a:pt x="278054" y="504636"/>
                </a:moveTo>
                <a:cubicBezTo>
                  <a:pt x="354989" y="504636"/>
                  <a:pt x="432911" y="504636"/>
                  <a:pt x="509846" y="504636"/>
                </a:cubicBezTo>
                <a:cubicBezTo>
                  <a:pt x="588754" y="504636"/>
                  <a:pt x="666676" y="504636"/>
                  <a:pt x="745584" y="504636"/>
                </a:cubicBezTo>
                <a:cubicBezTo>
                  <a:pt x="764325" y="504636"/>
                  <a:pt x="765311" y="505700"/>
                  <a:pt x="765311" y="524845"/>
                </a:cubicBezTo>
                <a:cubicBezTo>
                  <a:pt x="765311" y="535481"/>
                  <a:pt x="765311" y="546117"/>
                  <a:pt x="765311" y="556753"/>
                </a:cubicBezTo>
                <a:cubicBezTo>
                  <a:pt x="765311" y="580153"/>
                  <a:pt x="752489" y="593980"/>
                  <a:pt x="730789" y="593980"/>
                </a:cubicBezTo>
                <a:cubicBezTo>
                  <a:pt x="580863" y="593980"/>
                  <a:pt x="429952" y="593980"/>
                  <a:pt x="279040" y="593980"/>
                </a:cubicBezTo>
                <a:cubicBezTo>
                  <a:pt x="256354" y="593980"/>
                  <a:pt x="256354" y="592917"/>
                  <a:pt x="256354" y="569517"/>
                </a:cubicBezTo>
                <a:cubicBezTo>
                  <a:pt x="256354" y="555690"/>
                  <a:pt x="256354" y="541863"/>
                  <a:pt x="256354" y="528036"/>
                </a:cubicBezTo>
                <a:cubicBezTo>
                  <a:pt x="256354" y="504636"/>
                  <a:pt x="256354" y="504636"/>
                  <a:pt x="278054" y="504636"/>
                </a:cubicBezTo>
                <a:close/>
                <a:moveTo>
                  <a:pt x="942895" y="453454"/>
                </a:moveTo>
                <a:cubicBezTo>
                  <a:pt x="989224" y="494914"/>
                  <a:pt x="1033581" y="534249"/>
                  <a:pt x="1077938" y="574646"/>
                </a:cubicBezTo>
                <a:cubicBezTo>
                  <a:pt x="1059210" y="599097"/>
                  <a:pt x="1040481" y="622484"/>
                  <a:pt x="1021752" y="644809"/>
                </a:cubicBezTo>
                <a:cubicBezTo>
                  <a:pt x="928109" y="760685"/>
                  <a:pt x="831509" y="874435"/>
                  <a:pt x="722095" y="974365"/>
                </a:cubicBezTo>
                <a:cubicBezTo>
                  <a:pt x="695481" y="999879"/>
                  <a:pt x="664923" y="1021141"/>
                  <a:pt x="635352" y="1042403"/>
                </a:cubicBezTo>
                <a:cubicBezTo>
                  <a:pt x="626481" y="1048781"/>
                  <a:pt x="613666" y="1046655"/>
                  <a:pt x="601838" y="1048781"/>
                </a:cubicBezTo>
                <a:cubicBezTo>
                  <a:pt x="601838" y="1037087"/>
                  <a:pt x="596909" y="1023267"/>
                  <a:pt x="600852" y="1012636"/>
                </a:cubicBezTo>
                <a:cubicBezTo>
                  <a:pt x="619581" y="969050"/>
                  <a:pt x="637323" y="924400"/>
                  <a:pt x="659995" y="882940"/>
                </a:cubicBezTo>
                <a:cubicBezTo>
                  <a:pt x="741809" y="734108"/>
                  <a:pt x="838409" y="595907"/>
                  <a:pt x="938952" y="460896"/>
                </a:cubicBezTo>
                <a:cubicBezTo>
                  <a:pt x="939938" y="458770"/>
                  <a:pt x="940924" y="456643"/>
                  <a:pt x="942895" y="453454"/>
                </a:cubicBezTo>
                <a:close/>
                <a:moveTo>
                  <a:pt x="1337162" y="323013"/>
                </a:moveTo>
                <a:cubicBezTo>
                  <a:pt x="1348990" y="326198"/>
                  <a:pt x="1361803" y="343189"/>
                  <a:pt x="1361803" y="358055"/>
                </a:cubicBezTo>
                <a:cubicBezTo>
                  <a:pt x="1359832" y="361241"/>
                  <a:pt x="1357861" y="367612"/>
                  <a:pt x="1353918" y="373984"/>
                </a:cubicBezTo>
                <a:cubicBezTo>
                  <a:pt x="1300693" y="447255"/>
                  <a:pt x="1247469" y="521588"/>
                  <a:pt x="1194244" y="594859"/>
                </a:cubicBezTo>
                <a:cubicBezTo>
                  <a:pt x="1175517" y="619282"/>
                  <a:pt x="1154818" y="642644"/>
                  <a:pt x="1134120" y="664944"/>
                </a:cubicBezTo>
                <a:cubicBezTo>
                  <a:pt x="1125249" y="673439"/>
                  <a:pt x="1113421" y="678749"/>
                  <a:pt x="1101594" y="682996"/>
                </a:cubicBezTo>
                <a:cubicBezTo>
                  <a:pt x="1095680" y="685120"/>
                  <a:pt x="1083852" y="682996"/>
                  <a:pt x="1080895" y="677687"/>
                </a:cubicBezTo>
                <a:cubicBezTo>
                  <a:pt x="1077938" y="671315"/>
                  <a:pt x="1077938" y="658573"/>
                  <a:pt x="1080895" y="652201"/>
                </a:cubicBezTo>
                <a:cubicBezTo>
                  <a:pt x="1092723" y="633087"/>
                  <a:pt x="1107507" y="615035"/>
                  <a:pt x="1121306" y="596983"/>
                </a:cubicBezTo>
                <a:cubicBezTo>
                  <a:pt x="1175517" y="522650"/>
                  <a:pt x="1229727" y="449379"/>
                  <a:pt x="1284923" y="375046"/>
                </a:cubicBezTo>
                <a:cubicBezTo>
                  <a:pt x="1293794" y="362303"/>
                  <a:pt x="1302665" y="348498"/>
                  <a:pt x="1310550" y="334694"/>
                </a:cubicBezTo>
                <a:cubicBezTo>
                  <a:pt x="1317449" y="324075"/>
                  <a:pt x="1325334" y="318765"/>
                  <a:pt x="1337162" y="323013"/>
                </a:cubicBezTo>
                <a:close/>
                <a:moveTo>
                  <a:pt x="525824" y="229421"/>
                </a:moveTo>
                <a:cubicBezTo>
                  <a:pt x="600725" y="229421"/>
                  <a:pt x="675627" y="229421"/>
                  <a:pt x="750528" y="229421"/>
                </a:cubicBezTo>
                <a:cubicBezTo>
                  <a:pt x="761369" y="229421"/>
                  <a:pt x="765311" y="233676"/>
                  <a:pt x="765311" y="245375"/>
                </a:cubicBezTo>
                <a:cubicBezTo>
                  <a:pt x="764326" y="264521"/>
                  <a:pt x="764326" y="282602"/>
                  <a:pt x="765311" y="301747"/>
                </a:cubicBezTo>
                <a:cubicBezTo>
                  <a:pt x="765311" y="314511"/>
                  <a:pt x="760383" y="318765"/>
                  <a:pt x="748557" y="318765"/>
                </a:cubicBezTo>
                <a:cubicBezTo>
                  <a:pt x="711106" y="318765"/>
                  <a:pt x="674641" y="318765"/>
                  <a:pt x="638176" y="318765"/>
                </a:cubicBezTo>
                <a:cubicBezTo>
                  <a:pt x="601711" y="318765"/>
                  <a:pt x="565246" y="317702"/>
                  <a:pt x="528781" y="318765"/>
                </a:cubicBezTo>
                <a:cubicBezTo>
                  <a:pt x="515969" y="318765"/>
                  <a:pt x="511041" y="313447"/>
                  <a:pt x="511041" y="299620"/>
                </a:cubicBezTo>
                <a:cubicBezTo>
                  <a:pt x="512027" y="282602"/>
                  <a:pt x="512027" y="264521"/>
                  <a:pt x="511041" y="246439"/>
                </a:cubicBezTo>
                <a:cubicBezTo>
                  <a:pt x="511041" y="234739"/>
                  <a:pt x="514983" y="229421"/>
                  <a:pt x="525824" y="229421"/>
                </a:cubicBezTo>
                <a:close/>
                <a:moveTo>
                  <a:pt x="1243182" y="137949"/>
                </a:moveTo>
                <a:cubicBezTo>
                  <a:pt x="1255260" y="139675"/>
                  <a:pt x="1267337" y="146577"/>
                  <a:pt x="1281140" y="158257"/>
                </a:cubicBezTo>
                <a:cubicBezTo>
                  <a:pt x="1308745" y="183741"/>
                  <a:pt x="1317618" y="208163"/>
                  <a:pt x="1306773" y="240018"/>
                </a:cubicBezTo>
                <a:cubicBezTo>
                  <a:pt x="1300858" y="257008"/>
                  <a:pt x="1294942" y="275059"/>
                  <a:pt x="1285083" y="289925"/>
                </a:cubicBezTo>
                <a:cubicBezTo>
                  <a:pt x="1228886" y="370624"/>
                  <a:pt x="1171704" y="450262"/>
                  <a:pt x="1114521" y="532023"/>
                </a:cubicBezTo>
                <a:cubicBezTo>
                  <a:pt x="1066212" y="489550"/>
                  <a:pt x="1022832" y="450262"/>
                  <a:pt x="977480" y="410974"/>
                </a:cubicBezTo>
                <a:cubicBezTo>
                  <a:pt x="984381" y="401417"/>
                  <a:pt x="990297" y="392923"/>
                  <a:pt x="996212" y="385490"/>
                </a:cubicBezTo>
                <a:cubicBezTo>
                  <a:pt x="1050437" y="319656"/>
                  <a:pt x="1103676" y="252760"/>
                  <a:pt x="1157901" y="187988"/>
                </a:cubicBezTo>
                <a:cubicBezTo>
                  <a:pt x="1170718" y="172061"/>
                  <a:pt x="1188464" y="159319"/>
                  <a:pt x="1205225" y="148700"/>
                </a:cubicBezTo>
                <a:cubicBezTo>
                  <a:pt x="1219027" y="139675"/>
                  <a:pt x="1231105" y="136224"/>
                  <a:pt x="1243182" y="137949"/>
                </a:cubicBezTo>
                <a:close/>
                <a:moveTo>
                  <a:pt x="326420" y="0"/>
                </a:moveTo>
                <a:cubicBezTo>
                  <a:pt x="513791" y="0"/>
                  <a:pt x="702148" y="0"/>
                  <a:pt x="889519" y="0"/>
                </a:cubicBezTo>
                <a:cubicBezTo>
                  <a:pt x="964468" y="1063"/>
                  <a:pt x="1018707" y="56311"/>
                  <a:pt x="1021665" y="137059"/>
                </a:cubicBezTo>
                <a:cubicBezTo>
                  <a:pt x="1021665" y="164684"/>
                  <a:pt x="1021665" y="191246"/>
                  <a:pt x="1020679" y="218870"/>
                </a:cubicBezTo>
                <a:cubicBezTo>
                  <a:pt x="1020679" y="225245"/>
                  <a:pt x="1017721" y="232682"/>
                  <a:pt x="1013776" y="237995"/>
                </a:cubicBezTo>
                <a:cubicBezTo>
                  <a:pt x="985177" y="275181"/>
                  <a:pt x="956578" y="311305"/>
                  <a:pt x="928966" y="348492"/>
                </a:cubicBezTo>
                <a:cubicBezTo>
                  <a:pt x="921077" y="358054"/>
                  <a:pt x="915160" y="369741"/>
                  <a:pt x="908256" y="380366"/>
                </a:cubicBezTo>
                <a:cubicBezTo>
                  <a:pt x="905298" y="384616"/>
                  <a:pt x="901353" y="387804"/>
                  <a:pt x="895436" y="395241"/>
                </a:cubicBezTo>
                <a:cubicBezTo>
                  <a:pt x="895436" y="365492"/>
                  <a:pt x="895436" y="339992"/>
                  <a:pt x="895436" y="314493"/>
                </a:cubicBezTo>
                <a:cubicBezTo>
                  <a:pt x="895436" y="263494"/>
                  <a:pt x="895436" y="212495"/>
                  <a:pt x="895436" y="161496"/>
                </a:cubicBezTo>
                <a:cubicBezTo>
                  <a:pt x="895436" y="139184"/>
                  <a:pt x="892478" y="135997"/>
                  <a:pt x="870782" y="135997"/>
                </a:cubicBezTo>
                <a:cubicBezTo>
                  <a:pt x="713982" y="135997"/>
                  <a:pt x="557182" y="135997"/>
                  <a:pt x="399396" y="135997"/>
                </a:cubicBezTo>
                <a:cubicBezTo>
                  <a:pt x="394465" y="135997"/>
                  <a:pt x="388548" y="135997"/>
                  <a:pt x="381645" y="135997"/>
                </a:cubicBezTo>
                <a:cubicBezTo>
                  <a:pt x="381645" y="145559"/>
                  <a:pt x="381645" y="152997"/>
                  <a:pt x="381645" y="159371"/>
                </a:cubicBezTo>
                <a:cubicBezTo>
                  <a:pt x="381645" y="211433"/>
                  <a:pt x="381645" y="262431"/>
                  <a:pt x="381645" y="314493"/>
                </a:cubicBezTo>
                <a:cubicBezTo>
                  <a:pt x="380659" y="373991"/>
                  <a:pt x="346143" y="410116"/>
                  <a:pt x="290918" y="410116"/>
                </a:cubicBezTo>
                <a:cubicBezTo>
                  <a:pt x="241610" y="410116"/>
                  <a:pt x="192302" y="410116"/>
                  <a:pt x="142994" y="410116"/>
                </a:cubicBezTo>
                <a:cubicBezTo>
                  <a:pt x="138063" y="410116"/>
                  <a:pt x="133132" y="410116"/>
                  <a:pt x="126229" y="410116"/>
                </a:cubicBezTo>
                <a:cubicBezTo>
                  <a:pt x="126229" y="418615"/>
                  <a:pt x="126229" y="423928"/>
                  <a:pt x="126229" y="429240"/>
                </a:cubicBezTo>
                <a:cubicBezTo>
                  <a:pt x="126229" y="658735"/>
                  <a:pt x="126229" y="888229"/>
                  <a:pt x="126229" y="1117724"/>
                </a:cubicBezTo>
                <a:cubicBezTo>
                  <a:pt x="126229" y="1143223"/>
                  <a:pt x="128201" y="1145348"/>
                  <a:pt x="150883" y="1145348"/>
                </a:cubicBezTo>
                <a:cubicBezTo>
                  <a:pt x="390521" y="1145348"/>
                  <a:pt x="630158" y="1145348"/>
                  <a:pt x="869796" y="1145348"/>
                </a:cubicBezTo>
                <a:cubicBezTo>
                  <a:pt x="893464" y="1145348"/>
                  <a:pt x="895436" y="1143223"/>
                  <a:pt x="895436" y="1117724"/>
                </a:cubicBezTo>
                <a:cubicBezTo>
                  <a:pt x="895436" y="1052913"/>
                  <a:pt x="895436" y="988102"/>
                  <a:pt x="895436" y="923291"/>
                </a:cubicBezTo>
                <a:cubicBezTo>
                  <a:pt x="895436" y="916916"/>
                  <a:pt x="897409" y="908416"/>
                  <a:pt x="901353" y="904166"/>
                </a:cubicBezTo>
                <a:cubicBezTo>
                  <a:pt x="938827" y="860605"/>
                  <a:pt x="976302" y="818106"/>
                  <a:pt x="1013776" y="774545"/>
                </a:cubicBezTo>
                <a:cubicBezTo>
                  <a:pt x="1015748" y="773482"/>
                  <a:pt x="1016734" y="772420"/>
                  <a:pt x="1020679" y="769232"/>
                </a:cubicBezTo>
                <a:cubicBezTo>
                  <a:pt x="1020679" y="775607"/>
                  <a:pt x="1021665" y="779857"/>
                  <a:pt x="1021665" y="784107"/>
                </a:cubicBezTo>
                <a:cubicBezTo>
                  <a:pt x="1021665" y="902042"/>
                  <a:pt x="1021665" y="1018914"/>
                  <a:pt x="1021665" y="1135786"/>
                </a:cubicBezTo>
                <a:cubicBezTo>
                  <a:pt x="1020679" y="1222909"/>
                  <a:pt x="967426" y="1281345"/>
                  <a:pt x="886561" y="1281345"/>
                </a:cubicBezTo>
                <a:cubicBezTo>
                  <a:pt x="634103" y="1281345"/>
                  <a:pt x="382631" y="1281345"/>
                  <a:pt x="131160" y="1281345"/>
                </a:cubicBezTo>
                <a:cubicBezTo>
                  <a:pt x="55225" y="1281345"/>
                  <a:pt x="0" y="1221847"/>
                  <a:pt x="0" y="1140036"/>
                </a:cubicBezTo>
                <a:cubicBezTo>
                  <a:pt x="0" y="872292"/>
                  <a:pt x="0" y="603486"/>
                  <a:pt x="0" y="335742"/>
                </a:cubicBezTo>
                <a:cubicBezTo>
                  <a:pt x="0" y="315555"/>
                  <a:pt x="5917" y="298556"/>
                  <a:pt x="18737" y="283681"/>
                </a:cubicBezTo>
                <a:cubicBezTo>
                  <a:pt x="99603" y="198683"/>
                  <a:pt x="180468" y="113685"/>
                  <a:pt x="261333" y="28687"/>
                </a:cubicBezTo>
                <a:cubicBezTo>
                  <a:pt x="279084" y="9562"/>
                  <a:pt x="300780" y="0"/>
                  <a:pt x="32642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7651" name="矩形 4"/>
          <p:cNvSpPr/>
          <p:nvPr/>
        </p:nvSpPr>
        <p:spPr>
          <a:xfrm>
            <a:off x="142875" y="171450"/>
            <a:ext cx="2320925" cy="4000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</a:rPr>
              <a:t>巩固训练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749" name="TextBox 9"/>
          <p:cNvSpPr txBox="1"/>
          <p:nvPr/>
        </p:nvSpPr>
        <p:spPr>
          <a:xfrm>
            <a:off x="1071563" y="785813"/>
            <a:ext cx="7429500" cy="3416300"/>
          </a:xfrm>
          <a:prstGeom prst="rect">
            <a:avLst/>
          </a:prstGeom>
          <a:solidFill>
            <a:schemeClr val="accent5">
              <a:lumMod val="20000"/>
              <a:lumOff val="80000"/>
              <a:alpha val="75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p>
            <a:pPr fontAlgn="base">
              <a:lnSpc>
                <a:spcPct val="150000"/>
              </a:lnSpc>
            </a:pP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１、下列民国初期的重要</a:t>
            </a:r>
            <a:r>
              <a:rPr lang="zh-CN" altLang="en-US" sz="1400" strike="noStrike" noProof="1" dirty="0">
                <a:latin typeface="微软雅黑" panose="020B0503020204020204" charset="-122"/>
                <a:ea typeface="微软雅黑" panose="020B0503020204020204" charset="-122"/>
              </a:rPr>
              <a:t>历史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事件，按时间顺序排列正确的是</a:t>
            </a:r>
            <a:r>
              <a:rPr lang="en-US" altLang="x-none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x-none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）</a:t>
            </a:r>
            <a:endParaRPr lang="zh-CN" altLang="en-US" sz="1600" strike="noStrike" noProof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fontAlgn="base">
              <a:lnSpc>
                <a:spcPct val="150000"/>
              </a:lnSpc>
            </a:pP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①护国运动</a:t>
            </a:r>
            <a:r>
              <a:rPr lang="en-US" altLang="x-none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②“二次革命” </a:t>
            </a:r>
            <a:r>
              <a:rPr lang="en-US" altLang="x-none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③袁世凯称帝   ④宋教仁遇刺</a:t>
            </a:r>
            <a:endParaRPr lang="zh-CN" altLang="en-US" sz="1600" strike="noStrike" noProof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fontAlgn="base">
              <a:lnSpc>
                <a:spcPct val="150000"/>
              </a:lnSpc>
            </a:pPr>
            <a:r>
              <a:rPr lang="en-US" altLang="zh-CN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A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、①②③④</a:t>
            </a:r>
            <a:r>
              <a:rPr lang="en-US" altLang="x-none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　</a:t>
            </a:r>
            <a:r>
              <a:rPr lang="en-US" altLang="zh-CN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B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、④②③①</a:t>
            </a:r>
            <a:r>
              <a:rPr lang="en-US" altLang="x-none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　</a:t>
            </a:r>
            <a:r>
              <a:rPr lang="en-US" altLang="zh-CN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C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、③①④②</a:t>
            </a:r>
            <a:r>
              <a:rPr lang="en-US" altLang="x-none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　</a:t>
            </a:r>
            <a:r>
              <a:rPr lang="en-US" altLang="zh-CN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D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、②④①③</a:t>
            </a:r>
            <a:endParaRPr lang="en-US" altLang="zh-CN" sz="1600" strike="noStrike" noProof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fontAlgn="base">
              <a:lnSpc>
                <a:spcPct val="150000"/>
              </a:lnSpc>
            </a:pPr>
            <a:r>
              <a:rPr lang="en-US" altLang="zh-CN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、“万户涕泪、一人冠冕，其心尚有共和两字存耶？既忘共和，即称民贼。”这是</a:t>
            </a:r>
            <a:r>
              <a:rPr lang="en-US" altLang="zh-CN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1915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年底一篇宣言中的内容，发表此宣言的是</a:t>
            </a:r>
            <a:r>
              <a:rPr lang="en-US" altLang="x-none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x-none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）</a:t>
            </a:r>
            <a:endParaRPr lang="zh-CN" altLang="en-US" sz="1600" strike="noStrike" noProof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fontAlgn="base">
              <a:lnSpc>
                <a:spcPct val="150000"/>
              </a:lnSpc>
            </a:pPr>
            <a:r>
              <a:rPr lang="en-US" altLang="zh-CN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A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、梁启超</a:t>
            </a:r>
            <a:r>
              <a:rPr lang="en-US" altLang="x-none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       </a:t>
            </a:r>
            <a:r>
              <a:rPr lang="en-US" altLang="zh-CN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B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、黄兴　　　　Ｃ、孙中山　　Ｄ、蔡锷</a:t>
            </a:r>
            <a:endParaRPr lang="en-US" altLang="zh-CN" sz="1600" strike="noStrike" noProof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fontAlgn="base">
              <a:lnSpc>
                <a:spcPct val="150000"/>
              </a:lnSpc>
            </a:pPr>
            <a:r>
              <a:rPr lang="en-US" altLang="zh-CN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、辛亥革命后，孙中山进行反对北洋军阀的斗争，其核心目标是</a:t>
            </a:r>
            <a:r>
              <a:rPr lang="en-US" altLang="x-none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x-none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）</a:t>
            </a:r>
            <a:endParaRPr lang="zh-CN" altLang="en-US" sz="1600" strike="noStrike" noProof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fontAlgn="base">
              <a:lnSpc>
                <a:spcPct val="150000"/>
              </a:lnSpc>
            </a:pPr>
            <a:r>
              <a:rPr lang="en-US" altLang="zh-CN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A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、反对袁世凯独裁和复辟帝制</a:t>
            </a:r>
            <a:r>
              <a:rPr lang="en-US" altLang="x-none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          </a:t>
            </a:r>
            <a:r>
              <a:rPr lang="en-US" altLang="zh-CN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B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、反对段祺瑞独裁统治</a:t>
            </a:r>
            <a:endParaRPr lang="zh-CN" altLang="en-US" sz="1600" strike="noStrike" noProof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fontAlgn="base">
              <a:lnSpc>
                <a:spcPct val="150000"/>
              </a:lnSpc>
            </a:pPr>
            <a:r>
              <a:rPr lang="en-US" altLang="zh-CN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C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、维护民主共和政体和</a:t>
            </a:r>
            <a:r>
              <a:rPr lang="en-US" altLang="zh-CN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临时约法</a:t>
            </a:r>
            <a:r>
              <a:rPr lang="en-US" altLang="zh-CN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》      D</a:t>
            </a:r>
            <a:r>
              <a:rPr lang="zh-CN" altLang="en-US" sz="1600" strike="noStrike" noProof="1" dirty="0">
                <a:latin typeface="微软雅黑" panose="020B0503020204020204" charset="-122"/>
                <a:ea typeface="微软雅黑" panose="020B0503020204020204" charset="-122"/>
              </a:rPr>
              <a:t>、传播民主科学思想</a:t>
            </a:r>
            <a:endParaRPr lang="zh-CN" altLang="en-US" sz="1600" strike="noStrike" noProof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58000" y="785813"/>
            <a:ext cx="428625" cy="4619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B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19750" y="2339975"/>
            <a:ext cx="490538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C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86625" y="3000375"/>
            <a:ext cx="428625" cy="4619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C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" name="椭圆 7"/>
          <p:cNvSpPr/>
          <p:nvPr/>
        </p:nvSpPr>
        <p:spPr bwMode="auto">
          <a:xfrm>
            <a:off x="214313" y="123825"/>
            <a:ext cx="500063" cy="50006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HK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PMingLiU" panose="02020300000000000000" pitchFamily="18" charset="-120"/>
              <a:cs typeface="+mn-cs"/>
            </a:endParaRPr>
          </a:p>
        </p:txBody>
      </p:sp>
      <p:sp>
        <p:nvSpPr>
          <p:cNvPr id="28674" name="任意多边形 3"/>
          <p:cNvSpPr/>
          <p:nvPr/>
        </p:nvSpPr>
        <p:spPr>
          <a:xfrm>
            <a:off x="323850" y="214313"/>
            <a:ext cx="333375" cy="31273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pathLst>
              <a:path w="1361803" h="1281345">
                <a:moveTo>
                  <a:pt x="340187" y="867542"/>
                </a:moveTo>
                <a:cubicBezTo>
                  <a:pt x="351512" y="867144"/>
                  <a:pt x="363575" y="872724"/>
                  <a:pt x="372930" y="883885"/>
                </a:cubicBezTo>
                <a:cubicBezTo>
                  <a:pt x="394595" y="907270"/>
                  <a:pt x="415275" y="931718"/>
                  <a:pt x="436940" y="957229"/>
                </a:cubicBezTo>
                <a:cubicBezTo>
                  <a:pt x="449742" y="946599"/>
                  <a:pt x="462543" y="935970"/>
                  <a:pt x="475345" y="925340"/>
                </a:cubicBezTo>
                <a:cubicBezTo>
                  <a:pt x="492086" y="911522"/>
                  <a:pt x="506857" y="910459"/>
                  <a:pt x="525568" y="923214"/>
                </a:cubicBezTo>
                <a:cubicBezTo>
                  <a:pt x="535415" y="929592"/>
                  <a:pt x="544278" y="935970"/>
                  <a:pt x="553141" y="942347"/>
                </a:cubicBezTo>
                <a:cubicBezTo>
                  <a:pt x="545263" y="967858"/>
                  <a:pt x="538370" y="993369"/>
                  <a:pt x="530492" y="1018880"/>
                </a:cubicBezTo>
                <a:cubicBezTo>
                  <a:pt x="528522" y="1018880"/>
                  <a:pt x="528522" y="1018880"/>
                  <a:pt x="527537" y="1018880"/>
                </a:cubicBezTo>
                <a:cubicBezTo>
                  <a:pt x="509812" y="1000810"/>
                  <a:pt x="494056" y="1007187"/>
                  <a:pt x="479284" y="1024195"/>
                </a:cubicBezTo>
                <a:cubicBezTo>
                  <a:pt x="473376" y="1030572"/>
                  <a:pt x="466482" y="1035887"/>
                  <a:pt x="459589" y="1041202"/>
                </a:cubicBezTo>
                <a:cubicBezTo>
                  <a:pt x="438909" y="1058209"/>
                  <a:pt x="420199" y="1056083"/>
                  <a:pt x="402473" y="1035887"/>
                </a:cubicBezTo>
                <a:cubicBezTo>
                  <a:pt x="385732" y="1017817"/>
                  <a:pt x="369976" y="998684"/>
                  <a:pt x="352251" y="978488"/>
                </a:cubicBezTo>
                <a:cubicBezTo>
                  <a:pt x="343388" y="995495"/>
                  <a:pt x="335510" y="1012502"/>
                  <a:pt x="327632" y="1028446"/>
                </a:cubicBezTo>
                <a:cubicBezTo>
                  <a:pt x="318769" y="1046517"/>
                  <a:pt x="303013" y="1053957"/>
                  <a:pt x="286272" y="1050768"/>
                </a:cubicBezTo>
                <a:cubicBezTo>
                  <a:pt x="262638" y="1046517"/>
                  <a:pt x="248851" y="1019943"/>
                  <a:pt x="259683" y="995495"/>
                </a:cubicBezTo>
                <a:cubicBezTo>
                  <a:pt x="276424" y="959355"/>
                  <a:pt x="293165" y="922151"/>
                  <a:pt x="311876" y="887074"/>
                </a:cubicBezTo>
                <a:cubicBezTo>
                  <a:pt x="318276" y="874318"/>
                  <a:pt x="328863" y="867941"/>
                  <a:pt x="340187" y="867542"/>
                </a:cubicBezTo>
                <a:close/>
                <a:moveTo>
                  <a:pt x="274255" y="687365"/>
                </a:moveTo>
                <a:cubicBezTo>
                  <a:pt x="330459" y="687365"/>
                  <a:pt x="386662" y="687365"/>
                  <a:pt x="442866" y="687365"/>
                </a:cubicBezTo>
                <a:cubicBezTo>
                  <a:pt x="516819" y="687365"/>
                  <a:pt x="590771" y="687365"/>
                  <a:pt x="664723" y="687365"/>
                </a:cubicBezTo>
                <a:cubicBezTo>
                  <a:pt x="670640" y="687365"/>
                  <a:pt x="675570" y="687365"/>
                  <a:pt x="684444" y="687365"/>
                </a:cubicBezTo>
                <a:cubicBezTo>
                  <a:pt x="666695" y="718154"/>
                  <a:pt x="649933" y="745757"/>
                  <a:pt x="632184" y="772299"/>
                </a:cubicBezTo>
                <a:cubicBezTo>
                  <a:pt x="630212" y="775484"/>
                  <a:pt x="625282" y="776545"/>
                  <a:pt x="621338" y="776545"/>
                </a:cubicBezTo>
                <a:cubicBezTo>
                  <a:pt x="504000" y="777607"/>
                  <a:pt x="387648" y="776545"/>
                  <a:pt x="270311" y="777607"/>
                </a:cubicBezTo>
                <a:cubicBezTo>
                  <a:pt x="259464" y="777607"/>
                  <a:pt x="255520" y="772299"/>
                  <a:pt x="256506" y="760620"/>
                </a:cubicBezTo>
                <a:cubicBezTo>
                  <a:pt x="256506" y="742572"/>
                  <a:pt x="256506" y="724524"/>
                  <a:pt x="255520" y="706475"/>
                </a:cubicBezTo>
                <a:cubicBezTo>
                  <a:pt x="255520" y="691612"/>
                  <a:pt x="261436" y="687365"/>
                  <a:pt x="274255" y="687365"/>
                </a:cubicBezTo>
                <a:close/>
                <a:moveTo>
                  <a:pt x="278054" y="504636"/>
                </a:moveTo>
                <a:cubicBezTo>
                  <a:pt x="354989" y="504636"/>
                  <a:pt x="432911" y="504636"/>
                  <a:pt x="509846" y="504636"/>
                </a:cubicBezTo>
                <a:cubicBezTo>
                  <a:pt x="588754" y="504636"/>
                  <a:pt x="666676" y="504636"/>
                  <a:pt x="745584" y="504636"/>
                </a:cubicBezTo>
                <a:cubicBezTo>
                  <a:pt x="764325" y="504636"/>
                  <a:pt x="765311" y="505700"/>
                  <a:pt x="765311" y="524845"/>
                </a:cubicBezTo>
                <a:cubicBezTo>
                  <a:pt x="765311" y="535481"/>
                  <a:pt x="765311" y="546117"/>
                  <a:pt x="765311" y="556753"/>
                </a:cubicBezTo>
                <a:cubicBezTo>
                  <a:pt x="765311" y="580153"/>
                  <a:pt x="752489" y="593980"/>
                  <a:pt x="730789" y="593980"/>
                </a:cubicBezTo>
                <a:cubicBezTo>
                  <a:pt x="580863" y="593980"/>
                  <a:pt x="429952" y="593980"/>
                  <a:pt x="279040" y="593980"/>
                </a:cubicBezTo>
                <a:cubicBezTo>
                  <a:pt x="256354" y="593980"/>
                  <a:pt x="256354" y="592917"/>
                  <a:pt x="256354" y="569517"/>
                </a:cubicBezTo>
                <a:cubicBezTo>
                  <a:pt x="256354" y="555690"/>
                  <a:pt x="256354" y="541863"/>
                  <a:pt x="256354" y="528036"/>
                </a:cubicBezTo>
                <a:cubicBezTo>
                  <a:pt x="256354" y="504636"/>
                  <a:pt x="256354" y="504636"/>
                  <a:pt x="278054" y="504636"/>
                </a:cubicBezTo>
                <a:close/>
                <a:moveTo>
                  <a:pt x="942895" y="453454"/>
                </a:moveTo>
                <a:cubicBezTo>
                  <a:pt x="989224" y="494914"/>
                  <a:pt x="1033581" y="534249"/>
                  <a:pt x="1077938" y="574646"/>
                </a:cubicBezTo>
                <a:cubicBezTo>
                  <a:pt x="1059210" y="599097"/>
                  <a:pt x="1040481" y="622484"/>
                  <a:pt x="1021752" y="644809"/>
                </a:cubicBezTo>
                <a:cubicBezTo>
                  <a:pt x="928109" y="760685"/>
                  <a:pt x="831509" y="874435"/>
                  <a:pt x="722095" y="974365"/>
                </a:cubicBezTo>
                <a:cubicBezTo>
                  <a:pt x="695481" y="999879"/>
                  <a:pt x="664923" y="1021141"/>
                  <a:pt x="635352" y="1042403"/>
                </a:cubicBezTo>
                <a:cubicBezTo>
                  <a:pt x="626481" y="1048781"/>
                  <a:pt x="613666" y="1046655"/>
                  <a:pt x="601838" y="1048781"/>
                </a:cubicBezTo>
                <a:cubicBezTo>
                  <a:pt x="601838" y="1037087"/>
                  <a:pt x="596909" y="1023267"/>
                  <a:pt x="600852" y="1012636"/>
                </a:cubicBezTo>
                <a:cubicBezTo>
                  <a:pt x="619581" y="969050"/>
                  <a:pt x="637323" y="924400"/>
                  <a:pt x="659995" y="882940"/>
                </a:cubicBezTo>
                <a:cubicBezTo>
                  <a:pt x="741809" y="734108"/>
                  <a:pt x="838409" y="595907"/>
                  <a:pt x="938952" y="460896"/>
                </a:cubicBezTo>
                <a:cubicBezTo>
                  <a:pt x="939938" y="458770"/>
                  <a:pt x="940924" y="456643"/>
                  <a:pt x="942895" y="453454"/>
                </a:cubicBezTo>
                <a:close/>
                <a:moveTo>
                  <a:pt x="1337162" y="323013"/>
                </a:moveTo>
                <a:cubicBezTo>
                  <a:pt x="1348990" y="326198"/>
                  <a:pt x="1361803" y="343189"/>
                  <a:pt x="1361803" y="358055"/>
                </a:cubicBezTo>
                <a:cubicBezTo>
                  <a:pt x="1359832" y="361241"/>
                  <a:pt x="1357861" y="367612"/>
                  <a:pt x="1353918" y="373984"/>
                </a:cubicBezTo>
                <a:cubicBezTo>
                  <a:pt x="1300693" y="447255"/>
                  <a:pt x="1247469" y="521588"/>
                  <a:pt x="1194244" y="594859"/>
                </a:cubicBezTo>
                <a:cubicBezTo>
                  <a:pt x="1175517" y="619282"/>
                  <a:pt x="1154818" y="642644"/>
                  <a:pt x="1134120" y="664944"/>
                </a:cubicBezTo>
                <a:cubicBezTo>
                  <a:pt x="1125249" y="673439"/>
                  <a:pt x="1113421" y="678749"/>
                  <a:pt x="1101594" y="682996"/>
                </a:cubicBezTo>
                <a:cubicBezTo>
                  <a:pt x="1095680" y="685120"/>
                  <a:pt x="1083852" y="682996"/>
                  <a:pt x="1080895" y="677687"/>
                </a:cubicBezTo>
                <a:cubicBezTo>
                  <a:pt x="1077938" y="671315"/>
                  <a:pt x="1077938" y="658573"/>
                  <a:pt x="1080895" y="652201"/>
                </a:cubicBezTo>
                <a:cubicBezTo>
                  <a:pt x="1092723" y="633087"/>
                  <a:pt x="1107507" y="615035"/>
                  <a:pt x="1121306" y="596983"/>
                </a:cubicBezTo>
                <a:cubicBezTo>
                  <a:pt x="1175517" y="522650"/>
                  <a:pt x="1229727" y="449379"/>
                  <a:pt x="1284923" y="375046"/>
                </a:cubicBezTo>
                <a:cubicBezTo>
                  <a:pt x="1293794" y="362303"/>
                  <a:pt x="1302665" y="348498"/>
                  <a:pt x="1310550" y="334694"/>
                </a:cubicBezTo>
                <a:cubicBezTo>
                  <a:pt x="1317449" y="324075"/>
                  <a:pt x="1325334" y="318765"/>
                  <a:pt x="1337162" y="323013"/>
                </a:cubicBezTo>
                <a:close/>
                <a:moveTo>
                  <a:pt x="525824" y="229421"/>
                </a:moveTo>
                <a:cubicBezTo>
                  <a:pt x="600725" y="229421"/>
                  <a:pt x="675627" y="229421"/>
                  <a:pt x="750528" y="229421"/>
                </a:cubicBezTo>
                <a:cubicBezTo>
                  <a:pt x="761369" y="229421"/>
                  <a:pt x="765311" y="233676"/>
                  <a:pt x="765311" y="245375"/>
                </a:cubicBezTo>
                <a:cubicBezTo>
                  <a:pt x="764326" y="264521"/>
                  <a:pt x="764326" y="282602"/>
                  <a:pt x="765311" y="301747"/>
                </a:cubicBezTo>
                <a:cubicBezTo>
                  <a:pt x="765311" y="314511"/>
                  <a:pt x="760383" y="318765"/>
                  <a:pt x="748557" y="318765"/>
                </a:cubicBezTo>
                <a:cubicBezTo>
                  <a:pt x="711106" y="318765"/>
                  <a:pt x="674641" y="318765"/>
                  <a:pt x="638176" y="318765"/>
                </a:cubicBezTo>
                <a:cubicBezTo>
                  <a:pt x="601711" y="318765"/>
                  <a:pt x="565246" y="317702"/>
                  <a:pt x="528781" y="318765"/>
                </a:cubicBezTo>
                <a:cubicBezTo>
                  <a:pt x="515969" y="318765"/>
                  <a:pt x="511041" y="313447"/>
                  <a:pt x="511041" y="299620"/>
                </a:cubicBezTo>
                <a:cubicBezTo>
                  <a:pt x="512027" y="282602"/>
                  <a:pt x="512027" y="264521"/>
                  <a:pt x="511041" y="246439"/>
                </a:cubicBezTo>
                <a:cubicBezTo>
                  <a:pt x="511041" y="234739"/>
                  <a:pt x="514983" y="229421"/>
                  <a:pt x="525824" y="229421"/>
                </a:cubicBezTo>
                <a:close/>
                <a:moveTo>
                  <a:pt x="1243182" y="137949"/>
                </a:moveTo>
                <a:cubicBezTo>
                  <a:pt x="1255260" y="139675"/>
                  <a:pt x="1267337" y="146577"/>
                  <a:pt x="1281140" y="158257"/>
                </a:cubicBezTo>
                <a:cubicBezTo>
                  <a:pt x="1308745" y="183741"/>
                  <a:pt x="1317618" y="208163"/>
                  <a:pt x="1306773" y="240018"/>
                </a:cubicBezTo>
                <a:cubicBezTo>
                  <a:pt x="1300858" y="257008"/>
                  <a:pt x="1294942" y="275059"/>
                  <a:pt x="1285083" y="289925"/>
                </a:cubicBezTo>
                <a:cubicBezTo>
                  <a:pt x="1228886" y="370624"/>
                  <a:pt x="1171704" y="450262"/>
                  <a:pt x="1114521" y="532023"/>
                </a:cubicBezTo>
                <a:cubicBezTo>
                  <a:pt x="1066212" y="489550"/>
                  <a:pt x="1022832" y="450262"/>
                  <a:pt x="977480" y="410974"/>
                </a:cubicBezTo>
                <a:cubicBezTo>
                  <a:pt x="984381" y="401417"/>
                  <a:pt x="990297" y="392923"/>
                  <a:pt x="996212" y="385490"/>
                </a:cubicBezTo>
                <a:cubicBezTo>
                  <a:pt x="1050437" y="319656"/>
                  <a:pt x="1103676" y="252760"/>
                  <a:pt x="1157901" y="187988"/>
                </a:cubicBezTo>
                <a:cubicBezTo>
                  <a:pt x="1170718" y="172061"/>
                  <a:pt x="1188464" y="159319"/>
                  <a:pt x="1205225" y="148700"/>
                </a:cubicBezTo>
                <a:cubicBezTo>
                  <a:pt x="1219027" y="139675"/>
                  <a:pt x="1231105" y="136224"/>
                  <a:pt x="1243182" y="137949"/>
                </a:cubicBezTo>
                <a:close/>
                <a:moveTo>
                  <a:pt x="326420" y="0"/>
                </a:moveTo>
                <a:cubicBezTo>
                  <a:pt x="513791" y="0"/>
                  <a:pt x="702148" y="0"/>
                  <a:pt x="889519" y="0"/>
                </a:cubicBezTo>
                <a:cubicBezTo>
                  <a:pt x="964468" y="1063"/>
                  <a:pt x="1018707" y="56311"/>
                  <a:pt x="1021665" y="137059"/>
                </a:cubicBezTo>
                <a:cubicBezTo>
                  <a:pt x="1021665" y="164684"/>
                  <a:pt x="1021665" y="191246"/>
                  <a:pt x="1020679" y="218870"/>
                </a:cubicBezTo>
                <a:cubicBezTo>
                  <a:pt x="1020679" y="225245"/>
                  <a:pt x="1017721" y="232682"/>
                  <a:pt x="1013776" y="237995"/>
                </a:cubicBezTo>
                <a:cubicBezTo>
                  <a:pt x="985177" y="275181"/>
                  <a:pt x="956578" y="311305"/>
                  <a:pt x="928966" y="348492"/>
                </a:cubicBezTo>
                <a:cubicBezTo>
                  <a:pt x="921077" y="358054"/>
                  <a:pt x="915160" y="369741"/>
                  <a:pt x="908256" y="380366"/>
                </a:cubicBezTo>
                <a:cubicBezTo>
                  <a:pt x="905298" y="384616"/>
                  <a:pt x="901353" y="387804"/>
                  <a:pt x="895436" y="395241"/>
                </a:cubicBezTo>
                <a:cubicBezTo>
                  <a:pt x="895436" y="365492"/>
                  <a:pt x="895436" y="339992"/>
                  <a:pt x="895436" y="314493"/>
                </a:cubicBezTo>
                <a:cubicBezTo>
                  <a:pt x="895436" y="263494"/>
                  <a:pt x="895436" y="212495"/>
                  <a:pt x="895436" y="161496"/>
                </a:cubicBezTo>
                <a:cubicBezTo>
                  <a:pt x="895436" y="139184"/>
                  <a:pt x="892478" y="135997"/>
                  <a:pt x="870782" y="135997"/>
                </a:cubicBezTo>
                <a:cubicBezTo>
                  <a:pt x="713982" y="135997"/>
                  <a:pt x="557182" y="135997"/>
                  <a:pt x="399396" y="135997"/>
                </a:cubicBezTo>
                <a:cubicBezTo>
                  <a:pt x="394465" y="135997"/>
                  <a:pt x="388548" y="135997"/>
                  <a:pt x="381645" y="135997"/>
                </a:cubicBezTo>
                <a:cubicBezTo>
                  <a:pt x="381645" y="145559"/>
                  <a:pt x="381645" y="152997"/>
                  <a:pt x="381645" y="159371"/>
                </a:cubicBezTo>
                <a:cubicBezTo>
                  <a:pt x="381645" y="211433"/>
                  <a:pt x="381645" y="262431"/>
                  <a:pt x="381645" y="314493"/>
                </a:cubicBezTo>
                <a:cubicBezTo>
                  <a:pt x="380659" y="373991"/>
                  <a:pt x="346143" y="410116"/>
                  <a:pt x="290918" y="410116"/>
                </a:cubicBezTo>
                <a:cubicBezTo>
                  <a:pt x="241610" y="410116"/>
                  <a:pt x="192302" y="410116"/>
                  <a:pt x="142994" y="410116"/>
                </a:cubicBezTo>
                <a:cubicBezTo>
                  <a:pt x="138063" y="410116"/>
                  <a:pt x="133132" y="410116"/>
                  <a:pt x="126229" y="410116"/>
                </a:cubicBezTo>
                <a:cubicBezTo>
                  <a:pt x="126229" y="418615"/>
                  <a:pt x="126229" y="423928"/>
                  <a:pt x="126229" y="429240"/>
                </a:cubicBezTo>
                <a:cubicBezTo>
                  <a:pt x="126229" y="658735"/>
                  <a:pt x="126229" y="888229"/>
                  <a:pt x="126229" y="1117724"/>
                </a:cubicBezTo>
                <a:cubicBezTo>
                  <a:pt x="126229" y="1143223"/>
                  <a:pt x="128201" y="1145348"/>
                  <a:pt x="150883" y="1145348"/>
                </a:cubicBezTo>
                <a:cubicBezTo>
                  <a:pt x="390521" y="1145348"/>
                  <a:pt x="630158" y="1145348"/>
                  <a:pt x="869796" y="1145348"/>
                </a:cubicBezTo>
                <a:cubicBezTo>
                  <a:pt x="893464" y="1145348"/>
                  <a:pt x="895436" y="1143223"/>
                  <a:pt x="895436" y="1117724"/>
                </a:cubicBezTo>
                <a:cubicBezTo>
                  <a:pt x="895436" y="1052913"/>
                  <a:pt x="895436" y="988102"/>
                  <a:pt x="895436" y="923291"/>
                </a:cubicBezTo>
                <a:cubicBezTo>
                  <a:pt x="895436" y="916916"/>
                  <a:pt x="897409" y="908416"/>
                  <a:pt x="901353" y="904166"/>
                </a:cubicBezTo>
                <a:cubicBezTo>
                  <a:pt x="938827" y="860605"/>
                  <a:pt x="976302" y="818106"/>
                  <a:pt x="1013776" y="774545"/>
                </a:cubicBezTo>
                <a:cubicBezTo>
                  <a:pt x="1015748" y="773482"/>
                  <a:pt x="1016734" y="772420"/>
                  <a:pt x="1020679" y="769232"/>
                </a:cubicBezTo>
                <a:cubicBezTo>
                  <a:pt x="1020679" y="775607"/>
                  <a:pt x="1021665" y="779857"/>
                  <a:pt x="1021665" y="784107"/>
                </a:cubicBezTo>
                <a:cubicBezTo>
                  <a:pt x="1021665" y="902042"/>
                  <a:pt x="1021665" y="1018914"/>
                  <a:pt x="1021665" y="1135786"/>
                </a:cubicBezTo>
                <a:cubicBezTo>
                  <a:pt x="1020679" y="1222909"/>
                  <a:pt x="967426" y="1281345"/>
                  <a:pt x="886561" y="1281345"/>
                </a:cubicBezTo>
                <a:cubicBezTo>
                  <a:pt x="634103" y="1281345"/>
                  <a:pt x="382631" y="1281345"/>
                  <a:pt x="131160" y="1281345"/>
                </a:cubicBezTo>
                <a:cubicBezTo>
                  <a:pt x="55225" y="1281345"/>
                  <a:pt x="0" y="1221847"/>
                  <a:pt x="0" y="1140036"/>
                </a:cubicBezTo>
                <a:cubicBezTo>
                  <a:pt x="0" y="872292"/>
                  <a:pt x="0" y="603486"/>
                  <a:pt x="0" y="335742"/>
                </a:cubicBezTo>
                <a:cubicBezTo>
                  <a:pt x="0" y="315555"/>
                  <a:pt x="5917" y="298556"/>
                  <a:pt x="18737" y="283681"/>
                </a:cubicBezTo>
                <a:cubicBezTo>
                  <a:pt x="99603" y="198683"/>
                  <a:pt x="180468" y="113685"/>
                  <a:pt x="261333" y="28687"/>
                </a:cubicBezTo>
                <a:cubicBezTo>
                  <a:pt x="279084" y="9562"/>
                  <a:pt x="300780" y="0"/>
                  <a:pt x="32642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8675" name="矩形 4"/>
          <p:cNvSpPr/>
          <p:nvPr/>
        </p:nvSpPr>
        <p:spPr>
          <a:xfrm>
            <a:off x="142875" y="171450"/>
            <a:ext cx="2320925" cy="4000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</a:rPr>
              <a:t>课堂小结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676" name="TextBox 4"/>
          <p:cNvSpPr txBox="1"/>
          <p:nvPr/>
        </p:nvSpPr>
        <p:spPr>
          <a:xfrm>
            <a:off x="2286000" y="1150938"/>
            <a:ext cx="4643438" cy="2492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窃国大盗袁世凯，倒行逆施搞独裁。</a:t>
            </a:r>
            <a:endParaRPr lang="en-US" altLang="zh-CN" sz="200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为了实现皇帝梦，国家利益来出卖。</a:t>
            </a:r>
            <a:endParaRPr lang="en-US" altLang="zh-CN" sz="200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复辟行径遭众怒，革命党人齐奋起。</a:t>
            </a:r>
            <a:endParaRPr lang="en-US" altLang="zh-CN" sz="200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护国战争把袁讨，众叛亲离绝望死。</a:t>
            </a:r>
            <a:endParaRPr lang="en-US" altLang="zh-CN" sz="200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北洋军阀再分裂，割据混战人民苦。</a:t>
            </a:r>
            <a:endParaRPr lang="en-US" altLang="zh-CN" sz="200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革命还是未成功，同志仍需再努力。</a:t>
            </a:r>
            <a:endParaRPr lang="zh-CN" altLang="en-US" sz="20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3" name="椭圆 12"/>
          <p:cNvSpPr/>
          <p:nvPr/>
        </p:nvSpPr>
        <p:spPr bwMode="auto">
          <a:xfrm>
            <a:off x="214313" y="123825"/>
            <a:ext cx="500063" cy="50006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HK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PMingLiU" panose="02020300000000000000" pitchFamily="18" charset="-120"/>
              <a:cs typeface="+mn-cs"/>
            </a:endParaRPr>
          </a:p>
        </p:txBody>
      </p:sp>
      <p:sp>
        <p:nvSpPr>
          <p:cNvPr id="29698" name="任意多边形 3"/>
          <p:cNvSpPr/>
          <p:nvPr/>
        </p:nvSpPr>
        <p:spPr>
          <a:xfrm>
            <a:off x="323850" y="214313"/>
            <a:ext cx="333375" cy="31273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pathLst>
              <a:path w="1361803" h="1281345">
                <a:moveTo>
                  <a:pt x="340187" y="867542"/>
                </a:moveTo>
                <a:cubicBezTo>
                  <a:pt x="351512" y="867144"/>
                  <a:pt x="363575" y="872724"/>
                  <a:pt x="372930" y="883885"/>
                </a:cubicBezTo>
                <a:cubicBezTo>
                  <a:pt x="394595" y="907270"/>
                  <a:pt x="415275" y="931718"/>
                  <a:pt x="436940" y="957229"/>
                </a:cubicBezTo>
                <a:cubicBezTo>
                  <a:pt x="449742" y="946599"/>
                  <a:pt x="462543" y="935970"/>
                  <a:pt x="475345" y="925340"/>
                </a:cubicBezTo>
                <a:cubicBezTo>
                  <a:pt x="492086" y="911522"/>
                  <a:pt x="506857" y="910459"/>
                  <a:pt x="525568" y="923214"/>
                </a:cubicBezTo>
                <a:cubicBezTo>
                  <a:pt x="535415" y="929592"/>
                  <a:pt x="544278" y="935970"/>
                  <a:pt x="553141" y="942347"/>
                </a:cubicBezTo>
                <a:cubicBezTo>
                  <a:pt x="545263" y="967858"/>
                  <a:pt x="538370" y="993369"/>
                  <a:pt x="530492" y="1018880"/>
                </a:cubicBezTo>
                <a:cubicBezTo>
                  <a:pt x="528522" y="1018880"/>
                  <a:pt x="528522" y="1018880"/>
                  <a:pt x="527537" y="1018880"/>
                </a:cubicBezTo>
                <a:cubicBezTo>
                  <a:pt x="509812" y="1000810"/>
                  <a:pt x="494056" y="1007187"/>
                  <a:pt x="479284" y="1024195"/>
                </a:cubicBezTo>
                <a:cubicBezTo>
                  <a:pt x="473376" y="1030572"/>
                  <a:pt x="466482" y="1035887"/>
                  <a:pt x="459589" y="1041202"/>
                </a:cubicBezTo>
                <a:cubicBezTo>
                  <a:pt x="438909" y="1058209"/>
                  <a:pt x="420199" y="1056083"/>
                  <a:pt x="402473" y="1035887"/>
                </a:cubicBezTo>
                <a:cubicBezTo>
                  <a:pt x="385732" y="1017817"/>
                  <a:pt x="369976" y="998684"/>
                  <a:pt x="352251" y="978488"/>
                </a:cubicBezTo>
                <a:cubicBezTo>
                  <a:pt x="343388" y="995495"/>
                  <a:pt x="335510" y="1012502"/>
                  <a:pt x="327632" y="1028446"/>
                </a:cubicBezTo>
                <a:cubicBezTo>
                  <a:pt x="318769" y="1046517"/>
                  <a:pt x="303013" y="1053957"/>
                  <a:pt x="286272" y="1050768"/>
                </a:cubicBezTo>
                <a:cubicBezTo>
                  <a:pt x="262638" y="1046517"/>
                  <a:pt x="248851" y="1019943"/>
                  <a:pt x="259683" y="995495"/>
                </a:cubicBezTo>
                <a:cubicBezTo>
                  <a:pt x="276424" y="959355"/>
                  <a:pt x="293165" y="922151"/>
                  <a:pt x="311876" y="887074"/>
                </a:cubicBezTo>
                <a:cubicBezTo>
                  <a:pt x="318276" y="874318"/>
                  <a:pt x="328863" y="867941"/>
                  <a:pt x="340187" y="867542"/>
                </a:cubicBezTo>
                <a:close/>
                <a:moveTo>
                  <a:pt x="274255" y="687365"/>
                </a:moveTo>
                <a:cubicBezTo>
                  <a:pt x="330459" y="687365"/>
                  <a:pt x="386662" y="687365"/>
                  <a:pt x="442866" y="687365"/>
                </a:cubicBezTo>
                <a:cubicBezTo>
                  <a:pt x="516819" y="687365"/>
                  <a:pt x="590771" y="687365"/>
                  <a:pt x="664723" y="687365"/>
                </a:cubicBezTo>
                <a:cubicBezTo>
                  <a:pt x="670640" y="687365"/>
                  <a:pt x="675570" y="687365"/>
                  <a:pt x="684444" y="687365"/>
                </a:cubicBezTo>
                <a:cubicBezTo>
                  <a:pt x="666695" y="718154"/>
                  <a:pt x="649933" y="745757"/>
                  <a:pt x="632184" y="772299"/>
                </a:cubicBezTo>
                <a:cubicBezTo>
                  <a:pt x="630212" y="775484"/>
                  <a:pt x="625282" y="776545"/>
                  <a:pt x="621338" y="776545"/>
                </a:cubicBezTo>
                <a:cubicBezTo>
                  <a:pt x="504000" y="777607"/>
                  <a:pt x="387648" y="776545"/>
                  <a:pt x="270311" y="777607"/>
                </a:cubicBezTo>
                <a:cubicBezTo>
                  <a:pt x="259464" y="777607"/>
                  <a:pt x="255520" y="772299"/>
                  <a:pt x="256506" y="760620"/>
                </a:cubicBezTo>
                <a:cubicBezTo>
                  <a:pt x="256506" y="742572"/>
                  <a:pt x="256506" y="724524"/>
                  <a:pt x="255520" y="706475"/>
                </a:cubicBezTo>
                <a:cubicBezTo>
                  <a:pt x="255520" y="691612"/>
                  <a:pt x="261436" y="687365"/>
                  <a:pt x="274255" y="687365"/>
                </a:cubicBezTo>
                <a:close/>
                <a:moveTo>
                  <a:pt x="278054" y="504636"/>
                </a:moveTo>
                <a:cubicBezTo>
                  <a:pt x="354989" y="504636"/>
                  <a:pt x="432911" y="504636"/>
                  <a:pt x="509846" y="504636"/>
                </a:cubicBezTo>
                <a:cubicBezTo>
                  <a:pt x="588754" y="504636"/>
                  <a:pt x="666676" y="504636"/>
                  <a:pt x="745584" y="504636"/>
                </a:cubicBezTo>
                <a:cubicBezTo>
                  <a:pt x="764325" y="504636"/>
                  <a:pt x="765311" y="505700"/>
                  <a:pt x="765311" y="524845"/>
                </a:cubicBezTo>
                <a:cubicBezTo>
                  <a:pt x="765311" y="535481"/>
                  <a:pt x="765311" y="546117"/>
                  <a:pt x="765311" y="556753"/>
                </a:cubicBezTo>
                <a:cubicBezTo>
                  <a:pt x="765311" y="580153"/>
                  <a:pt x="752489" y="593980"/>
                  <a:pt x="730789" y="593980"/>
                </a:cubicBezTo>
                <a:cubicBezTo>
                  <a:pt x="580863" y="593980"/>
                  <a:pt x="429952" y="593980"/>
                  <a:pt x="279040" y="593980"/>
                </a:cubicBezTo>
                <a:cubicBezTo>
                  <a:pt x="256354" y="593980"/>
                  <a:pt x="256354" y="592917"/>
                  <a:pt x="256354" y="569517"/>
                </a:cubicBezTo>
                <a:cubicBezTo>
                  <a:pt x="256354" y="555690"/>
                  <a:pt x="256354" y="541863"/>
                  <a:pt x="256354" y="528036"/>
                </a:cubicBezTo>
                <a:cubicBezTo>
                  <a:pt x="256354" y="504636"/>
                  <a:pt x="256354" y="504636"/>
                  <a:pt x="278054" y="504636"/>
                </a:cubicBezTo>
                <a:close/>
                <a:moveTo>
                  <a:pt x="942895" y="453454"/>
                </a:moveTo>
                <a:cubicBezTo>
                  <a:pt x="989224" y="494914"/>
                  <a:pt x="1033581" y="534249"/>
                  <a:pt x="1077938" y="574646"/>
                </a:cubicBezTo>
                <a:cubicBezTo>
                  <a:pt x="1059210" y="599097"/>
                  <a:pt x="1040481" y="622484"/>
                  <a:pt x="1021752" y="644809"/>
                </a:cubicBezTo>
                <a:cubicBezTo>
                  <a:pt x="928109" y="760685"/>
                  <a:pt x="831509" y="874435"/>
                  <a:pt x="722095" y="974365"/>
                </a:cubicBezTo>
                <a:cubicBezTo>
                  <a:pt x="695481" y="999879"/>
                  <a:pt x="664923" y="1021141"/>
                  <a:pt x="635352" y="1042403"/>
                </a:cubicBezTo>
                <a:cubicBezTo>
                  <a:pt x="626481" y="1048781"/>
                  <a:pt x="613666" y="1046655"/>
                  <a:pt x="601838" y="1048781"/>
                </a:cubicBezTo>
                <a:cubicBezTo>
                  <a:pt x="601838" y="1037087"/>
                  <a:pt x="596909" y="1023267"/>
                  <a:pt x="600852" y="1012636"/>
                </a:cubicBezTo>
                <a:cubicBezTo>
                  <a:pt x="619581" y="969050"/>
                  <a:pt x="637323" y="924400"/>
                  <a:pt x="659995" y="882940"/>
                </a:cubicBezTo>
                <a:cubicBezTo>
                  <a:pt x="741809" y="734108"/>
                  <a:pt x="838409" y="595907"/>
                  <a:pt x="938952" y="460896"/>
                </a:cubicBezTo>
                <a:cubicBezTo>
                  <a:pt x="939938" y="458770"/>
                  <a:pt x="940924" y="456643"/>
                  <a:pt x="942895" y="453454"/>
                </a:cubicBezTo>
                <a:close/>
                <a:moveTo>
                  <a:pt x="1337162" y="323013"/>
                </a:moveTo>
                <a:cubicBezTo>
                  <a:pt x="1348990" y="326198"/>
                  <a:pt x="1361803" y="343189"/>
                  <a:pt x="1361803" y="358055"/>
                </a:cubicBezTo>
                <a:cubicBezTo>
                  <a:pt x="1359832" y="361241"/>
                  <a:pt x="1357861" y="367612"/>
                  <a:pt x="1353918" y="373984"/>
                </a:cubicBezTo>
                <a:cubicBezTo>
                  <a:pt x="1300693" y="447255"/>
                  <a:pt x="1247469" y="521588"/>
                  <a:pt x="1194244" y="594859"/>
                </a:cubicBezTo>
                <a:cubicBezTo>
                  <a:pt x="1175517" y="619282"/>
                  <a:pt x="1154818" y="642644"/>
                  <a:pt x="1134120" y="664944"/>
                </a:cubicBezTo>
                <a:cubicBezTo>
                  <a:pt x="1125249" y="673439"/>
                  <a:pt x="1113421" y="678749"/>
                  <a:pt x="1101594" y="682996"/>
                </a:cubicBezTo>
                <a:cubicBezTo>
                  <a:pt x="1095680" y="685120"/>
                  <a:pt x="1083852" y="682996"/>
                  <a:pt x="1080895" y="677687"/>
                </a:cubicBezTo>
                <a:cubicBezTo>
                  <a:pt x="1077938" y="671315"/>
                  <a:pt x="1077938" y="658573"/>
                  <a:pt x="1080895" y="652201"/>
                </a:cubicBezTo>
                <a:cubicBezTo>
                  <a:pt x="1092723" y="633087"/>
                  <a:pt x="1107507" y="615035"/>
                  <a:pt x="1121306" y="596983"/>
                </a:cubicBezTo>
                <a:cubicBezTo>
                  <a:pt x="1175517" y="522650"/>
                  <a:pt x="1229727" y="449379"/>
                  <a:pt x="1284923" y="375046"/>
                </a:cubicBezTo>
                <a:cubicBezTo>
                  <a:pt x="1293794" y="362303"/>
                  <a:pt x="1302665" y="348498"/>
                  <a:pt x="1310550" y="334694"/>
                </a:cubicBezTo>
                <a:cubicBezTo>
                  <a:pt x="1317449" y="324075"/>
                  <a:pt x="1325334" y="318765"/>
                  <a:pt x="1337162" y="323013"/>
                </a:cubicBezTo>
                <a:close/>
                <a:moveTo>
                  <a:pt x="525824" y="229421"/>
                </a:moveTo>
                <a:cubicBezTo>
                  <a:pt x="600725" y="229421"/>
                  <a:pt x="675627" y="229421"/>
                  <a:pt x="750528" y="229421"/>
                </a:cubicBezTo>
                <a:cubicBezTo>
                  <a:pt x="761369" y="229421"/>
                  <a:pt x="765311" y="233676"/>
                  <a:pt x="765311" y="245375"/>
                </a:cubicBezTo>
                <a:cubicBezTo>
                  <a:pt x="764326" y="264521"/>
                  <a:pt x="764326" y="282602"/>
                  <a:pt x="765311" y="301747"/>
                </a:cubicBezTo>
                <a:cubicBezTo>
                  <a:pt x="765311" y="314511"/>
                  <a:pt x="760383" y="318765"/>
                  <a:pt x="748557" y="318765"/>
                </a:cubicBezTo>
                <a:cubicBezTo>
                  <a:pt x="711106" y="318765"/>
                  <a:pt x="674641" y="318765"/>
                  <a:pt x="638176" y="318765"/>
                </a:cubicBezTo>
                <a:cubicBezTo>
                  <a:pt x="601711" y="318765"/>
                  <a:pt x="565246" y="317702"/>
                  <a:pt x="528781" y="318765"/>
                </a:cubicBezTo>
                <a:cubicBezTo>
                  <a:pt x="515969" y="318765"/>
                  <a:pt x="511041" y="313447"/>
                  <a:pt x="511041" y="299620"/>
                </a:cubicBezTo>
                <a:cubicBezTo>
                  <a:pt x="512027" y="282602"/>
                  <a:pt x="512027" y="264521"/>
                  <a:pt x="511041" y="246439"/>
                </a:cubicBezTo>
                <a:cubicBezTo>
                  <a:pt x="511041" y="234739"/>
                  <a:pt x="514983" y="229421"/>
                  <a:pt x="525824" y="229421"/>
                </a:cubicBezTo>
                <a:close/>
                <a:moveTo>
                  <a:pt x="1243182" y="137949"/>
                </a:moveTo>
                <a:cubicBezTo>
                  <a:pt x="1255260" y="139675"/>
                  <a:pt x="1267337" y="146577"/>
                  <a:pt x="1281140" y="158257"/>
                </a:cubicBezTo>
                <a:cubicBezTo>
                  <a:pt x="1308745" y="183741"/>
                  <a:pt x="1317618" y="208163"/>
                  <a:pt x="1306773" y="240018"/>
                </a:cubicBezTo>
                <a:cubicBezTo>
                  <a:pt x="1300858" y="257008"/>
                  <a:pt x="1294942" y="275059"/>
                  <a:pt x="1285083" y="289925"/>
                </a:cubicBezTo>
                <a:cubicBezTo>
                  <a:pt x="1228886" y="370624"/>
                  <a:pt x="1171704" y="450262"/>
                  <a:pt x="1114521" y="532023"/>
                </a:cubicBezTo>
                <a:cubicBezTo>
                  <a:pt x="1066212" y="489550"/>
                  <a:pt x="1022832" y="450262"/>
                  <a:pt x="977480" y="410974"/>
                </a:cubicBezTo>
                <a:cubicBezTo>
                  <a:pt x="984381" y="401417"/>
                  <a:pt x="990297" y="392923"/>
                  <a:pt x="996212" y="385490"/>
                </a:cubicBezTo>
                <a:cubicBezTo>
                  <a:pt x="1050437" y="319656"/>
                  <a:pt x="1103676" y="252760"/>
                  <a:pt x="1157901" y="187988"/>
                </a:cubicBezTo>
                <a:cubicBezTo>
                  <a:pt x="1170718" y="172061"/>
                  <a:pt x="1188464" y="159319"/>
                  <a:pt x="1205225" y="148700"/>
                </a:cubicBezTo>
                <a:cubicBezTo>
                  <a:pt x="1219027" y="139675"/>
                  <a:pt x="1231105" y="136224"/>
                  <a:pt x="1243182" y="137949"/>
                </a:cubicBezTo>
                <a:close/>
                <a:moveTo>
                  <a:pt x="326420" y="0"/>
                </a:moveTo>
                <a:cubicBezTo>
                  <a:pt x="513791" y="0"/>
                  <a:pt x="702148" y="0"/>
                  <a:pt x="889519" y="0"/>
                </a:cubicBezTo>
                <a:cubicBezTo>
                  <a:pt x="964468" y="1063"/>
                  <a:pt x="1018707" y="56311"/>
                  <a:pt x="1021665" y="137059"/>
                </a:cubicBezTo>
                <a:cubicBezTo>
                  <a:pt x="1021665" y="164684"/>
                  <a:pt x="1021665" y="191246"/>
                  <a:pt x="1020679" y="218870"/>
                </a:cubicBezTo>
                <a:cubicBezTo>
                  <a:pt x="1020679" y="225245"/>
                  <a:pt x="1017721" y="232682"/>
                  <a:pt x="1013776" y="237995"/>
                </a:cubicBezTo>
                <a:cubicBezTo>
                  <a:pt x="985177" y="275181"/>
                  <a:pt x="956578" y="311305"/>
                  <a:pt x="928966" y="348492"/>
                </a:cubicBezTo>
                <a:cubicBezTo>
                  <a:pt x="921077" y="358054"/>
                  <a:pt x="915160" y="369741"/>
                  <a:pt x="908256" y="380366"/>
                </a:cubicBezTo>
                <a:cubicBezTo>
                  <a:pt x="905298" y="384616"/>
                  <a:pt x="901353" y="387804"/>
                  <a:pt x="895436" y="395241"/>
                </a:cubicBezTo>
                <a:cubicBezTo>
                  <a:pt x="895436" y="365492"/>
                  <a:pt x="895436" y="339992"/>
                  <a:pt x="895436" y="314493"/>
                </a:cubicBezTo>
                <a:cubicBezTo>
                  <a:pt x="895436" y="263494"/>
                  <a:pt x="895436" y="212495"/>
                  <a:pt x="895436" y="161496"/>
                </a:cubicBezTo>
                <a:cubicBezTo>
                  <a:pt x="895436" y="139184"/>
                  <a:pt x="892478" y="135997"/>
                  <a:pt x="870782" y="135997"/>
                </a:cubicBezTo>
                <a:cubicBezTo>
                  <a:pt x="713982" y="135997"/>
                  <a:pt x="557182" y="135997"/>
                  <a:pt x="399396" y="135997"/>
                </a:cubicBezTo>
                <a:cubicBezTo>
                  <a:pt x="394465" y="135997"/>
                  <a:pt x="388548" y="135997"/>
                  <a:pt x="381645" y="135997"/>
                </a:cubicBezTo>
                <a:cubicBezTo>
                  <a:pt x="381645" y="145559"/>
                  <a:pt x="381645" y="152997"/>
                  <a:pt x="381645" y="159371"/>
                </a:cubicBezTo>
                <a:cubicBezTo>
                  <a:pt x="381645" y="211433"/>
                  <a:pt x="381645" y="262431"/>
                  <a:pt x="381645" y="314493"/>
                </a:cubicBezTo>
                <a:cubicBezTo>
                  <a:pt x="380659" y="373991"/>
                  <a:pt x="346143" y="410116"/>
                  <a:pt x="290918" y="410116"/>
                </a:cubicBezTo>
                <a:cubicBezTo>
                  <a:pt x="241610" y="410116"/>
                  <a:pt x="192302" y="410116"/>
                  <a:pt x="142994" y="410116"/>
                </a:cubicBezTo>
                <a:cubicBezTo>
                  <a:pt x="138063" y="410116"/>
                  <a:pt x="133132" y="410116"/>
                  <a:pt x="126229" y="410116"/>
                </a:cubicBezTo>
                <a:cubicBezTo>
                  <a:pt x="126229" y="418615"/>
                  <a:pt x="126229" y="423928"/>
                  <a:pt x="126229" y="429240"/>
                </a:cubicBezTo>
                <a:cubicBezTo>
                  <a:pt x="126229" y="658735"/>
                  <a:pt x="126229" y="888229"/>
                  <a:pt x="126229" y="1117724"/>
                </a:cubicBezTo>
                <a:cubicBezTo>
                  <a:pt x="126229" y="1143223"/>
                  <a:pt x="128201" y="1145348"/>
                  <a:pt x="150883" y="1145348"/>
                </a:cubicBezTo>
                <a:cubicBezTo>
                  <a:pt x="390521" y="1145348"/>
                  <a:pt x="630158" y="1145348"/>
                  <a:pt x="869796" y="1145348"/>
                </a:cubicBezTo>
                <a:cubicBezTo>
                  <a:pt x="893464" y="1145348"/>
                  <a:pt x="895436" y="1143223"/>
                  <a:pt x="895436" y="1117724"/>
                </a:cubicBezTo>
                <a:cubicBezTo>
                  <a:pt x="895436" y="1052913"/>
                  <a:pt x="895436" y="988102"/>
                  <a:pt x="895436" y="923291"/>
                </a:cubicBezTo>
                <a:cubicBezTo>
                  <a:pt x="895436" y="916916"/>
                  <a:pt x="897409" y="908416"/>
                  <a:pt x="901353" y="904166"/>
                </a:cubicBezTo>
                <a:cubicBezTo>
                  <a:pt x="938827" y="860605"/>
                  <a:pt x="976302" y="818106"/>
                  <a:pt x="1013776" y="774545"/>
                </a:cubicBezTo>
                <a:cubicBezTo>
                  <a:pt x="1015748" y="773482"/>
                  <a:pt x="1016734" y="772420"/>
                  <a:pt x="1020679" y="769232"/>
                </a:cubicBezTo>
                <a:cubicBezTo>
                  <a:pt x="1020679" y="775607"/>
                  <a:pt x="1021665" y="779857"/>
                  <a:pt x="1021665" y="784107"/>
                </a:cubicBezTo>
                <a:cubicBezTo>
                  <a:pt x="1021665" y="902042"/>
                  <a:pt x="1021665" y="1018914"/>
                  <a:pt x="1021665" y="1135786"/>
                </a:cubicBezTo>
                <a:cubicBezTo>
                  <a:pt x="1020679" y="1222909"/>
                  <a:pt x="967426" y="1281345"/>
                  <a:pt x="886561" y="1281345"/>
                </a:cubicBezTo>
                <a:cubicBezTo>
                  <a:pt x="634103" y="1281345"/>
                  <a:pt x="382631" y="1281345"/>
                  <a:pt x="131160" y="1281345"/>
                </a:cubicBezTo>
                <a:cubicBezTo>
                  <a:pt x="55225" y="1281345"/>
                  <a:pt x="0" y="1221847"/>
                  <a:pt x="0" y="1140036"/>
                </a:cubicBezTo>
                <a:cubicBezTo>
                  <a:pt x="0" y="872292"/>
                  <a:pt x="0" y="603486"/>
                  <a:pt x="0" y="335742"/>
                </a:cubicBezTo>
                <a:cubicBezTo>
                  <a:pt x="0" y="315555"/>
                  <a:pt x="5917" y="298556"/>
                  <a:pt x="18737" y="283681"/>
                </a:cubicBezTo>
                <a:cubicBezTo>
                  <a:pt x="99603" y="198683"/>
                  <a:pt x="180468" y="113685"/>
                  <a:pt x="261333" y="28687"/>
                </a:cubicBezTo>
                <a:cubicBezTo>
                  <a:pt x="279084" y="9562"/>
                  <a:pt x="300780" y="0"/>
                  <a:pt x="32642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9699" name="矩形 4"/>
          <p:cNvSpPr/>
          <p:nvPr/>
        </p:nvSpPr>
        <p:spPr>
          <a:xfrm>
            <a:off x="107950" y="171450"/>
            <a:ext cx="2320925" cy="4000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</a:rPr>
              <a:t>课后作业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700" name="TextBox 10"/>
          <p:cNvSpPr txBox="1"/>
          <p:nvPr/>
        </p:nvSpPr>
        <p:spPr>
          <a:xfrm>
            <a:off x="1214438" y="1970088"/>
            <a:ext cx="7215187" cy="12446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50000"/>
              </a:lnSpc>
            </a:pPr>
            <a:r>
              <a:rPr lang="zh-CN" altLang="en-US" b="1" dirty="0">
                <a:latin typeface="微软雅黑" panose="020B0503020204020204" charset="-122"/>
                <a:ea typeface="微软雅黑" panose="020B0503020204020204" charset="-122"/>
              </a:rPr>
              <a:t>任务二：预习下节课解决以下问题：</a:t>
            </a:r>
            <a:endParaRPr lang="en-US" altLang="zh-CN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 b="1" dirty="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1600" b="1" dirty="0">
                <a:latin typeface="微软雅黑" panose="020B0503020204020204" charset="-122"/>
                <a:ea typeface="微软雅黑" panose="020B0503020204020204" charset="-122"/>
              </a:rPr>
              <a:t>、新文化运动兴起的时间、标志、指导思想</a:t>
            </a:r>
            <a:endParaRPr lang="en-US" altLang="zh-CN" sz="16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 b="1" dirty="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1600" b="1" dirty="0">
                <a:latin typeface="微软雅黑" panose="020B0503020204020204" charset="-122"/>
                <a:ea typeface="微软雅黑" panose="020B0503020204020204" charset="-122"/>
              </a:rPr>
              <a:t>、新文化运动的内容和意义</a:t>
            </a:r>
            <a:endParaRPr lang="zh-CN" altLang="en-US" sz="16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701" name="TextBox 10"/>
          <p:cNvSpPr txBox="1"/>
          <p:nvPr/>
        </p:nvSpPr>
        <p:spPr>
          <a:xfrm>
            <a:off x="1214438" y="1511300"/>
            <a:ext cx="6357937" cy="4587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50000"/>
              </a:lnSpc>
            </a:pPr>
            <a:r>
              <a:rPr lang="zh-CN" altLang="en-US" b="1" dirty="0">
                <a:latin typeface="微软雅黑" panose="020B0503020204020204" charset="-122"/>
                <a:ea typeface="微软雅黑" panose="020B0503020204020204" charset="-122"/>
              </a:rPr>
              <a:t>任务一：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完成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北洋政府的黑暗统治课后作业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》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0</TotalTime>
  <Words>2373</Words>
  <Application>WPS 演示</Application>
  <PresentationFormat>自定义</PresentationFormat>
  <Paragraphs>237</Paragraphs>
  <Slides>25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7" baseType="lpstr">
      <vt:lpstr>Arial</vt:lpstr>
      <vt:lpstr>宋体</vt:lpstr>
      <vt:lpstr>Wingdings</vt:lpstr>
      <vt:lpstr>Wingdings 2</vt:lpstr>
      <vt:lpstr>Arial</vt:lpstr>
      <vt:lpstr>Wingdings</vt:lpstr>
      <vt:lpstr>黑体</vt:lpstr>
      <vt:lpstr>汉真广标</vt:lpstr>
      <vt:lpstr>微软雅黑</vt:lpstr>
      <vt:lpstr>Calibri</vt:lpstr>
      <vt:lpstr>PMingLiU</vt:lpstr>
      <vt:lpstr>Cambria</vt:lpstr>
      <vt:lpstr>华文楷体</vt:lpstr>
      <vt:lpstr>楷体_GB2312</vt:lpstr>
      <vt:lpstr>新宋体</vt:lpstr>
      <vt:lpstr>Arial Unicode MS</vt:lpstr>
      <vt:lpstr>隶书</vt:lpstr>
      <vt:lpstr>Maiandra GD</vt:lpstr>
      <vt:lpstr>Times New Roman</vt:lpstr>
      <vt:lpstr>Times New Roman</vt:lpstr>
      <vt:lpstr>PMingLiU-ExtB</vt:lpstr>
      <vt:lpstr>龙腾四海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Administrator</cp:lastModifiedBy>
  <cp:revision>96</cp:revision>
  <dcterms:created xsi:type="dcterms:W3CDTF">2017-09-21T10:37:00Z</dcterms:created>
  <dcterms:modified xsi:type="dcterms:W3CDTF">2020-12-06T07:02:19Z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