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0" r:id="rId3"/>
  </p:sldMasterIdLst>
  <p:notesMasterIdLst>
    <p:notesMasterId r:id="rId4"/>
  </p:notesMasterIdLst>
  <p:sldIdLst>
    <p:sldId id="276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2" r:id="rId16"/>
    <p:sldId id="273" r:id="rId17"/>
    <p:sldId id="275" r:id="rId18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2" name="作者" initials="A" lastIdx="0" clrIdx="1"/>
  <p:cmAuthor id="0" name="PPTer_Tang" initials="" lastIdx="0" clrIdx="0"/>
  <p:cmAuthor id="1" name="pc" initials="p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tags" Target="tags/tag426.xml" /><Relationship Id="rId2" Type="http://schemas.openxmlformats.org/officeDocument/2006/relationships/slideMaster" Target="slideMasters/slideMaster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4.xml" /><Relationship Id="rId2" Type="http://schemas.openxmlformats.org/officeDocument/2006/relationships/tags" Target="../tags/tag165.xml" /><Relationship Id="rId3" Type="http://schemas.openxmlformats.org/officeDocument/2006/relationships/tags" Target="../tags/tag166.xml" /><Relationship Id="rId4" Type="http://schemas.openxmlformats.org/officeDocument/2006/relationships/tags" Target="../tags/tag167.xml" /><Relationship Id="rId5" Type="http://schemas.openxmlformats.org/officeDocument/2006/relationships/tags" Target="../tags/tag168.xml" /><Relationship Id="rId6" Type="http://schemas.openxmlformats.org/officeDocument/2006/relationships/tags" Target="../tags/tag169.xml" /><Relationship Id="rId7" Type="http://schemas.openxmlformats.org/officeDocument/2006/relationships/tags" Target="../tags/tag170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73.xml" /><Relationship Id="rId4" Type="http://schemas.openxmlformats.org/officeDocument/2006/relationships/tags" Target="../tags/tag174.xml" /><Relationship Id="rId5" Type="http://schemas.openxmlformats.org/officeDocument/2006/relationships/tags" Target="../tags/tag175.xml" /><Relationship Id="rId6" Type="http://schemas.openxmlformats.org/officeDocument/2006/relationships/tags" Target="../tags/tag176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93.xml" /><Relationship Id="rId4" Type="http://schemas.openxmlformats.org/officeDocument/2006/relationships/tags" Target="../tags/tag194.xml" /><Relationship Id="rId5" Type="http://schemas.openxmlformats.org/officeDocument/2006/relationships/tags" Target="../tags/tag195.xml" /><Relationship Id="rId6" Type="http://schemas.openxmlformats.org/officeDocument/2006/relationships/tags" Target="../tags/tag196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17.xml" /><Relationship Id="rId4" Type="http://schemas.openxmlformats.org/officeDocument/2006/relationships/tags" Target="../tags/tag218.xml" /><Relationship Id="rId5" Type="http://schemas.openxmlformats.org/officeDocument/2006/relationships/tags" Target="../tags/tag219.xml" /><Relationship Id="rId6" Type="http://schemas.openxmlformats.org/officeDocument/2006/relationships/tags" Target="../tags/tag220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38.xml" /><Relationship Id="rId4" Type="http://schemas.openxmlformats.org/officeDocument/2006/relationships/tags" Target="../tags/tag239.xml" /><Relationship Id="rId5" Type="http://schemas.openxmlformats.org/officeDocument/2006/relationships/tags" Target="../tags/tag240.xml" /><Relationship Id="rId6" Type="http://schemas.openxmlformats.org/officeDocument/2006/relationships/tags" Target="../tags/tag24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58.xml" /><Relationship Id="rId4" Type="http://schemas.openxmlformats.org/officeDocument/2006/relationships/tags" Target="../tags/tag259.xml" /><Relationship Id="rId5" Type="http://schemas.openxmlformats.org/officeDocument/2006/relationships/tags" Target="../tags/tag260.xml" /><Relationship Id="rId6" Type="http://schemas.openxmlformats.org/officeDocument/2006/relationships/tags" Target="../tags/tag26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76.xml" /><Relationship Id="rId4" Type="http://schemas.openxmlformats.org/officeDocument/2006/relationships/tags" Target="../tags/tag277.xml" /><Relationship Id="rId5" Type="http://schemas.openxmlformats.org/officeDocument/2006/relationships/tags" Target="../tags/tag278.xml" /><Relationship Id="rId6" Type="http://schemas.openxmlformats.org/officeDocument/2006/relationships/tags" Target="../tags/tag279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92.xml" /><Relationship Id="rId4" Type="http://schemas.openxmlformats.org/officeDocument/2006/relationships/tags" Target="../tags/tag293.xml" /><Relationship Id="rId5" Type="http://schemas.openxmlformats.org/officeDocument/2006/relationships/tags" Target="../tags/tag294.xml" /><Relationship Id="rId6" Type="http://schemas.openxmlformats.org/officeDocument/2006/relationships/tags" Target="../tags/tag295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11.xml" /><Relationship Id="rId4" Type="http://schemas.openxmlformats.org/officeDocument/2006/relationships/tags" Target="../tags/tag312.xml" /><Relationship Id="rId5" Type="http://schemas.openxmlformats.org/officeDocument/2006/relationships/tags" Target="../tags/tag313.xml" /><Relationship Id="rId6" Type="http://schemas.openxmlformats.org/officeDocument/2006/relationships/tags" Target="../tags/tag314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29.xml" /><Relationship Id="rId4" Type="http://schemas.openxmlformats.org/officeDocument/2006/relationships/tags" Target="../tags/tag330.xml" /><Relationship Id="rId5" Type="http://schemas.openxmlformats.org/officeDocument/2006/relationships/tags" Target="../tags/tag331.xml" /><Relationship Id="rId6" Type="http://schemas.openxmlformats.org/officeDocument/2006/relationships/tags" Target="../tags/tag332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45.xml" /><Relationship Id="rId4" Type="http://schemas.openxmlformats.org/officeDocument/2006/relationships/tags" Target="../tags/tag346.xml" /><Relationship Id="rId5" Type="http://schemas.openxmlformats.org/officeDocument/2006/relationships/tags" Target="../tags/tag347.xml" /><Relationship Id="rId6" Type="http://schemas.openxmlformats.org/officeDocument/2006/relationships/tags" Target="../tags/tag348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61.xml" /><Relationship Id="rId4" Type="http://schemas.openxmlformats.org/officeDocument/2006/relationships/tags" Target="../tags/tag362.xml" /><Relationship Id="rId5" Type="http://schemas.openxmlformats.org/officeDocument/2006/relationships/tags" Target="../tags/tag363.xml" /><Relationship Id="rId6" Type="http://schemas.openxmlformats.org/officeDocument/2006/relationships/tags" Target="../tags/tag364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82.xml" /><Relationship Id="rId4" Type="http://schemas.openxmlformats.org/officeDocument/2006/relationships/tags" Target="../tags/tag383.xml" /><Relationship Id="rId5" Type="http://schemas.openxmlformats.org/officeDocument/2006/relationships/tags" Target="../tags/tag384.xml" /><Relationship Id="rId6" Type="http://schemas.openxmlformats.org/officeDocument/2006/relationships/tags" Target="../tags/tag385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98.xml" /><Relationship Id="rId4" Type="http://schemas.openxmlformats.org/officeDocument/2006/relationships/tags" Target="../tags/tag399.xml" /><Relationship Id="rId5" Type="http://schemas.openxmlformats.org/officeDocument/2006/relationships/tags" Target="../tags/tag400.xml" /><Relationship Id="rId6" Type="http://schemas.openxmlformats.org/officeDocument/2006/relationships/tags" Target="../tags/tag40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tags" Target="../tags/tag82.xml" /><Relationship Id="rId8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tags" Target="../tags/tag86.xml" /><Relationship Id="rId5" Type="http://schemas.openxmlformats.org/officeDocument/2006/relationships/tags" Target="../tags/tag87.xml" /><Relationship Id="rId6" Type="http://schemas.openxmlformats.org/officeDocument/2006/relationships/tags" Target="../tags/tag88.xml" /><Relationship Id="rId7" Type="http://schemas.openxmlformats.org/officeDocument/2006/relationships/tags" Target="../tags/tag89.xml" /><Relationship Id="rId8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0.xml" /><Relationship Id="rId2" Type="http://schemas.openxmlformats.org/officeDocument/2006/relationships/tags" Target="../tags/tag91.xml" /><Relationship Id="rId3" Type="http://schemas.openxmlformats.org/officeDocument/2006/relationships/tags" Target="../tags/tag92.xml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tags" Target="../tags/tag95.xml" /><Relationship Id="rId7" Type="http://schemas.openxmlformats.org/officeDocument/2006/relationships/tags" Target="../tags/tag96.xml" /><Relationship Id="rId8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7.xml" /><Relationship Id="rId2" Type="http://schemas.openxmlformats.org/officeDocument/2006/relationships/tags" Target="../tags/tag98.xml" /><Relationship Id="rId3" Type="http://schemas.openxmlformats.org/officeDocument/2006/relationships/tags" Target="../tags/tag99.xml" /><Relationship Id="rId4" Type="http://schemas.openxmlformats.org/officeDocument/2006/relationships/tags" Target="../tags/tag100.xml" /><Relationship Id="rId5" Type="http://schemas.openxmlformats.org/officeDocument/2006/relationships/tags" Target="../tags/tag101.xml" /><Relationship Id="rId6" Type="http://schemas.openxmlformats.org/officeDocument/2006/relationships/tags" Target="../tags/tag102.xml" /><Relationship Id="rId7" Type="http://schemas.openxmlformats.org/officeDocument/2006/relationships/tags" Target="../tags/tag103.xml" /><Relationship Id="rId8" Type="http://schemas.openxmlformats.org/officeDocument/2006/relationships/tags" Target="../tags/tag104.xml" /><Relationship Id="rId9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5.xml" /><Relationship Id="rId10" Type="http://schemas.openxmlformats.org/officeDocument/2006/relationships/tags" Target="../tags/tag114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06.xml" /><Relationship Id="rId3" Type="http://schemas.openxmlformats.org/officeDocument/2006/relationships/tags" Target="../tags/tag107.xml" /><Relationship Id="rId4" Type="http://schemas.openxmlformats.org/officeDocument/2006/relationships/tags" Target="../tags/tag108.xml" /><Relationship Id="rId5" Type="http://schemas.openxmlformats.org/officeDocument/2006/relationships/tags" Target="../tags/tag109.xml" /><Relationship Id="rId6" Type="http://schemas.openxmlformats.org/officeDocument/2006/relationships/tags" Target="../tags/tag110.xml" /><Relationship Id="rId7" Type="http://schemas.openxmlformats.org/officeDocument/2006/relationships/tags" Target="../tags/tag111.xml" /><Relationship Id="rId8" Type="http://schemas.openxmlformats.org/officeDocument/2006/relationships/tags" Target="../tags/tag112.xml" /><Relationship Id="rId9" Type="http://schemas.openxmlformats.org/officeDocument/2006/relationships/tags" Target="../tags/tag113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tags" Target="../tags/tag119.xml" /><Relationship Id="rId6" Type="http://schemas.openxmlformats.org/officeDocument/2006/relationships/tags" Target="../tags/tag120.xml" /><Relationship Id="rId7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1.xml" /><Relationship Id="rId2" Type="http://schemas.openxmlformats.org/officeDocument/2006/relationships/tags" Target="../tags/tag122.xml" /><Relationship Id="rId3" Type="http://schemas.openxmlformats.org/officeDocument/2006/relationships/tags" Target="../tags/tag123.xml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6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tags" Target="../tags/tag131.xml" /><Relationship Id="rId7" Type="http://schemas.openxmlformats.org/officeDocument/2006/relationships/tags" Target="../tags/tag132.xml" /><Relationship Id="rId8" Type="http://schemas.openxmlformats.org/officeDocument/2006/relationships/tags" Target="../tags/tag133.xml" /><Relationship Id="rId9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4.xml" /><Relationship Id="rId2" Type="http://schemas.openxmlformats.org/officeDocument/2006/relationships/tags" Target="../tags/tag135.xml" /><Relationship Id="rId3" Type="http://schemas.openxmlformats.org/officeDocument/2006/relationships/tags" Target="../tags/tag136.xml" /><Relationship Id="rId4" Type="http://schemas.openxmlformats.org/officeDocument/2006/relationships/tags" Target="../tags/tag137.xml" /><Relationship Id="rId5" Type="http://schemas.openxmlformats.org/officeDocument/2006/relationships/tags" Target="../tags/tag138.xml" /><Relationship Id="rId6" Type="http://schemas.openxmlformats.org/officeDocument/2006/relationships/tags" Target="../tags/tag139.xml" /><Relationship Id="rId7" Type="http://schemas.openxmlformats.org/officeDocument/2006/relationships/tags" Target="../tags/tag140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1.xml" /><Relationship Id="rId2" Type="http://schemas.openxmlformats.org/officeDocument/2006/relationships/tags" Target="../tags/tag142.xml" /><Relationship Id="rId3" Type="http://schemas.openxmlformats.org/officeDocument/2006/relationships/tags" Target="../tags/tag143.xml" /><Relationship Id="rId4" Type="http://schemas.openxmlformats.org/officeDocument/2006/relationships/tags" Target="../tags/tag144.xml" /><Relationship Id="rId5" Type="http://schemas.openxmlformats.org/officeDocument/2006/relationships/tags" Target="../tags/tag145.xml" /><Relationship Id="rId6" Type="http://schemas.openxmlformats.org/officeDocument/2006/relationships/tags" Target="../tags/tag146.xml" /><Relationship Id="rId7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7.xml" /><Relationship Id="rId2" Type="http://schemas.openxmlformats.org/officeDocument/2006/relationships/tags" Target="../tags/tag148.xml" /><Relationship Id="rId3" Type="http://schemas.openxmlformats.org/officeDocument/2006/relationships/tags" Target="../tags/tag149.xml" /><Relationship Id="rId4" Type="http://schemas.openxmlformats.org/officeDocument/2006/relationships/tags" Target="../tags/tag150.xml" /><Relationship Id="rId5" Type="http://schemas.openxmlformats.org/officeDocument/2006/relationships/tags" Target="../tags/tag151.xml" /><Relationship Id="rId6" Type="http://schemas.openxmlformats.org/officeDocument/2006/relationships/tags" Target="../tags/tag152.xml" /><Relationship Id="rId7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3.xml" /><Relationship Id="rId2" Type="http://schemas.openxmlformats.org/officeDocument/2006/relationships/tags" Target="../tags/tag154.xml" /><Relationship Id="rId3" Type="http://schemas.openxmlformats.org/officeDocument/2006/relationships/tags" Target="../tags/tag155.xml" /><Relationship Id="rId4" Type="http://schemas.openxmlformats.org/officeDocument/2006/relationships/tags" Target="../tags/tag156.xml" /><Relationship Id="rId5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spc="6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u="none" strike="noStrike" kern="1200" cap="none" spc="300" normalizeH="0">
                <a:solidFill>
                  <a:schemeClr val="tx1"/>
                </a:solidFill>
                <a:uFillTx/>
                <a:latin typeface="微软雅黑"/>
                <a:ea typeface="微软雅黑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/>
                <a:ea typeface="微软雅黑"/>
              </a:defRPr>
            </a:lvl1pPr>
            <a:lvl2pPr>
              <a:defRPr sz="1600">
                <a:latin typeface="微软雅黑"/>
                <a:ea typeface="微软雅黑"/>
              </a:defRPr>
            </a:lvl2pPr>
            <a:lvl3pPr>
              <a:defRPr sz="1600">
                <a:latin typeface="微软雅黑"/>
                <a:ea typeface="微软雅黑"/>
              </a:defRPr>
            </a:lvl3pPr>
            <a:lvl4pPr>
              <a:defRPr sz="1600">
                <a:latin typeface="微软雅黑"/>
                <a:ea typeface="微软雅黑"/>
              </a:defRPr>
            </a:lvl4pPr>
            <a:lvl5pPr>
              <a:defRPr sz="1600">
                <a:latin typeface="微软雅黑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/>
                <a:ea typeface="微软雅黑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KSO_TEMPLATE" hidden="1"/>
          <p:cNvSpPr/>
          <p:nvPr>
            <p:custDataLst>
              <p:tags r:id="rId10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TEMPLATE" hidden="1"/>
          <p:cNvSpPr/>
          <p:nvPr>
            <p:custDataLst>
              <p:tags r:id="rId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/>
                <a:ea typeface="微软雅黑"/>
              </a:defRPr>
            </a:lvl1pPr>
            <a:lvl2pPr indent="0" eaLnBrk="1" fontAlgn="auto" latinLnBrk="0" hangingPunct="1">
              <a:defRPr>
                <a:latin typeface="微软雅黑"/>
                <a:ea typeface="微软雅黑"/>
              </a:defRPr>
            </a:lvl2pPr>
            <a:lvl3pPr indent="0" eaLnBrk="1" fontAlgn="auto" latinLnBrk="0" hangingPunct="1">
              <a:defRPr>
                <a:latin typeface="微软雅黑"/>
                <a:ea typeface="微软雅黑"/>
              </a:defRPr>
            </a:lvl3pPr>
            <a:lvl4pPr indent="0" eaLnBrk="1" fontAlgn="auto" latinLnBrk="0" hangingPunct="1">
              <a:defRPr>
                <a:latin typeface="微软雅黑"/>
                <a:ea typeface="微软雅黑"/>
              </a:defRPr>
            </a:lvl4pPr>
            <a:lvl5pPr indent="0" eaLnBrk="1" fontAlgn="auto" latinLnBrk="0" hangingPunct="1">
              <a:defRPr>
                <a:latin typeface="微软雅黑"/>
                <a:ea typeface="微软雅黑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>
                <a:solidFill>
                  <a:schemeClr val="tx1"/>
                </a:solidFill>
                <a:uFillTx/>
                <a:latin typeface="微软雅黑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1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50">
        <p:random/>
      </p:transition>
    </mc:Choice>
    <mc:Fallback>
      <p:transition spd="slow"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tags" Target="../tags/tag157.xml" /><Relationship Id="rId14" Type="http://schemas.openxmlformats.org/officeDocument/2006/relationships/tags" Target="../tags/tag158.xml" /><Relationship Id="rId15" Type="http://schemas.openxmlformats.org/officeDocument/2006/relationships/tags" Target="../tags/tag159.xml" /><Relationship Id="rId16" Type="http://schemas.openxmlformats.org/officeDocument/2006/relationships/tags" Target="../tags/tag160.xml" /><Relationship Id="rId17" Type="http://schemas.openxmlformats.org/officeDocument/2006/relationships/tags" Target="../tags/tag161.xml" /><Relationship Id="rId18" Type="http://schemas.openxmlformats.org/officeDocument/2006/relationships/tags" Target="../tags/tag162.xml" /><Relationship Id="rId19" Type="http://schemas.openxmlformats.org/officeDocument/2006/relationships/tags" Target="../tags/tag163.xml" /><Relationship Id="rId2" Type="http://schemas.openxmlformats.org/officeDocument/2006/relationships/slideLayout" Target="../slideLayouts/slideLayout13.xml" /><Relationship Id="rId20" Type="http://schemas.openxmlformats.org/officeDocument/2006/relationships/theme" Target="../theme/theme2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3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微软雅黑"/>
          <a:ea typeface="微软雅黑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/>
          <a:ea typeface="微软雅黑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微软雅黑"/>
          <a:ea typeface="微软雅黑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/>
          <a:ea typeface="微软雅黑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/>
          <a:ea typeface="微软雅黑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/>
          <a:ea typeface="微软雅黑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71.xml" /><Relationship Id="rId3" Type="http://schemas.openxmlformats.org/officeDocument/2006/relationships/tags" Target="../tags/tag17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184.xml" /><Relationship Id="rId11" Type="http://schemas.openxmlformats.org/officeDocument/2006/relationships/tags" Target="../tags/tag185.xml" /><Relationship Id="rId12" Type="http://schemas.openxmlformats.org/officeDocument/2006/relationships/tags" Target="../tags/tag186.xml" /><Relationship Id="rId13" Type="http://schemas.openxmlformats.org/officeDocument/2006/relationships/tags" Target="../tags/tag187.xml" /><Relationship Id="rId14" Type="http://schemas.openxmlformats.org/officeDocument/2006/relationships/tags" Target="../tags/tag188.xml" /><Relationship Id="rId15" Type="http://schemas.openxmlformats.org/officeDocument/2006/relationships/tags" Target="../tags/tag189.xml" /><Relationship Id="rId16" Type="http://schemas.openxmlformats.org/officeDocument/2006/relationships/tags" Target="../tags/tag190.xml" /><Relationship Id="rId17" Type="http://schemas.openxmlformats.org/officeDocument/2006/relationships/tags" Target="../tags/tag191.xml" /><Relationship Id="rId18" Type="http://schemas.openxmlformats.org/officeDocument/2006/relationships/tags" Target="../tags/tag19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77.xml" /><Relationship Id="rId4" Type="http://schemas.openxmlformats.org/officeDocument/2006/relationships/tags" Target="../tags/tag178.xml" /><Relationship Id="rId5" Type="http://schemas.openxmlformats.org/officeDocument/2006/relationships/tags" Target="../tags/tag179.xml" /><Relationship Id="rId6" Type="http://schemas.openxmlformats.org/officeDocument/2006/relationships/tags" Target="../tags/tag180.xml" /><Relationship Id="rId7" Type="http://schemas.openxmlformats.org/officeDocument/2006/relationships/tags" Target="../tags/tag181.xml" /><Relationship Id="rId8" Type="http://schemas.openxmlformats.org/officeDocument/2006/relationships/tags" Target="../tags/tag182.xml" /><Relationship Id="rId9" Type="http://schemas.openxmlformats.org/officeDocument/2006/relationships/tags" Target="../tags/tag18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04.xml" /><Relationship Id="rId11" Type="http://schemas.openxmlformats.org/officeDocument/2006/relationships/tags" Target="../tags/tag205.xml" /><Relationship Id="rId12" Type="http://schemas.openxmlformats.org/officeDocument/2006/relationships/tags" Target="../tags/tag206.xml" /><Relationship Id="rId13" Type="http://schemas.openxmlformats.org/officeDocument/2006/relationships/tags" Target="../tags/tag207.xml" /><Relationship Id="rId14" Type="http://schemas.openxmlformats.org/officeDocument/2006/relationships/image" Target="../media/image1.jpeg" /><Relationship Id="rId15" Type="http://schemas.openxmlformats.org/officeDocument/2006/relationships/tags" Target="../tags/tag208.xml" /><Relationship Id="rId16" Type="http://schemas.openxmlformats.org/officeDocument/2006/relationships/tags" Target="../tags/tag209.xml" /><Relationship Id="rId17" Type="http://schemas.openxmlformats.org/officeDocument/2006/relationships/tags" Target="../tags/tag210.xml" /><Relationship Id="rId18" Type="http://schemas.openxmlformats.org/officeDocument/2006/relationships/tags" Target="../tags/tag211.xml" /><Relationship Id="rId19" Type="http://schemas.openxmlformats.org/officeDocument/2006/relationships/tags" Target="../tags/tag212.xml" /><Relationship Id="rId2" Type="http://schemas.openxmlformats.org/officeDocument/2006/relationships/notesSlide" Target="../notesSlides/notesSlide2.xml" /><Relationship Id="rId20" Type="http://schemas.openxmlformats.org/officeDocument/2006/relationships/tags" Target="../tags/tag213.xml" /><Relationship Id="rId21" Type="http://schemas.openxmlformats.org/officeDocument/2006/relationships/tags" Target="../tags/tag214.xml" /><Relationship Id="rId22" Type="http://schemas.openxmlformats.org/officeDocument/2006/relationships/tags" Target="../tags/tag215.xml" /><Relationship Id="rId23" Type="http://schemas.openxmlformats.org/officeDocument/2006/relationships/tags" Target="../tags/tag216.xml" /><Relationship Id="rId3" Type="http://schemas.openxmlformats.org/officeDocument/2006/relationships/tags" Target="../tags/tag197.xml" /><Relationship Id="rId4" Type="http://schemas.openxmlformats.org/officeDocument/2006/relationships/tags" Target="../tags/tag198.xml" /><Relationship Id="rId5" Type="http://schemas.openxmlformats.org/officeDocument/2006/relationships/tags" Target="../tags/tag199.xml" /><Relationship Id="rId6" Type="http://schemas.openxmlformats.org/officeDocument/2006/relationships/tags" Target="../tags/tag200.xml" /><Relationship Id="rId7" Type="http://schemas.openxmlformats.org/officeDocument/2006/relationships/tags" Target="../tags/tag201.xml" /><Relationship Id="rId8" Type="http://schemas.openxmlformats.org/officeDocument/2006/relationships/tags" Target="../tags/tag202.xml" /><Relationship Id="rId9" Type="http://schemas.openxmlformats.org/officeDocument/2006/relationships/tags" Target="../tags/tag20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28.xml" /><Relationship Id="rId11" Type="http://schemas.openxmlformats.org/officeDocument/2006/relationships/tags" Target="../tags/tag229.xml" /><Relationship Id="rId12" Type="http://schemas.openxmlformats.org/officeDocument/2006/relationships/image" Target="../media/image2.png" /><Relationship Id="rId13" Type="http://schemas.openxmlformats.org/officeDocument/2006/relationships/tags" Target="../tags/tag230.xml" /><Relationship Id="rId14" Type="http://schemas.openxmlformats.org/officeDocument/2006/relationships/tags" Target="../tags/tag231.xml" /><Relationship Id="rId15" Type="http://schemas.openxmlformats.org/officeDocument/2006/relationships/tags" Target="../tags/tag232.xml" /><Relationship Id="rId16" Type="http://schemas.openxmlformats.org/officeDocument/2006/relationships/tags" Target="../tags/tag233.xml" /><Relationship Id="rId17" Type="http://schemas.openxmlformats.org/officeDocument/2006/relationships/tags" Target="../tags/tag234.xml" /><Relationship Id="rId18" Type="http://schemas.openxmlformats.org/officeDocument/2006/relationships/tags" Target="../tags/tag235.xml" /><Relationship Id="rId19" Type="http://schemas.openxmlformats.org/officeDocument/2006/relationships/tags" Target="../tags/tag236.xml" /><Relationship Id="rId2" Type="http://schemas.openxmlformats.org/officeDocument/2006/relationships/notesSlide" Target="../notesSlides/notesSlide3.xml" /><Relationship Id="rId20" Type="http://schemas.openxmlformats.org/officeDocument/2006/relationships/tags" Target="../tags/tag237.xml" /><Relationship Id="rId3" Type="http://schemas.openxmlformats.org/officeDocument/2006/relationships/tags" Target="../tags/tag221.xml" /><Relationship Id="rId4" Type="http://schemas.openxmlformats.org/officeDocument/2006/relationships/tags" Target="../tags/tag222.xml" /><Relationship Id="rId5" Type="http://schemas.openxmlformats.org/officeDocument/2006/relationships/tags" Target="../tags/tag223.xml" /><Relationship Id="rId6" Type="http://schemas.openxmlformats.org/officeDocument/2006/relationships/tags" Target="../tags/tag224.xml" /><Relationship Id="rId7" Type="http://schemas.openxmlformats.org/officeDocument/2006/relationships/tags" Target="../tags/tag225.xml" /><Relationship Id="rId8" Type="http://schemas.openxmlformats.org/officeDocument/2006/relationships/tags" Target="../tags/tag226.xml" /><Relationship Id="rId9" Type="http://schemas.openxmlformats.org/officeDocument/2006/relationships/tags" Target="../tags/tag22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49.xml" /><Relationship Id="rId11" Type="http://schemas.openxmlformats.org/officeDocument/2006/relationships/image" Target="../media/image3.jpeg" /><Relationship Id="rId12" Type="http://schemas.openxmlformats.org/officeDocument/2006/relationships/tags" Target="../tags/tag250.xml" /><Relationship Id="rId13" Type="http://schemas.openxmlformats.org/officeDocument/2006/relationships/tags" Target="../tags/tag251.xml" /><Relationship Id="rId14" Type="http://schemas.openxmlformats.org/officeDocument/2006/relationships/tags" Target="../tags/tag252.xml" /><Relationship Id="rId15" Type="http://schemas.openxmlformats.org/officeDocument/2006/relationships/tags" Target="../tags/tag253.xml" /><Relationship Id="rId16" Type="http://schemas.openxmlformats.org/officeDocument/2006/relationships/tags" Target="../tags/tag254.xml" /><Relationship Id="rId17" Type="http://schemas.openxmlformats.org/officeDocument/2006/relationships/tags" Target="../tags/tag255.xml" /><Relationship Id="rId18" Type="http://schemas.openxmlformats.org/officeDocument/2006/relationships/tags" Target="../tags/tag256.xml" /><Relationship Id="rId19" Type="http://schemas.openxmlformats.org/officeDocument/2006/relationships/tags" Target="../tags/tag257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242.xml" /><Relationship Id="rId4" Type="http://schemas.openxmlformats.org/officeDocument/2006/relationships/tags" Target="../tags/tag243.xml" /><Relationship Id="rId5" Type="http://schemas.openxmlformats.org/officeDocument/2006/relationships/tags" Target="../tags/tag244.xml" /><Relationship Id="rId6" Type="http://schemas.openxmlformats.org/officeDocument/2006/relationships/tags" Target="../tags/tag245.xml" /><Relationship Id="rId7" Type="http://schemas.openxmlformats.org/officeDocument/2006/relationships/tags" Target="../tags/tag246.xml" /><Relationship Id="rId8" Type="http://schemas.openxmlformats.org/officeDocument/2006/relationships/tags" Target="../tags/tag247.xml" /><Relationship Id="rId9" Type="http://schemas.openxmlformats.org/officeDocument/2006/relationships/tags" Target="../tags/tag248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69.xml" /><Relationship Id="rId11" Type="http://schemas.openxmlformats.org/officeDocument/2006/relationships/tags" Target="../tags/tag270.xml" /><Relationship Id="rId12" Type="http://schemas.openxmlformats.org/officeDocument/2006/relationships/tags" Target="../tags/tag271.xml" /><Relationship Id="rId13" Type="http://schemas.openxmlformats.org/officeDocument/2006/relationships/tags" Target="../tags/tag272.xml" /><Relationship Id="rId14" Type="http://schemas.openxmlformats.org/officeDocument/2006/relationships/tags" Target="../tags/tag273.xml" /><Relationship Id="rId15" Type="http://schemas.openxmlformats.org/officeDocument/2006/relationships/tags" Target="../tags/tag274.xml" /><Relationship Id="rId16" Type="http://schemas.openxmlformats.org/officeDocument/2006/relationships/tags" Target="../tags/tag275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tags" Target="../tags/tag265.xml" /><Relationship Id="rId7" Type="http://schemas.openxmlformats.org/officeDocument/2006/relationships/tags" Target="../tags/tag266.xml" /><Relationship Id="rId8" Type="http://schemas.openxmlformats.org/officeDocument/2006/relationships/tags" Target="../tags/tag267.xml" /><Relationship Id="rId9" Type="http://schemas.openxmlformats.org/officeDocument/2006/relationships/tags" Target="../tags/tag26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287.xml" /><Relationship Id="rId11" Type="http://schemas.openxmlformats.org/officeDocument/2006/relationships/tags" Target="../tags/tag288.xml" /><Relationship Id="rId12" Type="http://schemas.openxmlformats.org/officeDocument/2006/relationships/tags" Target="../tags/tag289.xml" /><Relationship Id="rId13" Type="http://schemas.openxmlformats.org/officeDocument/2006/relationships/tags" Target="../tags/tag290.xml" /><Relationship Id="rId14" Type="http://schemas.openxmlformats.org/officeDocument/2006/relationships/tags" Target="../tags/tag291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280.xml" /><Relationship Id="rId4" Type="http://schemas.openxmlformats.org/officeDocument/2006/relationships/tags" Target="../tags/tag281.xml" /><Relationship Id="rId5" Type="http://schemas.openxmlformats.org/officeDocument/2006/relationships/tags" Target="../tags/tag282.xml" /><Relationship Id="rId6" Type="http://schemas.openxmlformats.org/officeDocument/2006/relationships/tags" Target="../tags/tag283.xml" /><Relationship Id="rId7" Type="http://schemas.openxmlformats.org/officeDocument/2006/relationships/tags" Target="../tags/tag284.xml" /><Relationship Id="rId8" Type="http://schemas.openxmlformats.org/officeDocument/2006/relationships/tags" Target="../tags/tag285.xml" /><Relationship Id="rId9" Type="http://schemas.openxmlformats.org/officeDocument/2006/relationships/tags" Target="../tags/tag28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03.xml" /><Relationship Id="rId11" Type="http://schemas.openxmlformats.org/officeDocument/2006/relationships/tags" Target="../tags/tag304.xml" /><Relationship Id="rId12" Type="http://schemas.openxmlformats.org/officeDocument/2006/relationships/tags" Target="../tags/tag305.xml" /><Relationship Id="rId13" Type="http://schemas.openxmlformats.org/officeDocument/2006/relationships/tags" Target="../tags/tag306.xml" /><Relationship Id="rId14" Type="http://schemas.openxmlformats.org/officeDocument/2006/relationships/tags" Target="../tags/tag307.xml" /><Relationship Id="rId15" Type="http://schemas.openxmlformats.org/officeDocument/2006/relationships/tags" Target="../tags/tag308.xml" /><Relationship Id="rId16" Type="http://schemas.openxmlformats.org/officeDocument/2006/relationships/tags" Target="../tags/tag309.xml" /><Relationship Id="rId17" Type="http://schemas.openxmlformats.org/officeDocument/2006/relationships/tags" Target="../tags/tag310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296.xml" /><Relationship Id="rId4" Type="http://schemas.openxmlformats.org/officeDocument/2006/relationships/tags" Target="../tags/tag297.xml" /><Relationship Id="rId5" Type="http://schemas.openxmlformats.org/officeDocument/2006/relationships/tags" Target="../tags/tag298.xml" /><Relationship Id="rId6" Type="http://schemas.openxmlformats.org/officeDocument/2006/relationships/tags" Target="../tags/tag299.xml" /><Relationship Id="rId7" Type="http://schemas.openxmlformats.org/officeDocument/2006/relationships/tags" Target="../tags/tag300.xml" /><Relationship Id="rId8" Type="http://schemas.openxmlformats.org/officeDocument/2006/relationships/tags" Target="../tags/tag301.xml" /><Relationship Id="rId9" Type="http://schemas.openxmlformats.org/officeDocument/2006/relationships/tags" Target="../tags/tag30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22.xml" /><Relationship Id="rId11" Type="http://schemas.openxmlformats.org/officeDocument/2006/relationships/tags" Target="../tags/tag323.xml" /><Relationship Id="rId12" Type="http://schemas.openxmlformats.org/officeDocument/2006/relationships/tags" Target="../tags/tag324.xml" /><Relationship Id="rId13" Type="http://schemas.openxmlformats.org/officeDocument/2006/relationships/tags" Target="../tags/tag325.xml" /><Relationship Id="rId14" Type="http://schemas.openxmlformats.org/officeDocument/2006/relationships/tags" Target="../tags/tag326.xml" /><Relationship Id="rId15" Type="http://schemas.openxmlformats.org/officeDocument/2006/relationships/tags" Target="../tags/tag327.xml" /><Relationship Id="rId16" Type="http://schemas.openxmlformats.org/officeDocument/2006/relationships/tags" Target="../tags/tag328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315.xml" /><Relationship Id="rId4" Type="http://schemas.openxmlformats.org/officeDocument/2006/relationships/tags" Target="../tags/tag316.xml" /><Relationship Id="rId5" Type="http://schemas.openxmlformats.org/officeDocument/2006/relationships/tags" Target="../tags/tag317.xml" /><Relationship Id="rId6" Type="http://schemas.openxmlformats.org/officeDocument/2006/relationships/tags" Target="../tags/tag318.xml" /><Relationship Id="rId7" Type="http://schemas.openxmlformats.org/officeDocument/2006/relationships/tags" Target="../tags/tag319.xml" /><Relationship Id="rId8" Type="http://schemas.openxmlformats.org/officeDocument/2006/relationships/tags" Target="../tags/tag320.xml" /><Relationship Id="rId9" Type="http://schemas.openxmlformats.org/officeDocument/2006/relationships/tags" Target="../tags/tag32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40.xml" /><Relationship Id="rId11" Type="http://schemas.openxmlformats.org/officeDocument/2006/relationships/tags" Target="../tags/tag341.xml" /><Relationship Id="rId12" Type="http://schemas.openxmlformats.org/officeDocument/2006/relationships/tags" Target="../tags/tag342.xml" /><Relationship Id="rId13" Type="http://schemas.openxmlformats.org/officeDocument/2006/relationships/tags" Target="../tags/tag343.xml" /><Relationship Id="rId14" Type="http://schemas.openxmlformats.org/officeDocument/2006/relationships/tags" Target="../tags/tag344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333.xml" /><Relationship Id="rId4" Type="http://schemas.openxmlformats.org/officeDocument/2006/relationships/tags" Target="../tags/tag334.xml" /><Relationship Id="rId5" Type="http://schemas.openxmlformats.org/officeDocument/2006/relationships/tags" Target="../tags/tag335.xml" /><Relationship Id="rId6" Type="http://schemas.openxmlformats.org/officeDocument/2006/relationships/tags" Target="../tags/tag336.xml" /><Relationship Id="rId7" Type="http://schemas.openxmlformats.org/officeDocument/2006/relationships/tags" Target="../tags/tag337.xml" /><Relationship Id="rId8" Type="http://schemas.openxmlformats.org/officeDocument/2006/relationships/tags" Target="../tags/tag338.xml" /><Relationship Id="rId9" Type="http://schemas.openxmlformats.org/officeDocument/2006/relationships/tags" Target="../tags/tag339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55.xml" /><Relationship Id="rId11" Type="http://schemas.openxmlformats.org/officeDocument/2006/relationships/image" Target="../media/image5.jpeg" /><Relationship Id="rId12" Type="http://schemas.openxmlformats.org/officeDocument/2006/relationships/tags" Target="../tags/tag356.xml" /><Relationship Id="rId13" Type="http://schemas.openxmlformats.org/officeDocument/2006/relationships/tags" Target="../tags/tag357.xml" /><Relationship Id="rId14" Type="http://schemas.openxmlformats.org/officeDocument/2006/relationships/tags" Target="../tags/tag358.xml" /><Relationship Id="rId15" Type="http://schemas.openxmlformats.org/officeDocument/2006/relationships/tags" Target="../tags/tag359.xml" /><Relationship Id="rId16" Type="http://schemas.openxmlformats.org/officeDocument/2006/relationships/tags" Target="../tags/tag360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349.xml" /><Relationship Id="rId4" Type="http://schemas.openxmlformats.org/officeDocument/2006/relationships/tags" Target="../tags/tag350.xml" /><Relationship Id="rId5" Type="http://schemas.openxmlformats.org/officeDocument/2006/relationships/tags" Target="../tags/tag351.xml" /><Relationship Id="rId6" Type="http://schemas.openxmlformats.org/officeDocument/2006/relationships/tags" Target="../tags/tag352.xml" /><Relationship Id="rId7" Type="http://schemas.openxmlformats.org/officeDocument/2006/relationships/tags" Target="../tags/tag353.xml" /><Relationship Id="rId8" Type="http://schemas.openxmlformats.org/officeDocument/2006/relationships/tags" Target="../tags/tag354.xml" /><Relationship Id="rId9" Type="http://schemas.openxmlformats.org/officeDocument/2006/relationships/image" Target="../media/image4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72.xml" /><Relationship Id="rId11" Type="http://schemas.openxmlformats.org/officeDocument/2006/relationships/tags" Target="../tags/tag373.xml" /><Relationship Id="rId12" Type="http://schemas.openxmlformats.org/officeDocument/2006/relationships/tags" Target="../tags/tag374.xml" /><Relationship Id="rId13" Type="http://schemas.openxmlformats.org/officeDocument/2006/relationships/tags" Target="../tags/tag375.xml" /><Relationship Id="rId14" Type="http://schemas.openxmlformats.org/officeDocument/2006/relationships/tags" Target="../tags/tag376.xml" /><Relationship Id="rId15" Type="http://schemas.openxmlformats.org/officeDocument/2006/relationships/tags" Target="../tags/tag377.xml" /><Relationship Id="rId16" Type="http://schemas.openxmlformats.org/officeDocument/2006/relationships/tags" Target="../tags/tag378.xml" /><Relationship Id="rId17" Type="http://schemas.openxmlformats.org/officeDocument/2006/relationships/tags" Target="../tags/tag379.xml" /><Relationship Id="rId18" Type="http://schemas.openxmlformats.org/officeDocument/2006/relationships/tags" Target="../tags/tag380.xml" /><Relationship Id="rId19" Type="http://schemas.openxmlformats.org/officeDocument/2006/relationships/tags" Target="../tags/tag381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365.xml" /><Relationship Id="rId4" Type="http://schemas.openxmlformats.org/officeDocument/2006/relationships/tags" Target="../tags/tag366.xml" /><Relationship Id="rId5" Type="http://schemas.openxmlformats.org/officeDocument/2006/relationships/tags" Target="../tags/tag367.xml" /><Relationship Id="rId6" Type="http://schemas.openxmlformats.org/officeDocument/2006/relationships/tags" Target="../tags/tag368.xml" /><Relationship Id="rId7" Type="http://schemas.openxmlformats.org/officeDocument/2006/relationships/tags" Target="../tags/tag369.xml" /><Relationship Id="rId8" Type="http://schemas.openxmlformats.org/officeDocument/2006/relationships/tags" Target="../tags/tag370.xml" /><Relationship Id="rId9" Type="http://schemas.openxmlformats.org/officeDocument/2006/relationships/tags" Target="../tags/tag37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392.xml" /><Relationship Id="rId11" Type="http://schemas.openxmlformats.org/officeDocument/2006/relationships/tags" Target="../tags/tag393.xml" /><Relationship Id="rId12" Type="http://schemas.openxmlformats.org/officeDocument/2006/relationships/tags" Target="../tags/tag394.xml" /><Relationship Id="rId13" Type="http://schemas.openxmlformats.org/officeDocument/2006/relationships/tags" Target="../tags/tag395.xml" /><Relationship Id="rId14" Type="http://schemas.openxmlformats.org/officeDocument/2006/relationships/tags" Target="../tags/tag396.xml" /><Relationship Id="rId15" Type="http://schemas.openxmlformats.org/officeDocument/2006/relationships/tags" Target="../tags/tag397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386.xml" /><Relationship Id="rId4" Type="http://schemas.openxmlformats.org/officeDocument/2006/relationships/tags" Target="../tags/tag387.xml" /><Relationship Id="rId5" Type="http://schemas.openxmlformats.org/officeDocument/2006/relationships/tags" Target="../tags/tag388.xml" /><Relationship Id="rId6" Type="http://schemas.openxmlformats.org/officeDocument/2006/relationships/tags" Target="../tags/tag389.xml" /><Relationship Id="rId7" Type="http://schemas.openxmlformats.org/officeDocument/2006/relationships/tags" Target="../tags/tag390.xml" /><Relationship Id="rId8" Type="http://schemas.openxmlformats.org/officeDocument/2006/relationships/tags" Target="../tags/tag391.xml" /><Relationship Id="rId9" Type="http://schemas.openxmlformats.org/officeDocument/2006/relationships/image" Target="../media/image6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409.xml" /><Relationship Id="rId11" Type="http://schemas.openxmlformats.org/officeDocument/2006/relationships/tags" Target="../tags/tag410.xml" /><Relationship Id="rId12" Type="http://schemas.openxmlformats.org/officeDocument/2006/relationships/tags" Target="../tags/tag411.xml" /><Relationship Id="rId13" Type="http://schemas.openxmlformats.org/officeDocument/2006/relationships/tags" Target="../tags/tag412.xml" /><Relationship Id="rId14" Type="http://schemas.openxmlformats.org/officeDocument/2006/relationships/tags" Target="../tags/tag413.xml" /><Relationship Id="rId15" Type="http://schemas.openxmlformats.org/officeDocument/2006/relationships/tags" Target="../tags/tag414.xml" /><Relationship Id="rId16" Type="http://schemas.openxmlformats.org/officeDocument/2006/relationships/tags" Target="../tags/tag415.xml" /><Relationship Id="rId17" Type="http://schemas.openxmlformats.org/officeDocument/2006/relationships/tags" Target="../tags/tag416.xml" /><Relationship Id="rId18" Type="http://schemas.openxmlformats.org/officeDocument/2006/relationships/tags" Target="../tags/tag417.xml" /><Relationship Id="rId19" Type="http://schemas.openxmlformats.org/officeDocument/2006/relationships/tags" Target="../tags/tag418.xml" /><Relationship Id="rId2" Type="http://schemas.openxmlformats.org/officeDocument/2006/relationships/notesSlide" Target="../notesSlides/notesSlide13.xml" /><Relationship Id="rId20" Type="http://schemas.openxmlformats.org/officeDocument/2006/relationships/tags" Target="../tags/tag419.xml" /><Relationship Id="rId21" Type="http://schemas.openxmlformats.org/officeDocument/2006/relationships/tags" Target="../tags/tag420.xml" /><Relationship Id="rId22" Type="http://schemas.openxmlformats.org/officeDocument/2006/relationships/tags" Target="../tags/tag421.xml" /><Relationship Id="rId23" Type="http://schemas.openxmlformats.org/officeDocument/2006/relationships/tags" Target="../tags/tag422.xml" /><Relationship Id="rId24" Type="http://schemas.openxmlformats.org/officeDocument/2006/relationships/tags" Target="../tags/tag423.xml" /><Relationship Id="rId25" Type="http://schemas.openxmlformats.org/officeDocument/2006/relationships/image" Target="../media/image7.png" /><Relationship Id="rId26" Type="http://schemas.openxmlformats.org/officeDocument/2006/relationships/tags" Target="../tags/tag424.xml" /><Relationship Id="rId27" Type="http://schemas.openxmlformats.org/officeDocument/2006/relationships/tags" Target="../tags/tag425.xml" /><Relationship Id="rId3" Type="http://schemas.openxmlformats.org/officeDocument/2006/relationships/tags" Target="../tags/tag402.xml" /><Relationship Id="rId4" Type="http://schemas.openxmlformats.org/officeDocument/2006/relationships/tags" Target="../tags/tag403.xml" /><Relationship Id="rId5" Type="http://schemas.openxmlformats.org/officeDocument/2006/relationships/tags" Target="../tags/tag404.xml" /><Relationship Id="rId6" Type="http://schemas.openxmlformats.org/officeDocument/2006/relationships/tags" Target="../tags/tag405.xml" /><Relationship Id="rId7" Type="http://schemas.openxmlformats.org/officeDocument/2006/relationships/tags" Target="../tags/tag406.xml" /><Relationship Id="rId8" Type="http://schemas.openxmlformats.org/officeDocument/2006/relationships/tags" Target="../tags/tag407.xml" /><Relationship Id="rId9" Type="http://schemas.openxmlformats.org/officeDocument/2006/relationships/tags" Target="../tags/tag408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887855" y="1989455"/>
            <a:ext cx="6085840" cy="1445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400"/>
              <a:t>第5课 中国古代官员的选拔与管理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选官制度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1440180" y="1637665"/>
          <a:ext cx="8951595" cy="3527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3125"/>
                <a:gridCol w="5538470"/>
              </a:tblGrid>
              <a:tr h="70548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选官制度</a:t>
                      </a:r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0548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1700530" y="2376805"/>
            <a:ext cx="27514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西周时期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5169535" y="2402205"/>
            <a:ext cx="4363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世官制（世卿世禄制）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1539240" y="4563745"/>
            <a:ext cx="3183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魏</a:t>
            </a: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晋南北朝时期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5122545" y="4504055"/>
            <a:ext cx="33413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九品中正制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7" name="文本框 16"/>
          <p:cNvSpPr txBox="1"/>
          <p:nvPr>
            <p:custDataLst>
              <p:tags r:id="rId14"/>
            </p:custDataLst>
          </p:nvPr>
        </p:nvSpPr>
        <p:spPr>
          <a:xfrm>
            <a:off x="5700395" y="3825875"/>
            <a:ext cx="19456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察举制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8" name="文本框 17"/>
          <p:cNvSpPr txBox="1"/>
          <p:nvPr>
            <p:custDataLst>
              <p:tags r:id="rId15"/>
            </p:custDataLst>
          </p:nvPr>
        </p:nvSpPr>
        <p:spPr>
          <a:xfrm>
            <a:off x="5227955" y="3152775"/>
            <a:ext cx="3731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举荐与军功爵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9" name="文本框 18"/>
          <p:cNvSpPr txBox="1"/>
          <p:nvPr>
            <p:custDataLst>
              <p:tags r:id="rId16"/>
            </p:custDataLst>
          </p:nvPr>
        </p:nvSpPr>
        <p:spPr>
          <a:xfrm>
            <a:off x="1626235" y="3138170"/>
            <a:ext cx="31261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春秋战国时期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21" name="文本框 20"/>
          <p:cNvSpPr txBox="1"/>
          <p:nvPr>
            <p:custDataLst>
              <p:tags r:id="rId17"/>
            </p:custDataLst>
          </p:nvPr>
        </p:nvSpPr>
        <p:spPr>
          <a:xfrm>
            <a:off x="1764665" y="3895090"/>
            <a:ext cx="28086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汉朝时期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0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40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0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  <p:bldP spid="19" grpId="2"/>
      <p:bldP spid="18" grpId="3"/>
      <p:bldP spid="21" grpId="4"/>
      <p:bldP spid="17" grpId="5"/>
      <p:bldP spid="14" grpId="6"/>
      <p:bldP spid="15" grpId="7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49275" y="863600"/>
            <a:ext cx="2751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、世官制</a:t>
            </a:r>
          </a:p>
        </p:txBody>
      </p:sp>
      <p:grpSp>
        <p:nvGrpSpPr>
          <p:cNvPr id="22" name="组合 21"/>
          <p:cNvGrpSpPr/>
          <p:nvPr>
            <p:custDataLst>
              <p:tags r:id="rId9"/>
            </p:custDataLst>
          </p:nvPr>
        </p:nvGrpSpPr>
        <p:grpSpPr>
          <a:xfrm>
            <a:off x="29210" y="1396365"/>
            <a:ext cx="7318375" cy="1785620"/>
            <a:chOff x="0" y="2222"/>
            <a:chExt cx="11525" cy="2812"/>
          </a:xfrm>
        </p:grpSpPr>
        <p:sp>
          <p:nvSpPr>
            <p:cNvPr id="2" name="剪去单角的矩形 1"/>
            <p:cNvSpPr/>
            <p:nvPr>
              <p:custDataLst>
                <p:tags r:id="rId10"/>
              </p:custDataLst>
            </p:nvPr>
          </p:nvSpPr>
          <p:spPr>
            <a:xfrm>
              <a:off x="0" y="2222"/>
              <a:ext cx="11525" cy="2812"/>
            </a:xfrm>
            <a:prstGeom prst="snip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>
              <p:custDataLst>
                <p:tags r:id="rId11"/>
              </p:custDataLst>
            </p:nvPr>
          </p:nvSpPr>
          <p:spPr>
            <a:xfrm>
              <a:off x="476" y="2426"/>
              <a:ext cx="10868" cy="2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“世及以为礼”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“公门有公，卿门有卿，贱有常辱，贵有常荣，赏不能劝其努力，罚亦不能戒其怠惰。”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</p:txBody>
        </p:sp>
      </p:grpSp>
      <p:sp>
        <p:nvSpPr>
          <p:cNvPr id="8" name="燕尾形箭头 7"/>
          <p:cNvSpPr/>
          <p:nvPr>
            <p:custDataLst>
              <p:tags r:id="rId12"/>
            </p:custDataLst>
          </p:nvPr>
        </p:nvSpPr>
        <p:spPr>
          <a:xfrm>
            <a:off x="7618730" y="2103120"/>
            <a:ext cx="1094740" cy="389255"/>
          </a:xfrm>
          <a:prstGeom prst="notchedRightArrow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13"/>
            </p:custDataLst>
          </p:nvPr>
        </p:nvSpPr>
        <p:spPr>
          <a:xfrm>
            <a:off x="314325" y="3342640"/>
            <a:ext cx="31407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2、举荐与军功爵</a:t>
            </a:r>
          </a:p>
        </p:txBody>
      </p:sp>
      <p:pic>
        <p:nvPicPr>
          <p:cNvPr id="26" name="图片 25" descr="1540094700435df1fedf66e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rcRect b="26027"/>
          <a:stretch>
            <a:fillRect/>
          </a:stretch>
        </p:blipFill>
        <p:spPr>
          <a:xfrm>
            <a:off x="227965" y="3909695"/>
            <a:ext cx="4270375" cy="1761490"/>
          </a:xfrm>
          <a:prstGeom prst="rect">
            <a:avLst/>
          </a:prstGeom>
          <a:ln w="12700" cmpd="sng">
            <a:noFill/>
            <a:prstDash val="solid"/>
            <a:bevel/>
          </a:ln>
          <a:effectLst>
            <a:reflection blurRad="6350" stA="50000" endA="300" endPos="55500" dist="50800" dir="5400000" sy="-100000" algn="bl" rotWithShape="0"/>
            <a:softEdge rad="12700"/>
          </a:effectLst>
        </p:spPr>
      </p:pic>
      <p:sp>
        <p:nvSpPr>
          <p:cNvPr id="27" name="燕尾形箭头 26"/>
          <p:cNvSpPr/>
          <p:nvPr>
            <p:custDataLst>
              <p:tags r:id="rId16"/>
            </p:custDataLst>
          </p:nvPr>
        </p:nvSpPr>
        <p:spPr>
          <a:xfrm>
            <a:off x="5847080" y="4753610"/>
            <a:ext cx="1627505" cy="38481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>
            <p:custDataLst>
              <p:tags r:id="rId17"/>
            </p:custDataLst>
          </p:nvPr>
        </p:nvGrpSpPr>
        <p:grpSpPr>
          <a:xfrm>
            <a:off x="8282305" y="4451350"/>
            <a:ext cx="2023110" cy="914400"/>
            <a:chOff x="13088" y="7305"/>
            <a:chExt cx="3186" cy="1440"/>
          </a:xfrm>
        </p:grpSpPr>
        <p:sp>
          <p:nvSpPr>
            <p:cNvPr id="28" name="椭圆 27"/>
            <p:cNvSpPr/>
            <p:nvPr>
              <p:custDataLst>
                <p:tags r:id="rId18"/>
              </p:custDataLst>
            </p:nvPr>
          </p:nvSpPr>
          <p:spPr>
            <a:xfrm>
              <a:off x="13088" y="7305"/>
              <a:ext cx="3187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>
              <p:custDataLst>
                <p:tags r:id="rId19"/>
              </p:custDataLst>
            </p:nvPr>
          </p:nvSpPr>
          <p:spPr>
            <a:xfrm>
              <a:off x="13427" y="7645"/>
              <a:ext cx="260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chemeClr val="tx1"/>
                  </a:solidFill>
                  <a:latin typeface="DFKai-SB" panose="03000509000000000000" charset="-120"/>
                  <a:ea typeface="DFKai-SB" panose="03000509000000000000" charset="-120"/>
                </a:rPr>
                <a:t>选贤举能</a:t>
              </a:r>
            </a:p>
          </p:txBody>
        </p:sp>
      </p:grpSp>
      <p:grpSp>
        <p:nvGrpSpPr>
          <p:cNvPr id="32" name="组合 31"/>
          <p:cNvGrpSpPr/>
          <p:nvPr>
            <p:custDataLst>
              <p:tags r:id="rId20"/>
            </p:custDataLst>
          </p:nvPr>
        </p:nvGrpSpPr>
        <p:grpSpPr>
          <a:xfrm>
            <a:off x="8973185" y="1819275"/>
            <a:ext cx="1979930" cy="914400"/>
            <a:chOff x="14222" y="3163"/>
            <a:chExt cx="3118" cy="1440"/>
          </a:xfrm>
        </p:grpSpPr>
        <p:sp>
          <p:nvSpPr>
            <p:cNvPr id="31" name="椭圆 30"/>
            <p:cNvSpPr/>
            <p:nvPr>
              <p:custDataLst>
                <p:tags r:id="rId21"/>
              </p:custDataLst>
            </p:nvPr>
          </p:nvSpPr>
          <p:spPr>
            <a:xfrm>
              <a:off x="14222" y="3163"/>
              <a:ext cx="3118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>
              <p:custDataLst>
                <p:tags r:id="rId22"/>
              </p:custDataLst>
            </p:nvPr>
          </p:nvSpPr>
          <p:spPr>
            <a:xfrm>
              <a:off x="14927" y="3516"/>
              <a:ext cx="199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chemeClr val="tx1"/>
                  </a:solidFill>
                  <a:latin typeface="DFKai-SB" panose="03000509000000000000" charset="-120"/>
                  <a:ea typeface="DFKai-SB" panose="03000509000000000000" charset="-120"/>
                </a:rPr>
                <a:t>血缘</a:t>
              </a:r>
            </a:p>
          </p:txBody>
        </p:sp>
      </p:grpSp>
    </p:spTree>
    <p:custDataLst>
      <p:tags r:id="rId2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1"/>
      <p:bldP spid="25" grpId="2"/>
      <p:bldP spid="27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63245" y="1094105"/>
            <a:ext cx="2751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3</a:t>
            </a: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、察举制</a:t>
            </a:r>
          </a:p>
        </p:txBody>
      </p:sp>
      <p:grpSp>
        <p:nvGrpSpPr>
          <p:cNvPr id="31" name="组合 30"/>
          <p:cNvGrpSpPr/>
          <p:nvPr>
            <p:custDataLst>
              <p:tags r:id="rId9"/>
            </p:custDataLst>
          </p:nvPr>
        </p:nvGrpSpPr>
        <p:grpSpPr>
          <a:xfrm>
            <a:off x="13970" y="1713865"/>
            <a:ext cx="7707630" cy="3125470"/>
            <a:chOff x="22" y="2699"/>
            <a:chExt cx="12138" cy="4922"/>
          </a:xfrm>
        </p:grpSpPr>
        <p:sp>
          <p:nvSpPr>
            <p:cNvPr id="9" name="剪去单角的矩形 8"/>
            <p:cNvSpPr/>
            <p:nvPr>
              <p:custDataLst>
                <p:tags r:id="rId10"/>
              </p:custDataLst>
            </p:nvPr>
          </p:nvSpPr>
          <p:spPr>
            <a:xfrm>
              <a:off x="22" y="2699"/>
              <a:ext cx="12139" cy="4922"/>
            </a:xfrm>
            <a:prstGeom prst="snip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>
              <p:custDataLst>
                <p:tags r:id="rId11"/>
              </p:custDataLst>
            </p:nvPr>
          </p:nvSpPr>
          <p:spPr>
            <a:xfrm>
              <a:off x="155" y="2972"/>
              <a:ext cx="10503" cy="4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元光元年，汉武帝“初令郡国举孝廉各一人”。汉举贤良，自董仲舒以来，皆对策三道。……当时未有黜落法，对策者皆被选，但有高下尔。此后，郡国每岁荐举孝廉，由朝廷加以考核，任命为官，成为定制。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pPr algn="r"/>
              <a:endParaRPr lang="zh-CN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endParaRPr>
            </a:p>
            <a:p>
              <a:pPr algn="r"/>
              <a:r>
                <a:rPr lang="zh-CN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    ——阎步克《察举制度变迁史稿》</a:t>
              </a: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99450" y="1673860"/>
            <a:ext cx="3892550" cy="3248025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7" name="右箭头 16"/>
          <p:cNvSpPr/>
          <p:nvPr>
            <p:custDataLst>
              <p:tags r:id="rId14"/>
            </p:custDataLst>
          </p:nvPr>
        </p:nvSpPr>
        <p:spPr>
          <a:xfrm>
            <a:off x="318770" y="5200015"/>
            <a:ext cx="1729105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>
            <p:custDataLst>
              <p:tags r:id="rId15"/>
            </p:custDataLst>
          </p:nvPr>
        </p:nvGrpSpPr>
        <p:grpSpPr>
          <a:xfrm>
            <a:off x="2209800" y="5022850"/>
            <a:ext cx="2484120" cy="914400"/>
            <a:chOff x="5560" y="7826"/>
            <a:chExt cx="3912" cy="1440"/>
          </a:xfrm>
        </p:grpSpPr>
        <p:sp>
          <p:nvSpPr>
            <p:cNvPr id="18" name="椭圆 17"/>
            <p:cNvSpPr/>
            <p:nvPr>
              <p:custDataLst>
                <p:tags r:id="rId16"/>
              </p:custDataLst>
            </p:nvPr>
          </p:nvSpPr>
          <p:spPr>
            <a:xfrm>
              <a:off x="5560" y="7826"/>
              <a:ext cx="3912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>
              <p:custDataLst>
                <p:tags r:id="rId17"/>
              </p:custDataLst>
            </p:nvPr>
          </p:nvSpPr>
          <p:spPr>
            <a:xfrm>
              <a:off x="5969" y="8189"/>
              <a:ext cx="29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/>
                  </a:solidFill>
                  <a:latin typeface="DFKai-SB" panose="03000509000000000000" charset="-120"/>
                  <a:ea typeface="DFKai-SB" panose="03000509000000000000" charset="-120"/>
                </a:rPr>
                <a:t>德行、才能</a:t>
              </a:r>
            </a:p>
          </p:txBody>
        </p:sp>
      </p:grpSp>
      <p:sp>
        <p:nvSpPr>
          <p:cNvPr id="21" name="右箭头 20"/>
          <p:cNvSpPr/>
          <p:nvPr>
            <p:custDataLst>
              <p:tags r:id="rId18"/>
            </p:custDataLst>
          </p:nvPr>
        </p:nvSpPr>
        <p:spPr>
          <a:xfrm>
            <a:off x="4942840" y="5287010"/>
            <a:ext cx="174244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19"/>
            </p:custDataLst>
          </p:nvPr>
        </p:nvSpPr>
        <p:spPr>
          <a:xfrm>
            <a:off x="6903085" y="5243830"/>
            <a:ext cx="4581525" cy="52197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为两汉政权选拔了大批人才</a:t>
            </a:r>
          </a:p>
        </p:txBody>
      </p:sp>
    </p:spTree>
    <p:custDataLst>
      <p:tags r:id="rId2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1"/>
      <p:bldP spid="23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63245" y="1094105"/>
            <a:ext cx="2751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4</a:t>
            </a: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、九品中正制</a:t>
            </a:r>
          </a:p>
        </p:txBody>
      </p: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576580" y="1714500"/>
            <a:ext cx="80391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）背景：东汉末年政治与社会秩序大乱，豪强大族控制了地方选人权；</a:t>
            </a: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573405" y="2534920"/>
            <a:ext cx="73621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）程序：三国魏王曹丕推行；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在各州、郡设置大中正、中正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，根据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家世、道德和才能评定州、郡士人的资品，分为九等，写出评语</a:t>
            </a:r>
            <a:r>
              <a:rPr lang="en-US" altLang="zh-CN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,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称为“状”。获得资品的士人，由吏部授官。</a:t>
            </a:r>
          </a:p>
        </p:txBody>
      </p:sp>
      <p:pic>
        <p:nvPicPr>
          <p:cNvPr id="7" name="图片 6" descr="U3093P1488DT20130502142656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8402320" y="2482215"/>
            <a:ext cx="3812540" cy="4381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燕尾形箭头 7"/>
          <p:cNvSpPr/>
          <p:nvPr>
            <p:custDataLst>
              <p:tags r:id="rId13"/>
            </p:custDataLst>
          </p:nvPr>
        </p:nvSpPr>
        <p:spPr>
          <a:xfrm>
            <a:off x="387350" y="4307205"/>
            <a:ext cx="2376805" cy="4857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>
            <p:custDataLst>
              <p:tags r:id="rId14"/>
            </p:custDataLst>
          </p:nvPr>
        </p:nvGrpSpPr>
        <p:grpSpPr>
          <a:xfrm>
            <a:off x="3109595" y="4104640"/>
            <a:ext cx="2793365" cy="914400"/>
            <a:chOff x="4897" y="6464"/>
            <a:chExt cx="4399" cy="1440"/>
          </a:xfrm>
        </p:grpSpPr>
        <p:sp>
          <p:nvSpPr>
            <p:cNvPr id="13" name="椭圆 12"/>
            <p:cNvSpPr/>
            <p:nvPr>
              <p:custDataLst>
                <p:tags r:id="rId15"/>
              </p:custDataLst>
            </p:nvPr>
          </p:nvSpPr>
          <p:spPr>
            <a:xfrm>
              <a:off x="4897" y="6464"/>
              <a:ext cx="4345" cy="1440"/>
            </a:xfrm>
            <a:prstGeom prst="ellips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4990" y="6760"/>
              <a:ext cx="430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latin typeface="DFKai-SB" panose="03000509000000000000" charset="-120"/>
                  <a:ea typeface="DFKai-SB" panose="03000509000000000000" charset="-120"/>
                </a:rPr>
                <a:t>家世、道德、才能</a:t>
              </a:r>
            </a:p>
          </p:txBody>
        </p:sp>
      </p:grpSp>
      <p:sp>
        <p:nvSpPr>
          <p:cNvPr id="15" name="燕尾形箭头 14"/>
          <p:cNvSpPr/>
          <p:nvPr>
            <p:custDataLst>
              <p:tags r:id="rId17"/>
            </p:custDataLst>
          </p:nvPr>
        </p:nvSpPr>
        <p:spPr>
          <a:xfrm>
            <a:off x="128905" y="5696585"/>
            <a:ext cx="2491740" cy="4857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8"/>
            </p:custDataLst>
          </p:nvPr>
        </p:nvSpPr>
        <p:spPr>
          <a:xfrm>
            <a:off x="2778760" y="5233670"/>
            <a:ext cx="5329555" cy="156845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选官权收归中央，加强了中央集权；</a:t>
            </a: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后来随着门阀士族势力的发展，中正选人只看家世，不看道德才能，形成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“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上品无寒门，下品无势族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”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的局面</a:t>
            </a:r>
          </a:p>
        </p:txBody>
      </p:sp>
    </p:spTree>
    <p:custDataLst>
      <p:tags r:id="rId1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1"/>
      <p:bldP spid="8" grpId="2"/>
      <p:bldP spid="15" grpId="3"/>
      <p:bldP spid="16" grpId="4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官员的管理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秦汉至魏晋南北朝时期的官员选拔与管理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259715" y="1694815"/>
          <a:ext cx="11427460" cy="3336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7515"/>
                <a:gridCol w="3375025"/>
                <a:gridCol w="5074920"/>
              </a:tblGrid>
              <a:tr h="8667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</a:t>
                      </a: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官员监察</a:t>
                      </a:r>
                    </a:p>
                  </a:txBody>
                  <a:tcPr/>
                </a:tc>
              </a:tr>
              <a:tr h="111125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35890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720725" y="279527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秦汉时期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2" name="文本框 1"/>
          <p:cNvSpPr txBox="1"/>
          <p:nvPr>
            <p:custDataLst>
              <p:tags r:id="rId11"/>
            </p:custDataLst>
          </p:nvPr>
        </p:nvSpPr>
        <p:spPr>
          <a:xfrm>
            <a:off x="3701415" y="2864485"/>
            <a:ext cx="1973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上计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5" name="文本框 4"/>
          <p:cNvSpPr txBox="1"/>
          <p:nvPr>
            <p:custDataLst>
              <p:tags r:id="rId12"/>
            </p:custDataLst>
          </p:nvPr>
        </p:nvSpPr>
        <p:spPr>
          <a:xfrm>
            <a:off x="6565265" y="2645410"/>
            <a:ext cx="50990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秦在中央设御史大夫；汉在地方设刺史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7" name="文本框 6"/>
          <p:cNvSpPr txBox="1"/>
          <p:nvPr>
            <p:custDataLst>
              <p:tags r:id="rId13"/>
            </p:custDataLst>
          </p:nvPr>
        </p:nvSpPr>
        <p:spPr>
          <a:xfrm>
            <a:off x="200025" y="4261485"/>
            <a:ext cx="3355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魏晋南北朝时期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8" name="文本框 7"/>
          <p:cNvSpPr txBox="1"/>
          <p:nvPr>
            <p:custDataLst>
              <p:tags r:id="rId14"/>
            </p:custDataLst>
          </p:nvPr>
        </p:nvSpPr>
        <p:spPr>
          <a:xfrm>
            <a:off x="3265805" y="3869055"/>
            <a:ext cx="342836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考核法规大都流于形式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3" name="文本框 12"/>
          <p:cNvSpPr txBox="1"/>
          <p:nvPr>
            <p:custDataLst>
              <p:tags r:id="rId15"/>
            </p:custDataLst>
          </p:nvPr>
        </p:nvSpPr>
        <p:spPr>
          <a:xfrm>
            <a:off x="7160895" y="3947160"/>
            <a:ext cx="25063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巡视监察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1"/>
      <p:bldP spid="5" grpId="2"/>
      <p:bldP spid="7" grpId="3"/>
      <p:bldP spid="8" grpId="4"/>
      <p:bldP spid="13" grpId="5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选官制度</a:t>
            </a: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——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科举制</a:t>
            </a:r>
          </a:p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endParaRPr lang="en-US" altLang="zh-CN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隋唐至两宋时期的官员选拔与管理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1656715" y="1450340"/>
          <a:ext cx="8800465" cy="3740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6120"/>
                <a:gridCol w="4284345"/>
              </a:tblGrid>
              <a:tr h="10191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科举选官制度</a:t>
                      </a:r>
                    </a:p>
                  </a:txBody>
                  <a:tcPr/>
                </a:tc>
              </a:tr>
              <a:tr h="122428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49733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2766695" y="279527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隋唐时期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6959600" y="2866390"/>
            <a:ext cx="16998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确立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2735580" y="413194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两宋时期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6525260" y="4060190"/>
            <a:ext cx="3456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进一步发展完善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1"/>
      <p:bldP spid="11" grpId="2"/>
      <p:bldP spid="15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202374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19405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488950" y="174625"/>
            <a:ext cx="21094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</a:p>
        </p:txBody>
      </p:sp>
      <p:sp>
        <p:nvSpPr>
          <p:cNvPr id="15" name="文本框 14"/>
          <p:cNvSpPr txBox="1"/>
          <p:nvPr>
            <p:custDataLst>
              <p:tags r:id="rId8"/>
            </p:custDataLst>
          </p:nvPr>
        </p:nvSpPr>
        <p:spPr>
          <a:xfrm>
            <a:off x="344805" y="833120"/>
            <a:ext cx="1133538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</a:rPr>
              <a:t>科举制：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以</a:t>
            </a:r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分科考试选拔人才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为特点，分为制举和常举。制举是皇帝自设科目考试选人</a:t>
            </a:r>
            <a:r>
              <a:rPr lang="en-US" altLang="zh-CN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;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常举每年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举行，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其中明经和进士两科最受社会重视。考试</a:t>
            </a:r>
            <a:r>
              <a:rPr lang="zh-CN" altLang="en-US" sz="2400" smtClean="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合格，</a:t>
            </a:r>
            <a:r>
              <a:rPr lang="zh-CN" altLang="en-US" sz="2400">
                <a:solidFill>
                  <a:srgbClr val="000000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还需吏部铨选后方可正式任官。两宋进一步发展完善，“取士不问家世”，科举成为官员选拔的主要途径。</a:t>
            </a:r>
          </a:p>
        </p:txBody>
      </p:sp>
      <p:grpSp>
        <p:nvGrpSpPr>
          <p:cNvPr id="16" name="组合 15"/>
          <p:cNvGrpSpPr/>
          <p:nvPr>
            <p:custDataLst>
              <p:tags r:id="rId9"/>
            </p:custDataLst>
          </p:nvPr>
        </p:nvGrpSpPr>
        <p:grpSpPr>
          <a:xfrm>
            <a:off x="7620" y="2360295"/>
            <a:ext cx="6178550" cy="3582670"/>
            <a:chOff x="12" y="3717"/>
            <a:chExt cx="9730" cy="5642"/>
          </a:xfrm>
        </p:grpSpPr>
        <p:sp>
          <p:nvSpPr>
            <p:cNvPr id="2" name="任意多边形: 形状 49"/>
            <p:cNvSpPr/>
            <p:nvPr>
              <p:custDataLst>
                <p:tags r:id="rId10"/>
              </p:custDataLst>
            </p:nvPr>
          </p:nvSpPr>
          <p:spPr>
            <a:xfrm rot="10800000">
              <a:off x="12" y="3717"/>
              <a:ext cx="9730" cy="5643"/>
            </a:xfrm>
            <a:custGeom>
              <a:gdLst>
                <a:gd name="connsiteX0" fmla="*/ 0 w 7449642"/>
                <a:gd name="connsiteY0" fmla="*/ 0 h 4225704"/>
                <a:gd name="connsiteX1" fmla="*/ 198821 w 7449642"/>
                <a:gd name="connsiteY1" fmla="*/ 0 h 4225704"/>
                <a:gd name="connsiteX2" fmla="*/ 3676719 w 7449642"/>
                <a:gd name="connsiteY2" fmla="*/ 0 h 4225704"/>
                <a:gd name="connsiteX3" fmla="*/ 3875540 w 7449642"/>
                <a:gd name="connsiteY3" fmla="*/ 0 h 4225704"/>
                <a:gd name="connsiteX4" fmla="*/ 6348626 w 7449642"/>
                <a:gd name="connsiteY4" fmla="*/ 0 h 4225704"/>
                <a:gd name="connsiteX5" fmla="*/ 6547447 w 7449642"/>
                <a:gd name="connsiteY5" fmla="*/ 0 h 4225704"/>
                <a:gd name="connsiteX6" fmla="*/ 7449642 w 7449642"/>
                <a:gd name="connsiteY6" fmla="*/ 0 h 4225704"/>
                <a:gd name="connsiteX7" fmla="*/ 7449642 w 7449642"/>
                <a:gd name="connsiteY7" fmla="*/ 4225704 h 4225704"/>
                <a:gd name="connsiteX8" fmla="*/ 7197412 w 7449642"/>
                <a:gd name="connsiteY8" fmla="*/ 4225704 h 4225704"/>
                <a:gd name="connsiteX9" fmla="*/ 6998591 w 7449642"/>
                <a:gd name="connsiteY9" fmla="*/ 4225704 h 4225704"/>
                <a:gd name="connsiteX10" fmla="*/ 3875540 w 7449642"/>
                <a:gd name="connsiteY10" fmla="*/ 4225704 h 4225704"/>
                <a:gd name="connsiteX11" fmla="*/ 3676719 w 7449642"/>
                <a:gd name="connsiteY11" fmla="*/ 4225704 h 4225704"/>
                <a:gd name="connsiteX12" fmla="*/ 848785 w 7449642"/>
                <a:gd name="connsiteY12" fmla="*/ 4225704 h 4225704"/>
                <a:gd name="connsiteX13" fmla="*/ 649965 w 7449642"/>
                <a:gd name="connsiteY13" fmla="*/ 4225704 h 42257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449642" h="4225704">
                  <a:moveTo>
                    <a:pt x="0" y="0"/>
                  </a:moveTo>
                  <a:lnTo>
                    <a:pt x="198821" y="0"/>
                  </a:lnTo>
                  <a:lnTo>
                    <a:pt x="3676719" y="0"/>
                  </a:lnTo>
                  <a:lnTo>
                    <a:pt x="3875540" y="0"/>
                  </a:lnTo>
                  <a:lnTo>
                    <a:pt x="6348626" y="0"/>
                  </a:lnTo>
                  <a:lnTo>
                    <a:pt x="6547447" y="0"/>
                  </a:lnTo>
                  <a:lnTo>
                    <a:pt x="7449642" y="0"/>
                  </a:lnTo>
                  <a:lnTo>
                    <a:pt x="7449642" y="4225704"/>
                  </a:lnTo>
                  <a:lnTo>
                    <a:pt x="7197412" y="4225704"/>
                  </a:lnTo>
                  <a:lnTo>
                    <a:pt x="6998591" y="4225704"/>
                  </a:lnTo>
                  <a:lnTo>
                    <a:pt x="3875540" y="4225704"/>
                  </a:lnTo>
                  <a:lnTo>
                    <a:pt x="3676719" y="4225704"/>
                  </a:lnTo>
                  <a:lnTo>
                    <a:pt x="848785" y="4225704"/>
                  </a:lnTo>
                  <a:lnTo>
                    <a:pt x="649965" y="42257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 sz="1600" b="1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" name="文本框 4"/>
            <p:cNvSpPr txBox="1"/>
            <p:nvPr>
              <p:custDataLst>
                <p:tags r:id="rId11"/>
              </p:custDataLst>
            </p:nvPr>
          </p:nvSpPr>
          <p:spPr>
            <a:xfrm>
              <a:off x="184" y="4130"/>
              <a:ext cx="8620" cy="4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至南北朝，有识者对士族政治以及九品中正制多有批评。君主为了改变门阀势盛，威权下移的局面，开始启用寒庶，典掌机要。标准由出身门第变为以文化考试为主，考试逐渐居于选用官制度的中心环节。</a:t>
              </a:r>
              <a:endParaRPr lang="en-US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pPr algn="r"/>
              <a:r>
                <a:rPr lang="zh-CN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——</a:t>
              </a:r>
              <a:r>
                <a:rPr lang="en-US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《</a:t>
              </a:r>
              <a:r>
                <a:rPr lang="zh-CN" altLang="en-US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阎步克自选集</a:t>
              </a:r>
              <a:r>
                <a:rPr lang="en-US" altLang="zh-CN" sz="24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》</a:t>
              </a:r>
            </a:p>
          </p:txBody>
        </p:sp>
      </p:grpSp>
      <p:grpSp>
        <p:nvGrpSpPr>
          <p:cNvPr id="17" name="组合 16"/>
          <p:cNvGrpSpPr/>
          <p:nvPr>
            <p:custDataLst>
              <p:tags r:id="rId12"/>
            </p:custDataLst>
          </p:nvPr>
        </p:nvGrpSpPr>
        <p:grpSpPr>
          <a:xfrm>
            <a:off x="5998210" y="2315845"/>
            <a:ext cx="6217285" cy="3669030"/>
            <a:chOff x="9446" y="3647"/>
            <a:chExt cx="9791" cy="5778"/>
          </a:xfrm>
        </p:grpSpPr>
        <p:sp>
          <p:nvSpPr>
            <p:cNvPr id="50" name="任意多边形: 形状 49"/>
            <p:cNvSpPr/>
            <p:nvPr>
              <p:custDataLst>
                <p:tags r:id="rId13"/>
              </p:custDataLst>
            </p:nvPr>
          </p:nvSpPr>
          <p:spPr>
            <a:xfrm>
              <a:off x="9446" y="3647"/>
              <a:ext cx="9776" cy="5779"/>
            </a:xfrm>
            <a:custGeom>
              <a:gdLst>
                <a:gd name="connsiteX0" fmla="*/ 0 w 7449642"/>
                <a:gd name="connsiteY0" fmla="*/ 0 h 4225704"/>
                <a:gd name="connsiteX1" fmla="*/ 198821 w 7449642"/>
                <a:gd name="connsiteY1" fmla="*/ 0 h 4225704"/>
                <a:gd name="connsiteX2" fmla="*/ 3676719 w 7449642"/>
                <a:gd name="connsiteY2" fmla="*/ 0 h 4225704"/>
                <a:gd name="connsiteX3" fmla="*/ 3875540 w 7449642"/>
                <a:gd name="connsiteY3" fmla="*/ 0 h 4225704"/>
                <a:gd name="connsiteX4" fmla="*/ 6348626 w 7449642"/>
                <a:gd name="connsiteY4" fmla="*/ 0 h 4225704"/>
                <a:gd name="connsiteX5" fmla="*/ 6547447 w 7449642"/>
                <a:gd name="connsiteY5" fmla="*/ 0 h 4225704"/>
                <a:gd name="connsiteX6" fmla="*/ 7449642 w 7449642"/>
                <a:gd name="connsiteY6" fmla="*/ 0 h 4225704"/>
                <a:gd name="connsiteX7" fmla="*/ 7449642 w 7449642"/>
                <a:gd name="connsiteY7" fmla="*/ 4225704 h 4225704"/>
                <a:gd name="connsiteX8" fmla="*/ 7197412 w 7449642"/>
                <a:gd name="connsiteY8" fmla="*/ 4225704 h 4225704"/>
                <a:gd name="connsiteX9" fmla="*/ 6998591 w 7449642"/>
                <a:gd name="connsiteY9" fmla="*/ 4225704 h 4225704"/>
                <a:gd name="connsiteX10" fmla="*/ 3875540 w 7449642"/>
                <a:gd name="connsiteY10" fmla="*/ 4225704 h 4225704"/>
                <a:gd name="connsiteX11" fmla="*/ 3676719 w 7449642"/>
                <a:gd name="connsiteY11" fmla="*/ 4225704 h 4225704"/>
                <a:gd name="connsiteX12" fmla="*/ 848785 w 7449642"/>
                <a:gd name="connsiteY12" fmla="*/ 4225704 h 4225704"/>
                <a:gd name="connsiteX13" fmla="*/ 649965 w 7449642"/>
                <a:gd name="connsiteY13" fmla="*/ 4225704 h 42257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449642" h="4225704">
                  <a:moveTo>
                    <a:pt x="0" y="0"/>
                  </a:moveTo>
                  <a:lnTo>
                    <a:pt x="198821" y="0"/>
                  </a:lnTo>
                  <a:lnTo>
                    <a:pt x="3676719" y="0"/>
                  </a:lnTo>
                  <a:lnTo>
                    <a:pt x="3875540" y="0"/>
                  </a:lnTo>
                  <a:lnTo>
                    <a:pt x="6348626" y="0"/>
                  </a:lnTo>
                  <a:lnTo>
                    <a:pt x="6547447" y="0"/>
                  </a:lnTo>
                  <a:lnTo>
                    <a:pt x="7449642" y="0"/>
                  </a:lnTo>
                  <a:lnTo>
                    <a:pt x="7449642" y="4225704"/>
                  </a:lnTo>
                  <a:lnTo>
                    <a:pt x="7197412" y="4225704"/>
                  </a:lnTo>
                  <a:lnTo>
                    <a:pt x="6998591" y="4225704"/>
                  </a:lnTo>
                  <a:lnTo>
                    <a:pt x="3875540" y="4225704"/>
                  </a:lnTo>
                  <a:lnTo>
                    <a:pt x="3676719" y="4225704"/>
                  </a:lnTo>
                  <a:lnTo>
                    <a:pt x="848785" y="4225704"/>
                  </a:lnTo>
                  <a:lnTo>
                    <a:pt x="649965" y="42257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 sz="1600" b="1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文本框 6"/>
            <p:cNvSpPr txBox="1"/>
            <p:nvPr>
              <p:custDataLst>
                <p:tags r:id="rId14"/>
              </p:custDataLst>
            </p:nvPr>
          </p:nvSpPr>
          <p:spPr>
            <a:xfrm>
              <a:off x="10051" y="3810"/>
              <a:ext cx="9187" cy="4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贫若子弟，类皆廉谨自勉，埋首窗下</a:t>
              </a: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……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即纨绔子弟，亦知苦读，以获科第，否则虽富不荣</a:t>
              </a: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……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因此之故，前清时代，无分冬夏，几于书声遍野，夜静三更，钻研制义。是皆科举鼓励之功有甚于今日十万督学之力也。</a:t>
              </a:r>
              <a:endParaRPr lang="zh-CN" altLang="en-US" sz="20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           ——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邓嗣禹</a:t>
              </a:r>
              <a:r>
                <a:rPr lang="en-US" altLang="zh-CN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《</a:t>
              </a:r>
              <a:r>
                <a:rPr lang="zh-CN" altLang="en-US" sz="2000" b="1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中国考试制度史</a:t>
              </a:r>
              <a:r>
                <a:rPr lang="en-US" altLang="zh-CN" sz="2000" b="1" smtClean="0">
                  <a:solidFill>
                    <a:schemeClr val="bg1"/>
                  </a:solidFill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  <a:sym typeface="+mn-ea"/>
                </a:rPr>
                <a:t>》</a:t>
              </a:r>
              <a:endParaRPr lang="en-US" altLang="zh-CN" sz="160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endParaRPr>
            </a:p>
            <a:p>
              <a:endParaRPr lang="en-US" altLang="zh-CN" sz="1600">
                <a:solidFill>
                  <a:prstClr val="black"/>
                </a:solidFill>
                <a:latin typeface="黑体" charset="0"/>
                <a:ea typeface="黑体" charset="0"/>
              </a:endParaRPr>
            </a:p>
          </p:txBody>
        </p:sp>
      </p:grpSp>
      <p:sp>
        <p:nvSpPr>
          <p:cNvPr id="8" name="文本框 7"/>
          <p:cNvSpPr txBox="1"/>
          <p:nvPr>
            <p:custDataLst>
              <p:tags r:id="rId15"/>
            </p:custDataLst>
          </p:nvPr>
        </p:nvSpPr>
        <p:spPr>
          <a:xfrm>
            <a:off x="41910" y="6165215"/>
            <a:ext cx="65982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charset="0"/>
                <a:ea typeface="黑体" charset="0"/>
              </a:rPr>
              <a:t>【课堂探究】</a:t>
            </a:r>
            <a:r>
              <a:rPr lang="zh-CN" altLang="en-US" sz="2400">
                <a:latin typeface="黑体" charset="0"/>
                <a:ea typeface="黑体" charset="0"/>
              </a:rPr>
              <a:t>科举制形成的原因及影响</a:t>
            </a:r>
          </a:p>
        </p:txBody>
      </p:sp>
      <p:sp>
        <p:nvSpPr>
          <p:cNvPr id="13" name="文本框 12"/>
          <p:cNvSpPr txBox="1"/>
          <p:nvPr>
            <p:custDataLst>
              <p:tags r:id="rId16"/>
            </p:custDataLst>
          </p:nvPr>
        </p:nvSpPr>
        <p:spPr>
          <a:xfrm>
            <a:off x="617855" y="2708275"/>
            <a:ext cx="10690860" cy="310769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原因：①九品中正制的弊端；②南北朝以来，寒门庶族地主势力上升，希望打破门阀士族垄断政治的局面，积极要求参政；③加强中央集权的需要。</a:t>
            </a:r>
          </a:p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影响：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sym typeface="+mn-ea"/>
              </a:rPr>
              <a:t>①促进社会重学风气的形成；②扩大了用人范围，扩大（封建王朝的）统治基础，提高官员文化素质；③打破世家大族对仕途的垄断，促进了社会稳定；④将选官用人权集中到中央，加强中央集权。</a:t>
            </a:r>
            <a:endParaRPr lang="en-US" altLang="zh-CN" sz="2800">
              <a:latin typeface="DFKai-SB" panose="03000509000000000000" charset="-120"/>
              <a:ea typeface="DFKai-SB" panose="03000509000000000000" charset="-120"/>
              <a:sym typeface="+mn-ea"/>
            </a:endParaRPr>
          </a:p>
        </p:txBody>
      </p:sp>
    </p:spTree>
    <p:custDataLst>
      <p:tags r:id="rId1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" grpId="1"/>
      <p:bldP spid="13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官员的考核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隋唐至两宋时期的官员选拔与管理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333375" y="1191895"/>
          <a:ext cx="11427460" cy="5584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7515"/>
                <a:gridCol w="3923030"/>
                <a:gridCol w="4526915"/>
              </a:tblGrid>
              <a:tr h="96964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</a:t>
                      </a: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官员监察</a:t>
                      </a:r>
                    </a:p>
                  </a:txBody>
                  <a:tcPr/>
                </a:tc>
              </a:tr>
              <a:tr h="253238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208216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763905" y="253555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隋唐时期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5" name="文本框 4"/>
          <p:cNvSpPr txBox="1"/>
          <p:nvPr>
            <p:custDataLst>
              <p:tags r:id="rId11"/>
            </p:custDataLst>
          </p:nvPr>
        </p:nvSpPr>
        <p:spPr>
          <a:xfrm>
            <a:off x="3357245" y="2145665"/>
            <a:ext cx="390461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考核归吏部；隋朝九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品以上官员每年要考核，地方官年终要到中央汇报工作；</a:t>
            </a:r>
            <a:r>
              <a:rPr lang="zh-CN" altLang="en-US" sz="20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唐朝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以品德和才能作为考核标准，根据考核结果确定官员升降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789940" y="540004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两宋时期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8" name="文本框 7"/>
          <p:cNvSpPr txBox="1"/>
          <p:nvPr>
            <p:custDataLst>
              <p:tags r:id="rId13"/>
            </p:custDataLst>
          </p:nvPr>
        </p:nvSpPr>
        <p:spPr>
          <a:xfrm>
            <a:off x="3343910" y="4798060"/>
            <a:ext cx="324104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“磨勘”，由审官院考核京官，考课院考核地方官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7766050" y="2606675"/>
            <a:ext cx="29540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中央设立御史台；地方设立道作为监察区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7590155" y="4952365"/>
            <a:ext cx="29540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中央设立御史台；地方划分路作为监察区；台谏合一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1"/>
      <p:bldP spid="13" grpId="2"/>
      <p:bldP spid="7" grpId="3"/>
      <p:bldP spid="8" grpId="4"/>
      <p:bldP spid="16" grpId="5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选官制度</a:t>
            </a: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——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科举制</a:t>
            </a:r>
          </a:p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endParaRPr lang="en-US" altLang="zh-CN" sz="2400" b="1" spc="0">
              <a:solidFill>
                <a:srgbClr val="0E5572"/>
              </a:solidFill>
              <a:uFillTx/>
              <a:latin typeface="黑体" charset="0"/>
              <a:ea typeface="黑体" charset="0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元明清时期的官员选拔与管理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1656715" y="1450340"/>
          <a:ext cx="8800465" cy="3740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6120"/>
                <a:gridCol w="4284345"/>
              </a:tblGrid>
              <a:tr h="101917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科举选官制度</a:t>
                      </a:r>
                    </a:p>
                  </a:txBody>
                  <a:tcPr/>
                </a:tc>
              </a:tr>
              <a:tr h="122428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49733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2766695" y="279527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元时期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6959600" y="2866390"/>
            <a:ext cx="23622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恢复科举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2735580" y="413194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明清时期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6525260" y="4060190"/>
            <a:ext cx="3456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加强，走向废除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1"/>
      <p:bldP spid="11" grpId="2"/>
      <p:bldP spid="15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元明清时期的官员选拔与管理</a:t>
            </a:r>
          </a:p>
        </p:txBody>
      </p:sp>
      <p:grpSp>
        <p:nvGrpSpPr>
          <p:cNvPr id="19" name="组合 18"/>
          <p:cNvGrpSpPr/>
          <p:nvPr>
            <p:custDataLst>
              <p:tags r:id="rId8"/>
            </p:custDataLst>
          </p:nvPr>
        </p:nvGrpSpPr>
        <p:grpSpPr>
          <a:xfrm>
            <a:off x="-14605" y="969645"/>
            <a:ext cx="12205970" cy="5889625"/>
            <a:chOff x="-91" y="1527"/>
            <a:chExt cx="19268" cy="9275"/>
          </a:xfrm>
        </p:grpSpPr>
        <p:pic>
          <p:nvPicPr>
            <p:cNvPr id="5" name="图片 4" descr="0171ba5db1b5b4a8012163bac76c8b.jpg@1280w_1l_2o_100sh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6429" y="1527"/>
              <a:ext cx="12748" cy="9247"/>
            </a:xfrm>
            <a:prstGeom prst="rect">
              <a:avLst/>
            </a:prstGeom>
          </p:spPr>
        </p:pic>
        <p:pic>
          <p:nvPicPr>
            <p:cNvPr id="17" name="图片 16" descr="Img344909174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-91" y="1538"/>
              <a:ext cx="9188" cy="926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</p:grpSp>
      <p:sp>
        <p:nvSpPr>
          <p:cNvPr id="20" name="矩形 19"/>
          <p:cNvSpPr/>
          <p:nvPr>
            <p:custDataLst>
              <p:tags r:id="rId13"/>
            </p:custDataLst>
          </p:nvPr>
        </p:nvSpPr>
        <p:spPr>
          <a:xfrm>
            <a:off x="-6350" y="920750"/>
            <a:ext cx="12218035" cy="5922010"/>
          </a:xfrm>
          <a:prstGeom prst="rect">
            <a:avLst/>
          </a:prstGeom>
          <a:solidFill>
            <a:schemeClr val="tx1">
              <a:alpha val="12000"/>
            </a:schemeClr>
          </a:solidFill>
          <a:ln>
            <a:noFill/>
          </a:ln>
          <a:effectLst>
            <a:outerShdw blurRad="152400" dist="50800" dir="5400000" algn="ctr" rotWithShape="0">
              <a:srgbClr val="000000">
                <a:alpha val="43000"/>
              </a:srgb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>
            <p:custDataLst>
              <p:tags r:id="rId14"/>
            </p:custDataLst>
          </p:nvPr>
        </p:nvSpPr>
        <p:spPr>
          <a:xfrm>
            <a:off x="260350" y="1339215"/>
            <a:ext cx="1106424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、元朝时期，部分保留了蒙古传统方式，随着上层统治者汉文化素养不断提高，元朝恢复科举制。</a:t>
            </a:r>
          </a:p>
        </p:txBody>
      </p:sp>
      <p:sp>
        <p:nvSpPr>
          <p:cNvPr id="22" name="文本框 21"/>
          <p:cNvSpPr txBox="1"/>
          <p:nvPr>
            <p:custDataLst>
              <p:tags r:id="rId15"/>
            </p:custDataLst>
          </p:nvPr>
        </p:nvSpPr>
        <p:spPr>
          <a:xfrm>
            <a:off x="159385" y="3125470"/>
            <a:ext cx="1093533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2、明清时期，科举考试强化：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考试范围四书五经；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考试分乡试（举人）、会试（贡士）、殿试三级（进士）；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考试形式八股取士；</a:t>
            </a:r>
          </a:p>
          <a:p>
            <a:pPr lvl="0">
              <a:spcAft>
                <a:spcPct val="0"/>
              </a:spcAft>
              <a:buNone/>
            </a:pP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   南北卷制度；</a:t>
            </a:r>
          </a:p>
        </p:txBody>
      </p:sp>
    </p:spTree>
    <p:custDataLst>
      <p:tags r:id="rId1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6747510" y="50546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官员的考核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601472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60172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344805" y="203835"/>
            <a:ext cx="5812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元明清时期的官员选拔与管理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9"/>
            </p:custDataLst>
          </p:nvPr>
        </p:nvGraphicFramePr>
        <p:xfrm>
          <a:off x="405765" y="989965"/>
          <a:ext cx="11427460" cy="5507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7515"/>
                <a:gridCol w="3923030"/>
                <a:gridCol w="4526915"/>
              </a:tblGrid>
              <a:tr h="102108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</a:t>
                      </a:r>
                      <a:r>
                        <a:rPr lang="zh-CN" altLang="en-US" sz="3200" b="1">
                          <a:latin typeface="DFKai-SB" panose="03000509000000000000" charset="-120"/>
                          <a:ea typeface="DFKai-SB" panose="03000509000000000000" charset="-120"/>
                        </a:rPr>
                        <a:t>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3200">
                          <a:latin typeface="DFKai-SB" panose="03000509000000000000" charset="-120"/>
                          <a:ea typeface="DFKai-SB" panose="03000509000000000000" charset="-120"/>
                        </a:rPr>
                        <a:t>官员监察</a:t>
                      </a:r>
                    </a:p>
                  </a:txBody>
                  <a:tcPr/>
                </a:tc>
              </a:tr>
              <a:tr h="124142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52717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71767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864870" y="3745865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明朝时期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5" name="文本框 4"/>
          <p:cNvSpPr txBox="1"/>
          <p:nvPr>
            <p:custDataLst>
              <p:tags r:id="rId11"/>
            </p:custDataLst>
          </p:nvPr>
        </p:nvSpPr>
        <p:spPr>
          <a:xfrm>
            <a:off x="3414395" y="3543300"/>
            <a:ext cx="3904615" cy="1272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考满：初考、再考、通考；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sym typeface="+mn-ea"/>
              </a:rPr>
              <a:t>考察：外察和京察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761365" y="515493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清朝时期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8" name="文本框 7"/>
          <p:cNvSpPr txBox="1"/>
          <p:nvPr>
            <p:custDataLst>
              <p:tags r:id="rId13"/>
            </p:custDataLst>
          </p:nvPr>
        </p:nvSpPr>
        <p:spPr>
          <a:xfrm>
            <a:off x="3545205" y="5446395"/>
            <a:ext cx="32410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考课制度：京察和大计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7881620" y="3874770"/>
            <a:ext cx="31407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都察院和六科（科道）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9" name="文本框 8"/>
          <p:cNvSpPr txBox="1"/>
          <p:nvPr>
            <p:custDataLst>
              <p:tags r:id="rId15"/>
            </p:custDataLst>
          </p:nvPr>
        </p:nvSpPr>
        <p:spPr>
          <a:xfrm>
            <a:off x="833120" y="2316480"/>
            <a:ext cx="1973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元朝时期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cxnSp>
        <p:nvCxnSpPr>
          <p:cNvPr id="11" name="直接连接符 10"/>
          <p:cNvCxnSpPr/>
          <p:nvPr>
            <p:custDataLst>
              <p:tags r:id="rId16"/>
            </p:custDataLst>
          </p:nvPr>
        </p:nvCxnSpPr>
        <p:spPr>
          <a:xfrm>
            <a:off x="3804285" y="2289810"/>
            <a:ext cx="2938780" cy="82169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>
            <p:custDataLst>
              <p:tags r:id="rId17"/>
            </p:custDataLst>
          </p:nvPr>
        </p:nvSpPr>
        <p:spPr>
          <a:xfrm>
            <a:off x="7518400" y="2230120"/>
            <a:ext cx="36880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中央设立御史台；地方设行御史台、肃政廉访司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5" name="文本框 14"/>
          <p:cNvSpPr txBox="1"/>
          <p:nvPr>
            <p:custDataLst>
              <p:tags r:id="rId18"/>
            </p:custDataLst>
          </p:nvPr>
        </p:nvSpPr>
        <p:spPr>
          <a:xfrm>
            <a:off x="7849870" y="5298440"/>
            <a:ext cx="31407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</a:rPr>
              <a:t>都察院和六科（科道）</a:t>
            </a:r>
            <a:endParaRPr lang="zh-CN" altLang="en-US" sz="24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1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0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0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0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  <p:bldP spid="7" grpId="2"/>
      <p:bldP spid="5" grpId="3"/>
      <p:bldP spid="8" grpId="4"/>
      <p:bldP spid="14" grpId="5"/>
      <p:bldP spid="13" grpId="6"/>
      <p:bldP spid="15" grpId="7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4"/>
            </p:custDataLst>
          </p:nvPr>
        </p:nvSpPr>
        <p:spPr>
          <a:xfrm>
            <a:off x="4576445" y="259080"/>
            <a:ext cx="671703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en-US" sz="2400" b="1" spc="0">
                <a:solidFill>
                  <a:srgbClr val="0E5572"/>
                </a:solidFill>
                <a:uFillTx/>
                <a:latin typeface="黑体" charset="0"/>
                <a:ea typeface="黑体" charset="0"/>
                <a:cs typeface="黑体" panose="02010609060101010101" charset="-122"/>
              </a:rPr>
              <a:t>中国古代官员的选拔与管理的演变及趋势</a:t>
            </a:r>
          </a:p>
        </p:txBody>
      </p:sp>
      <p:cxnSp>
        <p:nvCxnSpPr>
          <p:cNvPr id="6" name="直线连接符 5"/>
          <p:cNvCxnSpPr/>
          <p:nvPr>
            <p:custDataLst>
              <p:tags r:id="rId5"/>
            </p:custDataLst>
          </p:nvPr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6"/>
            </p:custDataLst>
          </p:nvPr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7"/>
            </p:custDataLst>
          </p:nvPr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1597690" y="186688"/>
            <a:ext cx="1224280" cy="40576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rcRect r="15951"/>
          <a:stretch>
            <a:fillRect/>
          </a:stretch>
        </p:blipFill>
        <p:spPr>
          <a:xfrm>
            <a:off x="8890" y="1040765"/>
            <a:ext cx="6007100" cy="3909060"/>
          </a:xfrm>
          <a:prstGeom prst="rect">
            <a:avLst/>
          </a:prstGeom>
          <a:ln w="12700" cmpd="sng">
            <a:noFill/>
            <a:prstDash val="solid"/>
          </a:ln>
        </p:spPr>
      </p:pic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1"/>
            </p:custDataLst>
          </p:nvPr>
        </p:nvGraphicFramePr>
        <p:xfrm>
          <a:off x="6151245" y="1021715"/>
          <a:ext cx="5910580" cy="393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0450"/>
                <a:gridCol w="1767205"/>
                <a:gridCol w="3082925"/>
              </a:tblGrid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>
                          <a:solidFill>
                            <a:schemeClr val="bg1"/>
                          </a:soli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>
                          <a:solidFill>
                            <a:schemeClr val="bg1"/>
                          </a:soli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官员考核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>
                          <a:solidFill>
                            <a:schemeClr val="bg1"/>
                          </a:soli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官员监察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秦汉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上计</a:t>
                      </a:r>
                      <a:endParaRPr lang="zh-CN" altLang="zh-CN" sz="24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lvl="0" algn="ctr">
                        <a:spcAft>
                          <a:spcPct val="0"/>
                        </a:spcAft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秦在中央设御史大夫，汉在地方设刺史</a:t>
                      </a:r>
                      <a:endParaRPr lang="zh-CN" altLang="en-US"/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隋唐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吏部考核</a:t>
                      </a:r>
                      <a:endParaRPr lang="zh-CN" altLang="zh-CN" sz="24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御史台</a:t>
                      </a:r>
                      <a:endParaRPr lang="zh-CN" altLang="en-US"/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两宋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>
                        <a:buClrTx/>
                        <a:buSzTx/>
                        <a:buFontTx/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磨勘</a:t>
                      </a:r>
                      <a:endParaRPr lang="zh-CN" altLang="zh-CN" sz="24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御史台，且台谏合一</a:t>
                      </a:r>
                      <a:endParaRPr lang="zh-CN" altLang="zh-CN" sz="1800" b="0">
                        <a:solidFill>
                          <a:srgbClr val="0000FF"/>
                        </a:solidFill>
                        <a:latin typeface="DFKai-SB" panose="03000509000000000000" charset="-120"/>
                        <a:ea typeface="DFKai-SB" panose="03000509000000000000" charset="-120"/>
                      </a:endParaRPr>
                    </a:p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7785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8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明清</a:t>
                      </a:r>
                      <a:endParaRPr lang="zh-CN" altLang="zh-CN" sz="2800" b="1">
                        <a:gradFill>
                          <a:gsLst>
                            <a:gs pos="0">
                              <a:srgbClr val="FE4444"/>
                            </a:gs>
                            <a:gs pos="100000">
                              <a:srgbClr val="832B2B"/>
                            </a:gs>
                          </a:gsLst>
                          <a:lin scaled="0"/>
                        </a:gradFill>
                        <a:latin typeface="DFKai-SB" panose="03000509000000000000" charset="-120"/>
                        <a:ea typeface="DFKai-SB" panose="03000509000000000000" charset="-12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考满和考察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zh-CN" sz="2400" b="1">
                          <a:gradFill>
                            <a:gsLst>
                              <a:gs pos="0">
                                <a:srgbClr val="FE4444"/>
                              </a:gs>
                              <a:gs pos="100000">
                                <a:srgbClr val="832B2B"/>
                              </a:gs>
                            </a:gsLst>
                            <a:lin scaled="0"/>
                          </a:gradFill>
                          <a:latin typeface="DFKai-SB" panose="03000509000000000000" charset="-120"/>
                          <a:ea typeface="DFKai-SB" panose="03000509000000000000" charset="-120"/>
                          <a:sym typeface="+mn-ea"/>
                        </a:rPr>
                        <a:t>都察院与六科</a:t>
                      </a: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文本框 7"/>
          <p:cNvSpPr txBox="1"/>
          <p:nvPr>
            <p:custDataLst>
              <p:tags r:id="rId12"/>
            </p:custDataLst>
          </p:nvPr>
        </p:nvSpPr>
        <p:spPr>
          <a:xfrm>
            <a:off x="6383655" y="2043430"/>
            <a:ext cx="5186680" cy="2061210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</a:rPr>
              <a:t>趋势</a:t>
            </a:r>
            <a:r>
              <a:rPr lang="zh-CN" altLang="en-US" sz="32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</a:rPr>
              <a:t>：</a:t>
            </a:r>
            <a:r>
              <a:rPr lang="zh-CN" altLang="en-US" sz="3200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sym typeface="+mn-ea"/>
              </a:rPr>
              <a:t>考核内容有针对性；考核与监察相结合；考核与奖惩相配套；考核监察渐归中央；</a:t>
            </a:r>
          </a:p>
        </p:txBody>
      </p:sp>
      <p:sp>
        <p:nvSpPr>
          <p:cNvPr id="9" name="燕尾形箭头 8"/>
          <p:cNvSpPr/>
          <p:nvPr>
            <p:custDataLst>
              <p:tags r:id="rId13"/>
            </p:custDataLst>
          </p:nvPr>
        </p:nvSpPr>
        <p:spPr>
          <a:xfrm>
            <a:off x="418465" y="5532120"/>
            <a:ext cx="2044065" cy="4857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14"/>
            </p:custDataLst>
          </p:nvPr>
        </p:nvSpPr>
        <p:spPr>
          <a:xfrm>
            <a:off x="2781300" y="5415280"/>
            <a:ext cx="8643620" cy="953135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中国古代官僚制度始终围绕着皇权的强化、中央集权的加强而变化,是巩固统治、强化专制的一种手段。</a:t>
            </a:r>
          </a:p>
        </p:txBody>
      </p:sp>
    </p:spTree>
    <p:custDataLst>
      <p:tags r:id="rId1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>
            <p:custDataLst>
              <p:tags r:id="rId4"/>
            </p:custDataLst>
          </p:nvPr>
        </p:nvCxnSpPr>
        <p:spPr>
          <a:xfrm>
            <a:off x="0" y="317500"/>
            <a:ext cx="12192000" cy="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5"/>
            </p:custDataLst>
          </p:nvPr>
        </p:nvSpPr>
        <p:spPr>
          <a:xfrm>
            <a:off x="342900" y="317500"/>
            <a:ext cx="178879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>
            <p:custDataLst>
              <p:tags r:id="rId6"/>
            </p:custDataLst>
          </p:nvPr>
        </p:nvSpPr>
        <p:spPr>
          <a:xfrm>
            <a:off x="254000" y="177800"/>
            <a:ext cx="180594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432465" y="177798"/>
            <a:ext cx="1422400" cy="47371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zh-CN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anose="02010600000101010101" charset="-122"/>
                <a:ea typeface="汉仪大宋简" panose="02010600000101010101" charset="-122"/>
              </a:rPr>
              <a:t>课堂总结</a:t>
            </a:r>
          </a:p>
        </p:txBody>
      </p:sp>
      <p:grpSp>
        <p:nvGrpSpPr>
          <p:cNvPr id="32" name="组合 31"/>
          <p:cNvGrpSpPr/>
          <p:nvPr>
            <p:custDataLst>
              <p:tags r:id="rId8"/>
            </p:custDataLst>
          </p:nvPr>
        </p:nvGrpSpPr>
        <p:grpSpPr>
          <a:xfrm>
            <a:off x="198120" y="815975"/>
            <a:ext cx="11308715" cy="5144135"/>
            <a:chOff x="461" y="1831"/>
            <a:chExt cx="12085" cy="7476"/>
          </a:xfrm>
        </p:grpSpPr>
        <p:sp>
          <p:nvSpPr>
            <p:cNvPr id="7" name="文本框 6"/>
            <p:cNvSpPr txBox="1"/>
            <p:nvPr>
              <p:custDataLst>
                <p:tags r:id="rId9"/>
              </p:custDataLst>
            </p:nvPr>
          </p:nvSpPr>
          <p:spPr>
            <a:xfrm>
              <a:off x="461" y="2626"/>
              <a:ext cx="663" cy="59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zh-CN" altLang="en-US" sz="2400" b="1" spc="80">
                  <a:solidFill>
                    <a:schemeClr val="tx1"/>
                  </a:solidFill>
                  <a:effectLst/>
                  <a:uFillTx/>
                  <a:latin typeface="黑体" charset="0"/>
                  <a:ea typeface="黑体" charset="0"/>
                  <a:cs typeface="Arial" pitchFamily="34" charset="0"/>
                  <a:sym typeface="+mn-ea"/>
                </a:rPr>
                <a:t>中国古代官员的选拔与管理</a:t>
              </a:r>
            </a:p>
          </p:txBody>
        </p:sp>
        <p:sp>
          <p:nvSpPr>
            <p:cNvPr id="8" name="文本框 7"/>
            <p:cNvSpPr txBox="1"/>
            <p:nvPr>
              <p:custDataLst>
                <p:tags r:id="rId10"/>
              </p:custDataLst>
            </p:nvPr>
          </p:nvSpPr>
          <p:spPr>
            <a:xfrm>
              <a:off x="1917" y="2879"/>
              <a:ext cx="4320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秦汉至魏晋南北朝时期的官员选拔与管理</a:t>
              </a:r>
            </a:p>
          </p:txBody>
        </p:sp>
        <p:sp>
          <p:nvSpPr>
            <p:cNvPr id="9" name="文本框 8"/>
            <p:cNvSpPr txBox="1"/>
            <p:nvPr>
              <p:custDataLst>
                <p:tags r:id="rId11"/>
              </p:custDataLst>
            </p:nvPr>
          </p:nvSpPr>
          <p:spPr>
            <a:xfrm>
              <a:off x="1674" y="5317"/>
              <a:ext cx="4373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隋唐至两宋时期的官员选拔与管理</a:t>
              </a:r>
            </a:p>
          </p:txBody>
        </p:sp>
        <p:sp>
          <p:nvSpPr>
            <p:cNvPr id="11" name="文本框 10"/>
            <p:cNvSpPr txBox="1"/>
            <p:nvPr>
              <p:custDataLst>
                <p:tags r:id="rId12"/>
              </p:custDataLst>
            </p:nvPr>
          </p:nvSpPr>
          <p:spPr>
            <a:xfrm>
              <a:off x="1985" y="8074"/>
              <a:ext cx="4011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元明清时期的官员选拔与管理</a:t>
              </a:r>
            </a:p>
          </p:txBody>
        </p:sp>
        <p:sp>
          <p:nvSpPr>
            <p:cNvPr id="12" name="文本框 11"/>
            <p:cNvSpPr txBox="1"/>
            <p:nvPr>
              <p:custDataLst>
                <p:tags r:id="rId13"/>
              </p:custDataLst>
            </p:nvPr>
          </p:nvSpPr>
          <p:spPr>
            <a:xfrm>
              <a:off x="6711" y="1831"/>
              <a:ext cx="4429" cy="11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官员选拔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察举制、九品中正制</a:t>
              </a:r>
            </a:p>
          </p:txBody>
        </p:sp>
        <p:sp>
          <p:nvSpPr>
            <p:cNvPr id="16" name="文本框 15"/>
            <p:cNvSpPr txBox="1"/>
            <p:nvPr>
              <p:custDataLst>
                <p:tags r:id="rId14"/>
              </p:custDataLst>
            </p:nvPr>
          </p:nvSpPr>
          <p:spPr>
            <a:xfrm>
              <a:off x="6786" y="3689"/>
              <a:ext cx="5760" cy="5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官员管理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考核、监察</a:t>
              </a:r>
            </a:p>
          </p:txBody>
        </p:sp>
        <p:sp>
          <p:nvSpPr>
            <p:cNvPr id="19" name="文本框 18"/>
            <p:cNvSpPr txBox="1"/>
            <p:nvPr>
              <p:custDataLst>
                <p:tags r:id="rId15"/>
              </p:custDataLst>
            </p:nvPr>
          </p:nvSpPr>
          <p:spPr>
            <a:xfrm>
              <a:off x="6789" y="4610"/>
              <a:ext cx="5280" cy="5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官员选拔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科举制</a:t>
              </a:r>
            </a:p>
          </p:txBody>
        </p:sp>
        <p:sp>
          <p:nvSpPr>
            <p:cNvPr id="21" name="文本框 20"/>
            <p:cNvSpPr txBox="1"/>
            <p:nvPr>
              <p:custDataLst>
                <p:tags r:id="rId16"/>
              </p:custDataLst>
            </p:nvPr>
          </p:nvSpPr>
          <p:spPr>
            <a:xfrm>
              <a:off x="6742" y="6312"/>
              <a:ext cx="5280" cy="5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官员管理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考核、监察</a:t>
              </a:r>
            </a:p>
          </p:txBody>
        </p:sp>
        <p:sp>
          <p:nvSpPr>
            <p:cNvPr id="24" name="文本框 23"/>
            <p:cNvSpPr txBox="1"/>
            <p:nvPr>
              <p:custDataLst>
                <p:tags r:id="rId17"/>
              </p:custDataLst>
            </p:nvPr>
          </p:nvSpPr>
          <p:spPr>
            <a:xfrm>
              <a:off x="6706" y="7353"/>
              <a:ext cx="4320" cy="6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官员选拔</a:t>
              </a:r>
              <a:r>
                <a:rPr lang="en-US" altLang="zh-CN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——</a:t>
              </a:r>
              <a:r>
                <a:rPr lang="zh-CN" altLang="en-US" sz="2400">
                  <a:solidFill>
                    <a:schemeClr val="tx1"/>
                  </a:solidFill>
                  <a:effectLst/>
                  <a:latin typeface="黑体" charset="0"/>
                  <a:ea typeface="黑体" charset="0"/>
                </a:rPr>
                <a:t>科举制</a:t>
              </a:r>
            </a:p>
          </p:txBody>
        </p:sp>
        <p:sp>
          <p:nvSpPr>
            <p:cNvPr id="26" name="左大括号 25"/>
            <p:cNvSpPr/>
            <p:nvPr>
              <p:custDataLst>
                <p:tags r:id="rId18"/>
              </p:custDataLst>
            </p:nvPr>
          </p:nvSpPr>
          <p:spPr>
            <a:xfrm>
              <a:off x="6258" y="1940"/>
              <a:ext cx="262" cy="2347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左大括号 28"/>
            <p:cNvSpPr/>
            <p:nvPr>
              <p:custDataLst>
                <p:tags r:id="rId19"/>
              </p:custDataLst>
            </p:nvPr>
          </p:nvSpPr>
          <p:spPr>
            <a:xfrm>
              <a:off x="6188" y="4762"/>
              <a:ext cx="308" cy="2001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左大括号 29"/>
            <p:cNvSpPr/>
            <p:nvPr>
              <p:custDataLst>
                <p:tags r:id="rId20"/>
              </p:custDataLst>
            </p:nvPr>
          </p:nvSpPr>
          <p:spPr>
            <a:xfrm>
              <a:off x="6181" y="7621"/>
              <a:ext cx="308" cy="1686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左大括号 30"/>
            <p:cNvSpPr/>
            <p:nvPr>
              <p:custDataLst>
                <p:tags r:id="rId21"/>
              </p:custDataLst>
            </p:nvPr>
          </p:nvSpPr>
          <p:spPr>
            <a:xfrm>
              <a:off x="1324" y="3238"/>
              <a:ext cx="470" cy="5486"/>
            </a:xfrm>
            <a:prstGeom prst="leftBrace">
              <a:avLst>
                <a:gd name="adj1" fmla="val 44805"/>
                <a:gd name="adj2" fmla="val 50000"/>
              </a:avLst>
            </a:prstGeom>
            <a:ln w="2222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>
            <p:custDataLst>
              <p:tags r:id="rId22"/>
            </p:custDataLst>
          </p:nvPr>
        </p:nvSpPr>
        <p:spPr>
          <a:xfrm>
            <a:off x="5955030" y="5640070"/>
            <a:ext cx="4551680" cy="4794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charset="0"/>
                <a:ea typeface="黑体" charset="0"/>
              </a:rPr>
              <a:t>官员管理</a:t>
            </a:r>
            <a:r>
              <a:rPr lang="en-US" altLang="zh-CN" sz="2400">
                <a:solidFill>
                  <a:schemeClr val="tx1"/>
                </a:solidFill>
                <a:effectLst/>
                <a:latin typeface="黑体" charset="0"/>
                <a:ea typeface="黑体" charset="0"/>
              </a:rPr>
              <a:t>——</a:t>
            </a:r>
            <a:r>
              <a:rPr lang="zh-CN" altLang="en-US" sz="2400">
                <a:solidFill>
                  <a:schemeClr val="tx1"/>
                </a:solidFill>
                <a:effectLst/>
                <a:latin typeface="黑体" charset="0"/>
                <a:ea typeface="黑体" charset="0"/>
              </a:rPr>
              <a:t>考核、监察</a:t>
            </a:r>
          </a:p>
        </p:txBody>
      </p:sp>
      <p:sp>
        <p:nvSpPr>
          <p:cNvPr id="13" name="右大括号 12"/>
          <p:cNvSpPr/>
          <p:nvPr>
            <p:custDataLst>
              <p:tags r:id="rId23"/>
            </p:custDataLst>
          </p:nvPr>
        </p:nvSpPr>
        <p:spPr>
          <a:xfrm>
            <a:off x="10245725" y="993775"/>
            <a:ext cx="417195" cy="5013960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24"/>
            </p:custDataLst>
          </p:nvPr>
        </p:nvSpPr>
        <p:spPr>
          <a:xfrm>
            <a:off x="10828020" y="1094105"/>
            <a:ext cx="1044575" cy="504190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vert="eaVert"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巩固统治、强化专制主义中央集权的手段</a:t>
            </a:r>
          </a:p>
        </p:txBody>
      </p:sp>
      <p:pic>
        <p:nvPicPr>
          <p:cNvPr id="33" name="New picture"/>
          <p:cNvPicPr/>
          <p:nvPr>
            <p:custDataLst>
              <p:tags r:id="rId26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12179300" y="12407900"/>
            <a:ext cx="355600" cy="266700"/>
          </a:xfrm>
          <a:prstGeom prst="cube">
            <a:avLst/>
          </a:prstGeom>
        </p:spPr>
      </p:pic>
    </p:spTree>
    <p:custDataLst>
      <p:tags r:id="rId2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1"/>
    </p:bldLst>
  </p:timing>
</p:sld>
</file>

<file path=ppt/tags/tag1.xml><?xml version="1.0" encoding="utf-8"?>
<p:tagLst xmlns:p="http://schemas.openxmlformats.org/presentationml/2006/main">
  <p:tag name="AS_UNIQUEID" val="740"/>
</p:tagLst>
</file>

<file path=ppt/tags/tag2.xml><?xml version="1.0" encoding="utf-8"?>
<p:tagLst xmlns:p="http://schemas.openxmlformats.org/presentationml/2006/main">
  <p:tag name="AS_UNIQUEID" val="741"/>
</p:tagLst>
</file>

<file path=ppt/tags/tag3.xml><?xml version="1.0" encoding="utf-8"?>
<p:tagLst xmlns:p="http://schemas.openxmlformats.org/presentationml/2006/main">
  <p:tag name="AS_UNIQUEID" val="742"/>
</p:tagLst>
</file>

<file path=ppt/tags/tag4.xml><?xml version="1.0" encoding="utf-8"?>
<p:tagLst xmlns:p="http://schemas.openxmlformats.org/presentationml/2006/main">
  <p:tag name="AS_UNIQUEID" val="743"/>
</p:tagLst>
</file>

<file path=ppt/tags/tag5.xml><?xml version="1.0" encoding="utf-8"?>
<p:tagLst xmlns:p="http://schemas.openxmlformats.org/presentationml/2006/main">
  <p:tag name="AS_UNIQUEID" val="744"/>
</p:tagLst>
</file>

<file path=ppt/tags/tag6.xml><?xml version="1.0" encoding="utf-8"?>
<p:tagLst xmlns:p="http://schemas.openxmlformats.org/presentationml/2006/main">
  <p:tag name="AS_UNIQUEID" val="745"/>
</p:tagLst>
</file>

<file path=ppt/tags/tag7.xml><?xml version="1.0" encoding="utf-8"?>
<p:tagLst xmlns:p="http://schemas.openxmlformats.org/presentationml/2006/main">
  <p:tag name="AS_UNIQUEID" val="746"/>
</p:tagLst>
</file>

<file path=ppt/tags/tag8.xml><?xml version="1.0" encoding="utf-8"?>
<p:tagLst xmlns:p="http://schemas.openxmlformats.org/presentationml/2006/main">
  <p:tag name="AS_UNIQUEID" val="747"/>
</p:tagLst>
</file>

<file path=ppt/tags/tag9.xml><?xml version="1.0" encoding="utf-8"?>
<p:tagLst xmlns:p="http://schemas.openxmlformats.org/presentationml/2006/main">
  <p:tag name="AS_UNIQUEID" val="748"/>
</p:tagLst>
</file>

<file path=ppt/tags/tag10.xml><?xml version="1.0" encoding="utf-8"?>
<p:tagLst xmlns:p="http://schemas.openxmlformats.org/presentationml/2006/main">
  <p:tag name="AS_UNIQUEID" val="749"/>
</p:tagLst>
</file>

<file path=ppt/tags/tag11.xml><?xml version="1.0" encoding="utf-8"?>
<p:tagLst xmlns:p="http://schemas.openxmlformats.org/presentationml/2006/main">
  <p:tag name="AS_UNIQUEID" val="750"/>
</p:tagLst>
</file>

<file path=ppt/tags/tag12.xml><?xml version="1.0" encoding="utf-8"?>
<p:tagLst xmlns:p="http://schemas.openxmlformats.org/presentationml/2006/main">
  <p:tag name="AS_UNIQUEID" val="751"/>
</p:tagLst>
</file>

<file path=ppt/tags/tag13.xml><?xml version="1.0" encoding="utf-8"?>
<p:tagLst xmlns:p="http://schemas.openxmlformats.org/presentationml/2006/main">
  <p:tag name="AS_UNIQUEID" val="752"/>
</p:tagLst>
</file>

<file path=ppt/tags/tag14.xml><?xml version="1.0" encoding="utf-8"?>
<p:tagLst xmlns:p="http://schemas.openxmlformats.org/presentationml/2006/main">
  <p:tag name="AS_UNIQUEID" val="753"/>
</p:tagLst>
</file>

<file path=ppt/tags/tag15.xml><?xml version="1.0" encoding="utf-8"?>
<p:tagLst xmlns:p="http://schemas.openxmlformats.org/presentationml/2006/main">
  <p:tag name="AS_UNIQUEID" val="754"/>
</p:tagLst>
</file>

<file path=ppt/tags/tag16.xml><?xml version="1.0" encoding="utf-8"?>
<p:tagLst xmlns:p="http://schemas.openxmlformats.org/presentationml/2006/main">
  <p:tag name="AS_UNIQUEID" val="755"/>
</p:tagLst>
</file>

<file path=ppt/tags/tag17.xml><?xml version="1.0" encoding="utf-8"?>
<p:tagLst xmlns:p="http://schemas.openxmlformats.org/presentationml/2006/main">
  <p:tag name="AS_UNIQUEID" val="756"/>
</p:tagLst>
</file>

<file path=ppt/tags/tag18.xml><?xml version="1.0" encoding="utf-8"?>
<p:tagLst xmlns:p="http://schemas.openxmlformats.org/presentationml/2006/main">
  <p:tag name="AS_UNIQUEID" val="757"/>
</p:tagLst>
</file>

<file path=ppt/tags/tag19.xml><?xml version="1.0" encoding="utf-8"?>
<p:tagLst xmlns:p="http://schemas.openxmlformats.org/presentationml/2006/main">
  <p:tag name="AS_UNIQUEID" val="758"/>
</p:tagLst>
</file>

<file path=ppt/tags/tag20.xml><?xml version="1.0" encoding="utf-8"?>
<p:tagLst xmlns:p="http://schemas.openxmlformats.org/presentationml/2006/main">
  <p:tag name="AS_UNIQUEID" val="759"/>
</p:tagLst>
</file>

<file path=ppt/tags/tag21.xml><?xml version="1.0" encoding="utf-8"?>
<p:tagLst xmlns:p="http://schemas.openxmlformats.org/presentationml/2006/main">
  <p:tag name="AS_UNIQUEID" val="760"/>
</p:tagLst>
</file>

<file path=ppt/tags/tag22.xml><?xml version="1.0" encoding="utf-8"?>
<p:tagLst xmlns:p="http://schemas.openxmlformats.org/presentationml/2006/main">
  <p:tag name="AS_UNIQUEID" val="761"/>
</p:tagLst>
</file>

<file path=ppt/tags/tag23.xml><?xml version="1.0" encoding="utf-8"?>
<p:tagLst xmlns:p="http://schemas.openxmlformats.org/presentationml/2006/main">
  <p:tag name="AS_UNIQUEID" val="762"/>
</p:tagLst>
</file>

<file path=ppt/tags/tag24.xml><?xml version="1.0" encoding="utf-8"?>
<p:tagLst xmlns:p="http://schemas.openxmlformats.org/presentationml/2006/main">
  <p:tag name="AS_UNIQUEID" val="763"/>
</p:tagLst>
</file>

<file path=ppt/tags/tag25.xml><?xml version="1.0" encoding="utf-8"?>
<p:tagLst xmlns:p="http://schemas.openxmlformats.org/presentationml/2006/main">
  <p:tag name="AS_UNIQUEID" val="764"/>
</p:tagLst>
</file>

<file path=ppt/tags/tag26.xml><?xml version="1.0" encoding="utf-8"?>
<p:tagLst xmlns:p="http://schemas.openxmlformats.org/presentationml/2006/main">
  <p:tag name="AS_UNIQUEID" val="765"/>
</p:tagLst>
</file>

<file path=ppt/tags/tag27.xml><?xml version="1.0" encoding="utf-8"?>
<p:tagLst xmlns:p="http://schemas.openxmlformats.org/presentationml/2006/main">
  <p:tag name="AS_UNIQUEID" val="766"/>
</p:tagLst>
</file>

<file path=ppt/tags/tag28.xml><?xml version="1.0" encoding="utf-8"?>
<p:tagLst xmlns:p="http://schemas.openxmlformats.org/presentationml/2006/main">
  <p:tag name="AS_UNIQUEID" val="767"/>
</p:tagLst>
</file>

<file path=ppt/tags/tag29.xml><?xml version="1.0" encoding="utf-8"?>
<p:tagLst xmlns:p="http://schemas.openxmlformats.org/presentationml/2006/main">
  <p:tag name="AS_UNIQUEID" val="768"/>
</p:tagLst>
</file>

<file path=ppt/tags/tag30.xml><?xml version="1.0" encoding="utf-8"?>
<p:tagLst xmlns:p="http://schemas.openxmlformats.org/presentationml/2006/main">
  <p:tag name="AS_UNIQUEID" val="769"/>
</p:tagLst>
</file>

<file path=ppt/tags/tag31.xml><?xml version="1.0" encoding="utf-8"?>
<p:tagLst xmlns:p="http://schemas.openxmlformats.org/presentationml/2006/main">
  <p:tag name="AS_UNIQUEID" val="770"/>
</p:tagLst>
</file>

<file path=ppt/tags/tag32.xml><?xml version="1.0" encoding="utf-8"?>
<p:tagLst xmlns:p="http://schemas.openxmlformats.org/presentationml/2006/main">
  <p:tag name="AS_UNIQUEID" val="771"/>
</p:tagLst>
</file>

<file path=ppt/tags/tag33.xml><?xml version="1.0" encoding="utf-8"?>
<p:tagLst xmlns:p="http://schemas.openxmlformats.org/presentationml/2006/main">
  <p:tag name="AS_UNIQUEID" val="772"/>
</p:tagLst>
</file>

<file path=ppt/tags/tag34.xml><?xml version="1.0" encoding="utf-8"?>
<p:tagLst xmlns:p="http://schemas.openxmlformats.org/presentationml/2006/main">
  <p:tag name="AS_UNIQUEID" val="773"/>
</p:tagLst>
</file>

<file path=ppt/tags/tag35.xml><?xml version="1.0" encoding="utf-8"?>
<p:tagLst xmlns:p="http://schemas.openxmlformats.org/presentationml/2006/main">
  <p:tag name="AS_UNIQUEID" val="774"/>
</p:tagLst>
</file>

<file path=ppt/tags/tag36.xml><?xml version="1.0" encoding="utf-8"?>
<p:tagLst xmlns:p="http://schemas.openxmlformats.org/presentationml/2006/main">
  <p:tag name="AS_UNIQUEID" val="775"/>
</p:tagLst>
</file>

<file path=ppt/tags/tag37.xml><?xml version="1.0" encoding="utf-8"?>
<p:tagLst xmlns:p="http://schemas.openxmlformats.org/presentationml/2006/main">
  <p:tag name="AS_UNIQUEID" val="776"/>
</p:tagLst>
</file>

<file path=ppt/tags/tag38.xml><?xml version="1.0" encoding="utf-8"?>
<p:tagLst xmlns:p="http://schemas.openxmlformats.org/presentationml/2006/main">
  <p:tag name="AS_UNIQUEID" val="777"/>
</p:tagLst>
</file>

<file path=ppt/tags/tag39.xml><?xml version="1.0" encoding="utf-8"?>
<p:tagLst xmlns:p="http://schemas.openxmlformats.org/presentationml/2006/main">
  <p:tag name="AS_UNIQUEID" val="778"/>
</p:tagLst>
</file>

<file path=ppt/tags/tag40.xml><?xml version="1.0" encoding="utf-8"?>
<p:tagLst xmlns:p="http://schemas.openxmlformats.org/presentationml/2006/main">
  <p:tag name="AS_UNIQUEID" val="779"/>
</p:tagLst>
</file>

<file path=ppt/tags/tag41.xml><?xml version="1.0" encoding="utf-8"?>
<p:tagLst xmlns:p="http://schemas.openxmlformats.org/presentationml/2006/main">
  <p:tag name="AS_UNIQUEID" val="780"/>
</p:tagLst>
</file>

<file path=ppt/tags/tag42.xml><?xml version="1.0" encoding="utf-8"?>
<p:tagLst xmlns:p="http://schemas.openxmlformats.org/presentationml/2006/main">
  <p:tag name="AS_UNIQUEID" val="781"/>
</p:tagLst>
</file>

<file path=ppt/tags/tag43.xml><?xml version="1.0" encoding="utf-8"?>
<p:tagLst xmlns:p="http://schemas.openxmlformats.org/presentationml/2006/main">
  <p:tag name="AS_UNIQUEID" val="782"/>
</p:tagLst>
</file>

<file path=ppt/tags/tag44.xml><?xml version="1.0" encoding="utf-8"?>
<p:tagLst xmlns:p="http://schemas.openxmlformats.org/presentationml/2006/main">
  <p:tag name="AS_UNIQUEID" val="783"/>
</p:tagLst>
</file>

<file path=ppt/tags/tag45.xml><?xml version="1.0" encoding="utf-8"?>
<p:tagLst xmlns:p="http://schemas.openxmlformats.org/presentationml/2006/main">
  <p:tag name="AS_UNIQUEID" val="784"/>
</p:tagLst>
</file>

<file path=ppt/tags/tag46.xml><?xml version="1.0" encoding="utf-8"?>
<p:tagLst xmlns:p="http://schemas.openxmlformats.org/presentationml/2006/main">
  <p:tag name="AS_UNIQUEID" val="785"/>
</p:tagLst>
</file>

<file path=ppt/tags/tag47.xml><?xml version="1.0" encoding="utf-8"?>
<p:tagLst xmlns:p="http://schemas.openxmlformats.org/presentationml/2006/main">
  <p:tag name="AS_UNIQUEID" val="786"/>
</p:tagLst>
</file>

<file path=ppt/tags/tag48.xml><?xml version="1.0" encoding="utf-8"?>
<p:tagLst xmlns:p="http://schemas.openxmlformats.org/presentationml/2006/main">
  <p:tag name="AS_UNIQUEID" val="787"/>
</p:tagLst>
</file>

<file path=ppt/tags/tag49.xml><?xml version="1.0" encoding="utf-8"?>
<p:tagLst xmlns:p="http://schemas.openxmlformats.org/presentationml/2006/main">
  <p:tag name="AS_UNIQUEID" val="788"/>
</p:tagLst>
</file>

<file path=ppt/tags/tag50.xml><?xml version="1.0" encoding="utf-8"?>
<p:tagLst xmlns:p="http://schemas.openxmlformats.org/presentationml/2006/main">
  <p:tag name="AS_UNIQUEID" val="789"/>
</p:tagLst>
</file>

<file path=ppt/tags/tag51.xml><?xml version="1.0" encoding="utf-8"?>
<p:tagLst xmlns:p="http://schemas.openxmlformats.org/presentationml/2006/main">
  <p:tag name="AS_UNIQUEID" val="790"/>
</p:tagLst>
</file>

<file path=ppt/tags/tag52.xml><?xml version="1.0" encoding="utf-8"?>
<p:tagLst xmlns:p="http://schemas.openxmlformats.org/presentationml/2006/main">
  <p:tag name="AS_UNIQUEID" val="791"/>
</p:tagLst>
</file>

<file path=ppt/tags/tag53.xml><?xml version="1.0" encoding="utf-8"?>
<p:tagLst xmlns:p="http://schemas.openxmlformats.org/presentationml/2006/main">
  <p:tag name="AS_UNIQUEID" val="792"/>
</p:tagLst>
</file>

<file path=ppt/tags/tag54.xml><?xml version="1.0" encoding="utf-8"?>
<p:tagLst xmlns:p="http://schemas.openxmlformats.org/presentationml/2006/main">
  <p:tag name="AS_UNIQUEID" val="793"/>
</p:tagLst>
</file>

<file path=ppt/tags/tag55.xml><?xml version="1.0" encoding="utf-8"?>
<p:tagLst xmlns:p="http://schemas.openxmlformats.org/presentationml/2006/main">
  <p:tag name="AS_UNIQUEID" val="794"/>
</p:tagLst>
</file>

<file path=ppt/tags/tag56.xml><?xml version="1.0" encoding="utf-8"?>
<p:tagLst xmlns:p="http://schemas.openxmlformats.org/presentationml/2006/main">
  <p:tag name="AS_UNIQUEID" val="795"/>
</p:tagLst>
</file>

<file path=ppt/tags/tag57.xml><?xml version="1.0" encoding="utf-8"?>
<p:tagLst xmlns:p="http://schemas.openxmlformats.org/presentationml/2006/main">
  <p:tag name="AS_UNIQUEID" val="796"/>
</p:tagLst>
</file>

<file path=ppt/tags/tag58.xml><?xml version="1.0" encoding="utf-8"?>
<p:tagLst xmlns:p="http://schemas.openxmlformats.org/presentationml/2006/main">
  <p:tag name="AS_UNIQUEID" val="797"/>
</p:tagLst>
</file>

<file path=ppt/tags/tag59.xml><?xml version="1.0" encoding="utf-8"?>
<p:tagLst xmlns:p="http://schemas.openxmlformats.org/presentationml/2006/main">
  <p:tag name="AS_UNIQUEID" val="798"/>
</p:tagLst>
</file>

<file path=ppt/tags/tag60.xml><?xml version="1.0" encoding="utf-8"?>
<p:tagLst xmlns:p="http://schemas.openxmlformats.org/presentationml/2006/main">
  <p:tag name="AS_UNIQUEID" val="799"/>
</p:tagLst>
</file>

<file path=ppt/tags/tag61.xml><?xml version="1.0" encoding="utf-8"?>
<p:tagLst xmlns:p="http://schemas.openxmlformats.org/presentationml/2006/main">
  <p:tag name="AS_UNIQUEID" val="800"/>
</p:tagLst>
</file>

<file path=ppt/tags/tag62.xml><?xml version="1.0" encoding="utf-8"?>
<p:tagLst xmlns:p="http://schemas.openxmlformats.org/presentationml/2006/main">
  <p:tag name="AS_UNIQUEID" val="801"/>
</p:tagLst>
</file>

<file path=ppt/tags/tag63.xml><?xml version="1.0" encoding="utf-8"?>
<p:tagLst xmlns:p="http://schemas.openxmlformats.org/presentationml/2006/main">
  <p:tag name="AS_UNIQUEID" val="802"/>
</p:tagLst>
</file>

<file path=ppt/tags/tag64.xml><?xml version="1.0" encoding="utf-8"?>
<p:tagLst xmlns:p="http://schemas.openxmlformats.org/presentationml/2006/main">
  <p:tag name="AS_UNIQUEID" val="803"/>
</p:tagLst>
</file>

<file path=ppt/tags/tag65.xml><?xml version="1.0" encoding="utf-8"?>
<p:tagLst xmlns:p="http://schemas.openxmlformats.org/presentationml/2006/main">
  <p:tag name="AS_UNIQUEID" val="804"/>
</p:tagLst>
</file>

<file path=ppt/tags/tag66.xml><?xml version="1.0" encoding="utf-8"?>
<p:tagLst xmlns:p="http://schemas.openxmlformats.org/presentationml/2006/main">
  <p:tag name="AS_UNIQUEID" val="805"/>
</p:tagLst>
</file>

<file path=ppt/tags/tag67.xml><?xml version="1.0" encoding="utf-8"?>
<p:tagLst xmlns:p="http://schemas.openxmlformats.org/presentationml/2006/main">
  <p:tag name="AS_UNIQUEID" val="806"/>
</p:tagLst>
</file>

<file path=ppt/tags/tag68.xml><?xml version="1.0" encoding="utf-8"?>
<p:tagLst xmlns:p="http://schemas.openxmlformats.org/presentationml/2006/main">
  <p:tag name="AS_UNIQUEID" val="807"/>
</p:tagLst>
</file>

<file path=ppt/tags/tag69.xml><?xml version="1.0" encoding="utf-8"?>
<p:tagLst xmlns:p="http://schemas.openxmlformats.org/presentationml/2006/main">
  <p:tag name="AS_UNIQUEID" val="808"/>
</p:tagLst>
</file>

<file path=ppt/tags/tag70.xml><?xml version="1.0" encoding="utf-8"?>
<p:tagLst xmlns:p="http://schemas.openxmlformats.org/presentationml/2006/main">
  <p:tag name="AS_UNIQUEID" val="809"/>
</p:tagLst>
</file>

<file path=ppt/tags/tag71.xml><?xml version="1.0" encoding="utf-8"?>
<p:tagLst xmlns:p="http://schemas.openxmlformats.org/presentationml/2006/main">
  <p:tag name="AS_UNIQUEID" val="810"/>
</p:tagLst>
</file>

<file path=ppt/tags/tag72.xml><?xml version="1.0" encoding="utf-8"?>
<p:tagLst xmlns:p="http://schemas.openxmlformats.org/presentationml/2006/main">
  <p:tag name="AS_UNIQUEID" val="811"/>
</p:tagLst>
</file>

<file path=ppt/tags/tag73.xml><?xml version="1.0" encoding="utf-8"?>
<p:tagLst xmlns:p="http://schemas.openxmlformats.org/presentationml/2006/main">
  <p:tag name="AS_UNIQUEID" val="812"/>
</p:tagLst>
</file>

<file path=ppt/tags/tag74.xml><?xml version="1.0" encoding="utf-8"?>
<p:tagLst xmlns:p="http://schemas.openxmlformats.org/presentationml/2006/main">
  <p:tag name="AS_UNIQUEID" val="813"/>
</p:tagLst>
</file>

<file path=ppt/tags/tag75.xml><?xml version="1.0" encoding="utf-8"?>
<p:tagLst xmlns:p="http://schemas.openxmlformats.org/presentationml/2006/main">
  <p:tag name="AS_UNIQUEID" val="814"/>
</p:tagLst>
</file>

<file path=ppt/tags/tag76.xml><?xml version="1.0" encoding="utf-8"?>
<p:tagLst xmlns:p="http://schemas.openxmlformats.org/presentationml/2006/main">
  <p:tag name="AS_UNIQUEID" val="815"/>
</p:tagLst>
</file>

<file path=ppt/tags/tag77.xml><?xml version="1.0" encoding="utf-8"?>
<p:tagLst xmlns:p="http://schemas.openxmlformats.org/presentationml/2006/main">
  <p:tag name="AS_UNIQUEID" val="816"/>
  <p:tag name="KSO_WM_BEAUTIFY_FLAG" val="#wm#"/>
  <p:tag name="KSO_WM_TAG_VERSION" val="1.0"/>
  <p:tag name="KSO_WM_UNIT_COLOR_SCHEME_PARENT_PAGE" val="2_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8.xml><?xml version="1.0" encoding="utf-8"?>
<p:tagLst xmlns:p="http://schemas.openxmlformats.org/presentationml/2006/main">
  <p:tag name="AS_UNIQUEID" val="817"/>
  <p:tag name="KSO_WM_BEAUTIFY_FLAG" val="#wm#"/>
  <p:tag name="KSO_WM_TAG_VERSION" val="1.0"/>
  <p:tag name="KSO_WM_UNIT_COLOR_SCHEME_PARENT_PAGE" val="2_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9.xml><?xml version="1.0" encoding="utf-8"?>
<p:tagLst xmlns:p="http://schemas.openxmlformats.org/presentationml/2006/main">
  <p:tag name="AS_UNIQUEID" val="818"/>
  <p:tag name="KSO_WM_BEAUTIFY_FLAG" val="#wm#"/>
  <p:tag name="KSO_WM_TAG_VERSION" val="1.0"/>
  <p:tag name="KSO_WM_UNIT_COLOR_SCHEME_PARENT_PAGE" val="2_1"/>
  <p:tag name="KSO_WM_UNIT_COLOR_SCHEME_SHAPE_ID" val="16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0.xml><?xml version="1.0" encoding="utf-8"?>
<p:tagLst xmlns:p="http://schemas.openxmlformats.org/presentationml/2006/main">
  <p:tag name="AS_UNIQUEID" val="819"/>
  <p:tag name="KSO_WM_BEAUTIFY_FLAG" val="#wm#"/>
  <p:tag name="KSO_WM_TAG_VERSION" val="1.0"/>
  <p:tag name="KSO_WM_UNIT_COLOR_SCHEME_PARENT_PAGE" val="2_1"/>
  <p:tag name="KSO_WM_UNIT_COLOR_SCHEME_SHAPE_ID" val="17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1.xml><?xml version="1.0" encoding="utf-8"?>
<p:tagLst xmlns:p="http://schemas.openxmlformats.org/presentationml/2006/main">
  <p:tag name="AS_UNIQUEID" val="820"/>
  <p:tag name="KSO_WM_BEAUTIFY_FLAG" val="#wm#"/>
  <p:tag name="KSO_WM_TAG_VERSION" val="1.0"/>
  <p:tag name="KSO_WM_UNIT_COLOR_SCHEME_PARENT_PAGE" val="2_1"/>
  <p:tag name="KSO_WM_UNIT_COLOR_SCHEME_SHAPE_ID" val="18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2.xml><?xml version="1.0" encoding="utf-8"?>
<p:tagLst xmlns:p="http://schemas.openxmlformats.org/presentationml/2006/main">
  <p:tag name="AS_UNIQUEID" val="821"/>
  <p:tag name="KSO_WM_SLIDE_COLORSCHEME_VERSION" val="3.2"/>
  <p:tag name="KSO_WM_UNIT_COLOR_SCHEME_PARENT_PAGE" val="2_1"/>
  <p:tag name="KSO_WM_UNIT_COLOR_SCHEME_SHAPE_ID" val="4"/>
</p:tagLst>
</file>

<file path=ppt/tags/tag83.xml><?xml version="1.0" encoding="utf-8"?>
<p:tagLst xmlns:p="http://schemas.openxmlformats.org/presentationml/2006/main">
  <p:tag name="AS_UNIQUEID" val="822"/>
</p:tagLst>
</file>

<file path=ppt/tags/tag84.xml><?xml version="1.0" encoding="utf-8"?>
<p:tagLst xmlns:p="http://schemas.openxmlformats.org/presentationml/2006/main">
  <p:tag name="AS_UNIQUEID" val="823"/>
  <p:tag name="KSO_WM_BEAUTIFY_FLAG" val="#wm#"/>
  <p:tag name="KSO_WM_TAG_VERSION" val="1.0"/>
  <p:tag name="KSO_WM_UNIT_COLOR_SCHEME_PARENT_PAGE" val="2_2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5.xml><?xml version="1.0" encoding="utf-8"?>
<p:tagLst xmlns:p="http://schemas.openxmlformats.org/presentationml/2006/main">
  <p:tag name="AS_UNIQUEID" val="824"/>
  <p:tag name="KSO_WM_BEAUTIFY_FLAG" val="#wm#"/>
  <p:tag name="KSO_WM_TAG_VERSION" val="1.0"/>
  <p:tag name="KSO_WM_UNIT_COLOR_SCHEME_PARENT_PAGE" val="2_2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6.xml><?xml version="1.0" encoding="utf-8"?>
<p:tagLst xmlns:p="http://schemas.openxmlformats.org/presentationml/2006/main">
  <p:tag name="AS_UNIQUEID" val="825"/>
  <p:tag name="KSO_WM_BEAUTIFY_FLAG" val="#wm#"/>
  <p:tag name="KSO_WM_TAG_VERSION" val="1.0"/>
  <p:tag name="KSO_WM_UNIT_COLOR_SCHEME_PARENT_PAGE" val="2_2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7.xml><?xml version="1.0" encoding="utf-8"?>
<p:tagLst xmlns:p="http://schemas.openxmlformats.org/presentationml/2006/main">
  <p:tag name="AS_UNIQUEID" val="826"/>
  <p:tag name="KSO_WM_BEAUTIFY_FLAG" val="#wm#"/>
  <p:tag name="KSO_WM_TAG_VERSION" val="1.0"/>
  <p:tag name="KSO_WM_UNIT_COLOR_SCHEME_PARENT_PAGE" val="2_2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8.xml><?xml version="1.0" encoding="utf-8"?>
<p:tagLst xmlns:p="http://schemas.openxmlformats.org/presentationml/2006/main">
  <p:tag name="AS_UNIQUEID" val="827"/>
  <p:tag name="KSO_WM_BEAUTIFY_FLAG" val="#wm#"/>
  <p:tag name="KSO_WM_TAG_VERSION" val="1.0"/>
  <p:tag name="KSO_WM_UNIT_COLOR_SCHEME_PARENT_PAGE" val="2_2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9.xml><?xml version="1.0" encoding="utf-8"?>
<p:tagLst xmlns:p="http://schemas.openxmlformats.org/presentationml/2006/main">
  <p:tag name="AS_UNIQUEID" val="828"/>
  <p:tag name="KSO_WM_SLIDE_COLORSCHEME_VERSION" val="3.2"/>
  <p:tag name="KSO_WM_UNIT_COLOR_SCHEME_PARENT_PAGE" val="2_2"/>
  <p:tag name="KSO_WM_UNIT_COLOR_SCHEME_SHAPE_ID" val="7"/>
</p:tagLst>
</file>

<file path=ppt/tags/tag90.xml><?xml version="1.0" encoding="utf-8"?>
<p:tagLst xmlns:p="http://schemas.openxmlformats.org/presentationml/2006/main">
  <p:tag name="AS_UNIQUEID" val="829"/>
</p:tagLst>
</file>

<file path=ppt/tags/tag91.xml><?xml version="1.0" encoding="utf-8"?>
<p:tagLst xmlns:p="http://schemas.openxmlformats.org/presentationml/2006/main">
  <p:tag name="AS_UNIQUEID" val="830"/>
  <p:tag name="KSO_WM_BEAUTIFY_FLAG" val="#wm#"/>
  <p:tag name="KSO_WM_TAG_VERSION" val="1.0"/>
  <p:tag name="KSO_WM_UNIT_COLOR_SCHEME_PARENT_PAGE" val="2_3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2.xml><?xml version="1.0" encoding="utf-8"?>
<p:tagLst xmlns:p="http://schemas.openxmlformats.org/presentationml/2006/main">
  <p:tag name="AS_UNIQUEID" val="831"/>
  <p:tag name="KSO_WM_BEAUTIFY_FLAG" val="#wm#"/>
  <p:tag name="KSO_WM_TAG_VERSION" val="1.0"/>
  <p:tag name="KSO_WM_UNIT_COLOR_SCHEME_PARENT_PAGE" val="2_3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3.xml><?xml version="1.0" encoding="utf-8"?>
<p:tagLst xmlns:p="http://schemas.openxmlformats.org/presentationml/2006/main">
  <p:tag name="AS_UNIQUEID" val="832"/>
  <p:tag name="KSO_WM_BEAUTIFY_FLAG" val="#wm#"/>
  <p:tag name="KSO_WM_TAG_VERSION" val="1.0"/>
  <p:tag name="KSO_WM_UNIT_COLOR_SCHEME_PARENT_PAGE" val="2_3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4.xml><?xml version="1.0" encoding="utf-8"?>
<p:tagLst xmlns:p="http://schemas.openxmlformats.org/presentationml/2006/main">
  <p:tag name="AS_UNIQUEID" val="833"/>
  <p:tag name="KSO_WM_BEAUTIFY_FLAG" val="#wm#"/>
  <p:tag name="KSO_WM_TAG_VERSION" val="1.0"/>
  <p:tag name="KSO_WM_UNIT_COLOR_SCHEME_PARENT_PAGE" val="2_3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5.xml><?xml version="1.0" encoding="utf-8"?>
<p:tagLst xmlns:p="http://schemas.openxmlformats.org/presentationml/2006/main">
  <p:tag name="AS_UNIQUEID" val="834"/>
  <p:tag name="KSO_WM_BEAUTIFY_FLAG" val="#wm#"/>
  <p:tag name="KSO_WM_TAG_VERSION" val="1.0"/>
  <p:tag name="KSO_WM_UNIT_COLOR_SCHEME_PARENT_PAGE" val="2_3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6.xml><?xml version="1.0" encoding="utf-8"?>
<p:tagLst xmlns:p="http://schemas.openxmlformats.org/presentationml/2006/main">
  <p:tag name="AS_UNIQUEID" val="835"/>
  <p:tag name="KSO_WM_SLIDE_COLORSCHEME_VERSION" val="3.2"/>
  <p:tag name="KSO_WM_UNIT_COLOR_SCHEME_PARENT_PAGE" val="2_3"/>
  <p:tag name="KSO_WM_UNIT_COLOR_SCHEME_SHAPE_ID" val="7"/>
</p:tagLst>
</file>

<file path=ppt/tags/tag97.xml><?xml version="1.0" encoding="utf-8"?>
<p:tagLst xmlns:p="http://schemas.openxmlformats.org/presentationml/2006/main">
  <p:tag name="AS_UNIQUEID" val="836"/>
</p:tagLst>
</file>

<file path=ppt/tags/tag98.xml><?xml version="1.0" encoding="utf-8"?>
<p:tagLst xmlns:p="http://schemas.openxmlformats.org/presentationml/2006/main">
  <p:tag name="AS_UNIQUEID" val="837"/>
  <p:tag name="KSO_WM_BEAUTIFY_FLAG" val="#wm#"/>
  <p:tag name="KSO_WM_TAG_VERSION" val="1.0"/>
  <p:tag name="KSO_WM_UNIT_COLOR_SCHEME_PARENT_PAGE" val="2_4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9.xml><?xml version="1.0" encoding="utf-8"?>
<p:tagLst xmlns:p="http://schemas.openxmlformats.org/presentationml/2006/main">
  <p:tag name="AS_UNIQUEID" val="838"/>
  <p:tag name="KSO_WM_BEAUTIFY_FLAG" val="#wm#"/>
  <p:tag name="KSO_WM_TAG_VERSION" val="1.0"/>
  <p:tag name="KSO_WM_UNIT_COLOR_SCHEME_PARENT_PAGE" val="2_4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0.xml><?xml version="1.0" encoding="utf-8"?>
<p:tagLst xmlns:p="http://schemas.openxmlformats.org/presentationml/2006/main">
  <p:tag name="AS_UNIQUEID" val="839"/>
  <p:tag name="KSO_WM_BEAUTIFY_FLAG" val="#wm#"/>
  <p:tag name="KSO_WM_TAG_VERSION" val="1.0"/>
  <p:tag name="KSO_WM_UNIT_COLOR_SCHEME_PARENT_PAGE" val="2_4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1.xml><?xml version="1.0" encoding="utf-8"?>
<p:tagLst xmlns:p="http://schemas.openxmlformats.org/presentationml/2006/main">
  <p:tag name="AS_UNIQUEID" val="840"/>
  <p:tag name="KSO_WM_BEAUTIFY_FLAG" val="#wm#"/>
  <p:tag name="KSO_WM_TAG_VERSION" val="1.0"/>
  <p:tag name="KSO_WM_UNIT_COLOR_SCHEME_PARENT_PAGE" val="2_4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2.xml><?xml version="1.0" encoding="utf-8"?>
<p:tagLst xmlns:p="http://schemas.openxmlformats.org/presentationml/2006/main">
  <p:tag name="AS_UNIQUEID" val="841"/>
  <p:tag name="KSO_WM_BEAUTIFY_FLAG" val="#wm#"/>
  <p:tag name="KSO_WM_TAG_VERSION" val="1.0"/>
  <p:tag name="KSO_WM_UNIT_COLOR_SCHEME_PARENT_PAGE" val="2_4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3.xml><?xml version="1.0" encoding="utf-8"?>
<p:tagLst xmlns:p="http://schemas.openxmlformats.org/presentationml/2006/main">
  <p:tag name="AS_UNIQUEID" val="842"/>
  <p:tag name="KSO_WM_BEAUTIFY_FLAG" val="#wm#"/>
  <p:tag name="KSO_WM_TAG_VERSION" val="1.0"/>
  <p:tag name="KSO_WM_UNIT_COLOR_SCHEME_PARENT_PAGE" val="2_4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04.xml><?xml version="1.0" encoding="utf-8"?>
<p:tagLst xmlns:p="http://schemas.openxmlformats.org/presentationml/2006/main">
  <p:tag name="AS_UNIQUEID" val="843"/>
  <p:tag name="KSO_WM_SLIDE_COLORSCHEME_VERSION" val="3.2"/>
  <p:tag name="KSO_WM_UNIT_COLOR_SCHEME_PARENT_PAGE" val="2_4"/>
  <p:tag name="KSO_WM_UNIT_COLOR_SCHEME_SHAPE_ID" val="8"/>
</p:tagLst>
</file>

<file path=ppt/tags/tag105.xml><?xml version="1.0" encoding="utf-8"?>
<p:tagLst xmlns:p="http://schemas.openxmlformats.org/presentationml/2006/main">
  <p:tag name="AS_UNIQUEID" val="844"/>
</p:tagLst>
</file>

<file path=ppt/tags/tag106.xml><?xml version="1.0" encoding="utf-8"?>
<p:tagLst xmlns:p="http://schemas.openxmlformats.org/presentationml/2006/main">
  <p:tag name="AS_UNIQUEID" val="845"/>
  <p:tag name="KSO_WM_BEAUTIFY_FLAG" val="#wm#"/>
  <p:tag name="KSO_WM_TAG_VERSION" val="1.0"/>
  <p:tag name="KSO_WM_UNIT_COLOR_SCHEME_PARENT_PAGE" val="2_5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7.xml><?xml version="1.0" encoding="utf-8"?>
<p:tagLst xmlns:p="http://schemas.openxmlformats.org/presentationml/2006/main">
  <p:tag name="AS_UNIQUEID" val="846"/>
  <p:tag name="KSO_WM_BEAUTIFY_FLAG" val="#wm#"/>
  <p:tag name="KSO_WM_TAG_VERSION" val="1.0"/>
  <p:tag name="KSO_WM_UNIT_COLOR_SCHEME_PARENT_PAGE" val="2_5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8.xml><?xml version="1.0" encoding="utf-8"?>
<p:tagLst xmlns:p="http://schemas.openxmlformats.org/presentationml/2006/main">
  <p:tag name="AS_UNIQUEID" val="847"/>
  <p:tag name="KSO_WM_BEAUTIFY_FLAG" val="#wm#"/>
  <p:tag name="KSO_WM_TAG_VERSION" val="1.0"/>
  <p:tag name="KSO_WM_UNIT_COLOR_SCHEME_PARENT_PAGE" val="2_5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9.xml><?xml version="1.0" encoding="utf-8"?>
<p:tagLst xmlns:p="http://schemas.openxmlformats.org/presentationml/2006/main">
  <p:tag name="AS_UNIQUEID" val="848"/>
  <p:tag name="KSO_WM_BEAUTIFY_FLAG" val="#wm#"/>
  <p:tag name="KSO_WM_TAG_VERSION" val="1.0"/>
  <p:tag name="KSO_WM_UNIT_COLOR_SCHEME_PARENT_PAGE" val="2_5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0.xml><?xml version="1.0" encoding="utf-8"?>
<p:tagLst xmlns:p="http://schemas.openxmlformats.org/presentationml/2006/main">
  <p:tag name="AS_UNIQUEID" val="849"/>
  <p:tag name="KSO_WM_BEAUTIFY_FLAG" val="#wm#"/>
  <p:tag name="KSO_WM_TAG_VERSION" val="1.0"/>
  <p:tag name="KSO_WM_UNIT_COLOR_SCHEME_PARENT_PAGE" val="2_5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1.xml><?xml version="1.0" encoding="utf-8"?>
<p:tagLst xmlns:p="http://schemas.openxmlformats.org/presentationml/2006/main">
  <p:tag name="AS_UNIQUEID" val="850"/>
  <p:tag name="KSO_WM_BEAUTIFY_FLAG" val="#wm#"/>
  <p:tag name="KSO_WM_TAG_VERSION" val="1.0"/>
  <p:tag name="KSO_WM_UNIT_COLOR_SCHEME_PARENT_PAGE" val="2_5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2.xml><?xml version="1.0" encoding="utf-8"?>
<p:tagLst xmlns:p="http://schemas.openxmlformats.org/presentationml/2006/main">
  <p:tag name="AS_UNIQUEID" val="851"/>
  <p:tag name="KSO_WM_BEAUTIFY_FLAG" val="#wm#"/>
  <p:tag name="KSO_WM_TAG_VERSION" val="1.0"/>
  <p:tag name="KSO_WM_UNIT_COLOR_SCHEME_PARENT_PAGE" val="2_5"/>
  <p:tag name="KSO_WM_UNIT_COLOR_SCHEME_SHAPE_ID" val="8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3.xml><?xml version="1.0" encoding="utf-8"?>
<p:tagLst xmlns:p="http://schemas.openxmlformats.org/presentationml/2006/main">
  <p:tag name="AS_UNIQUEID" val="852"/>
  <p:tag name="KSO_WM_BEAUTIFY_FLAG" val="#wm#"/>
  <p:tag name="KSO_WM_TAG_VERSION" val="1.0"/>
  <p:tag name="KSO_WM_UNIT_COLOR_SCHEME_PARENT_PAGE" val="2_5"/>
  <p:tag name="KSO_WM_UNIT_COLOR_SCHEME_SHAPE_ID" val="9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14.xml><?xml version="1.0" encoding="utf-8"?>
<p:tagLst xmlns:p="http://schemas.openxmlformats.org/presentationml/2006/main">
  <p:tag name="AS_UNIQUEID" val="853"/>
  <p:tag name="KSO_WM_SLIDE_COLORSCHEME_VERSION" val="3.2"/>
  <p:tag name="KSO_WM_UNIT_COLOR_SCHEME_PARENT_PAGE" val="2_5"/>
  <p:tag name="KSO_WM_UNIT_COLOR_SCHEME_SHAPE_ID" val="10"/>
</p:tagLst>
</file>

<file path=ppt/tags/tag115.xml><?xml version="1.0" encoding="utf-8"?>
<p:tagLst xmlns:p="http://schemas.openxmlformats.org/presentationml/2006/main">
  <p:tag name="AS_UNIQUEID" val="854"/>
</p:tagLst>
</file>

<file path=ppt/tags/tag116.xml><?xml version="1.0" encoding="utf-8"?>
<p:tagLst xmlns:p="http://schemas.openxmlformats.org/presentationml/2006/main">
  <p:tag name="AS_UNIQUEID" val="855"/>
  <p:tag name="KSO_WM_BEAUTIFY_FLAG" val="#wm#"/>
  <p:tag name="KSO_WM_TAG_VERSION" val="1.0"/>
  <p:tag name="KSO_WM_UNIT_COLOR_SCHEME_PARENT_PAGE" val="2_6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7.xml><?xml version="1.0" encoding="utf-8"?>
<p:tagLst xmlns:p="http://schemas.openxmlformats.org/presentationml/2006/main">
  <p:tag name="AS_UNIQUEID" val="856"/>
  <p:tag name="KSO_WM_BEAUTIFY_FLAG" val="#wm#"/>
  <p:tag name="KSO_WM_TAG_VERSION" val="1.0"/>
  <p:tag name="KSO_WM_UNIT_COLOR_SCHEME_PARENT_PAGE" val="2_6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8.xml><?xml version="1.0" encoding="utf-8"?>
<p:tagLst xmlns:p="http://schemas.openxmlformats.org/presentationml/2006/main">
  <p:tag name="AS_UNIQUEID" val="857"/>
  <p:tag name="KSO_WM_BEAUTIFY_FLAG" val="#wm#"/>
  <p:tag name="KSO_WM_TAG_VERSION" val="1.0"/>
  <p:tag name="KSO_WM_UNIT_COLOR_SCHEME_PARENT_PAGE" val="2_6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9.xml><?xml version="1.0" encoding="utf-8"?>
<p:tagLst xmlns:p="http://schemas.openxmlformats.org/presentationml/2006/main">
  <p:tag name="AS_UNIQUEID" val="858"/>
  <p:tag name="KSO_WM_BEAUTIFY_FLAG" val="#wm#"/>
  <p:tag name="KSO_WM_TAG_VERSION" val="1.0"/>
  <p:tag name="KSO_WM_UNIT_COLOR_SCHEME_PARENT_PAGE" val="2_6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20.xml><?xml version="1.0" encoding="utf-8"?>
<p:tagLst xmlns:p="http://schemas.openxmlformats.org/presentationml/2006/main">
  <p:tag name="AS_UNIQUEID" val="859"/>
  <p:tag name="KSO_WM_SLIDE_COLORSCHEME_VERSION" val="3.2"/>
  <p:tag name="KSO_WM_UNIT_COLOR_SCHEME_PARENT_PAGE" val="2_6"/>
  <p:tag name="KSO_WM_UNIT_COLOR_SCHEME_SHAPE_ID" val="6"/>
</p:tagLst>
</file>

<file path=ppt/tags/tag121.xml><?xml version="1.0" encoding="utf-8"?>
<p:tagLst xmlns:p="http://schemas.openxmlformats.org/presentationml/2006/main">
  <p:tag name="AS_UNIQUEID" val="860"/>
</p:tagLst>
</file>

<file path=ppt/tags/tag122.xml><?xml version="1.0" encoding="utf-8"?>
<p:tagLst xmlns:p="http://schemas.openxmlformats.org/presentationml/2006/main">
  <p:tag name="AS_UNIQUEID" val="861"/>
  <p:tag name="KSO_WM_BEAUTIFY_FLAG" val="#wm#"/>
  <p:tag name="KSO_WM_TAG_VERSION" val="1.0"/>
  <p:tag name="KSO_WM_UNIT_COLOR_SCHEME_PARENT_PAGE" val="2_7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23.xml><?xml version="1.0" encoding="utf-8"?>
<p:tagLst xmlns:p="http://schemas.openxmlformats.org/presentationml/2006/main">
  <p:tag name="AS_UNIQUEID" val="862"/>
  <p:tag name="KSO_WM_BEAUTIFY_FLAG" val="#wm#"/>
  <p:tag name="KSO_WM_TAG_VERSION" val="1.0"/>
  <p:tag name="KSO_WM_UNIT_COLOR_SCHEME_PARENT_PAGE" val="2_7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24.xml><?xml version="1.0" encoding="utf-8"?>
<p:tagLst xmlns:p="http://schemas.openxmlformats.org/presentationml/2006/main">
  <p:tag name="AS_UNIQUEID" val="863"/>
  <p:tag name="KSO_WM_BEAUTIFY_FLAG" val="#wm#"/>
  <p:tag name="KSO_WM_TAG_VERSION" val="1.0"/>
  <p:tag name="KSO_WM_UNIT_COLOR_SCHEME_PARENT_PAGE" val="2_7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25.xml><?xml version="1.0" encoding="utf-8"?>
<p:tagLst xmlns:p="http://schemas.openxmlformats.org/presentationml/2006/main">
  <p:tag name="AS_UNIQUEID" val="864"/>
  <p:tag name="KSO_WM_SLIDE_COLORSCHEME_VERSION" val="3.2"/>
  <p:tag name="KSO_WM_UNIT_COLOR_SCHEME_PARENT_PAGE" val="2_7"/>
  <p:tag name="KSO_WM_UNIT_COLOR_SCHEME_SHAPE_ID" val="5"/>
</p:tagLst>
</file>

<file path=ppt/tags/tag126.xml><?xml version="1.0" encoding="utf-8"?>
<p:tagLst xmlns:p="http://schemas.openxmlformats.org/presentationml/2006/main">
  <p:tag name="AS_UNIQUEID" val="865"/>
</p:tagLst>
</file>

<file path=ppt/tags/tag127.xml><?xml version="1.0" encoding="utf-8"?>
<p:tagLst xmlns:p="http://schemas.openxmlformats.org/presentationml/2006/main">
  <p:tag name="AS_UNIQUEID" val="866"/>
  <p:tag name="KSO_WM_BEAUTIFY_FLAG" val="#wm#"/>
  <p:tag name="KSO_WM_TAG_VERSION" val="1.0"/>
  <p:tag name="KSO_WM_UNIT_COLOR_SCHEME_PARENT_PAGE" val="2_8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28.xml><?xml version="1.0" encoding="utf-8"?>
<p:tagLst xmlns:p="http://schemas.openxmlformats.org/presentationml/2006/main">
  <p:tag name="AS_UNIQUEID" val="867"/>
  <p:tag name="KSO_WM_BEAUTIFY_FLAG" val="#wm#"/>
  <p:tag name="KSO_WM_TAG_VERSION" val="1.0"/>
  <p:tag name="KSO_WM_UNIT_COLOR_SCHEME_PARENT_PAGE" val="2_8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29.xml><?xml version="1.0" encoding="utf-8"?>
<p:tagLst xmlns:p="http://schemas.openxmlformats.org/presentationml/2006/main">
  <p:tag name="AS_UNIQUEID" val="868"/>
  <p:tag name="KSO_WM_BEAUTIFY_FLAG" val="#wm#"/>
  <p:tag name="KSO_WM_TAG_VERSION" val="1.0"/>
  <p:tag name="KSO_WM_UNIT_COLOR_SCHEME_PARENT_PAGE" val="2_8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0.xml><?xml version="1.0" encoding="utf-8"?>
<p:tagLst xmlns:p="http://schemas.openxmlformats.org/presentationml/2006/main">
  <p:tag name="AS_UNIQUEID" val="869"/>
  <p:tag name="KSO_WM_BEAUTIFY_FLAG" val="#wm#"/>
  <p:tag name="KSO_WM_TAG_VERSION" val="1.0"/>
  <p:tag name="KSO_WM_UNIT_COLOR_SCHEME_PARENT_PAGE" val="2_8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1.xml><?xml version="1.0" encoding="utf-8"?>
<p:tagLst xmlns:p="http://schemas.openxmlformats.org/presentationml/2006/main">
  <p:tag name="AS_UNIQUEID" val="870"/>
  <p:tag name="KSO_WM_BEAUTIFY_FLAG" val="#wm#"/>
  <p:tag name="KSO_WM_TAG_VERSION" val="1.0"/>
  <p:tag name="KSO_WM_UNIT_COLOR_SCHEME_PARENT_PAGE" val="2_8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2.xml><?xml version="1.0" encoding="utf-8"?>
<p:tagLst xmlns:p="http://schemas.openxmlformats.org/presentationml/2006/main">
  <p:tag name="AS_UNIQUEID" val="871"/>
  <p:tag name="KSO_WM_BEAUTIFY_FLAG" val="#wm#"/>
  <p:tag name="KSO_WM_TAG_VERSION" val="1.0"/>
  <p:tag name="KSO_WM_UNIT_COLOR_SCHEME_PARENT_PAGE" val="2_8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3.xml><?xml version="1.0" encoding="utf-8"?>
<p:tagLst xmlns:p="http://schemas.openxmlformats.org/presentationml/2006/main">
  <p:tag name="AS_UNIQUEID" val="872"/>
  <p:tag name="KSO_WM_SLIDE_COLORSCHEME_VERSION" val="3.2"/>
  <p:tag name="KSO_WM_UNIT_COLOR_SCHEME_PARENT_PAGE" val="2_8"/>
  <p:tag name="KSO_WM_UNIT_COLOR_SCHEME_SHAPE_ID" val="8"/>
</p:tagLst>
</file>

<file path=ppt/tags/tag134.xml><?xml version="1.0" encoding="utf-8"?>
<p:tagLst xmlns:p="http://schemas.openxmlformats.org/presentationml/2006/main">
  <p:tag name="AS_UNIQUEID" val="873"/>
</p:tagLst>
</file>

<file path=ppt/tags/tag135.xml><?xml version="1.0" encoding="utf-8"?>
<p:tagLst xmlns:p="http://schemas.openxmlformats.org/presentationml/2006/main">
  <p:tag name="AS_UNIQUEID" val="874"/>
  <p:tag name="KSO_WM_BEAUTIFY_FLAG" val="#wm#"/>
  <p:tag name="KSO_WM_TAG_VERSION" val="1.0"/>
  <p:tag name="KSO_WM_UNIT_COLOR_SCHEME_PARENT_PAGE" val="2_9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6.xml><?xml version="1.0" encoding="utf-8"?>
<p:tagLst xmlns:p="http://schemas.openxmlformats.org/presentationml/2006/main">
  <p:tag name="AS_UNIQUEID" val="875"/>
  <p:tag name="KSO_WM_BEAUTIFY_FLAG" val="#wm#"/>
  <p:tag name="KSO_WM_TAG_VERSION" val="1.0"/>
  <p:tag name="KSO_WM_UNIT_COLOR_SCHEME_PARENT_PAGE" val="2_9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7.xml><?xml version="1.0" encoding="utf-8"?>
<p:tagLst xmlns:p="http://schemas.openxmlformats.org/presentationml/2006/main">
  <p:tag name="AS_UNIQUEID" val="876"/>
  <p:tag name="KSO_WM_BEAUTIFY_FLAG" val="#wm#"/>
  <p:tag name="KSO_WM_TAG_VERSION" val="1.0"/>
  <p:tag name="KSO_WM_UNIT_COLOR_SCHEME_PARENT_PAGE" val="2_9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8.xml><?xml version="1.0" encoding="utf-8"?>
<p:tagLst xmlns:p="http://schemas.openxmlformats.org/presentationml/2006/main">
  <p:tag name="AS_UNIQUEID" val="877"/>
  <p:tag name="KSO_WM_BEAUTIFY_FLAG" val="#wm#"/>
  <p:tag name="KSO_WM_TAG_VERSION" val="1.0"/>
  <p:tag name="KSO_WM_UNIT_COLOR_SCHEME_PARENT_PAGE" val="2_9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39.xml><?xml version="1.0" encoding="utf-8"?>
<p:tagLst xmlns:p="http://schemas.openxmlformats.org/presentationml/2006/main">
  <p:tag name="AS_UNIQUEID" val="878"/>
  <p:tag name="KSO_WM_BEAUTIFY_FLAG" val="#wm#"/>
  <p:tag name="KSO_WM_TAG_VERSION" val="1.0"/>
  <p:tag name="KSO_WM_UNIT_COLOR_SCHEME_PARENT_PAGE" val="2_9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40.xml><?xml version="1.0" encoding="utf-8"?>
<p:tagLst xmlns:p="http://schemas.openxmlformats.org/presentationml/2006/main">
  <p:tag name="AS_UNIQUEID" val="879"/>
  <p:tag name="KSO_WM_SLIDE_COLORSCHEME_VERSION" val="3.2"/>
  <p:tag name="KSO_WM_UNIT_COLOR_SCHEME_PARENT_PAGE" val="2_9"/>
  <p:tag name="KSO_WM_UNIT_COLOR_SCHEME_SHAPE_ID" val="7"/>
</p:tagLst>
</file>

<file path=ppt/tags/tag141.xml><?xml version="1.0" encoding="utf-8"?>
<p:tagLst xmlns:p="http://schemas.openxmlformats.org/presentationml/2006/main">
  <p:tag name="AS_UNIQUEID" val="880"/>
</p:tagLst>
</file>

<file path=ppt/tags/tag142.xml><?xml version="1.0" encoding="utf-8"?>
<p:tagLst xmlns:p="http://schemas.openxmlformats.org/presentationml/2006/main">
  <p:tag name="AS_UNIQUEID" val="881"/>
  <p:tag name="KSO_WM_BEAUTIFY_FLAG" val="#wm#"/>
  <p:tag name="KSO_WM_TAG_VERSION" val="1.0"/>
  <p:tag name="KSO_WM_UNIT_COLOR_SCHEME_PARENT_PAGE" val="2_10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3.xml><?xml version="1.0" encoding="utf-8"?>
<p:tagLst xmlns:p="http://schemas.openxmlformats.org/presentationml/2006/main">
  <p:tag name="AS_UNIQUEID" val="882"/>
  <p:tag name="KSO_WM_BEAUTIFY_FLAG" val="#wm#"/>
  <p:tag name="KSO_WM_TAG_VERSION" val="1.0"/>
  <p:tag name="KSO_WM_UNIT_COLOR_SCHEME_PARENT_PAGE" val="2_10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4.xml><?xml version="1.0" encoding="utf-8"?>
<p:tagLst xmlns:p="http://schemas.openxmlformats.org/presentationml/2006/main">
  <p:tag name="AS_UNIQUEID" val="883"/>
  <p:tag name="KSO_WM_BEAUTIFY_FLAG" val="#wm#"/>
  <p:tag name="KSO_WM_TAG_VERSION" val="1.0"/>
  <p:tag name="KSO_WM_UNIT_COLOR_SCHEME_PARENT_PAGE" val="2_10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5.xml><?xml version="1.0" encoding="utf-8"?>
<p:tagLst xmlns:p="http://schemas.openxmlformats.org/presentationml/2006/main">
  <p:tag name="AS_UNIQUEID" val="884"/>
  <p:tag name="KSO_WM_BEAUTIFY_FLAG" val="#wm#"/>
  <p:tag name="KSO_WM_TAG_VERSION" val="1.0"/>
  <p:tag name="KSO_WM_UNIT_COLOR_SCHEME_PARENT_PAGE" val="2_10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6.xml><?xml version="1.0" encoding="utf-8"?>
<p:tagLst xmlns:p="http://schemas.openxmlformats.org/presentationml/2006/main">
  <p:tag name="AS_UNIQUEID" val="885"/>
  <p:tag name="KSO_WM_SLIDE_COLORSCHEME_VERSION" val="3.2"/>
  <p:tag name="KSO_WM_UNIT_COLOR_SCHEME_PARENT_PAGE" val="2_10"/>
  <p:tag name="KSO_WM_UNIT_COLOR_SCHEME_SHAPE_ID" val="2"/>
</p:tagLst>
</file>

<file path=ppt/tags/tag147.xml><?xml version="1.0" encoding="utf-8"?>
<p:tagLst xmlns:p="http://schemas.openxmlformats.org/presentationml/2006/main">
  <p:tag name="AS_UNIQUEID" val="886"/>
</p:tagLst>
</file>

<file path=ppt/tags/tag148.xml><?xml version="1.0" encoding="utf-8"?>
<p:tagLst xmlns:p="http://schemas.openxmlformats.org/presentationml/2006/main">
  <p:tag name="AS_UNIQUEID" val="887"/>
  <p:tag name="KSO_WM_BEAUTIFY_FLAG" val="#wm#"/>
  <p:tag name="KSO_WM_TAG_VERSION" val="1.0"/>
  <p:tag name="KSO_WM_UNIT_COLOR_SCHEME_PARENT_PAGE" val="2_1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9.xml><?xml version="1.0" encoding="utf-8"?>
<p:tagLst xmlns:p="http://schemas.openxmlformats.org/presentationml/2006/main">
  <p:tag name="AS_UNIQUEID" val="888"/>
  <p:tag name="KSO_WM_BEAUTIFY_FLAG" val="#wm#"/>
  <p:tag name="KSO_WM_TAG_VERSION" val="1.0"/>
  <p:tag name="KSO_WM_UNIT_COLOR_SCHEME_PARENT_PAGE" val="2_1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0.xml><?xml version="1.0" encoding="utf-8"?>
<p:tagLst xmlns:p="http://schemas.openxmlformats.org/presentationml/2006/main">
  <p:tag name="AS_UNIQUEID" val="889"/>
  <p:tag name="KSO_WM_BEAUTIFY_FLAG" val="#wm#"/>
  <p:tag name="KSO_WM_TAG_VERSION" val="1.0"/>
  <p:tag name="KSO_WM_UNIT_COLOR_SCHEME_PARENT_PAGE" val="2_11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1.xml><?xml version="1.0" encoding="utf-8"?>
<p:tagLst xmlns:p="http://schemas.openxmlformats.org/presentationml/2006/main">
  <p:tag name="AS_UNIQUEID" val="890"/>
  <p:tag name="KSO_WM_BEAUTIFY_FLAG" val="#wm#"/>
  <p:tag name="KSO_WM_TAG_VERSION" val="1.0"/>
  <p:tag name="KSO_WM_UNIT_COLOR_SCHEME_PARENT_PAGE" val="2_11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2.xml><?xml version="1.0" encoding="utf-8"?>
<p:tagLst xmlns:p="http://schemas.openxmlformats.org/presentationml/2006/main">
  <p:tag name="AS_UNIQUEID" val="891"/>
  <p:tag name="KSO_WM_SLIDE_COLORSCHEME_VERSION" val="3.2"/>
  <p:tag name="KSO_WM_UNIT_COLOR_SCHEME_PARENT_PAGE" val="2_11"/>
  <p:tag name="KSO_WM_UNIT_COLOR_SCHEME_SHAPE_ID" val="6"/>
</p:tagLst>
</file>

<file path=ppt/tags/tag153.xml><?xml version="1.0" encoding="utf-8"?>
<p:tagLst xmlns:p="http://schemas.openxmlformats.org/presentationml/2006/main">
  <p:tag name="AS_UNIQUEID" val="892"/>
</p:tagLst>
</file>

<file path=ppt/tags/tag154.xml><?xml version="1.0" encoding="utf-8"?>
<p:tagLst xmlns:p="http://schemas.openxmlformats.org/presentationml/2006/main">
  <p:tag name="AS_UNIQUEID" val="893"/>
</p:tagLst>
</file>

<file path=ppt/tags/tag155.xml><?xml version="1.0" encoding="utf-8"?>
<p:tagLst xmlns:p="http://schemas.openxmlformats.org/presentationml/2006/main">
  <p:tag name="AS_UNIQUEID" val="894"/>
</p:tagLst>
</file>

<file path=ppt/tags/tag156.xml><?xml version="1.0" encoding="utf-8"?>
<p:tagLst xmlns:p="http://schemas.openxmlformats.org/presentationml/2006/main">
  <p:tag name="AS_UNIQUEID" val="895"/>
</p:tagLst>
</file>

<file path=ppt/tags/tag157.xml><?xml version="1.0" encoding="utf-8"?>
<p:tagLst xmlns:p="http://schemas.openxmlformats.org/presentationml/2006/main">
  <p:tag name="AS_UNIQUEID" val="896"/>
</p:tagLst>
</file>

<file path=ppt/tags/tag158.xml><?xml version="1.0" encoding="utf-8"?>
<p:tagLst xmlns:p="http://schemas.openxmlformats.org/presentationml/2006/main">
  <p:tag name="AS_UNIQUEID" val="897"/>
  <p:tag name="KSO_WM_BEAUTIFY_FLAG" val="#wm#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9.xml><?xml version="1.0" encoding="utf-8"?>
<p:tagLst xmlns:p="http://schemas.openxmlformats.org/presentationml/2006/main">
  <p:tag name="AS_UNIQUEID" val="898"/>
  <p:tag name="KSO_WM_BEAUTIFY_FLAG" val="#wm#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0.xml><?xml version="1.0" encoding="utf-8"?>
<p:tagLst xmlns:p="http://schemas.openxmlformats.org/presentationml/2006/main">
  <p:tag name="AS_UNIQUEID" val="899"/>
  <p:tag name="KSO_WM_BEAUTIFY_FLAG" val="#wm#"/>
  <p:tag name="KSO_WM_TAG_VERSION" val="1.0"/>
  <p:tag name="KSO_WM_UNIT_COLOR_SCHEME_PARENT_PAGE" val="1_1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1.xml><?xml version="1.0" encoding="utf-8"?>
<p:tagLst xmlns:p="http://schemas.openxmlformats.org/presentationml/2006/main">
  <p:tag name="AS_UNIQUEID" val="900"/>
  <p:tag name="KSO_WM_BEAUTIFY_FLAG" val="#wm#"/>
  <p:tag name="KSO_WM_TAG_VERSION" val="1.0"/>
  <p:tag name="KSO_WM_UNIT_COLOR_SCHEME_PARENT_PAGE" val="1_1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2.xml><?xml version="1.0" encoding="utf-8"?>
<p:tagLst xmlns:p="http://schemas.openxmlformats.org/presentationml/2006/main">
  <p:tag name="AS_UNIQUEID" val="901"/>
  <p:tag name="KSO_WM_BEAUTIFY_FLAG" val="#wm#"/>
  <p:tag name="KSO_WM_TAG_VERSION" val="1.0"/>
  <p:tag name="KSO_WM_UNIT_COLOR_SCHEME_PARENT_PAGE" val="1_1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3.xml><?xml version="1.0" encoding="utf-8"?>
<p:tagLst xmlns:p="http://schemas.openxmlformats.org/presentationml/2006/main">
  <p:tag name="AS_UNIQUEID" val="902"/>
  <p:tag name="KSO_WM_BEAUTIFY_FLAG" val="#wm#"/>
  <p:tag name="KSO_WM_SLIDE_COLORSCHEME_VERSION" val="3.2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7"/>
</p:tagLst>
</file>

<file path=ppt/tags/tag164.xml><?xml version="1.0" encoding="utf-8"?>
<p:tagLst xmlns:p="http://schemas.openxmlformats.org/presentationml/2006/main">
  <p:tag name="AS_UNIQUEID" val="903"/>
</p:tagLst>
</file>

<file path=ppt/tags/tag165.xml><?xml version="1.0" encoding="utf-8"?>
<p:tagLst xmlns:p="http://schemas.openxmlformats.org/presentationml/2006/main">
  <p:tag name="AS_UNIQUEID" val="904"/>
</p:tagLst>
</file>

<file path=ppt/tags/tag166.xml><?xml version="1.0" encoding="utf-8"?>
<p:tagLst xmlns:p="http://schemas.openxmlformats.org/presentationml/2006/main">
  <p:tag name="AS_UNIQUEID" val="905"/>
</p:tagLst>
</file>

<file path=ppt/tags/tag167.xml><?xml version="1.0" encoding="utf-8"?>
<p:tagLst xmlns:p="http://schemas.openxmlformats.org/presentationml/2006/main">
  <p:tag name="AS_UNIQUEID" val="906"/>
</p:tagLst>
</file>

<file path=ppt/tags/tag168.xml><?xml version="1.0" encoding="utf-8"?>
<p:tagLst xmlns:p="http://schemas.openxmlformats.org/presentationml/2006/main">
  <p:tag name="AS_UNIQUEID" val="907"/>
</p:tagLst>
</file>

<file path=ppt/tags/tag169.xml><?xml version="1.0" encoding="utf-8"?>
<p:tagLst xmlns:p="http://schemas.openxmlformats.org/presentationml/2006/main">
  <p:tag name="AS_UNIQUEID" val="908"/>
</p:tagLst>
</file>

<file path=ppt/tags/tag170.xml><?xml version="1.0" encoding="utf-8"?>
<p:tagLst xmlns:p="http://schemas.openxmlformats.org/presentationml/2006/main">
  <p:tag name="AS_UNIQUEID" val="909"/>
</p:tagLst>
</file>

<file path=ppt/tags/tag171.xml><?xml version="1.0" encoding="utf-8"?>
<p:tagLst xmlns:p="http://schemas.openxmlformats.org/presentationml/2006/main">
  <p:tag name="AS_UNIQUEID" val="910"/>
</p:tagLst>
</file>

<file path=ppt/tags/tag172.xml><?xml version="1.0" encoding="utf-8"?>
<p:tagLst xmlns:p="http://schemas.openxmlformats.org/presentationml/2006/main">
  <p:tag name="AS_UNIQUEID" val="911"/>
</p:tagLst>
</file>

<file path=ppt/tags/tag173.xml><?xml version="1.0" encoding="utf-8"?>
<p:tagLst xmlns:p="http://schemas.openxmlformats.org/presentationml/2006/main">
  <p:tag name="AS_UNIQUEID" val="912"/>
</p:tagLst>
</file>

<file path=ppt/tags/tag174.xml><?xml version="1.0" encoding="utf-8"?>
<p:tagLst xmlns:p="http://schemas.openxmlformats.org/presentationml/2006/main">
  <p:tag name="AS_UNIQUEID" val="913"/>
</p:tagLst>
</file>

<file path=ppt/tags/tag175.xml><?xml version="1.0" encoding="utf-8"?>
<p:tagLst xmlns:p="http://schemas.openxmlformats.org/presentationml/2006/main">
  <p:tag name="AS_UNIQUEID" val="914"/>
</p:tagLst>
</file>

<file path=ppt/tags/tag176.xml><?xml version="1.0" encoding="utf-8"?>
<p:tagLst xmlns:p="http://schemas.openxmlformats.org/presentationml/2006/main">
  <p:tag name="AS_UNIQUEID" val="915"/>
</p:tagLst>
</file>

<file path=ppt/tags/tag177.xml><?xml version="1.0" encoding="utf-8"?>
<p:tagLst xmlns:p="http://schemas.openxmlformats.org/presentationml/2006/main">
  <p:tag name="AS_UNIQUEID" val="916"/>
</p:tagLst>
</file>

<file path=ppt/tags/tag178.xml><?xml version="1.0" encoding="utf-8"?>
<p:tagLst xmlns:p="http://schemas.openxmlformats.org/presentationml/2006/main">
  <p:tag name="AS_UNIQUEID" val="917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179.xml><?xml version="1.0" encoding="utf-8"?>
<p:tagLst xmlns:p="http://schemas.openxmlformats.org/presentationml/2006/main">
  <p:tag name="AS_UNIQUEID" val="918"/>
</p:tagLst>
</file>

<file path=ppt/tags/tag180.xml><?xml version="1.0" encoding="utf-8"?>
<p:tagLst xmlns:p="http://schemas.openxmlformats.org/presentationml/2006/main">
  <p:tag name="AS_UNIQUEID" val="919"/>
</p:tagLst>
</file>

<file path=ppt/tags/tag181.xml><?xml version="1.0" encoding="utf-8"?>
<p:tagLst xmlns:p="http://schemas.openxmlformats.org/presentationml/2006/main">
  <p:tag name="AS_UNIQUEID" val="920"/>
</p:tagLst>
</file>

<file path=ppt/tags/tag182.xml><?xml version="1.0" encoding="utf-8"?>
<p:tagLst xmlns:p="http://schemas.openxmlformats.org/presentationml/2006/main">
  <p:tag name="AS_UNIQUEID" val="921"/>
</p:tagLst>
</file>

<file path=ppt/tags/tag183.xml><?xml version="1.0" encoding="utf-8"?>
<p:tagLst xmlns:p="http://schemas.openxmlformats.org/presentationml/2006/main">
  <p:tag name="AS_UNIQUEID" val="922"/>
  <p:tag name="KSO_WM_UNIT_TABLE_BEAUTIFY" val="smartTable{47f55820-bc02-4c4e-aa5b-c72e87f53988}"/>
</p:tagLst>
</file>

<file path=ppt/tags/tag184.xml><?xml version="1.0" encoding="utf-8"?>
<p:tagLst xmlns:p="http://schemas.openxmlformats.org/presentationml/2006/main">
  <p:tag name="AS_UNIQUEID" val="923"/>
</p:tagLst>
</file>

<file path=ppt/tags/tag185.xml><?xml version="1.0" encoding="utf-8"?>
<p:tagLst xmlns:p="http://schemas.openxmlformats.org/presentationml/2006/main">
  <p:tag name="AS_UNIQUEID" val="924"/>
</p:tagLst>
</file>

<file path=ppt/tags/tag186.xml><?xml version="1.0" encoding="utf-8"?>
<p:tagLst xmlns:p="http://schemas.openxmlformats.org/presentationml/2006/main">
  <p:tag name="AS_UNIQUEID" val="925"/>
</p:tagLst>
</file>

<file path=ppt/tags/tag187.xml><?xml version="1.0" encoding="utf-8"?>
<p:tagLst xmlns:p="http://schemas.openxmlformats.org/presentationml/2006/main">
  <p:tag name="AS_UNIQUEID" val="926"/>
</p:tagLst>
</file>

<file path=ppt/tags/tag188.xml><?xml version="1.0" encoding="utf-8"?>
<p:tagLst xmlns:p="http://schemas.openxmlformats.org/presentationml/2006/main">
  <p:tag name="AS_UNIQUEID" val="927"/>
</p:tagLst>
</file>

<file path=ppt/tags/tag189.xml><?xml version="1.0" encoding="utf-8"?>
<p:tagLst xmlns:p="http://schemas.openxmlformats.org/presentationml/2006/main">
  <p:tag name="AS_UNIQUEID" val="928"/>
</p:tagLst>
</file>

<file path=ppt/tags/tag190.xml><?xml version="1.0" encoding="utf-8"?>
<p:tagLst xmlns:p="http://schemas.openxmlformats.org/presentationml/2006/main">
  <p:tag name="AS_UNIQUEID" val="929"/>
</p:tagLst>
</file>

<file path=ppt/tags/tag191.xml><?xml version="1.0" encoding="utf-8"?>
<p:tagLst xmlns:p="http://schemas.openxmlformats.org/presentationml/2006/main">
  <p:tag name="AS_UNIQUEID" val="930"/>
</p:tagLst>
</file>

<file path=ppt/tags/tag192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93.xml><?xml version="1.0" encoding="utf-8"?>
<p:tagLst xmlns:p="http://schemas.openxmlformats.org/presentationml/2006/main">
  <p:tag name="AS_UNIQUEID" val="931"/>
</p:tagLst>
</file>

<file path=ppt/tags/tag194.xml><?xml version="1.0" encoding="utf-8"?>
<p:tagLst xmlns:p="http://schemas.openxmlformats.org/presentationml/2006/main">
  <p:tag name="AS_UNIQUEID" val="932"/>
</p:tagLst>
</file>

<file path=ppt/tags/tag195.xml><?xml version="1.0" encoding="utf-8"?>
<p:tagLst xmlns:p="http://schemas.openxmlformats.org/presentationml/2006/main">
  <p:tag name="AS_UNIQUEID" val="933"/>
</p:tagLst>
</file>

<file path=ppt/tags/tag196.xml><?xml version="1.0" encoding="utf-8"?>
<p:tagLst xmlns:p="http://schemas.openxmlformats.org/presentationml/2006/main">
  <p:tag name="AS_UNIQUEID" val="934"/>
</p:tagLst>
</file>

<file path=ppt/tags/tag197.xml><?xml version="1.0" encoding="utf-8"?>
<p:tagLst xmlns:p="http://schemas.openxmlformats.org/presentationml/2006/main">
  <p:tag name="AS_UNIQUEID" val="935"/>
</p:tagLst>
</file>

<file path=ppt/tags/tag198.xml><?xml version="1.0" encoding="utf-8"?>
<p:tagLst xmlns:p="http://schemas.openxmlformats.org/presentationml/2006/main">
  <p:tag name="AS_UNIQUEID" val="936"/>
</p:tagLst>
</file>

<file path=ppt/tags/tag199.xml><?xml version="1.0" encoding="utf-8"?>
<p:tagLst xmlns:p="http://schemas.openxmlformats.org/presentationml/2006/main">
  <p:tag name="AS_UNIQUEID" val="937"/>
</p:tagLst>
</file>

<file path=ppt/tags/tag200.xml><?xml version="1.0" encoding="utf-8"?>
<p:tagLst xmlns:p="http://schemas.openxmlformats.org/presentationml/2006/main">
  <p:tag name="AS_UNIQUEID" val="938"/>
</p:tagLst>
</file>

<file path=ppt/tags/tag201.xml><?xml version="1.0" encoding="utf-8"?>
<p:tagLst xmlns:p="http://schemas.openxmlformats.org/presentationml/2006/main">
  <p:tag name="AS_UNIQUEID" val="939"/>
</p:tagLst>
</file>

<file path=ppt/tags/tag202.xml><?xml version="1.0" encoding="utf-8"?>
<p:tagLst xmlns:p="http://schemas.openxmlformats.org/presentationml/2006/main">
  <p:tag name="AS_UNIQUEID" val="940"/>
</p:tagLst>
</file>

<file path=ppt/tags/tag203.xml><?xml version="1.0" encoding="utf-8"?>
<p:tagLst xmlns:p="http://schemas.openxmlformats.org/presentationml/2006/main">
  <p:tag name="AS_UNIQUEID" val="941"/>
</p:tagLst>
</file>

<file path=ppt/tags/tag204.xml><?xml version="1.0" encoding="utf-8"?>
<p:tagLst xmlns:p="http://schemas.openxmlformats.org/presentationml/2006/main">
  <p:tag name="AS_UNIQUEID" val="942"/>
</p:tagLst>
</file>

<file path=ppt/tags/tag205.xml><?xml version="1.0" encoding="utf-8"?>
<p:tagLst xmlns:p="http://schemas.openxmlformats.org/presentationml/2006/main">
  <p:tag name="AS_UNIQUEID" val="943"/>
</p:tagLst>
</file>

<file path=ppt/tags/tag206.xml><?xml version="1.0" encoding="utf-8"?>
<p:tagLst xmlns:p="http://schemas.openxmlformats.org/presentationml/2006/main">
  <p:tag name="AS_UNIQUEID" val="944"/>
</p:tagLst>
</file>

<file path=ppt/tags/tag207.xml><?xml version="1.0" encoding="utf-8"?>
<p:tagLst xmlns:p="http://schemas.openxmlformats.org/presentationml/2006/main">
  <p:tag name="AS_UNIQUEID" val="945"/>
</p:tagLst>
</file>

<file path=ppt/tags/tag208.xml><?xml version="1.0" encoding="utf-8"?>
<p:tagLst xmlns:p="http://schemas.openxmlformats.org/presentationml/2006/main">
  <p:tag name="AS_UNIQUEID" val="946"/>
</p:tagLst>
</file>

<file path=ppt/tags/tag209.xml><?xml version="1.0" encoding="utf-8"?>
<p:tagLst xmlns:p="http://schemas.openxmlformats.org/presentationml/2006/main">
  <p:tag name="AS_UNIQUEID" val="947"/>
</p:tagLst>
</file>

<file path=ppt/tags/tag210.xml><?xml version="1.0" encoding="utf-8"?>
<p:tagLst xmlns:p="http://schemas.openxmlformats.org/presentationml/2006/main">
  <p:tag name="AS_UNIQUEID" val="948"/>
</p:tagLst>
</file>

<file path=ppt/tags/tag211.xml><?xml version="1.0" encoding="utf-8"?>
<p:tagLst xmlns:p="http://schemas.openxmlformats.org/presentationml/2006/main">
  <p:tag name="AS_UNIQUEID" val="949"/>
</p:tagLst>
</file>

<file path=ppt/tags/tag212.xml><?xml version="1.0" encoding="utf-8"?>
<p:tagLst xmlns:p="http://schemas.openxmlformats.org/presentationml/2006/main">
  <p:tag name="AS_UNIQUEID" val="950"/>
</p:tagLst>
</file>

<file path=ppt/tags/tag213.xml><?xml version="1.0" encoding="utf-8"?>
<p:tagLst xmlns:p="http://schemas.openxmlformats.org/presentationml/2006/main">
  <p:tag name="AS_UNIQUEID" val="951"/>
</p:tagLst>
</file>

<file path=ppt/tags/tag214.xml><?xml version="1.0" encoding="utf-8"?>
<p:tagLst xmlns:p="http://schemas.openxmlformats.org/presentationml/2006/main">
  <p:tag name="AS_UNIQUEID" val="952"/>
</p:tagLst>
</file>

<file path=ppt/tags/tag215.xml><?xml version="1.0" encoding="utf-8"?>
<p:tagLst xmlns:p="http://schemas.openxmlformats.org/presentationml/2006/main">
  <p:tag name="AS_UNIQUEID" val="953"/>
</p:tagLst>
</file>

<file path=ppt/tags/tag216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17.xml><?xml version="1.0" encoding="utf-8"?>
<p:tagLst xmlns:p="http://schemas.openxmlformats.org/presentationml/2006/main">
  <p:tag name="AS_UNIQUEID" val="954"/>
</p:tagLst>
</file>

<file path=ppt/tags/tag218.xml><?xml version="1.0" encoding="utf-8"?>
<p:tagLst xmlns:p="http://schemas.openxmlformats.org/presentationml/2006/main">
  <p:tag name="AS_UNIQUEID" val="955"/>
</p:tagLst>
</file>

<file path=ppt/tags/tag219.xml><?xml version="1.0" encoding="utf-8"?>
<p:tagLst xmlns:p="http://schemas.openxmlformats.org/presentationml/2006/main">
  <p:tag name="AS_UNIQUEID" val="956"/>
</p:tagLst>
</file>

<file path=ppt/tags/tag220.xml><?xml version="1.0" encoding="utf-8"?>
<p:tagLst xmlns:p="http://schemas.openxmlformats.org/presentationml/2006/main">
  <p:tag name="AS_UNIQUEID" val="957"/>
</p:tagLst>
</file>

<file path=ppt/tags/tag221.xml><?xml version="1.0" encoding="utf-8"?>
<p:tagLst xmlns:p="http://schemas.openxmlformats.org/presentationml/2006/main">
  <p:tag name="AS_UNIQUEID" val="958"/>
</p:tagLst>
</file>

<file path=ppt/tags/tag222.xml><?xml version="1.0" encoding="utf-8"?>
<p:tagLst xmlns:p="http://schemas.openxmlformats.org/presentationml/2006/main">
  <p:tag name="AS_UNIQUEID" val="959"/>
</p:tagLst>
</file>

<file path=ppt/tags/tag223.xml><?xml version="1.0" encoding="utf-8"?>
<p:tagLst xmlns:p="http://schemas.openxmlformats.org/presentationml/2006/main">
  <p:tag name="AS_UNIQUEID" val="960"/>
</p:tagLst>
</file>

<file path=ppt/tags/tag224.xml><?xml version="1.0" encoding="utf-8"?>
<p:tagLst xmlns:p="http://schemas.openxmlformats.org/presentationml/2006/main">
  <p:tag name="AS_UNIQUEID" val="961"/>
</p:tagLst>
</file>

<file path=ppt/tags/tag225.xml><?xml version="1.0" encoding="utf-8"?>
<p:tagLst xmlns:p="http://schemas.openxmlformats.org/presentationml/2006/main">
  <p:tag name="AS_UNIQUEID" val="962"/>
</p:tagLst>
</file>

<file path=ppt/tags/tag226.xml><?xml version="1.0" encoding="utf-8"?>
<p:tagLst xmlns:p="http://schemas.openxmlformats.org/presentationml/2006/main">
  <p:tag name="AS_UNIQUEID" val="963"/>
</p:tagLst>
</file>

<file path=ppt/tags/tag227.xml><?xml version="1.0" encoding="utf-8"?>
<p:tagLst xmlns:p="http://schemas.openxmlformats.org/presentationml/2006/main">
  <p:tag name="AS_UNIQUEID" val="964"/>
</p:tagLst>
</file>

<file path=ppt/tags/tag228.xml><?xml version="1.0" encoding="utf-8"?>
<p:tagLst xmlns:p="http://schemas.openxmlformats.org/presentationml/2006/main">
  <p:tag name="AS_UNIQUEID" val="965"/>
</p:tagLst>
</file>

<file path=ppt/tags/tag229.xml><?xml version="1.0" encoding="utf-8"?>
<p:tagLst xmlns:p="http://schemas.openxmlformats.org/presentationml/2006/main">
  <p:tag name="AS_UNIQUEID" val="966"/>
</p:tagLst>
</file>

<file path=ppt/tags/tag230.xml><?xml version="1.0" encoding="utf-8"?>
<p:tagLst xmlns:p="http://schemas.openxmlformats.org/presentationml/2006/main">
  <p:tag name="AS_UNIQUEID" val="739"/>
</p:tagLst>
</file>

<file path=ppt/tags/tag231.xml><?xml version="1.0" encoding="utf-8"?>
<p:tagLst xmlns:p="http://schemas.openxmlformats.org/presentationml/2006/main">
  <p:tag name="AS_UNIQUEID" val="967"/>
</p:tagLst>
</file>

<file path=ppt/tags/tag232.xml><?xml version="1.0" encoding="utf-8"?>
<p:tagLst xmlns:p="http://schemas.openxmlformats.org/presentationml/2006/main">
  <p:tag name="AS_UNIQUEID" val="968"/>
</p:tagLst>
</file>

<file path=ppt/tags/tag233.xml><?xml version="1.0" encoding="utf-8"?>
<p:tagLst xmlns:p="http://schemas.openxmlformats.org/presentationml/2006/main">
  <p:tag name="AS_UNIQUEID" val="969"/>
</p:tagLst>
</file>

<file path=ppt/tags/tag234.xml><?xml version="1.0" encoding="utf-8"?>
<p:tagLst xmlns:p="http://schemas.openxmlformats.org/presentationml/2006/main">
  <p:tag name="AS_UNIQUEID" val="970"/>
</p:tagLst>
</file>

<file path=ppt/tags/tag235.xml><?xml version="1.0" encoding="utf-8"?>
<p:tagLst xmlns:p="http://schemas.openxmlformats.org/presentationml/2006/main">
  <p:tag name="AS_UNIQUEID" val="971"/>
</p:tagLst>
</file>

<file path=ppt/tags/tag236.xml><?xml version="1.0" encoding="utf-8"?>
<p:tagLst xmlns:p="http://schemas.openxmlformats.org/presentationml/2006/main">
  <p:tag name="AS_UNIQUEID" val="972"/>
</p:tagLst>
</file>

<file path=ppt/tags/tag237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38.xml><?xml version="1.0" encoding="utf-8"?>
<p:tagLst xmlns:p="http://schemas.openxmlformats.org/presentationml/2006/main">
  <p:tag name="AS_UNIQUEID" val="973"/>
</p:tagLst>
</file>

<file path=ppt/tags/tag239.xml><?xml version="1.0" encoding="utf-8"?>
<p:tagLst xmlns:p="http://schemas.openxmlformats.org/presentationml/2006/main">
  <p:tag name="AS_UNIQUEID" val="974"/>
</p:tagLst>
</file>

<file path=ppt/tags/tag240.xml><?xml version="1.0" encoding="utf-8"?>
<p:tagLst xmlns:p="http://schemas.openxmlformats.org/presentationml/2006/main">
  <p:tag name="AS_UNIQUEID" val="975"/>
</p:tagLst>
</file>

<file path=ppt/tags/tag241.xml><?xml version="1.0" encoding="utf-8"?>
<p:tagLst xmlns:p="http://schemas.openxmlformats.org/presentationml/2006/main">
  <p:tag name="AS_UNIQUEID" val="976"/>
</p:tagLst>
</file>

<file path=ppt/tags/tag242.xml><?xml version="1.0" encoding="utf-8"?>
<p:tagLst xmlns:p="http://schemas.openxmlformats.org/presentationml/2006/main">
  <p:tag name="AS_UNIQUEID" val="977"/>
</p:tagLst>
</file>

<file path=ppt/tags/tag243.xml><?xml version="1.0" encoding="utf-8"?>
<p:tagLst xmlns:p="http://schemas.openxmlformats.org/presentationml/2006/main">
  <p:tag name="AS_UNIQUEID" val="978"/>
</p:tagLst>
</file>

<file path=ppt/tags/tag244.xml><?xml version="1.0" encoding="utf-8"?>
<p:tagLst xmlns:p="http://schemas.openxmlformats.org/presentationml/2006/main">
  <p:tag name="AS_UNIQUEID" val="979"/>
</p:tagLst>
</file>

<file path=ppt/tags/tag245.xml><?xml version="1.0" encoding="utf-8"?>
<p:tagLst xmlns:p="http://schemas.openxmlformats.org/presentationml/2006/main">
  <p:tag name="AS_UNIQUEID" val="980"/>
</p:tagLst>
</file>

<file path=ppt/tags/tag246.xml><?xml version="1.0" encoding="utf-8"?>
<p:tagLst xmlns:p="http://schemas.openxmlformats.org/presentationml/2006/main">
  <p:tag name="AS_UNIQUEID" val="981"/>
</p:tagLst>
</file>

<file path=ppt/tags/tag247.xml><?xml version="1.0" encoding="utf-8"?>
<p:tagLst xmlns:p="http://schemas.openxmlformats.org/presentationml/2006/main">
  <p:tag name="AS_UNIQUEID" val="982"/>
</p:tagLst>
</file>

<file path=ppt/tags/tag248.xml><?xml version="1.0" encoding="utf-8"?>
<p:tagLst xmlns:p="http://schemas.openxmlformats.org/presentationml/2006/main">
  <p:tag name="AS_UNIQUEID" val="983"/>
</p:tagLst>
</file>

<file path=ppt/tags/tag249.xml><?xml version="1.0" encoding="utf-8"?>
<p:tagLst xmlns:p="http://schemas.openxmlformats.org/presentationml/2006/main">
  <p:tag name="AS_UNIQUEID" val="984"/>
</p:tagLst>
</file>

<file path=ppt/tags/tag250.xml><?xml version="1.0" encoding="utf-8"?>
<p:tagLst xmlns:p="http://schemas.openxmlformats.org/presentationml/2006/main">
  <p:tag name="AS_UNIQUEID" val="985"/>
</p:tagLst>
</file>

<file path=ppt/tags/tag251.xml><?xml version="1.0" encoding="utf-8"?>
<p:tagLst xmlns:p="http://schemas.openxmlformats.org/presentationml/2006/main">
  <p:tag name="AS_UNIQUEID" val="986"/>
</p:tagLst>
</file>

<file path=ppt/tags/tag252.xml><?xml version="1.0" encoding="utf-8"?>
<p:tagLst xmlns:p="http://schemas.openxmlformats.org/presentationml/2006/main">
  <p:tag name="AS_UNIQUEID" val="987"/>
</p:tagLst>
</file>

<file path=ppt/tags/tag253.xml><?xml version="1.0" encoding="utf-8"?>
<p:tagLst xmlns:p="http://schemas.openxmlformats.org/presentationml/2006/main">
  <p:tag name="AS_UNIQUEID" val="988"/>
</p:tagLst>
</file>

<file path=ppt/tags/tag254.xml><?xml version="1.0" encoding="utf-8"?>
<p:tagLst xmlns:p="http://schemas.openxmlformats.org/presentationml/2006/main">
  <p:tag name="AS_UNIQUEID" val="989"/>
</p:tagLst>
</file>

<file path=ppt/tags/tag255.xml><?xml version="1.0" encoding="utf-8"?>
<p:tagLst xmlns:p="http://schemas.openxmlformats.org/presentationml/2006/main">
  <p:tag name="AS_UNIQUEID" val="990"/>
</p:tagLst>
</file>

<file path=ppt/tags/tag256.xml><?xml version="1.0" encoding="utf-8"?>
<p:tagLst xmlns:p="http://schemas.openxmlformats.org/presentationml/2006/main">
  <p:tag name="AS_UNIQUEID" val="991"/>
</p:tagLst>
</file>

<file path=ppt/tags/tag257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58.xml><?xml version="1.0" encoding="utf-8"?>
<p:tagLst xmlns:p="http://schemas.openxmlformats.org/presentationml/2006/main">
  <p:tag name="AS_UNIQUEID" val="992"/>
</p:tagLst>
</file>

<file path=ppt/tags/tag259.xml><?xml version="1.0" encoding="utf-8"?>
<p:tagLst xmlns:p="http://schemas.openxmlformats.org/presentationml/2006/main">
  <p:tag name="AS_UNIQUEID" val="993"/>
</p:tagLst>
</file>

<file path=ppt/tags/tag260.xml><?xml version="1.0" encoding="utf-8"?>
<p:tagLst xmlns:p="http://schemas.openxmlformats.org/presentationml/2006/main">
  <p:tag name="AS_UNIQUEID" val="994"/>
</p:tagLst>
</file>

<file path=ppt/tags/tag261.xml><?xml version="1.0" encoding="utf-8"?>
<p:tagLst xmlns:p="http://schemas.openxmlformats.org/presentationml/2006/main">
  <p:tag name="AS_UNIQUEID" val="995"/>
</p:tagLst>
</file>

<file path=ppt/tags/tag262.xml><?xml version="1.0" encoding="utf-8"?>
<p:tagLst xmlns:p="http://schemas.openxmlformats.org/presentationml/2006/main">
  <p:tag name="AS_UNIQUEID" val="996"/>
</p:tagLst>
</file>

<file path=ppt/tags/tag263.xml><?xml version="1.0" encoding="utf-8"?>
<p:tagLst xmlns:p="http://schemas.openxmlformats.org/presentationml/2006/main">
  <p:tag name="AS_UNIQUEID" val="997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264.xml><?xml version="1.0" encoding="utf-8"?>
<p:tagLst xmlns:p="http://schemas.openxmlformats.org/presentationml/2006/main">
  <p:tag name="AS_UNIQUEID" val="998"/>
</p:tagLst>
</file>

<file path=ppt/tags/tag265.xml><?xml version="1.0" encoding="utf-8"?>
<p:tagLst xmlns:p="http://schemas.openxmlformats.org/presentationml/2006/main">
  <p:tag name="AS_UNIQUEID" val="999"/>
</p:tagLst>
</file>

<file path=ppt/tags/tag266.xml><?xml version="1.0" encoding="utf-8"?>
<p:tagLst xmlns:p="http://schemas.openxmlformats.org/presentationml/2006/main">
  <p:tag name="AS_UNIQUEID" val="1000"/>
</p:tagLst>
</file>

<file path=ppt/tags/tag267.xml><?xml version="1.0" encoding="utf-8"?>
<p:tagLst xmlns:p="http://schemas.openxmlformats.org/presentationml/2006/main">
  <p:tag name="AS_UNIQUEID" val="1001"/>
</p:tagLst>
</file>

<file path=ppt/tags/tag268.xml><?xml version="1.0" encoding="utf-8"?>
<p:tagLst xmlns:p="http://schemas.openxmlformats.org/presentationml/2006/main">
  <p:tag name="AS_UNIQUEID" val="1002"/>
  <p:tag name="KSO_WM_UNIT_TABLE_BEAUTIFY" val="smartTable{47f55820-bc02-4c4e-aa5b-c72e87f53988}"/>
</p:tagLst>
</file>

<file path=ppt/tags/tag269.xml><?xml version="1.0" encoding="utf-8"?>
<p:tagLst xmlns:p="http://schemas.openxmlformats.org/presentationml/2006/main">
  <p:tag name="AS_UNIQUEID" val="1003"/>
</p:tagLst>
</file>

<file path=ppt/tags/tag270.xml><?xml version="1.0" encoding="utf-8"?>
<p:tagLst xmlns:p="http://schemas.openxmlformats.org/presentationml/2006/main">
  <p:tag name="AS_UNIQUEID" val="1004"/>
</p:tagLst>
</file>

<file path=ppt/tags/tag271.xml><?xml version="1.0" encoding="utf-8"?>
<p:tagLst xmlns:p="http://schemas.openxmlformats.org/presentationml/2006/main">
  <p:tag name="AS_UNIQUEID" val="1005"/>
</p:tagLst>
</file>

<file path=ppt/tags/tag272.xml><?xml version="1.0" encoding="utf-8"?>
<p:tagLst xmlns:p="http://schemas.openxmlformats.org/presentationml/2006/main">
  <p:tag name="AS_UNIQUEID" val="1006"/>
</p:tagLst>
</file>

<file path=ppt/tags/tag273.xml><?xml version="1.0" encoding="utf-8"?>
<p:tagLst xmlns:p="http://schemas.openxmlformats.org/presentationml/2006/main">
  <p:tag name="AS_UNIQUEID" val="1007"/>
</p:tagLst>
</file>

<file path=ppt/tags/tag274.xml><?xml version="1.0" encoding="utf-8"?>
<p:tagLst xmlns:p="http://schemas.openxmlformats.org/presentationml/2006/main">
  <p:tag name="AS_UNIQUEID" val="1008"/>
</p:tagLst>
</file>

<file path=ppt/tags/tag275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76.xml><?xml version="1.0" encoding="utf-8"?>
<p:tagLst xmlns:p="http://schemas.openxmlformats.org/presentationml/2006/main">
  <p:tag name="AS_UNIQUEID" val="1009"/>
</p:tagLst>
</file>

<file path=ppt/tags/tag277.xml><?xml version="1.0" encoding="utf-8"?>
<p:tagLst xmlns:p="http://schemas.openxmlformats.org/presentationml/2006/main">
  <p:tag name="AS_UNIQUEID" val="1010"/>
</p:tagLst>
</file>

<file path=ppt/tags/tag278.xml><?xml version="1.0" encoding="utf-8"?>
<p:tagLst xmlns:p="http://schemas.openxmlformats.org/presentationml/2006/main">
  <p:tag name="AS_UNIQUEID" val="1011"/>
</p:tagLst>
</file>

<file path=ppt/tags/tag279.xml><?xml version="1.0" encoding="utf-8"?>
<p:tagLst xmlns:p="http://schemas.openxmlformats.org/presentationml/2006/main">
  <p:tag name="AS_UNIQUEID" val="1012"/>
</p:tagLst>
</file>

<file path=ppt/tags/tag280.xml><?xml version="1.0" encoding="utf-8"?>
<p:tagLst xmlns:p="http://schemas.openxmlformats.org/presentationml/2006/main">
  <p:tag name="AS_UNIQUEID" val="1013"/>
</p:tagLst>
</file>

<file path=ppt/tags/tag281.xml><?xml version="1.0" encoding="utf-8"?>
<p:tagLst xmlns:p="http://schemas.openxmlformats.org/presentationml/2006/main">
  <p:tag name="AS_UNIQUEID" val="1014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282.xml><?xml version="1.0" encoding="utf-8"?>
<p:tagLst xmlns:p="http://schemas.openxmlformats.org/presentationml/2006/main">
  <p:tag name="AS_UNIQUEID" val="1015"/>
</p:tagLst>
</file>

<file path=ppt/tags/tag283.xml><?xml version="1.0" encoding="utf-8"?>
<p:tagLst xmlns:p="http://schemas.openxmlformats.org/presentationml/2006/main">
  <p:tag name="AS_UNIQUEID" val="1016"/>
</p:tagLst>
</file>

<file path=ppt/tags/tag284.xml><?xml version="1.0" encoding="utf-8"?>
<p:tagLst xmlns:p="http://schemas.openxmlformats.org/presentationml/2006/main">
  <p:tag name="AS_UNIQUEID" val="1017"/>
</p:tagLst>
</file>

<file path=ppt/tags/tag285.xml><?xml version="1.0" encoding="utf-8"?>
<p:tagLst xmlns:p="http://schemas.openxmlformats.org/presentationml/2006/main">
  <p:tag name="AS_UNIQUEID" val="1018"/>
</p:tagLst>
</file>

<file path=ppt/tags/tag286.xml><?xml version="1.0" encoding="utf-8"?>
<p:tagLst xmlns:p="http://schemas.openxmlformats.org/presentationml/2006/main">
  <p:tag name="AS_UNIQUEID" val="1019"/>
  <p:tag name="KSO_WM_UNIT_TABLE_BEAUTIFY" val="smartTable{47f55820-bc02-4c4e-aa5b-c72e87f53988}"/>
</p:tagLst>
</file>

<file path=ppt/tags/tag287.xml><?xml version="1.0" encoding="utf-8"?>
<p:tagLst xmlns:p="http://schemas.openxmlformats.org/presentationml/2006/main">
  <p:tag name="AS_UNIQUEID" val="1020"/>
</p:tagLst>
</file>

<file path=ppt/tags/tag288.xml><?xml version="1.0" encoding="utf-8"?>
<p:tagLst xmlns:p="http://schemas.openxmlformats.org/presentationml/2006/main">
  <p:tag name="AS_UNIQUEID" val="1021"/>
</p:tagLst>
</file>

<file path=ppt/tags/tag289.xml><?xml version="1.0" encoding="utf-8"?>
<p:tagLst xmlns:p="http://schemas.openxmlformats.org/presentationml/2006/main">
  <p:tag name="AS_UNIQUEID" val="1022"/>
</p:tagLst>
</file>

<file path=ppt/tags/tag290.xml><?xml version="1.0" encoding="utf-8"?>
<p:tagLst xmlns:p="http://schemas.openxmlformats.org/presentationml/2006/main">
  <p:tag name="AS_UNIQUEID" val="1023"/>
</p:tagLst>
</file>

<file path=ppt/tags/tag291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292.xml><?xml version="1.0" encoding="utf-8"?>
<p:tagLst xmlns:p="http://schemas.openxmlformats.org/presentationml/2006/main">
  <p:tag name="AS_UNIQUEID" val="1024"/>
</p:tagLst>
</file>

<file path=ppt/tags/tag293.xml><?xml version="1.0" encoding="utf-8"?>
<p:tagLst xmlns:p="http://schemas.openxmlformats.org/presentationml/2006/main">
  <p:tag name="AS_UNIQUEID" val="1025"/>
</p:tagLst>
</file>

<file path=ppt/tags/tag294.xml><?xml version="1.0" encoding="utf-8"?>
<p:tagLst xmlns:p="http://schemas.openxmlformats.org/presentationml/2006/main">
  <p:tag name="AS_UNIQUEID" val="1026"/>
</p:tagLst>
</file>

<file path=ppt/tags/tag295.xml><?xml version="1.0" encoding="utf-8"?>
<p:tagLst xmlns:p="http://schemas.openxmlformats.org/presentationml/2006/main">
  <p:tag name="AS_UNIQUEID" val="1027"/>
</p:tagLst>
</file>

<file path=ppt/tags/tag296.xml><?xml version="1.0" encoding="utf-8"?>
<p:tagLst xmlns:p="http://schemas.openxmlformats.org/presentationml/2006/main">
  <p:tag name="AS_UNIQUEID" val="1028"/>
</p:tagLst>
</file>

<file path=ppt/tags/tag297.xml><?xml version="1.0" encoding="utf-8"?>
<p:tagLst xmlns:p="http://schemas.openxmlformats.org/presentationml/2006/main">
  <p:tag name="AS_UNIQUEID" val="1029"/>
</p:tagLst>
</file>

<file path=ppt/tags/tag298.xml><?xml version="1.0" encoding="utf-8"?>
<p:tagLst xmlns:p="http://schemas.openxmlformats.org/presentationml/2006/main">
  <p:tag name="AS_UNIQUEID" val="1030"/>
</p:tagLst>
</file>

<file path=ppt/tags/tag299.xml><?xml version="1.0" encoding="utf-8"?>
<p:tagLst xmlns:p="http://schemas.openxmlformats.org/presentationml/2006/main">
  <p:tag name="AS_UNIQUEID" val="1031"/>
</p:tagLst>
</file>

<file path=ppt/tags/tag300.xml><?xml version="1.0" encoding="utf-8"?>
<p:tagLst xmlns:p="http://schemas.openxmlformats.org/presentationml/2006/main">
  <p:tag name="AS_UNIQUEID" val="1032"/>
</p:tagLst>
</file>

<file path=ppt/tags/tag301.xml><?xml version="1.0" encoding="utf-8"?>
<p:tagLst xmlns:p="http://schemas.openxmlformats.org/presentationml/2006/main">
  <p:tag name="AS_UNIQUEID" val="1033"/>
</p:tagLst>
</file>

<file path=ppt/tags/tag302.xml><?xml version="1.0" encoding="utf-8"?>
<p:tagLst xmlns:p="http://schemas.openxmlformats.org/presentationml/2006/main">
  <p:tag name="AS_UNIQUEID" val="1034"/>
</p:tagLst>
</file>

<file path=ppt/tags/tag303.xml><?xml version="1.0" encoding="utf-8"?>
<p:tagLst xmlns:p="http://schemas.openxmlformats.org/presentationml/2006/main">
  <p:tag name="AS_UNIQUEID" val="1035"/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304.xml><?xml version="1.0" encoding="utf-8"?>
<p:tagLst xmlns:p="http://schemas.openxmlformats.org/presentationml/2006/main">
  <p:tag name="AS_UNIQUEID" val="1036"/>
</p:tagLst>
</file>

<file path=ppt/tags/tag305.xml><?xml version="1.0" encoding="utf-8"?>
<p:tagLst xmlns:p="http://schemas.openxmlformats.org/presentationml/2006/main">
  <p:tag name="AS_UNIQUEID" val="1037"/>
</p:tagLst>
</file>

<file path=ppt/tags/tag306.xml><?xml version="1.0" encoding="utf-8"?>
<p:tagLst xmlns:p="http://schemas.openxmlformats.org/presentationml/2006/main">
  <p:tag name="AS_UNIQUEID" val="1038"/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307.xml><?xml version="1.0" encoding="utf-8"?>
<p:tagLst xmlns:p="http://schemas.openxmlformats.org/presentationml/2006/main">
  <p:tag name="AS_UNIQUEID" val="1039"/>
</p:tagLst>
</file>

<file path=ppt/tags/tag308.xml><?xml version="1.0" encoding="utf-8"?>
<p:tagLst xmlns:p="http://schemas.openxmlformats.org/presentationml/2006/main">
  <p:tag name="AS_UNIQUEID" val="1040"/>
</p:tagLst>
</file>

<file path=ppt/tags/tag309.xml><?xml version="1.0" encoding="utf-8"?>
<p:tagLst xmlns:p="http://schemas.openxmlformats.org/presentationml/2006/main">
  <p:tag name="AS_UNIQUEID" val="1041"/>
</p:tagLst>
</file>

<file path=ppt/tags/tag310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11.xml><?xml version="1.0" encoding="utf-8"?>
<p:tagLst xmlns:p="http://schemas.openxmlformats.org/presentationml/2006/main">
  <p:tag name="AS_UNIQUEID" val="1042"/>
</p:tagLst>
</file>

<file path=ppt/tags/tag312.xml><?xml version="1.0" encoding="utf-8"?>
<p:tagLst xmlns:p="http://schemas.openxmlformats.org/presentationml/2006/main">
  <p:tag name="AS_UNIQUEID" val="1043"/>
</p:tagLst>
</file>

<file path=ppt/tags/tag313.xml><?xml version="1.0" encoding="utf-8"?>
<p:tagLst xmlns:p="http://schemas.openxmlformats.org/presentationml/2006/main">
  <p:tag name="AS_UNIQUEID" val="1044"/>
</p:tagLst>
</file>

<file path=ppt/tags/tag314.xml><?xml version="1.0" encoding="utf-8"?>
<p:tagLst xmlns:p="http://schemas.openxmlformats.org/presentationml/2006/main">
  <p:tag name="AS_UNIQUEID" val="1045"/>
</p:tagLst>
</file>

<file path=ppt/tags/tag315.xml><?xml version="1.0" encoding="utf-8"?>
<p:tagLst xmlns:p="http://schemas.openxmlformats.org/presentationml/2006/main">
  <p:tag name="AS_UNIQUEID" val="1046"/>
</p:tagLst>
</file>

<file path=ppt/tags/tag316.xml><?xml version="1.0" encoding="utf-8"?>
<p:tagLst xmlns:p="http://schemas.openxmlformats.org/presentationml/2006/main">
  <p:tag name="AS_UNIQUEID" val="1047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17.xml><?xml version="1.0" encoding="utf-8"?>
<p:tagLst xmlns:p="http://schemas.openxmlformats.org/presentationml/2006/main">
  <p:tag name="AS_UNIQUEID" val="1048"/>
</p:tagLst>
</file>

<file path=ppt/tags/tag318.xml><?xml version="1.0" encoding="utf-8"?>
<p:tagLst xmlns:p="http://schemas.openxmlformats.org/presentationml/2006/main">
  <p:tag name="AS_UNIQUEID" val="1049"/>
</p:tagLst>
</file>

<file path=ppt/tags/tag319.xml><?xml version="1.0" encoding="utf-8"?>
<p:tagLst xmlns:p="http://schemas.openxmlformats.org/presentationml/2006/main">
  <p:tag name="AS_UNIQUEID" val="1050"/>
</p:tagLst>
</file>

<file path=ppt/tags/tag320.xml><?xml version="1.0" encoding="utf-8"?>
<p:tagLst xmlns:p="http://schemas.openxmlformats.org/presentationml/2006/main">
  <p:tag name="AS_UNIQUEID" val="1051"/>
</p:tagLst>
</file>

<file path=ppt/tags/tag321.xml><?xml version="1.0" encoding="utf-8"?>
<p:tagLst xmlns:p="http://schemas.openxmlformats.org/presentationml/2006/main">
  <p:tag name="AS_UNIQUEID" val="1052"/>
  <p:tag name="KSO_WM_UNIT_TABLE_BEAUTIFY" val="smartTable{47f55820-bc02-4c4e-aa5b-c72e87f53988}"/>
</p:tagLst>
</file>

<file path=ppt/tags/tag322.xml><?xml version="1.0" encoding="utf-8"?>
<p:tagLst xmlns:p="http://schemas.openxmlformats.org/presentationml/2006/main">
  <p:tag name="AS_UNIQUEID" val="1053"/>
</p:tagLst>
</file>

<file path=ppt/tags/tag323.xml><?xml version="1.0" encoding="utf-8"?>
<p:tagLst xmlns:p="http://schemas.openxmlformats.org/presentationml/2006/main">
  <p:tag name="AS_UNIQUEID" val="1054"/>
</p:tagLst>
</file>

<file path=ppt/tags/tag324.xml><?xml version="1.0" encoding="utf-8"?>
<p:tagLst xmlns:p="http://schemas.openxmlformats.org/presentationml/2006/main">
  <p:tag name="AS_UNIQUEID" val="1055"/>
</p:tagLst>
</file>

<file path=ppt/tags/tag325.xml><?xml version="1.0" encoding="utf-8"?>
<p:tagLst xmlns:p="http://schemas.openxmlformats.org/presentationml/2006/main">
  <p:tag name="AS_UNIQUEID" val="1056"/>
</p:tagLst>
</file>

<file path=ppt/tags/tag326.xml><?xml version="1.0" encoding="utf-8"?>
<p:tagLst xmlns:p="http://schemas.openxmlformats.org/presentationml/2006/main">
  <p:tag name="AS_UNIQUEID" val="1057"/>
</p:tagLst>
</file>

<file path=ppt/tags/tag327.xml><?xml version="1.0" encoding="utf-8"?>
<p:tagLst xmlns:p="http://schemas.openxmlformats.org/presentationml/2006/main">
  <p:tag name="AS_UNIQUEID" val="1058"/>
</p:tagLst>
</file>

<file path=ppt/tags/tag328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29.xml><?xml version="1.0" encoding="utf-8"?>
<p:tagLst xmlns:p="http://schemas.openxmlformats.org/presentationml/2006/main">
  <p:tag name="AS_UNIQUEID" val="1059"/>
</p:tagLst>
</file>

<file path=ppt/tags/tag330.xml><?xml version="1.0" encoding="utf-8"?>
<p:tagLst xmlns:p="http://schemas.openxmlformats.org/presentationml/2006/main">
  <p:tag name="AS_UNIQUEID" val="1060"/>
</p:tagLst>
</file>

<file path=ppt/tags/tag331.xml><?xml version="1.0" encoding="utf-8"?>
<p:tagLst xmlns:p="http://schemas.openxmlformats.org/presentationml/2006/main">
  <p:tag name="AS_UNIQUEID" val="1061"/>
</p:tagLst>
</file>

<file path=ppt/tags/tag332.xml><?xml version="1.0" encoding="utf-8"?>
<p:tagLst xmlns:p="http://schemas.openxmlformats.org/presentationml/2006/main">
  <p:tag name="AS_UNIQUEID" val="1062"/>
</p:tagLst>
</file>

<file path=ppt/tags/tag333.xml><?xml version="1.0" encoding="utf-8"?>
<p:tagLst xmlns:p="http://schemas.openxmlformats.org/presentationml/2006/main">
  <p:tag name="AS_UNIQUEID" val="1063"/>
</p:tagLst>
</file>

<file path=ppt/tags/tag334.xml><?xml version="1.0" encoding="utf-8"?>
<p:tagLst xmlns:p="http://schemas.openxmlformats.org/presentationml/2006/main">
  <p:tag name="AS_UNIQUEID" val="1064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35.xml><?xml version="1.0" encoding="utf-8"?>
<p:tagLst xmlns:p="http://schemas.openxmlformats.org/presentationml/2006/main">
  <p:tag name="AS_UNIQUEID" val="1065"/>
</p:tagLst>
</file>

<file path=ppt/tags/tag336.xml><?xml version="1.0" encoding="utf-8"?>
<p:tagLst xmlns:p="http://schemas.openxmlformats.org/presentationml/2006/main">
  <p:tag name="AS_UNIQUEID" val="1066"/>
</p:tagLst>
</file>

<file path=ppt/tags/tag337.xml><?xml version="1.0" encoding="utf-8"?>
<p:tagLst xmlns:p="http://schemas.openxmlformats.org/presentationml/2006/main">
  <p:tag name="AS_UNIQUEID" val="1067"/>
</p:tagLst>
</file>

<file path=ppt/tags/tag338.xml><?xml version="1.0" encoding="utf-8"?>
<p:tagLst xmlns:p="http://schemas.openxmlformats.org/presentationml/2006/main">
  <p:tag name="AS_UNIQUEID" val="1068"/>
</p:tagLst>
</file>

<file path=ppt/tags/tag339.xml><?xml version="1.0" encoding="utf-8"?>
<p:tagLst xmlns:p="http://schemas.openxmlformats.org/presentationml/2006/main">
  <p:tag name="AS_UNIQUEID" val="1069"/>
  <p:tag name="KSO_WM_UNIT_TABLE_BEAUTIFY" val="smartTable{47f55820-bc02-4c4e-aa5b-c72e87f53988}"/>
</p:tagLst>
</file>

<file path=ppt/tags/tag340.xml><?xml version="1.0" encoding="utf-8"?>
<p:tagLst xmlns:p="http://schemas.openxmlformats.org/presentationml/2006/main">
  <p:tag name="AS_UNIQUEID" val="1070"/>
</p:tagLst>
</file>

<file path=ppt/tags/tag341.xml><?xml version="1.0" encoding="utf-8"?>
<p:tagLst xmlns:p="http://schemas.openxmlformats.org/presentationml/2006/main">
  <p:tag name="AS_UNIQUEID" val="1071"/>
</p:tagLst>
</file>

<file path=ppt/tags/tag342.xml><?xml version="1.0" encoding="utf-8"?>
<p:tagLst xmlns:p="http://schemas.openxmlformats.org/presentationml/2006/main">
  <p:tag name="AS_UNIQUEID" val="1072"/>
</p:tagLst>
</file>

<file path=ppt/tags/tag343.xml><?xml version="1.0" encoding="utf-8"?>
<p:tagLst xmlns:p="http://schemas.openxmlformats.org/presentationml/2006/main">
  <p:tag name="AS_UNIQUEID" val="1073"/>
</p:tagLst>
</file>

<file path=ppt/tags/tag344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45.xml><?xml version="1.0" encoding="utf-8"?>
<p:tagLst xmlns:p="http://schemas.openxmlformats.org/presentationml/2006/main">
  <p:tag name="AS_UNIQUEID" val="1074"/>
</p:tagLst>
</file>

<file path=ppt/tags/tag346.xml><?xml version="1.0" encoding="utf-8"?>
<p:tagLst xmlns:p="http://schemas.openxmlformats.org/presentationml/2006/main">
  <p:tag name="AS_UNIQUEID" val="1075"/>
</p:tagLst>
</file>

<file path=ppt/tags/tag347.xml><?xml version="1.0" encoding="utf-8"?>
<p:tagLst xmlns:p="http://schemas.openxmlformats.org/presentationml/2006/main">
  <p:tag name="AS_UNIQUEID" val="1076"/>
</p:tagLst>
</file>

<file path=ppt/tags/tag348.xml><?xml version="1.0" encoding="utf-8"?>
<p:tagLst xmlns:p="http://schemas.openxmlformats.org/presentationml/2006/main">
  <p:tag name="AS_UNIQUEID" val="1077"/>
</p:tagLst>
</file>

<file path=ppt/tags/tag349.xml><?xml version="1.0" encoding="utf-8"?>
<p:tagLst xmlns:p="http://schemas.openxmlformats.org/presentationml/2006/main">
  <p:tag name="AS_UNIQUEID" val="1078"/>
</p:tagLst>
</file>

<file path=ppt/tags/tag350.xml><?xml version="1.0" encoding="utf-8"?>
<p:tagLst xmlns:p="http://schemas.openxmlformats.org/presentationml/2006/main">
  <p:tag name="AS_UNIQUEID" val="1079"/>
</p:tagLst>
</file>

<file path=ppt/tags/tag351.xml><?xml version="1.0" encoding="utf-8"?>
<p:tagLst xmlns:p="http://schemas.openxmlformats.org/presentationml/2006/main">
  <p:tag name="AS_UNIQUEID" val="1080"/>
</p:tagLst>
</file>

<file path=ppt/tags/tag352.xml><?xml version="1.0" encoding="utf-8"?>
<p:tagLst xmlns:p="http://schemas.openxmlformats.org/presentationml/2006/main">
  <p:tag name="AS_UNIQUEID" val="1081"/>
</p:tagLst>
</file>

<file path=ppt/tags/tag353.xml><?xml version="1.0" encoding="utf-8"?>
<p:tagLst xmlns:p="http://schemas.openxmlformats.org/presentationml/2006/main">
  <p:tag name="AS_UNIQUEID" val="1082"/>
</p:tagLst>
</file>

<file path=ppt/tags/tag354.xml><?xml version="1.0" encoding="utf-8"?>
<p:tagLst xmlns:p="http://schemas.openxmlformats.org/presentationml/2006/main">
  <p:tag name="AS_UNIQUEID" val="1083"/>
</p:tagLst>
</file>

<file path=ppt/tags/tag355.xml><?xml version="1.0" encoding="utf-8"?>
<p:tagLst xmlns:p="http://schemas.openxmlformats.org/presentationml/2006/main">
  <p:tag name="AS_UNIQUEID" val="1084"/>
</p:tagLst>
</file>

<file path=ppt/tags/tag356.xml><?xml version="1.0" encoding="utf-8"?>
<p:tagLst xmlns:p="http://schemas.openxmlformats.org/presentationml/2006/main">
  <p:tag name="AS_UNIQUEID" val="1085"/>
</p:tagLst>
</file>

<file path=ppt/tags/tag357.xml><?xml version="1.0" encoding="utf-8"?>
<p:tagLst xmlns:p="http://schemas.openxmlformats.org/presentationml/2006/main">
  <p:tag name="AS_UNIQUEID" val="1086"/>
</p:tagLst>
</file>

<file path=ppt/tags/tag358.xml><?xml version="1.0" encoding="utf-8"?>
<p:tagLst xmlns:p="http://schemas.openxmlformats.org/presentationml/2006/main">
  <p:tag name="AS_UNIQUEID" val="1087"/>
</p:tagLst>
</file>

<file path=ppt/tags/tag359.xml><?xml version="1.0" encoding="utf-8"?>
<p:tagLst xmlns:p="http://schemas.openxmlformats.org/presentationml/2006/main">
  <p:tag name="AS_UNIQUEID" val="1088"/>
</p:tagLst>
</file>

<file path=ppt/tags/tag360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61.xml><?xml version="1.0" encoding="utf-8"?>
<p:tagLst xmlns:p="http://schemas.openxmlformats.org/presentationml/2006/main">
  <p:tag name="AS_UNIQUEID" val="1089"/>
</p:tagLst>
</file>

<file path=ppt/tags/tag362.xml><?xml version="1.0" encoding="utf-8"?>
<p:tagLst xmlns:p="http://schemas.openxmlformats.org/presentationml/2006/main">
  <p:tag name="AS_UNIQUEID" val="1090"/>
</p:tagLst>
</file>

<file path=ppt/tags/tag363.xml><?xml version="1.0" encoding="utf-8"?>
<p:tagLst xmlns:p="http://schemas.openxmlformats.org/presentationml/2006/main">
  <p:tag name="AS_UNIQUEID" val="1091"/>
</p:tagLst>
</file>

<file path=ppt/tags/tag364.xml><?xml version="1.0" encoding="utf-8"?>
<p:tagLst xmlns:p="http://schemas.openxmlformats.org/presentationml/2006/main">
  <p:tag name="AS_UNIQUEID" val="1092"/>
</p:tagLst>
</file>

<file path=ppt/tags/tag365.xml><?xml version="1.0" encoding="utf-8"?>
<p:tagLst xmlns:p="http://schemas.openxmlformats.org/presentationml/2006/main">
  <p:tag name="AS_UNIQUEID" val="1093"/>
</p:tagLst>
</file>

<file path=ppt/tags/tag366.xml><?xml version="1.0" encoding="utf-8"?>
<p:tagLst xmlns:p="http://schemas.openxmlformats.org/presentationml/2006/main">
  <p:tag name="AS_UNIQUEID" val="1094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67.xml><?xml version="1.0" encoding="utf-8"?>
<p:tagLst xmlns:p="http://schemas.openxmlformats.org/presentationml/2006/main">
  <p:tag name="AS_UNIQUEID" val="1095"/>
</p:tagLst>
</file>

<file path=ppt/tags/tag368.xml><?xml version="1.0" encoding="utf-8"?>
<p:tagLst xmlns:p="http://schemas.openxmlformats.org/presentationml/2006/main">
  <p:tag name="AS_UNIQUEID" val="1096"/>
</p:tagLst>
</file>

<file path=ppt/tags/tag369.xml><?xml version="1.0" encoding="utf-8"?>
<p:tagLst xmlns:p="http://schemas.openxmlformats.org/presentationml/2006/main">
  <p:tag name="AS_UNIQUEID" val="1097"/>
</p:tagLst>
</file>

<file path=ppt/tags/tag370.xml><?xml version="1.0" encoding="utf-8"?>
<p:tagLst xmlns:p="http://schemas.openxmlformats.org/presentationml/2006/main">
  <p:tag name="AS_UNIQUEID" val="1098"/>
</p:tagLst>
</file>

<file path=ppt/tags/tag371.xml><?xml version="1.0" encoding="utf-8"?>
<p:tagLst xmlns:p="http://schemas.openxmlformats.org/presentationml/2006/main">
  <p:tag name="AS_UNIQUEID" val="1099"/>
  <p:tag name="KSO_WM_UNIT_TABLE_BEAUTIFY" val="smartTable{47f55820-bc02-4c4e-aa5b-c72e87f53988}"/>
</p:tagLst>
</file>

<file path=ppt/tags/tag372.xml><?xml version="1.0" encoding="utf-8"?>
<p:tagLst xmlns:p="http://schemas.openxmlformats.org/presentationml/2006/main">
  <p:tag name="AS_UNIQUEID" val="1100"/>
</p:tagLst>
</file>

<file path=ppt/tags/tag373.xml><?xml version="1.0" encoding="utf-8"?>
<p:tagLst xmlns:p="http://schemas.openxmlformats.org/presentationml/2006/main">
  <p:tag name="AS_UNIQUEID" val="1101"/>
</p:tagLst>
</file>

<file path=ppt/tags/tag374.xml><?xml version="1.0" encoding="utf-8"?>
<p:tagLst xmlns:p="http://schemas.openxmlformats.org/presentationml/2006/main">
  <p:tag name="AS_UNIQUEID" val="1102"/>
</p:tagLst>
</file>

<file path=ppt/tags/tag375.xml><?xml version="1.0" encoding="utf-8"?>
<p:tagLst xmlns:p="http://schemas.openxmlformats.org/presentationml/2006/main">
  <p:tag name="AS_UNIQUEID" val="1103"/>
</p:tagLst>
</file>

<file path=ppt/tags/tag376.xml><?xml version="1.0" encoding="utf-8"?>
<p:tagLst xmlns:p="http://schemas.openxmlformats.org/presentationml/2006/main">
  <p:tag name="AS_UNIQUEID" val="1104"/>
</p:tagLst>
</file>

<file path=ppt/tags/tag377.xml><?xml version="1.0" encoding="utf-8"?>
<p:tagLst xmlns:p="http://schemas.openxmlformats.org/presentationml/2006/main">
  <p:tag name="AS_UNIQUEID" val="1105"/>
</p:tagLst>
</file>

<file path=ppt/tags/tag378.xml><?xml version="1.0" encoding="utf-8"?>
<p:tagLst xmlns:p="http://schemas.openxmlformats.org/presentationml/2006/main">
  <p:tag name="AS_UNIQUEID" val="1106"/>
</p:tagLst>
</file>

<file path=ppt/tags/tag379.xml><?xml version="1.0" encoding="utf-8"?>
<p:tagLst xmlns:p="http://schemas.openxmlformats.org/presentationml/2006/main">
  <p:tag name="AS_UNIQUEID" val="1107"/>
</p:tagLst>
</file>

<file path=ppt/tags/tag380.xml><?xml version="1.0" encoding="utf-8"?>
<p:tagLst xmlns:p="http://schemas.openxmlformats.org/presentationml/2006/main">
  <p:tag name="AS_UNIQUEID" val="1108"/>
</p:tagLst>
</file>

<file path=ppt/tags/tag381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82.xml><?xml version="1.0" encoding="utf-8"?>
<p:tagLst xmlns:p="http://schemas.openxmlformats.org/presentationml/2006/main">
  <p:tag name="AS_UNIQUEID" val="1109"/>
</p:tagLst>
</file>

<file path=ppt/tags/tag383.xml><?xml version="1.0" encoding="utf-8"?>
<p:tagLst xmlns:p="http://schemas.openxmlformats.org/presentationml/2006/main">
  <p:tag name="AS_UNIQUEID" val="1110"/>
</p:tagLst>
</file>

<file path=ppt/tags/tag384.xml><?xml version="1.0" encoding="utf-8"?>
<p:tagLst xmlns:p="http://schemas.openxmlformats.org/presentationml/2006/main">
  <p:tag name="AS_UNIQUEID" val="1111"/>
</p:tagLst>
</file>

<file path=ppt/tags/tag385.xml><?xml version="1.0" encoding="utf-8"?>
<p:tagLst xmlns:p="http://schemas.openxmlformats.org/presentationml/2006/main">
  <p:tag name="AS_UNIQUEID" val="1112"/>
</p:tagLst>
</file>

<file path=ppt/tags/tag386.xml><?xml version="1.0" encoding="utf-8"?>
<p:tagLst xmlns:p="http://schemas.openxmlformats.org/presentationml/2006/main">
  <p:tag name="AS_UNIQUEID" val="1113"/>
</p:tagLst>
</file>

<file path=ppt/tags/tag387.xml><?xml version="1.0" encoding="utf-8"?>
<p:tagLst xmlns:p="http://schemas.openxmlformats.org/presentationml/2006/main">
  <p:tag name="AS_UNIQUEID" val="1114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88.xml><?xml version="1.0" encoding="utf-8"?>
<p:tagLst xmlns:p="http://schemas.openxmlformats.org/presentationml/2006/main">
  <p:tag name="AS_UNIQUEID" val="1115"/>
</p:tagLst>
</file>

<file path=ppt/tags/tag389.xml><?xml version="1.0" encoding="utf-8"?>
<p:tagLst xmlns:p="http://schemas.openxmlformats.org/presentationml/2006/main">
  <p:tag name="AS_UNIQUEID" val="1116"/>
</p:tagLst>
</file>

<file path=ppt/tags/tag390.xml><?xml version="1.0" encoding="utf-8"?>
<p:tagLst xmlns:p="http://schemas.openxmlformats.org/presentationml/2006/main">
  <p:tag name="AS_UNIQUEID" val="1117"/>
</p:tagLst>
</file>

<file path=ppt/tags/tag391.xml><?xml version="1.0" encoding="utf-8"?>
<p:tagLst xmlns:p="http://schemas.openxmlformats.org/presentationml/2006/main">
  <p:tag name="AS_UNIQUEID" val="1118"/>
</p:tagLst>
</file>

<file path=ppt/tags/tag392.xml><?xml version="1.0" encoding="utf-8"?>
<p:tagLst xmlns:p="http://schemas.openxmlformats.org/presentationml/2006/main">
  <p:tag name="AS_UNIQUEID" val="1119"/>
</p:tagLst>
</file>

<file path=ppt/tags/tag393.xml><?xml version="1.0" encoding="utf-8"?>
<p:tagLst xmlns:p="http://schemas.openxmlformats.org/presentationml/2006/main">
  <p:tag name="AS_UNIQUEID" val="1120"/>
  <p:tag name="KSO_WM_UNIT_TABLE_BEAUTIFY" val="smartTable{f04f5243-972e-41b3-afe3-69e06e14cd52}"/>
</p:tagLst>
</file>

<file path=ppt/tags/tag394.xml><?xml version="1.0" encoding="utf-8"?>
<p:tagLst xmlns:p="http://schemas.openxmlformats.org/presentationml/2006/main">
  <p:tag name="AS_UNIQUEID" val="1121"/>
</p:tagLst>
</file>

<file path=ppt/tags/tag395.xml><?xml version="1.0" encoding="utf-8"?>
<p:tagLst xmlns:p="http://schemas.openxmlformats.org/presentationml/2006/main">
  <p:tag name="AS_UNIQUEID" val="1122"/>
</p:tagLst>
</file>

<file path=ppt/tags/tag396.xml><?xml version="1.0" encoding="utf-8"?>
<p:tagLst xmlns:p="http://schemas.openxmlformats.org/presentationml/2006/main">
  <p:tag name="AS_UNIQUEID" val="1123"/>
</p:tagLst>
</file>

<file path=ppt/tags/tag397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398.xml><?xml version="1.0" encoding="utf-8"?>
<p:tagLst xmlns:p="http://schemas.openxmlformats.org/presentationml/2006/main">
  <p:tag name="AS_UNIQUEID" val="1124"/>
</p:tagLst>
</file>

<file path=ppt/tags/tag399.xml><?xml version="1.0" encoding="utf-8"?>
<p:tagLst xmlns:p="http://schemas.openxmlformats.org/presentationml/2006/main">
  <p:tag name="AS_UNIQUEID" val="1125"/>
</p:tagLst>
</file>

<file path=ppt/tags/tag400.xml><?xml version="1.0" encoding="utf-8"?>
<p:tagLst xmlns:p="http://schemas.openxmlformats.org/presentationml/2006/main">
  <p:tag name="AS_UNIQUEID" val="1126"/>
</p:tagLst>
</file>

<file path=ppt/tags/tag401.xml><?xml version="1.0" encoding="utf-8"?>
<p:tagLst xmlns:p="http://schemas.openxmlformats.org/presentationml/2006/main">
  <p:tag name="AS_UNIQUEID" val="1127"/>
</p:tagLst>
</file>

<file path=ppt/tags/tag402.xml><?xml version="1.0" encoding="utf-8"?>
<p:tagLst xmlns:p="http://schemas.openxmlformats.org/presentationml/2006/main">
  <p:tag name="AS_UNIQUEID" val="1128"/>
</p:tagLst>
</file>

<file path=ppt/tags/tag403.xml><?xml version="1.0" encoding="utf-8"?>
<p:tagLst xmlns:p="http://schemas.openxmlformats.org/presentationml/2006/main">
  <p:tag name="AS_UNIQUEID" val="1129"/>
</p:tagLst>
</file>

<file path=ppt/tags/tag404.xml><?xml version="1.0" encoding="utf-8"?>
<p:tagLst xmlns:p="http://schemas.openxmlformats.org/presentationml/2006/main">
  <p:tag name="AS_UNIQUEID" val="1130"/>
</p:tagLst>
</file>

<file path=ppt/tags/tag405.xml><?xml version="1.0" encoding="utf-8"?>
<p:tagLst xmlns:p="http://schemas.openxmlformats.org/presentationml/2006/main">
  <p:tag name="AS_UNIQUEID" val="1131"/>
</p:tagLst>
</file>

<file path=ppt/tags/tag406.xml><?xml version="1.0" encoding="utf-8"?>
<p:tagLst xmlns:p="http://schemas.openxmlformats.org/presentationml/2006/main">
  <p:tag name="AS_UNIQUEID" val="1132"/>
</p:tagLst>
</file>

<file path=ppt/tags/tag407.xml><?xml version="1.0" encoding="utf-8"?>
<p:tagLst xmlns:p="http://schemas.openxmlformats.org/presentationml/2006/main">
  <p:tag name="AS_UNIQUEID" val="1133"/>
</p:tagLst>
</file>

<file path=ppt/tags/tag408.xml><?xml version="1.0" encoding="utf-8"?>
<p:tagLst xmlns:p="http://schemas.openxmlformats.org/presentationml/2006/main">
  <p:tag name="AS_UNIQUEID" val="1134"/>
</p:tagLst>
</file>

<file path=ppt/tags/tag409.xml><?xml version="1.0" encoding="utf-8"?>
<p:tagLst xmlns:p="http://schemas.openxmlformats.org/presentationml/2006/main">
  <p:tag name="AS_UNIQUEID" val="1135"/>
</p:tagLst>
</file>

<file path=ppt/tags/tag410.xml><?xml version="1.0" encoding="utf-8"?>
<p:tagLst xmlns:p="http://schemas.openxmlformats.org/presentationml/2006/main">
  <p:tag name="AS_UNIQUEID" val="1136"/>
</p:tagLst>
</file>

<file path=ppt/tags/tag411.xml><?xml version="1.0" encoding="utf-8"?>
<p:tagLst xmlns:p="http://schemas.openxmlformats.org/presentationml/2006/main">
  <p:tag name="AS_UNIQUEID" val="1137"/>
</p:tagLst>
</file>

<file path=ppt/tags/tag412.xml><?xml version="1.0" encoding="utf-8"?>
<p:tagLst xmlns:p="http://schemas.openxmlformats.org/presentationml/2006/main">
  <p:tag name="AS_UNIQUEID" val="1138"/>
</p:tagLst>
</file>

<file path=ppt/tags/tag413.xml><?xml version="1.0" encoding="utf-8"?>
<p:tagLst xmlns:p="http://schemas.openxmlformats.org/presentationml/2006/main">
  <p:tag name="AS_UNIQUEID" val="1139"/>
</p:tagLst>
</file>

<file path=ppt/tags/tag414.xml><?xml version="1.0" encoding="utf-8"?>
<p:tagLst xmlns:p="http://schemas.openxmlformats.org/presentationml/2006/main">
  <p:tag name="AS_UNIQUEID" val="1140"/>
</p:tagLst>
</file>

<file path=ppt/tags/tag415.xml><?xml version="1.0" encoding="utf-8"?>
<p:tagLst xmlns:p="http://schemas.openxmlformats.org/presentationml/2006/main">
  <p:tag name="AS_UNIQUEID" val="1141"/>
</p:tagLst>
</file>

<file path=ppt/tags/tag416.xml><?xml version="1.0" encoding="utf-8"?>
<p:tagLst xmlns:p="http://schemas.openxmlformats.org/presentationml/2006/main">
  <p:tag name="AS_UNIQUEID" val="1142"/>
</p:tagLst>
</file>

<file path=ppt/tags/tag417.xml><?xml version="1.0" encoding="utf-8"?>
<p:tagLst xmlns:p="http://schemas.openxmlformats.org/presentationml/2006/main">
  <p:tag name="AS_UNIQUEID" val="1143"/>
</p:tagLst>
</file>

<file path=ppt/tags/tag418.xml><?xml version="1.0" encoding="utf-8"?>
<p:tagLst xmlns:p="http://schemas.openxmlformats.org/presentationml/2006/main">
  <p:tag name="AS_UNIQUEID" val="1144"/>
</p:tagLst>
</file>

<file path=ppt/tags/tag419.xml><?xml version="1.0" encoding="utf-8"?>
<p:tagLst xmlns:p="http://schemas.openxmlformats.org/presentationml/2006/main">
  <p:tag name="AS_UNIQUEID" val="1145"/>
</p:tagLst>
</file>

<file path=ppt/tags/tag420.xml><?xml version="1.0" encoding="utf-8"?>
<p:tagLst xmlns:p="http://schemas.openxmlformats.org/presentationml/2006/main">
  <p:tag name="AS_UNIQUEID" val="1146"/>
</p:tagLst>
</file>

<file path=ppt/tags/tag421.xml><?xml version="1.0" encoding="utf-8"?>
<p:tagLst xmlns:p="http://schemas.openxmlformats.org/presentationml/2006/main">
  <p:tag name="AS_UNIQUEID" val="1147"/>
</p:tagLst>
</file>

<file path=ppt/tags/tag422.xml><?xml version="1.0" encoding="utf-8"?>
<p:tagLst xmlns:p="http://schemas.openxmlformats.org/presentationml/2006/main">
  <p:tag name="AS_UNIQUEID" val="1148"/>
</p:tagLst>
</file>

<file path=ppt/tags/tag423.xml><?xml version="1.0" encoding="utf-8"?>
<p:tagLst xmlns:p="http://schemas.openxmlformats.org/presentationml/2006/main">
  <p:tag name="AS_UNIQUEID" val="1149"/>
</p:tagLst>
</file>

<file path=ppt/tags/tag424.xml><?xml version="1.0" encoding="utf-8"?>
<p:tagLst xmlns:p="http://schemas.openxmlformats.org/presentationml/2006/main">
  <p:tag name="AS_UNIQUEID" val="1150"/>
</p:tagLst>
</file>

<file path=ppt/tags/tag425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426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主题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E6BC5"/>
      </a:accent1>
      <a:accent2>
        <a:srgbClr val="E34D4D"/>
      </a:accent2>
      <a:accent3>
        <a:srgbClr val="C5CFCF"/>
      </a:accent3>
      <a:accent4>
        <a:srgbClr val="1EAAE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102</Paragraphs>
  <Slides>14</Slides>
  <Notes>13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23">
      <vt:lpstr>Arial</vt:lpstr>
      <vt:lpstr>Calibri</vt:lpstr>
      <vt:lpstr>微软雅黑</vt:lpstr>
      <vt:lpstr>Calibri Light</vt:lpstr>
      <vt:lpstr>黑体</vt:lpstr>
      <vt:lpstr>方正兰亭超细黑简体</vt:lpstr>
      <vt:lpstr>DFKai-SB</vt:lpstr>
      <vt:lpstr>汉仪大宋简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2020-12-28T10:59:49.576</cp:lastPrinted>
  <dcterms:created xsi:type="dcterms:W3CDTF">2020-12-28T10:59:49Z</dcterms:created>
  <dcterms:modified xsi:type="dcterms:W3CDTF">2020-12-28T02:59:52Z</dcterms:modified>
</cp:coreProperties>
</file>