
<file path=[Content_Types].xml><?xml version="1.0" encoding="utf-8"?>
<Types xmlns="http://schemas.openxmlformats.org/package/2006/content-types">
  <Override PartName="/ppt/tags/tag8.xml" ContentType="application/vnd.openxmlformats-officedocument.presentationml.tags+xml"/>
  <Override PartName="/ppt/tags/tag140.xml" ContentType="application/vnd.openxmlformats-officedocument.presentationml.tags+xml"/>
  <Override PartName="/ppt/tags/tag238.xml" ContentType="application/vnd.openxmlformats-officedocument.presentationml.tags+xml"/>
  <Override PartName="/ppt/tags/tag285.xml" ContentType="application/vnd.openxmlformats-officedocument.presentationml.tags+xml"/>
  <Override PartName="/ppt/theme/theme5.xml" ContentType="application/vnd.openxmlformats-officedocument.theme+xml"/>
  <Override PartName="/ppt/slideLayouts/slideLayout46.xml" ContentType="application/vnd.openxmlformats-officedocument.presentationml.slideLayout+xml"/>
  <Override PartName="/ppt/slideLayouts/slideLayout2.xml" ContentType="application/vnd.openxmlformats-officedocument.presentationml.slideLayout+xml"/>
  <Override PartName="/ppt/tags/tag216.xml" ContentType="application/vnd.openxmlformats-officedocument.presentationml.tags+xml"/>
  <Override PartName="/ppt/tags/tag263.xml" ContentType="application/vnd.openxmlformats-officedocument.presentationml.tags+xml"/>
  <Override PartName="/ppt/tags/tag402.xml" ContentType="application/vnd.openxmlformats-officedocument.presentationml.tags+xml"/>
  <Default Extension="xml" ContentType="application/xml"/>
  <Override PartName="/ppt/slideLayouts/slideLayout24.xml" ContentType="application/vnd.openxmlformats-officedocument.presentationml.slideLayout+xml"/>
  <Override PartName="/ppt/tags/tag38.xml" ContentType="application/vnd.openxmlformats-officedocument.presentationml.tags+xml"/>
  <Override PartName="/ppt/tags/tag85.xml" ContentType="application/vnd.openxmlformats-officedocument.presentationml.tags+xml"/>
  <Override PartName="/ppt/tags/tag241.xml" ContentType="application/vnd.openxmlformats-officedocument.presentationml.tags+xml"/>
  <Override PartName="/ppt/tags/tag339.xml" ContentType="application/vnd.openxmlformats-officedocument.presentationml.tags+xml"/>
  <Override PartName="/ppt/tags/tag386.xml" ContentType="application/vnd.openxmlformats-officedocument.presentationml.tags+xml"/>
  <Override PartName="/ppt/tags/tag16.xml" ContentType="application/vnd.openxmlformats-officedocument.presentationml.tags+xml"/>
  <Override PartName="/ppt/tags/tag63.xml" ContentType="application/vnd.openxmlformats-officedocument.presentationml.tags+xml"/>
  <Override PartName="/ppt/tags/tag178.xml" ContentType="application/vnd.openxmlformats-officedocument.presentationml.tags+xml"/>
  <Override PartName="/ppt/tags/tag317.xml" ContentType="application/vnd.openxmlformats-officedocument.presentationml.tags+xml"/>
  <Override PartName="/ppt/tags/tag364.xml" ContentType="application/vnd.openxmlformats-officedocument.presentationml.tags+xml"/>
  <Override PartName="/ppt/tags/tag109.xml" ContentType="application/vnd.openxmlformats-officedocument.presentationml.tags+xml"/>
  <Override PartName="/ppt/tags/tag156.xml" ContentType="application/vnd.openxmlformats-officedocument.presentationml.tags+xml"/>
  <Override PartName="/ppt/tags/tag41.xml" ContentType="application/vnd.openxmlformats-officedocument.presentationml.tags+xml"/>
  <Override PartName="/ppt/tags/tag279.xml" ContentType="application/vnd.openxmlformats-officedocument.presentationml.tags+xml"/>
  <Override PartName="/ppt/tags/tag342.xml" ContentType="application/vnd.openxmlformats-officedocument.presentationml.tags+xml"/>
  <Override PartName="/ppt/tags/tag134.xml" ContentType="application/vnd.openxmlformats-officedocument.presentationml.tags+xml"/>
  <Override PartName="/ppt/tags/tag181.xml" ContentType="application/vnd.openxmlformats-officedocument.presentationml.tags+xml"/>
  <Override PartName="/ppt/tags/tag320.xml" ContentType="application/vnd.openxmlformats-officedocument.presentationml.tags+xml"/>
  <Override PartName="/ppt/slides/slide19.xml" ContentType="application/vnd.openxmlformats-officedocument.presentationml.slide+xml"/>
  <Default Extension="png" ContentType="image/png"/>
  <Override PartName="/ppt/tags/tag112.xml" ContentType="application/vnd.openxmlformats-officedocument.presentationml.tags+xml"/>
  <Override PartName="/ppt/tags/tag257.xml" ContentType="application/vnd.openxmlformats-officedocument.presentationml.tags+xml"/>
  <Override PartName="/ppt/slideLayouts/slideLayout18.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tags/tag79.xml" ContentType="application/vnd.openxmlformats-officedocument.presentationml.tags+xml"/>
  <Override PartName="/ppt/slideLayouts/slideLayout43.xml" ContentType="application/vnd.openxmlformats-officedocument.presentationml.slideLayout+xml"/>
  <Override PartName="/ppt/tags/tag235.xml" ContentType="application/vnd.openxmlformats-officedocument.presentationml.tags+xml"/>
  <Override PartName="/ppt/tags/tag282.xml" ContentType="application/vnd.openxmlformats-officedocument.presentationml.tags+xml"/>
  <Override PartName="/ppt/slides/slide22.xml" ContentType="application/vnd.openxmlformats-officedocument.presentationml.slide+xml"/>
  <Override PartName="/ppt/tags/tag57.xml" ContentType="application/vnd.openxmlformats-officedocument.presentationml.tags+xml"/>
  <Override PartName="/ppt/tags/tag213.xml" ContentType="application/vnd.openxmlformats-officedocument.presentationml.tags+xml"/>
  <Override PartName="/ppt/tags/tag260.xml" ContentType="application/vnd.openxmlformats-officedocument.presentationml.tags+xml"/>
  <Override PartName="/ppt/tags/tag358.xml" ContentType="application/vnd.openxmlformats-officedocument.presentationml.tags+xml"/>
  <Override PartName="/ppt/slideLayouts/slideLayout21.xml" ContentType="application/vnd.openxmlformats-officedocument.presentationml.slideLayout+xml"/>
  <Override PartName="/ppt/tags/tag35.xml" ContentType="application/vnd.openxmlformats-officedocument.presentationml.tags+xml"/>
  <Override PartName="/ppt/tags/tag82.xml" ContentType="application/vnd.openxmlformats-officedocument.presentationml.tags+xml"/>
  <Override PartName="/ppt/tags/tag197.xml" ContentType="application/vnd.openxmlformats-officedocument.presentationml.tags+xml"/>
  <Override PartName="/ppt/tags/tag336.xml" ContentType="application/vnd.openxmlformats-officedocument.presentationml.tags+xml"/>
  <Override PartName="/ppt/tags/tag383.xml" ContentType="application/vnd.openxmlformats-officedocument.presentationml.tags+xml"/>
  <Override PartName="/ppt/tags/tag128.xml" ContentType="application/vnd.openxmlformats-officedocument.presentationml.tags+xml"/>
  <Override PartName="/ppt/tags/tag175.xml" ContentType="application/vnd.openxmlformats-officedocument.presentationml.tags+xml"/>
  <Override PartName="/ppt/tags/tag13.xml" ContentType="application/vnd.openxmlformats-officedocument.presentationml.tags+xml"/>
  <Override PartName="/ppt/tags/tag60.xml" ContentType="application/vnd.openxmlformats-officedocument.presentationml.tags+xml"/>
  <Override PartName="/ppt/tags/tag298.xml" ContentType="application/vnd.openxmlformats-officedocument.presentationml.tags+xml"/>
  <Override PartName="/ppt/tags/tag314.xml" ContentType="application/vnd.openxmlformats-officedocument.presentationml.tags+xml"/>
  <Override PartName="/ppt/tags/tag361.xml" ContentType="application/vnd.openxmlformats-officedocument.presentationml.tags+xml"/>
  <Override PartName="/ppt/tags/tag106.xml" ContentType="application/vnd.openxmlformats-officedocument.presentationml.tags+xml"/>
  <Override PartName="/ppt/tags/tag153.xml" ContentType="application/vnd.openxmlformats-officedocument.presentationml.tags+xml"/>
  <Override PartName="/ppt/notesSlides/notesSlide4.xml" ContentType="application/vnd.openxmlformats-officedocument.presentationml.notesSlide+xml"/>
  <Override PartName="/ppt/tags/tag131.xml" ContentType="application/vnd.openxmlformats-officedocument.presentationml.tags+xml"/>
  <Override PartName="/ppt/tags/tag229.xml" ContentType="application/vnd.openxmlformats-officedocument.presentationml.tags+xml"/>
  <Override PartName="/ppt/tags/tag276.xml" ContentType="application/vnd.openxmlformats-officedocument.presentationml.tags+xml"/>
  <Override PartName="/ppt/tags/tag98.xml" ContentType="application/vnd.openxmlformats-officedocument.presentationml.tags+xml"/>
  <Override PartName="/ppt/slideLayouts/slideLayout37.xml" ContentType="application/vnd.openxmlformats-officedocument.presentationml.slideLayout+xml"/>
  <Override PartName="/ppt/tags/tag207.xml" ContentType="application/vnd.openxmlformats-officedocument.presentationml.tags+xml"/>
  <Override PartName="/ppt/tags/tag254.xml" ContentType="application/vnd.openxmlformats-officedocument.presentationml.tags+xml"/>
  <Override PartName="/ppt/tags/tag399.xml" ContentType="application/vnd.openxmlformats-officedocument.presentationml.tags+xml"/>
  <Override PartName="/ppt/slides/slide16.xml" ContentType="application/vnd.openxmlformats-officedocument.presentationml.slide+xml"/>
  <Override PartName="/ppt/slideLayouts/slideLayout15.xml" ContentType="application/vnd.openxmlformats-officedocument.presentationml.slideLayout+xml"/>
  <Override PartName="/ppt/tags/tag2.xml" ContentType="application/vnd.openxmlformats-officedocument.presentationml.tags+xml"/>
  <Override PartName="/ppt/tags/tag29.xml" ContentType="application/vnd.openxmlformats-officedocument.presentationml.tags+xml"/>
  <Override PartName="/ppt/tags/tag76.xml" ContentType="application/vnd.openxmlformats-officedocument.presentationml.tags+xml"/>
  <Override PartName="/ppt/tags/tag232.xml" ContentType="application/vnd.openxmlformats-officedocument.presentationml.tags+xml"/>
  <Override PartName="/ppt/tags/tag377.xml" ContentType="application/vnd.openxmlformats-officedocument.presentationml.tags+xml"/>
  <Override PartName="/ppt/tags/tag54.xml" ContentType="application/vnd.openxmlformats-officedocument.presentationml.tags+xml"/>
  <Override PartName="/ppt/slideLayouts/slideLayout40.xml" ContentType="application/vnd.openxmlformats-officedocument.presentationml.slideLayout+xml"/>
  <Override PartName="/ppt/tags/tag169.xml" ContentType="application/vnd.openxmlformats-officedocument.presentationml.tags+xml"/>
  <Override PartName="/ppt/tags/tag210.xml" ContentType="application/vnd.openxmlformats-officedocument.presentationml.tags+xml"/>
  <Override PartName="/ppt/tags/tag308.xml" ContentType="application/vnd.openxmlformats-officedocument.presentationml.tags+xml"/>
  <Override PartName="/ppt/tags/tag355.xml" ContentType="application/vnd.openxmlformats-officedocument.presentationml.tags+xml"/>
  <Override PartName="/ppt/tags/tag43.xml" ContentType="application/vnd.openxmlformats-officedocument.presentationml.tags+xml"/>
  <Override PartName="/ppt/tags/tag90.xml" ContentType="application/vnd.openxmlformats-officedocument.presentationml.tags+xml"/>
  <Override PartName="/ppt/tags/tag147.xml" ContentType="application/vnd.openxmlformats-officedocument.presentationml.tags+xml"/>
  <Override PartName="/ppt/tags/tag194.xml" ContentType="application/vnd.openxmlformats-officedocument.presentationml.tags+xml"/>
  <Override PartName="/ppt/tags/tag344.xml" ContentType="application/vnd.openxmlformats-officedocument.presentationml.tags+xml"/>
  <Override PartName="/ppt/tags/tag391.xml" ContentType="application/vnd.openxmlformats-officedocument.presentationml.tags+xml"/>
  <Override PartName="/ppt/tags/tag32.xml" ContentType="application/vnd.openxmlformats-officedocument.presentationml.tags+xml"/>
  <Override PartName="/ppt/tags/tag136.xml" ContentType="application/vnd.openxmlformats-officedocument.presentationml.tags+xml"/>
  <Override PartName="/ppt/tags/tag183.xml" ContentType="application/vnd.openxmlformats-officedocument.presentationml.tags+xml"/>
  <Override PartName="/ppt/tags/tag322.xml" ContentType="application/vnd.openxmlformats-officedocument.presentationml.tags+xml"/>
  <Override PartName="/ppt/tags/tag333.xml" ContentType="application/vnd.openxmlformats-officedocument.presentationml.tags+xml"/>
  <Override PartName="/ppt/tags/tag380.xml" ContentType="application/vnd.openxmlformats-officedocument.presentationml.tags+xml"/>
  <Override PartName="/ppt/slides/slide7.xml" ContentType="application/vnd.openxmlformats-officedocument.presentationml.slide+xml"/>
  <Override PartName="/ppt/slideLayouts/slideLayout9.xml" ContentType="application/vnd.openxmlformats-officedocument.presentationml.slideLayout+xml"/>
  <Override PartName="/ppt/tags/tag10.xml" ContentType="application/vnd.openxmlformats-officedocument.presentationml.tags+xml"/>
  <Override PartName="/ppt/tags/tag21.xml" ContentType="application/vnd.openxmlformats-officedocument.presentationml.tags+xml"/>
  <Override PartName="/ppt/tags/tag114.xml" ContentType="application/vnd.openxmlformats-officedocument.presentationml.tags+xml"/>
  <Override PartName="/ppt/tags/tag125.xml" ContentType="application/vnd.openxmlformats-officedocument.presentationml.tags+xml"/>
  <Override PartName="/ppt/tags/tag161.xml" ContentType="application/vnd.openxmlformats-officedocument.presentationml.tags+xml"/>
  <Override PartName="/ppt/tags/tag172.xml" ContentType="application/vnd.openxmlformats-officedocument.presentationml.tags+xml"/>
  <Override PartName="/ppt/tags/tag259.xml" ContentType="application/vnd.openxmlformats-officedocument.presentationml.tags+xml"/>
  <Override PartName="/ppt/tags/tag311.xml" ContentType="application/vnd.openxmlformats-officedocument.presentationml.tags+xml"/>
  <Override PartName="/ppt/slideMasters/slideMaster2.xml" ContentType="application/vnd.openxmlformats-officedocument.presentationml.slideMaster+xml"/>
  <Override PartName="/ppt/tags/tag7.xml" ContentType="application/vnd.openxmlformats-officedocument.presentationml.tags+xml"/>
  <Override PartName="/ppt/tags/tag103.xml" ContentType="application/vnd.openxmlformats-officedocument.presentationml.tags+xml"/>
  <Override PartName="/ppt/tags/tag150.xml" ContentType="application/vnd.openxmlformats-officedocument.presentationml.tags+xml"/>
  <Override PartName="/ppt/tags/tag248.xml" ContentType="application/vnd.openxmlformats-officedocument.presentationml.tags+xml"/>
  <Override PartName="/ppt/tags/tag295.xml" ContentType="application/vnd.openxmlformats-officedocument.presentationml.tags+xml"/>
  <Override PartName="/ppt/tags/tag300.xml" ContentType="application/vnd.openxmlformats-officedocument.presentationml.tags+xml"/>
  <Override PartName="/ppt/theme/theme4.xml" ContentType="application/vnd.openxmlformats-officedocument.theme+xml"/>
  <Override PartName="/ppt/notesSlides/notesSlide1.xml" ContentType="application/vnd.openxmlformats-officedocument.presentationml.notesSlide+xml"/>
  <Override PartName="/ppt/slideLayouts/slideLayout45.xml" ContentType="application/vnd.openxmlformats-officedocument.presentationml.slideLayout+xml"/>
  <Override PartName="/ppt/tags/tag226.xml" ContentType="application/vnd.openxmlformats-officedocument.presentationml.tags+xml"/>
  <Override PartName="/ppt/tags/tag237.xml" ContentType="application/vnd.openxmlformats-officedocument.presentationml.tags+xml"/>
  <Override PartName="/ppt/tags/tag273.xml" ContentType="application/vnd.openxmlformats-officedocument.presentationml.tags+xml"/>
  <Override PartName="/ppt/tags/tag284.xml" ContentType="application/vnd.openxmlformats-officedocument.presentationml.tags+xml"/>
  <Override PartName="/ppt/slideLayouts/slideLayout56.xml" ContentType="application/vnd.openxmlformats-officedocument.presentationml.slideLayout+xml"/>
  <Override PartName="/ppt/tags/tag59.xml" ContentType="application/vnd.openxmlformats-officedocument.presentationml.tags+xml"/>
  <Override PartName="/ppt/slideLayouts/slideLayout34.xml" ContentType="application/vnd.openxmlformats-officedocument.presentationml.slideLayout+xml"/>
  <Override PartName="/ppt/tags/tag215.xml" ContentType="application/vnd.openxmlformats-officedocument.presentationml.tags+xml"/>
  <Override PartName="/ppt/tags/tag262.xml" ContentType="application/vnd.openxmlformats-officedocument.presentationml.tags+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tags/tag37.xml" ContentType="application/vnd.openxmlformats-officedocument.presentationml.tags+xml"/>
  <Override PartName="/ppt/tags/tag48.xml" ContentType="application/vnd.openxmlformats-officedocument.presentationml.tags+xml"/>
  <Override PartName="/ppt/tags/tag84.xml" ContentType="application/vnd.openxmlformats-officedocument.presentationml.tags+xml"/>
  <Override PartName="/ppt/tags/tag95.xml" ContentType="application/vnd.openxmlformats-officedocument.presentationml.tags+xml"/>
  <Override PartName="/ppt/tags/tag188.xml" ContentType="application/vnd.openxmlformats-officedocument.presentationml.tags+xml"/>
  <Override PartName="/ppt/tags/tag199.xml" ContentType="application/vnd.openxmlformats-officedocument.presentationml.tags+xml"/>
  <Override PartName="/ppt/tags/tag204.xml" ContentType="application/vnd.openxmlformats-officedocument.presentationml.tags+xml"/>
  <Override PartName="/ppt/tags/tag251.xml" ContentType="application/vnd.openxmlformats-officedocument.presentationml.tags+xml"/>
  <Override PartName="/ppt/tags/tag338.xml" ContentType="application/vnd.openxmlformats-officedocument.presentationml.tags+xml"/>
  <Override PartName="/ppt/tags/tag349.xml" ContentType="application/vnd.openxmlformats-officedocument.presentationml.tags+xml"/>
  <Override PartName="/ppt/tags/tag385.xml" ContentType="application/vnd.openxmlformats-officedocument.presentationml.tags+xml"/>
  <Override PartName="/ppt/tags/tag396.xml" ContentType="application/vnd.openxmlformats-officedocument.presentationml.tags+xml"/>
  <Override PartName="/ppt/tags/tag401.xml" ContentType="application/vnd.openxmlformats-officedocument.presentationml.tags+xml"/>
  <Override PartName="/ppt/slideLayouts/slideLayout12.xml" ContentType="application/vnd.openxmlformats-officedocument.presentationml.slideLayout+xml"/>
  <Override PartName="/ppt/tags/tag26.xml" ContentType="application/vnd.openxmlformats-officedocument.presentationml.tags+xml"/>
  <Override PartName="/ppt/tags/tag73.xml" ContentType="application/vnd.openxmlformats-officedocument.presentationml.tags+xml"/>
  <Override PartName="/ppt/tags/tag177.xml" ContentType="application/vnd.openxmlformats-officedocument.presentationml.tags+xml"/>
  <Override PartName="/ppt/tags/tag240.xml" ContentType="application/vnd.openxmlformats-officedocument.presentationml.tags+xml"/>
  <Override PartName="/ppt/tags/tag327.xml" ContentType="application/vnd.openxmlformats-officedocument.presentationml.tags+xml"/>
  <Override PartName="/ppt/tags/tag374.xml" ContentType="application/vnd.openxmlformats-officedocument.presentationml.tags+xml"/>
  <Override PartName="/ppt/tags/tag15.xml" ContentType="application/vnd.openxmlformats-officedocument.presentationml.tags+xml"/>
  <Override PartName="/ppt/tags/tag62.xml" ContentType="application/vnd.openxmlformats-officedocument.presentationml.tags+xml"/>
  <Override PartName="/ppt/tags/tag119.xml" ContentType="application/vnd.openxmlformats-officedocument.presentationml.tags+xml"/>
  <Override PartName="/ppt/tags/tag166.xml" ContentType="application/vnd.openxmlformats-officedocument.presentationml.tags+xml"/>
  <Override PartName="/ppt/tags/tag316.xml" ContentType="application/vnd.openxmlformats-officedocument.presentationml.tags+xml"/>
  <Override PartName="/ppt/tags/tag363.xml" ContentType="application/vnd.openxmlformats-officedocument.presentationml.tags+xml"/>
  <Override PartName="/ppt/tags/tag40.xml" ContentType="application/vnd.openxmlformats-officedocument.presentationml.tags+xml"/>
  <Override PartName="/ppt/tags/tag51.xml" ContentType="application/vnd.openxmlformats-officedocument.presentationml.tags+xml"/>
  <Override PartName="/ppt/tags/tag108.xml" ContentType="application/vnd.openxmlformats-officedocument.presentationml.tags+xml"/>
  <Override PartName="/ppt/tags/tag155.xml" ContentType="application/vnd.openxmlformats-officedocument.presentationml.tags+xml"/>
  <Override PartName="/ppt/tags/tag289.xml" ContentType="application/vnd.openxmlformats-officedocument.presentationml.tags+xml"/>
  <Override PartName="/ppt/tags/tag305.xml" ContentType="application/vnd.openxmlformats-officedocument.presentationml.tags+xml"/>
  <Override PartName="/ppt/tags/tag341.xml" ContentType="application/vnd.openxmlformats-officedocument.presentationml.tags+xml"/>
  <Override PartName="/ppt/tags/tag352.xml" ContentType="application/vnd.openxmlformats-officedocument.presentationml.tags+xml"/>
  <Override PartName="/ppt/tags/tag133.xml" ContentType="application/vnd.openxmlformats-officedocument.presentationml.tags+xml"/>
  <Override PartName="/ppt/tags/tag144.xml" ContentType="application/vnd.openxmlformats-officedocument.presentationml.tags+xml"/>
  <Override PartName="/ppt/tags/tag180.xml" ContentType="application/vnd.openxmlformats-officedocument.presentationml.tags+xml"/>
  <Override PartName="/ppt/tags/tag191.xml" ContentType="application/vnd.openxmlformats-officedocument.presentationml.tags+xml"/>
  <Override PartName="/ppt/tags/tag278.xml" ContentType="application/vnd.openxmlformats-officedocument.presentationml.tags+xml"/>
  <Override PartName="/ppt/tags/tag330.xml" ContentType="application/vnd.openxmlformats-officedocument.presentationml.tags+xml"/>
  <Override PartName="/ppt/tags/tag122.xml" ContentType="application/vnd.openxmlformats-officedocument.presentationml.tags+xml"/>
  <Override PartName="/ppt/slideLayouts/slideLayout39.xml" ContentType="application/vnd.openxmlformats-officedocument.presentationml.slideLayout+xml"/>
  <Override PartName="/ppt/tags/tag209.xml" ContentType="application/vnd.openxmlformats-officedocument.presentationml.tags+xml"/>
  <Override PartName="/ppt/tags/tag256.xml" ContentType="application/vnd.openxmlformats-officedocument.presentationml.tags+xml"/>
  <Override PartName="/ppt/tags/tag267.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ags/tag4.xml" ContentType="application/vnd.openxmlformats-officedocument.presentationml.tags+xml"/>
  <Override PartName="/ppt/tags/tag89.xml" ContentType="application/vnd.openxmlformats-officedocument.presentationml.tags+xml"/>
  <Override PartName="/ppt/tags/tag111.xml" ContentType="application/vnd.openxmlformats-officedocument.presentationml.tags+xml"/>
  <Override PartName="/ppt/tags/tag245.xml" ContentType="application/vnd.openxmlformats-officedocument.presentationml.tags+xml"/>
  <Override PartName="/ppt/tags/tag292.xml" ContentType="application/vnd.openxmlformats-officedocument.presentationml.tags+xml"/>
  <Override PartName="/ppt/theme/theme1.xml" ContentType="application/vnd.openxmlformats-officedocument.theme+xml"/>
  <Override PartName="/ppt/tags/tag78.xml" ContentType="application/vnd.openxmlformats-officedocument.presentationml.tags+xml"/>
  <Override PartName="/ppt/tags/tag100.xml" ContentType="application/vnd.openxmlformats-officedocument.presentationml.tags+xml"/>
  <Override PartName="/ppt/tags/tag234.xml" ContentType="application/vnd.openxmlformats-officedocument.presentationml.tags+xml"/>
  <Override PartName="/ppt/tags/tag281.xml" ContentType="application/vnd.openxmlformats-officedocument.presentationml.tags+xml"/>
  <Override PartName="/ppt/slideLayouts/slideLayout53.xml" ContentType="application/vnd.openxmlformats-officedocument.presentationml.slideLayout+xml"/>
  <Override PartName="/ppt/tags/tag368.xml" ContentType="application/vnd.openxmlformats-officedocument.presentationml.tags+xml"/>
  <Override PartName="/ppt/tags/tag379.xml" ContentType="application/vnd.openxmlformats-officedocument.presentationml.tags+xml"/>
  <Override PartName="/ppt/tags/tag56.xml" ContentType="application/vnd.openxmlformats-officedocument.presentationml.tags+xml"/>
  <Override PartName="/ppt/tags/tag67.xml" ContentType="application/vnd.openxmlformats-officedocument.presentationml.tags+xml"/>
  <Override PartName="/ppt/slideLayouts/slideLayout42.xml" ContentType="application/vnd.openxmlformats-officedocument.presentationml.slideLayout+xml"/>
  <Override PartName="/ppt/tags/tag223.xml" ContentType="application/vnd.openxmlformats-officedocument.presentationml.tags+xml"/>
  <Override PartName="/ppt/tags/tag270.xml" ContentType="application/vnd.openxmlformats-officedocument.presentationml.tags+xml"/>
  <Override PartName="/ppt/tags/tag357.xml" ContentType="application/vnd.openxmlformats-officedocument.presentationml.tags+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tags/tag45.xml" ContentType="application/vnd.openxmlformats-officedocument.presentationml.tags+xml"/>
  <Override PartName="/ppt/tags/tag92.xml" ContentType="application/vnd.openxmlformats-officedocument.presentationml.tags+xml"/>
  <Override PartName="/ppt/tags/tag149.xml" ContentType="application/vnd.openxmlformats-officedocument.presentationml.tags+xml"/>
  <Override PartName="/ppt/slideLayouts/slideLayout31.xml" ContentType="application/vnd.openxmlformats-officedocument.presentationml.slideLayout+xml"/>
  <Override PartName="/ppt/tags/tag196.xml" ContentType="application/vnd.openxmlformats-officedocument.presentationml.tags+xml"/>
  <Override PartName="/ppt/tags/tag201.xml" ContentType="application/vnd.openxmlformats-officedocument.presentationml.tags+xml"/>
  <Override PartName="/ppt/tags/tag212.xml" ContentType="application/vnd.openxmlformats-officedocument.presentationml.tags+xml"/>
  <Override PartName="/ppt/tags/tag346.xml" ContentType="application/vnd.openxmlformats-officedocument.presentationml.tags+xml"/>
  <Override PartName="/ppt/tags/tag393.xml" ContentType="application/vnd.openxmlformats-officedocument.presentationml.tags+xml"/>
  <Override PartName="/docProps/custom.xml" ContentType="application/vnd.openxmlformats-officedocument.custom-properties+xml"/>
  <Override PartName="/ppt/tags/tag34.xml" ContentType="application/vnd.openxmlformats-officedocument.presentationml.tags+xml"/>
  <Override PartName="/ppt/tags/tag81.xml" ContentType="application/vnd.openxmlformats-officedocument.presentationml.tags+xml"/>
  <Override PartName="/ppt/tags/tag138.xml" ContentType="application/vnd.openxmlformats-officedocument.presentationml.tags+xml"/>
  <Override PartName="/ppt/tags/tag185.xml" ContentType="application/vnd.openxmlformats-officedocument.presentationml.tags+xml"/>
  <Override PartName="/ppt/tags/tag324.xml" ContentType="application/vnd.openxmlformats-officedocument.presentationml.tags+xml"/>
  <Override PartName="/ppt/tags/tag335.xml" ContentType="application/vnd.openxmlformats-officedocument.presentationml.tags+xml"/>
  <Override PartName="/ppt/tags/tag371.xml" ContentType="application/vnd.openxmlformats-officedocument.presentationml.tags+xml"/>
  <Override PartName="/ppt/tags/tag382.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tags/tag70.xml" ContentType="application/vnd.openxmlformats-officedocument.presentationml.tags+xml"/>
  <Override PartName="/ppt/tags/tag116.xml" ContentType="application/vnd.openxmlformats-officedocument.presentationml.tags+xml"/>
  <Override PartName="/ppt/tags/tag127.xml" ContentType="application/vnd.openxmlformats-officedocument.presentationml.tags+xml"/>
  <Override PartName="/ppt/tags/tag163.xml" ContentType="application/vnd.openxmlformats-officedocument.presentationml.tags+xml"/>
  <Override PartName="/ppt/tags/tag174.xml" ContentType="application/vnd.openxmlformats-officedocument.presentationml.tags+xml"/>
  <Override PartName="/ppt/tags/tag313.xml" ContentType="application/vnd.openxmlformats-officedocument.presentationml.tags+xml"/>
  <Override PartName="/ppt/tags/tag360.xml" ContentType="application/vnd.openxmlformats-officedocument.presentationml.tags+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105.xml" ContentType="application/vnd.openxmlformats-officedocument.presentationml.tags+xml"/>
  <Override PartName="/ppt/tags/tag152.xml" ContentType="application/vnd.openxmlformats-officedocument.presentationml.tags+xml"/>
  <Override PartName="/ppt/tags/tag297.xml" ContentType="application/vnd.openxmlformats-officedocument.presentationml.tags+xml"/>
  <Override PartName="/ppt/tags/tag302.xml" ContentType="application/vnd.openxmlformats-officedocument.presentationml.tags+xml"/>
  <Override PartName="/ppt/theme/theme6.xml" ContentType="application/vnd.openxmlformats-officedocument.theme+xml"/>
  <Override PartName="/ppt/tags/tag141.xml" ContentType="application/vnd.openxmlformats-officedocument.presentationml.tags+xml"/>
  <Override PartName="/ppt/tags/tag228.xml" ContentType="application/vnd.openxmlformats-officedocument.presentationml.tags+xml"/>
  <Override PartName="/ppt/tags/tag239.xml" ContentType="application/vnd.openxmlformats-officedocument.presentationml.tags+xml"/>
  <Override PartName="/ppt/tags/tag275.xml" ContentType="application/vnd.openxmlformats-officedocument.presentationml.tags+xml"/>
  <Override PartName="/ppt/tags/tag286.xml" ContentType="application/vnd.openxmlformats-officedocument.presentationml.tags+xml"/>
  <Override PartName="/ppt/slideLayouts/slideLayout58.xml" ContentType="application/vnd.openxmlformats-officedocument.presentationml.slideLayout+xml"/>
  <Override PartName="/ppt/notesSlides/notesSlide3.xml" ContentType="application/vnd.openxmlformats-officedocument.presentationml.notesSlide+xml"/>
  <Override PartName="/ppt/presProps.xml" ContentType="application/vnd.openxmlformats-officedocument.presentationml.presProps+xml"/>
  <Override PartName="/ppt/tags/tag130.xml" ContentType="application/vnd.openxmlformats-officedocument.presentationml.tags+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tags/tag217.xml" ContentType="application/vnd.openxmlformats-officedocument.presentationml.tags+xml"/>
  <Override PartName="/ppt/tags/tag264.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tags/tag39.xml" ContentType="application/vnd.openxmlformats-officedocument.presentationml.tags+xml"/>
  <Override PartName="/ppt/tags/tag86.xml" ContentType="application/vnd.openxmlformats-officedocument.presentationml.tags+xml"/>
  <Override PartName="/ppt/tags/tag97.xml" ContentType="application/vnd.openxmlformats-officedocument.presentationml.tags+xml"/>
  <Override PartName="/ppt/tags/tag206.xml" ContentType="application/vnd.openxmlformats-officedocument.presentationml.tags+xml"/>
  <Override PartName="/ppt/tags/tag253.xml" ContentType="application/vnd.openxmlformats-officedocument.presentationml.tags+xml"/>
  <Override PartName="/ppt/tags/tag387.xml" ContentType="application/vnd.openxmlformats-officedocument.presentationml.tags+xml"/>
  <Override PartName="/ppt/tags/tag398.xml" ContentType="application/vnd.openxmlformats-officedocument.presentationml.tags+xml"/>
  <Override PartName="/ppt/tags/tag1.xml" ContentType="application/vnd.openxmlformats-officedocument.presentationml.tags+xml"/>
  <Override PartName="/ppt/slideLayouts/slideLayout14.xml" ContentType="application/vnd.openxmlformats-officedocument.presentationml.slideLayout+xml"/>
  <Override PartName="/ppt/tags/tag28.xml" ContentType="application/vnd.openxmlformats-officedocument.presentationml.tags+xml"/>
  <Override PartName="/ppt/tags/tag75.xml" ContentType="application/vnd.openxmlformats-officedocument.presentationml.tags+xml"/>
  <Override PartName="/ppt/tags/tag179.xml" ContentType="application/vnd.openxmlformats-officedocument.presentationml.tags+xml"/>
  <Override PartName="/ppt/tags/tag231.xml" ContentType="application/vnd.openxmlformats-officedocument.presentationml.tags+xml"/>
  <Override PartName="/ppt/tags/tag242.xml" ContentType="application/vnd.openxmlformats-officedocument.presentationml.tags+xml"/>
  <Override PartName="/ppt/tags/tag329.xml" ContentType="application/vnd.openxmlformats-officedocument.presentationml.tags+xml"/>
  <Override PartName="/ppt/tags/tag376.xml" ContentType="application/vnd.openxmlformats-officedocument.presentationml.tags+xml"/>
  <Override PartName="/ppt/tags/tag17.xml" ContentType="application/vnd.openxmlformats-officedocument.presentationml.tags+xml"/>
  <Override PartName="/ppt/tags/tag64.xml" ContentType="application/vnd.openxmlformats-officedocument.presentationml.tags+xml"/>
  <Override PartName="/ppt/tags/tag168.xml" ContentType="application/vnd.openxmlformats-officedocument.presentationml.tags+xml"/>
  <Override PartName="/ppt/tags/tag220.xml" ContentType="application/vnd.openxmlformats-officedocument.presentationml.tags+xml"/>
  <Override PartName="/ppt/slideLayouts/slideLayout50.xml" ContentType="application/vnd.openxmlformats-officedocument.presentationml.slideLayout+xml"/>
  <Override PartName="/ppt/tags/tag318.xml" ContentType="application/vnd.openxmlformats-officedocument.presentationml.tags+xml"/>
  <Override PartName="/ppt/tags/tag365.xml" ContentType="application/vnd.openxmlformats-officedocument.presentationml.tags+xml"/>
  <Override PartName="/ppt/tags/tag53.xml" ContentType="application/vnd.openxmlformats-officedocument.presentationml.tags+xml"/>
  <Override PartName="/ppt/tags/tag157.xml" ContentType="application/vnd.openxmlformats-officedocument.presentationml.tags+xml"/>
  <Override PartName="/ppt/tags/tag307.xml" ContentType="application/vnd.openxmlformats-officedocument.presentationml.tags+xml"/>
  <Override PartName="/ppt/tags/tag343.xml" ContentType="application/vnd.openxmlformats-officedocument.presentationml.tags+xml"/>
  <Override PartName="/ppt/tags/tag354.xml" ContentType="application/vnd.openxmlformats-officedocument.presentationml.tags+xml"/>
  <Override PartName="/ppt/tags/tag390.xml" ContentType="application/vnd.openxmlformats-officedocument.presentationml.tags+xml"/>
  <Override PartName="/ppt/tags/tag31.xml" ContentType="application/vnd.openxmlformats-officedocument.presentationml.tags+xml"/>
  <Override PartName="/ppt/tags/tag42.xml" ContentType="application/vnd.openxmlformats-officedocument.presentationml.tags+xml"/>
  <Override PartName="/ppt/tags/tag135.xml" ContentType="application/vnd.openxmlformats-officedocument.presentationml.tags+xml"/>
  <Override PartName="/ppt/tags/tag146.xml" ContentType="application/vnd.openxmlformats-officedocument.presentationml.tags+xml"/>
  <Override PartName="/ppt/tags/tag182.xml" ContentType="application/vnd.openxmlformats-officedocument.presentationml.tags+xml"/>
  <Override PartName="/ppt/tags/tag193.xml" ContentType="application/vnd.openxmlformats-officedocument.presentationml.tags+xml"/>
  <Override PartName="/ppt/tags/tag332.xml" ContentType="application/vnd.openxmlformats-officedocument.presentationml.tags+xml"/>
  <Override PartName="/ppt/handoutMasters/handoutMaster1.xml" ContentType="application/vnd.openxmlformats-officedocument.presentationml.handoutMaster+xml"/>
  <Override PartName="/ppt/tags/tag20.xml" ContentType="application/vnd.openxmlformats-officedocument.presentationml.tags+xml"/>
  <Override PartName="/ppt/tags/tag124.xml" ContentType="application/vnd.openxmlformats-officedocument.presentationml.tags+xml"/>
  <Override PartName="/ppt/tags/tag171.xml" ContentType="application/vnd.openxmlformats-officedocument.presentationml.tags+xml"/>
  <Override PartName="/ppt/tags/tag269.xml" ContentType="application/vnd.openxmlformats-officedocument.presentationml.tags+xml"/>
  <Override PartName="/ppt/tags/tag321.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ags/tag6.xml" ContentType="application/vnd.openxmlformats-officedocument.presentationml.tags+xml"/>
  <Override PartName="/ppt/tags/tag113.xml" ContentType="application/vnd.openxmlformats-officedocument.presentationml.tags+xml"/>
  <Override PartName="/ppt/tags/tag160.xml" ContentType="application/vnd.openxmlformats-officedocument.presentationml.tags+xml"/>
  <Override PartName="/ppt/tags/tag247.xml" ContentType="application/vnd.openxmlformats-officedocument.presentationml.tags+xml"/>
  <Override PartName="/ppt/tags/tag258.xml" ContentType="application/vnd.openxmlformats-officedocument.presentationml.tags+xml"/>
  <Override PartName="/ppt/tags/tag294.xml" ContentType="application/vnd.openxmlformats-officedocument.presentationml.tags+xml"/>
  <Override PartName="/ppt/tags/tag310.xml" ContentType="application/vnd.openxmlformats-officedocument.presentationml.tags+xml"/>
  <Override PartName="/ppt/slideMasters/slideMaster1.xml" ContentType="application/vnd.openxmlformats-officedocument.presentationml.slideMaster+xml"/>
  <Override PartName="/ppt/tags/tag102.xml" ContentType="application/vnd.openxmlformats-officedocument.presentationml.tags+xml"/>
  <Override PartName="/ppt/theme/theme3.xml" ContentType="application/vnd.openxmlformats-officedocument.theme+xml"/>
  <Override PartName="/ppt/tags/tag236.xml" ContentType="application/vnd.openxmlformats-officedocument.presentationml.tags+xml"/>
  <Override PartName="/ppt/tags/tag283.xml" ContentType="application/vnd.openxmlformats-officedocument.presentationml.tags+xml"/>
  <Override PartName="/ppt/slideLayouts/slideLayout55.xml" ContentType="application/vnd.openxmlformats-officedocument.presentationml.slideLayout+xml"/>
  <Override PartName="/ppt/tags/tag58.xml" ContentType="application/vnd.openxmlformats-officedocument.presentationml.tags+xml"/>
  <Override PartName="/ppt/tags/tag69.xml" ContentType="application/vnd.openxmlformats-officedocument.presentationml.tags+xml"/>
  <Override PartName="/ppt/slideLayouts/slideLayout44.xml" ContentType="application/vnd.openxmlformats-officedocument.presentationml.slideLayout+xml"/>
  <Override PartName="/ppt/tags/tag225.xml" ContentType="application/vnd.openxmlformats-officedocument.presentationml.tags+xml"/>
  <Override PartName="/ppt/tags/tag272.xml" ContentType="application/vnd.openxmlformats-officedocument.presentationml.tags+xml"/>
  <Override PartName="/ppt/tags/tag359.xml" ContentType="application/vnd.openxmlformats-officedocument.presentationml.tags+xml"/>
  <Default Extension="rels" ContentType="application/vnd.openxmlformats-package.relationships+xml"/>
  <Override PartName="/ppt/slideLayouts/slideLayout22.xml" ContentType="application/vnd.openxmlformats-officedocument.presentationml.slideLayout+xml"/>
  <Override PartName="/ppt/tags/tag47.xml" ContentType="application/vnd.openxmlformats-officedocument.presentationml.tags+xml"/>
  <Override PartName="/ppt/tags/tag94.xml" ContentType="application/vnd.openxmlformats-officedocument.presentationml.tags+xml"/>
  <Override PartName="/ppt/slideLayouts/slideLayout33.xml" ContentType="application/vnd.openxmlformats-officedocument.presentationml.slideLayout+xml"/>
  <Override PartName="/ppt/tags/tag198.xml" ContentType="application/vnd.openxmlformats-officedocument.presentationml.tags+xml"/>
  <Override PartName="/ppt/tags/tag203.xml" ContentType="application/vnd.openxmlformats-officedocument.presentationml.tags+xml"/>
  <Override PartName="/ppt/tags/tag214.xml" ContentType="application/vnd.openxmlformats-officedocument.presentationml.tags+xml"/>
  <Override PartName="/ppt/tags/tag250.xml" ContentType="application/vnd.openxmlformats-officedocument.presentationml.tags+xml"/>
  <Override PartName="/ppt/tags/tag261.xml" ContentType="application/vnd.openxmlformats-officedocument.presentationml.tags+xml"/>
  <Override PartName="/ppt/tags/tag348.xml" ContentType="application/vnd.openxmlformats-officedocument.presentationml.tags+xml"/>
  <Override PartName="/ppt/tags/tag395.xml" ContentType="application/vnd.openxmlformats-officedocument.presentationml.tags+xml"/>
  <Override PartName="/ppt/tags/tag400.xml" ContentType="application/vnd.openxmlformats-officedocument.presentationml.tags+xml"/>
  <Override PartName="/ppt/slides/slide12.xml" ContentType="application/vnd.openxmlformats-officedocument.presentationml.slide+xml"/>
  <Override PartName="/ppt/slideLayouts/slideLayout11.xml" ContentType="application/vnd.openxmlformats-officedocument.presentationml.slideLayout+xml"/>
  <Override PartName="/ppt/tags/tag36.xml" ContentType="application/vnd.openxmlformats-officedocument.presentationml.tags+xml"/>
  <Override PartName="/ppt/tags/tag83.xml" ContentType="application/vnd.openxmlformats-officedocument.presentationml.tags+xml"/>
  <Override PartName="/ppt/tags/tag187.xml" ContentType="application/vnd.openxmlformats-officedocument.presentationml.tags+xml"/>
  <Override PartName="/ppt/tags/tag337.xml" ContentType="application/vnd.openxmlformats-officedocument.presentationml.tags+xml"/>
  <Override PartName="/ppt/tags/tag384.xml" ContentType="application/vnd.openxmlformats-officedocument.presentationml.tags+xml"/>
  <Override PartName="/ppt/commentAuthors.xml" ContentType="application/vnd.openxmlformats-officedocument.presentationml.commentAuthors+xml"/>
  <Override PartName="/ppt/tags/tag14.xml" ContentType="application/vnd.openxmlformats-officedocument.presentationml.tags+xml"/>
  <Override PartName="/ppt/tags/tag25.xml" ContentType="application/vnd.openxmlformats-officedocument.presentationml.tags+xml"/>
  <Override PartName="/ppt/tags/tag61.xml" ContentType="application/vnd.openxmlformats-officedocument.presentationml.tags+xml"/>
  <Override PartName="/ppt/tags/tag72.xml" ContentType="application/vnd.openxmlformats-officedocument.presentationml.tags+xml"/>
  <Override PartName="/ppt/tags/tag118.xml" ContentType="application/vnd.openxmlformats-officedocument.presentationml.tags+xml"/>
  <Override PartName="/ppt/tags/tag129.xml" ContentType="application/vnd.openxmlformats-officedocument.presentationml.tags+xml"/>
  <Override PartName="/ppt/tags/tag165.xml" ContentType="application/vnd.openxmlformats-officedocument.presentationml.tags+xml"/>
  <Override PartName="/ppt/tags/tag176.xml" ContentType="application/vnd.openxmlformats-officedocument.presentationml.tags+xml"/>
  <Override PartName="/ppt/tags/tag315.xml" ContentType="application/vnd.openxmlformats-officedocument.presentationml.tags+xml"/>
  <Override PartName="/ppt/tags/tag326.xml" ContentType="application/vnd.openxmlformats-officedocument.presentationml.tags+xml"/>
  <Override PartName="/ppt/tags/tag362.xml" ContentType="application/vnd.openxmlformats-officedocument.presentationml.tags+xml"/>
  <Override PartName="/ppt/tags/tag373.xml" ContentType="application/vnd.openxmlformats-officedocument.presentationml.tags+xml"/>
  <Override PartName="/ppt/tags/tag50.xml" ContentType="application/vnd.openxmlformats-officedocument.presentationml.tags+xml"/>
  <Override PartName="/ppt/tags/tag107.xml" ContentType="application/vnd.openxmlformats-officedocument.presentationml.tags+xml"/>
  <Override PartName="/ppt/tags/tag154.xml" ContentType="application/vnd.openxmlformats-officedocument.presentationml.tags+xml"/>
  <Override PartName="/ppt/tags/tag299.xml" ContentType="application/vnd.openxmlformats-officedocument.presentationml.tags+xml"/>
  <Override PartName="/ppt/tags/tag304.xml" ContentType="application/vnd.openxmlformats-officedocument.presentationml.tags+xml"/>
  <Override PartName="/ppt/tags/tag351.xml" ContentType="application/vnd.openxmlformats-officedocument.presentationml.tags+xml"/>
  <Override PartName="/ppt/tags/tag143.xml" ContentType="application/vnd.openxmlformats-officedocument.presentationml.tags+xml"/>
  <Override PartName="/ppt/tags/tag190.xml" ContentType="application/vnd.openxmlformats-officedocument.presentationml.tags+xml"/>
  <Override PartName="/ppt/tags/tag277.xml" ContentType="application/vnd.openxmlformats-officedocument.presentationml.tags+xml"/>
  <Override PartName="/ppt/tags/tag288.xml" ContentType="application/vnd.openxmlformats-officedocument.presentationml.tags+xml"/>
  <Override PartName="/ppt/tags/tag340.xml" ContentType="application/vnd.openxmlformats-officedocument.presentationml.tags+xml"/>
  <Override PartName="/ppt/tags/tag132.xml" ContentType="application/vnd.openxmlformats-officedocument.presentationml.tags+xml"/>
  <Override PartName="/ppt/slideLayouts/slideLayout38.xml" ContentType="application/vnd.openxmlformats-officedocument.presentationml.slideLayout+xml"/>
  <Override PartName="/ppt/tags/tag219.xml" ContentType="application/vnd.openxmlformats-officedocument.presentationml.tags+xml"/>
  <Override PartName="/ppt/tags/tag266.xml" ContentType="application/vnd.openxmlformats-officedocument.presentationml.tags+xml"/>
  <Override PartName="/ppt/slideLayouts/slideLayout49.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tags/tag99.xml" ContentType="application/vnd.openxmlformats-officedocument.presentationml.tags+xml"/>
  <Override PartName="/ppt/tags/tag110.xml" ContentType="application/vnd.openxmlformats-officedocument.presentationml.tags+xml"/>
  <Override PartName="/ppt/tags/tag121.xml" ContentType="application/vnd.openxmlformats-officedocument.presentationml.tags+xml"/>
  <Override PartName="/ppt/tags/tag208.xml" ContentType="application/vnd.openxmlformats-officedocument.presentationml.tags+xml"/>
  <Override PartName="/ppt/tags/tag255.xml" ContentType="application/vnd.openxmlformats-officedocument.presentationml.tags+xml"/>
  <Override PartName="/ppt/tags/tag389.xml" ContentType="application/vnd.openxmlformats-officedocument.presentationml.tags+xml"/>
  <Override PartName="/ppt/slideLayouts/slideLayout16.xml" ContentType="application/vnd.openxmlformats-officedocument.presentationml.slideLayout+xml"/>
  <Override PartName="/ppt/tags/tag3.xml" ContentType="application/vnd.openxmlformats-officedocument.presentationml.tags+xml"/>
  <Override PartName="/ppt/tags/tag77.xml" ContentType="application/vnd.openxmlformats-officedocument.presentationml.tags+xml"/>
  <Override PartName="/ppt/tags/tag88.xml" ContentType="application/vnd.openxmlformats-officedocument.presentationml.tags+xml"/>
  <Override PartName="/ppt/tags/tag233.xml" ContentType="application/vnd.openxmlformats-officedocument.presentationml.tags+xml"/>
  <Override PartName="/ppt/tags/tag244.xml" ContentType="application/vnd.openxmlformats-officedocument.presentationml.tags+xml"/>
  <Override PartName="/ppt/tags/tag280.xml" ContentType="application/vnd.openxmlformats-officedocument.presentationml.tags+xml"/>
  <Override PartName="/ppt/tags/tag291.xml" ContentType="application/vnd.openxmlformats-officedocument.presentationml.tags+xml"/>
  <Default Extension="jpeg" ContentType="image/jpeg"/>
  <Override PartName="/ppt/tags/tag378.xml" ContentType="application/vnd.openxmlformats-officedocument.presentationml.tags+xml"/>
  <Override PartName="/ppt/tags/tag19.xml" ContentType="application/vnd.openxmlformats-officedocument.presentationml.tags+xml"/>
  <Override PartName="/ppt/tags/tag66.xml" ContentType="application/vnd.openxmlformats-officedocument.presentationml.tags+xml"/>
  <Override PartName="/ppt/slideLayouts/slideLayout41.xml" ContentType="application/vnd.openxmlformats-officedocument.presentationml.slideLayout+xml"/>
  <Override PartName="/ppt/tags/tag222.xml" ContentType="application/vnd.openxmlformats-officedocument.presentationml.tags+xml"/>
  <Override PartName="/ppt/slideLayouts/slideLayout52.xml" ContentType="application/vnd.openxmlformats-officedocument.presentationml.slideLayout+xml"/>
  <Override PartName="/ppt/tags/tag367.xml" ContentType="application/vnd.openxmlformats-officedocument.presentationml.tags+xml"/>
  <Override PartName="/ppt/slides/slide20.xml" ContentType="application/vnd.openxmlformats-officedocument.presentationml.slide+xml"/>
  <Override PartName="/ppt/tags/tag55.xml" ContentType="application/vnd.openxmlformats-officedocument.presentationml.tags+xml"/>
  <Override PartName="/ppt/tags/tag159.xml" ContentType="application/vnd.openxmlformats-officedocument.presentationml.tags+xml"/>
  <Override PartName="/ppt/slideLayouts/slideLayout30.xml" ContentType="application/vnd.openxmlformats-officedocument.presentationml.slideLayout+xml"/>
  <Override PartName="/ppt/tags/tag211.xml" ContentType="application/vnd.openxmlformats-officedocument.presentationml.tags+xml"/>
  <Override PartName="/ppt/tags/tag309.xml" ContentType="application/vnd.openxmlformats-officedocument.presentationml.tags+xml"/>
  <Override PartName="/ppt/tags/tag345.xml" ContentType="application/vnd.openxmlformats-officedocument.presentationml.tags+xml"/>
  <Override PartName="/ppt/tags/tag356.xml" ContentType="application/vnd.openxmlformats-officedocument.presentationml.tags+xml"/>
  <Override PartName="/ppt/tags/tag392.xml" ContentType="application/vnd.openxmlformats-officedocument.presentationml.tags+xml"/>
  <Override PartName="/ppt/tags/tag33.xml" ContentType="application/vnd.openxmlformats-officedocument.presentationml.tags+xml"/>
  <Override PartName="/ppt/tags/tag44.xml" ContentType="application/vnd.openxmlformats-officedocument.presentationml.tags+xml"/>
  <Override PartName="/ppt/tags/tag80.xml" ContentType="application/vnd.openxmlformats-officedocument.presentationml.tags+xml"/>
  <Override PartName="/ppt/tags/tag91.xml" ContentType="application/vnd.openxmlformats-officedocument.presentationml.tags+xml"/>
  <Override PartName="/ppt/tags/tag137.xml" ContentType="application/vnd.openxmlformats-officedocument.presentationml.tags+xml"/>
  <Override PartName="/ppt/tags/tag148.xml" ContentType="application/vnd.openxmlformats-officedocument.presentationml.tags+xml"/>
  <Override PartName="/ppt/tags/tag184.xml" ContentType="application/vnd.openxmlformats-officedocument.presentationml.tags+xml"/>
  <Override PartName="/ppt/tags/tag195.xml" ContentType="application/vnd.openxmlformats-officedocument.presentationml.tags+xml"/>
  <Override PartName="/ppt/tags/tag200.xml" ContentType="application/vnd.openxmlformats-officedocument.presentationml.tags+xml"/>
  <Override PartName="/ppt/tags/tag334.xml" ContentType="application/vnd.openxmlformats-officedocument.presentationml.tags+xml"/>
  <Override PartName="/ppt/tags/tag381.xml" ContentType="application/vnd.openxmlformats-officedocument.presentationml.tags+xml"/>
  <Override PartName="/ppt/tags/tag22.xml" ContentType="application/vnd.openxmlformats-officedocument.presentationml.tags+xml"/>
  <Override PartName="/ppt/tags/tag126.xml" ContentType="application/vnd.openxmlformats-officedocument.presentationml.tags+xml"/>
  <Override PartName="/ppt/tags/tag173.xml" ContentType="application/vnd.openxmlformats-officedocument.presentationml.tags+xml"/>
  <Override PartName="/ppt/tags/tag323.xml" ContentType="application/vnd.openxmlformats-officedocument.presentationml.tags+xml"/>
  <Override PartName="/ppt/tags/tag370.xml" ContentType="application/vnd.openxmlformats-officedocument.presentationml.tags+xml"/>
  <Override PartName="/ppt/slides/slide8.xml" ContentType="application/vnd.openxmlformats-officedocument.presentationml.slide+xml"/>
  <Override PartName="/ppt/tags/tag11.xml" ContentType="application/vnd.openxmlformats-officedocument.presentationml.tags+xml"/>
  <Override PartName="/ppt/tags/tag115.xml" ContentType="application/vnd.openxmlformats-officedocument.presentationml.tags+xml"/>
  <Override PartName="/ppt/tags/tag162.xml" ContentType="application/vnd.openxmlformats-officedocument.presentationml.tags+xml"/>
  <Override PartName="/ppt/tags/tag249.xml" ContentType="application/vnd.openxmlformats-officedocument.presentationml.tags+xml"/>
  <Override PartName="/ppt/tags/tag296.xml" ContentType="application/vnd.openxmlformats-officedocument.presentationml.tags+xml"/>
  <Override PartName="/ppt/tags/tag301.xml" ContentType="application/vnd.openxmlformats-officedocument.presentationml.tags+xml"/>
  <Override PartName="/ppt/tags/tag312.xml" ContentType="application/vnd.openxmlformats-officedocument.presentationml.tags+xml"/>
  <Override PartName="/ppt/slideMasters/slideMaster3.xml" ContentType="application/vnd.openxmlformats-officedocument.presentationml.slideMaster+xml"/>
  <Override PartName="/ppt/tags/tag104.xml" ContentType="application/vnd.openxmlformats-officedocument.presentationml.tags+xml"/>
  <Override PartName="/ppt/tags/tag151.xml" ContentType="application/vnd.openxmlformats-officedocument.presentationml.tags+xml"/>
  <Override PartName="/ppt/slideLayouts/slideLayout57.xml" ContentType="application/vnd.openxmlformats-officedocument.presentationml.slideLayout+xml"/>
  <Override PartName="/ppt/notesSlides/notesSlide2.xml" ContentType="application/vnd.openxmlformats-officedocument.presentationml.notesSlide+xml"/>
  <Override PartName="/ppt/tags/tag227.xml" ContentType="application/vnd.openxmlformats-officedocument.presentationml.tags+xml"/>
  <Override PartName="/ppt/tags/tag274.xml" ContentType="application/vnd.openxmlformats-officedocument.presentationml.tags+xml"/>
  <Override PartName="/ppt/tags/tag49.xml" ContentType="application/vnd.openxmlformats-officedocument.presentationml.tags+xml"/>
  <Override PartName="/ppt/tags/tag96.xml" ContentType="application/vnd.openxmlformats-officedocument.presentationml.tags+xml"/>
  <Override PartName="/ppt/slideLayouts/slideLayout35.xml" ContentType="application/vnd.openxmlformats-officedocument.presentationml.slideLayout+xml"/>
  <Override PartName="/ppt/tags/tag205.xml" ContentType="application/vnd.openxmlformats-officedocument.presentationml.tags+xml"/>
  <Override PartName="/ppt/tags/tag252.xml" ContentType="application/vnd.openxmlformats-officedocument.presentationml.tags+xml"/>
  <Override PartName="/ppt/tags/tag397.xml" ContentType="application/vnd.openxmlformats-officedocument.presentationml.tags+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ags/tag189.xml" ContentType="application/vnd.openxmlformats-officedocument.presentationml.tags+xml"/>
  <Override PartName="/ppt/tableStyles.xml" ContentType="application/vnd.openxmlformats-officedocument.presentationml.tableStyles+xml"/>
  <Override PartName="/ppt/tags/tag27.xml" ContentType="application/vnd.openxmlformats-officedocument.presentationml.tags+xml"/>
  <Override PartName="/ppt/tags/tag74.xml" ContentType="application/vnd.openxmlformats-officedocument.presentationml.tags+xml"/>
  <Override PartName="/ppt/tags/tag230.xml" ContentType="application/vnd.openxmlformats-officedocument.presentationml.tags+xml"/>
  <Override PartName="/ppt/tags/tag328.xml" ContentType="application/vnd.openxmlformats-officedocument.presentationml.tags+xml"/>
  <Override PartName="/ppt/tags/tag375.xml" ContentType="application/vnd.openxmlformats-officedocument.presentationml.tags+xml"/>
  <Override PartName="/ppt/tags/tag52.xml" ContentType="application/vnd.openxmlformats-officedocument.presentationml.tags+xml"/>
  <Override PartName="/ppt/tags/tag167.xml" ContentType="application/vnd.openxmlformats-officedocument.presentationml.tags+xml"/>
  <Override PartName="/ppt/tags/tag306.xml" ContentType="application/vnd.openxmlformats-officedocument.presentationml.tags+xml"/>
  <Override PartName="/ppt/tags/tag353.xml" ContentType="application/vnd.openxmlformats-officedocument.presentationml.tags+xml"/>
  <Override PartName="/ppt/tags/tag145.xml" ContentType="application/vnd.openxmlformats-officedocument.presentationml.tags+xml"/>
  <Override PartName="/ppt/tags/tag192.xml" ContentType="application/vnd.openxmlformats-officedocument.presentationml.tags+xml"/>
  <Override PartName="/ppt/tags/tag30.xml" ContentType="application/vnd.openxmlformats-officedocument.presentationml.tags+xml"/>
  <Override PartName="/ppt/tags/tag268.xml" ContentType="application/vnd.openxmlformats-officedocument.presentationml.tags+xml"/>
  <Override PartName="/ppt/tags/tag331.xml" ContentType="application/vnd.openxmlformats-officedocument.presentationml.tags+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ags/tag123.xml" ContentType="application/vnd.openxmlformats-officedocument.presentationml.tags+xml"/>
  <Override PartName="/ppt/tags/tag170.xml" ContentType="application/vnd.openxmlformats-officedocument.presentationml.tags+xml"/>
  <Override PartName="/ppt/tags/tag101.xml" ContentType="application/vnd.openxmlformats-officedocument.presentationml.tags+xml"/>
  <Override PartName="/ppt/tags/tag246.xml" ContentType="application/vnd.openxmlformats-officedocument.presentationml.tags+xml"/>
  <Override PartName="/ppt/tags/tag293.xml" ContentType="application/vnd.openxmlformats-officedocument.presentationml.tags+xml"/>
  <Override PartName="/ppt/tags/tag68.xml" ContentType="application/vnd.openxmlformats-officedocument.presentationml.tags+xml"/>
  <Override PartName="/ppt/tags/tag224.xml" ContentType="application/vnd.openxmlformats-officedocument.presentationml.tags+xml"/>
  <Override PartName="/ppt/tags/tag271.xml" ContentType="application/vnd.openxmlformats-officedocument.presentationml.tags+xml"/>
  <Override PartName="/ppt/slideLayouts/slideLayout54.xml" ContentType="application/vnd.openxmlformats-officedocument.presentationml.slideLayout+xml"/>
  <Override PartName="/ppt/tags/tag369.xml" ContentType="application/vnd.openxmlformats-officedocument.presentationml.tags+xml"/>
  <Override PartName="/ppt/presentation.xml" ContentType="application/vnd.openxmlformats-officedocument.presentationml.presentation.main+xml"/>
  <Override PartName="/ppt/slideLayouts/slideLayout32.xml" ContentType="application/vnd.openxmlformats-officedocument.presentationml.slideLayout+xml"/>
  <Override PartName="/ppt/tags/tag347.xml" ContentType="application/vnd.openxmlformats-officedocument.presentationml.tags+xml"/>
  <Override PartName="/ppt/tags/tag394.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tags/tag46.xml" ContentType="application/vnd.openxmlformats-officedocument.presentationml.tags+xml"/>
  <Override PartName="/ppt/tags/tag93.xml" ContentType="application/vnd.openxmlformats-officedocument.presentationml.tags+xml"/>
  <Override PartName="/ppt/tags/tag139.xml" ContentType="application/vnd.openxmlformats-officedocument.presentationml.tags+xml"/>
  <Override PartName="/ppt/tags/tag186.xml" ContentType="application/vnd.openxmlformats-officedocument.presentationml.tags+xml"/>
  <Override PartName="/ppt/tags/tag202.xml" ContentType="application/vnd.openxmlformats-officedocument.presentationml.tags+xml"/>
  <Override PartName="/ppt/slideLayouts/slideLayout10.xml" ContentType="application/vnd.openxmlformats-officedocument.presentationml.slideLayout+xml"/>
  <Override PartName="/ppt/tags/tag24.xml" ContentType="application/vnd.openxmlformats-officedocument.presentationml.tags+xml"/>
  <Override PartName="/ppt/tags/tag71.xml" ContentType="application/vnd.openxmlformats-officedocument.presentationml.tags+xml"/>
  <Override PartName="/ppt/tags/tag325.xml" ContentType="application/vnd.openxmlformats-officedocument.presentationml.tags+xml"/>
  <Override PartName="/ppt/tags/tag372.xml" ContentType="application/vnd.openxmlformats-officedocument.presentationml.tags+xml"/>
  <Override PartName="/ppt/tags/tag117.xml" ContentType="application/vnd.openxmlformats-officedocument.presentationml.tags+xml"/>
  <Override PartName="/ppt/tags/tag164.xml" ContentType="application/vnd.openxmlformats-officedocument.presentationml.tags+xml"/>
  <Override PartName="/ppt/tags/tag142.xml" ContentType="application/vnd.openxmlformats-officedocument.presentationml.tags+xml"/>
  <Override PartName="/ppt/tags/tag287.xml" ContentType="application/vnd.openxmlformats-officedocument.presentationml.tags+xml"/>
  <Override PartName="/ppt/tags/tag303.xml" ContentType="application/vnd.openxmlformats-officedocument.presentationml.tags+xml"/>
  <Override PartName="/ppt/tags/tag350.xml" ContentType="application/vnd.openxmlformats-officedocument.presentationml.tags+xml"/>
  <Override PartName="/ppt/slideLayouts/slideLayout48.xml" ContentType="application/vnd.openxmlformats-officedocument.presentationml.slideLayout+xml"/>
  <Override PartName="/ppt/slideLayouts/slideLayout4.xml" ContentType="application/vnd.openxmlformats-officedocument.presentationml.slideLayout+xml"/>
  <Override PartName="/ppt/tags/tag120.xml" ContentType="application/vnd.openxmlformats-officedocument.presentationml.tags+xml"/>
  <Override PartName="/ppt/tags/tag218.xml" ContentType="application/vnd.openxmlformats-officedocument.presentationml.tags+xml"/>
  <Override PartName="/ppt/tags/tag265.xml" ContentType="application/vnd.openxmlformats-officedocument.presentationml.tags+xml"/>
  <Override PartName="/ppt/slides/slide2.xml" ContentType="application/vnd.openxmlformats-officedocument.presentationml.slide+xml"/>
  <Override PartName="/ppt/slideLayouts/slideLayout26.xml" ContentType="application/vnd.openxmlformats-officedocument.presentationml.slideLayout+xml"/>
  <Override PartName="/ppt/tags/tag87.xml" ContentType="application/vnd.openxmlformats-officedocument.presentationml.tags+xml"/>
  <Override PartName="/ppt/tags/tag243.xml" ContentType="application/vnd.openxmlformats-officedocument.presentationml.tags+xml"/>
  <Override PartName="/ppt/tags/tag290.xml" ContentType="application/vnd.openxmlformats-officedocument.presentationml.tags+xml"/>
  <Override PartName="/ppt/tags/tag388.xml" ContentType="application/vnd.openxmlformats-officedocument.presentationml.tags+xml"/>
  <Override PartName="/ppt/slideLayouts/slideLayout51.xml" ContentType="application/vnd.openxmlformats-officedocument.presentationml.slideLayout+xml"/>
  <Override PartName="/ppt/tags/tag319.xml" ContentType="application/vnd.openxmlformats-officedocument.presentationml.tags+xml"/>
  <Override PartName="/ppt/tags/tag366.xml" ContentType="application/vnd.openxmlformats-officedocument.presentationml.tags+xml"/>
  <Override PartName="/ppt/tags/tag18.xml" ContentType="application/vnd.openxmlformats-officedocument.presentationml.tags+xml"/>
  <Override PartName="/ppt/tags/tag65.xml" ContentType="application/vnd.openxmlformats-officedocument.presentationml.tags+xml"/>
  <Override PartName="/ppt/tags/tag158.xml" ContentType="application/vnd.openxmlformats-officedocument.presentationml.tags+xml"/>
  <Override PartName="/ppt/tags/tag221.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3" r:id="rId2"/>
    <p:sldMasterId id="2147483682" r:id="rId3"/>
    <p:sldMasterId id="2147483701" r:id="rId4"/>
  </p:sldMasterIdLst>
  <p:notesMasterIdLst>
    <p:notesMasterId r:id="rId27"/>
  </p:notesMasterIdLst>
  <p:handoutMasterIdLst>
    <p:handoutMasterId r:id="rId28"/>
  </p:handoutMasterIdLst>
  <p:sldIdLst>
    <p:sldId id="415" r:id="rId5"/>
    <p:sldId id="416" r:id="rId6"/>
    <p:sldId id="417" r:id="rId7"/>
    <p:sldId id="419" r:id="rId8"/>
    <p:sldId id="421" r:id="rId9"/>
    <p:sldId id="423" r:id="rId10"/>
    <p:sldId id="424" r:id="rId11"/>
    <p:sldId id="320" r:id="rId12"/>
    <p:sldId id="268" r:id="rId13"/>
    <p:sldId id="321" r:id="rId14"/>
    <p:sldId id="344" r:id="rId15"/>
    <p:sldId id="345" r:id="rId16"/>
    <p:sldId id="428" r:id="rId17"/>
    <p:sldId id="322" r:id="rId18"/>
    <p:sldId id="323" r:id="rId19"/>
    <p:sldId id="324" r:id="rId20"/>
    <p:sldId id="429" r:id="rId21"/>
    <p:sldId id="346" r:id="rId22"/>
    <p:sldId id="347" r:id="rId23"/>
    <p:sldId id="351" r:id="rId24"/>
    <p:sldId id="352" r:id="rId25"/>
    <p:sldId id="325" r:id="rId26"/>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幸全" initials="幸全" lastIdx="0"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F3762"/>
    <a:srgbClr val="3C3C3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0" d="100"/>
          <a:sy n="70" d="100"/>
        </p:scale>
        <p:origin x="-702" y="-108"/>
      </p:cViewPr>
      <p:guideLst>
        <p:guide orient="horz" pos="2160"/>
        <p:guide pos="3840"/>
      </p:guideLst>
    </p:cSldViewPr>
  </p:slideViewPr>
  <p:notesTextViewPr>
    <p:cViewPr>
      <p:scale>
        <a:sx n="1" d="1"/>
        <a:sy n="1" d="1"/>
      </p:scale>
      <p:origin x="0" y="0"/>
    </p:cViewPr>
  </p:notesTextViewPr>
  <p:notesViewPr>
    <p:cSldViewPr>
      <p:cViewPr>
        <p:scale>
          <a:sx n="66" d="100"/>
          <a:sy n="66" d="100"/>
        </p:scale>
        <p:origin x="0" y="0"/>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pPr/>
              <a:t>2021/1/1</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F1D6C0-1C97-46CA-9BB2-4A28AB36F263}" type="datetimeFigureOut">
              <a:rPr lang="zh-CN" altLang="en-US" smtClean="0"/>
              <a:pPr/>
              <a:t>2021/1/1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2BD0F3-3D26-4378-AF47-558B34F4D54F}"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r>
              <a:rPr lang="zh-CN" altLang="en-US"/>
              <a:t> </a:t>
            </a:r>
          </a:p>
        </p:txBody>
      </p:sp>
      <p:sp>
        <p:nvSpPr>
          <p:cNvPr id="4" name="灯片编号占位符 3"/>
          <p:cNvSpPr>
            <a:spLocks noGrp="1"/>
          </p:cNvSpPr>
          <p:nvPr>
            <p:ph type="sldNum" sz="quarter" idx="10"/>
          </p:nvPr>
        </p:nvSpPr>
        <p:spPr/>
        <p:txBody>
          <a:bodyPr/>
          <a:lstStyle/>
          <a:p>
            <a:fld id="{C179FA90-D01C-4C56-BD10-9364D3145637}" type="slidenum">
              <a:rPr lang="zh-CN" altLang="en-US" smtClean="0"/>
              <a:pPr/>
              <a:t>9</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r>
              <a:rPr lang="zh-CN" altLang="en-US"/>
              <a:t> 版</a:t>
            </a:r>
          </a:p>
        </p:txBody>
      </p:sp>
      <p:sp>
        <p:nvSpPr>
          <p:cNvPr id="4" name="灯片编号占位符 3"/>
          <p:cNvSpPr>
            <a:spLocks noGrp="1"/>
          </p:cNvSpPr>
          <p:nvPr>
            <p:ph type="sldNum" sz="quarter" idx="10"/>
          </p:nvPr>
        </p:nvSpPr>
        <p:spPr/>
        <p:txBody>
          <a:bodyPr/>
          <a:lstStyle/>
          <a:p>
            <a:fld id="{C179FA90-D01C-4C56-BD10-9364D3145637}" type="slidenum">
              <a:rPr lang="zh-CN" altLang="en-US" smtClean="0"/>
              <a:pPr/>
              <a:t>10</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r>
              <a:rPr lang="zh-CN" altLang="en-US"/>
              <a:t> 版</a:t>
            </a:r>
          </a:p>
        </p:txBody>
      </p:sp>
      <p:sp>
        <p:nvSpPr>
          <p:cNvPr id="4" name="灯片编号占位符 3"/>
          <p:cNvSpPr>
            <a:spLocks noGrp="1"/>
          </p:cNvSpPr>
          <p:nvPr>
            <p:ph type="sldNum" sz="quarter" idx="10"/>
          </p:nvPr>
        </p:nvSpPr>
        <p:spPr/>
        <p:txBody>
          <a:bodyPr/>
          <a:lstStyle/>
          <a:p>
            <a:fld id="{C179FA90-D01C-4C56-BD10-9364D3145637}" type="slidenum">
              <a:rPr lang="zh-CN" altLang="en-US" smtClean="0"/>
              <a:pPr/>
              <a:t>11</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r>
              <a:rPr lang="zh-CN" altLang="en-US"/>
              <a:t> 版</a:t>
            </a:r>
          </a:p>
        </p:txBody>
      </p:sp>
      <p:sp>
        <p:nvSpPr>
          <p:cNvPr id="4" name="灯片编号占位符 3"/>
          <p:cNvSpPr>
            <a:spLocks noGrp="1"/>
          </p:cNvSpPr>
          <p:nvPr>
            <p:ph type="sldNum" sz="quarter" idx="10"/>
          </p:nvPr>
        </p:nvSpPr>
        <p:spPr/>
        <p:txBody>
          <a:bodyPr/>
          <a:lstStyle/>
          <a:p>
            <a:fld id="{C179FA90-D01C-4C56-BD10-9364D3145637}" type="slidenum">
              <a:rPr lang="zh-CN" altLang="en-US" smtClean="0"/>
              <a:pPr/>
              <a:t>12</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8" Type="http://schemas.openxmlformats.org/officeDocument/2006/relationships/tags" Target="../tags/tag15.xml"/><Relationship Id="rId3" Type="http://schemas.openxmlformats.org/officeDocument/2006/relationships/tags" Target="../tags/tag10.xml"/><Relationship Id="rId7" Type="http://schemas.openxmlformats.org/officeDocument/2006/relationships/tags" Target="../tags/tag14.xml"/><Relationship Id="rId12" Type="http://schemas.openxmlformats.org/officeDocument/2006/relationships/image" Target="../media/image3.png"/><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tags" Target="../tags/tag13.xml"/><Relationship Id="rId11" Type="http://schemas.openxmlformats.org/officeDocument/2006/relationships/slideMaster" Target="../slideMasters/slideMaster2.xml"/><Relationship Id="rId5" Type="http://schemas.openxmlformats.org/officeDocument/2006/relationships/tags" Target="../tags/tag12.xml"/><Relationship Id="rId10" Type="http://schemas.openxmlformats.org/officeDocument/2006/relationships/tags" Target="../tags/tag17.xml"/><Relationship Id="rId4" Type="http://schemas.openxmlformats.org/officeDocument/2006/relationships/tags" Target="../tags/tag11.xml"/><Relationship Id="rId9" Type="http://schemas.openxmlformats.org/officeDocument/2006/relationships/tags" Target="../tags/tag16.xml"/></Relationships>
</file>

<file path=ppt/slideLayouts/_rels/slideLayout13.xml.rels><?xml version="1.0" encoding="UTF-8" standalone="yes"?>
<Relationships xmlns="http://schemas.openxmlformats.org/package/2006/relationships"><Relationship Id="rId8" Type="http://schemas.openxmlformats.org/officeDocument/2006/relationships/tags" Target="../tags/tag25.xml"/><Relationship Id="rId3" Type="http://schemas.openxmlformats.org/officeDocument/2006/relationships/tags" Target="../tags/tag20.xml"/><Relationship Id="rId7" Type="http://schemas.openxmlformats.org/officeDocument/2006/relationships/tags" Target="../tags/tag24.xml"/><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tags" Target="../tags/tag23.xml"/><Relationship Id="rId11" Type="http://schemas.openxmlformats.org/officeDocument/2006/relationships/image" Target="../media/image5.png"/><Relationship Id="rId5" Type="http://schemas.openxmlformats.org/officeDocument/2006/relationships/tags" Target="../tags/tag22.xml"/><Relationship Id="rId10" Type="http://schemas.openxmlformats.org/officeDocument/2006/relationships/image" Target="../media/image4.png"/><Relationship Id="rId4" Type="http://schemas.openxmlformats.org/officeDocument/2006/relationships/tags" Target="../tags/tag21.xml"/><Relationship Id="rId9"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8" Type="http://schemas.openxmlformats.org/officeDocument/2006/relationships/tags" Target="../tags/tag33.xml"/><Relationship Id="rId13" Type="http://schemas.openxmlformats.org/officeDocument/2006/relationships/image" Target="../media/image6.png"/><Relationship Id="rId3" Type="http://schemas.openxmlformats.org/officeDocument/2006/relationships/tags" Target="../tags/tag28.xml"/><Relationship Id="rId7" Type="http://schemas.openxmlformats.org/officeDocument/2006/relationships/tags" Target="../tags/tag32.xml"/><Relationship Id="rId12" Type="http://schemas.openxmlformats.org/officeDocument/2006/relationships/image" Target="../media/image4.png"/><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tags" Target="../tags/tag31.xml"/><Relationship Id="rId11" Type="http://schemas.openxmlformats.org/officeDocument/2006/relationships/slideMaster" Target="../slideMasters/slideMaster2.xml"/><Relationship Id="rId5" Type="http://schemas.openxmlformats.org/officeDocument/2006/relationships/tags" Target="../tags/tag30.xml"/><Relationship Id="rId10" Type="http://schemas.openxmlformats.org/officeDocument/2006/relationships/tags" Target="../tags/tag35.xml"/><Relationship Id="rId4" Type="http://schemas.openxmlformats.org/officeDocument/2006/relationships/tags" Target="../tags/tag29.xml"/><Relationship Id="rId9" Type="http://schemas.openxmlformats.org/officeDocument/2006/relationships/tags" Target="../tags/tag34.xml"/></Relationships>
</file>

<file path=ppt/slideLayouts/_rels/slideLayout15.xml.rels><?xml version="1.0" encoding="UTF-8" standalone="yes"?>
<Relationships xmlns="http://schemas.openxmlformats.org/package/2006/relationships"><Relationship Id="rId8" Type="http://schemas.openxmlformats.org/officeDocument/2006/relationships/tags" Target="../tags/tag43.xml"/><Relationship Id="rId3" Type="http://schemas.openxmlformats.org/officeDocument/2006/relationships/tags" Target="../tags/tag38.xml"/><Relationship Id="rId7" Type="http://schemas.openxmlformats.org/officeDocument/2006/relationships/tags" Target="../tags/tag42.xml"/><Relationship Id="rId12" Type="http://schemas.openxmlformats.org/officeDocument/2006/relationships/image" Target="../media/image5.png"/><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tags" Target="../tags/tag41.xml"/><Relationship Id="rId11" Type="http://schemas.openxmlformats.org/officeDocument/2006/relationships/image" Target="../media/image4.png"/><Relationship Id="rId5" Type="http://schemas.openxmlformats.org/officeDocument/2006/relationships/tags" Target="../tags/tag40.xml"/><Relationship Id="rId10" Type="http://schemas.openxmlformats.org/officeDocument/2006/relationships/slideMaster" Target="../slideMasters/slideMaster2.xml"/><Relationship Id="rId4" Type="http://schemas.openxmlformats.org/officeDocument/2006/relationships/tags" Target="../tags/tag39.xml"/><Relationship Id="rId9" Type="http://schemas.openxmlformats.org/officeDocument/2006/relationships/tags" Target="../tags/tag44.xml"/></Relationships>
</file>

<file path=ppt/slideLayouts/_rels/slideLayout16.xml.rels><?xml version="1.0" encoding="UTF-8" standalone="yes"?>
<Relationships xmlns="http://schemas.openxmlformats.org/package/2006/relationships"><Relationship Id="rId8" Type="http://schemas.openxmlformats.org/officeDocument/2006/relationships/tags" Target="../tags/tag52.xml"/><Relationship Id="rId13" Type="http://schemas.openxmlformats.org/officeDocument/2006/relationships/image" Target="../media/image4.png"/><Relationship Id="rId3" Type="http://schemas.openxmlformats.org/officeDocument/2006/relationships/tags" Target="../tags/tag47.xml"/><Relationship Id="rId7" Type="http://schemas.openxmlformats.org/officeDocument/2006/relationships/tags" Target="../tags/tag51.xml"/><Relationship Id="rId12" Type="http://schemas.openxmlformats.org/officeDocument/2006/relationships/slideMaster" Target="../slideMasters/slideMaster2.xml"/><Relationship Id="rId2" Type="http://schemas.openxmlformats.org/officeDocument/2006/relationships/tags" Target="../tags/tag46.xml"/><Relationship Id="rId1" Type="http://schemas.openxmlformats.org/officeDocument/2006/relationships/tags" Target="../tags/tag45.xml"/><Relationship Id="rId6" Type="http://schemas.openxmlformats.org/officeDocument/2006/relationships/tags" Target="../tags/tag50.xml"/><Relationship Id="rId11" Type="http://schemas.openxmlformats.org/officeDocument/2006/relationships/tags" Target="../tags/tag55.xml"/><Relationship Id="rId5" Type="http://schemas.openxmlformats.org/officeDocument/2006/relationships/tags" Target="../tags/tag49.xml"/><Relationship Id="rId10" Type="http://schemas.openxmlformats.org/officeDocument/2006/relationships/tags" Target="../tags/tag54.xml"/><Relationship Id="rId4" Type="http://schemas.openxmlformats.org/officeDocument/2006/relationships/tags" Target="../tags/tag48.xml"/><Relationship Id="rId9" Type="http://schemas.openxmlformats.org/officeDocument/2006/relationships/tags" Target="../tags/tag53.xml"/><Relationship Id="rId1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8" Type="http://schemas.openxmlformats.org/officeDocument/2006/relationships/slideMaster" Target="../slideMasters/slideMaster2.xml"/><Relationship Id="rId3" Type="http://schemas.openxmlformats.org/officeDocument/2006/relationships/tags" Target="../tags/tag58.xml"/><Relationship Id="rId7" Type="http://schemas.openxmlformats.org/officeDocument/2006/relationships/tags" Target="../tags/tag62.xml"/><Relationship Id="rId2" Type="http://schemas.openxmlformats.org/officeDocument/2006/relationships/tags" Target="../tags/tag57.xml"/><Relationship Id="rId1" Type="http://schemas.openxmlformats.org/officeDocument/2006/relationships/tags" Target="../tags/tag56.xml"/><Relationship Id="rId6" Type="http://schemas.openxmlformats.org/officeDocument/2006/relationships/tags" Target="../tags/tag61.xml"/><Relationship Id="rId5" Type="http://schemas.openxmlformats.org/officeDocument/2006/relationships/tags" Target="../tags/tag60.xml"/><Relationship Id="rId10" Type="http://schemas.openxmlformats.org/officeDocument/2006/relationships/image" Target="../media/image5.png"/><Relationship Id="rId4" Type="http://schemas.openxmlformats.org/officeDocument/2006/relationships/tags" Target="../tags/tag59.xml"/><Relationship Id="rId9" Type="http://schemas.openxmlformats.org/officeDocument/2006/relationships/image" Target="../media/image4.png"/></Relationships>
</file>

<file path=ppt/slideLayouts/_rels/slideLayout18.xml.rels><?xml version="1.0" encoding="UTF-8" standalone="yes"?>
<Relationships xmlns="http://schemas.openxmlformats.org/package/2006/relationships"><Relationship Id="rId3" Type="http://schemas.openxmlformats.org/officeDocument/2006/relationships/tags" Target="../tags/tag65.xml"/><Relationship Id="rId2" Type="http://schemas.openxmlformats.org/officeDocument/2006/relationships/tags" Target="../tags/tag64.xml"/><Relationship Id="rId1" Type="http://schemas.openxmlformats.org/officeDocument/2006/relationships/tags" Target="../tags/tag63.xml"/><Relationship Id="rId4"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8" Type="http://schemas.openxmlformats.org/officeDocument/2006/relationships/tags" Target="../tags/tag73.xml"/><Relationship Id="rId3" Type="http://schemas.openxmlformats.org/officeDocument/2006/relationships/tags" Target="../tags/tag68.xml"/><Relationship Id="rId7" Type="http://schemas.openxmlformats.org/officeDocument/2006/relationships/tags" Target="../tags/tag72.xml"/><Relationship Id="rId12" Type="http://schemas.openxmlformats.org/officeDocument/2006/relationships/image" Target="../media/image5.png"/><Relationship Id="rId2" Type="http://schemas.openxmlformats.org/officeDocument/2006/relationships/tags" Target="../tags/tag67.xml"/><Relationship Id="rId1" Type="http://schemas.openxmlformats.org/officeDocument/2006/relationships/tags" Target="../tags/tag66.xml"/><Relationship Id="rId6" Type="http://schemas.openxmlformats.org/officeDocument/2006/relationships/tags" Target="../tags/tag71.xml"/><Relationship Id="rId11" Type="http://schemas.openxmlformats.org/officeDocument/2006/relationships/image" Target="../media/image4.png"/><Relationship Id="rId5" Type="http://schemas.openxmlformats.org/officeDocument/2006/relationships/tags" Target="../tags/tag70.xml"/><Relationship Id="rId10" Type="http://schemas.openxmlformats.org/officeDocument/2006/relationships/slideMaster" Target="../slideMasters/slideMaster2.xml"/><Relationship Id="rId4" Type="http://schemas.openxmlformats.org/officeDocument/2006/relationships/tags" Target="../tags/tag69.xml"/><Relationship Id="rId9" Type="http://schemas.openxmlformats.org/officeDocument/2006/relationships/tags" Target="../tags/tag74.xml"/></Relationships>
</file>

<file path=ppt/slideLayouts/_rels/slideLayout20.xml.rels><?xml version="1.0" encoding="UTF-8" standalone="yes"?>
<Relationships xmlns="http://schemas.openxmlformats.org/package/2006/relationships"><Relationship Id="rId8" Type="http://schemas.openxmlformats.org/officeDocument/2006/relationships/tags" Target="../tags/tag82.xml"/><Relationship Id="rId13" Type="http://schemas.openxmlformats.org/officeDocument/2006/relationships/image" Target="../media/image8.png"/><Relationship Id="rId3" Type="http://schemas.openxmlformats.org/officeDocument/2006/relationships/tags" Target="../tags/tag77.xml"/><Relationship Id="rId7" Type="http://schemas.openxmlformats.org/officeDocument/2006/relationships/tags" Target="../tags/tag81.xml"/><Relationship Id="rId12" Type="http://schemas.openxmlformats.org/officeDocument/2006/relationships/image" Target="../media/image7.png"/><Relationship Id="rId2" Type="http://schemas.openxmlformats.org/officeDocument/2006/relationships/tags" Target="../tags/tag76.xml"/><Relationship Id="rId1" Type="http://schemas.openxmlformats.org/officeDocument/2006/relationships/tags" Target="../tags/tag75.xml"/><Relationship Id="rId6" Type="http://schemas.openxmlformats.org/officeDocument/2006/relationships/tags" Target="../tags/tag80.xml"/><Relationship Id="rId11" Type="http://schemas.openxmlformats.org/officeDocument/2006/relationships/slideMaster" Target="../slideMasters/slideMaster2.xml"/><Relationship Id="rId5" Type="http://schemas.openxmlformats.org/officeDocument/2006/relationships/tags" Target="../tags/tag79.xml"/><Relationship Id="rId10" Type="http://schemas.openxmlformats.org/officeDocument/2006/relationships/tags" Target="../tags/tag84.xml"/><Relationship Id="rId4" Type="http://schemas.openxmlformats.org/officeDocument/2006/relationships/tags" Target="../tags/tag78.xml"/><Relationship Id="rId9" Type="http://schemas.openxmlformats.org/officeDocument/2006/relationships/tags" Target="../tags/tag83.xml"/><Relationship Id="rId14" Type="http://schemas.openxmlformats.org/officeDocument/2006/relationships/image" Target="../media/image4.png"/></Relationships>
</file>

<file path=ppt/slideLayouts/_rels/slideLayout21.xml.rels><?xml version="1.0" encoding="UTF-8" standalone="yes"?>
<Relationships xmlns="http://schemas.openxmlformats.org/package/2006/relationships"><Relationship Id="rId8" Type="http://schemas.openxmlformats.org/officeDocument/2006/relationships/tags" Target="../tags/tag92.xml"/><Relationship Id="rId13" Type="http://schemas.openxmlformats.org/officeDocument/2006/relationships/image" Target="../media/image4.png"/><Relationship Id="rId3" Type="http://schemas.openxmlformats.org/officeDocument/2006/relationships/tags" Target="../tags/tag87.xml"/><Relationship Id="rId7" Type="http://schemas.openxmlformats.org/officeDocument/2006/relationships/tags" Target="../tags/tag91.xml"/><Relationship Id="rId12" Type="http://schemas.openxmlformats.org/officeDocument/2006/relationships/image" Target="../media/image8.png"/><Relationship Id="rId2" Type="http://schemas.openxmlformats.org/officeDocument/2006/relationships/tags" Target="../tags/tag86.xml"/><Relationship Id="rId1" Type="http://schemas.openxmlformats.org/officeDocument/2006/relationships/tags" Target="../tags/tag85.xml"/><Relationship Id="rId6" Type="http://schemas.openxmlformats.org/officeDocument/2006/relationships/tags" Target="../tags/tag90.xml"/><Relationship Id="rId11" Type="http://schemas.openxmlformats.org/officeDocument/2006/relationships/image" Target="../media/image7.png"/><Relationship Id="rId5" Type="http://schemas.openxmlformats.org/officeDocument/2006/relationships/tags" Target="../tags/tag89.xml"/><Relationship Id="rId10" Type="http://schemas.openxmlformats.org/officeDocument/2006/relationships/slideMaster" Target="../slideMasters/slideMaster2.xml"/><Relationship Id="rId4" Type="http://schemas.openxmlformats.org/officeDocument/2006/relationships/tags" Target="../tags/tag88.xml"/><Relationship Id="rId9" Type="http://schemas.openxmlformats.org/officeDocument/2006/relationships/tags" Target="../tags/tag93.xml"/></Relationships>
</file>

<file path=ppt/slideLayouts/_rels/slideLayout22.xml.rels><?xml version="1.0" encoding="UTF-8" standalone="yes"?>
<Relationships xmlns="http://schemas.openxmlformats.org/package/2006/relationships"><Relationship Id="rId8" Type="http://schemas.openxmlformats.org/officeDocument/2006/relationships/tags" Target="../tags/tag101.xml"/><Relationship Id="rId3" Type="http://schemas.openxmlformats.org/officeDocument/2006/relationships/tags" Target="../tags/tag96.xml"/><Relationship Id="rId7" Type="http://schemas.openxmlformats.org/officeDocument/2006/relationships/tags" Target="../tags/tag100.xml"/><Relationship Id="rId2" Type="http://schemas.openxmlformats.org/officeDocument/2006/relationships/tags" Target="../tags/tag95.xml"/><Relationship Id="rId1" Type="http://schemas.openxmlformats.org/officeDocument/2006/relationships/tags" Target="../tags/tag94.xml"/><Relationship Id="rId6" Type="http://schemas.openxmlformats.org/officeDocument/2006/relationships/tags" Target="../tags/tag99.xml"/><Relationship Id="rId5" Type="http://schemas.openxmlformats.org/officeDocument/2006/relationships/tags" Target="../tags/tag98.xml"/><Relationship Id="rId10" Type="http://schemas.openxmlformats.org/officeDocument/2006/relationships/image" Target="../media/image3.png"/><Relationship Id="rId4" Type="http://schemas.openxmlformats.org/officeDocument/2006/relationships/tags" Target="../tags/tag97.xml"/><Relationship Id="rId9"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8" Type="http://schemas.openxmlformats.org/officeDocument/2006/relationships/slideMaster" Target="../slideMasters/slideMaster2.xml"/><Relationship Id="rId3" Type="http://schemas.openxmlformats.org/officeDocument/2006/relationships/tags" Target="../tags/tag104.xml"/><Relationship Id="rId7" Type="http://schemas.openxmlformats.org/officeDocument/2006/relationships/tags" Target="../tags/tag108.xml"/><Relationship Id="rId2" Type="http://schemas.openxmlformats.org/officeDocument/2006/relationships/tags" Target="../tags/tag103.xml"/><Relationship Id="rId1" Type="http://schemas.openxmlformats.org/officeDocument/2006/relationships/tags" Target="../tags/tag102.xml"/><Relationship Id="rId6" Type="http://schemas.openxmlformats.org/officeDocument/2006/relationships/tags" Target="../tags/tag107.xml"/><Relationship Id="rId5" Type="http://schemas.openxmlformats.org/officeDocument/2006/relationships/tags" Target="../tags/tag106.xml"/><Relationship Id="rId10" Type="http://schemas.openxmlformats.org/officeDocument/2006/relationships/image" Target="../media/image5.png"/><Relationship Id="rId4" Type="http://schemas.openxmlformats.org/officeDocument/2006/relationships/tags" Target="../tags/tag105.xml"/><Relationship Id="rId9" Type="http://schemas.openxmlformats.org/officeDocument/2006/relationships/image" Target="../media/image4.png"/></Relationships>
</file>

<file path=ppt/slideLayouts/_rels/slideLayout24.xml.rels><?xml version="1.0" encoding="UTF-8" standalone="yes"?>
<Relationships xmlns="http://schemas.openxmlformats.org/package/2006/relationships"><Relationship Id="rId8" Type="http://schemas.openxmlformats.org/officeDocument/2006/relationships/tags" Target="../tags/tag116.xml"/><Relationship Id="rId13" Type="http://schemas.openxmlformats.org/officeDocument/2006/relationships/image" Target="../media/image8.png"/><Relationship Id="rId3" Type="http://schemas.openxmlformats.org/officeDocument/2006/relationships/tags" Target="../tags/tag111.xml"/><Relationship Id="rId7" Type="http://schemas.openxmlformats.org/officeDocument/2006/relationships/tags" Target="../tags/tag115.xml"/><Relationship Id="rId12" Type="http://schemas.openxmlformats.org/officeDocument/2006/relationships/image" Target="../media/image7.png"/><Relationship Id="rId2" Type="http://schemas.openxmlformats.org/officeDocument/2006/relationships/tags" Target="../tags/tag110.xml"/><Relationship Id="rId1" Type="http://schemas.openxmlformats.org/officeDocument/2006/relationships/tags" Target="../tags/tag109.xml"/><Relationship Id="rId6" Type="http://schemas.openxmlformats.org/officeDocument/2006/relationships/tags" Target="../tags/tag114.xml"/><Relationship Id="rId11" Type="http://schemas.openxmlformats.org/officeDocument/2006/relationships/slideMaster" Target="../slideMasters/slideMaster2.xml"/><Relationship Id="rId5" Type="http://schemas.openxmlformats.org/officeDocument/2006/relationships/tags" Target="../tags/tag113.xml"/><Relationship Id="rId10" Type="http://schemas.openxmlformats.org/officeDocument/2006/relationships/tags" Target="../tags/tag118.xml"/><Relationship Id="rId4" Type="http://schemas.openxmlformats.org/officeDocument/2006/relationships/tags" Target="../tags/tag112.xml"/><Relationship Id="rId9" Type="http://schemas.openxmlformats.org/officeDocument/2006/relationships/tags" Target="../tags/tag117.xml"/><Relationship Id="rId14" Type="http://schemas.openxmlformats.org/officeDocument/2006/relationships/image" Target="../media/image4.png"/></Relationships>
</file>

<file path=ppt/slideLayouts/_rels/slideLayout25.xml.rels><?xml version="1.0" encoding="UTF-8" standalone="yes"?>
<Relationships xmlns="http://schemas.openxmlformats.org/package/2006/relationships"><Relationship Id="rId8" Type="http://schemas.openxmlformats.org/officeDocument/2006/relationships/tags" Target="../tags/tag126.xml"/><Relationship Id="rId13" Type="http://schemas.openxmlformats.org/officeDocument/2006/relationships/image" Target="../media/image4.png"/><Relationship Id="rId3" Type="http://schemas.openxmlformats.org/officeDocument/2006/relationships/tags" Target="../tags/tag121.xml"/><Relationship Id="rId7" Type="http://schemas.openxmlformats.org/officeDocument/2006/relationships/tags" Target="../tags/tag125.xml"/><Relationship Id="rId12" Type="http://schemas.openxmlformats.org/officeDocument/2006/relationships/image" Target="../media/image8.png"/><Relationship Id="rId2" Type="http://schemas.openxmlformats.org/officeDocument/2006/relationships/tags" Target="../tags/tag120.xml"/><Relationship Id="rId1" Type="http://schemas.openxmlformats.org/officeDocument/2006/relationships/tags" Target="../tags/tag119.xml"/><Relationship Id="rId6" Type="http://schemas.openxmlformats.org/officeDocument/2006/relationships/tags" Target="../tags/tag124.xml"/><Relationship Id="rId11" Type="http://schemas.openxmlformats.org/officeDocument/2006/relationships/slideMaster" Target="../slideMasters/slideMaster2.xml"/><Relationship Id="rId5" Type="http://schemas.openxmlformats.org/officeDocument/2006/relationships/tags" Target="../tags/tag123.xml"/><Relationship Id="rId10" Type="http://schemas.openxmlformats.org/officeDocument/2006/relationships/tags" Target="../tags/tag128.xml"/><Relationship Id="rId4" Type="http://schemas.openxmlformats.org/officeDocument/2006/relationships/tags" Target="../tags/tag122.xml"/><Relationship Id="rId9" Type="http://schemas.openxmlformats.org/officeDocument/2006/relationships/tags" Target="../tags/tag127.xml"/></Relationships>
</file>

<file path=ppt/slideLayouts/_rels/slideLayout26.xml.rels><?xml version="1.0" encoding="UTF-8" standalone="yes"?>
<Relationships xmlns="http://schemas.openxmlformats.org/package/2006/relationships"><Relationship Id="rId8" Type="http://schemas.openxmlformats.org/officeDocument/2006/relationships/tags" Target="../tags/tag136.xml"/><Relationship Id="rId13" Type="http://schemas.openxmlformats.org/officeDocument/2006/relationships/image" Target="../media/image4.png"/><Relationship Id="rId3" Type="http://schemas.openxmlformats.org/officeDocument/2006/relationships/tags" Target="../tags/tag131.xml"/><Relationship Id="rId7" Type="http://schemas.openxmlformats.org/officeDocument/2006/relationships/tags" Target="../tags/tag135.xml"/><Relationship Id="rId12" Type="http://schemas.openxmlformats.org/officeDocument/2006/relationships/image" Target="../media/image8.png"/><Relationship Id="rId2" Type="http://schemas.openxmlformats.org/officeDocument/2006/relationships/tags" Target="../tags/tag130.xml"/><Relationship Id="rId1" Type="http://schemas.openxmlformats.org/officeDocument/2006/relationships/tags" Target="../tags/tag129.xml"/><Relationship Id="rId6" Type="http://schemas.openxmlformats.org/officeDocument/2006/relationships/tags" Target="../tags/tag134.xml"/><Relationship Id="rId11" Type="http://schemas.openxmlformats.org/officeDocument/2006/relationships/slideMaster" Target="../slideMasters/slideMaster2.xml"/><Relationship Id="rId5" Type="http://schemas.openxmlformats.org/officeDocument/2006/relationships/tags" Target="../tags/tag133.xml"/><Relationship Id="rId10" Type="http://schemas.openxmlformats.org/officeDocument/2006/relationships/tags" Target="../tags/tag138.xml"/><Relationship Id="rId4" Type="http://schemas.openxmlformats.org/officeDocument/2006/relationships/tags" Target="../tags/tag132.xml"/><Relationship Id="rId9" Type="http://schemas.openxmlformats.org/officeDocument/2006/relationships/tags" Target="../tags/tag137.xml"/></Relationships>
</file>

<file path=ppt/slideLayouts/_rels/slideLayout27.xml.rels><?xml version="1.0" encoding="UTF-8" standalone="yes"?>
<Relationships xmlns="http://schemas.openxmlformats.org/package/2006/relationships"><Relationship Id="rId8" Type="http://schemas.openxmlformats.org/officeDocument/2006/relationships/tags" Target="../tags/tag146.xml"/><Relationship Id="rId13" Type="http://schemas.openxmlformats.org/officeDocument/2006/relationships/image" Target="../media/image8.png"/><Relationship Id="rId3" Type="http://schemas.openxmlformats.org/officeDocument/2006/relationships/tags" Target="../tags/tag141.xml"/><Relationship Id="rId7" Type="http://schemas.openxmlformats.org/officeDocument/2006/relationships/tags" Target="../tags/tag145.xml"/><Relationship Id="rId12" Type="http://schemas.openxmlformats.org/officeDocument/2006/relationships/image" Target="../media/image4.png"/><Relationship Id="rId2" Type="http://schemas.openxmlformats.org/officeDocument/2006/relationships/tags" Target="../tags/tag140.xml"/><Relationship Id="rId1" Type="http://schemas.openxmlformats.org/officeDocument/2006/relationships/tags" Target="../tags/tag139.xml"/><Relationship Id="rId6" Type="http://schemas.openxmlformats.org/officeDocument/2006/relationships/tags" Target="../tags/tag144.xml"/><Relationship Id="rId11" Type="http://schemas.openxmlformats.org/officeDocument/2006/relationships/slideMaster" Target="../slideMasters/slideMaster2.xml"/><Relationship Id="rId5" Type="http://schemas.openxmlformats.org/officeDocument/2006/relationships/tags" Target="../tags/tag143.xml"/><Relationship Id="rId10" Type="http://schemas.openxmlformats.org/officeDocument/2006/relationships/tags" Target="../tags/tag148.xml"/><Relationship Id="rId4" Type="http://schemas.openxmlformats.org/officeDocument/2006/relationships/tags" Target="../tags/tag142.xml"/><Relationship Id="rId9" Type="http://schemas.openxmlformats.org/officeDocument/2006/relationships/tags" Target="../tags/tag147.xml"/></Relationships>
</file>

<file path=ppt/slideLayouts/_rels/slideLayout28.xml.rels><?xml version="1.0" encoding="UTF-8" standalone="yes"?>
<Relationships xmlns="http://schemas.openxmlformats.org/package/2006/relationships"><Relationship Id="rId8" Type="http://schemas.openxmlformats.org/officeDocument/2006/relationships/tags" Target="../tags/tag156.xml"/><Relationship Id="rId3" Type="http://schemas.openxmlformats.org/officeDocument/2006/relationships/tags" Target="../tags/tag151.xml"/><Relationship Id="rId7" Type="http://schemas.openxmlformats.org/officeDocument/2006/relationships/tags" Target="../tags/tag155.xml"/><Relationship Id="rId12" Type="http://schemas.openxmlformats.org/officeDocument/2006/relationships/image" Target="../media/image4.png"/><Relationship Id="rId2" Type="http://schemas.openxmlformats.org/officeDocument/2006/relationships/tags" Target="../tags/tag150.xml"/><Relationship Id="rId1" Type="http://schemas.openxmlformats.org/officeDocument/2006/relationships/tags" Target="../tags/tag149.xml"/><Relationship Id="rId6" Type="http://schemas.openxmlformats.org/officeDocument/2006/relationships/tags" Target="../tags/tag154.xml"/><Relationship Id="rId11" Type="http://schemas.openxmlformats.org/officeDocument/2006/relationships/slideMaster" Target="../slideMasters/slideMaster2.xml"/><Relationship Id="rId5" Type="http://schemas.openxmlformats.org/officeDocument/2006/relationships/tags" Target="../tags/tag153.xml"/><Relationship Id="rId10" Type="http://schemas.openxmlformats.org/officeDocument/2006/relationships/tags" Target="../tags/tag158.xml"/><Relationship Id="rId4" Type="http://schemas.openxmlformats.org/officeDocument/2006/relationships/tags" Target="../tags/tag152.xml"/><Relationship Id="rId9" Type="http://schemas.openxmlformats.org/officeDocument/2006/relationships/tags" Target="../tags/tag157.xml"/></Relationships>
</file>

<file path=ppt/slideLayouts/_rels/slideLayout29.xml.rels><?xml version="1.0" encoding="UTF-8" standalone="yes"?>
<Relationships xmlns="http://schemas.openxmlformats.org/package/2006/relationships"><Relationship Id="rId8" Type="http://schemas.openxmlformats.org/officeDocument/2006/relationships/slideMaster" Target="../slideMasters/slideMaster2.xml"/><Relationship Id="rId3" Type="http://schemas.openxmlformats.org/officeDocument/2006/relationships/tags" Target="../tags/tag161.xml"/><Relationship Id="rId7" Type="http://schemas.openxmlformats.org/officeDocument/2006/relationships/tags" Target="../tags/tag165.xml"/><Relationship Id="rId2" Type="http://schemas.openxmlformats.org/officeDocument/2006/relationships/tags" Target="../tags/tag160.xml"/><Relationship Id="rId1" Type="http://schemas.openxmlformats.org/officeDocument/2006/relationships/tags" Target="../tags/tag159.xml"/><Relationship Id="rId6" Type="http://schemas.openxmlformats.org/officeDocument/2006/relationships/tags" Target="../tags/tag164.xml"/><Relationship Id="rId5" Type="http://schemas.openxmlformats.org/officeDocument/2006/relationships/tags" Target="../tags/tag163.xml"/><Relationship Id="rId4" Type="http://schemas.openxmlformats.org/officeDocument/2006/relationships/tags" Target="../tags/tag162.xml"/><Relationship Id="rId9" Type="http://schemas.openxmlformats.org/officeDocument/2006/relationships/image" Target="../media/image4.png"/></Relationships>
</file>

<file path=ppt/slideLayouts/_rels/slideLayout30.xml.rels><?xml version="1.0" encoding="UTF-8" standalone="yes"?>
<Relationships xmlns="http://schemas.openxmlformats.org/package/2006/relationships"><Relationship Id="rId8" Type="http://schemas.openxmlformats.org/officeDocument/2006/relationships/tags" Target="../tags/tag179.xml"/><Relationship Id="rId13" Type="http://schemas.openxmlformats.org/officeDocument/2006/relationships/image" Target="../media/image10.png"/><Relationship Id="rId3" Type="http://schemas.openxmlformats.org/officeDocument/2006/relationships/tags" Target="../tags/tag174.xml"/><Relationship Id="rId7" Type="http://schemas.openxmlformats.org/officeDocument/2006/relationships/tags" Target="../tags/tag178.xml"/><Relationship Id="rId12" Type="http://schemas.openxmlformats.org/officeDocument/2006/relationships/image" Target="../media/image9.png"/><Relationship Id="rId2" Type="http://schemas.openxmlformats.org/officeDocument/2006/relationships/tags" Target="../tags/tag173.xml"/><Relationship Id="rId1" Type="http://schemas.openxmlformats.org/officeDocument/2006/relationships/tags" Target="../tags/tag172.xml"/><Relationship Id="rId6" Type="http://schemas.openxmlformats.org/officeDocument/2006/relationships/tags" Target="../tags/tag177.xml"/><Relationship Id="rId11" Type="http://schemas.openxmlformats.org/officeDocument/2006/relationships/slideMaster" Target="../slideMasters/slideMaster3.xml"/><Relationship Id="rId5" Type="http://schemas.openxmlformats.org/officeDocument/2006/relationships/tags" Target="../tags/tag176.xml"/><Relationship Id="rId10" Type="http://schemas.openxmlformats.org/officeDocument/2006/relationships/tags" Target="../tags/tag181.xml"/><Relationship Id="rId4" Type="http://schemas.openxmlformats.org/officeDocument/2006/relationships/tags" Target="../tags/tag175.xml"/><Relationship Id="rId9" Type="http://schemas.openxmlformats.org/officeDocument/2006/relationships/tags" Target="../tags/tag180.xml"/></Relationships>
</file>

<file path=ppt/slideLayouts/_rels/slideLayout31.xml.rels><?xml version="1.0" encoding="UTF-8" standalone="yes"?>
<Relationships xmlns="http://schemas.openxmlformats.org/package/2006/relationships"><Relationship Id="rId8" Type="http://schemas.openxmlformats.org/officeDocument/2006/relationships/slideMaster" Target="../slideMasters/slideMaster3.xml"/><Relationship Id="rId3" Type="http://schemas.openxmlformats.org/officeDocument/2006/relationships/tags" Target="../tags/tag184.xml"/><Relationship Id="rId7" Type="http://schemas.openxmlformats.org/officeDocument/2006/relationships/tags" Target="../tags/tag188.xml"/><Relationship Id="rId2" Type="http://schemas.openxmlformats.org/officeDocument/2006/relationships/tags" Target="../tags/tag183.xml"/><Relationship Id="rId1" Type="http://schemas.openxmlformats.org/officeDocument/2006/relationships/tags" Target="../tags/tag182.xml"/><Relationship Id="rId6" Type="http://schemas.openxmlformats.org/officeDocument/2006/relationships/tags" Target="../tags/tag187.xml"/><Relationship Id="rId5" Type="http://schemas.openxmlformats.org/officeDocument/2006/relationships/tags" Target="../tags/tag186.xml"/><Relationship Id="rId10" Type="http://schemas.openxmlformats.org/officeDocument/2006/relationships/image" Target="../media/image10.png"/><Relationship Id="rId4" Type="http://schemas.openxmlformats.org/officeDocument/2006/relationships/tags" Target="../tags/tag185.xml"/><Relationship Id="rId9" Type="http://schemas.openxmlformats.org/officeDocument/2006/relationships/image" Target="../media/image11.png"/></Relationships>
</file>

<file path=ppt/slideLayouts/_rels/slideLayout32.xml.rels><?xml version="1.0" encoding="UTF-8" standalone="yes"?>
<Relationships xmlns="http://schemas.openxmlformats.org/package/2006/relationships"><Relationship Id="rId3" Type="http://schemas.openxmlformats.org/officeDocument/2006/relationships/tags" Target="../tags/tag191.xml"/><Relationship Id="rId7" Type="http://schemas.openxmlformats.org/officeDocument/2006/relationships/image" Target="../media/image12.png"/><Relationship Id="rId2" Type="http://schemas.openxmlformats.org/officeDocument/2006/relationships/tags" Target="../tags/tag190.xml"/><Relationship Id="rId1" Type="http://schemas.openxmlformats.org/officeDocument/2006/relationships/tags" Target="../tags/tag189.xml"/><Relationship Id="rId6" Type="http://schemas.openxmlformats.org/officeDocument/2006/relationships/slideMaster" Target="../slideMasters/slideMaster3.xml"/><Relationship Id="rId5" Type="http://schemas.openxmlformats.org/officeDocument/2006/relationships/tags" Target="../tags/tag193.xml"/><Relationship Id="rId4" Type="http://schemas.openxmlformats.org/officeDocument/2006/relationships/tags" Target="../tags/tag192.xml"/></Relationships>
</file>

<file path=ppt/slideLayouts/_rels/slideLayout33.xml.rels><?xml version="1.0" encoding="UTF-8" standalone="yes"?>
<Relationships xmlns="http://schemas.openxmlformats.org/package/2006/relationships"><Relationship Id="rId8" Type="http://schemas.openxmlformats.org/officeDocument/2006/relationships/tags" Target="../tags/tag201.xml"/><Relationship Id="rId3" Type="http://schemas.openxmlformats.org/officeDocument/2006/relationships/tags" Target="../tags/tag196.xml"/><Relationship Id="rId7" Type="http://schemas.openxmlformats.org/officeDocument/2006/relationships/tags" Target="../tags/tag200.xml"/><Relationship Id="rId2" Type="http://schemas.openxmlformats.org/officeDocument/2006/relationships/tags" Target="../tags/tag195.xml"/><Relationship Id="rId1" Type="http://schemas.openxmlformats.org/officeDocument/2006/relationships/tags" Target="../tags/tag194.xml"/><Relationship Id="rId6" Type="http://schemas.openxmlformats.org/officeDocument/2006/relationships/tags" Target="../tags/tag199.xml"/><Relationship Id="rId11" Type="http://schemas.openxmlformats.org/officeDocument/2006/relationships/image" Target="../media/image10.png"/><Relationship Id="rId5" Type="http://schemas.openxmlformats.org/officeDocument/2006/relationships/tags" Target="../tags/tag198.xml"/><Relationship Id="rId10" Type="http://schemas.openxmlformats.org/officeDocument/2006/relationships/image" Target="../media/image11.png"/><Relationship Id="rId4" Type="http://schemas.openxmlformats.org/officeDocument/2006/relationships/tags" Target="../tags/tag197.xml"/><Relationship Id="rId9"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8" Type="http://schemas.openxmlformats.org/officeDocument/2006/relationships/tags" Target="../tags/tag209.xml"/><Relationship Id="rId13" Type="http://schemas.openxmlformats.org/officeDocument/2006/relationships/image" Target="../media/image10.png"/><Relationship Id="rId3" Type="http://schemas.openxmlformats.org/officeDocument/2006/relationships/tags" Target="../tags/tag204.xml"/><Relationship Id="rId7" Type="http://schemas.openxmlformats.org/officeDocument/2006/relationships/tags" Target="../tags/tag208.xml"/><Relationship Id="rId12" Type="http://schemas.openxmlformats.org/officeDocument/2006/relationships/image" Target="../media/image11.png"/><Relationship Id="rId2" Type="http://schemas.openxmlformats.org/officeDocument/2006/relationships/tags" Target="../tags/tag203.xml"/><Relationship Id="rId1" Type="http://schemas.openxmlformats.org/officeDocument/2006/relationships/tags" Target="../tags/tag202.xml"/><Relationship Id="rId6" Type="http://schemas.openxmlformats.org/officeDocument/2006/relationships/tags" Target="../tags/tag207.xml"/><Relationship Id="rId11" Type="http://schemas.openxmlformats.org/officeDocument/2006/relationships/slideMaster" Target="../slideMasters/slideMaster3.xml"/><Relationship Id="rId5" Type="http://schemas.openxmlformats.org/officeDocument/2006/relationships/tags" Target="../tags/tag206.xml"/><Relationship Id="rId10" Type="http://schemas.openxmlformats.org/officeDocument/2006/relationships/tags" Target="../tags/tag211.xml"/><Relationship Id="rId4" Type="http://schemas.openxmlformats.org/officeDocument/2006/relationships/tags" Target="../tags/tag205.xml"/><Relationship Id="rId9" Type="http://schemas.openxmlformats.org/officeDocument/2006/relationships/tags" Target="../tags/tag210.xml"/></Relationships>
</file>

<file path=ppt/slideLayouts/_rels/slideLayout3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tags" Target="../tags/tag214.xml"/><Relationship Id="rId7" Type="http://schemas.openxmlformats.org/officeDocument/2006/relationships/slideMaster" Target="../slideMasters/slideMaster3.xml"/><Relationship Id="rId2" Type="http://schemas.openxmlformats.org/officeDocument/2006/relationships/tags" Target="../tags/tag213.xml"/><Relationship Id="rId1" Type="http://schemas.openxmlformats.org/officeDocument/2006/relationships/tags" Target="../tags/tag212.xml"/><Relationship Id="rId6" Type="http://schemas.openxmlformats.org/officeDocument/2006/relationships/tags" Target="../tags/tag217.xml"/><Relationship Id="rId5" Type="http://schemas.openxmlformats.org/officeDocument/2006/relationships/tags" Target="../tags/tag216.xml"/><Relationship Id="rId4" Type="http://schemas.openxmlformats.org/officeDocument/2006/relationships/tags" Target="../tags/tag215.xml"/></Relationships>
</file>

<file path=ppt/slideLayouts/_rels/slideLayout36.xml.rels><?xml version="1.0" encoding="UTF-8" standalone="yes"?>
<Relationships xmlns="http://schemas.openxmlformats.org/package/2006/relationships"><Relationship Id="rId3" Type="http://schemas.openxmlformats.org/officeDocument/2006/relationships/tags" Target="../tags/tag220.xml"/><Relationship Id="rId2" Type="http://schemas.openxmlformats.org/officeDocument/2006/relationships/tags" Target="../tags/tag219.xml"/><Relationship Id="rId1" Type="http://schemas.openxmlformats.org/officeDocument/2006/relationships/tags" Target="../tags/tag218.xml"/><Relationship Id="rId4"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8" Type="http://schemas.openxmlformats.org/officeDocument/2006/relationships/tags" Target="../tags/tag228.xml"/><Relationship Id="rId3" Type="http://schemas.openxmlformats.org/officeDocument/2006/relationships/tags" Target="../tags/tag223.xml"/><Relationship Id="rId7" Type="http://schemas.openxmlformats.org/officeDocument/2006/relationships/tags" Target="../tags/tag227.xml"/><Relationship Id="rId2" Type="http://schemas.openxmlformats.org/officeDocument/2006/relationships/tags" Target="../tags/tag222.xml"/><Relationship Id="rId1" Type="http://schemas.openxmlformats.org/officeDocument/2006/relationships/tags" Target="../tags/tag221.xml"/><Relationship Id="rId6" Type="http://schemas.openxmlformats.org/officeDocument/2006/relationships/tags" Target="../tags/tag226.xml"/><Relationship Id="rId11" Type="http://schemas.openxmlformats.org/officeDocument/2006/relationships/image" Target="../media/image10.png"/><Relationship Id="rId5" Type="http://schemas.openxmlformats.org/officeDocument/2006/relationships/tags" Target="../tags/tag225.xml"/><Relationship Id="rId10" Type="http://schemas.openxmlformats.org/officeDocument/2006/relationships/image" Target="../media/image11.png"/><Relationship Id="rId4" Type="http://schemas.openxmlformats.org/officeDocument/2006/relationships/tags" Target="../tags/tag224.xml"/><Relationship Id="rId9"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8" Type="http://schemas.openxmlformats.org/officeDocument/2006/relationships/slideMaster" Target="../slideMasters/slideMaster3.xml"/><Relationship Id="rId3" Type="http://schemas.openxmlformats.org/officeDocument/2006/relationships/tags" Target="../tags/tag231.xml"/><Relationship Id="rId7" Type="http://schemas.openxmlformats.org/officeDocument/2006/relationships/tags" Target="../tags/tag235.xml"/><Relationship Id="rId2" Type="http://schemas.openxmlformats.org/officeDocument/2006/relationships/tags" Target="../tags/tag230.xml"/><Relationship Id="rId1" Type="http://schemas.openxmlformats.org/officeDocument/2006/relationships/tags" Target="../tags/tag229.xml"/><Relationship Id="rId6" Type="http://schemas.openxmlformats.org/officeDocument/2006/relationships/tags" Target="../tags/tag234.xml"/><Relationship Id="rId5" Type="http://schemas.openxmlformats.org/officeDocument/2006/relationships/tags" Target="../tags/tag233.xml"/><Relationship Id="rId10" Type="http://schemas.openxmlformats.org/officeDocument/2006/relationships/image" Target="../media/image10.png"/><Relationship Id="rId4" Type="http://schemas.openxmlformats.org/officeDocument/2006/relationships/tags" Target="../tags/tag232.xml"/><Relationship Id="rId9" Type="http://schemas.openxmlformats.org/officeDocument/2006/relationships/image" Target="../media/image11.png"/></Relationships>
</file>

<file path=ppt/slideLayouts/_rels/slideLayout3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tags" Target="../tags/tag238.xml"/><Relationship Id="rId7" Type="http://schemas.openxmlformats.org/officeDocument/2006/relationships/slideMaster" Target="../slideMasters/slideMaster3.xml"/><Relationship Id="rId2" Type="http://schemas.openxmlformats.org/officeDocument/2006/relationships/tags" Target="../tags/tag237.xml"/><Relationship Id="rId1" Type="http://schemas.openxmlformats.org/officeDocument/2006/relationships/tags" Target="../tags/tag236.xml"/><Relationship Id="rId6" Type="http://schemas.openxmlformats.org/officeDocument/2006/relationships/tags" Target="../tags/tag241.xml"/><Relationship Id="rId5" Type="http://schemas.openxmlformats.org/officeDocument/2006/relationships/tags" Target="../tags/tag240.xml"/><Relationship Id="rId4" Type="http://schemas.openxmlformats.org/officeDocument/2006/relationships/tags" Target="../tags/tag239.xml"/><Relationship Id="rId9" Type="http://schemas.openxmlformats.org/officeDocument/2006/relationships/image" Target="../media/image10.png"/></Relationships>
</file>

<file path=ppt/slideLayouts/_rels/slideLayout40.xml.rels><?xml version="1.0" encoding="UTF-8" standalone="yes"?>
<Relationships xmlns="http://schemas.openxmlformats.org/package/2006/relationships"><Relationship Id="rId8" Type="http://schemas.openxmlformats.org/officeDocument/2006/relationships/tags" Target="../tags/tag249.xml"/><Relationship Id="rId13" Type="http://schemas.openxmlformats.org/officeDocument/2006/relationships/image" Target="../media/image10.png"/><Relationship Id="rId3" Type="http://schemas.openxmlformats.org/officeDocument/2006/relationships/tags" Target="../tags/tag244.xml"/><Relationship Id="rId7" Type="http://schemas.openxmlformats.org/officeDocument/2006/relationships/tags" Target="../tags/tag248.xml"/><Relationship Id="rId12" Type="http://schemas.openxmlformats.org/officeDocument/2006/relationships/image" Target="../media/image9.png"/><Relationship Id="rId2" Type="http://schemas.openxmlformats.org/officeDocument/2006/relationships/tags" Target="../tags/tag243.xml"/><Relationship Id="rId1" Type="http://schemas.openxmlformats.org/officeDocument/2006/relationships/tags" Target="../tags/tag242.xml"/><Relationship Id="rId6" Type="http://schemas.openxmlformats.org/officeDocument/2006/relationships/tags" Target="../tags/tag247.xml"/><Relationship Id="rId11" Type="http://schemas.openxmlformats.org/officeDocument/2006/relationships/slideMaster" Target="../slideMasters/slideMaster3.xml"/><Relationship Id="rId5" Type="http://schemas.openxmlformats.org/officeDocument/2006/relationships/tags" Target="../tags/tag246.xml"/><Relationship Id="rId10" Type="http://schemas.openxmlformats.org/officeDocument/2006/relationships/tags" Target="../tags/tag251.xml"/><Relationship Id="rId4" Type="http://schemas.openxmlformats.org/officeDocument/2006/relationships/tags" Target="../tags/tag245.xml"/><Relationship Id="rId9" Type="http://schemas.openxmlformats.org/officeDocument/2006/relationships/tags" Target="../tags/tag250.xml"/></Relationships>
</file>

<file path=ppt/slideLayouts/_rels/slideLayout41.xml.rels><?xml version="1.0" encoding="UTF-8" standalone="yes"?>
<Relationships xmlns="http://schemas.openxmlformats.org/package/2006/relationships"><Relationship Id="rId8" Type="http://schemas.openxmlformats.org/officeDocument/2006/relationships/slideMaster" Target="../slideMasters/slideMaster3.xml"/><Relationship Id="rId3" Type="http://schemas.openxmlformats.org/officeDocument/2006/relationships/tags" Target="../tags/tag254.xml"/><Relationship Id="rId7" Type="http://schemas.openxmlformats.org/officeDocument/2006/relationships/tags" Target="../tags/tag258.xml"/><Relationship Id="rId2" Type="http://schemas.openxmlformats.org/officeDocument/2006/relationships/tags" Target="../tags/tag253.xml"/><Relationship Id="rId1" Type="http://schemas.openxmlformats.org/officeDocument/2006/relationships/tags" Target="../tags/tag252.xml"/><Relationship Id="rId6" Type="http://schemas.openxmlformats.org/officeDocument/2006/relationships/tags" Target="../tags/tag257.xml"/><Relationship Id="rId5" Type="http://schemas.openxmlformats.org/officeDocument/2006/relationships/tags" Target="../tags/tag256.xml"/><Relationship Id="rId10" Type="http://schemas.openxmlformats.org/officeDocument/2006/relationships/image" Target="../media/image10.png"/><Relationship Id="rId4" Type="http://schemas.openxmlformats.org/officeDocument/2006/relationships/tags" Target="../tags/tag255.xml"/><Relationship Id="rId9" Type="http://schemas.openxmlformats.org/officeDocument/2006/relationships/image" Target="../media/image11.png"/></Relationships>
</file>

<file path=ppt/slideLayouts/_rels/slideLayout42.xml.rels><?xml version="1.0" encoding="UTF-8" standalone="yes"?>
<Relationships xmlns="http://schemas.openxmlformats.org/package/2006/relationships"><Relationship Id="rId8" Type="http://schemas.openxmlformats.org/officeDocument/2006/relationships/tags" Target="../tags/tag266.xml"/><Relationship Id="rId3" Type="http://schemas.openxmlformats.org/officeDocument/2006/relationships/tags" Target="../tags/tag261.xml"/><Relationship Id="rId7" Type="http://schemas.openxmlformats.org/officeDocument/2006/relationships/tags" Target="../tags/tag265.xml"/><Relationship Id="rId12" Type="http://schemas.openxmlformats.org/officeDocument/2006/relationships/image" Target="../media/image10.png"/><Relationship Id="rId2" Type="http://schemas.openxmlformats.org/officeDocument/2006/relationships/tags" Target="../tags/tag260.xml"/><Relationship Id="rId1" Type="http://schemas.openxmlformats.org/officeDocument/2006/relationships/tags" Target="../tags/tag259.xml"/><Relationship Id="rId6" Type="http://schemas.openxmlformats.org/officeDocument/2006/relationships/tags" Target="../tags/tag264.xml"/><Relationship Id="rId11" Type="http://schemas.openxmlformats.org/officeDocument/2006/relationships/image" Target="../media/image11.png"/><Relationship Id="rId5" Type="http://schemas.openxmlformats.org/officeDocument/2006/relationships/tags" Target="../tags/tag263.xml"/><Relationship Id="rId10" Type="http://schemas.openxmlformats.org/officeDocument/2006/relationships/slideMaster" Target="../slideMasters/slideMaster3.xml"/><Relationship Id="rId4" Type="http://schemas.openxmlformats.org/officeDocument/2006/relationships/tags" Target="../tags/tag262.xml"/><Relationship Id="rId9" Type="http://schemas.openxmlformats.org/officeDocument/2006/relationships/tags" Target="../tags/tag267.xml"/></Relationships>
</file>

<file path=ppt/slideLayouts/_rels/slideLayout43.xml.rels><?xml version="1.0" encoding="UTF-8" standalone="yes"?>
<Relationships xmlns="http://schemas.openxmlformats.org/package/2006/relationships"><Relationship Id="rId8" Type="http://schemas.openxmlformats.org/officeDocument/2006/relationships/tags" Target="../tags/tag275.xml"/><Relationship Id="rId3" Type="http://schemas.openxmlformats.org/officeDocument/2006/relationships/tags" Target="../tags/tag270.xml"/><Relationship Id="rId7" Type="http://schemas.openxmlformats.org/officeDocument/2006/relationships/tags" Target="../tags/tag274.xml"/><Relationship Id="rId2" Type="http://schemas.openxmlformats.org/officeDocument/2006/relationships/tags" Target="../tags/tag269.xml"/><Relationship Id="rId1" Type="http://schemas.openxmlformats.org/officeDocument/2006/relationships/tags" Target="../tags/tag268.xml"/><Relationship Id="rId6" Type="http://schemas.openxmlformats.org/officeDocument/2006/relationships/tags" Target="../tags/tag273.xml"/><Relationship Id="rId5" Type="http://schemas.openxmlformats.org/officeDocument/2006/relationships/tags" Target="../tags/tag272.xml"/><Relationship Id="rId10" Type="http://schemas.openxmlformats.org/officeDocument/2006/relationships/image" Target="../media/image11.png"/><Relationship Id="rId4" Type="http://schemas.openxmlformats.org/officeDocument/2006/relationships/tags" Target="../tags/tag271.xml"/><Relationship Id="rId9"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8" Type="http://schemas.openxmlformats.org/officeDocument/2006/relationships/tags" Target="../tags/tag283.xml"/><Relationship Id="rId13" Type="http://schemas.openxmlformats.org/officeDocument/2006/relationships/image" Target="../media/image10.png"/><Relationship Id="rId3" Type="http://schemas.openxmlformats.org/officeDocument/2006/relationships/tags" Target="../tags/tag278.xml"/><Relationship Id="rId7" Type="http://schemas.openxmlformats.org/officeDocument/2006/relationships/tags" Target="../tags/tag282.xml"/><Relationship Id="rId12" Type="http://schemas.openxmlformats.org/officeDocument/2006/relationships/image" Target="../media/image11.png"/><Relationship Id="rId2" Type="http://schemas.openxmlformats.org/officeDocument/2006/relationships/tags" Target="../tags/tag277.xml"/><Relationship Id="rId1" Type="http://schemas.openxmlformats.org/officeDocument/2006/relationships/tags" Target="../tags/tag276.xml"/><Relationship Id="rId6" Type="http://schemas.openxmlformats.org/officeDocument/2006/relationships/tags" Target="../tags/tag281.xml"/><Relationship Id="rId11" Type="http://schemas.openxmlformats.org/officeDocument/2006/relationships/slideMaster" Target="../slideMasters/slideMaster3.xml"/><Relationship Id="rId5" Type="http://schemas.openxmlformats.org/officeDocument/2006/relationships/tags" Target="../tags/tag280.xml"/><Relationship Id="rId10" Type="http://schemas.openxmlformats.org/officeDocument/2006/relationships/tags" Target="../tags/tag285.xml"/><Relationship Id="rId4" Type="http://schemas.openxmlformats.org/officeDocument/2006/relationships/tags" Target="../tags/tag279.xml"/><Relationship Id="rId9" Type="http://schemas.openxmlformats.org/officeDocument/2006/relationships/tags" Target="../tags/tag284.xml"/></Relationships>
</file>

<file path=ppt/slideLayouts/_rels/slideLayout45.xml.rels><?xml version="1.0" encoding="UTF-8" standalone="yes"?>
<Relationships xmlns="http://schemas.openxmlformats.org/package/2006/relationships"><Relationship Id="rId8" Type="http://schemas.openxmlformats.org/officeDocument/2006/relationships/tags" Target="../tags/tag293.xml"/><Relationship Id="rId13" Type="http://schemas.openxmlformats.org/officeDocument/2006/relationships/image" Target="../media/image10.png"/><Relationship Id="rId3" Type="http://schemas.openxmlformats.org/officeDocument/2006/relationships/tags" Target="../tags/tag288.xml"/><Relationship Id="rId7" Type="http://schemas.openxmlformats.org/officeDocument/2006/relationships/tags" Target="../tags/tag292.xml"/><Relationship Id="rId12" Type="http://schemas.openxmlformats.org/officeDocument/2006/relationships/image" Target="../media/image11.png"/><Relationship Id="rId2" Type="http://schemas.openxmlformats.org/officeDocument/2006/relationships/tags" Target="../tags/tag287.xml"/><Relationship Id="rId1" Type="http://schemas.openxmlformats.org/officeDocument/2006/relationships/tags" Target="../tags/tag286.xml"/><Relationship Id="rId6" Type="http://schemas.openxmlformats.org/officeDocument/2006/relationships/tags" Target="../tags/tag291.xml"/><Relationship Id="rId11" Type="http://schemas.openxmlformats.org/officeDocument/2006/relationships/slideMaster" Target="../slideMasters/slideMaster3.xml"/><Relationship Id="rId5" Type="http://schemas.openxmlformats.org/officeDocument/2006/relationships/tags" Target="../tags/tag290.xml"/><Relationship Id="rId10" Type="http://schemas.openxmlformats.org/officeDocument/2006/relationships/tags" Target="../tags/tag295.xml"/><Relationship Id="rId4" Type="http://schemas.openxmlformats.org/officeDocument/2006/relationships/tags" Target="../tags/tag289.xml"/><Relationship Id="rId9" Type="http://schemas.openxmlformats.org/officeDocument/2006/relationships/tags" Target="../tags/tag294.xml"/></Relationships>
</file>

<file path=ppt/slideLayouts/_rels/slideLayout46.xml.rels><?xml version="1.0" encoding="UTF-8" standalone="yes"?>
<Relationships xmlns="http://schemas.openxmlformats.org/package/2006/relationships"><Relationship Id="rId8" Type="http://schemas.openxmlformats.org/officeDocument/2006/relationships/tags" Target="../tags/tag303.xml"/><Relationship Id="rId13" Type="http://schemas.openxmlformats.org/officeDocument/2006/relationships/slideMaster" Target="../slideMasters/slideMaster3.xml"/><Relationship Id="rId3" Type="http://schemas.openxmlformats.org/officeDocument/2006/relationships/tags" Target="../tags/tag298.xml"/><Relationship Id="rId7" Type="http://schemas.openxmlformats.org/officeDocument/2006/relationships/tags" Target="../tags/tag302.xml"/><Relationship Id="rId12" Type="http://schemas.openxmlformats.org/officeDocument/2006/relationships/tags" Target="../tags/tag307.xml"/><Relationship Id="rId2" Type="http://schemas.openxmlformats.org/officeDocument/2006/relationships/tags" Target="../tags/tag297.xml"/><Relationship Id="rId1" Type="http://schemas.openxmlformats.org/officeDocument/2006/relationships/tags" Target="../tags/tag296.xml"/><Relationship Id="rId6" Type="http://schemas.openxmlformats.org/officeDocument/2006/relationships/tags" Target="../tags/tag301.xml"/><Relationship Id="rId11" Type="http://schemas.openxmlformats.org/officeDocument/2006/relationships/tags" Target="../tags/tag306.xml"/><Relationship Id="rId5" Type="http://schemas.openxmlformats.org/officeDocument/2006/relationships/tags" Target="../tags/tag300.xml"/><Relationship Id="rId15" Type="http://schemas.openxmlformats.org/officeDocument/2006/relationships/image" Target="../media/image10.png"/><Relationship Id="rId10" Type="http://schemas.openxmlformats.org/officeDocument/2006/relationships/tags" Target="../tags/tag305.xml"/><Relationship Id="rId4" Type="http://schemas.openxmlformats.org/officeDocument/2006/relationships/tags" Target="../tags/tag299.xml"/><Relationship Id="rId9" Type="http://schemas.openxmlformats.org/officeDocument/2006/relationships/tags" Target="../tags/tag304.xml"/><Relationship Id="rId14" Type="http://schemas.openxmlformats.org/officeDocument/2006/relationships/image" Target="../media/image11.png"/></Relationships>
</file>

<file path=ppt/slideLayouts/_rels/slideLayout47.xml.rels><?xml version="1.0" encoding="UTF-8" standalone="yes"?>
<Relationships xmlns="http://schemas.openxmlformats.org/package/2006/relationships"><Relationship Id="rId8" Type="http://schemas.openxmlformats.org/officeDocument/2006/relationships/tags" Target="../tags/tag315.xml"/><Relationship Id="rId3" Type="http://schemas.openxmlformats.org/officeDocument/2006/relationships/tags" Target="../tags/tag310.xml"/><Relationship Id="rId7" Type="http://schemas.openxmlformats.org/officeDocument/2006/relationships/tags" Target="../tags/tag314.xml"/><Relationship Id="rId12" Type="http://schemas.openxmlformats.org/officeDocument/2006/relationships/image" Target="../media/image14.png"/><Relationship Id="rId2" Type="http://schemas.openxmlformats.org/officeDocument/2006/relationships/tags" Target="../tags/tag309.xml"/><Relationship Id="rId1" Type="http://schemas.openxmlformats.org/officeDocument/2006/relationships/tags" Target="../tags/tag308.xml"/><Relationship Id="rId6" Type="http://schemas.openxmlformats.org/officeDocument/2006/relationships/tags" Target="../tags/tag313.xml"/><Relationship Id="rId11" Type="http://schemas.openxmlformats.org/officeDocument/2006/relationships/image" Target="../media/image11.png"/><Relationship Id="rId5" Type="http://schemas.openxmlformats.org/officeDocument/2006/relationships/tags" Target="../tags/tag312.xml"/><Relationship Id="rId10" Type="http://schemas.openxmlformats.org/officeDocument/2006/relationships/slideMaster" Target="../slideMasters/slideMaster3.xml"/><Relationship Id="rId4" Type="http://schemas.openxmlformats.org/officeDocument/2006/relationships/tags" Target="../tags/tag311.xml"/><Relationship Id="rId9" Type="http://schemas.openxmlformats.org/officeDocument/2006/relationships/tags" Target="../tags/tag31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978EE6C3-8EB8-4A2B-9FF0-BA167BFCA0FA}" type="datetimeFigureOut">
              <a:rPr lang="zh-CN" altLang="en-US" smtClean="0"/>
              <a:pPr/>
              <a:t>2021/1/1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76D0385-4779-4FB0-A36D-649251C88A08}" type="slidenum">
              <a:rPr lang="zh-CN" altLang="en-US" smtClean="0"/>
              <a:pPr/>
              <a:t>‹#›</a:t>
            </a:fld>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978EE6C3-8EB8-4A2B-9FF0-BA167BFCA0FA}" type="datetimeFigureOut">
              <a:rPr lang="zh-CN" altLang="en-US" smtClean="0"/>
              <a:pPr/>
              <a:t>2021/1/1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76D0385-4779-4FB0-A36D-649251C88A08}" type="slidenum">
              <a:rPr lang="zh-CN" altLang="en-US" smtClean="0"/>
              <a:pPr/>
              <a:t>‹#›</a:t>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978EE6C3-8EB8-4A2B-9FF0-BA167BFCA0FA}" type="datetimeFigureOut">
              <a:rPr lang="zh-CN" altLang="en-US" smtClean="0"/>
              <a:pPr/>
              <a:t>2021/1/1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76D0385-4779-4FB0-A36D-649251C88A08}" type="slidenum">
              <a:rPr lang="zh-CN" altLang="en-US" smtClean="0"/>
              <a:pPr/>
              <a:t>‹#›</a:t>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p:cNvSpPr>
            <a:spLocks noGrp="1"/>
          </p:cNvSpPr>
          <p:nvPr>
            <p:ph type="dt" sz="half" idx="10"/>
          </p:nvPr>
        </p:nvSpPr>
        <p:spPr/>
        <p:txBody>
          <a:bodyPr/>
          <a:lstStyle/>
          <a:p>
            <a:fld id="{978EE6C3-8EB8-4A2B-9FF0-BA167BFCA0FA}" type="datetimeFigureOut">
              <a:rPr lang="zh-CN" altLang="en-US" smtClean="0"/>
              <a:pPr/>
              <a:t>2021/1/1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76D0385-4779-4FB0-A36D-649251C88A08}" type="slidenum">
              <a:rPr lang="zh-CN" altLang="en-US" smtClean="0"/>
              <a:pPr/>
              <a:t>‹#›</a:t>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p:cNvSpPr>
            <a:spLocks noGrp="1"/>
          </p:cNvSpPr>
          <p:nvPr>
            <p:ph type="dt" sz="half" idx="10"/>
          </p:nvPr>
        </p:nvSpPr>
        <p:spPr/>
        <p:txBody>
          <a:bodyPr/>
          <a:lstStyle/>
          <a:p>
            <a:fld id="{978EE6C3-8EB8-4A2B-9FF0-BA167BFCA0FA}" type="datetimeFigureOut">
              <a:rPr lang="zh-CN" altLang="en-US" smtClean="0"/>
              <a:pPr/>
              <a:t>2021/1/1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76D0385-4779-4FB0-A36D-649251C88A08}" type="slidenum">
              <a:rPr lang="zh-CN" altLang="en-US" smtClean="0"/>
              <a:pPr/>
              <a:t>‹#›</a:t>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978EE6C3-8EB8-4A2B-9FF0-BA167BFCA0FA}" type="datetimeFigureOut">
              <a:rPr lang="zh-CN" altLang="en-US" smtClean="0"/>
              <a:pPr/>
              <a:t>2021/1/1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76D0385-4779-4FB0-A36D-649251C88A08}" type="slidenum">
              <a:rPr lang="zh-CN" altLang="en-US" smtClean="0"/>
              <a:pPr/>
              <a:t>‹#›</a:t>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78EE6C3-8EB8-4A2B-9FF0-BA167BFCA0FA}" type="datetimeFigureOut">
              <a:rPr lang="zh-CN" altLang="en-US" smtClean="0"/>
              <a:pPr/>
              <a:t>2021/1/1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76D0385-4779-4FB0-A36D-649251C88A08}" type="slidenum">
              <a:rPr lang="zh-CN" altLang="en-US" smtClean="0"/>
              <a:pPr/>
              <a:t>‹#›</a:t>
            </a:fld>
            <a:endParaRPr lang="zh-CN" altLang="en-US"/>
          </a:p>
        </p:txBody>
      </p:sp>
      <p:grpSp>
        <p:nvGrpSpPr>
          <p:cNvPr id="9" name="组合 8"/>
          <p:cNvGrpSpPr/>
          <p:nvPr userDrawn="1"/>
        </p:nvGrpSpPr>
        <p:grpSpPr>
          <a:xfrm>
            <a:off x="0" y="0"/>
            <a:ext cx="12192000" cy="1247266"/>
            <a:chOff x="-9375870" y="977295"/>
            <a:chExt cx="17537595" cy="1794132"/>
          </a:xfrm>
        </p:grpSpPr>
        <p:sp>
          <p:nvSpPr>
            <p:cNvPr id="10" name="弧形 9"/>
            <p:cNvSpPr/>
            <p:nvPr/>
          </p:nvSpPr>
          <p:spPr>
            <a:xfrm rot="9181264">
              <a:off x="5198934" y="977295"/>
              <a:ext cx="1794130" cy="1794132"/>
            </a:xfrm>
            <a:prstGeom prst="arc">
              <a:avLst>
                <a:gd name="adj1" fmla="val 13988904"/>
                <a:gd name="adj2" fmla="val 76966"/>
              </a:avLst>
            </a:prstGeom>
            <a:noFill/>
            <a:ln w="38100">
              <a:solidFill>
                <a:srgbClr val="1F376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11" name="组合 10"/>
            <p:cNvGrpSpPr/>
            <p:nvPr/>
          </p:nvGrpSpPr>
          <p:grpSpPr>
            <a:xfrm>
              <a:off x="-9375870" y="2268060"/>
              <a:ext cx="17537595" cy="5240"/>
              <a:chOff x="-9375870" y="2268060"/>
              <a:chExt cx="17537595" cy="5240"/>
            </a:xfrm>
          </p:grpSpPr>
          <p:cxnSp>
            <p:nvCxnSpPr>
              <p:cNvPr id="12" name="直接连接符 11"/>
              <p:cNvCxnSpPr/>
              <p:nvPr/>
            </p:nvCxnSpPr>
            <p:spPr>
              <a:xfrm flipH="1">
                <a:off x="-9375870" y="2273300"/>
                <a:ext cx="14671771" cy="0"/>
              </a:xfrm>
              <a:prstGeom prst="line">
                <a:avLst/>
              </a:prstGeom>
              <a:ln w="38100">
                <a:solidFill>
                  <a:srgbClr val="1F3762"/>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888480" y="2268060"/>
                <a:ext cx="1273245" cy="0"/>
              </a:xfrm>
              <a:prstGeom prst="line">
                <a:avLst/>
              </a:prstGeom>
              <a:ln w="38100">
                <a:solidFill>
                  <a:srgbClr val="1F3762"/>
                </a:solidFill>
              </a:ln>
            </p:spPr>
            <p:style>
              <a:lnRef idx="1">
                <a:schemeClr val="accent1"/>
              </a:lnRef>
              <a:fillRef idx="0">
                <a:schemeClr val="accent1"/>
              </a:fillRef>
              <a:effectRef idx="0">
                <a:schemeClr val="accent1"/>
              </a:effectRef>
              <a:fontRef idx="minor">
                <a:schemeClr val="tx1"/>
              </a:fontRef>
            </p:style>
          </p:cxnSp>
        </p:grpSp>
      </p:grpSp>
      <p:pic>
        <p:nvPicPr>
          <p:cNvPr id="14" name="图片 13"/>
          <p:cNvPicPr>
            <a:picLocks noChangeAspect="1"/>
          </p:cNvPicPr>
          <p:nvPr userDrawn="1"/>
        </p:nvPicPr>
        <p:blipFill>
          <a:blip r:embed="rId2" cstate="print">
            <a:extLst>
              <a:ext uri="{28A0092B-C50C-407E-A947-70E740481C1C}">
                <a14:useLocalDpi xmlns:a14="http://schemas.microsoft.com/office/drawing/2010/main" xmlns:p15="http://schemas.microsoft.com/office/powerpoint/2012/main" xmlns:p14="http://schemas.microsoft.com/office/powerpoint/2010/main" xmlns="" val="0"/>
              </a:ext>
            </a:extLst>
          </a:blip>
          <a:srcRect l="56500" t="39024" r="32326" b="39024"/>
          <a:stretch>
            <a:fillRect/>
          </a:stretch>
        </p:blipFill>
        <p:spPr>
          <a:xfrm>
            <a:off x="333746" y="31532"/>
            <a:ext cx="829817" cy="916936"/>
          </a:xfrm>
          <a:prstGeom prst="rect">
            <a:avLst/>
          </a:prstGeom>
        </p:spPr>
      </p:pic>
      <p:pic>
        <p:nvPicPr>
          <p:cNvPr id="5" name="图片 4" descr="63d0edf3b598a9252bbb96cea85e826@凡科快图"/>
          <p:cNvPicPr>
            <a:picLocks noChangeAspect="1"/>
          </p:cNvPicPr>
          <p:nvPr userDrawn="1"/>
        </p:nvPicPr>
        <p:blipFill>
          <a:blip r:embed="rId3" cstate="print"/>
          <a:stretch>
            <a:fillRect/>
          </a:stretch>
        </p:blipFill>
        <p:spPr>
          <a:xfrm>
            <a:off x="9951720" y="-159385"/>
            <a:ext cx="1609090" cy="156654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3"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22" presetClass="entr" presetSubtype="8"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grpSp>
        <p:nvGrpSpPr>
          <p:cNvPr id="12" name="组合 11"/>
          <p:cNvGrpSpPr/>
          <p:nvPr userDrawn="1"/>
        </p:nvGrpSpPr>
        <p:grpSpPr>
          <a:xfrm>
            <a:off x="0" y="0"/>
            <a:ext cx="12192000" cy="1247266"/>
            <a:chOff x="-9375870" y="977295"/>
            <a:chExt cx="17537595" cy="1794132"/>
          </a:xfrm>
        </p:grpSpPr>
        <p:sp>
          <p:nvSpPr>
            <p:cNvPr id="13" name="弧形 12"/>
            <p:cNvSpPr/>
            <p:nvPr/>
          </p:nvSpPr>
          <p:spPr>
            <a:xfrm rot="9181264">
              <a:off x="5198934" y="977295"/>
              <a:ext cx="1794130" cy="1794132"/>
            </a:xfrm>
            <a:prstGeom prst="arc">
              <a:avLst>
                <a:gd name="adj1" fmla="val 13988904"/>
                <a:gd name="adj2" fmla="val 76966"/>
              </a:avLst>
            </a:prstGeom>
            <a:noFill/>
            <a:ln w="38100">
              <a:solidFill>
                <a:srgbClr val="1F376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14" name="组合 13"/>
            <p:cNvGrpSpPr/>
            <p:nvPr/>
          </p:nvGrpSpPr>
          <p:grpSpPr>
            <a:xfrm>
              <a:off x="-9375870" y="2268060"/>
              <a:ext cx="17537595" cy="5240"/>
              <a:chOff x="-9375870" y="2268060"/>
              <a:chExt cx="17537595" cy="5240"/>
            </a:xfrm>
          </p:grpSpPr>
          <p:cxnSp>
            <p:nvCxnSpPr>
              <p:cNvPr id="15" name="直接连接符 14"/>
              <p:cNvCxnSpPr/>
              <p:nvPr/>
            </p:nvCxnSpPr>
            <p:spPr>
              <a:xfrm flipH="1">
                <a:off x="-9375870" y="2273300"/>
                <a:ext cx="14671771" cy="0"/>
              </a:xfrm>
              <a:prstGeom prst="line">
                <a:avLst/>
              </a:prstGeom>
              <a:ln w="38100">
                <a:solidFill>
                  <a:srgbClr val="1F3762"/>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6888480" y="2268060"/>
                <a:ext cx="1273245" cy="0"/>
              </a:xfrm>
              <a:prstGeom prst="line">
                <a:avLst/>
              </a:prstGeom>
              <a:ln w="38100">
                <a:solidFill>
                  <a:srgbClr val="1F3762"/>
                </a:solidFill>
              </a:ln>
            </p:spPr>
            <p:style>
              <a:lnRef idx="1">
                <a:schemeClr val="accent1"/>
              </a:lnRef>
              <a:fillRef idx="0">
                <a:schemeClr val="accent1"/>
              </a:fillRef>
              <a:effectRef idx="0">
                <a:schemeClr val="accent1"/>
              </a:effectRef>
              <a:fontRef idx="minor">
                <a:schemeClr val="tx1"/>
              </a:fontRef>
            </p:style>
          </p:cxnSp>
        </p:grpSp>
      </p:grpSp>
      <p:pic>
        <p:nvPicPr>
          <p:cNvPr id="2" name="图片 1"/>
          <p:cNvPicPr>
            <a:picLocks noChangeAspect="1"/>
          </p:cNvPicPr>
          <p:nvPr userDrawn="1"/>
        </p:nvPicPr>
        <p:blipFill>
          <a:blip r:embed="rId2" cstate="print">
            <a:extLst>
              <a:ext uri="{28A0092B-C50C-407E-A947-70E740481C1C}">
                <a14:useLocalDpi xmlns:a14="http://schemas.microsoft.com/office/drawing/2010/main" xmlns:p15="http://schemas.microsoft.com/office/powerpoint/2012/main" xmlns:p14="http://schemas.microsoft.com/office/powerpoint/2010/main" xmlns="" val="0"/>
              </a:ext>
            </a:extLst>
          </a:blip>
          <a:srcRect l="56500" t="39024" r="32326" b="39024"/>
          <a:stretch>
            <a:fillRect/>
          </a:stretch>
        </p:blipFill>
        <p:spPr>
          <a:xfrm>
            <a:off x="333746" y="55027"/>
            <a:ext cx="829817" cy="916936"/>
          </a:xfrm>
          <a:prstGeom prst="rect">
            <a:avLst/>
          </a:prstGeom>
        </p:spPr>
      </p:pic>
      <p:pic>
        <p:nvPicPr>
          <p:cNvPr id="6" name="图片 5" descr="63d0edf3b598a9252bbb96cea85e826@凡科快图"/>
          <p:cNvPicPr>
            <a:picLocks noChangeAspect="1"/>
          </p:cNvPicPr>
          <p:nvPr userDrawn="1"/>
        </p:nvPicPr>
        <p:blipFill>
          <a:blip r:embed="rId3" cstate="print"/>
          <a:stretch>
            <a:fillRect/>
          </a:stretch>
        </p:blipFill>
        <p:spPr>
          <a:xfrm>
            <a:off x="9951720" y="-159385"/>
            <a:ext cx="1609090" cy="156654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3"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22" presetClass="entr" presetSubtype="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978EE6C3-8EB8-4A2B-9FF0-BA167BFCA0FA}" type="datetimeFigureOut">
              <a:rPr lang="zh-CN" altLang="en-US" smtClean="0"/>
              <a:pPr/>
              <a:t>2021/1/1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76D0385-4779-4FB0-A36D-649251C88A08}" type="slidenum">
              <a:rPr lang="zh-CN" altLang="en-US" smtClean="0"/>
              <a:pPr/>
              <a:t>‹#›</a:t>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978EE6C3-8EB8-4A2B-9FF0-BA167BFCA0FA}" type="datetimeFigureOut">
              <a:rPr lang="zh-CN" altLang="en-US" smtClean="0"/>
              <a:pPr/>
              <a:t>2021/1/1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76D0385-4779-4FB0-A36D-649251C88A08}" type="slidenum">
              <a:rPr lang="zh-CN" altLang="en-US" smtClean="0"/>
              <a:pPr/>
              <a:t>‹#›</a:t>
            </a:fld>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978EE6C3-8EB8-4A2B-9FF0-BA167BFCA0FA}" type="datetimeFigureOut">
              <a:rPr lang="zh-CN" altLang="en-US" smtClean="0"/>
              <a:pPr/>
              <a:t>2021/1/1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76D0385-4779-4FB0-A36D-649251C88A08}" type="slidenum">
              <a:rPr lang="zh-CN" altLang="en-US" smtClean="0"/>
              <a:pPr/>
              <a:t>‹#›</a:t>
            </a:fld>
            <a:endParaRPr lang="zh-CN" alt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2"/>
        </a:solidFill>
        <a:effectLst/>
      </p:bgPr>
    </p:bg>
    <p:spTree>
      <p:nvGrpSpPr>
        <p:cNvPr id="1" name=""/>
        <p:cNvGrpSpPr/>
        <p:nvPr/>
      </p:nvGrpSpPr>
      <p:grpSpPr>
        <a:xfrm>
          <a:off x="0" y="0"/>
          <a:ext cx="0" cy="0"/>
          <a:chOff x="0" y="0"/>
          <a:chExt cx="0" cy="0"/>
        </a:xfrm>
      </p:grpSpPr>
      <p:sp>
        <p:nvSpPr>
          <p:cNvPr id="9" name="图文框 8"/>
          <p:cNvSpPr/>
          <p:nvPr>
            <p:custDataLst>
              <p:tags r:id="rId1"/>
            </p:custDataLst>
          </p:nvPr>
        </p:nvSpPr>
        <p:spPr>
          <a:xfrm>
            <a:off x="0" y="0"/>
            <a:ext cx="12192000" cy="6858000"/>
          </a:xfrm>
          <a:prstGeom prst="frame">
            <a:avLst>
              <a:gd name="adj1" fmla="val 3870"/>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solidFill>
                <a:schemeClr val="tx1"/>
              </a:solidFill>
              <a:latin typeface="Arial" pitchFamily="34" charset="0"/>
            </a:endParaRPr>
          </a:p>
        </p:txBody>
      </p:sp>
      <p:sp>
        <p:nvSpPr>
          <p:cNvPr id="13" name="矩形 12"/>
          <p:cNvSpPr/>
          <p:nvPr>
            <p:custDataLst>
              <p:tags r:id="rId2"/>
            </p:custDataLst>
          </p:nvPr>
        </p:nvSpPr>
        <p:spPr>
          <a:xfrm>
            <a:off x="189960" y="191368"/>
            <a:ext cx="11812080" cy="64752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itchFamily="34" charset="0"/>
            </a:endParaRPr>
          </a:p>
        </p:txBody>
      </p:sp>
      <p:sp>
        <p:nvSpPr>
          <p:cNvPr id="18" name="灯片编号占位符 17"/>
          <p:cNvSpPr>
            <a:spLocks noGrp="1"/>
          </p:cNvSpPr>
          <p:nvPr>
            <p:ph type="sldNum" sz="quarter" idx="12"/>
            <p:custDataLst>
              <p:tags r:id="rId3"/>
            </p:custDataLst>
          </p:nvPr>
        </p:nvSpPr>
        <p:spPr/>
        <p:txBody>
          <a:bodyPr/>
          <a:lstStyle>
            <a:lvl1pPr>
              <a:defRPr baseline="0">
                <a:latin typeface="Arial" pitchFamily="34" charset="0"/>
              </a:defRPr>
            </a:lvl1pPr>
          </a:lstStyle>
          <a:p>
            <a:fld id="{49AE70B2-8BF9-45C0-BB95-33D1B9D3A854}" type="slidenum">
              <a:rPr lang="zh-CN" altLang="en-US" smtClean="0"/>
              <a:pPr/>
              <a:t>‹#›</a:t>
            </a:fld>
            <a:endParaRPr lang="zh-CN" altLang="en-US"/>
          </a:p>
        </p:txBody>
      </p:sp>
      <p:pic>
        <p:nvPicPr>
          <p:cNvPr id="7" name="图片 6"/>
          <p:cNvPicPr>
            <a:picLocks noChangeAspect="1"/>
          </p:cNvPicPr>
          <p:nvPr>
            <p:custDataLst>
              <p:tags r:id="rId4"/>
            </p:custDataLst>
          </p:nvPr>
        </p:nvPicPr>
        <p:blipFill>
          <a:blip r:embed="rId12" cstate="print">
            <a:extLst>
              <a:ext uri="{28A0092B-C50C-407E-A947-70E740481C1C}">
                <a14:useLocalDpi xmlns:a14="http://schemas.microsoft.com/office/drawing/2010/main" xmlns:p15="http://schemas.microsoft.com/office/powerpoint/2012/main" xmlns:p14="http://schemas.microsoft.com/office/powerpoint/2010/main" xmlns="" val="0"/>
              </a:ext>
            </a:extLst>
          </a:blip>
          <a:stretch>
            <a:fillRect/>
          </a:stretch>
        </p:blipFill>
        <p:spPr>
          <a:xfrm>
            <a:off x="233164" y="1512676"/>
            <a:ext cx="11958836" cy="5232806"/>
          </a:xfrm>
          <a:prstGeom prst="rect">
            <a:avLst/>
          </a:prstGeom>
        </p:spPr>
      </p:pic>
      <p:sp>
        <p:nvSpPr>
          <p:cNvPr id="2" name="标题 1"/>
          <p:cNvSpPr>
            <a:spLocks noGrp="1"/>
          </p:cNvSpPr>
          <p:nvPr>
            <p:ph type="ctrTitle" hasCustomPrompt="1"/>
            <p:custDataLst>
              <p:tags r:id="rId5"/>
            </p:custDataLst>
          </p:nvPr>
        </p:nvSpPr>
        <p:spPr>
          <a:xfrm>
            <a:off x="358219" y="867266"/>
            <a:ext cx="10011265" cy="1855041"/>
          </a:xfrm>
        </p:spPr>
        <p:txBody>
          <a:bodyPr lIns="90000" tIns="46800" rIns="90000" bIns="46800" anchor="ctr" anchorCtr="0">
            <a:normAutofit/>
          </a:bodyPr>
          <a:lstStyle>
            <a:lvl1pPr algn="l">
              <a:lnSpc>
                <a:spcPct val="120000"/>
              </a:lnSpc>
              <a:defRPr sz="11800" spc="200" baseline="0">
                <a:solidFill>
                  <a:schemeClr val="accent1"/>
                </a:solidFill>
                <a:latin typeface="Arial" pitchFamily="34" charset="0"/>
                <a:ea typeface="汉仪尚巍手书W" panose="00020600040101010101" pitchFamily="18" charset="-122"/>
              </a:defRPr>
            </a:lvl1pPr>
          </a:lstStyle>
          <a:p>
            <a:r>
              <a:rPr lang="zh-CN" altLang="en-US"/>
              <a:t>编辑标题</a:t>
            </a:r>
          </a:p>
        </p:txBody>
      </p:sp>
      <p:sp>
        <p:nvSpPr>
          <p:cNvPr id="3" name="副标题 2"/>
          <p:cNvSpPr>
            <a:spLocks noGrp="1"/>
          </p:cNvSpPr>
          <p:nvPr>
            <p:ph type="subTitle" idx="1" hasCustomPrompt="1"/>
            <p:custDataLst>
              <p:tags r:id="rId6"/>
            </p:custDataLst>
          </p:nvPr>
        </p:nvSpPr>
        <p:spPr>
          <a:xfrm>
            <a:off x="358094" y="2792862"/>
            <a:ext cx="10011265" cy="636137"/>
          </a:xfrm>
        </p:spPr>
        <p:txBody>
          <a:bodyPr lIns="90000" tIns="46800" rIns="90000" bIns="46800">
            <a:normAutofit/>
          </a:bodyPr>
          <a:lstStyle>
            <a:lvl1pPr marL="0" indent="0" algn="l" eaLnBrk="1" fontAlgn="auto" latinLnBrk="0" hangingPunct="1">
              <a:lnSpc>
                <a:spcPct val="130000"/>
              </a:lnSpc>
              <a:buNone/>
              <a:defRPr sz="3200" u="none" strike="noStrike" kern="1200" cap="none" spc="200" normalizeH="0" baseline="0">
                <a:solidFill>
                  <a:schemeClr val="tx1">
                    <a:lumMod val="50000"/>
                    <a:lumOff val="50000"/>
                  </a:schemeClr>
                </a:solidFill>
                <a:uFillTx/>
                <a:latin typeface="Arial" pitchFamily="34" charset="0"/>
                <a:ea typeface="隶书" panose="02010509060101010101" pitchFamily="49"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p>
        </p:txBody>
      </p:sp>
      <p:sp>
        <p:nvSpPr>
          <p:cNvPr id="16" name="日期占位符 15"/>
          <p:cNvSpPr>
            <a:spLocks noGrp="1"/>
          </p:cNvSpPr>
          <p:nvPr>
            <p:ph type="dt" sz="half" idx="10"/>
            <p:custDataLst>
              <p:tags r:id="rId7"/>
            </p:custDataLst>
          </p:nvPr>
        </p:nvSpPr>
        <p:spPr/>
        <p:txBody>
          <a:bodyPr/>
          <a:lstStyle>
            <a:lvl1pPr>
              <a:defRPr baseline="0">
                <a:latin typeface="Arial" pitchFamily="34" charset="0"/>
              </a:defRPr>
            </a:lvl1pPr>
          </a:lstStyle>
          <a:p>
            <a:fld id="{760FBDFE-C587-4B4C-A407-44438C67B59E}" type="datetimeFigureOut">
              <a:rPr lang="zh-CN" altLang="en-US" smtClean="0"/>
              <a:pPr/>
              <a:t>2021/1/1</a:t>
            </a:fld>
            <a:endParaRPr lang="zh-CN" altLang="en-US"/>
          </a:p>
        </p:txBody>
      </p:sp>
      <p:sp>
        <p:nvSpPr>
          <p:cNvPr id="17" name="页脚占位符 16"/>
          <p:cNvSpPr>
            <a:spLocks noGrp="1"/>
          </p:cNvSpPr>
          <p:nvPr>
            <p:ph type="ftr" sz="quarter" idx="11"/>
            <p:custDataLst>
              <p:tags r:id="rId8"/>
            </p:custDataLst>
          </p:nvPr>
        </p:nvSpPr>
        <p:spPr/>
        <p:txBody>
          <a:bodyPr/>
          <a:lstStyle>
            <a:lvl1pPr>
              <a:defRPr baseline="0">
                <a:latin typeface="Arial" pitchFamily="34" charset="0"/>
              </a:defRPr>
            </a:lvl1pPr>
          </a:lstStyle>
          <a:p>
            <a:endParaRPr lang="zh-CN" altLang="en-US"/>
          </a:p>
        </p:txBody>
      </p:sp>
      <p:sp>
        <p:nvSpPr>
          <p:cNvPr id="5" name="文本占位符 4"/>
          <p:cNvSpPr>
            <a:spLocks noGrp="1"/>
          </p:cNvSpPr>
          <p:nvPr>
            <p:ph type="body" sz="quarter" idx="13" hasCustomPrompt="1"/>
            <p:custDataLst>
              <p:tags r:id="rId9"/>
            </p:custDataLst>
          </p:nvPr>
        </p:nvSpPr>
        <p:spPr>
          <a:xfrm>
            <a:off x="384930" y="3704670"/>
            <a:ext cx="2717537" cy="517832"/>
          </a:xfrm>
          <a:solidFill>
            <a:schemeClr val="accent1"/>
          </a:solidFill>
        </p:spPr>
        <p:txBody>
          <a:bodyPr lIns="90000" tIns="46800" rIns="90000" bIns="46800" anchor="ctr">
            <a:normAutofit/>
          </a:bodyPr>
          <a:lstStyle>
            <a:lvl1pPr marL="0" indent="0" algn="ctr">
              <a:lnSpc>
                <a:spcPct val="100000"/>
              </a:lnSpc>
              <a:spcAft>
                <a:spcPct val="0"/>
              </a:spcAft>
              <a:buNone/>
              <a:defRPr sz="2000" b="0" spc="0" baseline="0">
                <a:solidFill>
                  <a:schemeClr val="bg1"/>
                </a:solidFill>
                <a:latin typeface="Arial" pitchFamily="34" charset="0"/>
                <a:ea typeface="隶书" panose="02010509060101010101" pitchFamily="49" charset="-122"/>
              </a:defRPr>
            </a:lvl1pPr>
          </a:lstStyle>
          <a:p>
            <a:pPr lvl="0"/>
            <a:r>
              <a:rPr lang="zh-CN" altLang="en-US"/>
              <a:t>编辑文本</a:t>
            </a:r>
          </a:p>
        </p:txBody>
      </p:sp>
      <p:sp>
        <p:nvSpPr>
          <p:cNvPr id="12" name="文本占位符 11"/>
          <p:cNvSpPr>
            <a:spLocks noGrp="1"/>
          </p:cNvSpPr>
          <p:nvPr>
            <p:ph type="body" sz="quarter" idx="14" hasCustomPrompt="1"/>
            <p:custDataLst>
              <p:tags r:id="rId10"/>
            </p:custDataLst>
          </p:nvPr>
        </p:nvSpPr>
        <p:spPr>
          <a:xfrm>
            <a:off x="3156835" y="3697915"/>
            <a:ext cx="2717537" cy="517832"/>
          </a:xfrm>
          <a:solidFill>
            <a:schemeClr val="accent1"/>
          </a:solidFill>
        </p:spPr>
        <p:txBody>
          <a:bodyPr lIns="90000" tIns="46800" rIns="90000" bIns="46800" anchor="ctr">
            <a:normAutofit/>
          </a:bodyPr>
          <a:lstStyle>
            <a:lvl1pPr marL="0" indent="0" algn="ctr">
              <a:lnSpc>
                <a:spcPct val="100000"/>
              </a:lnSpc>
              <a:spcAft>
                <a:spcPct val="0"/>
              </a:spcAft>
              <a:buNone/>
              <a:defRPr sz="2000" b="0" spc="0" baseline="0">
                <a:solidFill>
                  <a:schemeClr val="bg1"/>
                </a:solidFill>
                <a:latin typeface="Arial" pitchFamily="34" charset="0"/>
                <a:ea typeface="隶书" panose="02010509060101010101" pitchFamily="49" charset="-122"/>
              </a:defRPr>
            </a:lvl1pPr>
          </a:lstStyle>
          <a:p>
            <a:pPr lvl="0"/>
            <a:r>
              <a:rPr lang="zh-CN" altLang="en-US"/>
              <a:t>编辑文本</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grpSp>
        <p:nvGrpSpPr>
          <p:cNvPr id="8" name="组合 7"/>
          <p:cNvGrpSpPr/>
          <p:nvPr userDrawn="1">
            <p:custDataLst>
              <p:tags r:id="rId1"/>
            </p:custDataLst>
          </p:nvPr>
        </p:nvGrpSpPr>
        <p:grpSpPr>
          <a:xfrm>
            <a:off x="0" y="96316"/>
            <a:ext cx="12192000" cy="6761684"/>
            <a:chOff x="0" y="96316"/>
            <a:chExt cx="12192000" cy="6761684"/>
          </a:xfrm>
        </p:grpSpPr>
        <p:sp>
          <p:nvSpPr>
            <p:cNvPr id="9" name="矩形 8"/>
            <p:cNvSpPr/>
            <p:nvPr userDrawn="1">
              <p:custDataLst>
                <p:tags r:id="rId7"/>
              </p:custDataLst>
            </p:nvPr>
          </p:nvSpPr>
          <p:spPr>
            <a:xfrm>
              <a:off x="0" y="1518407"/>
              <a:ext cx="12192000" cy="5339593"/>
            </a:xfrm>
            <a:prstGeom prst="rect">
              <a:avLst/>
            </a:prstGeom>
            <a:blipFill dpi="0" rotWithShape="1">
              <a:blip r:embed="rId10" cstate="print">
                <a:alphaModFix amt="5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cap="all" baseline="0">
                <a:latin typeface="Arial" pitchFamily="34" charset="0"/>
              </a:endParaRPr>
            </a:p>
          </p:txBody>
        </p:sp>
        <p:pic>
          <p:nvPicPr>
            <p:cNvPr id="10" name="图片 9"/>
            <p:cNvPicPr>
              <a:picLocks noChangeAspect="1"/>
            </p:cNvPicPr>
            <p:nvPr userDrawn="1">
              <p:custDataLst>
                <p:tags r:id="rId8"/>
              </p:custDataLst>
            </p:nvPr>
          </p:nvPicPr>
          <p:blipFill>
            <a:blip r:embed="rId11" cstate="print"/>
            <a:stretch>
              <a:fillRect/>
            </a:stretch>
          </p:blipFill>
          <p:spPr>
            <a:xfrm>
              <a:off x="199238" y="96316"/>
              <a:ext cx="680504" cy="693827"/>
            </a:xfrm>
            <a:prstGeom prst="rect">
              <a:avLst/>
            </a:prstGeom>
          </p:spPr>
        </p:pic>
      </p:grpSp>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2400" b="1" i="0" u="none" strike="noStrike" kern="1200" cap="all" spc="200" normalizeH="0" baseline="0" noProof="1">
                <a:solidFill>
                  <a:schemeClr val="tx1"/>
                </a:solidFill>
                <a:uFillTx/>
                <a:latin typeface="Arial" pitchFamily="34" charset="0"/>
                <a:ea typeface="隶书" panose="02010509060101010101" pitchFamily="49"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3"/>
            </p:custDataLst>
          </p:nvPr>
        </p:nvSpPr>
        <p:spPr>
          <a:xfrm>
            <a:off x="669882" y="952508"/>
            <a:ext cx="10852237"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all" spc="150" normalizeH="0" baseline="0" noProof="1">
                <a:solidFill>
                  <a:schemeClr val="tx1"/>
                </a:solidFill>
                <a:uFillTx/>
                <a:latin typeface="Arial"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lgn="l"/>
              </a:tabLst>
              <a:defRPr kumimoji="0" lang="zh-CN" altLang="en-US" sz="1600" b="0" i="0" u="none" strike="noStrike" kern="1200" cap="all" spc="150" normalizeH="0" baseline="0" noProof="1">
                <a:solidFill>
                  <a:schemeClr val="tx1"/>
                </a:solidFill>
                <a:uFillTx/>
                <a:latin typeface="Arial"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all" spc="150" normalizeH="0" baseline="0" noProof="1">
                <a:solidFill>
                  <a:schemeClr val="tx1"/>
                </a:solidFill>
                <a:uFillTx/>
                <a:latin typeface="Arial"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all" spc="150" normalizeH="0" baseline="0" noProof="1">
                <a:solidFill>
                  <a:schemeClr val="tx1"/>
                </a:solidFill>
                <a:uFillTx/>
                <a:latin typeface="Arial"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all" spc="150" normalizeH="0" baseline="0" noProof="1">
                <a:solidFill>
                  <a:schemeClr val="tx1"/>
                </a:solidFill>
                <a:uFillTx/>
                <a:latin typeface="Arial" pitchFamily="34" charset="0"/>
                <a:ea typeface="隶书" panose="02010509060101010101" pitchFamily="49"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4"/>
            </p:custDataLst>
          </p:nvPr>
        </p:nvSpPr>
        <p:spPr/>
        <p:txBody>
          <a:bodyPr/>
          <a:lstStyle>
            <a:lvl1pPr>
              <a:defRPr cap="all" baseline="0">
                <a:latin typeface="Arial" pitchFamily="34" charset="0"/>
                <a:ea typeface="隶书" panose="02010509060101010101" pitchFamily="49" charset="-122"/>
              </a:defRPr>
            </a:lvl1pPr>
          </a:lstStyle>
          <a:p>
            <a:fld id="{760FBDFE-C587-4B4C-A407-44438C67B59E}" type="datetimeFigureOut">
              <a:rPr lang="zh-CN" altLang="en-US" smtClean="0"/>
              <a:pPr/>
              <a:t>2021/1/1</a:t>
            </a:fld>
            <a:endParaRPr lang="zh-CN" altLang="en-US"/>
          </a:p>
        </p:txBody>
      </p:sp>
      <p:sp>
        <p:nvSpPr>
          <p:cNvPr id="5" name="页脚占位符 4"/>
          <p:cNvSpPr>
            <a:spLocks noGrp="1"/>
          </p:cNvSpPr>
          <p:nvPr>
            <p:ph type="ftr" sz="quarter" idx="11"/>
            <p:custDataLst>
              <p:tags r:id="rId5"/>
            </p:custDataLst>
          </p:nvPr>
        </p:nvSpPr>
        <p:spPr/>
        <p:txBody>
          <a:bodyPr/>
          <a:lstStyle>
            <a:lvl1pPr>
              <a:defRPr cap="all" baseline="0">
                <a:latin typeface="Arial" pitchFamily="34" charset="0"/>
                <a:ea typeface="隶书" panose="02010509060101010101" pitchFamily="49" charset="-122"/>
              </a:defRPr>
            </a:lvl1pPr>
          </a:lstStyle>
          <a:p>
            <a:endParaRPr lang="zh-CN" altLang="en-US"/>
          </a:p>
        </p:txBody>
      </p:sp>
      <p:sp>
        <p:nvSpPr>
          <p:cNvPr id="6" name="灯片编号占位符 5"/>
          <p:cNvSpPr>
            <a:spLocks noGrp="1"/>
          </p:cNvSpPr>
          <p:nvPr>
            <p:ph type="sldNum" sz="quarter" idx="12"/>
            <p:custDataLst>
              <p:tags r:id="rId6"/>
            </p:custDataLst>
          </p:nvPr>
        </p:nvSpPr>
        <p:spPr/>
        <p:txBody>
          <a:bodyPr/>
          <a:lstStyle>
            <a:lvl1pPr>
              <a:defRPr cap="all" baseline="0">
                <a:latin typeface="Arial" pitchFamily="34" charset="0"/>
                <a:ea typeface="隶书" panose="02010509060101010101" pitchFamily="49" charset="-122"/>
              </a:defRPr>
            </a:lvl1p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12" name="矩形 11"/>
          <p:cNvSpPr/>
          <p:nvPr>
            <p:custDataLst>
              <p:tags r:id="rId1"/>
            </p:custDataLst>
          </p:nvPr>
        </p:nvSpPr>
        <p:spPr>
          <a:xfrm>
            <a:off x="189960" y="191368"/>
            <a:ext cx="11812080" cy="64752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itchFamily="34" charset="0"/>
            </a:endParaRPr>
          </a:p>
        </p:txBody>
      </p:sp>
      <p:sp>
        <p:nvSpPr>
          <p:cNvPr id="11" name="矩形 10"/>
          <p:cNvSpPr/>
          <p:nvPr userDrawn="1">
            <p:custDataLst>
              <p:tags r:id="rId2"/>
            </p:custDataLst>
          </p:nvPr>
        </p:nvSpPr>
        <p:spPr>
          <a:xfrm>
            <a:off x="0" y="1518407"/>
            <a:ext cx="12192000" cy="5339593"/>
          </a:xfrm>
          <a:prstGeom prst="rect">
            <a:avLst/>
          </a:prstGeom>
          <a:blipFill dpi="0" rotWithShape="1">
            <a:blip r:embed="rId12" cstate="print">
              <a:alphaModFix amt="5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itchFamily="34" charset="0"/>
              <a:ea typeface="隶书" panose="02010509060101010101" pitchFamily="49" charset="-122"/>
            </a:endParaRPr>
          </a:p>
        </p:txBody>
      </p:sp>
      <p:sp>
        <p:nvSpPr>
          <p:cNvPr id="10" name="图文框 9"/>
          <p:cNvSpPr/>
          <p:nvPr>
            <p:custDataLst>
              <p:tags r:id="rId3"/>
            </p:custDataLst>
          </p:nvPr>
        </p:nvSpPr>
        <p:spPr>
          <a:xfrm>
            <a:off x="0" y="0"/>
            <a:ext cx="12192000" cy="6858000"/>
          </a:xfrm>
          <a:prstGeom prst="frame">
            <a:avLst>
              <a:gd name="adj1" fmla="val 387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solidFill>
                <a:schemeClr val="tx1"/>
              </a:solidFill>
              <a:latin typeface="Arial" pitchFamily="34" charset="0"/>
            </a:endParaRPr>
          </a:p>
        </p:txBody>
      </p:sp>
      <p:sp>
        <p:nvSpPr>
          <p:cNvPr id="6" name="灯片编号占位符 5"/>
          <p:cNvSpPr>
            <a:spLocks noGrp="1"/>
          </p:cNvSpPr>
          <p:nvPr>
            <p:ph type="sldNum" sz="quarter" idx="12"/>
            <p:custDataLst>
              <p:tags r:id="rId4"/>
            </p:custDataLst>
          </p:nvPr>
        </p:nvSpPr>
        <p:spPr/>
        <p:txBody>
          <a:bodyPr/>
          <a:lstStyle>
            <a:lvl1pPr>
              <a:defRPr baseline="0">
                <a:latin typeface="Arial" pitchFamily="34" charset="0"/>
              </a:defRPr>
            </a:lvl1pPr>
          </a:lstStyle>
          <a:p>
            <a:fld id="{49AE70B2-8BF9-45C0-BB95-33D1B9D3A854}" type="slidenum">
              <a:rPr lang="zh-CN" altLang="en-US" smtClean="0"/>
              <a:pPr/>
              <a:t>‹#›</a:t>
            </a:fld>
            <a:endParaRPr lang="zh-CN" altLang="en-US"/>
          </a:p>
        </p:txBody>
      </p:sp>
      <p:sp>
        <p:nvSpPr>
          <p:cNvPr id="7" name="矩形 6"/>
          <p:cNvSpPr/>
          <p:nvPr>
            <p:custDataLst>
              <p:tags r:id="rId5"/>
            </p:custDataLst>
          </p:nvPr>
        </p:nvSpPr>
        <p:spPr>
          <a:xfrm>
            <a:off x="557433" y="1711250"/>
            <a:ext cx="11077133" cy="3488840"/>
          </a:xfrm>
          <a:prstGeom prst="rect">
            <a:avLst/>
          </a:prstGeom>
          <a:solidFill>
            <a:schemeClr val="bg1"/>
          </a:solidFill>
          <a:ln>
            <a:solidFill>
              <a:schemeClr val="bg1">
                <a:lumMod val="65000"/>
              </a:schemeClr>
            </a:solidFill>
            <a:prstDash val="das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itchFamily="34" charset="0"/>
            </a:endParaRPr>
          </a:p>
        </p:txBody>
      </p:sp>
      <p:pic>
        <p:nvPicPr>
          <p:cNvPr id="8" name="图片 7"/>
          <p:cNvPicPr>
            <a:picLocks noChangeAspect="1"/>
          </p:cNvPicPr>
          <p:nvPr>
            <p:custDataLst>
              <p:tags r:id="rId6"/>
            </p:custDataLst>
          </p:nvPr>
        </p:nvPicPr>
        <p:blipFill>
          <a:blip r:embed="rId13" cstate="print">
            <a:extLst>
              <a:ext uri="{28A0092B-C50C-407E-A947-70E740481C1C}">
                <a14:useLocalDpi xmlns:a14="http://schemas.microsoft.com/office/drawing/2010/main" xmlns:p15="http://schemas.microsoft.com/office/powerpoint/2012/main" xmlns:p14="http://schemas.microsoft.com/office/powerpoint/2010/main" xmlns="" val="0"/>
              </a:ext>
            </a:extLst>
          </a:blip>
          <a:stretch>
            <a:fillRect/>
          </a:stretch>
        </p:blipFill>
        <p:spPr>
          <a:xfrm>
            <a:off x="1624330" y="2355215"/>
            <a:ext cx="1686560" cy="1719580"/>
          </a:xfrm>
          <a:prstGeom prst="rect">
            <a:avLst/>
          </a:prstGeom>
        </p:spPr>
      </p:pic>
      <p:sp>
        <p:nvSpPr>
          <p:cNvPr id="2" name="标题 1"/>
          <p:cNvSpPr>
            <a:spLocks noGrp="1"/>
          </p:cNvSpPr>
          <p:nvPr>
            <p:ph type="title" hasCustomPrompt="1"/>
            <p:custDataLst>
              <p:tags r:id="rId7"/>
            </p:custDataLst>
          </p:nvPr>
        </p:nvSpPr>
        <p:spPr>
          <a:xfrm>
            <a:off x="4995544" y="2481943"/>
            <a:ext cx="5266056" cy="901973"/>
          </a:xfrm>
        </p:spPr>
        <p:txBody>
          <a:bodyPr lIns="90000" tIns="46800" rIns="90000" bIns="46800" anchor="b" anchorCtr="0">
            <a:normAutofit/>
          </a:bodyPr>
          <a:lstStyle>
            <a:lvl1pPr>
              <a:lnSpc>
                <a:spcPct val="130000"/>
              </a:lnSpc>
              <a:defRPr sz="3600" u="none" strike="noStrike" kern="1200" cap="none" spc="200" normalizeH="0" baseline="0">
                <a:solidFill>
                  <a:schemeClr val="tx1"/>
                </a:solidFill>
                <a:uFillTx/>
                <a:latin typeface="Arial" pitchFamily="34" charset="0"/>
                <a:ea typeface="汉仪尚巍手书W" panose="00020600040101010101" pitchFamily="18" charset="-122"/>
              </a:defRPr>
            </a:lvl1pPr>
          </a:lstStyle>
          <a:p>
            <a:r>
              <a:rPr lang="zh-CN" altLang="en-US"/>
              <a:t>单击此处编辑标题</a:t>
            </a:r>
          </a:p>
        </p:txBody>
      </p:sp>
      <p:sp>
        <p:nvSpPr>
          <p:cNvPr id="3" name="文本占位符 2"/>
          <p:cNvSpPr>
            <a:spLocks noGrp="1"/>
          </p:cNvSpPr>
          <p:nvPr>
            <p:ph type="body" idx="1"/>
            <p:custDataLst>
              <p:tags r:id="rId8"/>
            </p:custDataLst>
          </p:nvPr>
        </p:nvSpPr>
        <p:spPr>
          <a:xfrm>
            <a:off x="4995544" y="3455670"/>
            <a:ext cx="5266056" cy="437600"/>
          </a:xfrm>
        </p:spPr>
        <p:txBody>
          <a:bodyPr lIns="90000" tIns="46800" rIns="90000" bIns="46800">
            <a:normAutofit/>
          </a:bodyPr>
          <a:lstStyle>
            <a:lvl1pPr marL="0" indent="0" eaLnBrk="1" fontAlgn="auto" latinLnBrk="0" hangingPunct="1">
              <a:lnSpc>
                <a:spcPct val="130000"/>
              </a:lnSpc>
              <a:buNone/>
              <a:defRPr kumimoji="0" lang="zh-CN" altLang="en-US" sz="1600" b="0" i="0" u="none" strike="noStrike" kern="1200" cap="none" spc="200" normalizeH="0" baseline="0" noProof="1">
                <a:solidFill>
                  <a:schemeClr val="bg1">
                    <a:lumMod val="50000"/>
                  </a:schemeClr>
                </a:solidFill>
                <a:uFillTx/>
                <a:latin typeface="Arial" pitchFamily="34" charset="0"/>
                <a:ea typeface="隶书" panose="02010509060101010101" pitchFamily="49"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custDataLst>
              <p:tags r:id="rId9"/>
            </p:custDataLst>
          </p:nvPr>
        </p:nvSpPr>
        <p:spPr/>
        <p:txBody>
          <a:bodyPr/>
          <a:lstStyle>
            <a:lvl1pPr>
              <a:defRPr baseline="0">
                <a:latin typeface="Arial" pitchFamily="34" charset="0"/>
              </a:defRPr>
            </a:lvl1pPr>
          </a:lstStyle>
          <a:p>
            <a:fld id="{760FBDFE-C587-4B4C-A407-44438C67B59E}" type="datetimeFigureOut">
              <a:rPr lang="zh-CN" altLang="en-US" smtClean="0"/>
              <a:pPr/>
              <a:t>2021/1/1</a:t>
            </a:fld>
            <a:endParaRPr lang="zh-CN" altLang="en-US"/>
          </a:p>
        </p:txBody>
      </p:sp>
      <p:sp>
        <p:nvSpPr>
          <p:cNvPr id="5" name="页脚占位符 4"/>
          <p:cNvSpPr>
            <a:spLocks noGrp="1"/>
          </p:cNvSpPr>
          <p:nvPr>
            <p:ph type="ftr" sz="quarter" idx="11"/>
            <p:custDataLst>
              <p:tags r:id="rId10"/>
            </p:custDataLst>
          </p:nvPr>
        </p:nvSpPr>
        <p:spPr/>
        <p:txBody>
          <a:bodyPr/>
          <a:lstStyle>
            <a:lvl1pPr>
              <a:defRPr baseline="0">
                <a:latin typeface="Arial" pitchFamily="34" charset="0"/>
              </a:defRPr>
            </a:lvl1pPr>
          </a:lstStyle>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grpSp>
        <p:nvGrpSpPr>
          <p:cNvPr id="9" name="组合 8"/>
          <p:cNvGrpSpPr/>
          <p:nvPr userDrawn="1">
            <p:custDataLst>
              <p:tags r:id="rId1"/>
            </p:custDataLst>
          </p:nvPr>
        </p:nvGrpSpPr>
        <p:grpSpPr>
          <a:xfrm>
            <a:off x="0" y="96316"/>
            <a:ext cx="12192000" cy="6761684"/>
            <a:chOff x="0" y="96316"/>
            <a:chExt cx="12192000" cy="6761684"/>
          </a:xfrm>
        </p:grpSpPr>
        <p:sp>
          <p:nvSpPr>
            <p:cNvPr id="10" name="矩形 9"/>
            <p:cNvSpPr/>
            <p:nvPr userDrawn="1">
              <p:custDataLst>
                <p:tags r:id="rId8"/>
              </p:custDataLst>
            </p:nvPr>
          </p:nvSpPr>
          <p:spPr>
            <a:xfrm>
              <a:off x="0" y="1518407"/>
              <a:ext cx="12192000" cy="5339593"/>
            </a:xfrm>
            <a:prstGeom prst="rect">
              <a:avLst/>
            </a:prstGeom>
            <a:blipFill dpi="0" rotWithShape="1">
              <a:blip r:embed="rId11" cstate="print">
                <a:alphaModFix amt="5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itchFamily="34" charset="0"/>
              </a:endParaRPr>
            </a:p>
          </p:txBody>
        </p:sp>
        <p:pic>
          <p:nvPicPr>
            <p:cNvPr id="11" name="图片 10"/>
            <p:cNvPicPr>
              <a:picLocks noChangeAspect="1"/>
            </p:cNvPicPr>
            <p:nvPr userDrawn="1">
              <p:custDataLst>
                <p:tags r:id="rId9"/>
              </p:custDataLst>
            </p:nvPr>
          </p:nvPicPr>
          <p:blipFill>
            <a:blip r:embed="rId12" cstate="print"/>
            <a:stretch>
              <a:fillRect/>
            </a:stretch>
          </p:blipFill>
          <p:spPr>
            <a:xfrm>
              <a:off x="199238" y="96316"/>
              <a:ext cx="680504" cy="693827"/>
            </a:xfrm>
            <a:prstGeom prst="rect">
              <a:avLst/>
            </a:prstGeom>
          </p:spPr>
        </p:pic>
      </p:grpSp>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itchFamily="34" charset="0"/>
                <a:ea typeface="隶书" panose="02010509060101010101" pitchFamily="49"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3"/>
            </p:custDataLst>
          </p:nvPr>
        </p:nvSpPr>
        <p:spPr>
          <a:xfrm>
            <a:off x="669930" y="952508"/>
            <a:ext cx="5283242"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lgn="l"/>
              </a:tabLst>
              <a:defRPr kumimoji="0" lang="zh-CN" altLang="en-US" sz="1600" b="0" i="0" u="none" strike="noStrike" kern="1200" cap="none" spc="150" normalizeH="0" baseline="0" noProof="1">
                <a:solidFill>
                  <a:schemeClr val="tx1"/>
                </a:solidFill>
                <a:uFillTx/>
                <a:latin typeface="Arial"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隶书" panose="02010509060101010101" pitchFamily="49"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4"/>
            </p:custDataLst>
          </p:nvPr>
        </p:nvSpPr>
        <p:spPr>
          <a:xfrm>
            <a:off x="6238877" y="952508"/>
            <a:ext cx="5283242" cy="5388907"/>
          </a:xfrm>
        </p:spPr>
        <p:txBody>
          <a:bodyPr>
            <a:noAutofit/>
          </a:bodyPr>
          <a:lstStyle>
            <a:lvl1pPr>
              <a:defRPr sz="1600" baseline="0">
                <a:latin typeface="Arial" pitchFamily="34" charset="0"/>
                <a:ea typeface="隶书" panose="02010509060101010101" pitchFamily="49" charset="-122"/>
              </a:defRPr>
            </a:lvl1pPr>
            <a:lvl2pPr>
              <a:defRPr sz="1600" baseline="0">
                <a:latin typeface="Arial" pitchFamily="34" charset="0"/>
                <a:ea typeface="隶书" panose="02010509060101010101" pitchFamily="49" charset="-122"/>
              </a:defRPr>
            </a:lvl2pPr>
            <a:lvl3pPr>
              <a:defRPr sz="1600" baseline="0">
                <a:latin typeface="Arial" pitchFamily="34" charset="0"/>
                <a:ea typeface="隶书" panose="02010509060101010101" pitchFamily="49" charset="-122"/>
              </a:defRPr>
            </a:lvl3pPr>
            <a:lvl4pPr>
              <a:defRPr sz="1600" baseline="0">
                <a:latin typeface="Arial" pitchFamily="34" charset="0"/>
                <a:ea typeface="隶书" panose="02010509060101010101" pitchFamily="49" charset="-122"/>
              </a:defRPr>
            </a:lvl4pPr>
            <a:lvl5pPr>
              <a:defRPr sz="1600" baseline="0">
                <a:latin typeface="Arial" pitchFamily="34" charset="0"/>
                <a:ea typeface="隶书"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5"/>
            </p:custDataLst>
          </p:nvPr>
        </p:nvSpPr>
        <p:spPr/>
        <p:txBody>
          <a:bodyPr/>
          <a:lstStyle>
            <a:lvl1pPr>
              <a:defRPr baseline="0">
                <a:latin typeface="Arial" pitchFamily="34" charset="0"/>
                <a:ea typeface="隶书" panose="02010509060101010101" pitchFamily="49" charset="-122"/>
              </a:defRPr>
            </a:lvl1pPr>
          </a:lstStyle>
          <a:p>
            <a:fld id="{760FBDFE-C587-4B4C-A407-44438C67B59E}" type="datetimeFigureOut">
              <a:rPr lang="zh-CN" altLang="en-US" smtClean="0"/>
              <a:pPr/>
              <a:t>2021/1/1</a:t>
            </a:fld>
            <a:endParaRPr lang="zh-CN" altLang="en-US"/>
          </a:p>
        </p:txBody>
      </p:sp>
      <p:sp>
        <p:nvSpPr>
          <p:cNvPr id="6" name="页脚占位符 5"/>
          <p:cNvSpPr>
            <a:spLocks noGrp="1"/>
          </p:cNvSpPr>
          <p:nvPr>
            <p:ph type="ftr" sz="quarter" idx="11"/>
            <p:custDataLst>
              <p:tags r:id="rId6"/>
            </p:custDataLst>
          </p:nvPr>
        </p:nvSpPr>
        <p:spPr/>
        <p:txBody>
          <a:bodyPr/>
          <a:lstStyle>
            <a:lvl1pPr>
              <a:defRPr baseline="0">
                <a:latin typeface="Arial" pitchFamily="34" charset="0"/>
                <a:ea typeface="隶书" panose="02010509060101010101" pitchFamily="49" charset="-122"/>
              </a:defRPr>
            </a:lvl1pPr>
          </a:lstStyle>
          <a:p>
            <a:endParaRPr lang="zh-CN" altLang="en-US"/>
          </a:p>
        </p:txBody>
      </p:sp>
      <p:sp>
        <p:nvSpPr>
          <p:cNvPr id="7" name="灯片编号占位符 6"/>
          <p:cNvSpPr>
            <a:spLocks noGrp="1"/>
          </p:cNvSpPr>
          <p:nvPr>
            <p:ph type="sldNum" sz="quarter" idx="12"/>
            <p:custDataLst>
              <p:tags r:id="rId7"/>
            </p:custDataLst>
          </p:nvPr>
        </p:nvSpPr>
        <p:spPr/>
        <p:txBody>
          <a:bodyPr/>
          <a:lstStyle>
            <a:lvl1pPr>
              <a:defRPr baseline="0">
                <a:latin typeface="Arial" pitchFamily="34" charset="0"/>
                <a:ea typeface="隶书" panose="02010509060101010101" pitchFamily="49" charset="-122"/>
              </a:defRPr>
            </a:lvl1p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grpSp>
        <p:nvGrpSpPr>
          <p:cNvPr id="11" name="组合 10"/>
          <p:cNvGrpSpPr/>
          <p:nvPr userDrawn="1">
            <p:custDataLst>
              <p:tags r:id="rId1"/>
            </p:custDataLst>
          </p:nvPr>
        </p:nvGrpSpPr>
        <p:grpSpPr>
          <a:xfrm>
            <a:off x="0" y="96316"/>
            <a:ext cx="12192000" cy="6761684"/>
            <a:chOff x="0" y="96316"/>
            <a:chExt cx="12192000" cy="6761684"/>
          </a:xfrm>
        </p:grpSpPr>
        <p:sp>
          <p:nvSpPr>
            <p:cNvPr id="12" name="矩形 11"/>
            <p:cNvSpPr/>
            <p:nvPr userDrawn="1">
              <p:custDataLst>
                <p:tags r:id="rId10"/>
              </p:custDataLst>
            </p:nvPr>
          </p:nvSpPr>
          <p:spPr>
            <a:xfrm>
              <a:off x="0" y="1518407"/>
              <a:ext cx="12192000" cy="5339593"/>
            </a:xfrm>
            <a:prstGeom prst="rect">
              <a:avLst/>
            </a:prstGeom>
            <a:blipFill dpi="0" rotWithShape="1">
              <a:blip r:embed="rId13" cstate="print">
                <a:alphaModFix amt="5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itchFamily="34" charset="0"/>
              </a:endParaRPr>
            </a:p>
          </p:txBody>
        </p:sp>
        <p:pic>
          <p:nvPicPr>
            <p:cNvPr id="13" name="图片 12"/>
            <p:cNvPicPr>
              <a:picLocks noChangeAspect="1"/>
            </p:cNvPicPr>
            <p:nvPr userDrawn="1">
              <p:custDataLst>
                <p:tags r:id="rId11"/>
              </p:custDataLst>
            </p:nvPr>
          </p:nvPicPr>
          <p:blipFill>
            <a:blip r:embed="rId14" cstate="print"/>
            <a:stretch>
              <a:fillRect/>
            </a:stretch>
          </p:blipFill>
          <p:spPr>
            <a:xfrm>
              <a:off x="199238" y="96316"/>
              <a:ext cx="680504" cy="693827"/>
            </a:xfrm>
            <a:prstGeom prst="rect">
              <a:avLst/>
            </a:prstGeom>
          </p:spPr>
        </p:pic>
      </p:grpSp>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itchFamily="34" charset="0"/>
                <a:ea typeface="隶书" panose="02010509060101010101" pitchFamily="49"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3"/>
            </p:custDataLst>
          </p:nvPr>
        </p:nvSpPr>
        <p:spPr>
          <a:xfrm>
            <a:off x="669930" y="952508"/>
            <a:ext cx="5283242" cy="381003"/>
          </a:xfrm>
        </p:spPr>
        <p:txBody>
          <a:bodyPr lIns="101600" tIns="38100" rIns="76200" bIns="38100" anchor="t" anchorCtr="0">
            <a:noAutofit/>
          </a:bodyPr>
          <a:lstStyle>
            <a:lvl1pPr marL="0" indent="0" eaLnBrk="1" fontAlgn="auto" latinLnBrk="0" hangingPunct="1">
              <a:lnSpc>
                <a:spcPct val="100000"/>
              </a:lnSpc>
              <a:spcAft>
                <a:spcPct val="0"/>
              </a:spcAft>
              <a:buNone/>
              <a:defRPr sz="2000" b="0" u="none" strike="noStrike" kern="1200" cap="none" spc="200" normalizeH="0" baseline="0">
                <a:solidFill>
                  <a:schemeClr val="tx1"/>
                </a:solidFill>
                <a:uFillTx/>
                <a:latin typeface="Arial" pitchFamily="34" charset="0"/>
                <a:ea typeface="隶书" panose="02010509060101010101" pitchFamily="49"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4" name="内容占位符 3"/>
          <p:cNvSpPr>
            <a:spLocks noGrp="1"/>
          </p:cNvSpPr>
          <p:nvPr>
            <p:ph sz="half" idx="2"/>
            <p:custDataLst>
              <p:tags r:id="rId4"/>
            </p:custDataLst>
          </p:nvPr>
        </p:nvSpPr>
        <p:spPr>
          <a:xfrm>
            <a:off x="669925" y="1406525"/>
            <a:ext cx="5283200"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lgn="l"/>
              </a:tabLst>
              <a:defRPr kumimoji="0" lang="zh-CN" altLang="en-US" sz="1600" b="0" i="0" u="none" strike="noStrike" kern="1200" cap="none" spc="150" normalizeH="0" baseline="0" noProof="1">
                <a:solidFill>
                  <a:schemeClr val="tx1"/>
                </a:solidFill>
                <a:uFillTx/>
                <a:latin typeface="Arial"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隶书" panose="02010509060101010101" pitchFamily="49"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5"/>
            </p:custDataLst>
          </p:nvPr>
        </p:nvSpPr>
        <p:spPr>
          <a:xfrm>
            <a:off x="6235750" y="952508"/>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ct val="0"/>
              </a:spcBef>
              <a:spcAft>
                <a:spcPct val="0"/>
              </a:spcAft>
              <a:buFont typeface="Arial" pitchFamily="34" charset="0"/>
              <a:buNone/>
              <a:defRPr kumimoji="0" lang="zh-CN" altLang="en-US" sz="2000" b="0" i="0" u="none" strike="noStrike" kern="1200" cap="none" spc="200" normalizeH="0" baseline="0" noProof="1">
                <a:solidFill>
                  <a:schemeClr val="tx1"/>
                </a:solidFill>
                <a:uFillTx/>
                <a:latin typeface="Arial" pitchFamily="34" charset="0"/>
                <a:ea typeface="隶书" panose="02010509060101010101" pitchFamily="49"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6"/>
            </p:custDataLst>
          </p:nvPr>
        </p:nvSpPr>
        <p:spPr>
          <a:xfrm>
            <a:off x="6235750" y="1406525"/>
            <a:ext cx="5283242"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lgn="l"/>
              </a:tabLst>
              <a:defRPr kumimoji="0" lang="zh-CN" altLang="en-US" sz="1600" b="0" i="0" u="none" strike="noStrike" kern="1200" cap="none" spc="150" normalizeH="0" baseline="0" noProof="1">
                <a:solidFill>
                  <a:schemeClr val="tx1"/>
                </a:solidFill>
                <a:uFillTx/>
                <a:latin typeface="Arial"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隶书" panose="02010509060101010101" pitchFamily="49"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7"/>
            </p:custDataLst>
          </p:nvPr>
        </p:nvSpPr>
        <p:spPr/>
        <p:txBody>
          <a:bodyPr/>
          <a:lstStyle>
            <a:lvl1pPr>
              <a:defRPr baseline="0">
                <a:latin typeface="Arial" pitchFamily="34" charset="0"/>
                <a:ea typeface="隶书" panose="02010509060101010101" pitchFamily="49" charset="-122"/>
              </a:defRPr>
            </a:lvl1pPr>
          </a:lstStyle>
          <a:p>
            <a:fld id="{760FBDFE-C587-4B4C-A407-44438C67B59E}" type="datetimeFigureOut">
              <a:rPr lang="zh-CN" altLang="en-US" smtClean="0"/>
              <a:pPr/>
              <a:t>2021/1/1</a:t>
            </a:fld>
            <a:endParaRPr lang="zh-CN" altLang="en-US"/>
          </a:p>
        </p:txBody>
      </p:sp>
      <p:sp>
        <p:nvSpPr>
          <p:cNvPr id="8" name="页脚占位符 7"/>
          <p:cNvSpPr>
            <a:spLocks noGrp="1"/>
          </p:cNvSpPr>
          <p:nvPr>
            <p:ph type="ftr" sz="quarter" idx="11"/>
            <p:custDataLst>
              <p:tags r:id="rId8"/>
            </p:custDataLst>
          </p:nvPr>
        </p:nvSpPr>
        <p:spPr/>
        <p:txBody>
          <a:bodyPr/>
          <a:lstStyle>
            <a:lvl1pPr>
              <a:defRPr baseline="0">
                <a:latin typeface="Arial" pitchFamily="34" charset="0"/>
                <a:ea typeface="隶书" panose="02010509060101010101" pitchFamily="49" charset="-122"/>
              </a:defRPr>
            </a:lvl1pPr>
          </a:lstStyle>
          <a:p>
            <a:endParaRPr lang="zh-CN" altLang="en-US"/>
          </a:p>
        </p:txBody>
      </p:sp>
      <p:sp>
        <p:nvSpPr>
          <p:cNvPr id="9" name="灯片编号占位符 8"/>
          <p:cNvSpPr>
            <a:spLocks noGrp="1"/>
          </p:cNvSpPr>
          <p:nvPr>
            <p:ph type="sldNum" sz="quarter" idx="12"/>
            <p:custDataLst>
              <p:tags r:id="rId9"/>
            </p:custDataLst>
          </p:nvPr>
        </p:nvSpPr>
        <p:spPr/>
        <p:txBody>
          <a:bodyPr/>
          <a:lstStyle>
            <a:lvl1pPr>
              <a:defRPr baseline="0">
                <a:latin typeface="Arial" pitchFamily="34" charset="0"/>
                <a:ea typeface="隶书" panose="02010509060101010101" pitchFamily="49" charset="-122"/>
              </a:defRPr>
            </a:lvl1p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grpSp>
        <p:nvGrpSpPr>
          <p:cNvPr id="7" name="组合 6"/>
          <p:cNvGrpSpPr/>
          <p:nvPr userDrawn="1">
            <p:custDataLst>
              <p:tags r:id="rId1"/>
            </p:custDataLst>
          </p:nvPr>
        </p:nvGrpSpPr>
        <p:grpSpPr>
          <a:xfrm>
            <a:off x="0" y="96316"/>
            <a:ext cx="12192000" cy="6761684"/>
            <a:chOff x="0" y="96316"/>
            <a:chExt cx="12192000" cy="6761684"/>
          </a:xfrm>
        </p:grpSpPr>
        <p:sp>
          <p:nvSpPr>
            <p:cNvPr id="8" name="矩形 7"/>
            <p:cNvSpPr/>
            <p:nvPr userDrawn="1">
              <p:custDataLst>
                <p:tags r:id="rId6"/>
              </p:custDataLst>
            </p:nvPr>
          </p:nvSpPr>
          <p:spPr>
            <a:xfrm>
              <a:off x="0" y="1518407"/>
              <a:ext cx="12192000" cy="5339593"/>
            </a:xfrm>
            <a:prstGeom prst="rect">
              <a:avLst/>
            </a:prstGeom>
            <a:blipFill dpi="0" rotWithShape="1">
              <a:blip r:embed="rId9" cstate="print">
                <a:alphaModFix amt="5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itchFamily="34" charset="0"/>
              </a:endParaRPr>
            </a:p>
          </p:txBody>
        </p:sp>
        <p:pic>
          <p:nvPicPr>
            <p:cNvPr id="10" name="图片 9"/>
            <p:cNvPicPr>
              <a:picLocks noChangeAspect="1"/>
            </p:cNvPicPr>
            <p:nvPr userDrawn="1">
              <p:custDataLst>
                <p:tags r:id="rId7"/>
              </p:custDataLst>
            </p:nvPr>
          </p:nvPicPr>
          <p:blipFill>
            <a:blip r:embed="rId10" cstate="print"/>
            <a:stretch>
              <a:fillRect/>
            </a:stretch>
          </p:blipFill>
          <p:spPr>
            <a:xfrm>
              <a:off x="199238" y="96316"/>
              <a:ext cx="680504" cy="693827"/>
            </a:xfrm>
            <a:prstGeom prst="rect">
              <a:avLst/>
            </a:prstGeom>
          </p:spPr>
        </p:pic>
      </p:grpSp>
      <p:sp>
        <p:nvSpPr>
          <p:cNvPr id="2" name="标题 1"/>
          <p:cNvSpPr>
            <a:spLocks noGrp="1"/>
          </p:cNvSpPr>
          <p:nvPr>
            <p:ph type="title"/>
            <p:custDataLst>
              <p:tags r:id="rId2"/>
            </p:custDataLst>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itchFamily="34" charset="0"/>
                <a:ea typeface="隶书" panose="02010509060101010101" pitchFamily="49"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3"/>
            </p:custDataLst>
          </p:nvPr>
        </p:nvSpPr>
        <p:spPr/>
        <p:txBody>
          <a:bodyPr/>
          <a:lstStyle>
            <a:lvl1pPr>
              <a:defRPr baseline="0">
                <a:latin typeface="Arial" pitchFamily="34" charset="0"/>
                <a:ea typeface="隶书" panose="02010509060101010101" pitchFamily="49" charset="-122"/>
              </a:defRPr>
            </a:lvl1pPr>
          </a:lstStyle>
          <a:p>
            <a:fld id="{760FBDFE-C587-4B4C-A407-44438C67B59E}" type="datetimeFigureOut">
              <a:rPr lang="zh-CN" altLang="en-US" smtClean="0"/>
              <a:pPr/>
              <a:t>2021/1/1</a:t>
            </a:fld>
            <a:endParaRPr lang="zh-CN" altLang="en-US"/>
          </a:p>
        </p:txBody>
      </p:sp>
      <p:sp>
        <p:nvSpPr>
          <p:cNvPr id="4" name="页脚占位符 3"/>
          <p:cNvSpPr>
            <a:spLocks noGrp="1"/>
          </p:cNvSpPr>
          <p:nvPr>
            <p:ph type="ftr" sz="quarter" idx="11"/>
            <p:custDataLst>
              <p:tags r:id="rId4"/>
            </p:custDataLst>
          </p:nvPr>
        </p:nvSpPr>
        <p:spPr/>
        <p:txBody>
          <a:bodyPr/>
          <a:lstStyle>
            <a:lvl1pPr>
              <a:defRPr baseline="0">
                <a:latin typeface="Arial" pitchFamily="34" charset="0"/>
                <a:ea typeface="隶书" panose="02010509060101010101" pitchFamily="49" charset="-122"/>
              </a:defRPr>
            </a:lvl1pPr>
          </a:lstStyle>
          <a:p>
            <a:endParaRPr lang="zh-CN" altLang="en-US"/>
          </a:p>
        </p:txBody>
      </p:sp>
      <p:sp>
        <p:nvSpPr>
          <p:cNvPr id="5" name="灯片编号占位符 4"/>
          <p:cNvSpPr>
            <a:spLocks noGrp="1"/>
          </p:cNvSpPr>
          <p:nvPr>
            <p:ph type="sldNum" sz="quarter" idx="12"/>
            <p:custDataLst>
              <p:tags r:id="rId5"/>
            </p:custDataLst>
          </p:nvPr>
        </p:nvSpPr>
        <p:spPr/>
        <p:txBody>
          <a:bodyPr/>
          <a:lstStyle>
            <a:lvl1pPr>
              <a:defRPr baseline="0">
                <a:latin typeface="Arial" pitchFamily="34" charset="0"/>
                <a:ea typeface="隶书" panose="02010509060101010101" pitchFamily="49" charset="-122"/>
              </a:defRPr>
            </a:lvl1p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pPr/>
              <a:t>2021/1/1</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grpSp>
        <p:nvGrpSpPr>
          <p:cNvPr id="12" name="组合 11"/>
          <p:cNvGrpSpPr/>
          <p:nvPr userDrawn="1">
            <p:custDataLst>
              <p:tags r:id="rId1"/>
            </p:custDataLst>
          </p:nvPr>
        </p:nvGrpSpPr>
        <p:grpSpPr>
          <a:xfrm>
            <a:off x="0" y="96316"/>
            <a:ext cx="12192000" cy="6761684"/>
            <a:chOff x="0" y="96316"/>
            <a:chExt cx="12192000" cy="6761684"/>
          </a:xfrm>
        </p:grpSpPr>
        <p:sp>
          <p:nvSpPr>
            <p:cNvPr id="13" name="矩形 12"/>
            <p:cNvSpPr/>
            <p:nvPr userDrawn="1">
              <p:custDataLst>
                <p:tags r:id="rId8"/>
              </p:custDataLst>
            </p:nvPr>
          </p:nvSpPr>
          <p:spPr>
            <a:xfrm>
              <a:off x="0" y="1518407"/>
              <a:ext cx="12192000" cy="5339593"/>
            </a:xfrm>
            <a:prstGeom prst="rect">
              <a:avLst/>
            </a:prstGeom>
            <a:blipFill dpi="0" rotWithShape="1">
              <a:blip r:embed="rId11" cstate="print">
                <a:alphaModFix amt="5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itchFamily="34" charset="0"/>
              </a:endParaRPr>
            </a:p>
          </p:txBody>
        </p:sp>
        <p:pic>
          <p:nvPicPr>
            <p:cNvPr id="14" name="图片 13"/>
            <p:cNvPicPr>
              <a:picLocks noChangeAspect="1"/>
            </p:cNvPicPr>
            <p:nvPr userDrawn="1">
              <p:custDataLst>
                <p:tags r:id="rId9"/>
              </p:custDataLst>
            </p:nvPr>
          </p:nvPicPr>
          <p:blipFill>
            <a:blip r:embed="rId12" cstate="print"/>
            <a:stretch>
              <a:fillRect/>
            </a:stretch>
          </p:blipFill>
          <p:spPr>
            <a:xfrm>
              <a:off x="199238" y="96316"/>
              <a:ext cx="680504" cy="693827"/>
            </a:xfrm>
            <a:prstGeom prst="rect">
              <a:avLst/>
            </a:prstGeom>
          </p:spPr>
        </p:pic>
      </p:grpSp>
      <p:sp>
        <p:nvSpPr>
          <p:cNvPr id="2" name="标题 1"/>
          <p:cNvSpPr>
            <a:spLocks noGrp="1"/>
          </p:cNvSpPr>
          <p:nvPr>
            <p:ph type="title"/>
            <p:custDataLst>
              <p:tags r:id="rId2"/>
            </p:custDataLst>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itchFamily="34" charset="0"/>
                <a:ea typeface="隶书" panose="02010509060101010101" pitchFamily="49" charset="-122"/>
                <a:cs typeface="+mj-cs"/>
                <a:sym typeface="+mn-ea"/>
              </a:defRPr>
            </a:lvl1pPr>
          </a:lstStyle>
          <a:p>
            <a:pPr lvl="0"/>
            <a:r>
              <a:rPr>
                <a:sym typeface="+mn-ea"/>
              </a:rPr>
              <a:t>单击此处编辑母版标题样式</a:t>
            </a:r>
          </a:p>
        </p:txBody>
      </p:sp>
      <p:sp>
        <p:nvSpPr>
          <p:cNvPr id="3" name="图片占位符 2"/>
          <p:cNvSpPr>
            <a:spLocks noGrp="1"/>
          </p:cNvSpPr>
          <p:nvPr>
            <p:ph type="pic" idx="1"/>
            <p:custDataLst>
              <p:tags r:id="rId3"/>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ct val="0"/>
              </a:spcBef>
              <a:spcAft>
                <a:spcPts val="1000"/>
              </a:spcAft>
              <a:buFont typeface="Arial" pitchFamily="34" charset="0"/>
              <a:buNone/>
              <a:defRPr kumimoji="0" lang="zh-CN" altLang="en-US" sz="1600" b="0" i="0" u="none" strike="noStrike" kern="1200" cap="none" spc="150" normalizeH="0" baseline="0" noProof="1">
                <a:solidFill>
                  <a:schemeClr val="tx1"/>
                </a:solidFill>
                <a:uFillTx/>
                <a:latin typeface="Arial"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lgn="l"/>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4"/>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隶书" panose="02010509060101010101" pitchFamily="49" charset="-122"/>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5"/>
            </p:custDataLst>
          </p:nvPr>
        </p:nvSpPr>
        <p:spPr/>
        <p:txBody>
          <a:bodyPr/>
          <a:lstStyle>
            <a:lvl1pPr>
              <a:defRPr baseline="0">
                <a:latin typeface="Arial" pitchFamily="34" charset="0"/>
                <a:ea typeface="隶书" panose="02010509060101010101" pitchFamily="49" charset="-122"/>
              </a:defRPr>
            </a:lvl1pPr>
          </a:lstStyle>
          <a:p>
            <a:fld id="{9EFD9D74-47D9-4702-A33C-335B63B48DBF}" type="datetimeFigureOut">
              <a:rPr lang="zh-CN" altLang="en-US" smtClean="0"/>
              <a:pPr/>
              <a:t>2021/1/1</a:t>
            </a:fld>
            <a:endParaRPr lang="zh-CN" altLang="en-US"/>
          </a:p>
        </p:txBody>
      </p:sp>
      <p:sp>
        <p:nvSpPr>
          <p:cNvPr id="6" name="页脚占位符 5"/>
          <p:cNvSpPr>
            <a:spLocks noGrp="1"/>
          </p:cNvSpPr>
          <p:nvPr>
            <p:ph type="ftr" sz="quarter" idx="11"/>
            <p:custDataLst>
              <p:tags r:id="rId6"/>
            </p:custDataLst>
          </p:nvPr>
        </p:nvSpPr>
        <p:spPr/>
        <p:txBody>
          <a:bodyPr/>
          <a:lstStyle>
            <a:lvl1pPr>
              <a:defRPr baseline="0">
                <a:latin typeface="Arial" pitchFamily="34" charset="0"/>
                <a:ea typeface="隶书" panose="02010509060101010101" pitchFamily="49" charset="-122"/>
              </a:defRPr>
            </a:lvl1pPr>
          </a:lstStyle>
          <a:p>
            <a:endParaRPr lang="zh-CN" altLang="en-US"/>
          </a:p>
        </p:txBody>
      </p:sp>
      <p:sp>
        <p:nvSpPr>
          <p:cNvPr id="7" name="灯片编号占位符 6"/>
          <p:cNvSpPr>
            <a:spLocks noGrp="1"/>
          </p:cNvSpPr>
          <p:nvPr>
            <p:ph type="sldNum" sz="quarter" idx="12"/>
            <p:custDataLst>
              <p:tags r:id="rId7"/>
            </p:custDataLst>
          </p:nvPr>
        </p:nvSpPr>
        <p:spPr/>
        <p:txBody>
          <a:bodyPr/>
          <a:lstStyle>
            <a:lvl1pPr>
              <a:defRPr baseline="0">
                <a:latin typeface="Arial" pitchFamily="34" charset="0"/>
                <a:ea typeface="隶书" panose="02010509060101010101" pitchFamily="49" charset="-122"/>
              </a:defRPr>
            </a:lvl1pPr>
          </a:lstStyle>
          <a:p>
            <a:fld id="{FABC47A4-756D-490B-A52F-7D9E2C9FC05F}" type="slidenum">
              <a:rPr lang="zh-CN" altLang="en-US" smtClean="0"/>
              <a:pPr/>
              <a:t>‹#›</a:t>
            </a:fld>
            <a:endParaRPr lang="zh-CN" altLang="en-US"/>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tx2"/>
        </a:solidFill>
        <a:effectLst/>
      </p:bgPr>
    </p:bg>
    <p:spTree>
      <p:nvGrpSpPr>
        <p:cNvPr id="1" name=""/>
        <p:cNvGrpSpPr/>
        <p:nvPr/>
      </p:nvGrpSpPr>
      <p:grpSpPr>
        <a:xfrm>
          <a:off x="0" y="0"/>
          <a:ext cx="0" cy="0"/>
          <a:chOff x="0" y="0"/>
          <a:chExt cx="0" cy="0"/>
        </a:xfrm>
      </p:grpSpPr>
      <p:grpSp>
        <p:nvGrpSpPr>
          <p:cNvPr id="8" name="组合 7"/>
          <p:cNvGrpSpPr/>
          <p:nvPr userDrawn="1">
            <p:custDataLst>
              <p:tags r:id="rId1"/>
            </p:custDataLst>
          </p:nvPr>
        </p:nvGrpSpPr>
        <p:grpSpPr>
          <a:xfrm>
            <a:off x="0" y="115167"/>
            <a:ext cx="12192000" cy="6742833"/>
            <a:chOff x="0" y="115167"/>
            <a:chExt cx="12192000" cy="6742833"/>
          </a:xfrm>
        </p:grpSpPr>
        <p:grpSp>
          <p:nvGrpSpPr>
            <p:cNvPr id="9" name="组合 8"/>
            <p:cNvGrpSpPr/>
            <p:nvPr userDrawn="1"/>
          </p:nvGrpSpPr>
          <p:grpSpPr>
            <a:xfrm>
              <a:off x="196803" y="115167"/>
              <a:ext cx="11703143" cy="6438058"/>
              <a:chOff x="196803" y="115167"/>
              <a:chExt cx="11703143" cy="6438058"/>
            </a:xfrm>
          </p:grpSpPr>
          <p:sp>
            <p:nvSpPr>
              <p:cNvPr id="11" name="矩形 10"/>
              <p:cNvSpPr/>
              <p:nvPr userDrawn="1">
                <p:custDataLst>
                  <p:tags r:id="rId8"/>
                </p:custDataLst>
              </p:nvPr>
            </p:nvSpPr>
            <p:spPr>
              <a:xfrm>
                <a:off x="292053" y="304775"/>
                <a:ext cx="11607893" cy="6248450"/>
              </a:xfrm>
              <a:prstGeom prst="rect">
                <a:avLst/>
              </a:prstGeom>
              <a:solidFill>
                <a:schemeClr val="bg2"/>
              </a:solidFill>
              <a:ln w="28575">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ltLang="zh-CN" baseline="0">
                  <a:latin typeface="Arial" pitchFamily="34" charset="0"/>
                  <a:ea typeface="隶书" panose="02010509060101010101" pitchFamily="49" charset="-122"/>
                  <a:cs typeface="Viner Hand ITC" panose="03070502030502020203" charset="0"/>
                  <a:sym typeface="+mn-ea"/>
                </a:endParaRPr>
              </a:p>
            </p:txBody>
          </p:sp>
          <p:pic>
            <p:nvPicPr>
              <p:cNvPr id="12" name="图片 11"/>
              <p:cNvPicPr>
                <a:picLocks noChangeAspect="1"/>
              </p:cNvPicPr>
              <p:nvPr userDrawn="1">
                <p:custDataLst>
                  <p:tags r:id="rId9"/>
                </p:custDataLst>
              </p:nvPr>
            </p:nvPicPr>
            <p:blipFill>
              <a:blip r:embed="rId12" cstate="print">
                <a:extLst>
                  <a:ext uri="{28A0092B-C50C-407E-A947-70E740481C1C}">
                    <a14:useLocalDpi xmlns:a14="http://schemas.microsoft.com/office/drawing/2010/main" xmlns:p15="http://schemas.microsoft.com/office/powerpoint/2012/main" xmlns:p14="http://schemas.microsoft.com/office/powerpoint/2010/main" xmlns="" val="0"/>
                  </a:ext>
                </a:extLst>
              </a:blip>
              <a:stretch>
                <a:fillRect/>
              </a:stretch>
            </p:blipFill>
            <p:spPr>
              <a:xfrm>
                <a:off x="9397896" y="5458408"/>
                <a:ext cx="2502050" cy="1094817"/>
              </a:xfrm>
              <a:prstGeom prst="rect">
                <a:avLst/>
              </a:prstGeom>
            </p:spPr>
          </p:pic>
          <p:pic>
            <p:nvPicPr>
              <p:cNvPr id="13" name="图片 12"/>
              <p:cNvPicPr>
                <a:picLocks noChangeAspect="1"/>
              </p:cNvPicPr>
              <p:nvPr userDrawn="1">
                <p:custDataLst>
                  <p:tags r:id="rId10"/>
                </p:custDataLst>
              </p:nvPr>
            </p:nvPicPr>
            <p:blipFill>
              <a:blip r:embed="rId13" cstate="print"/>
              <a:stretch>
                <a:fillRect/>
              </a:stretch>
            </p:blipFill>
            <p:spPr>
              <a:xfrm>
                <a:off x="196803" y="115167"/>
                <a:ext cx="797192" cy="812800"/>
              </a:xfrm>
              <a:prstGeom prst="rect">
                <a:avLst/>
              </a:prstGeom>
            </p:spPr>
          </p:pic>
        </p:grpSp>
        <p:sp>
          <p:nvSpPr>
            <p:cNvPr id="10" name="矩形 9"/>
            <p:cNvSpPr/>
            <p:nvPr>
              <p:custDataLst>
                <p:tags r:id="rId7"/>
              </p:custDataLst>
            </p:nvPr>
          </p:nvSpPr>
          <p:spPr>
            <a:xfrm>
              <a:off x="0" y="1518407"/>
              <a:ext cx="12192000" cy="5339593"/>
            </a:xfrm>
            <a:prstGeom prst="rect">
              <a:avLst/>
            </a:prstGeom>
            <a:blipFill dpi="0" rotWithShape="1">
              <a:blip r:embed="rId14" cstate="print">
                <a:alphaModFix amt="5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itchFamily="34" charset="0"/>
                <a:ea typeface="隶书" panose="02010509060101010101" pitchFamily="49" charset="-122"/>
              </a:endParaRPr>
            </a:p>
          </p:txBody>
        </p:sp>
      </p:grpSp>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tx1"/>
                </a:solidFill>
                <a:uFillTx/>
                <a:latin typeface="Arial" pitchFamily="34" charset="0"/>
                <a:ea typeface="隶书" panose="02010509060101010101" pitchFamily="49" charset="-122"/>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baseline="0">
                <a:latin typeface="Arial" pitchFamily="34" charset="0"/>
                <a:ea typeface="隶书" panose="02010509060101010101" pitchFamily="49" charset="-122"/>
              </a:defRPr>
            </a:lvl1pPr>
            <a:lvl2pPr indent="0" eaLnBrk="1" fontAlgn="auto" latinLnBrk="0" hangingPunct="1">
              <a:defRPr baseline="0">
                <a:latin typeface="Arial" pitchFamily="34" charset="0"/>
                <a:ea typeface="隶书" panose="02010509060101010101" pitchFamily="49" charset="-122"/>
              </a:defRPr>
            </a:lvl2pPr>
            <a:lvl3pPr indent="0" eaLnBrk="1" fontAlgn="auto" latinLnBrk="0" hangingPunct="1">
              <a:defRPr baseline="0">
                <a:latin typeface="Arial" pitchFamily="34" charset="0"/>
                <a:ea typeface="隶书" panose="02010509060101010101" pitchFamily="49" charset="-122"/>
              </a:defRPr>
            </a:lvl3pPr>
            <a:lvl4pPr indent="0" eaLnBrk="1" fontAlgn="auto" latinLnBrk="0" hangingPunct="1">
              <a:defRPr baseline="0">
                <a:latin typeface="Arial" pitchFamily="34" charset="0"/>
                <a:ea typeface="隶书" panose="02010509060101010101" pitchFamily="49" charset="-122"/>
              </a:defRPr>
            </a:lvl4pPr>
            <a:lvl5pPr indent="0" eaLnBrk="1" fontAlgn="auto" latinLnBrk="0" hangingPunct="1">
              <a:defRPr baseline="0">
                <a:latin typeface="Arial" pitchFamily="34" charset="0"/>
                <a:ea typeface="隶书"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4"/>
            </p:custDataLst>
          </p:nvPr>
        </p:nvSpPr>
        <p:spPr/>
        <p:txBody>
          <a:bodyPr/>
          <a:lstStyle>
            <a:lvl1pPr>
              <a:defRPr baseline="0">
                <a:latin typeface="Arial" pitchFamily="34" charset="0"/>
                <a:ea typeface="隶书" panose="02010509060101010101" pitchFamily="49" charset="-122"/>
              </a:defRPr>
            </a:lvl1pPr>
          </a:lstStyle>
          <a:p>
            <a:fld id="{760FBDFE-C587-4B4C-A407-44438C67B59E}" type="datetimeFigureOut">
              <a:rPr lang="zh-CN" altLang="en-US" smtClean="0"/>
              <a:pPr/>
              <a:t>2021/1/1</a:t>
            </a:fld>
            <a:endParaRPr lang="zh-CN" altLang="en-US"/>
          </a:p>
        </p:txBody>
      </p:sp>
      <p:sp>
        <p:nvSpPr>
          <p:cNvPr id="5" name="页脚占位符 4"/>
          <p:cNvSpPr>
            <a:spLocks noGrp="1"/>
          </p:cNvSpPr>
          <p:nvPr>
            <p:ph type="ftr" sz="quarter" idx="11"/>
            <p:custDataLst>
              <p:tags r:id="rId5"/>
            </p:custDataLst>
          </p:nvPr>
        </p:nvSpPr>
        <p:spPr/>
        <p:txBody>
          <a:bodyPr/>
          <a:lstStyle>
            <a:lvl1pPr>
              <a:defRPr baseline="0">
                <a:latin typeface="Arial" pitchFamily="34" charset="0"/>
                <a:ea typeface="隶书" panose="02010509060101010101" pitchFamily="49" charset="-122"/>
              </a:defRPr>
            </a:lvl1pPr>
          </a:lstStyle>
          <a:p>
            <a:endParaRPr lang="zh-CN" altLang="en-US"/>
          </a:p>
        </p:txBody>
      </p:sp>
      <p:sp>
        <p:nvSpPr>
          <p:cNvPr id="6" name="灯片编号占位符 5"/>
          <p:cNvSpPr>
            <a:spLocks noGrp="1"/>
          </p:cNvSpPr>
          <p:nvPr>
            <p:ph type="sldNum" sz="quarter" idx="12"/>
            <p:custDataLst>
              <p:tags r:id="rId6"/>
            </p:custDataLst>
          </p:nvPr>
        </p:nvSpPr>
        <p:spPr/>
        <p:txBody>
          <a:bodyPr/>
          <a:lstStyle>
            <a:lvl1pPr>
              <a:defRPr baseline="0">
                <a:latin typeface="Arial" pitchFamily="34" charset="0"/>
                <a:ea typeface="隶书" panose="02010509060101010101" pitchFamily="49" charset="-122"/>
              </a:defRPr>
            </a:lvl1p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tx2"/>
        </a:solidFill>
        <a:effectLst/>
      </p:bgPr>
    </p:bg>
    <p:spTree>
      <p:nvGrpSpPr>
        <p:cNvPr id="1" name=""/>
        <p:cNvGrpSpPr/>
        <p:nvPr/>
      </p:nvGrpSpPr>
      <p:grpSpPr>
        <a:xfrm>
          <a:off x="0" y="0"/>
          <a:ext cx="0" cy="0"/>
          <a:chOff x="0" y="0"/>
          <a:chExt cx="0" cy="0"/>
        </a:xfrm>
      </p:grpSpPr>
      <p:grpSp>
        <p:nvGrpSpPr>
          <p:cNvPr id="2" name="组合 1"/>
          <p:cNvGrpSpPr/>
          <p:nvPr userDrawn="1">
            <p:custDataLst>
              <p:tags r:id="rId1"/>
            </p:custDataLst>
          </p:nvPr>
        </p:nvGrpSpPr>
        <p:grpSpPr>
          <a:xfrm>
            <a:off x="0" y="115167"/>
            <a:ext cx="12192000" cy="6742833"/>
            <a:chOff x="0" y="115167"/>
            <a:chExt cx="12192000" cy="6742833"/>
          </a:xfrm>
        </p:grpSpPr>
        <p:grpSp>
          <p:nvGrpSpPr>
            <p:cNvPr id="9" name="组合 8"/>
            <p:cNvGrpSpPr/>
            <p:nvPr userDrawn="1"/>
          </p:nvGrpSpPr>
          <p:grpSpPr>
            <a:xfrm>
              <a:off x="196803" y="115167"/>
              <a:ext cx="11703143" cy="6438058"/>
              <a:chOff x="196803" y="115167"/>
              <a:chExt cx="11703143" cy="6438058"/>
            </a:xfrm>
          </p:grpSpPr>
          <p:sp>
            <p:nvSpPr>
              <p:cNvPr id="10" name="矩形 9"/>
              <p:cNvSpPr/>
              <p:nvPr userDrawn="1">
                <p:custDataLst>
                  <p:tags r:id="rId7"/>
                </p:custDataLst>
              </p:nvPr>
            </p:nvSpPr>
            <p:spPr>
              <a:xfrm>
                <a:off x="292053" y="304775"/>
                <a:ext cx="11607893" cy="6248450"/>
              </a:xfrm>
              <a:prstGeom prst="rect">
                <a:avLst/>
              </a:prstGeom>
              <a:solidFill>
                <a:schemeClr val="bg2"/>
              </a:solidFill>
              <a:ln w="28575">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ltLang="zh-CN" baseline="0">
                  <a:latin typeface="Arial" pitchFamily="34" charset="0"/>
                  <a:ea typeface="隶书" panose="02010509060101010101" pitchFamily="49" charset="-122"/>
                  <a:cs typeface="Viner Hand ITC" panose="03070502030502020203" charset="0"/>
                  <a:sym typeface="+mn-ea"/>
                </a:endParaRPr>
              </a:p>
            </p:txBody>
          </p:sp>
          <p:pic>
            <p:nvPicPr>
              <p:cNvPr id="11" name="图片 10"/>
              <p:cNvPicPr>
                <a:picLocks noChangeAspect="1"/>
              </p:cNvPicPr>
              <p:nvPr userDrawn="1">
                <p:custDataLst>
                  <p:tags r:id="rId8"/>
                </p:custDataLst>
              </p:nvPr>
            </p:nvPicPr>
            <p:blipFill>
              <a:blip r:embed="rId11" cstate="print">
                <a:extLst>
                  <a:ext uri="{28A0092B-C50C-407E-A947-70E740481C1C}">
                    <a14:useLocalDpi xmlns:a14="http://schemas.microsoft.com/office/drawing/2010/main" xmlns:p15="http://schemas.microsoft.com/office/powerpoint/2012/main" xmlns:p14="http://schemas.microsoft.com/office/powerpoint/2010/main" xmlns="" val="0"/>
                  </a:ext>
                </a:extLst>
              </a:blip>
              <a:stretch>
                <a:fillRect/>
              </a:stretch>
            </p:blipFill>
            <p:spPr>
              <a:xfrm>
                <a:off x="9397896" y="5458408"/>
                <a:ext cx="2502050" cy="1094817"/>
              </a:xfrm>
              <a:prstGeom prst="rect">
                <a:avLst/>
              </a:prstGeom>
            </p:spPr>
          </p:pic>
          <p:pic>
            <p:nvPicPr>
              <p:cNvPr id="12" name="图片 11"/>
              <p:cNvPicPr>
                <a:picLocks noChangeAspect="1"/>
              </p:cNvPicPr>
              <p:nvPr userDrawn="1">
                <p:custDataLst>
                  <p:tags r:id="rId9"/>
                </p:custDataLst>
              </p:nvPr>
            </p:nvPicPr>
            <p:blipFill>
              <a:blip r:embed="rId12" cstate="print"/>
              <a:stretch>
                <a:fillRect/>
              </a:stretch>
            </p:blipFill>
            <p:spPr>
              <a:xfrm>
                <a:off x="196803" y="115167"/>
                <a:ext cx="797192" cy="812800"/>
              </a:xfrm>
              <a:prstGeom prst="rect">
                <a:avLst/>
              </a:prstGeom>
            </p:spPr>
          </p:pic>
        </p:grpSp>
        <p:sp>
          <p:nvSpPr>
            <p:cNvPr id="6" name="矩形 5"/>
            <p:cNvSpPr/>
            <p:nvPr>
              <p:custDataLst>
                <p:tags r:id="rId6"/>
              </p:custDataLst>
            </p:nvPr>
          </p:nvSpPr>
          <p:spPr>
            <a:xfrm>
              <a:off x="0" y="1518407"/>
              <a:ext cx="12192000" cy="5339593"/>
            </a:xfrm>
            <a:prstGeom prst="rect">
              <a:avLst/>
            </a:prstGeom>
            <a:blipFill dpi="0" rotWithShape="1">
              <a:blip r:embed="rId13" cstate="print">
                <a:alphaModFix amt="5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itchFamily="34" charset="0"/>
                <a:ea typeface="隶书" panose="02010509060101010101" pitchFamily="49" charset="-122"/>
              </a:endParaRPr>
            </a:p>
          </p:txBody>
        </p:sp>
      </p:grpSp>
      <p:sp>
        <p:nvSpPr>
          <p:cNvPr id="3" name="日期占位符 2"/>
          <p:cNvSpPr>
            <a:spLocks noGrp="1"/>
          </p:cNvSpPr>
          <p:nvPr>
            <p:ph type="dt" sz="half" idx="10"/>
            <p:custDataLst>
              <p:tags r:id="rId2"/>
            </p:custDataLst>
          </p:nvPr>
        </p:nvSpPr>
        <p:spPr/>
        <p:txBody>
          <a:bodyPr/>
          <a:lstStyle>
            <a:lvl1pPr>
              <a:defRPr baseline="0">
                <a:latin typeface="Arial" pitchFamily="34" charset="0"/>
                <a:ea typeface="隶书" panose="02010509060101010101" pitchFamily="49" charset="-122"/>
              </a:defRPr>
            </a:lvl1pPr>
          </a:lstStyle>
          <a:p>
            <a:fld id="{760FBDFE-C587-4B4C-A407-44438C67B59E}" type="datetimeFigureOut">
              <a:rPr lang="zh-CN" altLang="en-US" smtClean="0"/>
              <a:pPr/>
              <a:t>2021/1/1</a:t>
            </a:fld>
            <a:endParaRPr lang="zh-CN" altLang="en-US"/>
          </a:p>
        </p:txBody>
      </p:sp>
      <p:sp>
        <p:nvSpPr>
          <p:cNvPr id="4" name="页脚占位符 3"/>
          <p:cNvSpPr>
            <a:spLocks noGrp="1"/>
          </p:cNvSpPr>
          <p:nvPr>
            <p:ph type="ftr" sz="quarter" idx="11"/>
            <p:custDataLst>
              <p:tags r:id="rId3"/>
            </p:custDataLst>
          </p:nvPr>
        </p:nvSpPr>
        <p:spPr/>
        <p:txBody>
          <a:bodyPr/>
          <a:lstStyle>
            <a:lvl1pPr>
              <a:defRPr baseline="0">
                <a:latin typeface="Arial" pitchFamily="34" charset="0"/>
                <a:ea typeface="隶书" panose="02010509060101010101" pitchFamily="49" charset="-122"/>
              </a:defRPr>
            </a:lvl1pPr>
          </a:lstStyle>
          <a:p>
            <a:endParaRPr lang="zh-CN" altLang="en-US"/>
          </a:p>
        </p:txBody>
      </p:sp>
      <p:sp>
        <p:nvSpPr>
          <p:cNvPr id="5" name="灯片编号占位符 4"/>
          <p:cNvSpPr>
            <a:spLocks noGrp="1"/>
          </p:cNvSpPr>
          <p:nvPr>
            <p:ph type="sldNum" sz="quarter" idx="12"/>
            <p:custDataLst>
              <p:tags r:id="rId4"/>
            </p:custDataLst>
          </p:nvPr>
        </p:nvSpPr>
        <p:spPr/>
        <p:txBody>
          <a:bodyPr/>
          <a:lstStyle>
            <a:lvl1pPr>
              <a:defRPr baseline="0">
                <a:latin typeface="Arial" pitchFamily="34" charset="0"/>
                <a:ea typeface="隶书" panose="02010509060101010101" pitchFamily="49" charset="-122"/>
              </a:defRPr>
            </a:lvl1pPr>
          </a:lstStyle>
          <a:p>
            <a:fld id="{49AE70B2-8BF9-45C0-BB95-33D1B9D3A854}" type="slidenum">
              <a:rPr lang="zh-CN" altLang="en-US" smtClean="0"/>
              <a:pPr/>
              <a:t>‹#›</a:t>
            </a:fld>
            <a:endParaRPr lang="zh-CN" altLang="en-US"/>
          </a:p>
        </p:txBody>
      </p:sp>
      <p:sp>
        <p:nvSpPr>
          <p:cNvPr id="7" name="内容占位符 6"/>
          <p:cNvSpPr>
            <a:spLocks noGrp="1"/>
          </p:cNvSpPr>
          <p:nvPr>
            <p:ph sz="quarter" idx="13"/>
            <p:custDataLst>
              <p:tags r:id="rId5"/>
            </p:custDataLst>
          </p:nvPr>
        </p:nvSpPr>
        <p:spPr>
          <a:xfrm>
            <a:off x="669930" y="952508"/>
            <a:ext cx="10852237" cy="5388907"/>
          </a:xfrm>
        </p:spPr>
        <p:txBody>
          <a:bodyPr/>
          <a:lstStyle>
            <a:lvl1pPr>
              <a:defRPr baseline="0">
                <a:latin typeface="Arial" pitchFamily="34" charset="0"/>
                <a:ea typeface="隶书" panose="02010509060101010101" pitchFamily="49" charset="-122"/>
              </a:defRPr>
            </a:lvl1pPr>
            <a:lvl2pPr>
              <a:defRPr baseline="0">
                <a:latin typeface="Arial" pitchFamily="34" charset="0"/>
                <a:ea typeface="隶书" panose="02010509060101010101" pitchFamily="49" charset="-122"/>
              </a:defRPr>
            </a:lvl2pPr>
            <a:lvl3pPr>
              <a:defRPr baseline="0">
                <a:latin typeface="Arial" pitchFamily="34" charset="0"/>
                <a:ea typeface="隶书" panose="02010509060101010101" pitchFamily="49" charset="-122"/>
              </a:defRPr>
            </a:lvl3pPr>
            <a:lvl4pPr>
              <a:defRPr baseline="0">
                <a:latin typeface="Arial" pitchFamily="34" charset="0"/>
                <a:ea typeface="隶书" panose="02010509060101010101" pitchFamily="49" charset="-122"/>
              </a:defRPr>
            </a:lvl4pPr>
            <a:lvl5pPr>
              <a:defRPr baseline="0">
                <a:latin typeface="Arial" pitchFamily="34" charset="0"/>
                <a:ea typeface="隶书"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sp>
        <p:nvSpPr>
          <p:cNvPr id="11" name="图文框 10"/>
          <p:cNvSpPr/>
          <p:nvPr>
            <p:custDataLst>
              <p:tags r:id="rId1"/>
            </p:custDataLst>
          </p:nvPr>
        </p:nvSpPr>
        <p:spPr>
          <a:xfrm>
            <a:off x="0" y="0"/>
            <a:ext cx="12192000" cy="6858000"/>
          </a:xfrm>
          <a:prstGeom prst="frame">
            <a:avLst>
              <a:gd name="adj1" fmla="val 3870"/>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solidFill>
                <a:schemeClr val="tx1"/>
              </a:solidFill>
              <a:latin typeface="Arial" pitchFamily="34" charset="0"/>
            </a:endParaRPr>
          </a:p>
        </p:txBody>
      </p:sp>
      <p:sp>
        <p:nvSpPr>
          <p:cNvPr id="9" name="矩形 8"/>
          <p:cNvSpPr/>
          <p:nvPr>
            <p:custDataLst>
              <p:tags r:id="rId2"/>
            </p:custDataLst>
          </p:nvPr>
        </p:nvSpPr>
        <p:spPr>
          <a:xfrm>
            <a:off x="189960" y="191368"/>
            <a:ext cx="11812080" cy="64752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itchFamily="34" charset="0"/>
            </a:endParaRPr>
          </a:p>
        </p:txBody>
      </p:sp>
      <p:pic>
        <p:nvPicPr>
          <p:cNvPr id="6" name="图片 5"/>
          <p:cNvPicPr>
            <a:picLocks noChangeAspect="1"/>
          </p:cNvPicPr>
          <p:nvPr>
            <p:custDataLst>
              <p:tags r:id="rId3"/>
            </p:custDataLst>
          </p:nvPr>
        </p:nvPicPr>
        <p:blipFill>
          <a:blip r:embed="rId10" cstate="print">
            <a:extLst>
              <a:ext uri="{28A0092B-C50C-407E-A947-70E740481C1C}">
                <a14:useLocalDpi xmlns:a14="http://schemas.microsoft.com/office/drawing/2010/main" xmlns:p15="http://schemas.microsoft.com/office/powerpoint/2012/main" xmlns:p14="http://schemas.microsoft.com/office/powerpoint/2010/main" xmlns="" val="0"/>
              </a:ext>
            </a:extLst>
          </a:blip>
          <a:stretch>
            <a:fillRect/>
          </a:stretch>
        </p:blipFill>
        <p:spPr>
          <a:xfrm>
            <a:off x="233164" y="1501246"/>
            <a:ext cx="11958836" cy="5232806"/>
          </a:xfrm>
          <a:prstGeom prst="rect">
            <a:avLst/>
          </a:prstGeom>
        </p:spPr>
      </p:pic>
      <p:sp>
        <p:nvSpPr>
          <p:cNvPr id="2" name="标题 1"/>
          <p:cNvSpPr>
            <a:spLocks noGrp="1"/>
          </p:cNvSpPr>
          <p:nvPr>
            <p:ph type="title" hasCustomPrompt="1"/>
            <p:custDataLst>
              <p:tags r:id="rId4"/>
            </p:custDataLst>
          </p:nvPr>
        </p:nvSpPr>
        <p:spPr>
          <a:xfrm>
            <a:off x="1121427" y="333830"/>
            <a:ext cx="8312859" cy="2388478"/>
          </a:xfrm>
        </p:spPr>
        <p:txBody>
          <a:bodyPr vert="horz" lIns="90000" tIns="46800" rIns="90000" bIns="46800" rtlCol="0" anchor="ctr" anchorCtr="0">
            <a:normAutofit/>
          </a:bodyPr>
          <a:lstStyle>
            <a:lvl1pPr marL="0" marR="0" algn="l" defTabSz="914400" rtl="0" eaLnBrk="1" fontAlgn="auto" latinLnBrk="0" hangingPunct="1">
              <a:lnSpc>
                <a:spcPct val="130000"/>
              </a:lnSpc>
              <a:buNone/>
              <a:defRPr kumimoji="0" lang="zh-CN" altLang="en-US" sz="11800" b="1" i="0" u="none" strike="noStrike" kern="1200" cap="none" spc="200" normalizeH="0" baseline="0" noProof="1">
                <a:solidFill>
                  <a:schemeClr val="accent1"/>
                </a:solidFill>
                <a:uFillTx/>
                <a:latin typeface="Arial" pitchFamily="34" charset="0"/>
                <a:ea typeface="汉仪尚巍手书W" panose="00020600040101010101" pitchFamily="18" charset="-122"/>
                <a:cs typeface="+mj-cs"/>
                <a:sym typeface="+mn-ea"/>
              </a:defRPr>
            </a:lvl1pPr>
          </a:lstStyle>
          <a:p>
            <a:pPr lvl="0"/>
            <a:r>
              <a:rPr>
                <a:sym typeface="+mn-ea"/>
              </a:rPr>
              <a:t>编辑标题</a:t>
            </a:r>
          </a:p>
        </p:txBody>
      </p:sp>
      <p:sp>
        <p:nvSpPr>
          <p:cNvPr id="3" name="日期占位符 2"/>
          <p:cNvSpPr>
            <a:spLocks noGrp="1"/>
          </p:cNvSpPr>
          <p:nvPr>
            <p:ph type="dt" sz="half" idx="10"/>
            <p:custDataLst>
              <p:tags r:id="rId5"/>
            </p:custDataLst>
          </p:nvPr>
        </p:nvSpPr>
        <p:spPr/>
        <p:txBody>
          <a:bodyPr/>
          <a:lstStyle>
            <a:lvl1pPr>
              <a:defRPr baseline="0">
                <a:latin typeface="Arial" pitchFamily="34" charset="0"/>
              </a:defRPr>
            </a:lvl1pPr>
          </a:lstStyle>
          <a:p>
            <a:fld id="{760FBDFE-C587-4B4C-A407-44438C67B59E}" type="datetimeFigureOut">
              <a:rPr lang="zh-CN" altLang="en-US" smtClean="0"/>
              <a:pPr/>
              <a:t>2021/1/1</a:t>
            </a:fld>
            <a:endParaRPr lang="zh-CN" altLang="en-US"/>
          </a:p>
        </p:txBody>
      </p:sp>
      <p:sp>
        <p:nvSpPr>
          <p:cNvPr id="4" name="页脚占位符 3"/>
          <p:cNvSpPr>
            <a:spLocks noGrp="1"/>
          </p:cNvSpPr>
          <p:nvPr>
            <p:ph type="ftr" sz="quarter" idx="11"/>
            <p:custDataLst>
              <p:tags r:id="rId6"/>
            </p:custDataLst>
          </p:nvPr>
        </p:nvSpPr>
        <p:spPr/>
        <p:txBody>
          <a:bodyPr/>
          <a:lstStyle>
            <a:lvl1pPr>
              <a:defRPr baseline="0">
                <a:latin typeface="Arial" pitchFamily="34" charset="0"/>
              </a:defRPr>
            </a:lvl1pPr>
          </a:lstStyle>
          <a:p>
            <a:endParaRPr lang="zh-CN" altLang="en-US"/>
          </a:p>
        </p:txBody>
      </p:sp>
      <p:sp>
        <p:nvSpPr>
          <p:cNvPr id="5" name="灯片编号占位符 4"/>
          <p:cNvSpPr>
            <a:spLocks noGrp="1"/>
          </p:cNvSpPr>
          <p:nvPr>
            <p:ph type="sldNum" sz="quarter" idx="12"/>
            <p:custDataLst>
              <p:tags r:id="rId7"/>
            </p:custDataLst>
          </p:nvPr>
        </p:nvSpPr>
        <p:spPr/>
        <p:txBody>
          <a:bodyPr/>
          <a:lstStyle>
            <a:lvl1pPr>
              <a:defRPr baseline="0">
                <a:latin typeface="Arial" pitchFamily="34" charset="0"/>
              </a:defRPr>
            </a:lvl1pPr>
          </a:lstStyle>
          <a:p>
            <a:fld id="{49AE70B2-8BF9-45C0-BB95-33D1B9D3A854}" type="slidenum">
              <a:rPr lang="zh-CN" altLang="en-US" smtClean="0"/>
              <a:pPr/>
              <a:t>‹#›</a:t>
            </a:fld>
            <a:endParaRPr lang="zh-CN" altLang="en-US"/>
          </a:p>
        </p:txBody>
      </p:sp>
      <p:sp>
        <p:nvSpPr>
          <p:cNvPr id="10" name="文本占位符 9"/>
          <p:cNvSpPr>
            <a:spLocks noGrp="1"/>
          </p:cNvSpPr>
          <p:nvPr>
            <p:ph type="body" sz="quarter" idx="13"/>
            <p:custDataLst>
              <p:tags r:id="rId8"/>
            </p:custDataLst>
          </p:nvPr>
        </p:nvSpPr>
        <p:spPr>
          <a:xfrm>
            <a:off x="1121303" y="2793999"/>
            <a:ext cx="8312859" cy="936171"/>
          </a:xfrm>
        </p:spPr>
        <p:txBody>
          <a:bodyPr lIns="90000" tIns="46800" rIns="90000" bIns="46800" anchor="ctr">
            <a:normAutofit/>
          </a:bodyPr>
          <a:lstStyle>
            <a:lvl1pPr marL="0" indent="0">
              <a:buNone/>
              <a:defRPr sz="3200" baseline="0">
                <a:solidFill>
                  <a:schemeClr val="tx1">
                    <a:lumMod val="65000"/>
                    <a:lumOff val="35000"/>
                  </a:schemeClr>
                </a:solidFill>
                <a:latin typeface="Arial" pitchFamily="34" charset="0"/>
                <a:ea typeface="隶书" panose="02010509060101010101" pitchFamily="49" charset="-122"/>
              </a:defRPr>
            </a:lvl1pPr>
            <a:lvl2pPr marL="457200" indent="0">
              <a:buNone/>
              <a:defRPr/>
            </a:lvl2pPr>
          </a:lstStyle>
          <a:p>
            <a:pPr lvl="0"/>
            <a:r>
              <a:rPr lang="zh-CN" altLang="en-US"/>
              <a:t>单击此处编辑母版文本样式</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grpSp>
        <p:nvGrpSpPr>
          <p:cNvPr id="8" name="组合 7"/>
          <p:cNvGrpSpPr/>
          <p:nvPr userDrawn="1">
            <p:custDataLst>
              <p:tags r:id="rId1"/>
            </p:custDataLst>
          </p:nvPr>
        </p:nvGrpSpPr>
        <p:grpSpPr>
          <a:xfrm>
            <a:off x="0" y="96316"/>
            <a:ext cx="12192000" cy="6761684"/>
            <a:chOff x="0" y="96316"/>
            <a:chExt cx="12192000" cy="6761684"/>
          </a:xfrm>
        </p:grpSpPr>
        <p:sp>
          <p:nvSpPr>
            <p:cNvPr id="6" name="矩形 5"/>
            <p:cNvSpPr/>
            <p:nvPr userDrawn="1">
              <p:custDataLst>
                <p:tags r:id="rId6"/>
              </p:custDataLst>
            </p:nvPr>
          </p:nvSpPr>
          <p:spPr>
            <a:xfrm>
              <a:off x="0" y="1518407"/>
              <a:ext cx="12192000" cy="5339593"/>
            </a:xfrm>
            <a:prstGeom prst="rect">
              <a:avLst/>
            </a:prstGeom>
            <a:blipFill dpi="0" rotWithShape="1">
              <a:blip r:embed="rId9" cstate="print">
                <a:alphaModFix amt="5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itchFamily="34" charset="0"/>
              </a:endParaRPr>
            </a:p>
          </p:txBody>
        </p:sp>
        <p:pic>
          <p:nvPicPr>
            <p:cNvPr id="7" name="图片 6"/>
            <p:cNvPicPr>
              <a:picLocks noChangeAspect="1"/>
            </p:cNvPicPr>
            <p:nvPr userDrawn="1">
              <p:custDataLst>
                <p:tags r:id="rId7"/>
              </p:custDataLst>
            </p:nvPr>
          </p:nvPicPr>
          <p:blipFill>
            <a:blip r:embed="rId10" cstate="print"/>
            <a:stretch>
              <a:fillRect/>
            </a:stretch>
          </p:blipFill>
          <p:spPr>
            <a:xfrm>
              <a:off x="199238" y="96316"/>
              <a:ext cx="680504" cy="693827"/>
            </a:xfrm>
            <a:prstGeom prst="rect">
              <a:avLst/>
            </a:prstGeom>
          </p:spPr>
        </p:pic>
      </p:grpSp>
      <p:sp>
        <p:nvSpPr>
          <p:cNvPr id="2" name="标题 1"/>
          <p:cNvSpPr>
            <a:spLocks noGrp="1"/>
          </p:cNvSpPr>
          <p:nvPr>
            <p:ph type="title"/>
            <p:custDataLst>
              <p:tags r:id="rId2"/>
            </p:custDataLst>
          </p:nvPr>
        </p:nvSpPr>
        <p:spPr/>
        <p:txBody>
          <a:bodyPr/>
          <a:lstStyle>
            <a:lvl1pPr>
              <a:defRPr baseline="0">
                <a:latin typeface="Arial" pitchFamily="34" charset="0"/>
                <a:ea typeface="隶书" panose="02010509060101010101" pitchFamily="49" charset="-122"/>
              </a:defRPr>
            </a:lvl1pPr>
          </a:lstStyle>
          <a:p>
            <a:r>
              <a:rPr lang="zh-CN" altLang="en-US"/>
              <a:t>单击此处编辑母版标题样式</a:t>
            </a:r>
          </a:p>
        </p:txBody>
      </p:sp>
      <p:sp>
        <p:nvSpPr>
          <p:cNvPr id="3" name="日期占位符 2"/>
          <p:cNvSpPr>
            <a:spLocks noGrp="1"/>
          </p:cNvSpPr>
          <p:nvPr>
            <p:ph type="dt" sz="half" idx="10"/>
            <p:custDataLst>
              <p:tags r:id="rId3"/>
            </p:custDataLst>
          </p:nvPr>
        </p:nvSpPr>
        <p:spPr/>
        <p:txBody>
          <a:bodyPr/>
          <a:lstStyle>
            <a:lvl1pPr>
              <a:defRPr baseline="0">
                <a:latin typeface="Arial" pitchFamily="34" charset="0"/>
              </a:defRPr>
            </a:lvl1pPr>
          </a:lstStyle>
          <a:p>
            <a:fld id="{760FBDFE-C587-4B4C-A407-44438C67B59E}" type="datetimeFigureOut">
              <a:rPr lang="zh-CN" altLang="en-US" smtClean="0"/>
              <a:pPr/>
              <a:t>2021/1/1</a:t>
            </a:fld>
            <a:endParaRPr lang="zh-CN" altLang="en-US"/>
          </a:p>
        </p:txBody>
      </p:sp>
      <p:sp>
        <p:nvSpPr>
          <p:cNvPr id="4" name="页脚占位符 3"/>
          <p:cNvSpPr>
            <a:spLocks noGrp="1"/>
          </p:cNvSpPr>
          <p:nvPr>
            <p:ph type="ftr" sz="quarter" idx="11"/>
            <p:custDataLst>
              <p:tags r:id="rId4"/>
            </p:custDataLst>
          </p:nvPr>
        </p:nvSpPr>
        <p:spPr/>
        <p:txBody>
          <a:bodyPr/>
          <a:lstStyle>
            <a:lvl1pPr>
              <a:defRPr baseline="0">
                <a:latin typeface="Arial" pitchFamily="34" charset="0"/>
              </a:defRPr>
            </a:lvl1pPr>
          </a:lstStyle>
          <a:p>
            <a:endParaRPr lang="zh-CN" altLang="en-US"/>
          </a:p>
        </p:txBody>
      </p:sp>
      <p:sp>
        <p:nvSpPr>
          <p:cNvPr id="5" name="灯片编号占位符 4"/>
          <p:cNvSpPr>
            <a:spLocks noGrp="1"/>
          </p:cNvSpPr>
          <p:nvPr>
            <p:ph type="sldNum" sz="quarter" idx="12"/>
            <p:custDataLst>
              <p:tags r:id="rId5"/>
            </p:custDataLst>
          </p:nvPr>
        </p:nvSpPr>
        <p:spPr/>
        <p:txBody>
          <a:bodyPr/>
          <a:lstStyle>
            <a:lvl1pPr>
              <a:defRPr baseline="0">
                <a:latin typeface="Arial" pitchFamily="34" charset="0"/>
              </a:defRPr>
            </a:lvl1p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tx2"/>
        </a:solidFill>
        <a:effectLst/>
      </p:bgPr>
    </p:bg>
    <p:spTree>
      <p:nvGrpSpPr>
        <p:cNvPr id="1" name=""/>
        <p:cNvGrpSpPr/>
        <p:nvPr/>
      </p:nvGrpSpPr>
      <p:grpSpPr>
        <a:xfrm>
          <a:off x="0" y="0"/>
          <a:ext cx="0" cy="0"/>
          <a:chOff x="0" y="0"/>
          <a:chExt cx="0" cy="0"/>
        </a:xfrm>
      </p:grpSpPr>
      <p:sp>
        <p:nvSpPr>
          <p:cNvPr id="14" name="矩形 13"/>
          <p:cNvSpPr/>
          <p:nvPr userDrawn="1">
            <p:custDataLst>
              <p:tags r:id="rId1"/>
            </p:custDataLst>
          </p:nvPr>
        </p:nvSpPr>
        <p:spPr>
          <a:xfrm>
            <a:off x="292100" y="304800"/>
            <a:ext cx="11607800" cy="6248400"/>
          </a:xfrm>
          <a:prstGeom prst="rect">
            <a:avLst/>
          </a:prstGeom>
          <a:solidFill>
            <a:schemeClr val="bg2"/>
          </a:solidFill>
          <a:ln w="28575">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ltLang="zh-CN" baseline="0">
              <a:latin typeface="Arial" pitchFamily="34" charset="0"/>
              <a:ea typeface="隶书" panose="02010509060101010101" pitchFamily="49" charset="-122"/>
              <a:cs typeface="Viner Hand ITC" panose="03070502030502020203" charset="0"/>
              <a:sym typeface="+mn-ea"/>
            </a:endParaRPr>
          </a:p>
        </p:txBody>
      </p:sp>
      <p:grpSp>
        <p:nvGrpSpPr>
          <p:cNvPr id="6" name="组合 5"/>
          <p:cNvGrpSpPr/>
          <p:nvPr userDrawn="1">
            <p:custDataLst>
              <p:tags r:id="rId2"/>
            </p:custDataLst>
          </p:nvPr>
        </p:nvGrpSpPr>
        <p:grpSpPr>
          <a:xfrm>
            <a:off x="0" y="114935"/>
            <a:ext cx="12192000" cy="6742430"/>
            <a:chOff x="0" y="181"/>
            <a:chExt cx="19200" cy="10618"/>
          </a:xfrm>
        </p:grpSpPr>
        <p:pic>
          <p:nvPicPr>
            <p:cNvPr id="15" name="图片 14"/>
            <p:cNvPicPr>
              <a:picLocks noChangeAspect="1"/>
            </p:cNvPicPr>
            <p:nvPr userDrawn="1">
              <p:custDataLst>
                <p:tags r:id="rId8"/>
              </p:custDataLst>
            </p:nvPr>
          </p:nvPicPr>
          <p:blipFill>
            <a:blip r:embed="rId12" cstate="print">
              <a:extLst>
                <a:ext uri="{28A0092B-C50C-407E-A947-70E740481C1C}">
                  <a14:useLocalDpi xmlns:a14="http://schemas.microsoft.com/office/drawing/2010/main" xmlns:p15="http://schemas.microsoft.com/office/powerpoint/2012/main" xmlns:p14="http://schemas.microsoft.com/office/powerpoint/2010/main" xmlns="" val="0"/>
                </a:ext>
              </a:extLst>
            </a:blip>
            <a:stretch>
              <a:fillRect/>
            </a:stretch>
          </p:blipFill>
          <p:spPr>
            <a:xfrm>
              <a:off x="14800" y="8596"/>
              <a:ext cx="3940" cy="1724"/>
            </a:xfrm>
            <a:prstGeom prst="rect">
              <a:avLst/>
            </a:prstGeom>
          </p:spPr>
        </p:pic>
        <p:pic>
          <p:nvPicPr>
            <p:cNvPr id="16" name="图片 15"/>
            <p:cNvPicPr>
              <a:picLocks noChangeAspect="1"/>
            </p:cNvPicPr>
            <p:nvPr userDrawn="1">
              <p:custDataLst>
                <p:tags r:id="rId9"/>
              </p:custDataLst>
            </p:nvPr>
          </p:nvPicPr>
          <p:blipFill>
            <a:blip r:embed="rId13" cstate="print"/>
            <a:stretch>
              <a:fillRect/>
            </a:stretch>
          </p:blipFill>
          <p:spPr>
            <a:xfrm>
              <a:off x="310" y="181"/>
              <a:ext cx="1255" cy="1280"/>
            </a:xfrm>
            <a:prstGeom prst="rect">
              <a:avLst/>
            </a:prstGeom>
          </p:spPr>
        </p:pic>
        <p:sp>
          <p:nvSpPr>
            <p:cNvPr id="13" name="矩形 12"/>
            <p:cNvSpPr/>
            <p:nvPr userDrawn="1">
              <p:custDataLst>
                <p:tags r:id="rId10"/>
              </p:custDataLst>
            </p:nvPr>
          </p:nvSpPr>
          <p:spPr>
            <a:xfrm>
              <a:off x="0" y="2391"/>
              <a:ext cx="19200" cy="8409"/>
            </a:xfrm>
            <a:prstGeom prst="rect">
              <a:avLst/>
            </a:prstGeom>
            <a:blipFill dpi="0" rotWithShape="1">
              <a:blip r:embed="rId14" cstate="print">
                <a:alphaModFix amt="5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itchFamily="34" charset="0"/>
                <a:ea typeface="隶书" panose="02010509060101010101" pitchFamily="49" charset="-122"/>
              </a:endParaRPr>
            </a:p>
          </p:txBody>
        </p:sp>
      </p:grpSp>
      <p:sp>
        <p:nvSpPr>
          <p:cNvPr id="2" name="标题 1"/>
          <p:cNvSpPr>
            <a:spLocks noGrp="1"/>
          </p:cNvSpPr>
          <p:nvPr>
            <p:ph type="title" hasCustomPrompt="1"/>
            <p:custDataLst>
              <p:tags r:id="rId3"/>
            </p:custDataLst>
          </p:nvPr>
        </p:nvSpPr>
        <p:spPr>
          <a:xfrm>
            <a:off x="1281600" y="1249200"/>
            <a:ext cx="9626400" cy="723600"/>
          </a:xfrm>
        </p:spPr>
        <p:txBody>
          <a:bodyPr anchor="ctr"/>
          <a:lstStyle>
            <a:lvl1pPr>
              <a:defRPr sz="3200" baseline="0">
                <a:latin typeface="Arial" pitchFamily="34" charset="0"/>
                <a:ea typeface="隶书" panose="02010509060101010101" pitchFamily="49" charset="-122"/>
              </a:defRPr>
            </a:lvl1pPr>
          </a:lstStyle>
          <a:p>
            <a:r>
              <a:rPr lang="zh-CN" altLang="en-US"/>
              <a:t>单击此处编辑标题</a:t>
            </a:r>
          </a:p>
        </p:txBody>
      </p:sp>
      <p:sp>
        <p:nvSpPr>
          <p:cNvPr id="7" name="内容占位符 6"/>
          <p:cNvSpPr>
            <a:spLocks noGrp="1"/>
          </p:cNvSpPr>
          <p:nvPr>
            <p:ph sz="quarter" idx="13"/>
            <p:custDataLst>
              <p:tags r:id="rId4"/>
            </p:custDataLst>
          </p:nvPr>
        </p:nvSpPr>
        <p:spPr>
          <a:xfrm>
            <a:off x="1281113" y="2163600"/>
            <a:ext cx="9626600" cy="3445200"/>
          </a:xfrm>
        </p:spPr>
        <p:txBody>
          <a:bodyPr/>
          <a:lstStyle>
            <a:lvl1pPr>
              <a:defRPr baseline="0">
                <a:latin typeface="Arial" pitchFamily="34" charset="0"/>
                <a:ea typeface="隶书" panose="02010509060101010101" pitchFamily="49" charset="-122"/>
              </a:defRPr>
            </a:lvl1pPr>
            <a:lvl2pPr>
              <a:defRPr baseline="0">
                <a:latin typeface="Arial" pitchFamily="34" charset="0"/>
                <a:ea typeface="隶书" panose="02010509060101010101" pitchFamily="49" charset="-122"/>
              </a:defRPr>
            </a:lvl2pPr>
            <a:lvl3pPr>
              <a:defRPr baseline="0">
                <a:latin typeface="Arial" pitchFamily="34" charset="0"/>
                <a:ea typeface="隶书" panose="02010509060101010101" pitchFamily="49" charset="-122"/>
              </a:defRPr>
            </a:lvl3pPr>
            <a:lvl4pPr>
              <a:defRPr baseline="0">
                <a:latin typeface="Arial" pitchFamily="34" charset="0"/>
                <a:ea typeface="隶书" panose="02010509060101010101" pitchFamily="49" charset="-122"/>
              </a:defRPr>
            </a:lvl4pPr>
            <a:lvl5pPr>
              <a:defRPr baseline="0">
                <a:latin typeface="Arial" pitchFamily="34" charset="0"/>
                <a:ea typeface="隶书"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 name="日期占位符 2"/>
          <p:cNvSpPr>
            <a:spLocks noGrp="1"/>
          </p:cNvSpPr>
          <p:nvPr>
            <p:ph type="dt" sz="half" idx="10"/>
            <p:custDataLst>
              <p:tags r:id="rId5"/>
            </p:custDataLst>
          </p:nvPr>
        </p:nvSpPr>
        <p:spPr/>
        <p:txBody>
          <a:bodyPr/>
          <a:lstStyle>
            <a:lvl1pPr>
              <a:defRPr baseline="0">
                <a:latin typeface="Arial" pitchFamily="34" charset="0"/>
                <a:ea typeface="隶书" panose="02010509060101010101" pitchFamily="49" charset="-122"/>
              </a:defRPr>
            </a:lvl1pPr>
          </a:lstStyle>
          <a:p>
            <a:fld id="{760FBDFE-C587-4B4C-A407-44438C67B59E}" type="datetimeFigureOut">
              <a:rPr lang="zh-CN" altLang="en-US" smtClean="0"/>
              <a:pPr/>
              <a:t>2021/1/1</a:t>
            </a:fld>
            <a:endParaRPr lang="zh-CN" altLang="en-US"/>
          </a:p>
        </p:txBody>
      </p:sp>
      <p:sp>
        <p:nvSpPr>
          <p:cNvPr id="4" name="页脚占位符 3"/>
          <p:cNvSpPr>
            <a:spLocks noGrp="1"/>
          </p:cNvSpPr>
          <p:nvPr>
            <p:ph type="ftr" sz="quarter" idx="11"/>
            <p:custDataLst>
              <p:tags r:id="rId6"/>
            </p:custDataLst>
          </p:nvPr>
        </p:nvSpPr>
        <p:spPr/>
        <p:txBody>
          <a:bodyPr/>
          <a:lstStyle>
            <a:lvl1pPr>
              <a:defRPr baseline="0">
                <a:latin typeface="Arial" pitchFamily="34" charset="0"/>
                <a:ea typeface="隶书" panose="02010509060101010101" pitchFamily="49" charset="-122"/>
              </a:defRPr>
            </a:lvl1pPr>
          </a:lstStyle>
          <a:p>
            <a:endParaRPr lang="zh-CN" altLang="en-US"/>
          </a:p>
        </p:txBody>
      </p:sp>
      <p:sp>
        <p:nvSpPr>
          <p:cNvPr id="5" name="灯片编号占位符 4"/>
          <p:cNvSpPr>
            <a:spLocks noGrp="1"/>
          </p:cNvSpPr>
          <p:nvPr>
            <p:ph type="sldNum" sz="quarter" idx="12"/>
            <p:custDataLst>
              <p:tags r:id="rId7"/>
            </p:custDataLst>
          </p:nvPr>
        </p:nvSpPr>
        <p:spPr/>
        <p:txBody>
          <a:bodyPr/>
          <a:lstStyle>
            <a:lvl1pPr>
              <a:defRPr baseline="0">
                <a:latin typeface="Arial" pitchFamily="34" charset="0"/>
                <a:ea typeface="隶书" panose="02010509060101010101" pitchFamily="49" charset="-122"/>
              </a:defRPr>
            </a:lvl1p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11" name="矩形 10"/>
          <p:cNvSpPr/>
          <p:nvPr userDrawn="1">
            <p:custDataLst>
              <p:tags r:id="rId1"/>
            </p:custDataLst>
          </p:nvPr>
        </p:nvSpPr>
        <p:spPr>
          <a:xfrm>
            <a:off x="0" y="0"/>
            <a:ext cx="4823460" cy="686625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a:latin typeface="Arial" pitchFamily="34" charset="0"/>
              <a:ea typeface="隶书" panose="02010509060101010101" pitchFamily="49" charset="-122"/>
              <a:sym typeface="+mn-ea"/>
            </a:endParaRPr>
          </a:p>
        </p:txBody>
      </p:sp>
      <p:grpSp>
        <p:nvGrpSpPr>
          <p:cNvPr id="6" name="组合 5"/>
          <p:cNvGrpSpPr/>
          <p:nvPr userDrawn="1">
            <p:custDataLst>
              <p:tags r:id="rId2"/>
            </p:custDataLst>
          </p:nvPr>
        </p:nvGrpSpPr>
        <p:grpSpPr>
          <a:xfrm>
            <a:off x="0" y="191135"/>
            <a:ext cx="12192000" cy="6666230"/>
            <a:chOff x="0" y="301"/>
            <a:chExt cx="19200" cy="10498"/>
          </a:xfrm>
        </p:grpSpPr>
        <p:pic>
          <p:nvPicPr>
            <p:cNvPr id="10" name="图片 9"/>
            <p:cNvPicPr>
              <a:picLocks noChangeAspect="1"/>
            </p:cNvPicPr>
            <p:nvPr userDrawn="1">
              <p:custDataLst>
                <p:tags r:id="rId9"/>
              </p:custDataLst>
            </p:nvPr>
          </p:nvPicPr>
          <p:blipFill>
            <a:blip r:embed="rId12" cstate="print"/>
            <a:stretch>
              <a:fillRect/>
            </a:stretch>
          </p:blipFill>
          <p:spPr>
            <a:xfrm>
              <a:off x="334" y="301"/>
              <a:ext cx="1255" cy="1280"/>
            </a:xfrm>
            <a:prstGeom prst="rect">
              <a:avLst/>
            </a:prstGeom>
          </p:spPr>
        </p:pic>
        <p:sp>
          <p:nvSpPr>
            <p:cNvPr id="12" name="矩形 11"/>
            <p:cNvSpPr/>
            <p:nvPr userDrawn="1">
              <p:custDataLst>
                <p:tags r:id="rId10"/>
              </p:custDataLst>
            </p:nvPr>
          </p:nvSpPr>
          <p:spPr>
            <a:xfrm>
              <a:off x="0" y="2391"/>
              <a:ext cx="19200" cy="8409"/>
            </a:xfrm>
            <a:prstGeom prst="rect">
              <a:avLst/>
            </a:prstGeom>
            <a:blipFill dpi="0" rotWithShape="1">
              <a:blip r:embed="rId13" cstate="print">
                <a:alphaModFix amt="5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itchFamily="34" charset="0"/>
              </a:endParaRPr>
            </a:p>
          </p:txBody>
        </p:sp>
      </p:grpSp>
      <p:sp>
        <p:nvSpPr>
          <p:cNvPr id="2" name="标题 1"/>
          <p:cNvSpPr>
            <a:spLocks noGrp="1"/>
          </p:cNvSpPr>
          <p:nvPr>
            <p:ph type="title" hasCustomPrompt="1"/>
            <p:custDataLst>
              <p:tags r:id="rId3"/>
            </p:custDataLst>
          </p:nvPr>
        </p:nvSpPr>
        <p:spPr>
          <a:xfrm>
            <a:off x="583200" y="770400"/>
            <a:ext cx="3960000" cy="882000"/>
          </a:xfrm>
        </p:spPr>
        <p:txBody>
          <a:bodyPr anchor="ctr"/>
          <a:lstStyle>
            <a:lvl1pPr>
              <a:defRPr sz="3600" baseline="0">
                <a:solidFill>
                  <a:schemeClr val="bg1"/>
                </a:solidFill>
                <a:latin typeface="Arial" pitchFamily="34" charset="0"/>
                <a:ea typeface="隶书" panose="02010509060101010101" pitchFamily="49" charset="-122"/>
              </a:defRPr>
            </a:lvl1pPr>
          </a:lstStyle>
          <a:p>
            <a:r>
              <a:rPr lang="zh-CN" altLang="en-US"/>
              <a:t>单击编辑标题</a:t>
            </a:r>
          </a:p>
        </p:txBody>
      </p:sp>
      <p:sp>
        <p:nvSpPr>
          <p:cNvPr id="3" name="日期占位符 2"/>
          <p:cNvSpPr>
            <a:spLocks noGrp="1"/>
          </p:cNvSpPr>
          <p:nvPr>
            <p:ph type="dt" sz="half" idx="10"/>
            <p:custDataLst>
              <p:tags r:id="rId4"/>
            </p:custDataLst>
          </p:nvPr>
        </p:nvSpPr>
        <p:spPr/>
        <p:txBody>
          <a:bodyPr/>
          <a:lstStyle>
            <a:lvl1pPr>
              <a:defRPr baseline="0">
                <a:latin typeface="Arial" pitchFamily="34" charset="0"/>
                <a:ea typeface="隶书" panose="02010509060101010101" pitchFamily="49" charset="-122"/>
              </a:defRPr>
            </a:lvl1pPr>
          </a:lstStyle>
          <a:p>
            <a:fld id="{760FBDFE-C587-4B4C-A407-44438C67B59E}" type="datetimeFigureOut">
              <a:rPr lang="zh-CN" altLang="en-US" smtClean="0"/>
              <a:pPr/>
              <a:t>2021/1/1</a:t>
            </a:fld>
            <a:endParaRPr lang="zh-CN" altLang="en-US"/>
          </a:p>
        </p:txBody>
      </p:sp>
      <p:sp>
        <p:nvSpPr>
          <p:cNvPr id="4" name="页脚占位符 3"/>
          <p:cNvSpPr>
            <a:spLocks noGrp="1"/>
          </p:cNvSpPr>
          <p:nvPr>
            <p:ph type="ftr" sz="quarter" idx="11"/>
            <p:custDataLst>
              <p:tags r:id="rId5"/>
            </p:custDataLst>
          </p:nvPr>
        </p:nvSpPr>
        <p:spPr/>
        <p:txBody>
          <a:bodyPr/>
          <a:lstStyle>
            <a:lvl1pPr>
              <a:defRPr baseline="0">
                <a:latin typeface="Arial" pitchFamily="34" charset="0"/>
                <a:ea typeface="隶书" panose="02010509060101010101" pitchFamily="49" charset="-122"/>
              </a:defRPr>
            </a:lvl1pPr>
          </a:lstStyle>
          <a:p>
            <a:endParaRPr lang="zh-CN" altLang="en-US"/>
          </a:p>
        </p:txBody>
      </p:sp>
      <p:sp>
        <p:nvSpPr>
          <p:cNvPr id="5" name="灯片编号占位符 4"/>
          <p:cNvSpPr>
            <a:spLocks noGrp="1"/>
          </p:cNvSpPr>
          <p:nvPr>
            <p:ph type="sldNum" sz="quarter" idx="12"/>
            <p:custDataLst>
              <p:tags r:id="rId6"/>
            </p:custDataLst>
          </p:nvPr>
        </p:nvSpPr>
        <p:spPr/>
        <p:txBody>
          <a:bodyPr/>
          <a:lstStyle>
            <a:lvl1pPr>
              <a:defRPr baseline="0">
                <a:latin typeface="Arial" pitchFamily="34" charset="0"/>
                <a:ea typeface="隶书" panose="02010509060101010101" pitchFamily="49" charset="-122"/>
              </a:defRPr>
            </a:lvl1pPr>
          </a:lstStyle>
          <a:p>
            <a:fld id="{49AE70B2-8BF9-45C0-BB95-33D1B9D3A854}" type="slidenum">
              <a:rPr lang="zh-CN" altLang="en-US" smtClean="0"/>
              <a:pPr/>
              <a:t>‹#›</a:t>
            </a:fld>
            <a:endParaRPr lang="zh-CN" altLang="en-US"/>
          </a:p>
        </p:txBody>
      </p:sp>
      <p:sp>
        <p:nvSpPr>
          <p:cNvPr id="7" name="文本占位符 6"/>
          <p:cNvSpPr>
            <a:spLocks noGrp="1"/>
          </p:cNvSpPr>
          <p:nvPr>
            <p:ph type="body" sz="quarter" idx="13"/>
            <p:custDataLst>
              <p:tags r:id="rId7"/>
            </p:custDataLst>
          </p:nvPr>
        </p:nvSpPr>
        <p:spPr>
          <a:xfrm>
            <a:off x="586800" y="1764000"/>
            <a:ext cx="3956400" cy="4093200"/>
          </a:xfrm>
        </p:spPr>
        <p:txBody>
          <a:bodyPr/>
          <a:lstStyle>
            <a:lvl1pPr>
              <a:defRPr baseline="0">
                <a:solidFill>
                  <a:schemeClr val="bg1"/>
                </a:solidFill>
                <a:latin typeface="Arial" pitchFamily="34" charset="0"/>
                <a:ea typeface="隶书" panose="02010509060101010101" pitchFamily="49" charset="-122"/>
              </a:defRPr>
            </a:lvl1pPr>
            <a:lvl2pPr>
              <a:defRPr baseline="0">
                <a:solidFill>
                  <a:schemeClr val="bg1"/>
                </a:solidFill>
                <a:latin typeface="Arial" pitchFamily="34" charset="0"/>
                <a:ea typeface="隶书" panose="02010509060101010101" pitchFamily="49" charset="-122"/>
              </a:defRPr>
            </a:lvl2pPr>
            <a:lvl3pPr>
              <a:defRPr baseline="0">
                <a:solidFill>
                  <a:schemeClr val="bg1"/>
                </a:solidFill>
                <a:latin typeface="Arial" pitchFamily="34" charset="0"/>
                <a:ea typeface="隶书" panose="02010509060101010101" pitchFamily="49" charset="-122"/>
              </a:defRPr>
            </a:lvl3pPr>
            <a:lvl4pPr>
              <a:defRPr baseline="0">
                <a:solidFill>
                  <a:schemeClr val="bg1"/>
                </a:solidFill>
                <a:latin typeface="Arial" pitchFamily="34" charset="0"/>
                <a:ea typeface="隶书" panose="02010509060101010101" pitchFamily="49" charset="-122"/>
              </a:defRPr>
            </a:lvl4pPr>
            <a:lvl5pPr>
              <a:defRPr baseline="0">
                <a:solidFill>
                  <a:schemeClr val="bg1"/>
                </a:solidFill>
                <a:latin typeface="Arial" pitchFamily="34" charset="0"/>
                <a:ea typeface="隶书"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内容占位符 8"/>
          <p:cNvSpPr>
            <a:spLocks noGrp="1"/>
          </p:cNvSpPr>
          <p:nvPr>
            <p:ph sz="quarter" idx="14"/>
            <p:custDataLst>
              <p:tags r:id="rId8"/>
            </p:custDataLst>
          </p:nvPr>
        </p:nvSpPr>
        <p:spPr>
          <a:xfrm>
            <a:off x="5101200" y="769938"/>
            <a:ext cx="6480000" cy="5087937"/>
          </a:xfrm>
        </p:spPr>
        <p:txBody>
          <a:bodyPr/>
          <a:lstStyle>
            <a:lvl1pPr>
              <a:defRPr baseline="0">
                <a:latin typeface="Arial" pitchFamily="34" charset="0"/>
                <a:ea typeface="隶书" panose="02010509060101010101" pitchFamily="49" charset="-122"/>
              </a:defRPr>
            </a:lvl1pPr>
            <a:lvl2pPr>
              <a:defRPr baseline="0">
                <a:latin typeface="Arial" pitchFamily="34" charset="0"/>
                <a:ea typeface="隶书" panose="02010509060101010101" pitchFamily="49" charset="-122"/>
              </a:defRPr>
            </a:lvl2pPr>
            <a:lvl3pPr>
              <a:defRPr baseline="0">
                <a:latin typeface="Arial" pitchFamily="34" charset="0"/>
                <a:ea typeface="隶书" panose="02010509060101010101" pitchFamily="49" charset="-122"/>
              </a:defRPr>
            </a:lvl3pPr>
            <a:lvl4pPr>
              <a:defRPr baseline="0">
                <a:latin typeface="Arial" pitchFamily="34" charset="0"/>
                <a:ea typeface="隶书" panose="02010509060101010101" pitchFamily="49" charset="-122"/>
              </a:defRPr>
            </a:lvl4pPr>
            <a:lvl5pPr>
              <a:defRPr baseline="0">
                <a:latin typeface="Arial" pitchFamily="34" charset="0"/>
                <a:ea typeface="隶书"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1" name="矩形 10"/>
          <p:cNvSpPr/>
          <p:nvPr userDrawn="1">
            <p:custDataLst>
              <p:tags r:id="rId1"/>
            </p:custDataLst>
          </p:nvPr>
        </p:nvSpPr>
        <p:spPr>
          <a:xfrm>
            <a:off x="0" y="0"/>
            <a:ext cx="12192000" cy="2664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a:latin typeface="Arial" pitchFamily="34" charset="0"/>
              <a:ea typeface="隶书" panose="02010509060101010101" pitchFamily="49" charset="-122"/>
              <a:sym typeface="+mn-ea"/>
            </a:endParaRPr>
          </a:p>
        </p:txBody>
      </p:sp>
      <p:grpSp>
        <p:nvGrpSpPr>
          <p:cNvPr id="10" name="组合 9"/>
          <p:cNvGrpSpPr/>
          <p:nvPr userDrawn="1">
            <p:custDataLst>
              <p:tags r:id="rId2"/>
            </p:custDataLst>
          </p:nvPr>
        </p:nvGrpSpPr>
        <p:grpSpPr>
          <a:xfrm>
            <a:off x="0" y="191135"/>
            <a:ext cx="12192000" cy="6666230"/>
            <a:chOff x="0" y="301"/>
            <a:chExt cx="19200" cy="10498"/>
          </a:xfrm>
        </p:grpSpPr>
        <p:pic>
          <p:nvPicPr>
            <p:cNvPr id="13" name="图片 12"/>
            <p:cNvPicPr>
              <a:picLocks noChangeAspect="1"/>
            </p:cNvPicPr>
            <p:nvPr userDrawn="1">
              <p:custDataLst>
                <p:tags r:id="rId9"/>
              </p:custDataLst>
            </p:nvPr>
          </p:nvPicPr>
          <p:blipFill>
            <a:blip r:embed="rId12" cstate="print"/>
            <a:stretch>
              <a:fillRect/>
            </a:stretch>
          </p:blipFill>
          <p:spPr>
            <a:xfrm>
              <a:off x="334" y="301"/>
              <a:ext cx="1255" cy="1280"/>
            </a:xfrm>
            <a:prstGeom prst="rect">
              <a:avLst/>
            </a:prstGeom>
          </p:spPr>
        </p:pic>
        <p:sp>
          <p:nvSpPr>
            <p:cNvPr id="12" name="矩形 11"/>
            <p:cNvSpPr/>
            <p:nvPr userDrawn="1">
              <p:custDataLst>
                <p:tags r:id="rId10"/>
              </p:custDataLst>
            </p:nvPr>
          </p:nvSpPr>
          <p:spPr>
            <a:xfrm>
              <a:off x="0" y="2391"/>
              <a:ext cx="19200" cy="8409"/>
            </a:xfrm>
            <a:prstGeom prst="rect">
              <a:avLst/>
            </a:prstGeom>
            <a:blipFill dpi="0" rotWithShape="1">
              <a:blip r:embed="rId13" cstate="print">
                <a:alphaModFix amt="5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itchFamily="34" charset="0"/>
              </a:endParaRPr>
            </a:p>
          </p:txBody>
        </p:sp>
      </p:grpSp>
      <p:sp>
        <p:nvSpPr>
          <p:cNvPr id="2" name="标题 1"/>
          <p:cNvSpPr>
            <a:spLocks noGrp="1"/>
          </p:cNvSpPr>
          <p:nvPr>
            <p:ph type="title"/>
            <p:custDataLst>
              <p:tags r:id="rId3"/>
            </p:custDataLst>
          </p:nvPr>
        </p:nvSpPr>
        <p:spPr>
          <a:xfrm>
            <a:off x="612000" y="781200"/>
            <a:ext cx="10976400" cy="626400"/>
          </a:xfrm>
        </p:spPr>
        <p:txBody>
          <a:bodyPr anchor="ctr"/>
          <a:lstStyle>
            <a:lvl1pPr algn="ctr">
              <a:defRPr sz="3600" baseline="0">
                <a:solidFill>
                  <a:schemeClr val="bg1"/>
                </a:solidFill>
                <a:latin typeface="Arial" pitchFamily="34" charset="0"/>
                <a:ea typeface="隶书" panose="02010509060101010101" pitchFamily="49" charset="-122"/>
              </a:defRPr>
            </a:lvl1pPr>
          </a:lstStyle>
          <a:p>
            <a:r>
              <a:rPr lang="zh-CN" altLang="en-US"/>
              <a:t>单击此处编辑母版标题样式</a:t>
            </a:r>
          </a:p>
        </p:txBody>
      </p:sp>
      <p:sp>
        <p:nvSpPr>
          <p:cNvPr id="3" name="日期占位符 2"/>
          <p:cNvSpPr>
            <a:spLocks noGrp="1"/>
          </p:cNvSpPr>
          <p:nvPr>
            <p:ph type="dt" sz="half" idx="10"/>
            <p:custDataLst>
              <p:tags r:id="rId4"/>
            </p:custDataLst>
          </p:nvPr>
        </p:nvSpPr>
        <p:spPr/>
        <p:txBody>
          <a:bodyPr/>
          <a:lstStyle>
            <a:lvl1pPr>
              <a:defRPr baseline="0">
                <a:latin typeface="Arial" pitchFamily="34" charset="0"/>
                <a:ea typeface="隶书" panose="02010509060101010101" pitchFamily="49" charset="-122"/>
              </a:defRPr>
            </a:lvl1pPr>
          </a:lstStyle>
          <a:p>
            <a:fld id="{760FBDFE-C587-4B4C-A407-44438C67B59E}" type="datetimeFigureOut">
              <a:rPr lang="zh-CN" altLang="en-US" smtClean="0"/>
              <a:pPr/>
              <a:t>2021/1/1</a:t>
            </a:fld>
            <a:endParaRPr lang="zh-CN" altLang="en-US"/>
          </a:p>
        </p:txBody>
      </p:sp>
      <p:sp>
        <p:nvSpPr>
          <p:cNvPr id="4" name="页脚占位符 3"/>
          <p:cNvSpPr>
            <a:spLocks noGrp="1"/>
          </p:cNvSpPr>
          <p:nvPr>
            <p:ph type="ftr" sz="quarter" idx="11"/>
            <p:custDataLst>
              <p:tags r:id="rId5"/>
            </p:custDataLst>
          </p:nvPr>
        </p:nvSpPr>
        <p:spPr/>
        <p:txBody>
          <a:bodyPr/>
          <a:lstStyle>
            <a:lvl1pPr>
              <a:defRPr baseline="0">
                <a:latin typeface="Arial" pitchFamily="34" charset="0"/>
                <a:ea typeface="隶书" panose="02010509060101010101" pitchFamily="49" charset="-122"/>
              </a:defRPr>
            </a:lvl1pPr>
          </a:lstStyle>
          <a:p>
            <a:endParaRPr lang="zh-CN" altLang="en-US"/>
          </a:p>
        </p:txBody>
      </p:sp>
      <p:sp>
        <p:nvSpPr>
          <p:cNvPr id="5" name="灯片编号占位符 4"/>
          <p:cNvSpPr>
            <a:spLocks noGrp="1"/>
          </p:cNvSpPr>
          <p:nvPr>
            <p:ph type="sldNum" sz="quarter" idx="12"/>
            <p:custDataLst>
              <p:tags r:id="rId6"/>
            </p:custDataLst>
          </p:nvPr>
        </p:nvSpPr>
        <p:spPr/>
        <p:txBody>
          <a:bodyPr/>
          <a:lstStyle>
            <a:lvl1pPr>
              <a:defRPr baseline="0">
                <a:latin typeface="Arial" pitchFamily="34" charset="0"/>
                <a:ea typeface="隶书" panose="02010509060101010101" pitchFamily="49" charset="-122"/>
              </a:defRPr>
            </a:lvl1pPr>
          </a:lstStyle>
          <a:p>
            <a:fld id="{49AE70B2-8BF9-45C0-BB95-33D1B9D3A854}" type="slidenum">
              <a:rPr lang="zh-CN" altLang="en-US" smtClean="0"/>
              <a:pPr/>
              <a:t>‹#›</a:t>
            </a:fld>
            <a:endParaRPr lang="zh-CN" altLang="en-US"/>
          </a:p>
        </p:txBody>
      </p:sp>
      <p:sp>
        <p:nvSpPr>
          <p:cNvPr id="7" name="文本占位符 6"/>
          <p:cNvSpPr>
            <a:spLocks noGrp="1"/>
          </p:cNvSpPr>
          <p:nvPr>
            <p:ph type="body" sz="quarter" idx="13"/>
            <p:custDataLst>
              <p:tags r:id="rId7"/>
            </p:custDataLst>
          </p:nvPr>
        </p:nvSpPr>
        <p:spPr>
          <a:xfrm>
            <a:off x="612000" y="1659600"/>
            <a:ext cx="10975975" cy="828000"/>
          </a:xfrm>
        </p:spPr>
        <p:txBody>
          <a:bodyPr/>
          <a:lstStyle>
            <a:lvl1pPr algn="ctr">
              <a:defRPr baseline="0">
                <a:solidFill>
                  <a:schemeClr val="bg1"/>
                </a:solidFill>
                <a:latin typeface="Arial" pitchFamily="34" charset="0"/>
                <a:ea typeface="隶书" panose="02010509060101010101" pitchFamily="49" charset="-122"/>
              </a:defRPr>
            </a:lvl1pPr>
          </a:lstStyle>
          <a:p>
            <a:pPr lvl="0"/>
            <a:r>
              <a:rPr lang="zh-CN" altLang="en-US"/>
              <a:t>单击此处编辑母版文本样式</a:t>
            </a:r>
          </a:p>
        </p:txBody>
      </p:sp>
      <p:sp>
        <p:nvSpPr>
          <p:cNvPr id="9" name="内容占位符 8"/>
          <p:cNvSpPr>
            <a:spLocks noGrp="1"/>
          </p:cNvSpPr>
          <p:nvPr>
            <p:ph sz="quarter" idx="14"/>
            <p:custDataLst>
              <p:tags r:id="rId8"/>
            </p:custDataLst>
          </p:nvPr>
        </p:nvSpPr>
        <p:spPr>
          <a:xfrm>
            <a:off x="612775" y="2808000"/>
            <a:ext cx="10965600" cy="3430800"/>
          </a:xfrm>
        </p:spPr>
        <p:txBody>
          <a:bodyPr/>
          <a:lstStyle>
            <a:lvl1pPr>
              <a:defRPr baseline="0">
                <a:latin typeface="Arial" pitchFamily="34" charset="0"/>
                <a:ea typeface="隶书" panose="02010509060101010101" pitchFamily="49" charset="-122"/>
              </a:defRPr>
            </a:lvl1pPr>
            <a:lvl2pPr>
              <a:defRPr baseline="0">
                <a:latin typeface="Arial" pitchFamily="34" charset="0"/>
                <a:ea typeface="隶书" panose="02010509060101010101" pitchFamily="49" charset="-122"/>
              </a:defRPr>
            </a:lvl2pPr>
            <a:lvl3pPr>
              <a:defRPr baseline="0">
                <a:latin typeface="Arial" pitchFamily="34" charset="0"/>
                <a:ea typeface="隶书" panose="02010509060101010101" pitchFamily="49" charset="-122"/>
              </a:defRPr>
            </a:lvl3pPr>
            <a:lvl4pPr>
              <a:defRPr baseline="0">
                <a:latin typeface="Arial" pitchFamily="34" charset="0"/>
                <a:ea typeface="隶书" panose="02010509060101010101" pitchFamily="49" charset="-122"/>
              </a:defRPr>
            </a:lvl4pPr>
            <a:lvl5pPr>
              <a:defRPr baseline="0">
                <a:latin typeface="Arial" pitchFamily="34" charset="0"/>
                <a:ea typeface="隶书"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grpSp>
        <p:nvGrpSpPr>
          <p:cNvPr id="6" name="组合 5"/>
          <p:cNvGrpSpPr/>
          <p:nvPr userDrawn="1">
            <p:custDataLst>
              <p:tags r:id="rId1"/>
            </p:custDataLst>
          </p:nvPr>
        </p:nvGrpSpPr>
        <p:grpSpPr>
          <a:xfrm>
            <a:off x="0" y="191367"/>
            <a:ext cx="12192000" cy="6666633"/>
            <a:chOff x="0" y="191367"/>
            <a:chExt cx="12192000" cy="6666633"/>
          </a:xfrm>
        </p:grpSpPr>
        <p:sp>
          <p:nvSpPr>
            <p:cNvPr id="12" name="矩形 11"/>
            <p:cNvSpPr/>
            <p:nvPr userDrawn="1">
              <p:custDataLst>
                <p:tags r:id="rId9"/>
              </p:custDataLst>
            </p:nvPr>
          </p:nvSpPr>
          <p:spPr>
            <a:xfrm>
              <a:off x="0" y="1518407"/>
              <a:ext cx="12192000" cy="5339593"/>
            </a:xfrm>
            <a:prstGeom prst="rect">
              <a:avLst/>
            </a:prstGeom>
            <a:blipFill dpi="0" rotWithShape="1">
              <a:blip r:embed="rId12" cstate="print">
                <a:alphaModFix amt="5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itchFamily="34" charset="0"/>
              </a:endParaRPr>
            </a:p>
          </p:txBody>
        </p:sp>
        <p:pic>
          <p:nvPicPr>
            <p:cNvPr id="10" name="图片 9"/>
            <p:cNvPicPr>
              <a:picLocks noChangeAspect="1"/>
            </p:cNvPicPr>
            <p:nvPr userDrawn="1">
              <p:custDataLst>
                <p:tags r:id="rId10"/>
              </p:custDataLst>
            </p:nvPr>
          </p:nvPicPr>
          <p:blipFill>
            <a:blip r:embed="rId13" cstate="print"/>
            <a:stretch>
              <a:fillRect/>
            </a:stretch>
          </p:blipFill>
          <p:spPr>
            <a:xfrm>
              <a:off x="11310600" y="191367"/>
              <a:ext cx="797192" cy="812800"/>
            </a:xfrm>
            <a:prstGeom prst="rect">
              <a:avLst/>
            </a:prstGeom>
          </p:spPr>
        </p:pic>
      </p:grpSp>
      <p:sp>
        <p:nvSpPr>
          <p:cNvPr id="11" name="矩形 10"/>
          <p:cNvSpPr/>
          <p:nvPr userDrawn="1">
            <p:custDataLst>
              <p:tags r:id="rId2"/>
            </p:custDataLst>
          </p:nvPr>
        </p:nvSpPr>
        <p:spPr>
          <a:xfrm>
            <a:off x="0" y="5029201"/>
            <a:ext cx="12192000" cy="182879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a:latin typeface="Arial" pitchFamily="34" charset="0"/>
              <a:ea typeface="隶书" panose="02010509060101010101" pitchFamily="49" charset="-122"/>
              <a:sym typeface="+mn-ea"/>
            </a:endParaRPr>
          </a:p>
        </p:txBody>
      </p:sp>
      <p:sp>
        <p:nvSpPr>
          <p:cNvPr id="2" name="标题 1"/>
          <p:cNvSpPr>
            <a:spLocks noGrp="1"/>
          </p:cNvSpPr>
          <p:nvPr>
            <p:ph type="title"/>
            <p:custDataLst>
              <p:tags r:id="rId3"/>
            </p:custDataLst>
          </p:nvPr>
        </p:nvSpPr>
        <p:spPr>
          <a:xfrm>
            <a:off x="604800" y="669600"/>
            <a:ext cx="10976400" cy="565200"/>
          </a:xfrm>
        </p:spPr>
        <p:txBody>
          <a:bodyPr anchor="ctr"/>
          <a:lstStyle>
            <a:lvl1pPr algn="ctr">
              <a:defRPr sz="3200" baseline="0">
                <a:latin typeface="Arial" pitchFamily="34" charset="0"/>
                <a:ea typeface="隶书" panose="02010509060101010101" pitchFamily="49" charset="-122"/>
              </a:defRPr>
            </a:lvl1pPr>
          </a:lstStyle>
          <a:p>
            <a:r>
              <a:rPr lang="zh-CN" altLang="en-US"/>
              <a:t>单击此处编辑母版标题样式</a:t>
            </a:r>
          </a:p>
        </p:txBody>
      </p:sp>
      <p:sp>
        <p:nvSpPr>
          <p:cNvPr id="3" name="日期占位符 2"/>
          <p:cNvSpPr>
            <a:spLocks noGrp="1"/>
          </p:cNvSpPr>
          <p:nvPr>
            <p:ph type="dt" sz="half" idx="10"/>
            <p:custDataLst>
              <p:tags r:id="rId4"/>
            </p:custDataLst>
          </p:nvPr>
        </p:nvSpPr>
        <p:spPr/>
        <p:txBody>
          <a:bodyPr/>
          <a:lstStyle>
            <a:lvl1pPr>
              <a:defRPr baseline="0">
                <a:latin typeface="Arial" pitchFamily="34" charset="0"/>
                <a:ea typeface="隶书" panose="02010509060101010101" pitchFamily="49" charset="-122"/>
              </a:defRPr>
            </a:lvl1pPr>
          </a:lstStyle>
          <a:p>
            <a:fld id="{760FBDFE-C587-4B4C-A407-44438C67B59E}" type="datetimeFigureOut">
              <a:rPr lang="zh-CN" altLang="en-US" smtClean="0"/>
              <a:pPr/>
              <a:t>2021/1/1</a:t>
            </a:fld>
            <a:endParaRPr lang="zh-CN" altLang="en-US"/>
          </a:p>
        </p:txBody>
      </p:sp>
      <p:sp>
        <p:nvSpPr>
          <p:cNvPr id="4" name="页脚占位符 3"/>
          <p:cNvSpPr>
            <a:spLocks noGrp="1"/>
          </p:cNvSpPr>
          <p:nvPr>
            <p:ph type="ftr" sz="quarter" idx="11"/>
            <p:custDataLst>
              <p:tags r:id="rId5"/>
            </p:custDataLst>
          </p:nvPr>
        </p:nvSpPr>
        <p:spPr/>
        <p:txBody>
          <a:bodyPr/>
          <a:lstStyle>
            <a:lvl1pPr>
              <a:defRPr baseline="0">
                <a:latin typeface="Arial" pitchFamily="34" charset="0"/>
                <a:ea typeface="隶书" panose="02010509060101010101" pitchFamily="49" charset="-122"/>
              </a:defRPr>
            </a:lvl1pPr>
          </a:lstStyle>
          <a:p>
            <a:endParaRPr lang="zh-CN" altLang="en-US"/>
          </a:p>
        </p:txBody>
      </p:sp>
      <p:sp>
        <p:nvSpPr>
          <p:cNvPr id="5" name="灯片编号占位符 4"/>
          <p:cNvSpPr>
            <a:spLocks noGrp="1"/>
          </p:cNvSpPr>
          <p:nvPr>
            <p:ph type="sldNum" sz="quarter" idx="12"/>
            <p:custDataLst>
              <p:tags r:id="rId6"/>
            </p:custDataLst>
          </p:nvPr>
        </p:nvSpPr>
        <p:spPr/>
        <p:txBody>
          <a:bodyPr/>
          <a:lstStyle>
            <a:lvl1pPr>
              <a:defRPr baseline="0">
                <a:latin typeface="Arial" pitchFamily="34" charset="0"/>
                <a:ea typeface="隶书" panose="02010509060101010101" pitchFamily="49" charset="-122"/>
              </a:defRPr>
            </a:lvl1pPr>
          </a:lstStyle>
          <a:p>
            <a:fld id="{49AE70B2-8BF9-45C0-BB95-33D1B9D3A854}" type="slidenum">
              <a:rPr lang="zh-CN" altLang="en-US" smtClean="0"/>
              <a:pPr/>
              <a:t>‹#›</a:t>
            </a:fld>
            <a:endParaRPr lang="zh-CN" altLang="en-US"/>
          </a:p>
        </p:txBody>
      </p:sp>
      <p:sp>
        <p:nvSpPr>
          <p:cNvPr id="7" name="内容占位符 6"/>
          <p:cNvSpPr>
            <a:spLocks noGrp="1"/>
          </p:cNvSpPr>
          <p:nvPr>
            <p:ph sz="quarter" idx="13"/>
            <p:custDataLst>
              <p:tags r:id="rId7"/>
            </p:custDataLst>
          </p:nvPr>
        </p:nvSpPr>
        <p:spPr>
          <a:xfrm>
            <a:off x="604837" y="1681200"/>
            <a:ext cx="10990800" cy="3211200"/>
          </a:xfrm>
        </p:spPr>
        <p:txBody>
          <a:bodyPr/>
          <a:lstStyle>
            <a:lvl1pPr>
              <a:defRPr baseline="0">
                <a:latin typeface="Arial" pitchFamily="34" charset="0"/>
                <a:ea typeface="隶书" panose="02010509060101010101" pitchFamily="49" charset="-122"/>
              </a:defRPr>
            </a:lvl1pPr>
            <a:lvl2pPr>
              <a:defRPr baseline="0">
                <a:latin typeface="Arial" pitchFamily="34" charset="0"/>
                <a:ea typeface="隶书" panose="02010509060101010101" pitchFamily="49" charset="-122"/>
              </a:defRPr>
            </a:lvl2pPr>
            <a:lvl3pPr>
              <a:defRPr baseline="0">
                <a:latin typeface="Arial" pitchFamily="34" charset="0"/>
                <a:ea typeface="隶书" panose="02010509060101010101" pitchFamily="49" charset="-122"/>
              </a:defRPr>
            </a:lvl3pPr>
            <a:lvl4pPr>
              <a:defRPr baseline="0">
                <a:latin typeface="Arial" pitchFamily="34" charset="0"/>
                <a:ea typeface="隶书" panose="02010509060101010101" pitchFamily="49" charset="-122"/>
              </a:defRPr>
            </a:lvl4pPr>
            <a:lvl5pPr>
              <a:defRPr baseline="0">
                <a:latin typeface="Arial" pitchFamily="34" charset="0"/>
                <a:ea typeface="隶书"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文本占位符 8"/>
          <p:cNvSpPr>
            <a:spLocks noGrp="1"/>
          </p:cNvSpPr>
          <p:nvPr>
            <p:ph type="body" sz="quarter" idx="14"/>
            <p:custDataLst>
              <p:tags r:id="rId8"/>
            </p:custDataLst>
          </p:nvPr>
        </p:nvSpPr>
        <p:spPr>
          <a:xfrm>
            <a:off x="594000" y="5180400"/>
            <a:ext cx="11001600" cy="1011600"/>
          </a:xfrm>
        </p:spPr>
        <p:txBody>
          <a:bodyPr/>
          <a:lstStyle>
            <a:lvl1pPr>
              <a:defRPr baseline="0">
                <a:solidFill>
                  <a:schemeClr val="bg1"/>
                </a:solidFill>
                <a:latin typeface="Arial" pitchFamily="34" charset="0"/>
                <a:ea typeface="隶书" panose="02010509060101010101" pitchFamily="49" charset="-122"/>
              </a:defRPr>
            </a:lvl1pPr>
          </a:lstStyle>
          <a:p>
            <a:pPr lvl="0"/>
            <a:r>
              <a:rPr lang="zh-CN" altLang="en-US"/>
              <a:t>单击此处编辑母版文本样式</a:t>
            </a:r>
          </a:p>
        </p:txBody>
      </p:sp>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sp>
        <p:nvSpPr>
          <p:cNvPr id="15" name="矩形 14"/>
          <p:cNvSpPr/>
          <p:nvPr userDrawn="1">
            <p:custDataLst>
              <p:tags r:id="rId1"/>
            </p:custDataLst>
          </p:nvPr>
        </p:nvSpPr>
        <p:spPr>
          <a:xfrm>
            <a:off x="0" y="1518407"/>
            <a:ext cx="12192000" cy="5339593"/>
          </a:xfrm>
          <a:prstGeom prst="rect">
            <a:avLst/>
          </a:prstGeom>
          <a:blipFill dpi="0" rotWithShape="1">
            <a:blip r:embed="rId12" cstate="print">
              <a:alphaModFix amt="5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itchFamily="34" charset="0"/>
            </a:endParaRPr>
          </a:p>
        </p:txBody>
      </p:sp>
      <p:sp>
        <p:nvSpPr>
          <p:cNvPr id="10" name="矩形 9"/>
          <p:cNvSpPr/>
          <p:nvPr userDrawn="1">
            <p:custDataLst>
              <p:tags r:id="rId2"/>
            </p:custDataLst>
          </p:nvPr>
        </p:nvSpPr>
        <p:spPr>
          <a:xfrm>
            <a:off x="0" y="0"/>
            <a:ext cx="12192000" cy="914407"/>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ltLang="zh-CN" baseline="0">
              <a:latin typeface="Arial" pitchFamily="34" charset="0"/>
              <a:ea typeface="隶书" panose="02010509060101010101" pitchFamily="49" charset="-122"/>
              <a:cs typeface="Viner Hand ITC" panose="03070502030502020203" charset="0"/>
              <a:sym typeface="+mn-ea"/>
            </a:endParaRPr>
          </a:p>
        </p:txBody>
      </p:sp>
      <p:sp>
        <p:nvSpPr>
          <p:cNvPr id="2" name="标题 1"/>
          <p:cNvSpPr>
            <a:spLocks noGrp="1"/>
          </p:cNvSpPr>
          <p:nvPr>
            <p:ph type="title"/>
            <p:custDataLst>
              <p:tags r:id="rId3"/>
            </p:custDataLst>
          </p:nvPr>
        </p:nvSpPr>
        <p:spPr>
          <a:xfrm>
            <a:off x="579600" y="237600"/>
            <a:ext cx="11037600" cy="441964"/>
          </a:xfrm>
        </p:spPr>
        <p:txBody>
          <a:bodyPr/>
          <a:lstStyle>
            <a:lvl1pPr>
              <a:defRPr baseline="0">
                <a:solidFill>
                  <a:schemeClr val="bg1"/>
                </a:solidFill>
                <a:latin typeface="Arial" pitchFamily="34" charset="0"/>
                <a:ea typeface="隶书" panose="02010509060101010101" pitchFamily="49" charset="-122"/>
              </a:defRPr>
            </a:lvl1pPr>
          </a:lstStyle>
          <a:p>
            <a:r>
              <a:rPr lang="zh-CN" altLang="en-US"/>
              <a:t>单击此处编辑母版标题样式</a:t>
            </a:r>
          </a:p>
        </p:txBody>
      </p:sp>
      <p:sp>
        <p:nvSpPr>
          <p:cNvPr id="3" name="日期占位符 2"/>
          <p:cNvSpPr>
            <a:spLocks noGrp="1"/>
          </p:cNvSpPr>
          <p:nvPr>
            <p:ph type="dt" sz="half" idx="10"/>
            <p:custDataLst>
              <p:tags r:id="rId4"/>
            </p:custDataLst>
          </p:nvPr>
        </p:nvSpPr>
        <p:spPr/>
        <p:txBody>
          <a:bodyPr/>
          <a:lstStyle>
            <a:lvl1pPr>
              <a:defRPr baseline="0">
                <a:latin typeface="Arial" pitchFamily="34" charset="0"/>
                <a:ea typeface="隶书" panose="02010509060101010101" pitchFamily="49" charset="-122"/>
              </a:defRPr>
            </a:lvl1pPr>
          </a:lstStyle>
          <a:p>
            <a:fld id="{760FBDFE-C587-4B4C-A407-44438C67B59E}" type="datetimeFigureOut">
              <a:rPr lang="zh-CN" altLang="en-US" smtClean="0"/>
              <a:pPr/>
              <a:t>2021/1/1</a:t>
            </a:fld>
            <a:endParaRPr lang="zh-CN" altLang="en-US"/>
          </a:p>
        </p:txBody>
      </p:sp>
      <p:sp>
        <p:nvSpPr>
          <p:cNvPr id="4" name="页脚占位符 3"/>
          <p:cNvSpPr>
            <a:spLocks noGrp="1"/>
          </p:cNvSpPr>
          <p:nvPr>
            <p:ph type="ftr" sz="quarter" idx="11"/>
            <p:custDataLst>
              <p:tags r:id="rId5"/>
            </p:custDataLst>
          </p:nvPr>
        </p:nvSpPr>
        <p:spPr/>
        <p:txBody>
          <a:bodyPr/>
          <a:lstStyle>
            <a:lvl1pPr>
              <a:defRPr baseline="0">
                <a:latin typeface="Arial" pitchFamily="34" charset="0"/>
                <a:ea typeface="隶书" panose="02010509060101010101" pitchFamily="49" charset="-122"/>
              </a:defRPr>
            </a:lvl1pPr>
          </a:lstStyle>
          <a:p>
            <a:endParaRPr lang="zh-CN" altLang="en-US"/>
          </a:p>
        </p:txBody>
      </p:sp>
      <p:sp>
        <p:nvSpPr>
          <p:cNvPr id="5" name="灯片编号占位符 4"/>
          <p:cNvSpPr>
            <a:spLocks noGrp="1"/>
          </p:cNvSpPr>
          <p:nvPr>
            <p:ph type="sldNum" sz="quarter" idx="12"/>
            <p:custDataLst>
              <p:tags r:id="rId6"/>
            </p:custDataLst>
          </p:nvPr>
        </p:nvSpPr>
        <p:spPr/>
        <p:txBody>
          <a:bodyPr/>
          <a:lstStyle>
            <a:lvl1pPr>
              <a:defRPr baseline="0">
                <a:latin typeface="Arial" pitchFamily="34" charset="0"/>
                <a:ea typeface="隶书" panose="02010509060101010101" pitchFamily="49" charset="-122"/>
              </a:defRPr>
            </a:lvl1pPr>
          </a:lstStyle>
          <a:p>
            <a:fld id="{49AE70B2-8BF9-45C0-BB95-33D1B9D3A854}" type="slidenum">
              <a:rPr lang="zh-CN" altLang="en-US" smtClean="0"/>
              <a:pPr/>
              <a:t>‹#›</a:t>
            </a:fld>
            <a:endParaRPr lang="zh-CN" altLang="en-US"/>
          </a:p>
        </p:txBody>
      </p:sp>
      <p:sp>
        <p:nvSpPr>
          <p:cNvPr id="7" name="内容占位符 6"/>
          <p:cNvSpPr>
            <a:spLocks noGrp="1"/>
          </p:cNvSpPr>
          <p:nvPr>
            <p:ph sz="quarter" idx="13"/>
            <p:custDataLst>
              <p:tags r:id="rId7"/>
            </p:custDataLst>
          </p:nvPr>
        </p:nvSpPr>
        <p:spPr>
          <a:xfrm>
            <a:off x="579600" y="1663200"/>
            <a:ext cx="5342400" cy="2894400"/>
          </a:xfrm>
        </p:spPr>
        <p:txBody>
          <a:bodyPr/>
          <a:lstStyle>
            <a:lvl1pPr>
              <a:defRPr baseline="0">
                <a:latin typeface="Arial" pitchFamily="34" charset="0"/>
                <a:ea typeface="隶书" panose="02010509060101010101" pitchFamily="49" charset="-122"/>
              </a:defRPr>
            </a:lvl1pPr>
            <a:lvl2pPr>
              <a:defRPr baseline="0">
                <a:latin typeface="Arial" pitchFamily="34" charset="0"/>
                <a:ea typeface="隶书" panose="02010509060101010101" pitchFamily="49" charset="-122"/>
              </a:defRPr>
            </a:lvl2pPr>
            <a:lvl3pPr>
              <a:defRPr baseline="0">
                <a:latin typeface="Arial" pitchFamily="34" charset="0"/>
                <a:ea typeface="隶书" panose="02010509060101010101" pitchFamily="49" charset="-122"/>
              </a:defRPr>
            </a:lvl3pPr>
            <a:lvl4pPr>
              <a:defRPr baseline="0">
                <a:latin typeface="Arial" pitchFamily="34" charset="0"/>
                <a:ea typeface="隶书" panose="02010509060101010101" pitchFamily="49" charset="-122"/>
              </a:defRPr>
            </a:lvl4pPr>
            <a:lvl5pPr>
              <a:defRPr baseline="0">
                <a:latin typeface="Arial" pitchFamily="34" charset="0"/>
                <a:ea typeface="隶书"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内容占位符 8"/>
          <p:cNvSpPr>
            <a:spLocks noGrp="1"/>
          </p:cNvSpPr>
          <p:nvPr>
            <p:ph sz="quarter" idx="14"/>
            <p:custDataLst>
              <p:tags r:id="rId8"/>
            </p:custDataLst>
          </p:nvPr>
        </p:nvSpPr>
        <p:spPr>
          <a:xfrm>
            <a:off x="6242400" y="1663200"/>
            <a:ext cx="5367600" cy="2894400"/>
          </a:xfrm>
        </p:spPr>
        <p:txBody>
          <a:bodyPr/>
          <a:lstStyle>
            <a:lvl1pPr>
              <a:defRPr baseline="0">
                <a:latin typeface="Arial" pitchFamily="34" charset="0"/>
                <a:ea typeface="隶书" panose="02010509060101010101" pitchFamily="49" charset="-122"/>
              </a:defRPr>
            </a:lvl1pPr>
            <a:lvl2pPr>
              <a:defRPr baseline="0">
                <a:latin typeface="Arial" pitchFamily="34" charset="0"/>
                <a:ea typeface="隶书" panose="02010509060101010101" pitchFamily="49" charset="-122"/>
              </a:defRPr>
            </a:lvl2pPr>
            <a:lvl3pPr>
              <a:defRPr baseline="0">
                <a:latin typeface="Arial" pitchFamily="34" charset="0"/>
                <a:ea typeface="隶书" panose="02010509060101010101" pitchFamily="49" charset="-122"/>
              </a:defRPr>
            </a:lvl3pPr>
            <a:lvl4pPr>
              <a:defRPr baseline="0">
                <a:latin typeface="Arial" pitchFamily="34" charset="0"/>
                <a:ea typeface="隶书" panose="02010509060101010101" pitchFamily="49" charset="-122"/>
              </a:defRPr>
            </a:lvl4pPr>
            <a:lvl5pPr>
              <a:defRPr baseline="0">
                <a:latin typeface="Arial" pitchFamily="34" charset="0"/>
                <a:ea typeface="隶书"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1" name="文本占位符 10"/>
          <p:cNvSpPr>
            <a:spLocks noGrp="1"/>
          </p:cNvSpPr>
          <p:nvPr>
            <p:ph type="body" sz="quarter" idx="15"/>
            <p:custDataLst>
              <p:tags r:id="rId9"/>
            </p:custDataLst>
          </p:nvPr>
        </p:nvSpPr>
        <p:spPr>
          <a:xfrm>
            <a:off x="572400" y="4816800"/>
            <a:ext cx="5342400" cy="781200"/>
          </a:xfrm>
        </p:spPr>
        <p:txBody>
          <a:bodyPr/>
          <a:lstStyle>
            <a:lvl1pPr>
              <a:defRPr baseline="0">
                <a:latin typeface="Arial" pitchFamily="34" charset="0"/>
                <a:ea typeface="隶书" panose="02010509060101010101" pitchFamily="49" charset="-122"/>
              </a:defRPr>
            </a:lvl1pPr>
          </a:lstStyle>
          <a:p>
            <a:pPr lvl="0"/>
            <a:r>
              <a:rPr lang="zh-CN" altLang="en-US"/>
              <a:t>单击此处编辑母版文本样式</a:t>
            </a:r>
          </a:p>
        </p:txBody>
      </p:sp>
      <p:sp>
        <p:nvSpPr>
          <p:cNvPr id="13" name="文本占位符 12"/>
          <p:cNvSpPr>
            <a:spLocks noGrp="1"/>
          </p:cNvSpPr>
          <p:nvPr>
            <p:ph type="body" sz="quarter" idx="16"/>
            <p:custDataLst>
              <p:tags r:id="rId10"/>
            </p:custDataLst>
          </p:nvPr>
        </p:nvSpPr>
        <p:spPr>
          <a:xfrm>
            <a:off x="6253200" y="4813200"/>
            <a:ext cx="5367600" cy="781200"/>
          </a:xfrm>
        </p:spPr>
        <p:txBody>
          <a:bodyPr/>
          <a:lstStyle>
            <a:lvl1pPr>
              <a:defRPr baseline="0">
                <a:latin typeface="Arial" pitchFamily="34" charset="0"/>
                <a:ea typeface="隶书" panose="02010509060101010101" pitchFamily="49" charset="-122"/>
              </a:defRPr>
            </a:lvl1pPr>
          </a:lstStyle>
          <a:p>
            <a:pPr lvl="0"/>
            <a:r>
              <a:rPr lang="zh-CN" altLang="en-US"/>
              <a:t>单击此处编辑母版文本样式</a:t>
            </a:r>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tx2"/>
        </a:solidFill>
        <a:effectLst/>
      </p:bgPr>
    </p:bg>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0" y="959224"/>
            <a:ext cx="12192000" cy="4939553"/>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a:latin typeface="Arial" pitchFamily="34" charset="0"/>
              <a:ea typeface="隶书" panose="02010509060101010101" pitchFamily="49" charset="-122"/>
              <a:sym typeface="+mn-ea"/>
            </a:endParaRPr>
          </a:p>
        </p:txBody>
      </p:sp>
      <p:sp>
        <p:nvSpPr>
          <p:cNvPr id="2" name="标题 1"/>
          <p:cNvSpPr>
            <a:spLocks noGrp="1"/>
          </p:cNvSpPr>
          <p:nvPr>
            <p:ph type="title" hasCustomPrompt="1"/>
            <p:custDataLst>
              <p:tags r:id="rId2"/>
            </p:custDataLst>
          </p:nvPr>
        </p:nvSpPr>
        <p:spPr>
          <a:xfrm>
            <a:off x="1522800" y="1339200"/>
            <a:ext cx="9144000" cy="2386800"/>
          </a:xfrm>
        </p:spPr>
        <p:txBody>
          <a:bodyPr anchor="b"/>
          <a:lstStyle>
            <a:lvl1pPr algn="ctr">
              <a:defRPr sz="6000" baseline="0">
                <a:solidFill>
                  <a:schemeClr val="tx1">
                    <a:lumMod val="85000"/>
                    <a:lumOff val="15000"/>
                  </a:schemeClr>
                </a:solidFill>
                <a:latin typeface="Arial" pitchFamily="34" charset="0"/>
                <a:ea typeface="隶书" panose="02010509060101010101" pitchFamily="49" charset="-122"/>
              </a:defRPr>
            </a:lvl1pPr>
          </a:lstStyle>
          <a:p>
            <a:r>
              <a:rPr lang="zh-CN" altLang="en-US"/>
              <a:t>单击此处编辑标题</a:t>
            </a:r>
          </a:p>
        </p:txBody>
      </p:sp>
      <p:sp>
        <p:nvSpPr>
          <p:cNvPr id="3" name="日期占位符 2"/>
          <p:cNvSpPr>
            <a:spLocks noGrp="1"/>
          </p:cNvSpPr>
          <p:nvPr>
            <p:ph type="dt" sz="half" idx="10"/>
            <p:custDataLst>
              <p:tags r:id="rId3"/>
            </p:custDataLst>
          </p:nvPr>
        </p:nvSpPr>
        <p:spPr/>
        <p:txBody>
          <a:bodyPr/>
          <a:lstStyle>
            <a:lvl1pPr>
              <a:defRPr baseline="0">
                <a:latin typeface="Arial" pitchFamily="34" charset="0"/>
                <a:ea typeface="隶书" panose="02010509060101010101" pitchFamily="49" charset="-122"/>
              </a:defRPr>
            </a:lvl1pPr>
          </a:lstStyle>
          <a:p>
            <a:fld id="{760FBDFE-C587-4B4C-A407-44438C67B59E}" type="datetimeFigureOut">
              <a:rPr lang="zh-CN" altLang="en-US" smtClean="0"/>
              <a:pPr/>
              <a:t>2021/1/1</a:t>
            </a:fld>
            <a:endParaRPr lang="zh-CN" altLang="en-US"/>
          </a:p>
        </p:txBody>
      </p:sp>
      <p:sp>
        <p:nvSpPr>
          <p:cNvPr id="4" name="页脚占位符 3"/>
          <p:cNvSpPr>
            <a:spLocks noGrp="1"/>
          </p:cNvSpPr>
          <p:nvPr>
            <p:ph type="ftr" sz="quarter" idx="11"/>
            <p:custDataLst>
              <p:tags r:id="rId4"/>
            </p:custDataLst>
          </p:nvPr>
        </p:nvSpPr>
        <p:spPr/>
        <p:txBody>
          <a:bodyPr/>
          <a:lstStyle>
            <a:lvl1pPr>
              <a:defRPr baseline="0">
                <a:latin typeface="Arial" pitchFamily="34" charset="0"/>
                <a:ea typeface="隶书" panose="02010509060101010101" pitchFamily="49" charset="-122"/>
              </a:defRPr>
            </a:lvl1pPr>
          </a:lstStyle>
          <a:p>
            <a:endParaRPr lang="zh-CN" altLang="en-US"/>
          </a:p>
        </p:txBody>
      </p:sp>
      <p:sp>
        <p:nvSpPr>
          <p:cNvPr id="5" name="灯片编号占位符 4"/>
          <p:cNvSpPr>
            <a:spLocks noGrp="1"/>
          </p:cNvSpPr>
          <p:nvPr>
            <p:ph type="sldNum" sz="quarter" idx="12"/>
            <p:custDataLst>
              <p:tags r:id="rId5"/>
            </p:custDataLst>
          </p:nvPr>
        </p:nvSpPr>
        <p:spPr/>
        <p:txBody>
          <a:bodyPr/>
          <a:lstStyle>
            <a:lvl1pPr>
              <a:defRPr baseline="0">
                <a:latin typeface="Arial" pitchFamily="34" charset="0"/>
                <a:ea typeface="隶书" panose="02010509060101010101" pitchFamily="49" charset="-122"/>
              </a:defRPr>
            </a:lvl1pPr>
          </a:lstStyle>
          <a:p>
            <a:fld id="{49AE70B2-8BF9-45C0-BB95-33D1B9D3A854}" type="slidenum">
              <a:rPr lang="zh-CN" altLang="en-US" smtClean="0"/>
              <a:pPr/>
              <a:t>‹#›</a:t>
            </a:fld>
            <a:endParaRPr lang="zh-CN" altLang="en-US"/>
          </a:p>
        </p:txBody>
      </p:sp>
      <p:sp>
        <p:nvSpPr>
          <p:cNvPr id="7" name="文本占位符 6"/>
          <p:cNvSpPr>
            <a:spLocks noGrp="1"/>
          </p:cNvSpPr>
          <p:nvPr>
            <p:ph type="body" sz="quarter" idx="13"/>
            <p:custDataLst>
              <p:tags r:id="rId6"/>
            </p:custDataLst>
          </p:nvPr>
        </p:nvSpPr>
        <p:spPr>
          <a:xfrm>
            <a:off x="1522413" y="3862800"/>
            <a:ext cx="9144000" cy="1656000"/>
          </a:xfrm>
        </p:spPr>
        <p:txBody>
          <a:bodyPr/>
          <a:lstStyle>
            <a:lvl1pPr algn="ctr">
              <a:defRPr baseline="0">
                <a:solidFill>
                  <a:schemeClr val="tx1">
                    <a:lumMod val="85000"/>
                    <a:lumOff val="15000"/>
                  </a:schemeClr>
                </a:solidFill>
                <a:latin typeface="Arial" pitchFamily="34" charset="0"/>
                <a:ea typeface="隶书" panose="02010509060101010101" pitchFamily="49" charset="-122"/>
              </a:defRPr>
            </a:lvl1pPr>
          </a:lstStyle>
          <a:p>
            <a:pPr lvl="0"/>
            <a:r>
              <a:rPr lang="zh-CN" altLang="en-US"/>
              <a:t>单击此处编辑母版文本样式</a:t>
            </a:r>
          </a:p>
        </p:txBody>
      </p:sp>
      <p:sp>
        <p:nvSpPr>
          <p:cNvPr id="8" name="矩形 7"/>
          <p:cNvSpPr/>
          <p:nvPr userDrawn="1">
            <p:custDataLst>
              <p:tags r:id="rId7"/>
            </p:custDataLst>
          </p:nvPr>
        </p:nvSpPr>
        <p:spPr>
          <a:xfrm>
            <a:off x="0" y="1518407"/>
            <a:ext cx="12192000" cy="5339593"/>
          </a:xfrm>
          <a:prstGeom prst="rect">
            <a:avLst/>
          </a:prstGeom>
          <a:blipFill dpi="0" rotWithShape="1">
            <a:blip r:embed="rId9" cstate="print">
              <a:alphaModFix amt="5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itchFamily="34" charset="0"/>
            </a:endParaRPr>
          </a:p>
        </p:txBody>
      </p:sp>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tx2"/>
        </a:solidFill>
        <a:effectLst/>
      </p:bgPr>
    </p:bg>
    <p:spTree>
      <p:nvGrpSpPr>
        <p:cNvPr id="1" name=""/>
        <p:cNvGrpSpPr/>
        <p:nvPr/>
      </p:nvGrpSpPr>
      <p:grpSpPr>
        <a:xfrm>
          <a:off x="0" y="0"/>
          <a:ext cx="0" cy="0"/>
          <a:chOff x="0" y="0"/>
          <a:chExt cx="0" cy="0"/>
        </a:xfrm>
      </p:grpSpPr>
      <p:pic>
        <p:nvPicPr>
          <p:cNvPr id="6" name="图片 5"/>
          <p:cNvPicPr/>
          <p:nvPr userDrawn="1">
            <p:custDataLst>
              <p:tags r:id="rId1"/>
            </p:custDataLst>
          </p:nvPr>
        </p:nvPicPr>
        <p:blipFill>
          <a:blip r:embed="rId12" cstate="print"/>
          <a:stretch>
            <a:fillRect/>
          </a:stretch>
        </p:blipFill>
        <p:spPr>
          <a:xfrm>
            <a:off x="6096000" y="685800"/>
            <a:ext cx="5486400" cy="5486400"/>
          </a:xfrm>
          <a:prstGeom prst="rect">
            <a:avLst/>
          </a:prstGeom>
        </p:spPr>
      </p:pic>
      <p:pic>
        <p:nvPicPr>
          <p:cNvPr id="5" name="图片 4"/>
          <p:cNvPicPr/>
          <p:nvPr userDrawn="1">
            <p:custDataLst>
              <p:tags r:id="rId2"/>
            </p:custDataLst>
          </p:nvPr>
        </p:nvPicPr>
        <p:blipFill>
          <a:blip r:embed="rId13" cstate="print"/>
          <a:stretch>
            <a:fillRect/>
          </a:stretch>
        </p:blipFill>
        <p:spPr>
          <a:xfrm>
            <a:off x="0" y="0"/>
            <a:ext cx="720090" cy="720090"/>
          </a:xfrm>
          <a:prstGeom prst="rect">
            <a:avLst/>
          </a:prstGeom>
        </p:spPr>
      </p:pic>
      <p:sp>
        <p:nvSpPr>
          <p:cNvPr id="16" name="日期占位符 15"/>
          <p:cNvSpPr>
            <a:spLocks noGrp="1"/>
          </p:cNvSpPr>
          <p:nvPr>
            <p:ph type="dt" sz="half" idx="10"/>
            <p:custDataLst>
              <p:tags r:id="rId3"/>
            </p:custDataLst>
          </p:nvPr>
        </p:nvSpPr>
        <p:spPr/>
        <p:txBody>
          <a:bodyPr/>
          <a:lstStyle>
            <a:lvl1pPr>
              <a:defRPr>
                <a:latin typeface="Arial" pitchFamily="34" charset="0"/>
                <a:ea typeface="幼圆" panose="02010509060101010101" pitchFamily="49" charset="-122"/>
              </a:defRPr>
            </a:lvl1pPr>
          </a:lstStyle>
          <a:p>
            <a:fld id="{760FBDFE-C587-4B4C-A407-44438C67B59E}" type="datetimeFigureOut">
              <a:rPr lang="zh-CN" altLang="en-US" smtClean="0"/>
              <a:pPr/>
              <a:t>2021/1/1</a:t>
            </a:fld>
            <a:endParaRPr lang="zh-CN" altLang="en-US"/>
          </a:p>
        </p:txBody>
      </p:sp>
      <p:sp>
        <p:nvSpPr>
          <p:cNvPr id="17" name="页脚占位符 16"/>
          <p:cNvSpPr>
            <a:spLocks noGrp="1"/>
          </p:cNvSpPr>
          <p:nvPr>
            <p:ph type="ftr" sz="quarter" idx="11"/>
            <p:custDataLst>
              <p:tags r:id="rId4"/>
            </p:custDataLst>
          </p:nvPr>
        </p:nvSpPr>
        <p:spPr/>
        <p:txBody>
          <a:bodyPr/>
          <a:lstStyle>
            <a:lvl1pPr>
              <a:defRPr>
                <a:latin typeface="Arial" pitchFamily="34" charset="0"/>
                <a:ea typeface="幼圆" panose="02010509060101010101" pitchFamily="49" charset="-122"/>
              </a:defRPr>
            </a:lvl1pPr>
          </a:lstStyle>
          <a:p>
            <a:endParaRPr lang="zh-CN" altLang="en-US"/>
          </a:p>
        </p:txBody>
      </p:sp>
      <p:sp>
        <p:nvSpPr>
          <p:cNvPr id="18" name="灯片编号占位符 17"/>
          <p:cNvSpPr>
            <a:spLocks noGrp="1"/>
          </p:cNvSpPr>
          <p:nvPr>
            <p:ph type="sldNum" sz="quarter" idx="12"/>
            <p:custDataLst>
              <p:tags r:id="rId5"/>
            </p:custDataLst>
          </p:nvPr>
        </p:nvSpPr>
        <p:spPr/>
        <p:txBody>
          <a:bodyPr/>
          <a:lstStyle>
            <a:lvl1pPr>
              <a:defRPr>
                <a:latin typeface="Arial" pitchFamily="34" charset="0"/>
                <a:ea typeface="幼圆" panose="02010509060101010101" pitchFamily="49" charset="-122"/>
              </a:defRPr>
            </a:lvl1pPr>
          </a:lstStyle>
          <a:p>
            <a:fld id="{49AE70B2-8BF9-45C0-BB95-33D1B9D3A854}" type="slidenum">
              <a:rPr lang="zh-CN" altLang="en-US" smtClean="0"/>
              <a:pPr/>
              <a:t>‹#›</a:t>
            </a:fld>
            <a:endParaRPr lang="zh-CN" altLang="en-US"/>
          </a:p>
        </p:txBody>
      </p:sp>
      <p:sp>
        <p:nvSpPr>
          <p:cNvPr id="3" name="副标题 2"/>
          <p:cNvSpPr>
            <a:spLocks noGrp="1"/>
          </p:cNvSpPr>
          <p:nvPr>
            <p:ph type="subTitle" sz="quarter" idx="14" hasCustomPrompt="1"/>
            <p:custDataLst>
              <p:tags r:id="rId6"/>
            </p:custDataLst>
          </p:nvPr>
        </p:nvSpPr>
        <p:spPr>
          <a:xfrm>
            <a:off x="736599" y="3632201"/>
            <a:ext cx="5171585" cy="370205"/>
          </a:xfrm>
          <a:prstGeom prst="rect">
            <a:avLst/>
          </a:prstGeom>
        </p:spPr>
        <p:txBody>
          <a:bodyPr vert="horz" lIns="0" tIns="0" rIns="0" bIns="0" rtlCol="0">
            <a:normAutofit/>
          </a:bodyPr>
          <a:lstStyle>
            <a:lvl1pPr marL="0" indent="0">
              <a:buNone/>
              <a:defRPr kumimoji="0" lang="zh-CN" altLang="en-US" sz="2000" b="0" i="0" spc="200">
                <a:ln>
                  <a:noFill/>
                </a:ln>
                <a:solidFill>
                  <a:schemeClr val="tx1">
                    <a:lumMod val="65000"/>
                    <a:lumOff val="35000"/>
                  </a:schemeClr>
                </a:solidFill>
                <a:effectLst/>
                <a:uLnTx/>
                <a:latin typeface="Arial" pitchFamily="34" charset="0"/>
                <a:ea typeface="幼圆" panose="02010509060101010101" pitchFamily="49" charset="-122"/>
              </a:defRPr>
            </a:lvl1pPr>
          </a:lstStyle>
          <a:p>
            <a:pPr marL="228600" marR="0" lvl="0" indent="-228600">
              <a:lnSpc>
                <a:spcPct val="100000"/>
              </a:lnSpc>
              <a:spcAft>
                <a:spcPct val="0"/>
              </a:spcAft>
              <a:buClrTx/>
              <a:buSzTx/>
            </a:pPr>
            <a:r>
              <a:rPr lang="zh-CN" altLang="en-US"/>
              <a:t>单击此处编辑副标题</a:t>
            </a:r>
          </a:p>
        </p:txBody>
      </p:sp>
      <p:sp>
        <p:nvSpPr>
          <p:cNvPr id="4" name="标题 3"/>
          <p:cNvSpPr>
            <a:spLocks noGrp="1"/>
          </p:cNvSpPr>
          <p:nvPr>
            <p:ph type="ctrTitle" idx="15" hasCustomPrompt="1"/>
            <p:custDataLst>
              <p:tags r:id="rId7"/>
            </p:custDataLst>
          </p:nvPr>
        </p:nvSpPr>
        <p:spPr>
          <a:xfrm>
            <a:off x="736601" y="2456816"/>
            <a:ext cx="5170904" cy="970915"/>
          </a:xfrm>
        </p:spPr>
        <p:txBody>
          <a:bodyPr vert="horz" lIns="0" tIns="0" rIns="0" bIns="0" rtlCol="0" anchor="b" anchorCtr="0">
            <a:normAutofit/>
          </a:bodyPr>
          <a:lstStyle>
            <a:lvl1pPr>
              <a:defRPr lang="zh-CN" altLang="en-US" sz="5400" b="0" spc="600" baseline="0">
                <a:ln>
                  <a:noFill/>
                </a:ln>
                <a:solidFill>
                  <a:schemeClr val="tx1">
                    <a:lumMod val="85000"/>
                    <a:lumOff val="15000"/>
                  </a:schemeClr>
                </a:solidFill>
                <a:effectLst/>
                <a:uLnTx/>
                <a:latin typeface="Arial" pitchFamily="34" charset="0"/>
                <a:ea typeface="汉仪乐喵体W" panose="00020600040101010101" pitchFamily="18" charset="-122"/>
              </a:defRPr>
            </a:lvl1pPr>
          </a:lstStyle>
          <a:p>
            <a:pPr marL="0" lvl="0">
              <a:spcAft>
                <a:spcPct val="0"/>
              </a:spcAft>
              <a:buClrTx/>
              <a:buSzTx/>
              <a:buFontTx/>
            </a:pPr>
            <a:r>
              <a:rPr lang="zh-CN" altLang="en-US"/>
              <a:t>编辑标题</a:t>
            </a:r>
          </a:p>
        </p:txBody>
      </p:sp>
      <p:cxnSp>
        <p:nvCxnSpPr>
          <p:cNvPr id="12" name="直接连接符 11"/>
          <p:cNvCxnSpPr/>
          <p:nvPr userDrawn="1">
            <p:custDataLst>
              <p:tags r:id="rId8"/>
            </p:custDataLst>
          </p:nvPr>
        </p:nvCxnSpPr>
        <p:spPr>
          <a:xfrm>
            <a:off x="713105" y="4187190"/>
            <a:ext cx="476504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8" name="文本占位符 7"/>
          <p:cNvSpPr>
            <a:spLocks noGrp="1"/>
          </p:cNvSpPr>
          <p:nvPr>
            <p:ph type="body" sz="quarter" idx="16" hasCustomPrompt="1"/>
            <p:custDataLst>
              <p:tags r:id="rId9"/>
            </p:custDataLst>
          </p:nvPr>
        </p:nvSpPr>
        <p:spPr>
          <a:xfrm>
            <a:off x="736600" y="4454525"/>
            <a:ext cx="1798638" cy="492125"/>
          </a:xfrm>
        </p:spPr>
        <p:txBody>
          <a:bodyPr/>
          <a:lstStyle>
            <a:lvl1pPr marL="0" indent="0">
              <a:buNone/>
              <a:defRPr/>
            </a:lvl1pPr>
          </a:lstStyle>
          <a:p>
            <a:pPr lvl="0"/>
            <a:r>
              <a:rPr lang="zh-CN" altLang="en-US"/>
              <a:t>编辑文本</a:t>
            </a:r>
          </a:p>
        </p:txBody>
      </p:sp>
      <p:sp>
        <p:nvSpPr>
          <p:cNvPr id="13" name="文本占位符 12"/>
          <p:cNvSpPr>
            <a:spLocks noGrp="1"/>
          </p:cNvSpPr>
          <p:nvPr>
            <p:ph type="body" sz="quarter" idx="17" hasCustomPrompt="1"/>
            <p:custDataLst>
              <p:tags r:id="rId10"/>
            </p:custDataLst>
          </p:nvPr>
        </p:nvSpPr>
        <p:spPr>
          <a:xfrm>
            <a:off x="736600" y="5044674"/>
            <a:ext cx="1798638" cy="492125"/>
          </a:xfrm>
        </p:spPr>
        <p:txBody>
          <a:bodyPr/>
          <a:lstStyle>
            <a:lvl1pPr marL="0" indent="0">
              <a:buNone/>
              <a:defRPr/>
            </a:lvl1pPr>
          </a:lstStyle>
          <a:p>
            <a:pPr lvl="0"/>
            <a:r>
              <a:rPr lang="zh-CN" altLang="en-US"/>
              <a:t>编辑文本</a:t>
            </a:r>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9" cstate="print"/>
          <a:stretch>
            <a:fillRect/>
          </a:stretch>
        </p:blipFill>
        <p:spPr>
          <a:xfrm>
            <a:off x="0" y="0"/>
            <a:ext cx="720090" cy="720090"/>
          </a:xfrm>
          <a:prstGeom prst="rect">
            <a:avLst/>
          </a:prstGeom>
        </p:spPr>
      </p:pic>
      <p:pic>
        <p:nvPicPr>
          <p:cNvPr id="7" name="图片 6"/>
          <p:cNvPicPr/>
          <p:nvPr userDrawn="1">
            <p:custDataLst>
              <p:tags r:id="rId2"/>
            </p:custDataLst>
          </p:nvPr>
        </p:nvPicPr>
        <p:blipFill>
          <a:blip r:embed="rId10" cstate="print"/>
          <a:stretch>
            <a:fillRect/>
          </a:stretch>
        </p:blipFill>
        <p:spPr>
          <a:xfrm>
            <a:off x="11471910" y="0"/>
            <a:ext cx="720090" cy="720090"/>
          </a:xfrm>
          <a:prstGeom prst="rect">
            <a:avLst/>
          </a:prstGeom>
        </p:spPr>
      </p:pic>
      <p:sp>
        <p:nvSpPr>
          <p:cNvPr id="2" name="标题 1"/>
          <p:cNvSpPr>
            <a:spLocks noGrp="1"/>
          </p:cNvSpPr>
          <p:nvPr>
            <p:ph type="title"/>
            <p:custDataLst>
              <p:tags r:id="rId3"/>
            </p:custDataLst>
          </p:nvPr>
        </p:nvSpPr>
        <p:spPr>
          <a:xfrm>
            <a:off x="669882" y="443234"/>
            <a:ext cx="10852237" cy="441964"/>
          </a:xfrm>
        </p:spPr>
        <p:txBody>
          <a:bodyPr vert="horz" lIns="90170" tIns="46990" rIns="90170" bIns="46990" rtlCol="0" anchor="ctr" anchorCtr="0">
            <a:noAutofit/>
          </a:bodyPr>
          <a:lstStyle>
            <a:lvl1pPr marL="0" marR="0" algn="l" defTabSz="914400" rtl="0" eaLnBrk="1" fontAlgn="auto" latinLnBrk="0" hangingPunct="1">
              <a:lnSpc>
                <a:spcPct val="100000"/>
              </a:lnSpc>
              <a:buNone/>
              <a:defRPr kumimoji="0" lang="zh-CN" altLang="en-US" sz="2400" b="0" i="0" u="none" strike="noStrike" kern="1200" cap="none" spc="200" normalizeH="0" baseline="0" noProof="1">
                <a:solidFill>
                  <a:schemeClr val="tx1"/>
                </a:solidFill>
                <a:uFillTx/>
                <a:latin typeface="Arial" pitchFamily="34" charset="0"/>
                <a:ea typeface="幼圆" panose="02010509060101010101" pitchFamily="49"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4"/>
            </p:custDataLst>
          </p:nvPr>
        </p:nvSpPr>
        <p:spPr>
          <a:xfrm>
            <a:off x="669882" y="952508"/>
            <a:ext cx="10852237"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幼圆" panose="020105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lgn="l"/>
              </a:tabLst>
              <a:defRPr kumimoji="0" lang="zh-CN" altLang="en-US" sz="1600" b="0" i="0" u="none" strike="noStrike" kern="1200" cap="none" spc="150" normalizeH="0" baseline="0" noProof="1">
                <a:solidFill>
                  <a:schemeClr val="tx1"/>
                </a:solidFill>
                <a:uFillTx/>
                <a:latin typeface="Arial" pitchFamily="34" charset="0"/>
                <a:ea typeface="幼圆" panose="02010509060101010101" pitchFamily="49"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幼圆" panose="02010509060101010101" pitchFamily="49"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幼圆" panose="02010509060101010101" pitchFamily="49"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幼圆" panose="02010509060101010101" pitchFamily="49"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5"/>
            </p:custDataLst>
          </p:nvPr>
        </p:nvSpPr>
        <p:spPr/>
        <p:txBody>
          <a:bodyPr/>
          <a:lstStyle>
            <a:lvl1pPr>
              <a:defRPr>
                <a:latin typeface="Arial" pitchFamily="34" charset="0"/>
                <a:ea typeface="幼圆" panose="02010509060101010101" pitchFamily="49" charset="-122"/>
              </a:defRPr>
            </a:lvl1pPr>
          </a:lstStyle>
          <a:p>
            <a:fld id="{760FBDFE-C587-4B4C-A407-44438C67B59E}" type="datetimeFigureOut">
              <a:rPr lang="zh-CN" altLang="en-US" smtClean="0"/>
              <a:pPr/>
              <a:t>2021/1/1</a:t>
            </a:fld>
            <a:endParaRPr lang="zh-CN" altLang="en-US"/>
          </a:p>
        </p:txBody>
      </p:sp>
      <p:sp>
        <p:nvSpPr>
          <p:cNvPr id="5" name="页脚占位符 4"/>
          <p:cNvSpPr>
            <a:spLocks noGrp="1"/>
          </p:cNvSpPr>
          <p:nvPr>
            <p:ph type="ftr" sz="quarter" idx="11"/>
            <p:custDataLst>
              <p:tags r:id="rId6"/>
            </p:custDataLst>
          </p:nvPr>
        </p:nvSpPr>
        <p:spPr/>
        <p:txBody>
          <a:bodyPr/>
          <a:lstStyle>
            <a:lvl1pPr>
              <a:defRPr>
                <a:latin typeface="Arial" pitchFamily="34" charset="0"/>
                <a:ea typeface="幼圆" panose="02010509060101010101" pitchFamily="49" charset="-122"/>
              </a:defRPr>
            </a:lvl1pPr>
          </a:lstStyle>
          <a:p>
            <a:endParaRPr lang="zh-CN" altLang="en-US"/>
          </a:p>
        </p:txBody>
      </p:sp>
      <p:sp>
        <p:nvSpPr>
          <p:cNvPr id="6" name="灯片编号占位符 5"/>
          <p:cNvSpPr>
            <a:spLocks noGrp="1"/>
          </p:cNvSpPr>
          <p:nvPr>
            <p:ph type="sldNum" sz="quarter" idx="12"/>
            <p:custDataLst>
              <p:tags r:id="rId7"/>
            </p:custDataLst>
          </p:nvPr>
        </p:nvSpPr>
        <p:spPr/>
        <p:txBody>
          <a:bodyPr/>
          <a:lstStyle>
            <a:lvl1pPr>
              <a:defRPr>
                <a:latin typeface="Arial" pitchFamily="34" charset="0"/>
                <a:ea typeface="幼圆" panose="02010509060101010101" pitchFamily="49" charset="-122"/>
              </a:defRPr>
            </a:lvl1p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chemeClr val="tx2"/>
        </a:solidFill>
        <a:effectLst/>
      </p:bgPr>
    </p:bg>
    <p:spTree>
      <p:nvGrpSpPr>
        <p:cNvPr id="1" name=""/>
        <p:cNvGrpSpPr/>
        <p:nvPr/>
      </p:nvGrpSpPr>
      <p:grpSpPr>
        <a:xfrm>
          <a:off x="0" y="0"/>
          <a:ext cx="0" cy="0"/>
          <a:chOff x="0" y="0"/>
          <a:chExt cx="0" cy="0"/>
        </a:xfrm>
      </p:grpSpPr>
      <p:pic>
        <p:nvPicPr>
          <p:cNvPr id="7" name="图片 6"/>
          <p:cNvPicPr/>
          <p:nvPr userDrawn="1">
            <p:custDataLst>
              <p:tags r:id="rId1"/>
            </p:custDataLst>
          </p:nvPr>
        </p:nvPicPr>
        <p:blipFill>
          <a:blip r:embed="rId7" cstate="print"/>
          <a:stretch>
            <a:fillRect/>
          </a:stretch>
        </p:blipFill>
        <p:spPr>
          <a:xfrm>
            <a:off x="4064000" y="4826000"/>
            <a:ext cx="4064000" cy="2032000"/>
          </a:xfrm>
          <a:prstGeom prst="rect">
            <a:avLst/>
          </a:prstGeom>
        </p:spPr>
      </p:pic>
      <p:sp>
        <p:nvSpPr>
          <p:cNvPr id="4" name="日期占位符 3"/>
          <p:cNvSpPr>
            <a:spLocks noGrp="1"/>
          </p:cNvSpPr>
          <p:nvPr>
            <p:ph type="dt" sz="half" idx="10"/>
            <p:custDataLst>
              <p:tags r:id="rId2"/>
            </p:custDataLst>
          </p:nvPr>
        </p:nvSpPr>
        <p:spPr/>
        <p:txBody>
          <a:bodyPr/>
          <a:lstStyle>
            <a:lvl1pPr>
              <a:defRPr>
                <a:latin typeface="Arial" pitchFamily="34" charset="0"/>
                <a:ea typeface="幼圆" panose="02010509060101010101" pitchFamily="49" charset="-122"/>
              </a:defRPr>
            </a:lvl1pPr>
          </a:lstStyle>
          <a:p>
            <a:fld id="{760FBDFE-C587-4B4C-A407-44438C67B59E}" type="datetimeFigureOut">
              <a:rPr lang="zh-CN" altLang="en-US" smtClean="0"/>
              <a:pPr/>
              <a:t>2021/1/1</a:t>
            </a:fld>
            <a:endParaRPr lang="zh-CN" altLang="en-US"/>
          </a:p>
        </p:txBody>
      </p:sp>
      <p:sp>
        <p:nvSpPr>
          <p:cNvPr id="5" name="页脚占位符 4"/>
          <p:cNvSpPr>
            <a:spLocks noGrp="1"/>
          </p:cNvSpPr>
          <p:nvPr>
            <p:ph type="ftr" sz="quarter" idx="11"/>
            <p:custDataLst>
              <p:tags r:id="rId3"/>
            </p:custDataLst>
          </p:nvPr>
        </p:nvSpPr>
        <p:spPr/>
        <p:txBody>
          <a:bodyPr/>
          <a:lstStyle>
            <a:lvl1pPr>
              <a:defRPr>
                <a:latin typeface="Arial" pitchFamily="34" charset="0"/>
                <a:ea typeface="幼圆" panose="02010509060101010101" pitchFamily="49" charset="-122"/>
              </a:defRPr>
            </a:lvl1pPr>
          </a:lstStyle>
          <a:p>
            <a:endParaRPr lang="zh-CN" altLang="en-US"/>
          </a:p>
        </p:txBody>
      </p:sp>
      <p:sp>
        <p:nvSpPr>
          <p:cNvPr id="6" name="灯片编号占位符 5"/>
          <p:cNvSpPr>
            <a:spLocks noGrp="1"/>
          </p:cNvSpPr>
          <p:nvPr>
            <p:ph type="sldNum" sz="quarter" idx="12"/>
            <p:custDataLst>
              <p:tags r:id="rId4"/>
            </p:custDataLst>
          </p:nvPr>
        </p:nvSpPr>
        <p:spPr/>
        <p:txBody>
          <a:bodyPr/>
          <a:lstStyle>
            <a:lvl1pPr>
              <a:defRPr>
                <a:latin typeface="Arial" pitchFamily="34" charset="0"/>
                <a:ea typeface="幼圆" panose="02010509060101010101" pitchFamily="49" charset="-122"/>
              </a:defRPr>
            </a:lvl1pPr>
          </a:lstStyle>
          <a:p>
            <a:fld id="{49AE70B2-8BF9-45C0-BB95-33D1B9D3A854}" type="slidenum">
              <a:rPr lang="zh-CN" altLang="en-US" smtClean="0"/>
              <a:pPr/>
              <a:t>‹#›</a:t>
            </a:fld>
            <a:endParaRPr lang="zh-CN" altLang="en-US"/>
          </a:p>
        </p:txBody>
      </p:sp>
      <p:sp>
        <p:nvSpPr>
          <p:cNvPr id="2" name="标题 1"/>
          <p:cNvSpPr>
            <a:spLocks noGrp="1"/>
          </p:cNvSpPr>
          <p:nvPr>
            <p:ph type="title" hasCustomPrompt="1"/>
            <p:custDataLst>
              <p:tags r:id="rId5"/>
            </p:custDataLst>
          </p:nvPr>
        </p:nvSpPr>
        <p:spPr>
          <a:xfrm>
            <a:off x="3642766" y="3124177"/>
            <a:ext cx="4906468" cy="1168400"/>
          </a:xfrm>
        </p:spPr>
        <p:txBody>
          <a:bodyPr>
            <a:normAutofit/>
          </a:bodyPr>
          <a:lstStyle>
            <a:lvl1pPr algn="ctr">
              <a:defRPr sz="4000"/>
            </a:lvl1pPr>
          </a:lstStyle>
          <a:p>
            <a:r>
              <a:rPr lang="zh-CN" altLang="en-US"/>
              <a:t>单击此处编辑标题</a:t>
            </a:r>
          </a:p>
        </p:txBody>
      </p:sp>
    </p:spTree>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pic>
        <p:nvPicPr>
          <p:cNvPr id="9" name="图片 8"/>
          <p:cNvPicPr/>
          <p:nvPr userDrawn="1">
            <p:custDataLst>
              <p:tags r:id="rId1"/>
            </p:custDataLst>
          </p:nvPr>
        </p:nvPicPr>
        <p:blipFill>
          <a:blip r:embed="rId10" cstate="print"/>
          <a:stretch>
            <a:fillRect/>
          </a:stretch>
        </p:blipFill>
        <p:spPr>
          <a:xfrm>
            <a:off x="0" y="0"/>
            <a:ext cx="720090" cy="720090"/>
          </a:xfrm>
          <a:prstGeom prst="rect">
            <a:avLst/>
          </a:prstGeom>
        </p:spPr>
      </p:pic>
      <p:pic>
        <p:nvPicPr>
          <p:cNvPr id="8" name="图片 7"/>
          <p:cNvPicPr/>
          <p:nvPr userDrawn="1">
            <p:custDataLst>
              <p:tags r:id="rId2"/>
            </p:custDataLst>
          </p:nvPr>
        </p:nvPicPr>
        <p:blipFill>
          <a:blip r:embed="rId11" cstate="print"/>
          <a:stretch>
            <a:fillRect/>
          </a:stretch>
        </p:blipFill>
        <p:spPr>
          <a:xfrm>
            <a:off x="11471910" y="0"/>
            <a:ext cx="720090" cy="720090"/>
          </a:xfrm>
          <a:prstGeom prst="rect">
            <a:avLst/>
          </a:prstGeom>
        </p:spPr>
      </p:pic>
      <p:sp>
        <p:nvSpPr>
          <p:cNvPr id="2" name="标题 1"/>
          <p:cNvSpPr>
            <a:spLocks noGrp="1"/>
          </p:cNvSpPr>
          <p:nvPr>
            <p:ph type="title"/>
            <p:custDataLst>
              <p:tags r:id="rId3"/>
            </p:custDataLst>
          </p:nvPr>
        </p:nvSpPr>
        <p:spPr>
          <a:xfrm>
            <a:off x="669882"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0" i="0" u="none" strike="noStrike" kern="1200" cap="none" spc="200" normalizeH="0" baseline="0" noProof="1">
                <a:solidFill>
                  <a:schemeClr val="tx1"/>
                </a:solidFill>
                <a:uFillTx/>
                <a:latin typeface="Arial" pitchFamily="34" charset="0"/>
                <a:ea typeface="幼圆" panose="02010509060101010101" pitchFamily="49"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4"/>
            </p:custDataLst>
          </p:nvPr>
        </p:nvSpPr>
        <p:spPr>
          <a:xfrm>
            <a:off x="669930"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幼圆" panose="020105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lgn="l"/>
              </a:tabLst>
              <a:defRPr kumimoji="0" lang="zh-CN" altLang="en-US" sz="1600" b="0" i="0" u="none" strike="noStrike" kern="1200" cap="none" spc="150" normalizeH="0" baseline="0" noProof="1">
                <a:solidFill>
                  <a:schemeClr val="tx1"/>
                </a:solidFill>
                <a:uFillTx/>
                <a:latin typeface="Arial" pitchFamily="34" charset="0"/>
                <a:ea typeface="幼圆" panose="02010509060101010101" pitchFamily="49"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幼圆" panose="02010509060101010101" pitchFamily="49"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幼圆" panose="02010509060101010101" pitchFamily="49"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幼圆" panose="02010509060101010101" pitchFamily="49"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5"/>
            </p:custDataLst>
          </p:nvPr>
        </p:nvSpPr>
        <p:spPr>
          <a:xfrm>
            <a:off x="6238877" y="952508"/>
            <a:ext cx="5283242" cy="5388907"/>
          </a:xfrm>
        </p:spPr>
        <p:txBody>
          <a:bodyPr lIns="90170" tIns="46990" rIns="90170" bIns="46990">
            <a:normAutofit/>
          </a:bodyPr>
          <a:lstStyle>
            <a:lvl1pPr eaLnBrk="1" fontAlgn="auto" latinLnBrk="0" hangingPunct="1">
              <a:defRPr sz="1600">
                <a:solidFill>
                  <a:schemeClr val="tx1"/>
                </a:solidFill>
                <a:latin typeface="Arial" pitchFamily="34" charset="0"/>
                <a:ea typeface="幼圆" panose="02010509060101010101" pitchFamily="49" charset="-122"/>
              </a:defRPr>
            </a:lvl1pPr>
            <a:lvl2pPr eaLnBrk="1" fontAlgn="auto" latinLnBrk="0" hangingPunct="1">
              <a:defRPr sz="1600">
                <a:solidFill>
                  <a:schemeClr val="tx1"/>
                </a:solidFill>
                <a:latin typeface="Arial" pitchFamily="34" charset="0"/>
                <a:ea typeface="幼圆" panose="02010509060101010101" pitchFamily="49" charset="-122"/>
              </a:defRPr>
            </a:lvl2pPr>
            <a:lvl3pPr eaLnBrk="1" fontAlgn="auto" latinLnBrk="0" hangingPunct="1">
              <a:defRPr sz="1600">
                <a:solidFill>
                  <a:schemeClr val="tx1"/>
                </a:solidFill>
                <a:latin typeface="Arial" pitchFamily="34" charset="0"/>
                <a:ea typeface="幼圆" panose="02010509060101010101" pitchFamily="49" charset="-122"/>
              </a:defRPr>
            </a:lvl3pPr>
            <a:lvl4pPr eaLnBrk="1" fontAlgn="auto" latinLnBrk="0" hangingPunct="1">
              <a:defRPr sz="1600">
                <a:solidFill>
                  <a:schemeClr val="tx1"/>
                </a:solidFill>
                <a:latin typeface="Arial" pitchFamily="34" charset="0"/>
                <a:ea typeface="幼圆" panose="02010509060101010101" pitchFamily="49" charset="-122"/>
              </a:defRPr>
            </a:lvl4pPr>
            <a:lvl5pPr eaLnBrk="1" fontAlgn="auto" latinLnBrk="0" hangingPunct="1">
              <a:defRPr sz="1600">
                <a:solidFill>
                  <a:schemeClr val="tx1"/>
                </a:solidFill>
                <a:latin typeface="Arial" pitchFamily="34" charset="0"/>
                <a:ea typeface="幼圆"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6"/>
            </p:custDataLst>
          </p:nvPr>
        </p:nvSpPr>
        <p:spPr/>
        <p:txBody>
          <a:bodyPr/>
          <a:lstStyle>
            <a:lvl1pPr>
              <a:defRPr>
                <a:latin typeface="Arial" pitchFamily="34" charset="0"/>
                <a:ea typeface="幼圆" panose="02010509060101010101" pitchFamily="49" charset="-122"/>
              </a:defRPr>
            </a:lvl1pPr>
          </a:lstStyle>
          <a:p>
            <a:fld id="{760FBDFE-C587-4B4C-A407-44438C67B59E}" type="datetimeFigureOut">
              <a:rPr lang="zh-CN" altLang="en-US" smtClean="0"/>
              <a:pPr/>
              <a:t>2021/1/1</a:t>
            </a:fld>
            <a:endParaRPr lang="zh-CN" altLang="en-US"/>
          </a:p>
        </p:txBody>
      </p:sp>
      <p:sp>
        <p:nvSpPr>
          <p:cNvPr id="6" name="页脚占位符 5"/>
          <p:cNvSpPr>
            <a:spLocks noGrp="1"/>
          </p:cNvSpPr>
          <p:nvPr>
            <p:ph type="ftr" sz="quarter" idx="11"/>
            <p:custDataLst>
              <p:tags r:id="rId7"/>
            </p:custDataLst>
          </p:nvPr>
        </p:nvSpPr>
        <p:spPr/>
        <p:txBody>
          <a:bodyPr/>
          <a:lstStyle>
            <a:lvl1pPr>
              <a:defRPr>
                <a:latin typeface="Arial" pitchFamily="34" charset="0"/>
                <a:ea typeface="幼圆" panose="02010509060101010101" pitchFamily="49" charset="-122"/>
              </a:defRPr>
            </a:lvl1pPr>
          </a:lstStyle>
          <a:p>
            <a:endParaRPr lang="zh-CN" altLang="en-US"/>
          </a:p>
        </p:txBody>
      </p:sp>
      <p:sp>
        <p:nvSpPr>
          <p:cNvPr id="7" name="灯片编号占位符 6"/>
          <p:cNvSpPr>
            <a:spLocks noGrp="1"/>
          </p:cNvSpPr>
          <p:nvPr>
            <p:ph type="sldNum" sz="quarter" idx="12"/>
            <p:custDataLst>
              <p:tags r:id="rId8"/>
            </p:custDataLst>
          </p:nvPr>
        </p:nvSpPr>
        <p:spPr/>
        <p:txBody>
          <a:bodyPr/>
          <a:lstStyle>
            <a:lvl1pPr>
              <a:defRPr>
                <a:latin typeface="Arial" pitchFamily="34" charset="0"/>
                <a:ea typeface="幼圆" panose="02010509060101010101" pitchFamily="49" charset="-122"/>
              </a:defRPr>
            </a:lvl1p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pic>
        <p:nvPicPr>
          <p:cNvPr id="11" name="图片 10"/>
          <p:cNvPicPr/>
          <p:nvPr userDrawn="1">
            <p:custDataLst>
              <p:tags r:id="rId1"/>
            </p:custDataLst>
          </p:nvPr>
        </p:nvPicPr>
        <p:blipFill>
          <a:blip r:embed="rId12" cstate="print"/>
          <a:stretch>
            <a:fillRect/>
          </a:stretch>
        </p:blipFill>
        <p:spPr>
          <a:xfrm>
            <a:off x="0" y="0"/>
            <a:ext cx="720090" cy="720090"/>
          </a:xfrm>
          <a:prstGeom prst="rect">
            <a:avLst/>
          </a:prstGeom>
        </p:spPr>
      </p:pic>
      <p:pic>
        <p:nvPicPr>
          <p:cNvPr id="10" name="图片 9"/>
          <p:cNvPicPr/>
          <p:nvPr userDrawn="1">
            <p:custDataLst>
              <p:tags r:id="rId2"/>
            </p:custDataLst>
          </p:nvPr>
        </p:nvPicPr>
        <p:blipFill>
          <a:blip r:embed="rId13" cstate="print"/>
          <a:stretch>
            <a:fillRect/>
          </a:stretch>
        </p:blipFill>
        <p:spPr>
          <a:xfrm>
            <a:off x="11471910" y="0"/>
            <a:ext cx="720090" cy="720090"/>
          </a:xfrm>
          <a:prstGeom prst="rect">
            <a:avLst/>
          </a:prstGeom>
        </p:spPr>
      </p:pic>
      <p:sp>
        <p:nvSpPr>
          <p:cNvPr id="2" name="标题 1"/>
          <p:cNvSpPr>
            <a:spLocks noGrp="1"/>
          </p:cNvSpPr>
          <p:nvPr>
            <p:ph type="title"/>
            <p:custDataLst>
              <p:tags r:id="rId3"/>
            </p:custDataLst>
          </p:nvPr>
        </p:nvSpPr>
        <p:spPr>
          <a:xfrm>
            <a:off x="669882"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0" i="0" u="none" strike="noStrike" kern="1200" cap="none" spc="200" normalizeH="0" baseline="0" noProof="1">
                <a:solidFill>
                  <a:schemeClr val="tx1"/>
                </a:solidFill>
                <a:uFillTx/>
                <a:latin typeface="Arial" pitchFamily="34" charset="0"/>
                <a:ea typeface="幼圆" panose="02010509060101010101" pitchFamily="49"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4"/>
            </p:custDataLst>
          </p:nvPr>
        </p:nvSpPr>
        <p:spPr>
          <a:xfrm>
            <a:off x="669930" y="952508"/>
            <a:ext cx="5283242" cy="381003"/>
          </a:xfrm>
        </p:spPr>
        <p:txBody>
          <a:bodyPr lIns="90170" tIns="46990" rIns="90170" bIns="46990" anchor="ctr" anchorCtr="0">
            <a:noAutofit/>
          </a:bodyPr>
          <a:lstStyle>
            <a:lvl1pPr marL="0" indent="0" eaLnBrk="1" fontAlgn="auto" latinLnBrk="0" hangingPunct="1">
              <a:lnSpc>
                <a:spcPct val="100000"/>
              </a:lnSpc>
              <a:spcAft>
                <a:spcPct val="0"/>
              </a:spcAft>
              <a:buNone/>
              <a:defRPr sz="2000" b="0" u="none" strike="noStrike" kern="1200" cap="none" spc="200" normalizeH="0" baseline="0">
                <a:solidFill>
                  <a:schemeClr val="tx1"/>
                </a:solidFill>
                <a:uFillTx/>
                <a:latin typeface="Arial" pitchFamily="34" charset="0"/>
                <a:ea typeface="幼圆" panose="02010509060101010101" pitchFamily="49"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4" name="内容占位符 3"/>
          <p:cNvSpPr>
            <a:spLocks noGrp="1"/>
          </p:cNvSpPr>
          <p:nvPr>
            <p:ph sz="half" idx="2"/>
            <p:custDataLst>
              <p:tags r:id="rId5"/>
            </p:custDataLst>
          </p:nvPr>
        </p:nvSpPr>
        <p:spPr>
          <a:xfrm>
            <a:off x="669925" y="1406525"/>
            <a:ext cx="5283200" cy="4934752"/>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幼圆" panose="020105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lgn="l"/>
              </a:tabLst>
              <a:defRPr kumimoji="0" lang="zh-CN" altLang="en-US" sz="1600" b="0" i="0" u="none" strike="noStrike" kern="1200" cap="none" spc="150" normalizeH="0" baseline="0" noProof="1">
                <a:solidFill>
                  <a:schemeClr val="tx1"/>
                </a:solidFill>
                <a:uFillTx/>
                <a:latin typeface="Arial" pitchFamily="34" charset="0"/>
                <a:ea typeface="幼圆" panose="02010509060101010101" pitchFamily="49"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幼圆" panose="02010509060101010101" pitchFamily="49"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幼圆" panose="02010509060101010101" pitchFamily="49"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幼圆" panose="02010509060101010101" pitchFamily="49"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6"/>
            </p:custDataLst>
          </p:nvPr>
        </p:nvSpPr>
        <p:spPr>
          <a:xfrm>
            <a:off x="6235750" y="952508"/>
            <a:ext cx="5283242" cy="381003"/>
          </a:xfrm>
        </p:spPr>
        <p:txBody>
          <a:bodyPr vert="horz" lIns="90170" tIns="46990" rIns="90170" bIns="46990" rtlCol="0" anchor="ctr" anchorCtr="0">
            <a:noAutofit/>
          </a:bodyPr>
          <a:lstStyle>
            <a:lvl1pPr marL="0" marR="0" lvl="0" indent="0" algn="l" defTabSz="914400" rtl="0" eaLnBrk="1" fontAlgn="auto" latinLnBrk="0" hangingPunct="1">
              <a:lnSpc>
                <a:spcPct val="100000"/>
              </a:lnSpc>
              <a:spcBef>
                <a:spcPct val="0"/>
              </a:spcBef>
              <a:spcAft>
                <a:spcPct val="0"/>
              </a:spcAft>
              <a:buFont typeface="Arial" pitchFamily="34" charset="0"/>
              <a:buNone/>
              <a:defRPr kumimoji="0" lang="zh-CN" altLang="en-US" sz="2000" b="0" i="0" u="none" strike="noStrike" kern="1200" cap="none" spc="200" normalizeH="0" baseline="0" noProof="1">
                <a:solidFill>
                  <a:schemeClr val="tx1"/>
                </a:solidFill>
                <a:uFillTx/>
                <a:latin typeface="Arial" pitchFamily="34" charset="0"/>
                <a:ea typeface="幼圆" panose="02010509060101010101" pitchFamily="49"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7"/>
            </p:custDataLst>
          </p:nvPr>
        </p:nvSpPr>
        <p:spPr>
          <a:xfrm>
            <a:off x="6235750" y="1406525"/>
            <a:ext cx="5283242" cy="4934752"/>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幼圆" panose="020105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lgn="l"/>
              </a:tabLst>
              <a:defRPr kumimoji="0" lang="zh-CN" altLang="en-US" sz="1600" b="0" i="0" u="none" strike="noStrike" kern="1200" cap="none" spc="150" normalizeH="0" baseline="0" noProof="1">
                <a:solidFill>
                  <a:schemeClr val="tx1"/>
                </a:solidFill>
                <a:uFillTx/>
                <a:latin typeface="Arial" pitchFamily="34" charset="0"/>
                <a:ea typeface="幼圆" panose="02010509060101010101" pitchFamily="49"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幼圆" panose="02010509060101010101" pitchFamily="49"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幼圆" panose="02010509060101010101" pitchFamily="49"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幼圆" panose="02010509060101010101" pitchFamily="49"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8"/>
            </p:custDataLst>
          </p:nvPr>
        </p:nvSpPr>
        <p:spPr/>
        <p:txBody>
          <a:bodyPr/>
          <a:lstStyle>
            <a:lvl1pPr>
              <a:defRPr>
                <a:latin typeface="Arial" pitchFamily="34" charset="0"/>
                <a:ea typeface="幼圆" panose="02010509060101010101" pitchFamily="49" charset="-122"/>
              </a:defRPr>
            </a:lvl1pPr>
          </a:lstStyle>
          <a:p>
            <a:fld id="{760FBDFE-C587-4B4C-A407-44438C67B59E}" type="datetimeFigureOut">
              <a:rPr lang="zh-CN" altLang="en-US" smtClean="0"/>
              <a:pPr/>
              <a:t>2021/1/1</a:t>
            </a:fld>
            <a:endParaRPr lang="zh-CN" altLang="en-US"/>
          </a:p>
        </p:txBody>
      </p:sp>
      <p:sp>
        <p:nvSpPr>
          <p:cNvPr id="8" name="页脚占位符 7"/>
          <p:cNvSpPr>
            <a:spLocks noGrp="1"/>
          </p:cNvSpPr>
          <p:nvPr>
            <p:ph type="ftr" sz="quarter" idx="11"/>
            <p:custDataLst>
              <p:tags r:id="rId9"/>
            </p:custDataLst>
          </p:nvPr>
        </p:nvSpPr>
        <p:spPr/>
        <p:txBody>
          <a:bodyPr/>
          <a:lstStyle>
            <a:lvl1pPr>
              <a:defRPr>
                <a:latin typeface="Arial" pitchFamily="34" charset="0"/>
                <a:ea typeface="幼圆" panose="02010509060101010101" pitchFamily="49" charset="-122"/>
              </a:defRPr>
            </a:lvl1pPr>
          </a:lstStyle>
          <a:p>
            <a:endParaRPr lang="zh-CN" altLang="en-US"/>
          </a:p>
        </p:txBody>
      </p:sp>
      <p:sp>
        <p:nvSpPr>
          <p:cNvPr id="9" name="灯片编号占位符 8"/>
          <p:cNvSpPr>
            <a:spLocks noGrp="1"/>
          </p:cNvSpPr>
          <p:nvPr>
            <p:ph type="sldNum" sz="quarter" idx="12"/>
            <p:custDataLst>
              <p:tags r:id="rId10"/>
            </p:custDataLst>
          </p:nvPr>
        </p:nvSpPr>
        <p:spPr/>
        <p:txBody>
          <a:bodyPr/>
          <a:lstStyle>
            <a:lvl1pPr>
              <a:defRPr>
                <a:latin typeface="Arial" pitchFamily="34" charset="0"/>
                <a:ea typeface="幼圆" panose="02010509060101010101" pitchFamily="49" charset="-122"/>
              </a:defRPr>
            </a:lvl1p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pic>
        <p:nvPicPr>
          <p:cNvPr id="7" name="图片 6"/>
          <p:cNvPicPr/>
          <p:nvPr userDrawn="1">
            <p:custDataLst>
              <p:tags r:id="rId1"/>
            </p:custDataLst>
          </p:nvPr>
        </p:nvPicPr>
        <p:blipFill>
          <a:blip r:embed="rId8" cstate="print"/>
          <a:stretch>
            <a:fillRect/>
          </a:stretch>
        </p:blipFill>
        <p:spPr>
          <a:xfrm>
            <a:off x="7498080" y="1234440"/>
            <a:ext cx="4389120" cy="4389120"/>
          </a:xfrm>
          <a:prstGeom prst="rect">
            <a:avLst/>
          </a:prstGeom>
        </p:spPr>
      </p:pic>
      <p:sp>
        <p:nvSpPr>
          <p:cNvPr id="6" name="任意多边形 6"/>
          <p:cNvSpPr/>
          <p:nvPr userDrawn="1">
            <p:custDataLst>
              <p:tags r:id="rId2"/>
            </p:custDataLst>
          </p:nvPr>
        </p:nvSpPr>
        <p:spPr>
          <a:xfrm flipH="1">
            <a:off x="0" y="0"/>
            <a:ext cx="7313295" cy="6858000"/>
          </a:xfrm>
          <a:custGeom>
            <a:avLst/>
            <a:gdLst>
              <a:gd name="connsiteX0" fmla="*/ 1714500 w 7314000"/>
              <a:gd name="connsiteY0" fmla="*/ 0 h 6858000"/>
              <a:gd name="connsiteX1" fmla="*/ 7314000 w 7314000"/>
              <a:gd name="connsiteY1" fmla="*/ 0 h 6858000"/>
              <a:gd name="connsiteX2" fmla="*/ 7314000 w 7314000"/>
              <a:gd name="connsiteY2" fmla="*/ 6858000 h 6858000"/>
              <a:gd name="connsiteX3" fmla="*/ 0 w 7314000"/>
              <a:gd name="connsiteY3" fmla="*/ 6858000 h 6858000"/>
              <a:gd name="connsiteX4" fmla="*/ 1714500 w 731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14000" h="6858000">
                <a:moveTo>
                  <a:pt x="1714500" y="0"/>
                </a:moveTo>
                <a:lnTo>
                  <a:pt x="7314000" y="0"/>
                </a:lnTo>
                <a:lnTo>
                  <a:pt x="7314000" y="6858000"/>
                </a:lnTo>
                <a:lnTo>
                  <a:pt x="0" y="6858000"/>
                </a:lnTo>
                <a:lnTo>
                  <a:pt x="1714500" y="0"/>
                </a:lnTo>
                <a:close/>
              </a:path>
            </a:pathLst>
          </a:cu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 name="标题 1"/>
          <p:cNvSpPr>
            <a:spLocks noGrp="1"/>
          </p:cNvSpPr>
          <p:nvPr>
            <p:ph type="title"/>
            <p:custDataLst>
              <p:tags r:id="rId3"/>
            </p:custDataLst>
          </p:nvPr>
        </p:nvSpPr>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0" i="0" u="none" strike="noStrike" kern="1200" cap="none" spc="200" normalizeH="0" baseline="0" noProof="1">
                <a:solidFill>
                  <a:schemeClr val="tx1"/>
                </a:solidFill>
                <a:uFillTx/>
                <a:latin typeface="Arial" pitchFamily="34" charset="0"/>
                <a:ea typeface="幼圆" panose="02010509060101010101" pitchFamily="49"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4"/>
            </p:custDataLst>
          </p:nvPr>
        </p:nvSpPr>
        <p:spPr/>
        <p:txBody>
          <a:bodyPr/>
          <a:lstStyle>
            <a:lvl1pPr>
              <a:defRPr>
                <a:latin typeface="Arial" pitchFamily="34" charset="0"/>
                <a:ea typeface="幼圆" panose="02010509060101010101" pitchFamily="49" charset="-122"/>
              </a:defRPr>
            </a:lvl1pPr>
          </a:lstStyle>
          <a:p>
            <a:fld id="{760FBDFE-C587-4B4C-A407-44438C67B59E}" type="datetimeFigureOut">
              <a:rPr lang="zh-CN" altLang="en-US" smtClean="0"/>
              <a:pPr/>
              <a:t>2021/1/1</a:t>
            </a:fld>
            <a:endParaRPr lang="zh-CN" altLang="en-US"/>
          </a:p>
        </p:txBody>
      </p:sp>
      <p:sp>
        <p:nvSpPr>
          <p:cNvPr id="4" name="页脚占位符 3"/>
          <p:cNvSpPr>
            <a:spLocks noGrp="1"/>
          </p:cNvSpPr>
          <p:nvPr>
            <p:ph type="ftr" sz="quarter" idx="11"/>
            <p:custDataLst>
              <p:tags r:id="rId5"/>
            </p:custDataLst>
          </p:nvPr>
        </p:nvSpPr>
        <p:spPr/>
        <p:txBody>
          <a:bodyPr/>
          <a:lstStyle>
            <a:lvl1pPr>
              <a:defRPr>
                <a:latin typeface="Arial" pitchFamily="34" charset="0"/>
                <a:ea typeface="幼圆" panose="02010509060101010101" pitchFamily="49" charset="-122"/>
              </a:defRPr>
            </a:lvl1pPr>
          </a:lstStyle>
          <a:p>
            <a:endParaRPr lang="zh-CN" altLang="en-US"/>
          </a:p>
        </p:txBody>
      </p:sp>
      <p:sp>
        <p:nvSpPr>
          <p:cNvPr id="5" name="灯片编号占位符 4"/>
          <p:cNvSpPr>
            <a:spLocks noGrp="1"/>
          </p:cNvSpPr>
          <p:nvPr>
            <p:ph type="sldNum" sz="quarter" idx="12"/>
            <p:custDataLst>
              <p:tags r:id="rId6"/>
            </p:custDataLst>
          </p:nvPr>
        </p:nvSpPr>
        <p:spPr/>
        <p:txBody>
          <a:bodyPr/>
          <a:lstStyle>
            <a:lvl1pPr>
              <a:defRPr>
                <a:latin typeface="Arial" pitchFamily="34" charset="0"/>
                <a:ea typeface="幼圆" panose="02010509060101010101" pitchFamily="49" charset="-122"/>
              </a:defRPr>
            </a:lvl1p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lvl1pPr>
              <a:defRPr>
                <a:latin typeface="Arial" pitchFamily="34" charset="0"/>
                <a:ea typeface="幼圆" panose="02010509060101010101" pitchFamily="49" charset="-122"/>
              </a:defRPr>
            </a:lvl1pPr>
          </a:lstStyle>
          <a:p>
            <a:fld id="{760FBDFE-C587-4B4C-A407-44438C67B59E}" type="datetimeFigureOut">
              <a:rPr lang="zh-CN" altLang="en-US" smtClean="0"/>
              <a:pPr/>
              <a:t>2021/1/1</a:t>
            </a:fld>
            <a:endParaRPr lang="zh-CN" altLang="en-US"/>
          </a:p>
        </p:txBody>
      </p:sp>
      <p:sp>
        <p:nvSpPr>
          <p:cNvPr id="3" name="页脚占位符 2"/>
          <p:cNvSpPr>
            <a:spLocks noGrp="1"/>
          </p:cNvSpPr>
          <p:nvPr>
            <p:ph type="ftr" sz="quarter" idx="11"/>
            <p:custDataLst>
              <p:tags r:id="rId2"/>
            </p:custDataLst>
          </p:nvPr>
        </p:nvSpPr>
        <p:spPr/>
        <p:txBody>
          <a:bodyPr/>
          <a:lstStyle>
            <a:lvl1pPr>
              <a:defRPr>
                <a:latin typeface="Arial" pitchFamily="34" charset="0"/>
                <a:ea typeface="幼圆" panose="02010509060101010101" pitchFamily="49" charset="-122"/>
              </a:defRPr>
            </a:lvl1pPr>
          </a:lstStyle>
          <a:p>
            <a:endParaRPr lang="zh-CN" altLang="en-US"/>
          </a:p>
        </p:txBody>
      </p:sp>
      <p:sp>
        <p:nvSpPr>
          <p:cNvPr id="4" name="灯片编号占位符 3"/>
          <p:cNvSpPr>
            <a:spLocks noGrp="1"/>
          </p:cNvSpPr>
          <p:nvPr>
            <p:ph type="sldNum" sz="quarter" idx="12"/>
            <p:custDataLst>
              <p:tags r:id="rId3"/>
            </p:custDataLst>
          </p:nvPr>
        </p:nvSpPr>
        <p:spPr/>
        <p:txBody>
          <a:bodyPr/>
          <a:lstStyle>
            <a:lvl1pPr>
              <a:defRPr>
                <a:latin typeface="Arial" pitchFamily="34" charset="0"/>
                <a:ea typeface="幼圆" panose="02010509060101010101" pitchFamily="49" charset="-122"/>
              </a:defRPr>
            </a:lvl1p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pic>
        <p:nvPicPr>
          <p:cNvPr id="9" name="图片 8"/>
          <p:cNvPicPr/>
          <p:nvPr userDrawn="1">
            <p:custDataLst>
              <p:tags r:id="rId1"/>
            </p:custDataLst>
          </p:nvPr>
        </p:nvPicPr>
        <p:blipFill>
          <a:blip r:embed="rId10" cstate="print"/>
          <a:stretch>
            <a:fillRect/>
          </a:stretch>
        </p:blipFill>
        <p:spPr>
          <a:xfrm>
            <a:off x="0" y="0"/>
            <a:ext cx="720090" cy="720090"/>
          </a:xfrm>
          <a:prstGeom prst="rect">
            <a:avLst/>
          </a:prstGeom>
        </p:spPr>
      </p:pic>
      <p:pic>
        <p:nvPicPr>
          <p:cNvPr id="8" name="图片 7"/>
          <p:cNvPicPr/>
          <p:nvPr userDrawn="1">
            <p:custDataLst>
              <p:tags r:id="rId2"/>
            </p:custDataLst>
          </p:nvPr>
        </p:nvPicPr>
        <p:blipFill>
          <a:blip r:embed="rId11" cstate="print"/>
          <a:stretch>
            <a:fillRect/>
          </a:stretch>
        </p:blipFill>
        <p:spPr>
          <a:xfrm>
            <a:off x="11471910" y="0"/>
            <a:ext cx="720090" cy="720090"/>
          </a:xfrm>
          <a:prstGeom prst="rect">
            <a:avLst/>
          </a:prstGeom>
        </p:spPr>
      </p:pic>
      <p:sp>
        <p:nvSpPr>
          <p:cNvPr id="2" name="标题 1"/>
          <p:cNvSpPr>
            <a:spLocks noGrp="1"/>
          </p:cNvSpPr>
          <p:nvPr>
            <p:ph type="title"/>
            <p:custDataLst>
              <p:tags r:id="rId3"/>
            </p:custDataLst>
          </p:nvPr>
        </p:nvSpPr>
        <p:spPr>
          <a:xfrm>
            <a:off x="669930"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0" i="0" u="none" strike="noStrike" kern="1200" cap="none" spc="200" normalizeH="0" baseline="0" noProof="1">
                <a:solidFill>
                  <a:schemeClr val="tx1"/>
                </a:solidFill>
                <a:uFillTx/>
                <a:latin typeface="Arial" pitchFamily="34" charset="0"/>
                <a:ea typeface="幼圆" panose="02010509060101010101" pitchFamily="49" charset="-122"/>
                <a:cs typeface="+mj-cs"/>
                <a:sym typeface="+mn-ea"/>
              </a:defRPr>
            </a:lvl1pPr>
          </a:lstStyle>
          <a:p>
            <a:pPr lvl="0"/>
            <a:r>
              <a:rPr>
                <a:sym typeface="+mn-ea"/>
              </a:rPr>
              <a:t>单击此处编辑母版标题样式</a:t>
            </a:r>
          </a:p>
        </p:txBody>
      </p:sp>
      <p:sp>
        <p:nvSpPr>
          <p:cNvPr id="3" name="图片占位符 2"/>
          <p:cNvSpPr>
            <a:spLocks noGrp="1"/>
          </p:cNvSpPr>
          <p:nvPr>
            <p:ph type="pic" idx="1"/>
            <p:custDataLst>
              <p:tags r:id="rId4"/>
            </p:custDataLst>
          </p:nvPr>
        </p:nvSpPr>
        <p:spPr>
          <a:xfrm>
            <a:off x="669930" y="952508"/>
            <a:ext cx="5283242" cy="5388907"/>
          </a:xfrm>
        </p:spPr>
        <p:txBody>
          <a:bodyPr vert="horz" lIns="90170" tIns="46990" rIns="90170" bIns="46990" rtlCol="0">
            <a:normAutofit/>
          </a:bodyPr>
          <a:lstStyle>
            <a:lvl1pPr marL="0" marR="0" lvl="0" indent="0" algn="l" defTabSz="914400" rtl="0" eaLnBrk="1" fontAlgn="auto" latinLnBrk="0" hangingPunct="1">
              <a:lnSpc>
                <a:spcPct val="130000"/>
              </a:lnSpc>
              <a:spcBef>
                <a:spcPct val="0"/>
              </a:spcBef>
              <a:spcAft>
                <a:spcPts val="1000"/>
              </a:spcAft>
              <a:buFont typeface="Arial" pitchFamily="34" charset="0"/>
              <a:buNone/>
              <a:defRPr kumimoji="0" lang="zh-CN" altLang="en-US" sz="1600" b="0" i="0" u="none" strike="noStrike" kern="1200" cap="none" spc="150" normalizeH="0" baseline="0" noProof="1">
                <a:solidFill>
                  <a:schemeClr val="tx1"/>
                </a:solidFill>
                <a:uFillTx/>
                <a:latin typeface="微软雅黑" panose="020B0503020204020204" pitchFamily="34" charset="-122"/>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lgn="l"/>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5"/>
            </p:custDataLst>
          </p:nvPr>
        </p:nvSpPr>
        <p:spPr>
          <a:xfrm>
            <a:off x="6238925"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Arial" pitchFamily="34" charset="0"/>
                <a:ea typeface="幼圆" panose="02010509060101010101" pitchFamily="49" charset="-122"/>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6"/>
            </p:custDataLst>
          </p:nvPr>
        </p:nvSpPr>
        <p:spPr/>
        <p:txBody>
          <a:bodyPr/>
          <a:lstStyle>
            <a:lvl1pPr>
              <a:defRPr>
                <a:latin typeface="Arial" pitchFamily="34" charset="0"/>
                <a:ea typeface="幼圆" panose="02010509060101010101" pitchFamily="49" charset="-122"/>
              </a:defRPr>
            </a:lvl1pPr>
          </a:lstStyle>
          <a:p>
            <a:fld id="{9EFD9D74-47D9-4702-A33C-335B63B48DBF}" type="datetimeFigureOut">
              <a:rPr lang="zh-CN" altLang="en-US" smtClean="0"/>
              <a:pPr/>
              <a:t>2021/1/1</a:t>
            </a:fld>
            <a:endParaRPr lang="zh-CN" altLang="en-US"/>
          </a:p>
        </p:txBody>
      </p:sp>
      <p:sp>
        <p:nvSpPr>
          <p:cNvPr id="6" name="页脚占位符 5"/>
          <p:cNvSpPr>
            <a:spLocks noGrp="1"/>
          </p:cNvSpPr>
          <p:nvPr>
            <p:ph type="ftr" sz="quarter" idx="11"/>
            <p:custDataLst>
              <p:tags r:id="rId7"/>
            </p:custDataLst>
          </p:nvPr>
        </p:nvSpPr>
        <p:spPr/>
        <p:txBody>
          <a:bodyPr/>
          <a:lstStyle>
            <a:lvl1pPr>
              <a:defRPr>
                <a:latin typeface="Arial" pitchFamily="34" charset="0"/>
                <a:ea typeface="幼圆" panose="02010509060101010101" pitchFamily="49" charset="-122"/>
              </a:defRPr>
            </a:lvl1pPr>
          </a:lstStyle>
          <a:p>
            <a:endParaRPr lang="zh-CN" altLang="en-US"/>
          </a:p>
        </p:txBody>
      </p:sp>
      <p:sp>
        <p:nvSpPr>
          <p:cNvPr id="7" name="灯片编号占位符 6"/>
          <p:cNvSpPr>
            <a:spLocks noGrp="1"/>
          </p:cNvSpPr>
          <p:nvPr>
            <p:ph type="sldNum" sz="quarter" idx="12"/>
            <p:custDataLst>
              <p:tags r:id="rId8"/>
            </p:custDataLst>
          </p:nvPr>
        </p:nvSpPr>
        <p:spPr/>
        <p:txBody>
          <a:bodyPr/>
          <a:lstStyle>
            <a:lvl1pPr>
              <a:defRPr>
                <a:latin typeface="Arial" pitchFamily="34" charset="0"/>
                <a:ea typeface="幼圆" panose="02010509060101010101" pitchFamily="49" charset="-122"/>
              </a:defRPr>
            </a:lvl1pPr>
          </a:lstStyle>
          <a:p>
            <a:fld id="{FABC47A4-756D-490B-A52F-7D9E2C9FC05F}" type="slidenum">
              <a:rPr lang="zh-CN" altLang="en-US" smtClean="0"/>
              <a:pPr/>
              <a:t>‹#›</a:t>
            </a:fld>
            <a:endParaRPr lang="zh-CN" altLang="en-US"/>
          </a:p>
        </p:txBody>
      </p:sp>
    </p:spTree>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9" cstate="print"/>
          <a:stretch>
            <a:fillRect/>
          </a:stretch>
        </p:blipFill>
        <p:spPr>
          <a:xfrm>
            <a:off x="0" y="0"/>
            <a:ext cx="720090" cy="720090"/>
          </a:xfrm>
          <a:prstGeom prst="rect">
            <a:avLst/>
          </a:prstGeom>
        </p:spPr>
      </p:pic>
      <p:pic>
        <p:nvPicPr>
          <p:cNvPr id="7" name="图片 6"/>
          <p:cNvPicPr/>
          <p:nvPr userDrawn="1">
            <p:custDataLst>
              <p:tags r:id="rId2"/>
            </p:custDataLst>
          </p:nvPr>
        </p:nvPicPr>
        <p:blipFill>
          <a:blip r:embed="rId10" cstate="print"/>
          <a:stretch>
            <a:fillRect/>
          </a:stretch>
        </p:blipFill>
        <p:spPr>
          <a:xfrm>
            <a:off x="11471910" y="0"/>
            <a:ext cx="720090" cy="720090"/>
          </a:xfrm>
          <a:prstGeom prst="rect">
            <a:avLst/>
          </a:prstGeom>
        </p:spPr>
      </p:pic>
      <p:sp>
        <p:nvSpPr>
          <p:cNvPr id="2" name="竖排标题 1"/>
          <p:cNvSpPr>
            <a:spLocks noGrp="1"/>
          </p:cNvSpPr>
          <p:nvPr>
            <p:ph type="title" orient="vert"/>
            <p:custDataLst>
              <p:tags r:id="rId3"/>
            </p:custDataLst>
          </p:nvPr>
        </p:nvSpPr>
        <p:spPr>
          <a:xfrm>
            <a:off x="10571135" y="952508"/>
            <a:ext cx="950984" cy="5388907"/>
          </a:xfrm>
        </p:spPr>
        <p:txBody>
          <a:bodyPr vert="eaVert" lIns="90170" tIns="46990" rIns="90170" bIns="46990" rtlCol="0" anchor="ctr" anchorCtr="0">
            <a:noAutofit/>
          </a:bodyPr>
          <a:lstStyle>
            <a:lvl1pPr marL="0" marR="0" lvl="0" algn="l" defTabSz="914400" rtl="0" eaLnBrk="1" fontAlgn="auto" latinLnBrk="0" hangingPunct="1">
              <a:lnSpc>
                <a:spcPct val="100000"/>
              </a:lnSpc>
              <a:spcAft>
                <a:spcPct val="0"/>
              </a:spcAft>
              <a:buNone/>
              <a:defRPr kumimoji="0" lang="zh-CN" altLang="en-US" sz="2400" b="0" i="0" u="none" strike="noStrike" kern="1200" cap="none" spc="200" normalizeH="0" baseline="0" noProof="1">
                <a:solidFill>
                  <a:schemeClr val="tx1"/>
                </a:solidFill>
                <a:uFillTx/>
                <a:latin typeface="Arial" pitchFamily="34" charset="0"/>
                <a:ea typeface="幼圆" panose="02010509060101010101" pitchFamily="49" charset="-122"/>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4"/>
            </p:custDataLst>
          </p:nvPr>
        </p:nvSpPr>
        <p:spPr>
          <a:xfrm>
            <a:off x="669925" y="952500"/>
            <a:ext cx="9828101" cy="5388907"/>
          </a:xfrm>
        </p:spPr>
        <p:txBody>
          <a:bodyPr vert="eaVert"/>
          <a:lstStyle>
            <a:lvl1pPr indent="0" eaLnBrk="1" fontAlgn="auto" latinLnBrk="0" hangingPunct="1">
              <a:defRPr>
                <a:solidFill>
                  <a:schemeClr val="tx1"/>
                </a:solidFill>
                <a:latin typeface="Arial" pitchFamily="34" charset="0"/>
                <a:ea typeface="幼圆" panose="02010509060101010101" pitchFamily="49" charset="-122"/>
              </a:defRPr>
            </a:lvl1pPr>
            <a:lvl2pPr indent="0" eaLnBrk="1" fontAlgn="auto" latinLnBrk="0" hangingPunct="1">
              <a:defRPr>
                <a:solidFill>
                  <a:schemeClr val="tx1"/>
                </a:solidFill>
                <a:latin typeface="Arial" pitchFamily="34" charset="0"/>
                <a:ea typeface="幼圆" panose="02010509060101010101" pitchFamily="49" charset="-122"/>
              </a:defRPr>
            </a:lvl2pPr>
            <a:lvl3pPr indent="0" eaLnBrk="1" fontAlgn="auto" latinLnBrk="0" hangingPunct="1">
              <a:defRPr>
                <a:solidFill>
                  <a:schemeClr val="tx1"/>
                </a:solidFill>
                <a:latin typeface="Arial" pitchFamily="34" charset="0"/>
                <a:ea typeface="幼圆" panose="02010509060101010101" pitchFamily="49" charset="-122"/>
              </a:defRPr>
            </a:lvl3pPr>
            <a:lvl4pPr indent="0" eaLnBrk="1" fontAlgn="auto" latinLnBrk="0" hangingPunct="1">
              <a:defRPr>
                <a:solidFill>
                  <a:schemeClr val="tx1"/>
                </a:solidFill>
                <a:latin typeface="Arial" pitchFamily="34" charset="0"/>
                <a:ea typeface="幼圆" panose="02010509060101010101" pitchFamily="49" charset="-122"/>
              </a:defRPr>
            </a:lvl4pPr>
            <a:lvl5pPr indent="0" eaLnBrk="1" fontAlgn="auto" latinLnBrk="0" hangingPunct="1">
              <a:defRPr>
                <a:solidFill>
                  <a:schemeClr val="tx1"/>
                </a:solidFill>
                <a:latin typeface="Arial" pitchFamily="34" charset="0"/>
                <a:ea typeface="幼圆"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5"/>
            </p:custDataLst>
          </p:nvPr>
        </p:nvSpPr>
        <p:spPr/>
        <p:txBody>
          <a:bodyPr/>
          <a:lstStyle>
            <a:lvl1pPr>
              <a:defRPr>
                <a:latin typeface="Arial" pitchFamily="34" charset="0"/>
                <a:ea typeface="幼圆" panose="02010509060101010101" pitchFamily="49" charset="-122"/>
              </a:defRPr>
            </a:lvl1pPr>
          </a:lstStyle>
          <a:p>
            <a:fld id="{760FBDFE-C587-4B4C-A407-44438C67B59E}" type="datetimeFigureOut">
              <a:rPr lang="zh-CN" altLang="en-US" smtClean="0"/>
              <a:pPr/>
              <a:t>2021/1/1</a:t>
            </a:fld>
            <a:endParaRPr lang="zh-CN" altLang="en-US"/>
          </a:p>
        </p:txBody>
      </p:sp>
      <p:sp>
        <p:nvSpPr>
          <p:cNvPr id="5" name="页脚占位符 4"/>
          <p:cNvSpPr>
            <a:spLocks noGrp="1"/>
          </p:cNvSpPr>
          <p:nvPr>
            <p:ph type="ftr" sz="quarter" idx="11"/>
            <p:custDataLst>
              <p:tags r:id="rId6"/>
            </p:custDataLst>
          </p:nvPr>
        </p:nvSpPr>
        <p:spPr/>
        <p:txBody>
          <a:bodyPr/>
          <a:lstStyle>
            <a:lvl1pPr>
              <a:defRPr>
                <a:latin typeface="Arial" pitchFamily="34" charset="0"/>
                <a:ea typeface="幼圆" panose="02010509060101010101" pitchFamily="49" charset="-122"/>
              </a:defRPr>
            </a:lvl1pPr>
          </a:lstStyle>
          <a:p>
            <a:endParaRPr lang="zh-CN" altLang="en-US"/>
          </a:p>
        </p:txBody>
      </p:sp>
      <p:sp>
        <p:nvSpPr>
          <p:cNvPr id="6" name="灯片编号占位符 5"/>
          <p:cNvSpPr>
            <a:spLocks noGrp="1"/>
          </p:cNvSpPr>
          <p:nvPr>
            <p:ph type="sldNum" sz="quarter" idx="12"/>
            <p:custDataLst>
              <p:tags r:id="rId7"/>
            </p:custDataLst>
          </p:nvPr>
        </p:nvSpPr>
        <p:spPr/>
        <p:txBody>
          <a:bodyPr/>
          <a:lstStyle>
            <a:lvl1pPr>
              <a:defRPr>
                <a:latin typeface="Arial" pitchFamily="34" charset="0"/>
                <a:ea typeface="幼圆" panose="02010509060101010101" pitchFamily="49" charset="-122"/>
              </a:defRPr>
            </a:lvl1p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8" cstate="print"/>
          <a:stretch>
            <a:fillRect/>
          </a:stretch>
        </p:blipFill>
        <p:spPr>
          <a:xfrm>
            <a:off x="0" y="0"/>
            <a:ext cx="720090" cy="720090"/>
          </a:xfrm>
          <a:prstGeom prst="rect">
            <a:avLst/>
          </a:prstGeom>
        </p:spPr>
      </p:pic>
      <p:pic>
        <p:nvPicPr>
          <p:cNvPr id="6" name="图片 5"/>
          <p:cNvPicPr/>
          <p:nvPr userDrawn="1">
            <p:custDataLst>
              <p:tags r:id="rId2"/>
            </p:custDataLst>
          </p:nvPr>
        </p:nvPicPr>
        <p:blipFill>
          <a:blip r:embed="rId9" cstate="print"/>
          <a:stretch>
            <a:fillRect/>
          </a:stretch>
        </p:blipFill>
        <p:spPr>
          <a:xfrm>
            <a:off x="11471910" y="0"/>
            <a:ext cx="720090" cy="720090"/>
          </a:xfrm>
          <a:prstGeom prst="rect">
            <a:avLst/>
          </a:prstGeom>
        </p:spPr>
      </p:pic>
      <p:sp>
        <p:nvSpPr>
          <p:cNvPr id="3" name="日期占位符 2"/>
          <p:cNvSpPr>
            <a:spLocks noGrp="1"/>
          </p:cNvSpPr>
          <p:nvPr>
            <p:ph type="dt" sz="half" idx="10"/>
            <p:custDataLst>
              <p:tags r:id="rId3"/>
            </p:custDataLst>
          </p:nvPr>
        </p:nvSpPr>
        <p:spPr/>
        <p:txBody>
          <a:bodyPr/>
          <a:lstStyle>
            <a:lvl1pPr>
              <a:defRPr>
                <a:latin typeface="Arial" pitchFamily="34" charset="0"/>
                <a:ea typeface="幼圆" panose="02010509060101010101" pitchFamily="49" charset="-122"/>
              </a:defRPr>
            </a:lvl1pPr>
          </a:lstStyle>
          <a:p>
            <a:fld id="{760FBDFE-C587-4B4C-A407-44438C67B59E}" type="datetimeFigureOut">
              <a:rPr lang="zh-CN" altLang="en-US" smtClean="0"/>
              <a:pPr/>
              <a:t>2021/1/1</a:t>
            </a:fld>
            <a:endParaRPr lang="zh-CN" altLang="en-US"/>
          </a:p>
        </p:txBody>
      </p:sp>
      <p:sp>
        <p:nvSpPr>
          <p:cNvPr id="4" name="页脚占位符 3"/>
          <p:cNvSpPr>
            <a:spLocks noGrp="1"/>
          </p:cNvSpPr>
          <p:nvPr>
            <p:ph type="ftr" sz="quarter" idx="11"/>
            <p:custDataLst>
              <p:tags r:id="rId4"/>
            </p:custDataLst>
          </p:nvPr>
        </p:nvSpPr>
        <p:spPr/>
        <p:txBody>
          <a:bodyPr/>
          <a:lstStyle>
            <a:lvl1pPr>
              <a:defRPr>
                <a:latin typeface="Arial" pitchFamily="34" charset="0"/>
                <a:ea typeface="幼圆" panose="02010509060101010101" pitchFamily="49" charset="-122"/>
              </a:defRPr>
            </a:lvl1pPr>
          </a:lstStyle>
          <a:p>
            <a:endParaRPr lang="zh-CN" altLang="en-US"/>
          </a:p>
        </p:txBody>
      </p:sp>
      <p:sp>
        <p:nvSpPr>
          <p:cNvPr id="5" name="灯片编号占位符 4"/>
          <p:cNvSpPr>
            <a:spLocks noGrp="1"/>
          </p:cNvSpPr>
          <p:nvPr>
            <p:ph type="sldNum" sz="quarter" idx="12"/>
            <p:custDataLst>
              <p:tags r:id="rId5"/>
            </p:custDataLst>
          </p:nvPr>
        </p:nvSpPr>
        <p:spPr/>
        <p:txBody>
          <a:bodyPr/>
          <a:lstStyle>
            <a:lvl1pPr>
              <a:defRPr>
                <a:latin typeface="Arial" pitchFamily="34" charset="0"/>
                <a:ea typeface="幼圆" panose="02010509060101010101" pitchFamily="49" charset="-122"/>
              </a:defRPr>
            </a:lvl1pPr>
          </a:lstStyle>
          <a:p>
            <a:fld id="{49AE70B2-8BF9-45C0-BB95-33D1B9D3A854}" type="slidenum">
              <a:rPr lang="zh-CN" altLang="en-US" smtClean="0"/>
              <a:pPr/>
              <a:t>‹#›</a:t>
            </a:fld>
            <a:endParaRPr lang="zh-CN" altLang="en-US"/>
          </a:p>
        </p:txBody>
      </p:sp>
      <p:sp>
        <p:nvSpPr>
          <p:cNvPr id="7" name="内容占位符 6"/>
          <p:cNvSpPr>
            <a:spLocks noGrp="1"/>
          </p:cNvSpPr>
          <p:nvPr>
            <p:ph sz="quarter" idx="13"/>
            <p:custDataLst>
              <p:tags r:id="rId6"/>
            </p:custDataLst>
          </p:nvPr>
        </p:nvSpPr>
        <p:spPr>
          <a:xfrm>
            <a:off x="669930" y="952508"/>
            <a:ext cx="10852237" cy="5388907"/>
          </a:xfrm>
        </p:spPr>
        <p:txBody>
          <a:bodyPr/>
          <a:lstStyle>
            <a:lvl1pPr>
              <a:defRPr>
                <a:solidFill>
                  <a:schemeClr val="tx1"/>
                </a:solidFill>
                <a:latin typeface="Arial" pitchFamily="34" charset="0"/>
                <a:ea typeface="幼圆" panose="02010509060101010101" pitchFamily="49" charset="-122"/>
              </a:defRPr>
            </a:lvl1pPr>
            <a:lvl2pPr>
              <a:defRPr>
                <a:solidFill>
                  <a:schemeClr val="tx1"/>
                </a:solidFill>
                <a:latin typeface="Arial" pitchFamily="34" charset="0"/>
                <a:ea typeface="幼圆" panose="02010509060101010101" pitchFamily="49" charset="-122"/>
              </a:defRPr>
            </a:lvl2pPr>
            <a:lvl3pPr>
              <a:defRPr>
                <a:solidFill>
                  <a:schemeClr val="tx1"/>
                </a:solidFill>
                <a:latin typeface="Arial" pitchFamily="34" charset="0"/>
                <a:ea typeface="幼圆" panose="02010509060101010101" pitchFamily="49" charset="-122"/>
              </a:defRPr>
            </a:lvl3pPr>
            <a:lvl4pPr>
              <a:defRPr>
                <a:solidFill>
                  <a:schemeClr val="tx1"/>
                </a:solidFill>
                <a:latin typeface="Arial" pitchFamily="34" charset="0"/>
                <a:ea typeface="幼圆" panose="02010509060101010101" pitchFamily="49" charset="-122"/>
              </a:defRPr>
            </a:lvl4pPr>
            <a:lvl5pPr>
              <a:defRPr>
                <a:solidFill>
                  <a:schemeClr val="tx1"/>
                </a:solidFill>
                <a:latin typeface="Arial" pitchFamily="34" charset="0"/>
                <a:ea typeface="幼圆"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tx2"/>
        </a:solidFill>
        <a:effectLst/>
      </p:bgPr>
    </p:bg>
    <p:spTree>
      <p:nvGrpSpPr>
        <p:cNvPr id="1" name=""/>
        <p:cNvGrpSpPr/>
        <p:nvPr/>
      </p:nvGrpSpPr>
      <p:grpSpPr>
        <a:xfrm>
          <a:off x="0" y="0"/>
          <a:ext cx="0" cy="0"/>
          <a:chOff x="0" y="0"/>
          <a:chExt cx="0" cy="0"/>
        </a:xfrm>
      </p:grpSpPr>
      <p:pic>
        <p:nvPicPr>
          <p:cNvPr id="7" name="图片 6"/>
          <p:cNvPicPr/>
          <p:nvPr userDrawn="1">
            <p:custDataLst>
              <p:tags r:id="rId1"/>
            </p:custDataLst>
          </p:nvPr>
        </p:nvPicPr>
        <p:blipFill>
          <a:blip r:embed="rId12" cstate="print"/>
          <a:stretch>
            <a:fillRect/>
          </a:stretch>
        </p:blipFill>
        <p:spPr>
          <a:xfrm>
            <a:off x="609600" y="474697"/>
            <a:ext cx="5486400" cy="5486400"/>
          </a:xfrm>
          <a:prstGeom prst="rect">
            <a:avLst/>
          </a:prstGeom>
        </p:spPr>
      </p:pic>
      <p:pic>
        <p:nvPicPr>
          <p:cNvPr id="6" name="图片 5"/>
          <p:cNvPicPr/>
          <p:nvPr userDrawn="1">
            <p:custDataLst>
              <p:tags r:id="rId2"/>
            </p:custDataLst>
          </p:nvPr>
        </p:nvPicPr>
        <p:blipFill>
          <a:blip r:embed="rId13" cstate="print"/>
          <a:stretch>
            <a:fillRect/>
          </a:stretch>
        </p:blipFill>
        <p:spPr>
          <a:xfrm>
            <a:off x="11471910" y="0"/>
            <a:ext cx="720090" cy="720090"/>
          </a:xfrm>
          <a:prstGeom prst="rect">
            <a:avLst/>
          </a:prstGeom>
        </p:spPr>
      </p:pic>
      <p:sp>
        <p:nvSpPr>
          <p:cNvPr id="3" name="日期占位符 2"/>
          <p:cNvSpPr>
            <a:spLocks noGrp="1"/>
          </p:cNvSpPr>
          <p:nvPr>
            <p:ph type="dt" sz="half" idx="10"/>
            <p:custDataLst>
              <p:tags r:id="rId3"/>
            </p:custDataLst>
          </p:nvPr>
        </p:nvSpPr>
        <p:spPr/>
        <p:txBody>
          <a:bodyPr/>
          <a:lstStyle>
            <a:lvl1pPr>
              <a:defRPr>
                <a:latin typeface="Arial" pitchFamily="34" charset="0"/>
                <a:ea typeface="幼圆" panose="02010509060101010101" pitchFamily="49" charset="-122"/>
              </a:defRPr>
            </a:lvl1pPr>
          </a:lstStyle>
          <a:p>
            <a:fld id="{760FBDFE-C587-4B4C-A407-44438C67B59E}" type="datetimeFigureOut">
              <a:rPr lang="zh-CN" altLang="en-US" smtClean="0"/>
              <a:pPr/>
              <a:t>2021/1/1</a:t>
            </a:fld>
            <a:endParaRPr lang="zh-CN" altLang="en-US"/>
          </a:p>
        </p:txBody>
      </p:sp>
      <p:sp>
        <p:nvSpPr>
          <p:cNvPr id="4" name="页脚占位符 3"/>
          <p:cNvSpPr>
            <a:spLocks noGrp="1"/>
          </p:cNvSpPr>
          <p:nvPr>
            <p:ph type="ftr" sz="quarter" idx="11"/>
            <p:custDataLst>
              <p:tags r:id="rId4"/>
            </p:custDataLst>
          </p:nvPr>
        </p:nvSpPr>
        <p:spPr/>
        <p:txBody>
          <a:bodyPr/>
          <a:lstStyle>
            <a:lvl1pPr>
              <a:defRPr>
                <a:latin typeface="Arial" pitchFamily="34" charset="0"/>
                <a:ea typeface="幼圆" panose="02010509060101010101" pitchFamily="49" charset="-122"/>
              </a:defRPr>
            </a:lvl1pPr>
          </a:lstStyle>
          <a:p>
            <a:endParaRPr lang="zh-CN" altLang="en-US"/>
          </a:p>
        </p:txBody>
      </p:sp>
      <p:sp>
        <p:nvSpPr>
          <p:cNvPr id="5" name="灯片编号占位符 4"/>
          <p:cNvSpPr>
            <a:spLocks noGrp="1"/>
          </p:cNvSpPr>
          <p:nvPr>
            <p:ph type="sldNum" sz="quarter" idx="12"/>
            <p:custDataLst>
              <p:tags r:id="rId5"/>
            </p:custDataLst>
          </p:nvPr>
        </p:nvSpPr>
        <p:spPr/>
        <p:txBody>
          <a:bodyPr/>
          <a:lstStyle>
            <a:lvl1pPr>
              <a:defRPr>
                <a:latin typeface="Arial" pitchFamily="34" charset="0"/>
                <a:ea typeface="幼圆" panose="02010509060101010101" pitchFamily="49" charset="-122"/>
              </a:defRPr>
            </a:lvl1pPr>
          </a:lstStyle>
          <a:p>
            <a:fld id="{49AE70B2-8BF9-45C0-BB95-33D1B9D3A854}" type="slidenum">
              <a:rPr lang="zh-CN" altLang="en-US" smtClean="0"/>
              <a:pPr/>
              <a:t>‹#›</a:t>
            </a:fld>
            <a:endParaRPr lang="zh-CN" altLang="en-US"/>
          </a:p>
        </p:txBody>
      </p:sp>
      <p:sp>
        <p:nvSpPr>
          <p:cNvPr id="8" name="标题 7"/>
          <p:cNvSpPr>
            <a:spLocks noGrp="1"/>
          </p:cNvSpPr>
          <p:nvPr>
            <p:ph type="title" idx="14" hasCustomPrompt="1"/>
            <p:custDataLst>
              <p:tags r:id="rId6"/>
            </p:custDataLst>
          </p:nvPr>
        </p:nvSpPr>
        <p:spPr>
          <a:xfrm>
            <a:off x="6705600" y="2296971"/>
            <a:ext cx="4359910" cy="1172210"/>
          </a:xfrm>
        </p:spPr>
        <p:txBody>
          <a:bodyPr vert="horz" lIns="0" tIns="0" rIns="0" bIns="0" rtlCol="0" anchor="b" anchorCtr="0">
            <a:normAutofit/>
          </a:bodyPr>
          <a:lstStyle>
            <a:lvl1pPr>
              <a:defRPr lang="zh-CN" altLang="en-US" sz="6600" b="0" spc="700" baseline="0">
                <a:ln>
                  <a:noFill/>
                </a:ln>
                <a:solidFill>
                  <a:schemeClr val="tx1">
                    <a:lumMod val="85000"/>
                    <a:lumOff val="15000"/>
                  </a:schemeClr>
                </a:solidFill>
                <a:effectLst/>
                <a:uLnTx/>
                <a:latin typeface="Arial" pitchFamily="34" charset="0"/>
                <a:ea typeface="汉仪乐喵体W" panose="00020600040101010101" pitchFamily="18" charset="-122"/>
              </a:defRPr>
            </a:lvl1pPr>
          </a:lstStyle>
          <a:p>
            <a:pPr marL="0" lvl="0">
              <a:spcAft>
                <a:spcPct val="0"/>
              </a:spcAft>
              <a:buClrTx/>
              <a:buSzTx/>
              <a:buFontTx/>
            </a:pPr>
            <a:r>
              <a:rPr lang="zh-CN" altLang="en-US"/>
              <a:t>编辑标题</a:t>
            </a:r>
          </a:p>
        </p:txBody>
      </p:sp>
      <p:sp>
        <p:nvSpPr>
          <p:cNvPr id="9" name="文本占位符 8"/>
          <p:cNvSpPr>
            <a:spLocks noGrp="1"/>
          </p:cNvSpPr>
          <p:nvPr>
            <p:ph type="body" sz="quarter" idx="15" hasCustomPrompt="1"/>
            <p:custDataLst>
              <p:tags r:id="rId7"/>
            </p:custDataLst>
          </p:nvPr>
        </p:nvSpPr>
        <p:spPr>
          <a:xfrm>
            <a:off x="6713220" y="3673652"/>
            <a:ext cx="4352290" cy="370205"/>
          </a:xfrm>
          <a:prstGeom prst="rect">
            <a:avLst/>
          </a:prstGeom>
        </p:spPr>
        <p:txBody>
          <a:bodyPr vert="horz" lIns="0" tIns="0" rIns="0" bIns="0" rtlCol="0">
            <a:normAutofit/>
          </a:bodyPr>
          <a:lstStyle>
            <a:lvl1pPr marL="0" indent="0">
              <a:buNone/>
              <a:defRPr kumimoji="0" lang="zh-CN" altLang="en-US" sz="2000" b="0" i="0" spc="200">
                <a:ln>
                  <a:noFill/>
                </a:ln>
                <a:solidFill>
                  <a:schemeClr val="tx1">
                    <a:lumMod val="65000"/>
                    <a:lumOff val="35000"/>
                  </a:schemeClr>
                </a:solidFill>
                <a:effectLst/>
                <a:uLnTx/>
                <a:latin typeface="Arial" pitchFamily="34" charset="0"/>
                <a:ea typeface="幼圆" panose="02010509060101010101" pitchFamily="49" charset="-122"/>
              </a:defRPr>
            </a:lvl1pPr>
          </a:lstStyle>
          <a:p>
            <a:pPr marL="228600" marR="0" lvl="0" indent="-228600">
              <a:lnSpc>
                <a:spcPct val="100000"/>
              </a:lnSpc>
              <a:spcAft>
                <a:spcPct val="0"/>
              </a:spcAft>
              <a:buClrTx/>
              <a:buSzTx/>
            </a:pPr>
            <a:r>
              <a:rPr lang="zh-CN" altLang="en-US"/>
              <a:t>单击此处编辑副标题</a:t>
            </a:r>
          </a:p>
        </p:txBody>
      </p:sp>
      <p:cxnSp>
        <p:nvCxnSpPr>
          <p:cNvPr id="12" name="直接连接符 11"/>
          <p:cNvCxnSpPr/>
          <p:nvPr userDrawn="1">
            <p:custDataLst>
              <p:tags r:id="rId8"/>
            </p:custDataLst>
          </p:nvPr>
        </p:nvCxnSpPr>
        <p:spPr>
          <a:xfrm>
            <a:off x="6682105" y="4228641"/>
            <a:ext cx="438277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4" name="文本占位符 13"/>
          <p:cNvSpPr>
            <a:spLocks noGrp="1"/>
          </p:cNvSpPr>
          <p:nvPr>
            <p:ph type="body" sz="quarter" idx="16" hasCustomPrompt="1"/>
            <p:custDataLst>
              <p:tags r:id="rId9"/>
            </p:custDataLst>
          </p:nvPr>
        </p:nvSpPr>
        <p:spPr>
          <a:xfrm>
            <a:off x="6713220" y="4310701"/>
            <a:ext cx="1646237" cy="438150"/>
          </a:xfrm>
        </p:spPr>
        <p:txBody>
          <a:bodyPr/>
          <a:lstStyle>
            <a:lvl1pPr marL="0" indent="0">
              <a:buNone/>
              <a:defRPr/>
            </a:lvl1pPr>
          </a:lstStyle>
          <a:p>
            <a:pPr lvl="0"/>
            <a:r>
              <a:rPr lang="zh-CN" altLang="en-US"/>
              <a:t>编辑文本</a:t>
            </a:r>
          </a:p>
        </p:txBody>
      </p:sp>
      <p:sp>
        <p:nvSpPr>
          <p:cNvPr id="16" name="文本占位符 15"/>
          <p:cNvSpPr>
            <a:spLocks noGrp="1"/>
          </p:cNvSpPr>
          <p:nvPr>
            <p:ph type="body" sz="quarter" idx="17" hasCustomPrompt="1"/>
            <p:custDataLst>
              <p:tags r:id="rId10"/>
            </p:custDataLst>
          </p:nvPr>
        </p:nvSpPr>
        <p:spPr>
          <a:xfrm>
            <a:off x="6713220" y="4803317"/>
            <a:ext cx="1638616" cy="438144"/>
          </a:xfrm>
        </p:spPr>
        <p:txBody>
          <a:bodyPr/>
          <a:lstStyle>
            <a:lvl1pPr marL="0" indent="0">
              <a:buNone/>
              <a:defRPr/>
            </a:lvl1pPr>
          </a:lstStyle>
          <a:p>
            <a:pPr lvl="0"/>
            <a:r>
              <a:rPr lang="zh-CN" altLang="en-US"/>
              <a:t>编辑文本</a:t>
            </a:r>
          </a:p>
        </p:txBody>
      </p:sp>
    </p:spTree>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通用">
    <p:spTree>
      <p:nvGrpSpPr>
        <p:cNvPr id="1" name=""/>
        <p:cNvGrpSpPr/>
        <p:nvPr/>
      </p:nvGrpSpPr>
      <p:grpSpPr>
        <a:xfrm>
          <a:off x="0" y="0"/>
          <a:ext cx="0" cy="0"/>
          <a:chOff x="0" y="0"/>
          <a:chExt cx="0" cy="0"/>
        </a:xfrm>
      </p:grpSpPr>
      <p:grpSp>
        <p:nvGrpSpPr>
          <p:cNvPr id="8" name="组合 7"/>
          <p:cNvGrpSpPr/>
          <p:nvPr userDrawn="1">
            <p:custDataLst>
              <p:tags r:id="rId1"/>
            </p:custDataLst>
          </p:nvPr>
        </p:nvGrpSpPr>
        <p:grpSpPr>
          <a:xfrm>
            <a:off x="0" y="0"/>
            <a:ext cx="12192000" cy="720090"/>
            <a:chOff x="0" y="0"/>
            <a:chExt cx="12192000" cy="720090"/>
          </a:xfrm>
        </p:grpSpPr>
        <p:pic>
          <p:nvPicPr>
            <p:cNvPr id="7" name="图片 6"/>
            <p:cNvPicPr/>
            <p:nvPr userDrawn="1">
              <p:custDataLst>
                <p:tags r:id="rId6"/>
              </p:custDataLst>
            </p:nvPr>
          </p:nvPicPr>
          <p:blipFill>
            <a:blip r:embed="rId9" cstate="print"/>
            <a:stretch>
              <a:fillRect/>
            </a:stretch>
          </p:blipFill>
          <p:spPr>
            <a:xfrm>
              <a:off x="0" y="0"/>
              <a:ext cx="720090" cy="720090"/>
            </a:xfrm>
            <a:prstGeom prst="rect">
              <a:avLst/>
            </a:prstGeom>
          </p:spPr>
        </p:pic>
        <p:pic>
          <p:nvPicPr>
            <p:cNvPr id="6" name="图片 5"/>
            <p:cNvPicPr/>
            <p:nvPr userDrawn="1">
              <p:custDataLst>
                <p:tags r:id="rId7"/>
              </p:custDataLst>
            </p:nvPr>
          </p:nvPicPr>
          <p:blipFill>
            <a:blip r:embed="rId10" cstate="print"/>
            <a:stretch>
              <a:fillRect/>
            </a:stretch>
          </p:blipFill>
          <p:spPr>
            <a:xfrm>
              <a:off x="11471910" y="0"/>
              <a:ext cx="720090" cy="720090"/>
            </a:xfrm>
            <a:prstGeom prst="rect">
              <a:avLst/>
            </a:prstGeom>
          </p:spPr>
        </p:pic>
      </p:grpSp>
      <p:sp>
        <p:nvSpPr>
          <p:cNvPr id="2" name="标题 1"/>
          <p:cNvSpPr>
            <a:spLocks noGrp="1"/>
          </p:cNvSpPr>
          <p:nvPr>
            <p:ph type="title"/>
            <p:custDataLst>
              <p:tags r:id="rId2"/>
            </p:custDataLst>
          </p:nvPr>
        </p:nvSpPr>
        <p:spPr/>
        <p:txBody>
          <a:bodyPr/>
          <a:lstStyle>
            <a:lvl1pPr>
              <a:defRPr b="0" baseline="0">
                <a:solidFill>
                  <a:schemeClr val="tx1"/>
                </a:solidFill>
                <a:latin typeface="Arial" pitchFamily="34" charset="0"/>
                <a:ea typeface="幼圆" panose="02010509060101010101" pitchFamily="49" charset="-122"/>
              </a:defRPr>
            </a:lvl1pPr>
          </a:lstStyle>
          <a:p>
            <a:r>
              <a:rPr lang="zh-CN" altLang="en-US"/>
              <a:t>单击此处编辑母版标题样式</a:t>
            </a:r>
          </a:p>
        </p:txBody>
      </p:sp>
      <p:sp>
        <p:nvSpPr>
          <p:cNvPr id="3" name="日期占位符 2"/>
          <p:cNvSpPr>
            <a:spLocks noGrp="1"/>
          </p:cNvSpPr>
          <p:nvPr>
            <p:ph type="dt" sz="half" idx="10"/>
            <p:custDataLst>
              <p:tags r:id="rId3"/>
            </p:custDataLst>
          </p:nvPr>
        </p:nvSpPr>
        <p:spPr/>
        <p:txBody>
          <a:bodyPr/>
          <a:lstStyle>
            <a:lvl1pPr>
              <a:defRPr>
                <a:latin typeface="Arial" pitchFamily="34" charset="0"/>
                <a:ea typeface="幼圆" panose="02010509060101010101" pitchFamily="49" charset="-122"/>
              </a:defRPr>
            </a:lvl1pPr>
          </a:lstStyle>
          <a:p>
            <a:fld id="{760FBDFE-C587-4B4C-A407-44438C67B59E}" type="datetimeFigureOut">
              <a:rPr lang="zh-CN" altLang="en-US" smtClean="0"/>
              <a:pPr/>
              <a:t>2021/1/1</a:t>
            </a:fld>
            <a:endParaRPr lang="zh-CN" altLang="en-US"/>
          </a:p>
        </p:txBody>
      </p:sp>
      <p:sp>
        <p:nvSpPr>
          <p:cNvPr id="4" name="页脚占位符 3"/>
          <p:cNvSpPr>
            <a:spLocks noGrp="1"/>
          </p:cNvSpPr>
          <p:nvPr>
            <p:ph type="ftr" sz="quarter" idx="11"/>
            <p:custDataLst>
              <p:tags r:id="rId4"/>
            </p:custDataLst>
          </p:nvPr>
        </p:nvSpPr>
        <p:spPr/>
        <p:txBody>
          <a:bodyPr/>
          <a:lstStyle>
            <a:lvl1pPr>
              <a:defRPr>
                <a:latin typeface="Arial" pitchFamily="34" charset="0"/>
                <a:ea typeface="幼圆" panose="02010509060101010101" pitchFamily="49" charset="-122"/>
              </a:defRPr>
            </a:lvl1pPr>
          </a:lstStyle>
          <a:p>
            <a:endParaRPr lang="zh-CN" altLang="en-US"/>
          </a:p>
        </p:txBody>
      </p:sp>
      <p:sp>
        <p:nvSpPr>
          <p:cNvPr id="5" name="灯片编号占位符 4"/>
          <p:cNvSpPr>
            <a:spLocks noGrp="1"/>
          </p:cNvSpPr>
          <p:nvPr>
            <p:ph type="sldNum" sz="quarter" idx="12"/>
            <p:custDataLst>
              <p:tags r:id="rId5"/>
            </p:custDataLst>
          </p:nvPr>
        </p:nvSpPr>
        <p:spPr/>
        <p:txBody>
          <a:bodyPr/>
          <a:lstStyle>
            <a:lvl1pPr>
              <a:defRPr>
                <a:latin typeface="Arial" pitchFamily="34" charset="0"/>
                <a:ea typeface="幼圆" panose="02010509060101010101" pitchFamily="49" charset="-122"/>
              </a:defRPr>
            </a:lvl1p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相框">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292075" y="303809"/>
            <a:ext cx="11607851" cy="6250382"/>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userDrawn="1">
            <p:custDataLst>
              <p:tags r:id="rId2"/>
            </p:custDataLst>
          </p:nvPr>
        </p:nvGrpSpPr>
        <p:grpSpPr>
          <a:xfrm>
            <a:off x="0" y="0"/>
            <a:ext cx="12192000" cy="720090"/>
            <a:chOff x="0" y="0"/>
            <a:chExt cx="12192000" cy="720090"/>
          </a:xfrm>
        </p:grpSpPr>
        <p:pic>
          <p:nvPicPr>
            <p:cNvPr id="9" name="图片 8"/>
            <p:cNvPicPr/>
            <p:nvPr userDrawn="1">
              <p:custDataLst>
                <p:tags r:id="rId8"/>
              </p:custDataLst>
            </p:nvPr>
          </p:nvPicPr>
          <p:blipFill>
            <a:blip r:embed="rId11" cstate="print"/>
            <a:stretch>
              <a:fillRect/>
            </a:stretch>
          </p:blipFill>
          <p:spPr>
            <a:xfrm>
              <a:off x="0" y="0"/>
              <a:ext cx="720090" cy="720090"/>
            </a:xfrm>
            <a:prstGeom prst="rect">
              <a:avLst/>
            </a:prstGeom>
          </p:spPr>
        </p:pic>
        <p:pic>
          <p:nvPicPr>
            <p:cNvPr id="8" name="图片 7"/>
            <p:cNvPicPr/>
            <p:nvPr userDrawn="1">
              <p:custDataLst>
                <p:tags r:id="rId9"/>
              </p:custDataLst>
            </p:nvPr>
          </p:nvPicPr>
          <p:blipFill>
            <a:blip r:embed="rId12" cstate="print"/>
            <a:stretch>
              <a:fillRect/>
            </a:stretch>
          </p:blipFill>
          <p:spPr>
            <a:xfrm>
              <a:off x="11471910" y="0"/>
              <a:ext cx="720090" cy="720090"/>
            </a:xfrm>
            <a:prstGeom prst="rect">
              <a:avLst/>
            </a:prstGeom>
          </p:spPr>
        </p:pic>
      </p:grpSp>
      <p:sp>
        <p:nvSpPr>
          <p:cNvPr id="2" name="标题 1"/>
          <p:cNvSpPr>
            <a:spLocks noGrp="1"/>
          </p:cNvSpPr>
          <p:nvPr>
            <p:ph type="title" hasCustomPrompt="1"/>
            <p:custDataLst>
              <p:tags r:id="rId3"/>
            </p:custDataLst>
          </p:nvPr>
        </p:nvSpPr>
        <p:spPr>
          <a:xfrm>
            <a:off x="1281600" y="1249200"/>
            <a:ext cx="9626400" cy="723600"/>
          </a:xfrm>
        </p:spPr>
        <p:txBody>
          <a:bodyPr anchor="ctr"/>
          <a:lstStyle>
            <a:lvl1pPr>
              <a:defRPr sz="3200" b="0" baseline="0">
                <a:solidFill>
                  <a:schemeClr val="tx1"/>
                </a:solidFill>
                <a:latin typeface="Arial" pitchFamily="34" charset="0"/>
                <a:ea typeface="幼圆" panose="02010509060101010101" pitchFamily="49" charset="-122"/>
              </a:defRPr>
            </a:lvl1pPr>
          </a:lstStyle>
          <a:p>
            <a:r>
              <a:rPr lang="zh-CN" altLang="en-US"/>
              <a:t>单击此处编辑标题</a:t>
            </a:r>
          </a:p>
        </p:txBody>
      </p:sp>
      <p:sp>
        <p:nvSpPr>
          <p:cNvPr id="7" name="内容占位符 6"/>
          <p:cNvSpPr>
            <a:spLocks noGrp="1"/>
          </p:cNvSpPr>
          <p:nvPr>
            <p:ph sz="quarter" idx="13"/>
            <p:custDataLst>
              <p:tags r:id="rId4"/>
            </p:custDataLst>
          </p:nvPr>
        </p:nvSpPr>
        <p:spPr>
          <a:xfrm>
            <a:off x="1281113" y="2163600"/>
            <a:ext cx="9626600" cy="3445200"/>
          </a:xfrm>
        </p:spPr>
        <p:txBody>
          <a:bodyPr/>
          <a:lstStyle>
            <a:lvl1pPr>
              <a:defRPr baseline="0">
                <a:solidFill>
                  <a:schemeClr val="tx1"/>
                </a:solidFill>
                <a:latin typeface="Arial" pitchFamily="34" charset="0"/>
                <a:ea typeface="幼圆" panose="02010509060101010101" pitchFamily="49" charset="-122"/>
              </a:defRPr>
            </a:lvl1pPr>
            <a:lvl2pPr>
              <a:defRPr baseline="0">
                <a:solidFill>
                  <a:schemeClr val="tx1"/>
                </a:solidFill>
                <a:latin typeface="Arial" pitchFamily="34" charset="0"/>
                <a:ea typeface="幼圆" panose="02010509060101010101" pitchFamily="49" charset="-122"/>
              </a:defRPr>
            </a:lvl2pPr>
            <a:lvl3pPr>
              <a:defRPr baseline="0">
                <a:solidFill>
                  <a:schemeClr val="tx1"/>
                </a:solidFill>
                <a:latin typeface="Arial" pitchFamily="34" charset="0"/>
                <a:ea typeface="幼圆" panose="02010509060101010101" pitchFamily="49" charset="-122"/>
              </a:defRPr>
            </a:lvl3pPr>
            <a:lvl4pPr>
              <a:defRPr baseline="0">
                <a:solidFill>
                  <a:schemeClr val="tx1"/>
                </a:solidFill>
                <a:latin typeface="Arial" pitchFamily="34" charset="0"/>
                <a:ea typeface="幼圆" panose="02010509060101010101" pitchFamily="49" charset="-122"/>
              </a:defRPr>
            </a:lvl4pPr>
            <a:lvl5pPr>
              <a:defRPr baseline="0">
                <a:solidFill>
                  <a:schemeClr val="tx1"/>
                </a:solidFill>
                <a:latin typeface="Arial" pitchFamily="34" charset="0"/>
                <a:ea typeface="幼圆"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 name="日期占位符 2"/>
          <p:cNvSpPr>
            <a:spLocks noGrp="1"/>
          </p:cNvSpPr>
          <p:nvPr>
            <p:ph type="dt" sz="half" idx="10"/>
            <p:custDataLst>
              <p:tags r:id="rId5"/>
            </p:custDataLst>
          </p:nvPr>
        </p:nvSpPr>
        <p:spPr/>
        <p:txBody>
          <a:bodyPr/>
          <a:lstStyle>
            <a:lvl1pPr>
              <a:defRPr>
                <a:latin typeface="Arial" pitchFamily="34" charset="0"/>
                <a:ea typeface="幼圆" panose="02010509060101010101" pitchFamily="49" charset="-122"/>
              </a:defRPr>
            </a:lvl1pPr>
          </a:lstStyle>
          <a:p>
            <a:fld id="{760FBDFE-C587-4B4C-A407-44438C67B59E}" type="datetimeFigureOut">
              <a:rPr lang="zh-CN" altLang="en-US" smtClean="0"/>
              <a:pPr/>
              <a:t>2021/1/1</a:t>
            </a:fld>
            <a:endParaRPr lang="zh-CN" altLang="en-US"/>
          </a:p>
        </p:txBody>
      </p:sp>
      <p:sp>
        <p:nvSpPr>
          <p:cNvPr id="4" name="页脚占位符 3"/>
          <p:cNvSpPr>
            <a:spLocks noGrp="1"/>
          </p:cNvSpPr>
          <p:nvPr>
            <p:ph type="ftr" sz="quarter" idx="11"/>
            <p:custDataLst>
              <p:tags r:id="rId6"/>
            </p:custDataLst>
          </p:nvPr>
        </p:nvSpPr>
        <p:spPr/>
        <p:txBody>
          <a:bodyPr/>
          <a:lstStyle>
            <a:lvl1pPr>
              <a:defRPr>
                <a:latin typeface="Arial" pitchFamily="34" charset="0"/>
                <a:ea typeface="幼圆" panose="02010509060101010101" pitchFamily="49" charset="-122"/>
              </a:defRPr>
            </a:lvl1pPr>
          </a:lstStyle>
          <a:p>
            <a:endParaRPr lang="zh-CN" altLang="en-US"/>
          </a:p>
        </p:txBody>
      </p:sp>
      <p:sp>
        <p:nvSpPr>
          <p:cNvPr id="5" name="灯片编号占位符 4"/>
          <p:cNvSpPr>
            <a:spLocks noGrp="1"/>
          </p:cNvSpPr>
          <p:nvPr>
            <p:ph type="sldNum" sz="quarter" idx="12"/>
            <p:custDataLst>
              <p:tags r:id="rId7"/>
            </p:custDataLst>
          </p:nvPr>
        </p:nvSpPr>
        <p:spPr/>
        <p:txBody>
          <a:bodyPr/>
          <a:lstStyle>
            <a:lvl1pPr>
              <a:defRPr>
                <a:latin typeface="Arial" pitchFamily="34" charset="0"/>
                <a:ea typeface="幼圆" panose="02010509060101010101" pitchFamily="49" charset="-122"/>
              </a:defRPr>
            </a:lvl1p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左右">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0" y="0"/>
            <a:ext cx="4824603" cy="68580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p:nvPr userDrawn="1">
            <p:custDataLst>
              <p:tags r:id="rId2"/>
            </p:custDataLst>
          </p:nvPr>
        </p:nvPicPr>
        <p:blipFill>
          <a:blip r:embed="rId10" cstate="print"/>
          <a:stretch>
            <a:fillRect/>
          </a:stretch>
        </p:blipFill>
        <p:spPr>
          <a:xfrm>
            <a:off x="11471910" y="0"/>
            <a:ext cx="720090" cy="720090"/>
          </a:xfrm>
          <a:prstGeom prst="rect">
            <a:avLst/>
          </a:prstGeom>
        </p:spPr>
      </p:pic>
      <p:sp>
        <p:nvSpPr>
          <p:cNvPr id="2" name="标题 1"/>
          <p:cNvSpPr>
            <a:spLocks noGrp="1"/>
          </p:cNvSpPr>
          <p:nvPr>
            <p:ph type="title" hasCustomPrompt="1"/>
            <p:custDataLst>
              <p:tags r:id="rId3"/>
            </p:custDataLst>
          </p:nvPr>
        </p:nvSpPr>
        <p:spPr>
          <a:xfrm>
            <a:off x="583200" y="770400"/>
            <a:ext cx="3960000" cy="882000"/>
          </a:xfrm>
        </p:spPr>
        <p:txBody>
          <a:bodyPr anchor="ctr" anchorCtr="0"/>
          <a:lstStyle>
            <a:lvl1pPr>
              <a:defRPr sz="3600" b="0" baseline="0">
                <a:solidFill>
                  <a:schemeClr val="tx1"/>
                </a:solidFill>
                <a:latin typeface="Arial" pitchFamily="34" charset="0"/>
                <a:ea typeface="幼圆" panose="02010509060101010101" pitchFamily="49" charset="-122"/>
              </a:defRPr>
            </a:lvl1pPr>
          </a:lstStyle>
          <a:p>
            <a:r>
              <a:rPr lang="zh-CN" altLang="en-US"/>
              <a:t>单击编辑标题</a:t>
            </a:r>
          </a:p>
        </p:txBody>
      </p:sp>
      <p:sp>
        <p:nvSpPr>
          <p:cNvPr id="3" name="日期占位符 2"/>
          <p:cNvSpPr>
            <a:spLocks noGrp="1"/>
          </p:cNvSpPr>
          <p:nvPr>
            <p:ph type="dt" sz="half" idx="10"/>
            <p:custDataLst>
              <p:tags r:id="rId4"/>
            </p:custDataLst>
          </p:nvPr>
        </p:nvSpPr>
        <p:spPr/>
        <p:txBody>
          <a:bodyPr/>
          <a:lstStyle>
            <a:lvl1pPr>
              <a:defRPr>
                <a:latin typeface="Arial" pitchFamily="34" charset="0"/>
                <a:ea typeface="幼圆" panose="02010509060101010101" pitchFamily="49" charset="-122"/>
              </a:defRPr>
            </a:lvl1pPr>
          </a:lstStyle>
          <a:p>
            <a:fld id="{760FBDFE-C587-4B4C-A407-44438C67B59E}" type="datetimeFigureOut">
              <a:rPr lang="zh-CN" altLang="en-US" smtClean="0"/>
              <a:pPr/>
              <a:t>2021/1/1</a:t>
            </a:fld>
            <a:endParaRPr lang="zh-CN" altLang="en-US"/>
          </a:p>
        </p:txBody>
      </p:sp>
      <p:sp>
        <p:nvSpPr>
          <p:cNvPr id="4" name="页脚占位符 3"/>
          <p:cNvSpPr>
            <a:spLocks noGrp="1"/>
          </p:cNvSpPr>
          <p:nvPr>
            <p:ph type="ftr" sz="quarter" idx="11"/>
            <p:custDataLst>
              <p:tags r:id="rId5"/>
            </p:custDataLst>
          </p:nvPr>
        </p:nvSpPr>
        <p:spPr/>
        <p:txBody>
          <a:bodyPr/>
          <a:lstStyle>
            <a:lvl1pPr>
              <a:defRPr>
                <a:latin typeface="Arial" pitchFamily="34" charset="0"/>
                <a:ea typeface="幼圆" panose="02010509060101010101" pitchFamily="49" charset="-122"/>
              </a:defRPr>
            </a:lvl1pPr>
          </a:lstStyle>
          <a:p>
            <a:endParaRPr lang="zh-CN" altLang="en-US"/>
          </a:p>
        </p:txBody>
      </p:sp>
      <p:sp>
        <p:nvSpPr>
          <p:cNvPr id="5" name="灯片编号占位符 4"/>
          <p:cNvSpPr>
            <a:spLocks noGrp="1"/>
          </p:cNvSpPr>
          <p:nvPr>
            <p:ph type="sldNum" sz="quarter" idx="12"/>
            <p:custDataLst>
              <p:tags r:id="rId6"/>
            </p:custDataLst>
          </p:nvPr>
        </p:nvSpPr>
        <p:spPr/>
        <p:txBody>
          <a:bodyPr/>
          <a:lstStyle>
            <a:lvl1pPr>
              <a:defRPr>
                <a:latin typeface="Arial" pitchFamily="34" charset="0"/>
                <a:ea typeface="幼圆" panose="02010509060101010101" pitchFamily="49" charset="-122"/>
              </a:defRPr>
            </a:lvl1pPr>
          </a:lstStyle>
          <a:p>
            <a:fld id="{49AE70B2-8BF9-45C0-BB95-33D1B9D3A854}" type="slidenum">
              <a:rPr lang="zh-CN" altLang="en-US" smtClean="0"/>
              <a:pPr/>
              <a:t>‹#›</a:t>
            </a:fld>
            <a:endParaRPr lang="zh-CN" altLang="en-US"/>
          </a:p>
        </p:txBody>
      </p:sp>
      <p:sp>
        <p:nvSpPr>
          <p:cNvPr id="7" name="文本占位符 6"/>
          <p:cNvSpPr>
            <a:spLocks noGrp="1"/>
          </p:cNvSpPr>
          <p:nvPr>
            <p:ph type="body" sz="quarter" idx="13"/>
            <p:custDataLst>
              <p:tags r:id="rId7"/>
            </p:custDataLst>
          </p:nvPr>
        </p:nvSpPr>
        <p:spPr>
          <a:xfrm>
            <a:off x="586800" y="1764000"/>
            <a:ext cx="3956400" cy="4093200"/>
          </a:xfrm>
        </p:spPr>
        <p:txBody>
          <a:bodyPr/>
          <a:lstStyle>
            <a:lvl1pPr>
              <a:defRPr baseline="0">
                <a:solidFill>
                  <a:schemeClr val="tx1"/>
                </a:solidFill>
                <a:latin typeface="Arial" pitchFamily="34" charset="0"/>
                <a:ea typeface="幼圆" panose="02010509060101010101" pitchFamily="49" charset="-122"/>
              </a:defRPr>
            </a:lvl1pPr>
            <a:lvl2pPr>
              <a:defRPr baseline="0">
                <a:solidFill>
                  <a:schemeClr val="tx1"/>
                </a:solidFill>
                <a:latin typeface="Arial" pitchFamily="34" charset="0"/>
                <a:ea typeface="幼圆" panose="02010509060101010101" pitchFamily="49" charset="-122"/>
              </a:defRPr>
            </a:lvl2pPr>
            <a:lvl3pPr>
              <a:defRPr baseline="0">
                <a:solidFill>
                  <a:schemeClr val="tx1"/>
                </a:solidFill>
                <a:latin typeface="Arial" pitchFamily="34" charset="0"/>
                <a:ea typeface="幼圆" panose="02010509060101010101" pitchFamily="49" charset="-122"/>
              </a:defRPr>
            </a:lvl3pPr>
            <a:lvl4pPr>
              <a:defRPr baseline="0">
                <a:solidFill>
                  <a:schemeClr val="tx1"/>
                </a:solidFill>
                <a:latin typeface="Arial" pitchFamily="34" charset="0"/>
                <a:ea typeface="幼圆" panose="02010509060101010101" pitchFamily="49" charset="-122"/>
              </a:defRPr>
            </a:lvl4pPr>
            <a:lvl5pPr>
              <a:defRPr baseline="0">
                <a:solidFill>
                  <a:schemeClr val="tx1"/>
                </a:solidFill>
                <a:latin typeface="Arial" pitchFamily="34" charset="0"/>
                <a:ea typeface="幼圆"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内容占位符 8"/>
          <p:cNvSpPr>
            <a:spLocks noGrp="1"/>
          </p:cNvSpPr>
          <p:nvPr>
            <p:ph sz="quarter" idx="14"/>
            <p:custDataLst>
              <p:tags r:id="rId8"/>
            </p:custDataLst>
          </p:nvPr>
        </p:nvSpPr>
        <p:spPr>
          <a:xfrm>
            <a:off x="5101200" y="769938"/>
            <a:ext cx="6480000" cy="5087937"/>
          </a:xfrm>
        </p:spPr>
        <p:txBody>
          <a:bodyPr/>
          <a:lstStyle>
            <a:lvl1pPr>
              <a:defRPr baseline="0">
                <a:solidFill>
                  <a:schemeClr val="tx1"/>
                </a:solidFill>
                <a:latin typeface="Arial" pitchFamily="34" charset="0"/>
                <a:ea typeface="幼圆" panose="02010509060101010101" pitchFamily="49" charset="-122"/>
              </a:defRPr>
            </a:lvl1pPr>
            <a:lvl2pPr>
              <a:defRPr baseline="0">
                <a:solidFill>
                  <a:schemeClr val="tx1"/>
                </a:solidFill>
                <a:latin typeface="Arial" pitchFamily="34" charset="0"/>
                <a:ea typeface="幼圆" panose="02010509060101010101" pitchFamily="49" charset="-122"/>
              </a:defRPr>
            </a:lvl2pPr>
            <a:lvl3pPr>
              <a:defRPr baseline="0">
                <a:solidFill>
                  <a:schemeClr val="tx1"/>
                </a:solidFill>
                <a:latin typeface="Arial" pitchFamily="34" charset="0"/>
                <a:ea typeface="幼圆" panose="02010509060101010101" pitchFamily="49" charset="-122"/>
              </a:defRPr>
            </a:lvl3pPr>
            <a:lvl4pPr>
              <a:defRPr baseline="0">
                <a:solidFill>
                  <a:schemeClr val="tx1"/>
                </a:solidFill>
                <a:latin typeface="Arial" pitchFamily="34" charset="0"/>
                <a:ea typeface="幼圆" panose="02010509060101010101" pitchFamily="49" charset="-122"/>
              </a:defRPr>
            </a:lvl4pPr>
            <a:lvl5pPr>
              <a:defRPr baseline="0">
                <a:solidFill>
                  <a:schemeClr val="tx1"/>
                </a:solidFill>
                <a:latin typeface="Arial" pitchFamily="34" charset="0"/>
                <a:ea typeface="幼圆"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上下">
    <p:spTree>
      <p:nvGrpSpPr>
        <p:cNvPr id="1" name=""/>
        <p:cNvGrpSpPr/>
        <p:nvPr/>
      </p:nvGrpSpPr>
      <p:grpSpPr>
        <a:xfrm>
          <a:off x="0" y="0"/>
          <a:ext cx="0" cy="0"/>
          <a:chOff x="0" y="0"/>
          <a:chExt cx="0" cy="0"/>
        </a:xfrm>
      </p:grpSpPr>
      <p:sp>
        <p:nvSpPr>
          <p:cNvPr id="11" name="矩形 10"/>
          <p:cNvSpPr/>
          <p:nvPr userDrawn="1">
            <p:custDataLst>
              <p:tags r:id="rId1"/>
            </p:custDataLst>
          </p:nvPr>
        </p:nvSpPr>
        <p:spPr>
          <a:xfrm>
            <a:off x="0" y="0"/>
            <a:ext cx="12192000" cy="2664333"/>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userDrawn="1">
            <p:custDataLst>
              <p:tags r:id="rId2"/>
            </p:custDataLst>
          </p:nvPr>
        </p:nvGrpSpPr>
        <p:grpSpPr>
          <a:xfrm>
            <a:off x="0" y="0"/>
            <a:ext cx="12192000" cy="720090"/>
            <a:chOff x="0" y="0"/>
            <a:chExt cx="12192000" cy="720090"/>
          </a:xfrm>
        </p:grpSpPr>
        <p:pic>
          <p:nvPicPr>
            <p:cNvPr id="10" name="图片 9"/>
            <p:cNvPicPr/>
            <p:nvPr userDrawn="1">
              <p:custDataLst>
                <p:tags r:id="rId9"/>
              </p:custDataLst>
            </p:nvPr>
          </p:nvPicPr>
          <p:blipFill>
            <a:blip r:embed="rId12" cstate="print"/>
            <a:stretch>
              <a:fillRect/>
            </a:stretch>
          </p:blipFill>
          <p:spPr>
            <a:xfrm>
              <a:off x="0" y="0"/>
              <a:ext cx="720090" cy="720090"/>
            </a:xfrm>
            <a:prstGeom prst="rect">
              <a:avLst/>
            </a:prstGeom>
          </p:spPr>
        </p:pic>
        <p:pic>
          <p:nvPicPr>
            <p:cNvPr id="8" name="图片 7"/>
            <p:cNvPicPr/>
            <p:nvPr userDrawn="1">
              <p:custDataLst>
                <p:tags r:id="rId10"/>
              </p:custDataLst>
            </p:nvPr>
          </p:nvPicPr>
          <p:blipFill>
            <a:blip r:embed="rId13" cstate="print"/>
            <a:stretch>
              <a:fillRect/>
            </a:stretch>
          </p:blipFill>
          <p:spPr>
            <a:xfrm>
              <a:off x="11471910" y="0"/>
              <a:ext cx="720090" cy="720090"/>
            </a:xfrm>
            <a:prstGeom prst="rect">
              <a:avLst/>
            </a:prstGeom>
          </p:spPr>
        </p:pic>
      </p:grpSp>
      <p:sp>
        <p:nvSpPr>
          <p:cNvPr id="2" name="标题 1"/>
          <p:cNvSpPr>
            <a:spLocks noGrp="1"/>
          </p:cNvSpPr>
          <p:nvPr>
            <p:ph type="title"/>
            <p:custDataLst>
              <p:tags r:id="rId3"/>
            </p:custDataLst>
          </p:nvPr>
        </p:nvSpPr>
        <p:spPr>
          <a:xfrm>
            <a:off x="612000" y="781200"/>
            <a:ext cx="10976400" cy="626400"/>
          </a:xfrm>
        </p:spPr>
        <p:txBody>
          <a:bodyPr anchor="ctr"/>
          <a:lstStyle>
            <a:lvl1pPr algn="ctr">
              <a:defRPr sz="3600" b="0" baseline="0">
                <a:solidFill>
                  <a:schemeClr val="tx1"/>
                </a:solidFill>
                <a:latin typeface="Arial" pitchFamily="34" charset="0"/>
                <a:ea typeface="幼圆" panose="02010509060101010101" pitchFamily="49" charset="-122"/>
              </a:defRPr>
            </a:lvl1pPr>
          </a:lstStyle>
          <a:p>
            <a:r>
              <a:rPr lang="zh-CN" altLang="en-US"/>
              <a:t>单击此处编辑母版标题样式</a:t>
            </a:r>
          </a:p>
        </p:txBody>
      </p:sp>
      <p:sp>
        <p:nvSpPr>
          <p:cNvPr id="3" name="日期占位符 2"/>
          <p:cNvSpPr>
            <a:spLocks noGrp="1"/>
          </p:cNvSpPr>
          <p:nvPr>
            <p:ph type="dt" sz="half" idx="10"/>
            <p:custDataLst>
              <p:tags r:id="rId4"/>
            </p:custDataLst>
          </p:nvPr>
        </p:nvSpPr>
        <p:spPr/>
        <p:txBody>
          <a:bodyPr/>
          <a:lstStyle>
            <a:lvl1pPr>
              <a:defRPr>
                <a:latin typeface="Arial" pitchFamily="34" charset="0"/>
                <a:ea typeface="幼圆" panose="02010509060101010101" pitchFamily="49" charset="-122"/>
              </a:defRPr>
            </a:lvl1pPr>
          </a:lstStyle>
          <a:p>
            <a:fld id="{760FBDFE-C587-4B4C-A407-44438C67B59E}" type="datetimeFigureOut">
              <a:rPr lang="zh-CN" altLang="en-US" smtClean="0"/>
              <a:pPr/>
              <a:t>2021/1/1</a:t>
            </a:fld>
            <a:endParaRPr lang="zh-CN" altLang="en-US"/>
          </a:p>
        </p:txBody>
      </p:sp>
      <p:sp>
        <p:nvSpPr>
          <p:cNvPr id="4" name="页脚占位符 3"/>
          <p:cNvSpPr>
            <a:spLocks noGrp="1"/>
          </p:cNvSpPr>
          <p:nvPr>
            <p:ph type="ftr" sz="quarter" idx="11"/>
            <p:custDataLst>
              <p:tags r:id="rId5"/>
            </p:custDataLst>
          </p:nvPr>
        </p:nvSpPr>
        <p:spPr/>
        <p:txBody>
          <a:bodyPr/>
          <a:lstStyle>
            <a:lvl1pPr>
              <a:defRPr>
                <a:latin typeface="Arial" pitchFamily="34" charset="0"/>
                <a:ea typeface="幼圆" panose="02010509060101010101" pitchFamily="49" charset="-122"/>
              </a:defRPr>
            </a:lvl1pPr>
          </a:lstStyle>
          <a:p>
            <a:endParaRPr lang="zh-CN" altLang="en-US"/>
          </a:p>
        </p:txBody>
      </p:sp>
      <p:sp>
        <p:nvSpPr>
          <p:cNvPr id="5" name="灯片编号占位符 4"/>
          <p:cNvSpPr>
            <a:spLocks noGrp="1"/>
          </p:cNvSpPr>
          <p:nvPr>
            <p:ph type="sldNum" sz="quarter" idx="12"/>
            <p:custDataLst>
              <p:tags r:id="rId6"/>
            </p:custDataLst>
          </p:nvPr>
        </p:nvSpPr>
        <p:spPr/>
        <p:txBody>
          <a:bodyPr/>
          <a:lstStyle>
            <a:lvl1pPr>
              <a:defRPr>
                <a:latin typeface="Arial" pitchFamily="34" charset="0"/>
                <a:ea typeface="幼圆" panose="02010509060101010101" pitchFamily="49" charset="-122"/>
              </a:defRPr>
            </a:lvl1pPr>
          </a:lstStyle>
          <a:p>
            <a:fld id="{49AE70B2-8BF9-45C0-BB95-33D1B9D3A854}" type="slidenum">
              <a:rPr lang="zh-CN" altLang="en-US" smtClean="0"/>
              <a:pPr/>
              <a:t>‹#›</a:t>
            </a:fld>
            <a:endParaRPr lang="zh-CN" altLang="en-US"/>
          </a:p>
        </p:txBody>
      </p:sp>
      <p:sp>
        <p:nvSpPr>
          <p:cNvPr id="7" name="文本占位符 6"/>
          <p:cNvSpPr>
            <a:spLocks noGrp="1"/>
          </p:cNvSpPr>
          <p:nvPr>
            <p:ph type="body" sz="quarter" idx="13"/>
            <p:custDataLst>
              <p:tags r:id="rId7"/>
            </p:custDataLst>
          </p:nvPr>
        </p:nvSpPr>
        <p:spPr>
          <a:xfrm>
            <a:off x="612000" y="1659600"/>
            <a:ext cx="10975975" cy="828000"/>
          </a:xfrm>
        </p:spPr>
        <p:txBody>
          <a:bodyPr/>
          <a:lstStyle>
            <a:lvl1pPr algn="ctr">
              <a:defRPr baseline="0">
                <a:solidFill>
                  <a:schemeClr val="tx1"/>
                </a:solidFill>
                <a:latin typeface="Arial" pitchFamily="34" charset="0"/>
                <a:ea typeface="幼圆" panose="02010509060101010101" pitchFamily="49" charset="-122"/>
              </a:defRPr>
            </a:lvl1pPr>
          </a:lstStyle>
          <a:p>
            <a:pPr lvl="0"/>
            <a:r>
              <a:rPr lang="zh-CN" altLang="en-US"/>
              <a:t>单击此处编辑母版文本样式</a:t>
            </a:r>
          </a:p>
        </p:txBody>
      </p:sp>
      <p:sp>
        <p:nvSpPr>
          <p:cNvPr id="9" name="内容占位符 8"/>
          <p:cNvSpPr>
            <a:spLocks noGrp="1"/>
          </p:cNvSpPr>
          <p:nvPr>
            <p:ph sz="quarter" idx="14"/>
            <p:custDataLst>
              <p:tags r:id="rId8"/>
            </p:custDataLst>
          </p:nvPr>
        </p:nvSpPr>
        <p:spPr>
          <a:xfrm>
            <a:off x="612775" y="2808000"/>
            <a:ext cx="10965600" cy="3430800"/>
          </a:xfrm>
        </p:spPr>
        <p:txBody>
          <a:bodyPr/>
          <a:lstStyle>
            <a:lvl1pPr>
              <a:defRPr baseline="0">
                <a:solidFill>
                  <a:schemeClr val="tx1"/>
                </a:solidFill>
                <a:latin typeface="Arial" pitchFamily="34" charset="0"/>
                <a:ea typeface="幼圆" panose="02010509060101010101" pitchFamily="49" charset="-122"/>
              </a:defRPr>
            </a:lvl1pPr>
            <a:lvl2pPr>
              <a:defRPr baseline="0">
                <a:solidFill>
                  <a:schemeClr val="tx1"/>
                </a:solidFill>
                <a:latin typeface="Arial" pitchFamily="34" charset="0"/>
                <a:ea typeface="幼圆" panose="02010509060101010101" pitchFamily="49" charset="-122"/>
              </a:defRPr>
            </a:lvl2pPr>
            <a:lvl3pPr>
              <a:defRPr baseline="0">
                <a:solidFill>
                  <a:schemeClr val="tx1"/>
                </a:solidFill>
                <a:latin typeface="Arial" pitchFamily="34" charset="0"/>
                <a:ea typeface="幼圆" panose="02010509060101010101" pitchFamily="49" charset="-122"/>
              </a:defRPr>
            </a:lvl3pPr>
            <a:lvl4pPr>
              <a:defRPr baseline="0">
                <a:solidFill>
                  <a:schemeClr val="tx1"/>
                </a:solidFill>
                <a:latin typeface="Arial" pitchFamily="34" charset="0"/>
                <a:ea typeface="幼圆" panose="02010509060101010101" pitchFamily="49" charset="-122"/>
              </a:defRPr>
            </a:lvl4pPr>
            <a:lvl5pPr>
              <a:defRPr baseline="0">
                <a:solidFill>
                  <a:schemeClr val="tx1"/>
                </a:solidFill>
                <a:latin typeface="Arial" pitchFamily="34" charset="0"/>
                <a:ea typeface="幼圆"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下上">
    <p:spTree>
      <p:nvGrpSpPr>
        <p:cNvPr id="1" name=""/>
        <p:cNvGrpSpPr/>
        <p:nvPr/>
      </p:nvGrpSpPr>
      <p:grpSpPr>
        <a:xfrm>
          <a:off x="0" y="0"/>
          <a:ext cx="0" cy="0"/>
          <a:chOff x="0" y="0"/>
          <a:chExt cx="0" cy="0"/>
        </a:xfrm>
      </p:grpSpPr>
      <p:sp>
        <p:nvSpPr>
          <p:cNvPr id="11" name="矩形 10"/>
          <p:cNvSpPr/>
          <p:nvPr userDrawn="1">
            <p:custDataLst>
              <p:tags r:id="rId1"/>
            </p:custDataLst>
          </p:nvPr>
        </p:nvSpPr>
        <p:spPr>
          <a:xfrm>
            <a:off x="0" y="5028971"/>
            <a:ext cx="12192000" cy="1829029"/>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userDrawn="1">
            <p:custDataLst>
              <p:tags r:id="rId2"/>
            </p:custDataLst>
          </p:nvPr>
        </p:nvGrpSpPr>
        <p:grpSpPr>
          <a:xfrm>
            <a:off x="0" y="0"/>
            <a:ext cx="12192000" cy="720090"/>
            <a:chOff x="0" y="0"/>
            <a:chExt cx="12192000" cy="720090"/>
          </a:xfrm>
        </p:grpSpPr>
        <p:pic>
          <p:nvPicPr>
            <p:cNvPr id="10" name="图片 9"/>
            <p:cNvPicPr/>
            <p:nvPr userDrawn="1">
              <p:custDataLst>
                <p:tags r:id="rId9"/>
              </p:custDataLst>
            </p:nvPr>
          </p:nvPicPr>
          <p:blipFill>
            <a:blip r:embed="rId12" cstate="print"/>
            <a:stretch>
              <a:fillRect/>
            </a:stretch>
          </p:blipFill>
          <p:spPr>
            <a:xfrm>
              <a:off x="0" y="0"/>
              <a:ext cx="720090" cy="720090"/>
            </a:xfrm>
            <a:prstGeom prst="rect">
              <a:avLst/>
            </a:prstGeom>
          </p:spPr>
        </p:pic>
        <p:pic>
          <p:nvPicPr>
            <p:cNvPr id="8" name="图片 7"/>
            <p:cNvPicPr/>
            <p:nvPr userDrawn="1">
              <p:custDataLst>
                <p:tags r:id="rId10"/>
              </p:custDataLst>
            </p:nvPr>
          </p:nvPicPr>
          <p:blipFill>
            <a:blip r:embed="rId13" cstate="print"/>
            <a:stretch>
              <a:fillRect/>
            </a:stretch>
          </p:blipFill>
          <p:spPr>
            <a:xfrm>
              <a:off x="11471910" y="0"/>
              <a:ext cx="720090" cy="720090"/>
            </a:xfrm>
            <a:prstGeom prst="rect">
              <a:avLst/>
            </a:prstGeom>
          </p:spPr>
        </p:pic>
      </p:grpSp>
      <p:sp>
        <p:nvSpPr>
          <p:cNvPr id="2" name="标题 1"/>
          <p:cNvSpPr>
            <a:spLocks noGrp="1"/>
          </p:cNvSpPr>
          <p:nvPr>
            <p:ph type="title"/>
            <p:custDataLst>
              <p:tags r:id="rId3"/>
            </p:custDataLst>
          </p:nvPr>
        </p:nvSpPr>
        <p:spPr>
          <a:xfrm>
            <a:off x="604800" y="669600"/>
            <a:ext cx="10976400" cy="565200"/>
          </a:xfrm>
        </p:spPr>
        <p:txBody>
          <a:bodyPr anchor="ctr" anchorCtr="0"/>
          <a:lstStyle>
            <a:lvl1pPr algn="ctr">
              <a:defRPr sz="3200" b="0" baseline="0">
                <a:solidFill>
                  <a:schemeClr val="tx1"/>
                </a:solidFill>
                <a:latin typeface="Arial" pitchFamily="34" charset="0"/>
                <a:ea typeface="幼圆" panose="02010509060101010101" pitchFamily="49" charset="-122"/>
              </a:defRPr>
            </a:lvl1pPr>
          </a:lstStyle>
          <a:p>
            <a:r>
              <a:rPr lang="zh-CN" altLang="en-US"/>
              <a:t>单击此处编辑母版标题样式</a:t>
            </a:r>
          </a:p>
        </p:txBody>
      </p:sp>
      <p:sp>
        <p:nvSpPr>
          <p:cNvPr id="3" name="日期占位符 2"/>
          <p:cNvSpPr>
            <a:spLocks noGrp="1"/>
          </p:cNvSpPr>
          <p:nvPr>
            <p:ph type="dt" sz="half" idx="10"/>
            <p:custDataLst>
              <p:tags r:id="rId4"/>
            </p:custDataLst>
          </p:nvPr>
        </p:nvSpPr>
        <p:spPr/>
        <p:txBody>
          <a:bodyPr/>
          <a:lstStyle>
            <a:lvl1pPr>
              <a:defRPr>
                <a:latin typeface="Arial" pitchFamily="34" charset="0"/>
                <a:ea typeface="幼圆" panose="02010509060101010101" pitchFamily="49" charset="-122"/>
              </a:defRPr>
            </a:lvl1pPr>
          </a:lstStyle>
          <a:p>
            <a:fld id="{760FBDFE-C587-4B4C-A407-44438C67B59E}" type="datetimeFigureOut">
              <a:rPr lang="zh-CN" altLang="en-US" smtClean="0"/>
              <a:pPr/>
              <a:t>2021/1/1</a:t>
            </a:fld>
            <a:endParaRPr lang="zh-CN" altLang="en-US"/>
          </a:p>
        </p:txBody>
      </p:sp>
      <p:sp>
        <p:nvSpPr>
          <p:cNvPr id="4" name="页脚占位符 3"/>
          <p:cNvSpPr>
            <a:spLocks noGrp="1"/>
          </p:cNvSpPr>
          <p:nvPr>
            <p:ph type="ftr" sz="quarter" idx="11"/>
            <p:custDataLst>
              <p:tags r:id="rId5"/>
            </p:custDataLst>
          </p:nvPr>
        </p:nvSpPr>
        <p:spPr/>
        <p:txBody>
          <a:bodyPr/>
          <a:lstStyle>
            <a:lvl1pPr>
              <a:defRPr>
                <a:latin typeface="Arial" pitchFamily="34" charset="0"/>
                <a:ea typeface="幼圆" panose="02010509060101010101" pitchFamily="49" charset="-122"/>
              </a:defRPr>
            </a:lvl1pPr>
          </a:lstStyle>
          <a:p>
            <a:endParaRPr lang="zh-CN" altLang="en-US"/>
          </a:p>
        </p:txBody>
      </p:sp>
      <p:sp>
        <p:nvSpPr>
          <p:cNvPr id="5" name="灯片编号占位符 4"/>
          <p:cNvSpPr>
            <a:spLocks noGrp="1"/>
          </p:cNvSpPr>
          <p:nvPr>
            <p:ph type="sldNum" sz="quarter" idx="12"/>
            <p:custDataLst>
              <p:tags r:id="rId6"/>
            </p:custDataLst>
          </p:nvPr>
        </p:nvSpPr>
        <p:spPr/>
        <p:txBody>
          <a:bodyPr/>
          <a:lstStyle>
            <a:lvl1pPr>
              <a:defRPr>
                <a:latin typeface="Arial" pitchFamily="34" charset="0"/>
                <a:ea typeface="幼圆" panose="02010509060101010101" pitchFamily="49" charset="-122"/>
              </a:defRPr>
            </a:lvl1pPr>
          </a:lstStyle>
          <a:p>
            <a:fld id="{49AE70B2-8BF9-45C0-BB95-33D1B9D3A854}" type="slidenum">
              <a:rPr lang="zh-CN" altLang="en-US" smtClean="0"/>
              <a:pPr/>
              <a:t>‹#›</a:t>
            </a:fld>
            <a:endParaRPr lang="zh-CN" altLang="en-US"/>
          </a:p>
        </p:txBody>
      </p:sp>
      <p:sp>
        <p:nvSpPr>
          <p:cNvPr id="7" name="内容占位符 6"/>
          <p:cNvSpPr>
            <a:spLocks noGrp="1"/>
          </p:cNvSpPr>
          <p:nvPr>
            <p:ph sz="quarter" idx="13"/>
            <p:custDataLst>
              <p:tags r:id="rId7"/>
            </p:custDataLst>
          </p:nvPr>
        </p:nvSpPr>
        <p:spPr>
          <a:xfrm>
            <a:off x="604837" y="1681200"/>
            <a:ext cx="10990800" cy="3211200"/>
          </a:xfrm>
        </p:spPr>
        <p:txBody>
          <a:bodyPr/>
          <a:lstStyle>
            <a:lvl1pPr>
              <a:defRPr baseline="0">
                <a:solidFill>
                  <a:schemeClr val="tx1"/>
                </a:solidFill>
                <a:latin typeface="Arial" pitchFamily="34" charset="0"/>
                <a:ea typeface="幼圆" panose="02010509060101010101" pitchFamily="49" charset="-122"/>
              </a:defRPr>
            </a:lvl1pPr>
            <a:lvl2pPr>
              <a:defRPr baseline="0">
                <a:solidFill>
                  <a:schemeClr val="tx1"/>
                </a:solidFill>
                <a:latin typeface="Arial" pitchFamily="34" charset="0"/>
                <a:ea typeface="幼圆" panose="02010509060101010101" pitchFamily="49" charset="-122"/>
              </a:defRPr>
            </a:lvl2pPr>
            <a:lvl3pPr>
              <a:defRPr baseline="0">
                <a:solidFill>
                  <a:schemeClr val="tx1"/>
                </a:solidFill>
                <a:latin typeface="Arial" pitchFamily="34" charset="0"/>
                <a:ea typeface="幼圆" panose="02010509060101010101" pitchFamily="49" charset="-122"/>
              </a:defRPr>
            </a:lvl3pPr>
            <a:lvl4pPr>
              <a:defRPr baseline="0">
                <a:solidFill>
                  <a:schemeClr val="tx1"/>
                </a:solidFill>
                <a:latin typeface="Arial" pitchFamily="34" charset="0"/>
                <a:ea typeface="幼圆" panose="02010509060101010101" pitchFamily="49" charset="-122"/>
              </a:defRPr>
            </a:lvl4pPr>
            <a:lvl5pPr>
              <a:defRPr baseline="0">
                <a:solidFill>
                  <a:schemeClr val="tx1"/>
                </a:solidFill>
                <a:latin typeface="Arial" pitchFamily="34" charset="0"/>
                <a:ea typeface="幼圆"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文本占位符 8"/>
          <p:cNvSpPr>
            <a:spLocks noGrp="1"/>
          </p:cNvSpPr>
          <p:nvPr>
            <p:ph type="body" sz="quarter" idx="14"/>
            <p:custDataLst>
              <p:tags r:id="rId8"/>
            </p:custDataLst>
          </p:nvPr>
        </p:nvSpPr>
        <p:spPr>
          <a:xfrm>
            <a:off x="594000" y="5180400"/>
            <a:ext cx="11001600" cy="1011600"/>
          </a:xfrm>
        </p:spPr>
        <p:txBody>
          <a:bodyPr/>
          <a:lstStyle>
            <a:lvl1pPr>
              <a:defRPr baseline="0">
                <a:solidFill>
                  <a:schemeClr val="tx1"/>
                </a:solidFill>
                <a:latin typeface="Arial" pitchFamily="34" charset="0"/>
                <a:ea typeface="幼圆" panose="02010509060101010101" pitchFamily="49" charset="-122"/>
              </a:defRPr>
            </a:lvl1pPr>
          </a:lstStyle>
          <a:p>
            <a:pPr lvl="0"/>
            <a:r>
              <a:rPr lang="zh-CN" altLang="en-US"/>
              <a:t>单击此处编辑母版文本样式</a:t>
            </a:r>
          </a:p>
        </p:txBody>
      </p:sp>
    </p:spTree>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导航">
    <p:spTree>
      <p:nvGrpSpPr>
        <p:cNvPr id="1" name=""/>
        <p:cNvGrpSpPr/>
        <p:nvPr/>
      </p:nvGrpSpPr>
      <p:grpSpPr>
        <a:xfrm>
          <a:off x="0" y="0"/>
          <a:ext cx="0" cy="0"/>
          <a:chOff x="0" y="0"/>
          <a:chExt cx="0" cy="0"/>
        </a:xfrm>
      </p:grpSpPr>
      <p:sp>
        <p:nvSpPr>
          <p:cNvPr id="14" name="矩形 13"/>
          <p:cNvSpPr/>
          <p:nvPr userDrawn="1">
            <p:custDataLst>
              <p:tags r:id="rId1"/>
            </p:custDataLst>
          </p:nvPr>
        </p:nvSpPr>
        <p:spPr>
          <a:xfrm>
            <a:off x="0" y="0"/>
            <a:ext cx="12192000" cy="9144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userDrawn="1">
            <p:custDataLst>
              <p:tags r:id="rId2"/>
            </p:custDataLst>
          </p:nvPr>
        </p:nvGrpSpPr>
        <p:grpSpPr>
          <a:xfrm>
            <a:off x="0" y="6137910"/>
            <a:ext cx="12192000" cy="720090"/>
            <a:chOff x="0" y="6137910"/>
            <a:chExt cx="12192000" cy="720090"/>
          </a:xfrm>
        </p:grpSpPr>
        <p:pic>
          <p:nvPicPr>
            <p:cNvPr id="12" name="图片 11"/>
            <p:cNvPicPr/>
            <p:nvPr userDrawn="1">
              <p:custDataLst>
                <p:tags r:id="rId11"/>
              </p:custDataLst>
            </p:nvPr>
          </p:nvPicPr>
          <p:blipFill>
            <a:blip r:embed="rId14" cstate="print"/>
            <a:stretch>
              <a:fillRect/>
            </a:stretch>
          </p:blipFill>
          <p:spPr>
            <a:xfrm>
              <a:off x="11471910" y="6137910"/>
              <a:ext cx="720090" cy="720090"/>
            </a:xfrm>
            <a:prstGeom prst="rect">
              <a:avLst/>
            </a:prstGeom>
          </p:spPr>
        </p:pic>
        <p:pic>
          <p:nvPicPr>
            <p:cNvPr id="10" name="图片 9"/>
            <p:cNvPicPr/>
            <p:nvPr userDrawn="1">
              <p:custDataLst>
                <p:tags r:id="rId12"/>
              </p:custDataLst>
            </p:nvPr>
          </p:nvPicPr>
          <p:blipFill>
            <a:blip r:embed="rId15" cstate="print"/>
            <a:stretch>
              <a:fillRect/>
            </a:stretch>
          </p:blipFill>
          <p:spPr>
            <a:xfrm>
              <a:off x="0" y="6137910"/>
              <a:ext cx="720090" cy="720090"/>
            </a:xfrm>
            <a:prstGeom prst="rect">
              <a:avLst/>
            </a:prstGeom>
          </p:spPr>
        </p:pic>
      </p:grpSp>
      <p:sp>
        <p:nvSpPr>
          <p:cNvPr id="2" name="标题 1"/>
          <p:cNvSpPr>
            <a:spLocks noGrp="1"/>
          </p:cNvSpPr>
          <p:nvPr>
            <p:ph type="title"/>
            <p:custDataLst>
              <p:tags r:id="rId3"/>
            </p:custDataLst>
          </p:nvPr>
        </p:nvSpPr>
        <p:spPr>
          <a:xfrm>
            <a:off x="579600" y="237600"/>
            <a:ext cx="11037600" cy="441964"/>
          </a:xfrm>
        </p:spPr>
        <p:txBody>
          <a:bodyPr/>
          <a:lstStyle>
            <a:lvl1pPr>
              <a:defRPr b="0" baseline="0">
                <a:solidFill>
                  <a:schemeClr val="tx1"/>
                </a:solidFill>
                <a:latin typeface="Arial" pitchFamily="34" charset="0"/>
                <a:ea typeface="幼圆" panose="02010509060101010101" pitchFamily="49" charset="-122"/>
              </a:defRPr>
            </a:lvl1pPr>
          </a:lstStyle>
          <a:p>
            <a:r>
              <a:rPr lang="zh-CN" altLang="en-US"/>
              <a:t>单击此处编辑母版标题样式</a:t>
            </a:r>
          </a:p>
        </p:txBody>
      </p:sp>
      <p:sp>
        <p:nvSpPr>
          <p:cNvPr id="3" name="日期占位符 2"/>
          <p:cNvSpPr>
            <a:spLocks noGrp="1"/>
          </p:cNvSpPr>
          <p:nvPr>
            <p:ph type="dt" sz="half" idx="10"/>
            <p:custDataLst>
              <p:tags r:id="rId4"/>
            </p:custDataLst>
          </p:nvPr>
        </p:nvSpPr>
        <p:spPr/>
        <p:txBody>
          <a:bodyPr/>
          <a:lstStyle>
            <a:lvl1pPr>
              <a:defRPr>
                <a:latin typeface="Arial" pitchFamily="34" charset="0"/>
                <a:ea typeface="幼圆" panose="02010509060101010101" pitchFamily="49" charset="-122"/>
              </a:defRPr>
            </a:lvl1pPr>
          </a:lstStyle>
          <a:p>
            <a:fld id="{760FBDFE-C587-4B4C-A407-44438C67B59E}" type="datetimeFigureOut">
              <a:rPr lang="zh-CN" altLang="en-US" smtClean="0"/>
              <a:pPr/>
              <a:t>2021/1/1</a:t>
            </a:fld>
            <a:endParaRPr lang="zh-CN" altLang="en-US"/>
          </a:p>
        </p:txBody>
      </p:sp>
      <p:sp>
        <p:nvSpPr>
          <p:cNvPr id="4" name="页脚占位符 3"/>
          <p:cNvSpPr>
            <a:spLocks noGrp="1"/>
          </p:cNvSpPr>
          <p:nvPr>
            <p:ph type="ftr" sz="quarter" idx="11"/>
            <p:custDataLst>
              <p:tags r:id="rId5"/>
            </p:custDataLst>
          </p:nvPr>
        </p:nvSpPr>
        <p:spPr/>
        <p:txBody>
          <a:bodyPr/>
          <a:lstStyle>
            <a:lvl1pPr>
              <a:defRPr>
                <a:latin typeface="Arial" pitchFamily="34" charset="0"/>
                <a:ea typeface="幼圆" panose="02010509060101010101" pitchFamily="49" charset="-122"/>
              </a:defRPr>
            </a:lvl1pPr>
          </a:lstStyle>
          <a:p>
            <a:endParaRPr lang="zh-CN" altLang="en-US"/>
          </a:p>
        </p:txBody>
      </p:sp>
      <p:sp>
        <p:nvSpPr>
          <p:cNvPr id="5" name="灯片编号占位符 4"/>
          <p:cNvSpPr>
            <a:spLocks noGrp="1"/>
          </p:cNvSpPr>
          <p:nvPr>
            <p:ph type="sldNum" sz="quarter" idx="12"/>
            <p:custDataLst>
              <p:tags r:id="rId6"/>
            </p:custDataLst>
          </p:nvPr>
        </p:nvSpPr>
        <p:spPr/>
        <p:txBody>
          <a:bodyPr/>
          <a:lstStyle>
            <a:lvl1pPr>
              <a:defRPr>
                <a:latin typeface="Arial" pitchFamily="34" charset="0"/>
                <a:ea typeface="幼圆" panose="02010509060101010101" pitchFamily="49" charset="-122"/>
              </a:defRPr>
            </a:lvl1pPr>
          </a:lstStyle>
          <a:p>
            <a:fld id="{49AE70B2-8BF9-45C0-BB95-33D1B9D3A854}" type="slidenum">
              <a:rPr lang="zh-CN" altLang="en-US" smtClean="0"/>
              <a:pPr/>
              <a:t>‹#›</a:t>
            </a:fld>
            <a:endParaRPr lang="zh-CN" altLang="en-US"/>
          </a:p>
        </p:txBody>
      </p:sp>
      <p:sp>
        <p:nvSpPr>
          <p:cNvPr id="7" name="内容占位符 6"/>
          <p:cNvSpPr>
            <a:spLocks noGrp="1"/>
          </p:cNvSpPr>
          <p:nvPr>
            <p:ph sz="quarter" idx="13"/>
            <p:custDataLst>
              <p:tags r:id="rId7"/>
            </p:custDataLst>
          </p:nvPr>
        </p:nvSpPr>
        <p:spPr>
          <a:xfrm>
            <a:off x="579600" y="1663200"/>
            <a:ext cx="5342400" cy="2894400"/>
          </a:xfrm>
        </p:spPr>
        <p:txBody>
          <a:bodyPr/>
          <a:lstStyle>
            <a:lvl1pPr>
              <a:defRPr baseline="0">
                <a:solidFill>
                  <a:schemeClr val="tx1"/>
                </a:solidFill>
                <a:latin typeface="Arial" pitchFamily="34" charset="0"/>
                <a:ea typeface="幼圆" panose="02010509060101010101" pitchFamily="49" charset="-122"/>
              </a:defRPr>
            </a:lvl1pPr>
            <a:lvl2pPr>
              <a:defRPr baseline="0">
                <a:solidFill>
                  <a:schemeClr val="tx1"/>
                </a:solidFill>
                <a:latin typeface="Arial" pitchFamily="34" charset="0"/>
                <a:ea typeface="幼圆" panose="02010509060101010101" pitchFamily="49" charset="-122"/>
              </a:defRPr>
            </a:lvl2pPr>
            <a:lvl3pPr>
              <a:defRPr baseline="0">
                <a:solidFill>
                  <a:schemeClr val="tx1"/>
                </a:solidFill>
                <a:latin typeface="Arial" pitchFamily="34" charset="0"/>
                <a:ea typeface="幼圆" panose="02010509060101010101" pitchFamily="49" charset="-122"/>
              </a:defRPr>
            </a:lvl3pPr>
            <a:lvl4pPr>
              <a:defRPr baseline="0">
                <a:solidFill>
                  <a:schemeClr val="tx1"/>
                </a:solidFill>
                <a:latin typeface="Arial" pitchFamily="34" charset="0"/>
                <a:ea typeface="幼圆" panose="02010509060101010101" pitchFamily="49" charset="-122"/>
              </a:defRPr>
            </a:lvl4pPr>
            <a:lvl5pPr>
              <a:defRPr baseline="0">
                <a:solidFill>
                  <a:schemeClr val="tx1"/>
                </a:solidFill>
                <a:latin typeface="Arial" pitchFamily="34" charset="0"/>
                <a:ea typeface="幼圆"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内容占位符 8"/>
          <p:cNvSpPr>
            <a:spLocks noGrp="1"/>
          </p:cNvSpPr>
          <p:nvPr>
            <p:ph sz="quarter" idx="14"/>
            <p:custDataLst>
              <p:tags r:id="rId8"/>
            </p:custDataLst>
          </p:nvPr>
        </p:nvSpPr>
        <p:spPr>
          <a:xfrm>
            <a:off x="6242400" y="1663200"/>
            <a:ext cx="5367600" cy="2894400"/>
          </a:xfrm>
        </p:spPr>
        <p:txBody>
          <a:bodyPr/>
          <a:lstStyle>
            <a:lvl1pPr>
              <a:defRPr baseline="0">
                <a:solidFill>
                  <a:schemeClr val="tx1"/>
                </a:solidFill>
                <a:latin typeface="Arial" pitchFamily="34" charset="0"/>
                <a:ea typeface="幼圆" panose="02010509060101010101" pitchFamily="49" charset="-122"/>
              </a:defRPr>
            </a:lvl1pPr>
            <a:lvl2pPr>
              <a:defRPr baseline="0">
                <a:solidFill>
                  <a:schemeClr val="tx1"/>
                </a:solidFill>
                <a:latin typeface="Arial" pitchFamily="34" charset="0"/>
                <a:ea typeface="幼圆" panose="02010509060101010101" pitchFamily="49" charset="-122"/>
              </a:defRPr>
            </a:lvl2pPr>
            <a:lvl3pPr>
              <a:defRPr baseline="0">
                <a:solidFill>
                  <a:schemeClr val="tx1"/>
                </a:solidFill>
                <a:latin typeface="Arial" pitchFamily="34" charset="0"/>
                <a:ea typeface="幼圆" panose="02010509060101010101" pitchFamily="49" charset="-122"/>
              </a:defRPr>
            </a:lvl3pPr>
            <a:lvl4pPr>
              <a:defRPr baseline="0">
                <a:solidFill>
                  <a:schemeClr val="tx1"/>
                </a:solidFill>
                <a:latin typeface="Arial" pitchFamily="34" charset="0"/>
                <a:ea typeface="幼圆" panose="02010509060101010101" pitchFamily="49" charset="-122"/>
              </a:defRPr>
            </a:lvl4pPr>
            <a:lvl5pPr>
              <a:defRPr baseline="0">
                <a:solidFill>
                  <a:schemeClr val="tx1"/>
                </a:solidFill>
                <a:latin typeface="Arial" pitchFamily="34" charset="0"/>
                <a:ea typeface="幼圆" panose="020105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1" name="文本占位符 10"/>
          <p:cNvSpPr>
            <a:spLocks noGrp="1"/>
          </p:cNvSpPr>
          <p:nvPr>
            <p:ph type="body" sz="quarter" idx="15"/>
            <p:custDataLst>
              <p:tags r:id="rId9"/>
            </p:custDataLst>
          </p:nvPr>
        </p:nvSpPr>
        <p:spPr>
          <a:xfrm>
            <a:off x="572400" y="4816800"/>
            <a:ext cx="5342400" cy="781200"/>
          </a:xfrm>
        </p:spPr>
        <p:txBody>
          <a:bodyPr/>
          <a:lstStyle>
            <a:lvl1pPr>
              <a:defRPr baseline="0">
                <a:solidFill>
                  <a:schemeClr val="tx1"/>
                </a:solidFill>
                <a:latin typeface="Arial" pitchFamily="34" charset="0"/>
                <a:ea typeface="幼圆" panose="02010509060101010101" pitchFamily="49" charset="-122"/>
              </a:defRPr>
            </a:lvl1pPr>
          </a:lstStyle>
          <a:p>
            <a:pPr lvl="0"/>
            <a:r>
              <a:rPr lang="zh-CN" altLang="en-US"/>
              <a:t>单击此处编辑母版文本样式</a:t>
            </a:r>
          </a:p>
        </p:txBody>
      </p:sp>
      <p:sp>
        <p:nvSpPr>
          <p:cNvPr id="13" name="文本占位符 12"/>
          <p:cNvSpPr>
            <a:spLocks noGrp="1"/>
          </p:cNvSpPr>
          <p:nvPr>
            <p:ph type="body" sz="quarter" idx="16"/>
            <p:custDataLst>
              <p:tags r:id="rId10"/>
            </p:custDataLst>
          </p:nvPr>
        </p:nvSpPr>
        <p:spPr>
          <a:xfrm>
            <a:off x="6253200" y="4813200"/>
            <a:ext cx="5367600" cy="781200"/>
          </a:xfrm>
        </p:spPr>
        <p:txBody>
          <a:bodyPr/>
          <a:lstStyle>
            <a:lvl1pPr>
              <a:defRPr baseline="0">
                <a:solidFill>
                  <a:schemeClr val="tx1"/>
                </a:solidFill>
                <a:latin typeface="Arial" pitchFamily="34" charset="0"/>
                <a:ea typeface="幼圆" panose="02010509060101010101" pitchFamily="49" charset="-122"/>
              </a:defRPr>
            </a:lvl1pPr>
          </a:lstStyle>
          <a:p>
            <a:pPr lvl="0"/>
            <a:r>
              <a:rPr lang="zh-CN" altLang="en-US"/>
              <a:t>单击此处编辑母版文本样式</a:t>
            </a:r>
          </a:p>
        </p:txBody>
      </p:sp>
    </p:spTree>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腰带">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0" y="953691"/>
            <a:ext cx="12192000" cy="4950618"/>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userDrawn="1">
            <p:custDataLst>
              <p:tags r:id="rId2"/>
            </p:custDataLst>
          </p:nvPr>
        </p:nvGrpSpPr>
        <p:grpSpPr>
          <a:xfrm>
            <a:off x="0" y="5237797"/>
            <a:ext cx="12191999" cy="1620202"/>
            <a:chOff x="0" y="5237797"/>
            <a:chExt cx="12191999" cy="1620202"/>
          </a:xfrm>
        </p:grpSpPr>
        <p:pic>
          <p:nvPicPr>
            <p:cNvPr id="9" name="图片 8"/>
            <p:cNvPicPr/>
            <p:nvPr userDrawn="1">
              <p:custDataLst>
                <p:tags r:id="rId8"/>
              </p:custDataLst>
            </p:nvPr>
          </p:nvPicPr>
          <p:blipFill>
            <a:blip r:embed="rId11" cstate="print"/>
            <a:stretch>
              <a:fillRect/>
            </a:stretch>
          </p:blipFill>
          <p:spPr>
            <a:xfrm>
              <a:off x="10571797" y="5237797"/>
              <a:ext cx="1620202" cy="1620202"/>
            </a:xfrm>
            <a:prstGeom prst="rect">
              <a:avLst/>
            </a:prstGeom>
          </p:spPr>
        </p:pic>
        <p:pic>
          <p:nvPicPr>
            <p:cNvPr id="8" name="图片 7"/>
            <p:cNvPicPr/>
            <p:nvPr userDrawn="1">
              <p:custDataLst>
                <p:tags r:id="rId9"/>
              </p:custDataLst>
            </p:nvPr>
          </p:nvPicPr>
          <p:blipFill>
            <a:blip r:embed="rId12" cstate="print"/>
            <a:stretch>
              <a:fillRect/>
            </a:stretch>
          </p:blipFill>
          <p:spPr>
            <a:xfrm>
              <a:off x="0" y="5237797"/>
              <a:ext cx="1620202" cy="1620202"/>
            </a:xfrm>
            <a:prstGeom prst="rect">
              <a:avLst/>
            </a:prstGeom>
          </p:spPr>
        </p:pic>
      </p:grpSp>
      <p:sp>
        <p:nvSpPr>
          <p:cNvPr id="2" name="标题 1"/>
          <p:cNvSpPr>
            <a:spLocks noGrp="1"/>
          </p:cNvSpPr>
          <p:nvPr>
            <p:ph type="title" hasCustomPrompt="1"/>
            <p:custDataLst>
              <p:tags r:id="rId3"/>
            </p:custDataLst>
          </p:nvPr>
        </p:nvSpPr>
        <p:spPr>
          <a:xfrm>
            <a:off x="1522800" y="1339200"/>
            <a:ext cx="9144000" cy="2386800"/>
          </a:xfrm>
        </p:spPr>
        <p:txBody>
          <a:bodyPr anchor="b"/>
          <a:lstStyle>
            <a:lvl1pPr algn="ctr">
              <a:defRPr sz="6000" b="0" baseline="0">
                <a:solidFill>
                  <a:schemeClr val="tx1"/>
                </a:solidFill>
                <a:latin typeface="Arial" pitchFamily="34" charset="0"/>
                <a:ea typeface="幼圆" panose="02010509060101010101" pitchFamily="49" charset="-122"/>
              </a:defRPr>
            </a:lvl1pPr>
          </a:lstStyle>
          <a:p>
            <a:r>
              <a:rPr lang="zh-CN" altLang="en-US"/>
              <a:t>单击此处编辑标题</a:t>
            </a:r>
          </a:p>
        </p:txBody>
      </p:sp>
      <p:sp>
        <p:nvSpPr>
          <p:cNvPr id="3" name="日期占位符 2"/>
          <p:cNvSpPr>
            <a:spLocks noGrp="1"/>
          </p:cNvSpPr>
          <p:nvPr>
            <p:ph type="dt" sz="half" idx="10"/>
            <p:custDataLst>
              <p:tags r:id="rId4"/>
            </p:custDataLst>
          </p:nvPr>
        </p:nvSpPr>
        <p:spPr/>
        <p:txBody>
          <a:bodyPr/>
          <a:lstStyle>
            <a:lvl1pPr>
              <a:defRPr>
                <a:latin typeface="Arial" pitchFamily="34" charset="0"/>
                <a:ea typeface="幼圆" panose="02010509060101010101" pitchFamily="49" charset="-122"/>
              </a:defRPr>
            </a:lvl1pPr>
          </a:lstStyle>
          <a:p>
            <a:fld id="{760FBDFE-C587-4B4C-A407-44438C67B59E}" type="datetimeFigureOut">
              <a:rPr lang="zh-CN" altLang="en-US" smtClean="0"/>
              <a:pPr/>
              <a:t>2021/1/1</a:t>
            </a:fld>
            <a:endParaRPr lang="zh-CN" altLang="en-US"/>
          </a:p>
        </p:txBody>
      </p:sp>
      <p:sp>
        <p:nvSpPr>
          <p:cNvPr id="4" name="页脚占位符 3"/>
          <p:cNvSpPr>
            <a:spLocks noGrp="1"/>
          </p:cNvSpPr>
          <p:nvPr>
            <p:ph type="ftr" sz="quarter" idx="11"/>
            <p:custDataLst>
              <p:tags r:id="rId5"/>
            </p:custDataLst>
          </p:nvPr>
        </p:nvSpPr>
        <p:spPr/>
        <p:txBody>
          <a:bodyPr/>
          <a:lstStyle>
            <a:lvl1pPr>
              <a:defRPr>
                <a:latin typeface="Arial" pitchFamily="34" charset="0"/>
                <a:ea typeface="幼圆" panose="02010509060101010101" pitchFamily="49" charset="-122"/>
              </a:defRPr>
            </a:lvl1pPr>
          </a:lstStyle>
          <a:p>
            <a:endParaRPr lang="zh-CN" altLang="en-US"/>
          </a:p>
        </p:txBody>
      </p:sp>
      <p:sp>
        <p:nvSpPr>
          <p:cNvPr id="5" name="灯片编号占位符 4"/>
          <p:cNvSpPr>
            <a:spLocks noGrp="1"/>
          </p:cNvSpPr>
          <p:nvPr>
            <p:ph type="sldNum" sz="quarter" idx="12"/>
            <p:custDataLst>
              <p:tags r:id="rId6"/>
            </p:custDataLst>
          </p:nvPr>
        </p:nvSpPr>
        <p:spPr/>
        <p:txBody>
          <a:bodyPr/>
          <a:lstStyle>
            <a:lvl1pPr>
              <a:defRPr>
                <a:latin typeface="Arial" pitchFamily="34" charset="0"/>
                <a:ea typeface="幼圆" panose="02010509060101010101" pitchFamily="49" charset="-122"/>
              </a:defRPr>
            </a:lvl1pPr>
          </a:lstStyle>
          <a:p>
            <a:fld id="{49AE70B2-8BF9-45C0-BB95-33D1B9D3A854}" type="slidenum">
              <a:rPr lang="zh-CN" altLang="en-US" smtClean="0"/>
              <a:pPr/>
              <a:t>‹#›</a:t>
            </a:fld>
            <a:endParaRPr lang="zh-CN" altLang="en-US"/>
          </a:p>
        </p:txBody>
      </p:sp>
      <p:sp>
        <p:nvSpPr>
          <p:cNvPr id="7" name="文本占位符 6"/>
          <p:cNvSpPr>
            <a:spLocks noGrp="1"/>
          </p:cNvSpPr>
          <p:nvPr>
            <p:ph type="body" sz="quarter" idx="13"/>
            <p:custDataLst>
              <p:tags r:id="rId7"/>
            </p:custDataLst>
          </p:nvPr>
        </p:nvSpPr>
        <p:spPr>
          <a:xfrm>
            <a:off x="1522413" y="3862800"/>
            <a:ext cx="9144000" cy="1656000"/>
          </a:xfrm>
        </p:spPr>
        <p:txBody>
          <a:bodyPr/>
          <a:lstStyle>
            <a:lvl1pPr algn="ctr">
              <a:defRPr baseline="0">
                <a:solidFill>
                  <a:schemeClr val="tx1"/>
                </a:solidFill>
                <a:latin typeface="Arial" pitchFamily="34" charset="0"/>
                <a:ea typeface="幼圆" panose="02010509060101010101" pitchFamily="49" charset="-122"/>
              </a:defRPr>
            </a:lvl1pPr>
          </a:lstStyle>
          <a:p>
            <a:pPr lvl="0"/>
            <a:r>
              <a:rPr lang="zh-CN" altLang="en-US"/>
              <a:t>单击此处编辑母版文本样式</a:t>
            </a:r>
          </a:p>
        </p:txBody>
      </p:sp>
    </p:spTree>
  </p:cSld>
  <p:clrMapOvr>
    <a:masterClrMapping/>
  </p:clrMapOv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7" name="矩形 6"/>
          <p:cNvSpPr/>
          <p:nvPr/>
        </p:nvSpPr>
        <p:spPr>
          <a:xfrm>
            <a:off x="914400" y="3196686"/>
            <a:ext cx="103632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ctrTitle"/>
          </p:nvPr>
        </p:nvSpPr>
        <p:spPr>
          <a:xfrm>
            <a:off x="914400" y="1676401"/>
            <a:ext cx="10363200" cy="1538286"/>
          </a:xfrm>
        </p:spPr>
        <p:txBody>
          <a:bodyPr anchor="b"/>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1828800" y="3214686"/>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978EE6C3-8EB8-4A2B-9FF0-BA167BFCA0FA}" type="datetimeFigureOut">
              <a:rPr lang="zh-CN" altLang="en-US" smtClean="0"/>
              <a:pPr/>
              <a:t>2021/1/1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76D0385-4779-4FB0-A36D-649251C88A08}" type="slidenum">
              <a:rPr lang="zh-CN" altLang="en-US" smtClean="0"/>
              <a:pPr/>
              <a:t>‹#›</a:t>
            </a:fld>
            <a:endParaRPr lang="zh-CN" alt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7" name="矩形 6"/>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a:xfrm>
            <a:off x="97536" y="6400800"/>
            <a:ext cx="4267200" cy="283800"/>
          </a:xfrm>
        </p:spPr>
        <p:txBody>
          <a:bodyPr/>
          <a:lstStyle/>
          <a:p>
            <a:fld id="{978EE6C3-8EB8-4A2B-9FF0-BA167BFCA0FA}" type="datetimeFigureOut">
              <a:rPr lang="zh-CN" altLang="en-US" smtClean="0"/>
              <a:pPr/>
              <a:t>2021/1/1</a:t>
            </a:fld>
            <a:endParaRPr lang="zh-CN" altLang="en-US"/>
          </a:p>
        </p:txBody>
      </p:sp>
      <p:sp>
        <p:nvSpPr>
          <p:cNvPr id="5" name="页脚占位符 4"/>
          <p:cNvSpPr>
            <a:spLocks noGrp="1"/>
          </p:cNvSpPr>
          <p:nvPr>
            <p:ph type="ftr" sz="quarter" idx="11"/>
          </p:nvPr>
        </p:nvSpPr>
        <p:spPr>
          <a:xfrm>
            <a:off x="7107936" y="6400800"/>
            <a:ext cx="4978400" cy="283800"/>
          </a:xfrm>
        </p:spPr>
        <p:txBody>
          <a:bodyPr/>
          <a:lstStyle/>
          <a:p>
            <a:endParaRPr lang="zh-CN" altLang="en-US"/>
          </a:p>
        </p:txBody>
      </p:sp>
      <p:sp>
        <p:nvSpPr>
          <p:cNvPr id="6" name="灯片编号占位符 5"/>
          <p:cNvSpPr>
            <a:spLocks noGrp="1"/>
          </p:cNvSpPr>
          <p:nvPr>
            <p:ph type="sldNum" sz="quarter" idx="12"/>
          </p:nvPr>
        </p:nvSpPr>
        <p:spPr/>
        <p:txBody>
          <a:bodyPr/>
          <a:lstStyle/>
          <a:p>
            <a:fld id="{B76D0385-4779-4FB0-A36D-649251C88A08}" type="slidenum">
              <a:rPr lang="zh-CN" altLang="en-US" smtClean="0"/>
              <a:pPr/>
              <a:t>‹#›</a:t>
            </a:fld>
            <a:endParaRPr lang="zh-CN" altLang="en-US"/>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7" name="矩形 6"/>
          <p:cNvSpPr/>
          <p:nvPr/>
        </p:nvSpPr>
        <p:spPr>
          <a:xfrm>
            <a:off x="914400" y="3143248"/>
            <a:ext cx="103632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963084" y="3143249"/>
            <a:ext cx="10363200" cy="1362075"/>
          </a:xfrm>
        </p:spPr>
        <p:txBody>
          <a:bodyPr anchor="t"/>
          <a:lstStyle>
            <a:lvl1pPr algn="ctr">
              <a:defRPr sz="40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963084" y="1643062"/>
            <a:ext cx="103632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978EE6C3-8EB8-4A2B-9FF0-BA167BFCA0FA}" type="datetimeFigureOut">
              <a:rPr lang="zh-CN" altLang="en-US" smtClean="0"/>
              <a:pPr/>
              <a:t>2021/1/1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76D0385-4779-4FB0-A36D-649251C88A08}" type="slidenum">
              <a:rPr lang="zh-CN" altLang="en-US" smtClean="0"/>
              <a:pPr/>
              <a:t>‹#›</a:t>
            </a:fld>
            <a:endParaRPr lang="zh-CN" alt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矩形 7"/>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978EE6C3-8EB8-4A2B-9FF0-BA167BFCA0FA}" type="datetimeFigureOut">
              <a:rPr lang="zh-CN" altLang="en-US" smtClean="0"/>
              <a:pPr/>
              <a:t>2021/1/1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76D0385-4779-4FB0-A36D-649251C88A08}" type="slidenum">
              <a:rPr lang="zh-CN" altLang="en-US" smtClean="0"/>
              <a:pPr/>
              <a:t>‹#›</a:t>
            </a:fld>
            <a:endParaRPr lang="zh-CN" altLang="en-US"/>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矩形 9"/>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978EE6C3-8EB8-4A2B-9FF0-BA167BFCA0FA}" type="datetimeFigureOut">
              <a:rPr lang="zh-CN" altLang="en-US" smtClean="0"/>
              <a:pPr/>
              <a:t>2021/1/1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76D0385-4779-4FB0-A36D-649251C88A08}" type="slidenum">
              <a:rPr lang="zh-CN" altLang="en-US" smtClean="0"/>
              <a:pPr/>
              <a:t>‹#›</a:t>
            </a:fld>
            <a:endParaRPr lang="zh-CN" altLang="en-US"/>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矩形 5"/>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978EE6C3-8EB8-4A2B-9FF0-BA167BFCA0FA}" type="datetimeFigureOut">
              <a:rPr lang="zh-CN" altLang="en-US" smtClean="0"/>
              <a:pPr/>
              <a:t>2021/1/1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76D0385-4779-4FB0-A36D-649251C88A08}" type="slidenum">
              <a:rPr lang="zh-CN" altLang="en-US" smtClean="0"/>
              <a:pPr/>
              <a:t>‹#›</a:t>
            </a:fld>
            <a:endParaRPr lang="zh-CN" altLang="en-US"/>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空白">
    <p:bg>
      <p:bgRef idx="1002">
        <a:schemeClr val="bg2"/>
      </p:bgRef>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78EE6C3-8EB8-4A2B-9FF0-BA167BFCA0FA}" type="datetimeFigureOut">
              <a:rPr lang="zh-CN" altLang="en-US" smtClean="0"/>
              <a:pPr/>
              <a:t>2021/1/1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76D0385-4779-4FB0-A36D-649251C88A08}" type="slidenum">
              <a:rPr lang="zh-CN" altLang="en-US" smtClean="0"/>
              <a:pPr/>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8" name="矩形 7"/>
          <p:cNvSpPr/>
          <p:nvPr/>
        </p:nvSpPr>
        <p:spPr>
          <a:xfrm>
            <a:off x="3714733" y="1053546"/>
            <a:ext cx="78720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3714734" y="228600"/>
            <a:ext cx="7867669" cy="842946"/>
          </a:xfrm>
        </p:spPr>
        <p:txBody>
          <a:bodyPr anchor="b"/>
          <a:lstStyle>
            <a:lvl1pPr algn="ctr">
              <a:defRPr sz="2800" b="0"/>
            </a:lvl1pPr>
          </a:lstStyle>
          <a:p>
            <a:r>
              <a:rPr kumimoji="0" lang="zh-CN" altLang="en-US" smtClean="0"/>
              <a:t>单击此处编辑母版标题样式</a:t>
            </a:r>
            <a:endParaRPr kumimoji="0" lang="en-US"/>
          </a:p>
        </p:txBody>
      </p:sp>
      <p:sp>
        <p:nvSpPr>
          <p:cNvPr id="3" name="内容占位符 2"/>
          <p:cNvSpPr>
            <a:spLocks noGrp="1"/>
          </p:cNvSpPr>
          <p:nvPr>
            <p:ph idx="1"/>
          </p:nvPr>
        </p:nvSpPr>
        <p:spPr>
          <a:xfrm>
            <a:off x="3714733" y="1142984"/>
            <a:ext cx="7867667"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609607" y="1142984"/>
            <a:ext cx="3009877"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978EE6C3-8EB8-4A2B-9FF0-BA167BFCA0FA}" type="datetimeFigureOut">
              <a:rPr lang="zh-CN" altLang="en-US" smtClean="0"/>
              <a:pPr/>
              <a:t>2021/1/1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76D0385-4779-4FB0-A36D-649251C88A08}" type="slidenum">
              <a:rPr lang="zh-CN" altLang="en-US" smtClean="0"/>
              <a:pPr/>
              <a:t>‹#›</a:t>
            </a:fld>
            <a:endParaRPr lang="zh-CN" altLang="en-US"/>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图片与标题">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711200" y="304800"/>
            <a:ext cx="8534400" cy="685800"/>
          </a:xfrm>
        </p:spPr>
        <p:txBody>
          <a:bodyPr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935403" y="1143000"/>
            <a:ext cx="9630997"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tileRect/>
            </a:gradFill>
            <a:round/>
          </a:ln>
          <a:effectLst>
            <a:outerShdw blurRad="50800" dist="38100" dir="5400000" algn="tl"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3149600" y="5410200"/>
            <a:ext cx="7543851" cy="804862"/>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978EE6C3-8EB8-4A2B-9FF0-BA167BFCA0FA}" type="datetimeFigureOut">
              <a:rPr lang="zh-CN" altLang="en-US" smtClean="0"/>
              <a:pPr/>
              <a:t>2021/1/1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76D0385-4779-4FB0-A36D-649251C88A08}" type="slidenum">
              <a:rPr lang="zh-CN" altLang="en-US" smtClean="0"/>
              <a:pPr/>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978EE6C3-8EB8-4A2B-9FF0-BA167BFCA0FA}" type="datetimeFigureOut">
              <a:rPr lang="zh-CN" altLang="en-US" smtClean="0"/>
              <a:pPr/>
              <a:t>2021/1/1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76D0385-4779-4FB0-A36D-649251C88A08}" type="slidenum">
              <a:rPr lang="zh-CN" altLang="en-US" smtClean="0"/>
              <a:pPr/>
              <a:t>‹#›</a:t>
            </a:fld>
            <a:endParaRPr lang="zh-CN" altLang="en-US"/>
          </a:p>
        </p:txBody>
      </p:sp>
      <p:sp>
        <p:nvSpPr>
          <p:cNvPr id="7" name="矩形 6"/>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9620275" y="274638"/>
            <a:ext cx="1962125" cy="6011882"/>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609600" y="274638"/>
            <a:ext cx="8915424" cy="6011882"/>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978EE6C3-8EB8-4A2B-9FF0-BA167BFCA0FA}" type="datetimeFigureOut">
              <a:rPr lang="zh-CN" altLang="en-US" smtClean="0"/>
              <a:pPr/>
              <a:t>2021/1/1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76D0385-4779-4FB0-A36D-649251C88A08}"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tags" Target="../tags/tag3.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tags" Target="../tags/tag7.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tags" Target="../tags/tag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tags" Target="../tags/tag6.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tags" Target="../tags/tag5.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tags" Target="../tags/tag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slideLayout" Target="../slideLayouts/slideLayout47.xml"/><Relationship Id="rId3" Type="http://schemas.openxmlformats.org/officeDocument/2006/relationships/slideLayout" Target="../slideLayouts/slideLayout32.xml"/><Relationship Id="rId21" Type="http://schemas.openxmlformats.org/officeDocument/2006/relationships/tags" Target="../tags/tag167.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5" Type="http://schemas.openxmlformats.org/officeDocument/2006/relationships/tags" Target="../tags/tag171.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20" Type="http://schemas.openxmlformats.org/officeDocument/2006/relationships/tags" Target="../tags/tag166.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24" Type="http://schemas.openxmlformats.org/officeDocument/2006/relationships/tags" Target="../tags/tag17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23" Type="http://schemas.openxmlformats.org/officeDocument/2006/relationships/tags" Target="../tags/tag169.xml"/><Relationship Id="rId10" Type="http://schemas.openxmlformats.org/officeDocument/2006/relationships/slideLayout" Target="../slideLayouts/slideLayout39.xml"/><Relationship Id="rId19" Type="http://schemas.openxmlformats.org/officeDocument/2006/relationships/theme" Target="../theme/theme3.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 Id="rId22" Type="http://schemas.openxmlformats.org/officeDocument/2006/relationships/tags" Target="../tags/tag16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tags" Target="../tags/tag317.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theme" Target="../theme/theme4.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8EE6C3-8EB8-4A2B-9FF0-BA167BFCA0FA}" type="datetimeFigureOut">
              <a:rPr lang="zh-CN" altLang="en-US" smtClean="0"/>
              <a:pPr/>
              <a:t>2021/1/1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6D0385-4779-4FB0-A36D-649251C88A08}" type="slidenum">
              <a:rPr lang="zh-CN" altLang="en-US" smtClean="0"/>
              <a:pPr/>
              <a:t>‹#›</a:t>
            </a:fld>
            <a:endParaRPr lang="zh-CN" altLang="en-US"/>
          </a:p>
        </p:txBody>
      </p:sp>
      <p:sp>
        <p:nvSpPr>
          <p:cNvPr id="7" name="矩形 6"/>
          <p:cNvSpPr/>
          <p:nvPr userDrawn="1"/>
        </p:nvSpPr>
        <p:spPr>
          <a:xfrm>
            <a:off x="-2" y="-1"/>
            <a:ext cx="12191998" cy="685798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20"/>
            </p:custDataLst>
          </p:nvPr>
        </p:nvSpPr>
        <p:spPr>
          <a:xfrm>
            <a:off x="669882" y="443230"/>
            <a:ext cx="10852237" cy="441964"/>
          </a:xfrm>
          <a:prstGeom prst="rect">
            <a:avLst/>
          </a:prstGeom>
        </p:spPr>
        <p:txBody>
          <a:bodyPr vert="horz" lIns="101600" tIns="38100" rIns="76200" bIns="38100" rtlCol="0" anchor="t" anchorCtr="0">
            <a:noAutofit/>
          </a:bodyPr>
          <a:lstStyle/>
          <a:p>
            <a:r>
              <a:rPr lang="zh-CN" altLang="en-US"/>
              <a:t>单击此处编辑母版标题样式</a:t>
            </a:r>
          </a:p>
        </p:txBody>
      </p:sp>
      <p:sp>
        <p:nvSpPr>
          <p:cNvPr id="3" name="文本占位符 2"/>
          <p:cNvSpPr>
            <a:spLocks noGrp="1"/>
          </p:cNvSpPr>
          <p:nvPr>
            <p:ph type="body" idx="1"/>
            <p:custDataLst>
              <p:tags r:id="rId21"/>
            </p:custDataLst>
          </p:nvPr>
        </p:nvSpPr>
        <p:spPr>
          <a:xfrm>
            <a:off x="669882" y="952508"/>
            <a:ext cx="10852237" cy="5388907"/>
          </a:xfrm>
          <a:prstGeom prst="rect">
            <a:avLst/>
          </a:prstGeom>
        </p:spPr>
        <p:txBody>
          <a:bodyPr vert="horz" lIns="101600" tIns="0" rIns="82550" bIns="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22"/>
            </p:custDataLst>
          </p:nvPr>
        </p:nvSpPr>
        <p:spPr>
          <a:xfrm>
            <a:off x="879742" y="6349833"/>
            <a:ext cx="2700000" cy="316800"/>
          </a:xfrm>
          <a:prstGeom prst="rect">
            <a:avLst/>
          </a:prstGeom>
        </p:spPr>
        <p:txBody>
          <a:bodyPr vert="horz" lIns="91440" tIns="45720" rIns="91440" bIns="45720" rtlCol="0" anchor="ctr">
            <a:normAutofit/>
          </a:bodyPr>
          <a:lstStyle>
            <a:lvl1pPr algn="l">
              <a:defRPr sz="1200" baseline="0">
                <a:solidFill>
                  <a:schemeClr val="tx1">
                    <a:tint val="75000"/>
                  </a:schemeClr>
                </a:solidFill>
                <a:latin typeface="隶书" panose="02010509060101010101" pitchFamily="49" charset="-122"/>
                <a:ea typeface="隶书" panose="02010509060101010101" pitchFamily="49" charset="-122"/>
              </a:defRPr>
            </a:lvl1pPr>
          </a:lstStyle>
          <a:p>
            <a:fld id="{760FBDFE-C587-4B4C-A407-44438C67B59E}" type="datetimeFigureOut">
              <a:rPr lang="zh-CN" altLang="en-US" smtClean="0"/>
              <a:pPr/>
              <a:t>2021/1/1</a:t>
            </a:fld>
            <a:endParaRPr lang="zh-CN" altLang="en-US"/>
          </a:p>
        </p:txBody>
      </p:sp>
      <p:sp>
        <p:nvSpPr>
          <p:cNvPr id="5" name="页脚占位符 4"/>
          <p:cNvSpPr>
            <a:spLocks noGrp="1"/>
          </p:cNvSpPr>
          <p:nvPr>
            <p:ph type="ftr" sz="quarter" idx="3"/>
            <p:custDataLst>
              <p:tags r:id="rId23"/>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baseline="0">
                <a:solidFill>
                  <a:schemeClr val="tx1">
                    <a:tint val="75000"/>
                  </a:schemeClr>
                </a:solidFill>
                <a:latin typeface="隶书" panose="02010509060101010101" pitchFamily="49" charset="-122"/>
                <a:ea typeface="隶书" panose="02010509060101010101" pitchFamily="49" charset="-122"/>
              </a:defRPr>
            </a:lvl1pPr>
          </a:lstStyle>
          <a:p>
            <a:endParaRPr lang="zh-CN" altLang="en-US"/>
          </a:p>
        </p:txBody>
      </p:sp>
      <p:sp>
        <p:nvSpPr>
          <p:cNvPr id="6" name="灯片编号占位符 5"/>
          <p:cNvSpPr>
            <a:spLocks noGrp="1"/>
          </p:cNvSpPr>
          <p:nvPr>
            <p:ph type="sldNum" sz="quarter" idx="4"/>
            <p:custDataLst>
              <p:tags r:id="rId24"/>
            </p:custDataLst>
          </p:nvPr>
        </p:nvSpPr>
        <p:spPr>
          <a:xfrm>
            <a:off x="8610600" y="6349833"/>
            <a:ext cx="2700000" cy="316800"/>
          </a:xfrm>
          <a:prstGeom prst="rect">
            <a:avLst/>
          </a:prstGeom>
        </p:spPr>
        <p:txBody>
          <a:bodyPr vert="horz" lIns="91440" tIns="45720" rIns="91440" bIns="45720" rtlCol="0" anchor="ctr">
            <a:normAutofit/>
          </a:bodyPr>
          <a:lstStyle>
            <a:lvl1pPr algn="r">
              <a:defRPr sz="1200" baseline="0">
                <a:solidFill>
                  <a:schemeClr val="tx1">
                    <a:tint val="75000"/>
                  </a:schemeClr>
                </a:solidFill>
                <a:latin typeface="隶书" panose="02010509060101010101" pitchFamily="49" charset="-122"/>
                <a:ea typeface="隶书" panose="02010509060101010101" pitchFamily="49" charset="-122"/>
              </a:defRPr>
            </a:lvl1pPr>
          </a:lstStyle>
          <a:p>
            <a:fld id="{49AE70B2-8BF9-45C0-BB95-33D1B9D3A854}" type="slidenum">
              <a:rPr lang="zh-CN" altLang="en-US" smtClean="0"/>
              <a:pPr/>
              <a:t>‹#›</a:t>
            </a:fld>
            <a:endParaRPr lang="zh-CN" altLang="en-US"/>
          </a:p>
        </p:txBody>
      </p:sp>
      <p:sp>
        <p:nvSpPr>
          <p:cNvPr id="7" name="KSO_TEMPLATE" hidden="1"/>
          <p:cNvSpPr/>
          <p:nvPr>
            <p:custDataLst>
              <p:tags r:id="rId25"/>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 id="2147483679" r:id="rId16"/>
    <p:sldLayoutId id="2147483680" r:id="rId17"/>
    <p:sldLayoutId id="2147483681" r:id="rId18"/>
  </p:sldLayoutIdLst>
  <p:transition/>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tx1"/>
          </a:solidFill>
          <a:uFillTx/>
          <a:latin typeface="隶书" panose="02010509060101010101" pitchFamily="49" charset="-122"/>
          <a:ea typeface="隶书" panose="02010509060101010101" pitchFamily="49"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itchFamily="34" charset="0"/>
        <a:buChar char="•"/>
        <a:defRPr sz="1600" u="none" strike="noStrike" kern="1200" cap="none" spc="150" normalizeH="0" baseline="0">
          <a:solidFill>
            <a:schemeClr val="tx1"/>
          </a:solidFill>
          <a:uFillTx/>
          <a:latin typeface="隶书" panose="02010509060101010101" pitchFamily="49" charset="-122"/>
          <a:ea typeface="隶书" panose="02010509060101010101" pitchFamily="49" charset="-122"/>
          <a:cs typeface="+mn-cs"/>
        </a:defRPr>
      </a:lvl1pPr>
      <a:lvl2pPr marL="685800" indent="-228600" algn="l" defTabSz="914400" rtl="0" eaLnBrk="1" fontAlgn="auto" latinLnBrk="0" hangingPunct="1">
        <a:lnSpc>
          <a:spcPct val="130000"/>
        </a:lnSpc>
        <a:spcBef>
          <a:spcPct val="0"/>
        </a:spcBef>
        <a:spcAft>
          <a:spcPts val="1000"/>
        </a:spcAft>
        <a:buFont typeface="Arial" pitchFamily="34" charset="0"/>
        <a:buChar char="•"/>
        <a:tabLst>
          <a:tab pos="1609725" algn="l"/>
        </a:tabLst>
        <a:defRPr sz="1600" u="none" strike="noStrike" kern="1200" cap="none" spc="150" normalizeH="0" baseline="0">
          <a:solidFill>
            <a:schemeClr val="tx1"/>
          </a:solidFill>
          <a:uFillTx/>
          <a:latin typeface="隶书" panose="02010509060101010101" pitchFamily="49" charset="-122"/>
          <a:ea typeface="隶书" panose="02010509060101010101" pitchFamily="49" charset="-122"/>
          <a:cs typeface="+mn-cs"/>
        </a:defRPr>
      </a:lvl2pPr>
      <a:lvl3pPr marL="1143000" indent="-228600" algn="l" defTabSz="914400" rtl="0" eaLnBrk="1" fontAlgn="auto" latinLnBrk="0" hangingPunct="1">
        <a:lnSpc>
          <a:spcPct val="130000"/>
        </a:lnSpc>
        <a:spcBef>
          <a:spcPct val="0"/>
        </a:spcBef>
        <a:spcAft>
          <a:spcPts val="1000"/>
        </a:spcAft>
        <a:buFont typeface="Arial" pitchFamily="34" charset="0"/>
        <a:buChar char="•"/>
        <a:defRPr sz="1600" u="none" strike="noStrike" kern="1200" cap="none" spc="150" normalizeH="0" baseline="0">
          <a:solidFill>
            <a:schemeClr val="tx1"/>
          </a:solidFill>
          <a:uFillTx/>
          <a:latin typeface="隶书" panose="02010509060101010101" pitchFamily="49" charset="-122"/>
          <a:ea typeface="隶书" panose="02010509060101010101" pitchFamily="49" charset="-122"/>
          <a:cs typeface="+mn-cs"/>
        </a:defRPr>
      </a:lvl3pPr>
      <a:lvl4pPr marL="1600200" indent="-228600" algn="l" defTabSz="914400" rtl="0" eaLnBrk="1" fontAlgn="auto" latinLnBrk="0" hangingPunct="1">
        <a:lnSpc>
          <a:spcPct val="130000"/>
        </a:lnSpc>
        <a:spcBef>
          <a:spcPct val="0"/>
        </a:spcBef>
        <a:spcAft>
          <a:spcPts val="1000"/>
        </a:spcAft>
        <a:buFont typeface="Arial" pitchFamily="34" charset="0"/>
        <a:buChar char="•"/>
        <a:defRPr sz="1600" u="none" strike="noStrike" kern="1200" cap="none" spc="150" normalizeH="0" baseline="0">
          <a:solidFill>
            <a:schemeClr val="tx1"/>
          </a:solidFill>
          <a:uFillTx/>
          <a:latin typeface="隶书" panose="02010509060101010101" pitchFamily="49" charset="-122"/>
          <a:ea typeface="隶书" panose="02010509060101010101" pitchFamily="49" charset="-122"/>
          <a:cs typeface="+mn-cs"/>
        </a:defRPr>
      </a:lvl4pPr>
      <a:lvl5pPr marL="2057400" indent="-228600" algn="l" defTabSz="914400" rtl="0" eaLnBrk="1" fontAlgn="auto" latinLnBrk="0" hangingPunct="1">
        <a:lnSpc>
          <a:spcPct val="130000"/>
        </a:lnSpc>
        <a:spcBef>
          <a:spcPct val="0"/>
        </a:spcBef>
        <a:spcAft>
          <a:spcPts val="1000"/>
        </a:spcAft>
        <a:buFont typeface="Arial" pitchFamily="34" charset="0"/>
        <a:buChar char="•"/>
        <a:defRPr sz="1600" u="none" strike="noStrike" kern="1200" cap="none" spc="150" normalizeH="0" baseline="0">
          <a:solidFill>
            <a:schemeClr val="tx1"/>
          </a:solidFill>
          <a:uFillTx/>
          <a:latin typeface="隶书" panose="02010509060101010101" pitchFamily="49" charset="-122"/>
          <a:ea typeface="隶书" panose="02010509060101010101" pitchFamily="49"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20"/>
            </p:custDataLst>
          </p:nvPr>
        </p:nvSpPr>
        <p:spPr>
          <a:xfrm>
            <a:off x="669882" y="443230"/>
            <a:ext cx="10852237" cy="441964"/>
          </a:xfrm>
          <a:prstGeom prst="rect">
            <a:avLst/>
          </a:prstGeom>
        </p:spPr>
        <p:txBody>
          <a:bodyPr vert="horz" lIns="90170" tIns="46990" rIns="90170" bIns="46990" rtlCol="0" anchor="ctr" anchorCtr="0">
            <a:noAutofit/>
          </a:bodyPr>
          <a:lstStyle/>
          <a:p>
            <a:r>
              <a:rPr lang="zh-CN" altLang="en-US"/>
              <a:t>单击此处编辑母版标题样式</a:t>
            </a:r>
          </a:p>
        </p:txBody>
      </p:sp>
      <p:sp>
        <p:nvSpPr>
          <p:cNvPr id="3" name="文本占位符 2"/>
          <p:cNvSpPr>
            <a:spLocks noGrp="1"/>
          </p:cNvSpPr>
          <p:nvPr>
            <p:ph type="body" idx="1"/>
            <p:custDataLst>
              <p:tags r:id="rId21"/>
            </p:custDataLst>
          </p:nvPr>
        </p:nvSpPr>
        <p:spPr>
          <a:xfrm>
            <a:off x="669882" y="961398"/>
            <a:ext cx="10852237" cy="5388907"/>
          </a:xfrm>
          <a:prstGeom prst="rect">
            <a:avLst/>
          </a:prstGeom>
        </p:spPr>
        <p:txBody>
          <a:bodyPr vert="horz" lIns="90170" tIns="46990" rIns="90170" bIns="4699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22"/>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latin typeface="Arial" pitchFamily="34" charset="0"/>
                <a:ea typeface="幼圆" panose="02010509060101010101" pitchFamily="49" charset="-122"/>
              </a:defRPr>
            </a:lvl1pPr>
          </a:lstStyle>
          <a:p>
            <a:fld id="{760FBDFE-C587-4B4C-A407-44438C67B59E}" type="datetimeFigureOut">
              <a:rPr lang="zh-CN" altLang="en-US" smtClean="0"/>
              <a:pPr/>
              <a:t>2021/1/1</a:t>
            </a:fld>
            <a:endParaRPr lang="zh-CN" altLang="en-US"/>
          </a:p>
        </p:txBody>
      </p:sp>
      <p:sp>
        <p:nvSpPr>
          <p:cNvPr id="5" name="页脚占位符 4"/>
          <p:cNvSpPr>
            <a:spLocks noGrp="1"/>
          </p:cNvSpPr>
          <p:nvPr>
            <p:ph type="ftr" sz="quarter" idx="3"/>
            <p:custDataLst>
              <p:tags r:id="rId23"/>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latin typeface="Arial" pitchFamily="34" charset="0"/>
                <a:ea typeface="幼圆" panose="02010509060101010101" pitchFamily="49" charset="-122"/>
              </a:defRPr>
            </a:lvl1pPr>
          </a:lstStyle>
          <a:p>
            <a:endParaRPr lang="zh-CN" altLang="en-US"/>
          </a:p>
        </p:txBody>
      </p:sp>
      <p:sp>
        <p:nvSpPr>
          <p:cNvPr id="6" name="灯片编号占位符 5"/>
          <p:cNvSpPr>
            <a:spLocks noGrp="1"/>
          </p:cNvSpPr>
          <p:nvPr>
            <p:ph type="sldNum" sz="quarter" idx="4"/>
            <p:custDataLst>
              <p:tags r:id="rId24"/>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latin typeface="Arial" pitchFamily="34" charset="0"/>
                <a:ea typeface="幼圆" panose="02010509060101010101" pitchFamily="49" charset="-122"/>
              </a:defRPr>
            </a:lvl1pPr>
          </a:lstStyle>
          <a:p>
            <a:fld id="{49AE70B2-8BF9-45C0-BB95-33D1B9D3A854}" type="slidenum">
              <a:rPr lang="zh-CN" altLang="en-US" smtClean="0"/>
              <a:pPr/>
              <a:t>‹#›</a:t>
            </a:fld>
            <a:endParaRPr lang="zh-CN" altLang="en-US"/>
          </a:p>
        </p:txBody>
      </p:sp>
      <p:sp>
        <p:nvSpPr>
          <p:cNvPr id="7" name="KSO_TEMPLATE" hidden="1"/>
          <p:cNvSpPr/>
          <p:nvPr userDrawn="1">
            <p:custDataLst>
              <p:tags r:id="rId25"/>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 id="2147483700" r:id="rId18"/>
  </p:sldLayoutIdLst>
  <p:transition/>
  <p:txStyles>
    <p:titleStyle>
      <a:lvl1pPr algn="l" defTabSz="914400" rtl="0" eaLnBrk="1" fontAlgn="auto" latinLnBrk="0" hangingPunct="1">
        <a:lnSpc>
          <a:spcPct val="100000"/>
        </a:lnSpc>
        <a:spcBef>
          <a:spcPct val="0"/>
        </a:spcBef>
        <a:buNone/>
        <a:defRPr sz="2400" b="0" u="none" strike="noStrike" kern="1200" cap="none" spc="200" normalizeH="0" baseline="0">
          <a:solidFill>
            <a:schemeClr val="tx1"/>
          </a:solidFill>
          <a:uFillTx/>
          <a:latin typeface="Arial" pitchFamily="34" charset="0"/>
          <a:ea typeface="幼圆" panose="02010509060101010101" pitchFamily="49"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itchFamily="34" charset="0"/>
        <a:buChar char="•"/>
        <a:defRPr sz="1600" u="none" strike="noStrike" kern="1200" cap="none" spc="150" normalizeH="0" baseline="0">
          <a:solidFill>
            <a:schemeClr val="tx1"/>
          </a:solidFill>
          <a:uFillTx/>
          <a:latin typeface="Arial" pitchFamily="34" charset="0"/>
          <a:ea typeface="幼圆" panose="02010509060101010101" pitchFamily="49" charset="-122"/>
          <a:cs typeface="+mn-cs"/>
        </a:defRPr>
      </a:lvl1pPr>
      <a:lvl2pPr marL="685800" indent="-228600" algn="l" defTabSz="914400" rtl="0" eaLnBrk="1" fontAlgn="auto" latinLnBrk="0" hangingPunct="1">
        <a:lnSpc>
          <a:spcPct val="130000"/>
        </a:lnSpc>
        <a:spcBef>
          <a:spcPct val="0"/>
        </a:spcBef>
        <a:spcAft>
          <a:spcPts val="1000"/>
        </a:spcAft>
        <a:buFont typeface="Arial" pitchFamily="34" charset="0"/>
        <a:buChar char="•"/>
        <a:tabLst>
          <a:tab pos="1609725" algn="l"/>
        </a:tabLst>
        <a:defRPr sz="1600" u="none" strike="noStrike" kern="1200" cap="none" spc="150" normalizeH="0" baseline="0">
          <a:solidFill>
            <a:schemeClr val="tx1"/>
          </a:solidFill>
          <a:uFillTx/>
          <a:latin typeface="Arial" pitchFamily="34" charset="0"/>
          <a:ea typeface="幼圆" panose="02010509060101010101" pitchFamily="49" charset="-122"/>
          <a:cs typeface="+mn-cs"/>
        </a:defRPr>
      </a:lvl2pPr>
      <a:lvl3pPr marL="1143000" indent="-228600" algn="l" defTabSz="914400" rtl="0" eaLnBrk="1" fontAlgn="auto" latinLnBrk="0" hangingPunct="1">
        <a:lnSpc>
          <a:spcPct val="130000"/>
        </a:lnSpc>
        <a:spcBef>
          <a:spcPct val="0"/>
        </a:spcBef>
        <a:spcAft>
          <a:spcPts val="1000"/>
        </a:spcAft>
        <a:buFont typeface="Arial" pitchFamily="34" charset="0"/>
        <a:buChar char="•"/>
        <a:defRPr sz="1600" u="none" strike="noStrike" kern="1200" cap="none" spc="150" normalizeH="0" baseline="0">
          <a:solidFill>
            <a:schemeClr val="tx1"/>
          </a:solidFill>
          <a:uFillTx/>
          <a:latin typeface="Arial" pitchFamily="34" charset="0"/>
          <a:ea typeface="幼圆" panose="02010509060101010101" pitchFamily="49" charset="-122"/>
          <a:cs typeface="+mn-cs"/>
        </a:defRPr>
      </a:lvl3pPr>
      <a:lvl4pPr marL="1600200" indent="-228600" algn="l" defTabSz="914400" rtl="0" eaLnBrk="1" fontAlgn="auto" latinLnBrk="0" hangingPunct="1">
        <a:lnSpc>
          <a:spcPct val="130000"/>
        </a:lnSpc>
        <a:spcBef>
          <a:spcPct val="0"/>
        </a:spcBef>
        <a:spcAft>
          <a:spcPts val="1000"/>
        </a:spcAft>
        <a:buFont typeface="Arial" pitchFamily="34" charset="0"/>
        <a:buChar char="•"/>
        <a:defRPr sz="1600" u="none" strike="noStrike" kern="1200" cap="none" spc="150" normalizeH="0" baseline="0">
          <a:solidFill>
            <a:schemeClr val="tx1"/>
          </a:solidFill>
          <a:uFillTx/>
          <a:latin typeface="Arial" pitchFamily="34" charset="0"/>
          <a:ea typeface="幼圆" panose="02010509060101010101" pitchFamily="49" charset="-122"/>
          <a:cs typeface="+mn-cs"/>
        </a:defRPr>
      </a:lvl4pPr>
      <a:lvl5pPr marL="2057400" indent="-228600" algn="l" defTabSz="914400" rtl="0" eaLnBrk="1" fontAlgn="auto" latinLnBrk="0" hangingPunct="1">
        <a:lnSpc>
          <a:spcPct val="130000"/>
        </a:lnSpc>
        <a:spcBef>
          <a:spcPct val="0"/>
        </a:spcBef>
        <a:spcAft>
          <a:spcPts val="1000"/>
        </a:spcAft>
        <a:buFont typeface="Arial" pitchFamily="34" charset="0"/>
        <a:buChar char="•"/>
        <a:defRPr sz="1600" u="none" strike="noStrike" kern="1200" cap="none" spc="150" normalizeH="0" baseline="0">
          <a:solidFill>
            <a:schemeClr val="tx1"/>
          </a:solidFill>
          <a:uFillTx/>
          <a:latin typeface="Arial" pitchFamily="34" charset="0"/>
          <a:ea typeface="幼圆" panose="02010509060101010101" pitchFamily="49"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矩形 6"/>
          <p:cNvSpPr/>
          <p:nvPr/>
        </p:nvSpPr>
        <p:spPr>
          <a:xfrm>
            <a:off x="0" y="6678000"/>
            <a:ext cx="12192000" cy="180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占位符 1"/>
          <p:cNvSpPr>
            <a:spLocks noGrp="1"/>
          </p:cNvSpPr>
          <p:nvPr>
            <p:ph type="title"/>
          </p:nvPr>
        </p:nvSpPr>
        <p:spPr>
          <a:xfrm>
            <a:off x="609600" y="274638"/>
            <a:ext cx="109728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09600" y="1600200"/>
            <a:ext cx="10972800" cy="4686320"/>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101600" y="6400800"/>
            <a:ext cx="4267200" cy="283800"/>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fld id="{978EE6C3-8EB8-4A2B-9FF0-BA167BFCA0FA}" type="datetimeFigureOut">
              <a:rPr lang="zh-CN" altLang="en-US" smtClean="0"/>
              <a:pPr/>
              <a:t>2021/1/1</a:t>
            </a:fld>
            <a:endParaRPr lang="zh-CN" altLang="en-US"/>
          </a:p>
        </p:txBody>
      </p:sp>
      <p:sp>
        <p:nvSpPr>
          <p:cNvPr id="5" name="页脚占位符 4"/>
          <p:cNvSpPr>
            <a:spLocks noGrp="1"/>
          </p:cNvSpPr>
          <p:nvPr>
            <p:ph type="ftr" sz="quarter" idx="3"/>
          </p:nvPr>
        </p:nvSpPr>
        <p:spPr>
          <a:xfrm>
            <a:off x="7112000" y="6400800"/>
            <a:ext cx="4978400" cy="283800"/>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endParaRPr lang="zh-CN" altLang="en-US"/>
          </a:p>
        </p:txBody>
      </p:sp>
      <p:sp>
        <p:nvSpPr>
          <p:cNvPr id="6" name="灯片编号占位符 5"/>
          <p:cNvSpPr>
            <a:spLocks noGrp="1"/>
          </p:cNvSpPr>
          <p:nvPr>
            <p:ph type="sldNum" sz="quarter" idx="4"/>
          </p:nvPr>
        </p:nvSpPr>
        <p:spPr>
          <a:xfrm>
            <a:off x="5486400" y="6400800"/>
            <a:ext cx="1219200" cy="283464"/>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fld id="{B76D0385-4779-4FB0-A36D-649251C88A08}" type="slidenum">
              <a:rPr lang="zh-CN" altLang="en-US" smtClean="0"/>
              <a:pPr/>
              <a:t>‹#›</a:t>
            </a:fld>
            <a:endParaRPr lang="zh-CN" altLang="en-US"/>
          </a:p>
        </p:txBody>
      </p:sp>
      <p:sp>
        <p:nvSpPr>
          <p:cNvPr id="8" name="矩形 7"/>
          <p:cNvSpPr/>
          <p:nvPr/>
        </p:nvSpPr>
        <p:spPr>
          <a:xfrm>
            <a:off x="0" y="0"/>
            <a:ext cx="12192000" cy="108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9" name="矩形 8"/>
          <p:cNvSpPr/>
          <p:nvPr userDrawn="1">
            <p:custDataLst>
              <p:tags r:id="rId13"/>
            </p:custDataLst>
          </p:nvPr>
        </p:nvSpPr>
        <p:spPr>
          <a:xfrm>
            <a:off x="-2" y="-1"/>
            <a:ext cx="12191998" cy="685798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2"/>
        <a:buChar char="ß"/>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a:buChar char="Þ"/>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325.xml"/><Relationship Id="rId3" Type="http://schemas.openxmlformats.org/officeDocument/2006/relationships/tags" Target="../tags/tag320.xml"/><Relationship Id="rId7" Type="http://schemas.openxmlformats.org/officeDocument/2006/relationships/tags" Target="../tags/tag324.xml"/><Relationship Id="rId12" Type="http://schemas.openxmlformats.org/officeDocument/2006/relationships/image" Target="../media/image17.jpeg"/><Relationship Id="rId2" Type="http://schemas.openxmlformats.org/officeDocument/2006/relationships/tags" Target="../tags/tag319.xml"/><Relationship Id="rId1" Type="http://schemas.openxmlformats.org/officeDocument/2006/relationships/tags" Target="../tags/tag318.xml"/><Relationship Id="rId6" Type="http://schemas.openxmlformats.org/officeDocument/2006/relationships/tags" Target="../tags/tag323.xml"/><Relationship Id="rId11" Type="http://schemas.openxmlformats.org/officeDocument/2006/relationships/slideLayout" Target="../slideLayouts/slideLayout54.xml"/><Relationship Id="rId5" Type="http://schemas.openxmlformats.org/officeDocument/2006/relationships/tags" Target="../tags/tag322.xml"/><Relationship Id="rId10" Type="http://schemas.openxmlformats.org/officeDocument/2006/relationships/tags" Target="../tags/tag327.xml"/><Relationship Id="rId4" Type="http://schemas.openxmlformats.org/officeDocument/2006/relationships/tags" Target="../tags/tag321.xml"/><Relationship Id="rId9" Type="http://schemas.openxmlformats.org/officeDocument/2006/relationships/tags" Target="../tags/tag326.xml"/></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tags" Target="../tags/tag330.xml"/><Relationship Id="rId7" Type="http://schemas.openxmlformats.org/officeDocument/2006/relationships/slideLayout" Target="../slideLayouts/slideLayout18.xml"/><Relationship Id="rId2" Type="http://schemas.openxmlformats.org/officeDocument/2006/relationships/tags" Target="../tags/tag329.xml"/><Relationship Id="rId1" Type="http://schemas.openxmlformats.org/officeDocument/2006/relationships/tags" Target="../tags/tag328.xml"/><Relationship Id="rId6" Type="http://schemas.openxmlformats.org/officeDocument/2006/relationships/tags" Target="../tags/tag333.xml"/><Relationship Id="rId5" Type="http://schemas.openxmlformats.org/officeDocument/2006/relationships/tags" Target="../tags/tag332.xml"/><Relationship Id="rId4" Type="http://schemas.openxmlformats.org/officeDocument/2006/relationships/tags" Target="../tags/tag331.xml"/><Relationship Id="rId9" Type="http://schemas.openxmlformats.org/officeDocument/2006/relationships/image" Target="../media/image18.png"/></Relationships>
</file>

<file path=ppt/slides/_rels/slide3.xml.rels><?xml version="1.0" encoding="UTF-8" standalone="yes"?>
<Relationships xmlns="http://schemas.openxmlformats.org/package/2006/relationships"><Relationship Id="rId3" Type="http://schemas.openxmlformats.org/officeDocument/2006/relationships/tags" Target="../tags/tag336.xml"/><Relationship Id="rId2" Type="http://schemas.openxmlformats.org/officeDocument/2006/relationships/tags" Target="../tags/tag335.xml"/><Relationship Id="rId1" Type="http://schemas.openxmlformats.org/officeDocument/2006/relationships/tags" Target="../tags/tag334.xml"/><Relationship Id="rId5" Type="http://schemas.openxmlformats.org/officeDocument/2006/relationships/slideLayout" Target="../slideLayouts/slideLayout32.xml"/><Relationship Id="rId4" Type="http://schemas.openxmlformats.org/officeDocument/2006/relationships/tags" Target="../tags/tag337.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1.xml"/><Relationship Id="rId2" Type="http://schemas.openxmlformats.org/officeDocument/2006/relationships/tags" Target="../tags/tag339.xml"/><Relationship Id="rId1" Type="http://schemas.openxmlformats.org/officeDocument/2006/relationships/tags" Target="../tags/tag338.xml"/><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8" Type="http://schemas.openxmlformats.org/officeDocument/2006/relationships/tags" Target="../tags/tag347.xml"/><Relationship Id="rId13" Type="http://schemas.openxmlformats.org/officeDocument/2006/relationships/tags" Target="../tags/tag352.xml"/><Relationship Id="rId18" Type="http://schemas.openxmlformats.org/officeDocument/2006/relationships/image" Target="../media/image20.png"/><Relationship Id="rId3" Type="http://schemas.openxmlformats.org/officeDocument/2006/relationships/tags" Target="../tags/tag342.xml"/><Relationship Id="rId7" Type="http://schemas.openxmlformats.org/officeDocument/2006/relationships/tags" Target="../tags/tag346.xml"/><Relationship Id="rId12" Type="http://schemas.openxmlformats.org/officeDocument/2006/relationships/tags" Target="../tags/tag351.xml"/><Relationship Id="rId17" Type="http://schemas.openxmlformats.org/officeDocument/2006/relationships/image" Target="../media/image10.png"/><Relationship Id="rId2" Type="http://schemas.openxmlformats.org/officeDocument/2006/relationships/tags" Target="../tags/tag341.xml"/><Relationship Id="rId16" Type="http://schemas.openxmlformats.org/officeDocument/2006/relationships/image" Target="../media/image11.png"/><Relationship Id="rId20" Type="http://schemas.openxmlformats.org/officeDocument/2006/relationships/image" Target="../media/image22.png"/><Relationship Id="rId1" Type="http://schemas.openxmlformats.org/officeDocument/2006/relationships/tags" Target="../tags/tag340.xml"/><Relationship Id="rId6" Type="http://schemas.openxmlformats.org/officeDocument/2006/relationships/tags" Target="../tags/tag345.xml"/><Relationship Id="rId11" Type="http://schemas.openxmlformats.org/officeDocument/2006/relationships/tags" Target="../tags/tag350.xml"/><Relationship Id="rId5" Type="http://schemas.openxmlformats.org/officeDocument/2006/relationships/tags" Target="../tags/tag344.xml"/><Relationship Id="rId15" Type="http://schemas.openxmlformats.org/officeDocument/2006/relationships/slideLayout" Target="../slideLayouts/slideLayout36.xml"/><Relationship Id="rId10" Type="http://schemas.openxmlformats.org/officeDocument/2006/relationships/tags" Target="../tags/tag349.xml"/><Relationship Id="rId19" Type="http://schemas.openxmlformats.org/officeDocument/2006/relationships/image" Target="../media/image21.png"/><Relationship Id="rId4" Type="http://schemas.openxmlformats.org/officeDocument/2006/relationships/tags" Target="../tags/tag343.xml"/><Relationship Id="rId9" Type="http://schemas.openxmlformats.org/officeDocument/2006/relationships/tags" Target="../tags/tag348.xml"/><Relationship Id="rId14" Type="http://schemas.openxmlformats.org/officeDocument/2006/relationships/tags" Target="../tags/tag353.xml"/></Relationships>
</file>

<file path=ppt/slides/_rels/slide6.xml.rels><?xml version="1.0" encoding="UTF-8" standalone="yes"?>
<Relationships xmlns="http://schemas.openxmlformats.org/package/2006/relationships"><Relationship Id="rId8" Type="http://schemas.openxmlformats.org/officeDocument/2006/relationships/tags" Target="../tags/tag361.xml"/><Relationship Id="rId13" Type="http://schemas.openxmlformats.org/officeDocument/2006/relationships/tags" Target="../tags/tag366.xml"/><Relationship Id="rId3" Type="http://schemas.openxmlformats.org/officeDocument/2006/relationships/tags" Target="../tags/tag356.xml"/><Relationship Id="rId7" Type="http://schemas.openxmlformats.org/officeDocument/2006/relationships/tags" Target="../tags/tag360.xml"/><Relationship Id="rId12" Type="http://schemas.openxmlformats.org/officeDocument/2006/relationships/tags" Target="../tags/tag365.xml"/><Relationship Id="rId2" Type="http://schemas.openxmlformats.org/officeDocument/2006/relationships/tags" Target="../tags/tag355.xml"/><Relationship Id="rId16" Type="http://schemas.openxmlformats.org/officeDocument/2006/relationships/image" Target="../media/image10.png"/><Relationship Id="rId1" Type="http://schemas.openxmlformats.org/officeDocument/2006/relationships/tags" Target="../tags/tag354.xml"/><Relationship Id="rId6" Type="http://schemas.openxmlformats.org/officeDocument/2006/relationships/tags" Target="../tags/tag359.xml"/><Relationship Id="rId11" Type="http://schemas.openxmlformats.org/officeDocument/2006/relationships/tags" Target="../tags/tag364.xml"/><Relationship Id="rId5" Type="http://schemas.openxmlformats.org/officeDocument/2006/relationships/tags" Target="../tags/tag358.xml"/><Relationship Id="rId15" Type="http://schemas.openxmlformats.org/officeDocument/2006/relationships/image" Target="../media/image11.png"/><Relationship Id="rId10" Type="http://schemas.openxmlformats.org/officeDocument/2006/relationships/tags" Target="../tags/tag363.xml"/><Relationship Id="rId4" Type="http://schemas.openxmlformats.org/officeDocument/2006/relationships/tags" Target="../tags/tag357.xml"/><Relationship Id="rId9" Type="http://schemas.openxmlformats.org/officeDocument/2006/relationships/tags" Target="../tags/tag362.xml"/><Relationship Id="rId14" Type="http://schemas.openxmlformats.org/officeDocument/2006/relationships/slideLayout" Target="../slideLayouts/slideLayout36.xml"/></Relationships>
</file>

<file path=ppt/slides/_rels/slide7.xml.rels><?xml version="1.0" encoding="UTF-8" standalone="yes"?>
<Relationships xmlns="http://schemas.openxmlformats.org/package/2006/relationships"><Relationship Id="rId8" Type="http://schemas.openxmlformats.org/officeDocument/2006/relationships/tags" Target="../tags/tag374.xml"/><Relationship Id="rId13" Type="http://schemas.openxmlformats.org/officeDocument/2006/relationships/slideLayout" Target="../slideLayouts/slideLayout36.xml"/><Relationship Id="rId3" Type="http://schemas.openxmlformats.org/officeDocument/2006/relationships/tags" Target="../tags/tag369.xml"/><Relationship Id="rId7" Type="http://schemas.openxmlformats.org/officeDocument/2006/relationships/tags" Target="../tags/tag373.xml"/><Relationship Id="rId12" Type="http://schemas.openxmlformats.org/officeDocument/2006/relationships/tags" Target="../tags/tag378.xml"/><Relationship Id="rId17" Type="http://schemas.openxmlformats.org/officeDocument/2006/relationships/image" Target="../media/image24.jpeg"/><Relationship Id="rId2" Type="http://schemas.openxmlformats.org/officeDocument/2006/relationships/tags" Target="../tags/tag368.xml"/><Relationship Id="rId16" Type="http://schemas.openxmlformats.org/officeDocument/2006/relationships/image" Target="../media/image23.png"/><Relationship Id="rId1" Type="http://schemas.openxmlformats.org/officeDocument/2006/relationships/tags" Target="../tags/tag367.xml"/><Relationship Id="rId6" Type="http://schemas.openxmlformats.org/officeDocument/2006/relationships/tags" Target="../tags/tag372.xml"/><Relationship Id="rId11" Type="http://schemas.openxmlformats.org/officeDocument/2006/relationships/tags" Target="../tags/tag377.xml"/><Relationship Id="rId5" Type="http://schemas.openxmlformats.org/officeDocument/2006/relationships/tags" Target="../tags/tag371.xml"/><Relationship Id="rId15" Type="http://schemas.openxmlformats.org/officeDocument/2006/relationships/image" Target="../media/image10.png"/><Relationship Id="rId10" Type="http://schemas.openxmlformats.org/officeDocument/2006/relationships/tags" Target="../tags/tag376.xml"/><Relationship Id="rId4" Type="http://schemas.openxmlformats.org/officeDocument/2006/relationships/tags" Target="../tags/tag370.xml"/><Relationship Id="rId9" Type="http://schemas.openxmlformats.org/officeDocument/2006/relationships/tags" Target="../tags/tag375.xml"/><Relationship Id="rId1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slideLayout" Target="../slideLayouts/slideLayout8.xml"/><Relationship Id="rId1" Type="http://schemas.openxmlformats.org/officeDocument/2006/relationships/tags" Target="../tags/tag379.xml"/><Relationship Id="rId4" Type="http://schemas.openxmlformats.org/officeDocument/2006/relationships/image" Target="../media/image26.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30.png"/><Relationship Id="rId2" Type="http://schemas.openxmlformats.org/officeDocument/2006/relationships/slideLayout" Target="../slideLayouts/slideLayout8.xml"/><Relationship Id="rId1" Type="http://schemas.openxmlformats.org/officeDocument/2006/relationships/tags" Target="../tags/tag380.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8.xml"/><Relationship Id="rId1" Type="http://schemas.openxmlformats.org/officeDocument/2006/relationships/tags" Target="../tags/tag381.xml"/><Relationship Id="rId5" Type="http://schemas.openxmlformats.org/officeDocument/2006/relationships/image" Target="../media/image32.png"/><Relationship Id="rId4" Type="http://schemas.openxmlformats.org/officeDocument/2006/relationships/image" Target="../media/image31.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8" Type="http://schemas.openxmlformats.org/officeDocument/2006/relationships/tags" Target="../tags/tag389.xml"/><Relationship Id="rId13" Type="http://schemas.openxmlformats.org/officeDocument/2006/relationships/slideLayout" Target="../slideLayouts/slideLayout36.xml"/><Relationship Id="rId3" Type="http://schemas.openxmlformats.org/officeDocument/2006/relationships/tags" Target="../tags/tag384.xml"/><Relationship Id="rId7" Type="http://schemas.openxmlformats.org/officeDocument/2006/relationships/tags" Target="../tags/tag388.xml"/><Relationship Id="rId12" Type="http://schemas.openxmlformats.org/officeDocument/2006/relationships/tags" Target="../tags/tag393.xml"/><Relationship Id="rId17" Type="http://schemas.openxmlformats.org/officeDocument/2006/relationships/image" Target="../media/image33.jpeg"/><Relationship Id="rId2" Type="http://schemas.openxmlformats.org/officeDocument/2006/relationships/tags" Target="../tags/tag383.xml"/><Relationship Id="rId16" Type="http://schemas.openxmlformats.org/officeDocument/2006/relationships/image" Target="../media/image23.png"/><Relationship Id="rId1" Type="http://schemas.openxmlformats.org/officeDocument/2006/relationships/tags" Target="../tags/tag382.xml"/><Relationship Id="rId6" Type="http://schemas.openxmlformats.org/officeDocument/2006/relationships/tags" Target="../tags/tag387.xml"/><Relationship Id="rId11" Type="http://schemas.openxmlformats.org/officeDocument/2006/relationships/tags" Target="../tags/tag392.xml"/><Relationship Id="rId5" Type="http://schemas.openxmlformats.org/officeDocument/2006/relationships/tags" Target="../tags/tag386.xml"/><Relationship Id="rId15" Type="http://schemas.openxmlformats.org/officeDocument/2006/relationships/image" Target="../media/image10.png"/><Relationship Id="rId10" Type="http://schemas.openxmlformats.org/officeDocument/2006/relationships/tags" Target="../tags/tag391.xml"/><Relationship Id="rId4" Type="http://schemas.openxmlformats.org/officeDocument/2006/relationships/tags" Target="../tags/tag385.xml"/><Relationship Id="rId9" Type="http://schemas.openxmlformats.org/officeDocument/2006/relationships/tags" Target="../tags/tag390.xml"/><Relationship Id="rId1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slideLayout" Target="../slideLayouts/slideLayout7.xml"/><Relationship Id="rId1" Type="http://schemas.openxmlformats.org/officeDocument/2006/relationships/tags" Target="../tags/tag394.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Layout" Target="../slideLayouts/slideLayout7.xml"/><Relationship Id="rId1" Type="http://schemas.openxmlformats.org/officeDocument/2006/relationships/tags" Target="../tags/tag395.xml"/><Relationship Id="rId4" Type="http://schemas.openxmlformats.org/officeDocument/2006/relationships/image" Target="../media/image35.png"/></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Layout" Target="../slideLayouts/slideLayout7.xml"/><Relationship Id="rId1" Type="http://schemas.openxmlformats.org/officeDocument/2006/relationships/tags" Target="../tags/tag396.xml"/><Relationship Id="rId4" Type="http://schemas.openxmlformats.org/officeDocument/2006/relationships/image" Target="../media/image37.png"/></Relationships>
</file>

<file path=ppt/slides/_rels/slide17.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tags" Target="../tags/tag399.xml"/><Relationship Id="rId7" Type="http://schemas.openxmlformats.org/officeDocument/2006/relationships/image" Target="../media/image11.png"/><Relationship Id="rId2" Type="http://schemas.openxmlformats.org/officeDocument/2006/relationships/tags" Target="../tags/tag398.xml"/><Relationship Id="rId1" Type="http://schemas.openxmlformats.org/officeDocument/2006/relationships/tags" Target="../tags/tag397.xml"/><Relationship Id="rId6" Type="http://schemas.openxmlformats.org/officeDocument/2006/relationships/slideLayout" Target="../slideLayouts/slideLayout36.xml"/><Relationship Id="rId5" Type="http://schemas.openxmlformats.org/officeDocument/2006/relationships/tags" Target="../tags/tag401.xml"/><Relationship Id="rId4" Type="http://schemas.openxmlformats.org/officeDocument/2006/relationships/tags" Target="../tags/tag400.xml"/></Relationships>
</file>

<file path=ppt/slides/_rels/slide1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42.png"/><Relationship Id="rId4" Type="http://schemas.openxmlformats.org/officeDocument/2006/relationships/image" Target="../media/image41.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0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流程图: 过程 3"/>
          <p:cNvSpPr/>
          <p:nvPr>
            <p:custDataLst>
              <p:tags r:id="rId2"/>
            </p:custDataLst>
          </p:nvPr>
        </p:nvSpPr>
        <p:spPr>
          <a:xfrm>
            <a:off x="-8856" y="0"/>
            <a:ext cx="749231" cy="6858000"/>
          </a:xfrm>
          <a:prstGeom prst="flowChartProcess">
            <a:avLst/>
          </a:prstGeom>
          <a:solidFill>
            <a:sysClr val="windowText" lastClr="000000">
              <a:lumMod val="75000"/>
              <a:lumOff val="25000"/>
            </a:sysClr>
          </a:solidFill>
          <a:ln>
            <a:noFill/>
          </a:ln>
        </p:spPr>
        <p:style>
          <a:lnRef idx="2">
            <a:srgbClr val="FC546D">
              <a:shade val="50000"/>
            </a:srgbClr>
          </a:lnRef>
          <a:fillRef idx="1">
            <a:srgbClr val="FC546D"/>
          </a:fillRef>
          <a:effectRef idx="0">
            <a:srgbClr val="FC546D"/>
          </a:effectRef>
          <a:fontRef idx="minor">
            <a:sysClr val="window" lastClr="FFFFFF"/>
          </a:fontRef>
        </p:style>
        <p:txBody>
          <a:bodyPr rtlCol="0" anchor="ctr"/>
          <a:lstStyle/>
          <a:p>
            <a:pPr algn="ctr" defTabSz="685800"/>
            <a:endParaRPr lang="zh-CN" altLang="en-US">
              <a:solidFill>
                <a:srgbClr val="FFFFFF"/>
              </a:solidFill>
              <a:latin typeface="Arial" pitchFamily="34" charset="0"/>
              <a:ea typeface="微软雅黑" panose="020B0503020204020204" pitchFamily="34" charset="-122"/>
              <a:sym typeface="Arial" pitchFamily="34" charset="0"/>
            </a:endParaRPr>
          </a:p>
        </p:txBody>
      </p:sp>
      <p:sp>
        <p:nvSpPr>
          <p:cNvPr id="12" name="文本框 11"/>
          <p:cNvSpPr txBox="1"/>
          <p:nvPr>
            <p:custDataLst>
              <p:tags r:id="rId3"/>
            </p:custDataLst>
          </p:nvPr>
        </p:nvSpPr>
        <p:spPr>
          <a:xfrm>
            <a:off x="1869124" y="2247900"/>
            <a:ext cx="2519463" cy="1569660"/>
          </a:xfrm>
          <a:prstGeom prst="rect">
            <a:avLst/>
          </a:prstGeom>
          <a:noFill/>
        </p:spPr>
        <p:txBody>
          <a:bodyPr wrap="square" rtlCol="0">
            <a:normAutofit fontScale="87500" lnSpcReduction="20000"/>
          </a:bodyPr>
          <a:lstStyle/>
          <a:p>
            <a:pPr marL="0" indent="0" algn="l" defTabSz="685800">
              <a:lnSpc>
                <a:spcPct val="100000"/>
              </a:lnSpc>
              <a:spcBef>
                <a:spcPct val="0"/>
              </a:spcBef>
              <a:spcAft>
                <a:spcPct val="0"/>
              </a:spcAft>
              <a:buSzTx/>
              <a:buNone/>
            </a:pPr>
            <a:r>
              <a:rPr lang="zh-CN" altLang="en-US" sz="3200" spc="450">
                <a:latin typeface="Arial" pitchFamily="34" charset="0"/>
                <a:ea typeface="微软雅黑" panose="020B0503020204020204" pitchFamily="34" charset="-122"/>
                <a:cs typeface="+mn-ea"/>
              </a:rPr>
              <a:t>第12课  资本主义世界殖民体系的形成</a:t>
            </a:r>
          </a:p>
        </p:txBody>
      </p:sp>
      <p:grpSp>
        <p:nvGrpSpPr>
          <p:cNvPr id="15" name="组合 14"/>
          <p:cNvGrpSpPr/>
          <p:nvPr>
            <p:custDataLst>
              <p:tags r:id="rId4"/>
            </p:custDataLst>
          </p:nvPr>
        </p:nvGrpSpPr>
        <p:grpSpPr>
          <a:xfrm>
            <a:off x="2014228" y="4203893"/>
            <a:ext cx="602457" cy="207175"/>
            <a:chOff x="1983581" y="2536032"/>
            <a:chExt cx="602457" cy="207174"/>
          </a:xfrm>
        </p:grpSpPr>
        <p:sp>
          <p:nvSpPr>
            <p:cNvPr id="16" name="任意多边形 15"/>
            <p:cNvSpPr/>
            <p:nvPr>
              <p:custDataLst>
                <p:tags r:id="rId8"/>
              </p:custDataLst>
            </p:nvPr>
          </p:nvSpPr>
          <p:spPr>
            <a:xfrm>
              <a:off x="1983581" y="2536032"/>
              <a:ext cx="602457" cy="69058"/>
            </a:xfrm>
            <a:custGeom>
              <a:avLst/>
              <a:gdLst>
                <a:gd name="connsiteX0" fmla="*/ 0 w 602457"/>
                <a:gd name="connsiteY0" fmla="*/ 0 h 69058"/>
                <a:gd name="connsiteX1" fmla="*/ 119063 w 602457"/>
                <a:gd name="connsiteY1" fmla="*/ 61913 h 69058"/>
                <a:gd name="connsiteX2" fmla="*/ 235744 w 602457"/>
                <a:gd name="connsiteY2" fmla="*/ 4763 h 69058"/>
                <a:gd name="connsiteX3" fmla="*/ 364332 w 602457"/>
                <a:gd name="connsiteY3" fmla="*/ 69057 h 69058"/>
                <a:gd name="connsiteX4" fmla="*/ 478632 w 602457"/>
                <a:gd name="connsiteY4" fmla="*/ 2382 h 69058"/>
                <a:gd name="connsiteX5" fmla="*/ 602457 w 602457"/>
                <a:gd name="connsiteY5" fmla="*/ 64294 h 69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2457" h="69058">
                  <a:moveTo>
                    <a:pt x="0" y="0"/>
                  </a:moveTo>
                  <a:cubicBezTo>
                    <a:pt x="39886" y="30559"/>
                    <a:pt x="79772" y="61119"/>
                    <a:pt x="119063" y="61913"/>
                  </a:cubicBezTo>
                  <a:cubicBezTo>
                    <a:pt x="158354" y="62707"/>
                    <a:pt x="194866" y="3572"/>
                    <a:pt x="235744" y="4763"/>
                  </a:cubicBezTo>
                  <a:cubicBezTo>
                    <a:pt x="276622" y="5954"/>
                    <a:pt x="323851" y="69454"/>
                    <a:pt x="364332" y="69057"/>
                  </a:cubicBezTo>
                  <a:cubicBezTo>
                    <a:pt x="404813" y="68660"/>
                    <a:pt x="438945" y="3176"/>
                    <a:pt x="478632" y="2382"/>
                  </a:cubicBezTo>
                  <a:cubicBezTo>
                    <a:pt x="518319" y="1588"/>
                    <a:pt x="569913" y="62310"/>
                    <a:pt x="602457" y="64294"/>
                  </a:cubicBezTo>
                </a:path>
              </a:pathLst>
            </a:custGeom>
            <a:noFill/>
            <a:ln w="9525">
              <a:solidFill>
                <a:srgbClr val="FE8A57"/>
              </a:solidFill>
            </a:ln>
          </p:spPr>
          <p:style>
            <a:lnRef idx="2">
              <a:srgbClr val="FC546D">
                <a:shade val="50000"/>
              </a:srgbClr>
            </a:lnRef>
            <a:fillRef idx="1">
              <a:srgbClr val="FC546D"/>
            </a:fillRef>
            <a:effectRef idx="0">
              <a:srgbClr val="FC546D"/>
            </a:effectRef>
            <a:fontRef idx="minor">
              <a:sysClr val="window" lastClr="FFFFFF"/>
            </a:fontRef>
          </p:style>
          <p:txBody>
            <a:bodyPr rtlCol="0" anchor="ctr"/>
            <a:lstStyle/>
            <a:p>
              <a:pPr algn="ctr" defTabSz="685800"/>
              <a:endParaRPr lang="zh-CN" altLang="en-US">
                <a:solidFill>
                  <a:srgbClr val="FFFFFF"/>
                </a:solidFill>
                <a:latin typeface="Arial" pitchFamily="34" charset="0"/>
                <a:ea typeface="微软雅黑" panose="020B0503020204020204" pitchFamily="34" charset="-122"/>
                <a:sym typeface="Arial" pitchFamily="34" charset="0"/>
              </a:endParaRPr>
            </a:p>
          </p:txBody>
        </p:sp>
        <p:sp>
          <p:nvSpPr>
            <p:cNvPr id="17" name="任意多边形 16"/>
            <p:cNvSpPr/>
            <p:nvPr>
              <p:custDataLst>
                <p:tags r:id="rId9"/>
              </p:custDataLst>
            </p:nvPr>
          </p:nvSpPr>
          <p:spPr>
            <a:xfrm>
              <a:off x="1983581" y="2605090"/>
              <a:ext cx="602457" cy="69058"/>
            </a:xfrm>
            <a:custGeom>
              <a:avLst/>
              <a:gdLst>
                <a:gd name="connsiteX0" fmla="*/ 0 w 602457"/>
                <a:gd name="connsiteY0" fmla="*/ 0 h 69058"/>
                <a:gd name="connsiteX1" fmla="*/ 119063 w 602457"/>
                <a:gd name="connsiteY1" fmla="*/ 61913 h 69058"/>
                <a:gd name="connsiteX2" fmla="*/ 235744 w 602457"/>
                <a:gd name="connsiteY2" fmla="*/ 4763 h 69058"/>
                <a:gd name="connsiteX3" fmla="*/ 364332 w 602457"/>
                <a:gd name="connsiteY3" fmla="*/ 69057 h 69058"/>
                <a:gd name="connsiteX4" fmla="*/ 478632 w 602457"/>
                <a:gd name="connsiteY4" fmla="*/ 2382 h 69058"/>
                <a:gd name="connsiteX5" fmla="*/ 602457 w 602457"/>
                <a:gd name="connsiteY5" fmla="*/ 64294 h 69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2457" h="69058">
                  <a:moveTo>
                    <a:pt x="0" y="0"/>
                  </a:moveTo>
                  <a:cubicBezTo>
                    <a:pt x="39886" y="30559"/>
                    <a:pt x="79772" y="61119"/>
                    <a:pt x="119063" y="61913"/>
                  </a:cubicBezTo>
                  <a:cubicBezTo>
                    <a:pt x="158354" y="62707"/>
                    <a:pt x="194866" y="3572"/>
                    <a:pt x="235744" y="4763"/>
                  </a:cubicBezTo>
                  <a:cubicBezTo>
                    <a:pt x="276622" y="5954"/>
                    <a:pt x="323851" y="69454"/>
                    <a:pt x="364332" y="69057"/>
                  </a:cubicBezTo>
                  <a:cubicBezTo>
                    <a:pt x="404813" y="68660"/>
                    <a:pt x="438945" y="3176"/>
                    <a:pt x="478632" y="2382"/>
                  </a:cubicBezTo>
                  <a:cubicBezTo>
                    <a:pt x="518319" y="1588"/>
                    <a:pt x="569913" y="62310"/>
                    <a:pt x="602457" y="64294"/>
                  </a:cubicBezTo>
                </a:path>
              </a:pathLst>
            </a:custGeom>
            <a:noFill/>
            <a:ln w="9525">
              <a:solidFill>
                <a:srgbClr val="FE8A57"/>
              </a:solidFill>
            </a:ln>
          </p:spPr>
          <p:style>
            <a:lnRef idx="2">
              <a:srgbClr val="FC546D">
                <a:shade val="50000"/>
              </a:srgbClr>
            </a:lnRef>
            <a:fillRef idx="1">
              <a:srgbClr val="FC546D"/>
            </a:fillRef>
            <a:effectRef idx="0">
              <a:srgbClr val="FC546D"/>
            </a:effectRef>
            <a:fontRef idx="minor">
              <a:sysClr val="window" lastClr="FFFFFF"/>
            </a:fontRef>
          </p:style>
          <p:txBody>
            <a:bodyPr rtlCol="0" anchor="ctr"/>
            <a:lstStyle/>
            <a:p>
              <a:pPr algn="ctr" defTabSz="685800"/>
              <a:endParaRPr lang="zh-CN" altLang="en-US">
                <a:solidFill>
                  <a:srgbClr val="FFFFFF"/>
                </a:solidFill>
                <a:latin typeface="Arial" pitchFamily="34" charset="0"/>
                <a:ea typeface="微软雅黑" panose="020B0503020204020204" pitchFamily="34" charset="-122"/>
                <a:sym typeface="Arial" pitchFamily="34" charset="0"/>
              </a:endParaRPr>
            </a:p>
          </p:txBody>
        </p:sp>
        <p:sp>
          <p:nvSpPr>
            <p:cNvPr id="18" name="任意多边形 17"/>
            <p:cNvSpPr/>
            <p:nvPr>
              <p:custDataLst>
                <p:tags r:id="rId10"/>
              </p:custDataLst>
            </p:nvPr>
          </p:nvSpPr>
          <p:spPr>
            <a:xfrm>
              <a:off x="1983581" y="2674148"/>
              <a:ext cx="602457" cy="69058"/>
            </a:xfrm>
            <a:custGeom>
              <a:avLst/>
              <a:gdLst>
                <a:gd name="connsiteX0" fmla="*/ 0 w 602457"/>
                <a:gd name="connsiteY0" fmla="*/ 0 h 69058"/>
                <a:gd name="connsiteX1" fmla="*/ 119063 w 602457"/>
                <a:gd name="connsiteY1" fmla="*/ 61913 h 69058"/>
                <a:gd name="connsiteX2" fmla="*/ 235744 w 602457"/>
                <a:gd name="connsiteY2" fmla="*/ 4763 h 69058"/>
                <a:gd name="connsiteX3" fmla="*/ 364332 w 602457"/>
                <a:gd name="connsiteY3" fmla="*/ 69057 h 69058"/>
                <a:gd name="connsiteX4" fmla="*/ 478632 w 602457"/>
                <a:gd name="connsiteY4" fmla="*/ 2382 h 69058"/>
                <a:gd name="connsiteX5" fmla="*/ 602457 w 602457"/>
                <a:gd name="connsiteY5" fmla="*/ 64294 h 69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2457" h="69058">
                  <a:moveTo>
                    <a:pt x="0" y="0"/>
                  </a:moveTo>
                  <a:cubicBezTo>
                    <a:pt x="39886" y="30559"/>
                    <a:pt x="79772" y="61119"/>
                    <a:pt x="119063" y="61913"/>
                  </a:cubicBezTo>
                  <a:cubicBezTo>
                    <a:pt x="158354" y="62707"/>
                    <a:pt x="194866" y="3572"/>
                    <a:pt x="235744" y="4763"/>
                  </a:cubicBezTo>
                  <a:cubicBezTo>
                    <a:pt x="276622" y="5954"/>
                    <a:pt x="323851" y="69454"/>
                    <a:pt x="364332" y="69057"/>
                  </a:cubicBezTo>
                  <a:cubicBezTo>
                    <a:pt x="404813" y="68660"/>
                    <a:pt x="438945" y="3176"/>
                    <a:pt x="478632" y="2382"/>
                  </a:cubicBezTo>
                  <a:cubicBezTo>
                    <a:pt x="518319" y="1588"/>
                    <a:pt x="569913" y="62310"/>
                    <a:pt x="602457" y="64294"/>
                  </a:cubicBezTo>
                </a:path>
              </a:pathLst>
            </a:custGeom>
            <a:noFill/>
            <a:ln w="9525">
              <a:solidFill>
                <a:srgbClr val="FE8A57"/>
              </a:solidFill>
            </a:ln>
          </p:spPr>
          <p:style>
            <a:lnRef idx="2">
              <a:srgbClr val="FC546D">
                <a:shade val="50000"/>
              </a:srgbClr>
            </a:lnRef>
            <a:fillRef idx="1">
              <a:srgbClr val="FC546D"/>
            </a:fillRef>
            <a:effectRef idx="0">
              <a:srgbClr val="FC546D"/>
            </a:effectRef>
            <a:fontRef idx="minor">
              <a:sysClr val="window" lastClr="FFFFFF"/>
            </a:fontRef>
          </p:style>
          <p:txBody>
            <a:bodyPr rtlCol="0" anchor="ctr"/>
            <a:lstStyle/>
            <a:p>
              <a:pPr algn="ctr" defTabSz="685800"/>
              <a:endParaRPr lang="zh-CN" altLang="en-US">
                <a:solidFill>
                  <a:srgbClr val="FFFFFF"/>
                </a:solidFill>
                <a:latin typeface="Arial" pitchFamily="34" charset="0"/>
                <a:ea typeface="微软雅黑" panose="020B0503020204020204" pitchFamily="34" charset="-122"/>
                <a:sym typeface="Arial" pitchFamily="34" charset="0"/>
              </a:endParaRPr>
            </a:p>
          </p:txBody>
        </p:sp>
      </p:grpSp>
      <p:grpSp>
        <p:nvGrpSpPr>
          <p:cNvPr id="20" name="组合 19"/>
          <p:cNvGrpSpPr/>
          <p:nvPr>
            <p:custDataLst>
              <p:tags r:id="rId5"/>
            </p:custDataLst>
          </p:nvPr>
        </p:nvGrpSpPr>
        <p:grpSpPr>
          <a:xfrm>
            <a:off x="4733110" y="1636017"/>
            <a:ext cx="7219951" cy="4572635"/>
            <a:chOff x="4732510" y="1636017"/>
            <a:chExt cx="7219950" cy="4572635"/>
          </a:xfrm>
        </p:grpSpPr>
        <p:pic>
          <p:nvPicPr>
            <p:cNvPr id="21" name="图片 20"/>
            <p:cNvPicPr>
              <a:picLocks noChangeAspect="1"/>
            </p:cNvPicPr>
            <p:nvPr>
              <p:custDataLst>
                <p:tags r:id="rId6"/>
              </p:custDataLst>
            </p:nvPr>
          </p:nvPicPr>
          <p:blipFill>
            <a:blip r:embed="rId12" cstate="print"/>
            <a:srcRect t="10149" b="10149"/>
            <a:stretch>
              <a:fillRect/>
            </a:stretch>
          </p:blipFill>
          <p:spPr>
            <a:xfrm>
              <a:off x="4868544" y="1873250"/>
              <a:ext cx="6902450" cy="3645535"/>
            </a:xfrm>
            <a:prstGeom prst="rect">
              <a:avLst/>
            </a:prstGeom>
          </p:spPr>
        </p:pic>
        <p:sp>
          <p:nvSpPr>
            <p:cNvPr id="22" name="KSO_Shape"/>
            <p:cNvSpPr/>
            <p:nvPr>
              <p:custDataLst>
                <p:tags r:id="rId7"/>
              </p:custDataLst>
            </p:nvPr>
          </p:nvSpPr>
          <p:spPr bwMode="auto">
            <a:xfrm>
              <a:off x="4732510" y="1636017"/>
              <a:ext cx="7219950" cy="4572635"/>
            </a:xfrm>
            <a:custGeom>
              <a:avLst/>
              <a:gdLst>
                <a:gd name="T0" fmla="*/ 113939 w 6855"/>
                <a:gd name="T1" fmla="*/ 556 h 4342"/>
                <a:gd name="T2" fmla="*/ 83370 w 6855"/>
                <a:gd name="T3" fmla="*/ 7500 h 4342"/>
                <a:gd name="T4" fmla="*/ 56136 w 6855"/>
                <a:gd name="T5" fmla="*/ 21666 h 4342"/>
                <a:gd name="T6" fmla="*/ 33070 w 6855"/>
                <a:gd name="T7" fmla="*/ 41387 h 4342"/>
                <a:gd name="T8" fmla="*/ 15284 w 6855"/>
                <a:gd name="T9" fmla="*/ 66386 h 4342"/>
                <a:gd name="T10" fmla="*/ 3891 w 6855"/>
                <a:gd name="T11" fmla="*/ 95273 h 4342"/>
                <a:gd name="T12" fmla="*/ 0 w 6855"/>
                <a:gd name="T13" fmla="*/ 126939 h 4342"/>
                <a:gd name="T14" fmla="*/ 1389 w 6855"/>
                <a:gd name="T15" fmla="*/ 971345 h 4342"/>
                <a:gd name="T16" fmla="*/ 10004 w 6855"/>
                <a:gd name="T17" fmla="*/ 1001343 h 4342"/>
                <a:gd name="T18" fmla="*/ 25289 w 6855"/>
                <a:gd name="T19" fmla="*/ 1027731 h 4342"/>
                <a:gd name="T20" fmla="*/ 46409 w 6855"/>
                <a:gd name="T21" fmla="*/ 1049674 h 4342"/>
                <a:gd name="T22" fmla="*/ 71976 w 6855"/>
                <a:gd name="T23" fmla="*/ 1066340 h 4342"/>
                <a:gd name="T24" fmla="*/ 101433 w 6855"/>
                <a:gd name="T25" fmla="*/ 1076340 h 4342"/>
                <a:gd name="T26" fmla="*/ 825361 w 6855"/>
                <a:gd name="T27" fmla="*/ 1078840 h 4342"/>
                <a:gd name="T28" fmla="*/ 687245 w 6855"/>
                <a:gd name="T29" fmla="*/ 1143281 h 4342"/>
                <a:gd name="T30" fmla="*/ 665013 w 6855"/>
                <a:gd name="T31" fmla="*/ 1150225 h 4342"/>
                <a:gd name="T32" fmla="*/ 650284 w 6855"/>
                <a:gd name="T33" fmla="*/ 1162447 h 4342"/>
                <a:gd name="T34" fmla="*/ 638057 w 6855"/>
                <a:gd name="T35" fmla="*/ 1185779 h 4342"/>
                <a:gd name="T36" fmla="*/ 635000 w 6855"/>
                <a:gd name="T37" fmla="*/ 1206056 h 4342"/>
                <a:gd name="T38" fmla="*/ 1268333 w 6855"/>
                <a:gd name="T39" fmla="*/ 1189668 h 4342"/>
                <a:gd name="T40" fmla="*/ 1259996 w 6855"/>
                <a:gd name="T41" fmla="*/ 1169113 h 4342"/>
                <a:gd name="T42" fmla="*/ 1246934 w 6855"/>
                <a:gd name="T43" fmla="*/ 1155781 h 4342"/>
                <a:gd name="T44" fmla="*/ 1220812 w 6855"/>
                <a:gd name="T45" fmla="*/ 1144392 h 4342"/>
                <a:gd name="T46" fmla="*/ 1079361 w 6855"/>
                <a:gd name="T47" fmla="*/ 1142448 h 4342"/>
                <a:gd name="T48" fmla="*/ 1790783 w 6855"/>
                <a:gd name="T49" fmla="*/ 1078284 h 4342"/>
                <a:gd name="T50" fmla="*/ 1821352 w 6855"/>
                <a:gd name="T51" fmla="*/ 1071062 h 4342"/>
                <a:gd name="T52" fmla="*/ 1848864 w 6855"/>
                <a:gd name="T53" fmla="*/ 1057174 h 4342"/>
                <a:gd name="T54" fmla="*/ 1871652 w 6855"/>
                <a:gd name="T55" fmla="*/ 1037175 h 4342"/>
                <a:gd name="T56" fmla="*/ 1889438 w 6855"/>
                <a:gd name="T57" fmla="*/ 1012176 h 4342"/>
                <a:gd name="T58" fmla="*/ 1900832 w 6855"/>
                <a:gd name="T59" fmla="*/ 983566 h 4342"/>
                <a:gd name="T60" fmla="*/ 1905000 w 6855"/>
                <a:gd name="T61" fmla="*/ 952179 h 4342"/>
                <a:gd name="T62" fmla="*/ 1903333 w 6855"/>
                <a:gd name="T63" fmla="*/ 107773 h 4342"/>
                <a:gd name="T64" fmla="*/ 1894718 w 6855"/>
                <a:gd name="T65" fmla="*/ 77774 h 4342"/>
                <a:gd name="T66" fmla="*/ 1879711 w 6855"/>
                <a:gd name="T67" fmla="*/ 51109 h 4342"/>
                <a:gd name="T68" fmla="*/ 1858313 w 6855"/>
                <a:gd name="T69" fmla="*/ 29165 h 4342"/>
                <a:gd name="T70" fmla="*/ 1832746 w 6855"/>
                <a:gd name="T71" fmla="*/ 12499 h 4342"/>
                <a:gd name="T72" fmla="*/ 1803289 w 6855"/>
                <a:gd name="T73" fmla="*/ 2500 h 4342"/>
                <a:gd name="T74" fmla="*/ 1841083 w 6855"/>
                <a:gd name="T75" fmla="*/ 952179 h 4342"/>
                <a:gd name="T76" fmla="*/ 1836359 w 6855"/>
                <a:gd name="T77" fmla="*/ 976900 h 4342"/>
                <a:gd name="T78" fmla="*/ 1818018 w 6855"/>
                <a:gd name="T79" fmla="*/ 1001065 h 4342"/>
                <a:gd name="T80" fmla="*/ 1790505 w 6855"/>
                <a:gd name="T81" fmla="*/ 1014120 h 4342"/>
                <a:gd name="T82" fmla="*/ 120330 w 6855"/>
                <a:gd name="T83" fmla="*/ 1015231 h 4342"/>
                <a:gd name="T84" fmla="*/ 91707 w 6855"/>
                <a:gd name="T85" fmla="*/ 1004676 h 4342"/>
                <a:gd name="T86" fmla="*/ 71142 w 6855"/>
                <a:gd name="T87" fmla="*/ 982177 h 4342"/>
                <a:gd name="T88" fmla="*/ 63361 w 6855"/>
                <a:gd name="T89" fmla="*/ 952179 h 4342"/>
                <a:gd name="T90" fmla="*/ 66418 w 6855"/>
                <a:gd name="T91" fmla="*/ 108051 h 4342"/>
                <a:gd name="T92" fmla="*/ 81980 w 6855"/>
                <a:gd name="T93" fmla="*/ 82218 h 4342"/>
                <a:gd name="T94" fmla="*/ 107825 w 6855"/>
                <a:gd name="T95" fmla="*/ 66108 h 4342"/>
                <a:gd name="T96" fmla="*/ 1777722 w 6855"/>
                <a:gd name="T97" fmla="*/ 63330 h 4342"/>
                <a:gd name="T98" fmla="*/ 1808291 w 6855"/>
                <a:gd name="T99" fmla="*/ 70830 h 4342"/>
                <a:gd name="T100" fmla="*/ 1830523 w 6855"/>
                <a:gd name="T101" fmla="*/ 91385 h 4342"/>
                <a:gd name="T102" fmla="*/ 1840805 w 6855"/>
                <a:gd name="T103" fmla="*/ 120272 h 434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6855" h="4342">
                  <a:moveTo>
                    <a:pt x="6397" y="0"/>
                  </a:moveTo>
                  <a:lnTo>
                    <a:pt x="456" y="0"/>
                  </a:lnTo>
                  <a:lnTo>
                    <a:pt x="433" y="1"/>
                  </a:lnTo>
                  <a:lnTo>
                    <a:pt x="410" y="2"/>
                  </a:lnTo>
                  <a:lnTo>
                    <a:pt x="387" y="5"/>
                  </a:lnTo>
                  <a:lnTo>
                    <a:pt x="365" y="9"/>
                  </a:lnTo>
                  <a:lnTo>
                    <a:pt x="343" y="15"/>
                  </a:lnTo>
                  <a:lnTo>
                    <a:pt x="322" y="20"/>
                  </a:lnTo>
                  <a:lnTo>
                    <a:pt x="300" y="27"/>
                  </a:lnTo>
                  <a:lnTo>
                    <a:pt x="279" y="35"/>
                  </a:lnTo>
                  <a:lnTo>
                    <a:pt x="259" y="45"/>
                  </a:lnTo>
                  <a:lnTo>
                    <a:pt x="240" y="55"/>
                  </a:lnTo>
                  <a:lnTo>
                    <a:pt x="220" y="67"/>
                  </a:lnTo>
                  <a:lnTo>
                    <a:pt x="202" y="78"/>
                  </a:lnTo>
                  <a:lnTo>
                    <a:pt x="184" y="91"/>
                  </a:lnTo>
                  <a:lnTo>
                    <a:pt x="167" y="105"/>
                  </a:lnTo>
                  <a:lnTo>
                    <a:pt x="150" y="118"/>
                  </a:lnTo>
                  <a:lnTo>
                    <a:pt x="134" y="134"/>
                  </a:lnTo>
                  <a:lnTo>
                    <a:pt x="119" y="149"/>
                  </a:lnTo>
                  <a:lnTo>
                    <a:pt x="105" y="167"/>
                  </a:lnTo>
                  <a:lnTo>
                    <a:pt x="91" y="184"/>
                  </a:lnTo>
                  <a:lnTo>
                    <a:pt x="78" y="201"/>
                  </a:lnTo>
                  <a:lnTo>
                    <a:pt x="66" y="221"/>
                  </a:lnTo>
                  <a:lnTo>
                    <a:pt x="55" y="239"/>
                  </a:lnTo>
                  <a:lnTo>
                    <a:pt x="45" y="259"/>
                  </a:lnTo>
                  <a:lnTo>
                    <a:pt x="36" y="280"/>
                  </a:lnTo>
                  <a:lnTo>
                    <a:pt x="28" y="300"/>
                  </a:lnTo>
                  <a:lnTo>
                    <a:pt x="21" y="321"/>
                  </a:lnTo>
                  <a:lnTo>
                    <a:pt x="14" y="343"/>
                  </a:lnTo>
                  <a:lnTo>
                    <a:pt x="9" y="365"/>
                  </a:lnTo>
                  <a:lnTo>
                    <a:pt x="5" y="388"/>
                  </a:lnTo>
                  <a:lnTo>
                    <a:pt x="2" y="410"/>
                  </a:lnTo>
                  <a:lnTo>
                    <a:pt x="0" y="433"/>
                  </a:lnTo>
                  <a:lnTo>
                    <a:pt x="0" y="457"/>
                  </a:lnTo>
                  <a:lnTo>
                    <a:pt x="0" y="3428"/>
                  </a:lnTo>
                  <a:lnTo>
                    <a:pt x="0" y="3451"/>
                  </a:lnTo>
                  <a:lnTo>
                    <a:pt x="2" y="3474"/>
                  </a:lnTo>
                  <a:lnTo>
                    <a:pt x="5" y="3497"/>
                  </a:lnTo>
                  <a:lnTo>
                    <a:pt x="9" y="3519"/>
                  </a:lnTo>
                  <a:lnTo>
                    <a:pt x="14" y="3541"/>
                  </a:lnTo>
                  <a:lnTo>
                    <a:pt x="21" y="3563"/>
                  </a:lnTo>
                  <a:lnTo>
                    <a:pt x="28" y="3584"/>
                  </a:lnTo>
                  <a:lnTo>
                    <a:pt x="36" y="3605"/>
                  </a:lnTo>
                  <a:lnTo>
                    <a:pt x="45" y="3625"/>
                  </a:lnTo>
                  <a:lnTo>
                    <a:pt x="55" y="3644"/>
                  </a:lnTo>
                  <a:lnTo>
                    <a:pt x="66" y="3664"/>
                  </a:lnTo>
                  <a:lnTo>
                    <a:pt x="78" y="3682"/>
                  </a:lnTo>
                  <a:lnTo>
                    <a:pt x="91" y="3700"/>
                  </a:lnTo>
                  <a:lnTo>
                    <a:pt x="105" y="3717"/>
                  </a:lnTo>
                  <a:lnTo>
                    <a:pt x="119" y="3734"/>
                  </a:lnTo>
                  <a:lnTo>
                    <a:pt x="134" y="3750"/>
                  </a:lnTo>
                  <a:lnTo>
                    <a:pt x="150" y="3765"/>
                  </a:lnTo>
                  <a:lnTo>
                    <a:pt x="167" y="3779"/>
                  </a:lnTo>
                  <a:lnTo>
                    <a:pt x="184" y="3793"/>
                  </a:lnTo>
                  <a:lnTo>
                    <a:pt x="202" y="3806"/>
                  </a:lnTo>
                  <a:lnTo>
                    <a:pt x="220" y="3818"/>
                  </a:lnTo>
                  <a:lnTo>
                    <a:pt x="240" y="3829"/>
                  </a:lnTo>
                  <a:lnTo>
                    <a:pt x="259" y="3839"/>
                  </a:lnTo>
                  <a:lnTo>
                    <a:pt x="279" y="3848"/>
                  </a:lnTo>
                  <a:lnTo>
                    <a:pt x="300" y="3856"/>
                  </a:lnTo>
                  <a:lnTo>
                    <a:pt x="322" y="3863"/>
                  </a:lnTo>
                  <a:lnTo>
                    <a:pt x="343" y="3870"/>
                  </a:lnTo>
                  <a:lnTo>
                    <a:pt x="365" y="3875"/>
                  </a:lnTo>
                  <a:lnTo>
                    <a:pt x="387" y="3879"/>
                  </a:lnTo>
                  <a:lnTo>
                    <a:pt x="410" y="3882"/>
                  </a:lnTo>
                  <a:lnTo>
                    <a:pt x="433" y="3884"/>
                  </a:lnTo>
                  <a:lnTo>
                    <a:pt x="456" y="3884"/>
                  </a:lnTo>
                  <a:lnTo>
                    <a:pt x="2970" y="3884"/>
                  </a:lnTo>
                  <a:lnTo>
                    <a:pt x="2970" y="4113"/>
                  </a:lnTo>
                  <a:lnTo>
                    <a:pt x="2513" y="4113"/>
                  </a:lnTo>
                  <a:lnTo>
                    <a:pt x="2492" y="4113"/>
                  </a:lnTo>
                  <a:lnTo>
                    <a:pt x="2473" y="4116"/>
                  </a:lnTo>
                  <a:lnTo>
                    <a:pt x="2454" y="4118"/>
                  </a:lnTo>
                  <a:lnTo>
                    <a:pt x="2438" y="4123"/>
                  </a:lnTo>
                  <a:lnTo>
                    <a:pt x="2422" y="4128"/>
                  </a:lnTo>
                  <a:lnTo>
                    <a:pt x="2407" y="4134"/>
                  </a:lnTo>
                  <a:lnTo>
                    <a:pt x="2393" y="4141"/>
                  </a:lnTo>
                  <a:lnTo>
                    <a:pt x="2381" y="4148"/>
                  </a:lnTo>
                  <a:lnTo>
                    <a:pt x="2369" y="4157"/>
                  </a:lnTo>
                  <a:lnTo>
                    <a:pt x="2359" y="4166"/>
                  </a:lnTo>
                  <a:lnTo>
                    <a:pt x="2349" y="4176"/>
                  </a:lnTo>
                  <a:lnTo>
                    <a:pt x="2340" y="4185"/>
                  </a:lnTo>
                  <a:lnTo>
                    <a:pt x="2332" y="4195"/>
                  </a:lnTo>
                  <a:lnTo>
                    <a:pt x="2325" y="4206"/>
                  </a:lnTo>
                  <a:lnTo>
                    <a:pt x="2314" y="4227"/>
                  </a:lnTo>
                  <a:lnTo>
                    <a:pt x="2303" y="4248"/>
                  </a:lnTo>
                  <a:lnTo>
                    <a:pt x="2296" y="4269"/>
                  </a:lnTo>
                  <a:lnTo>
                    <a:pt x="2292" y="4289"/>
                  </a:lnTo>
                  <a:lnTo>
                    <a:pt x="2288" y="4306"/>
                  </a:lnTo>
                  <a:lnTo>
                    <a:pt x="2286" y="4321"/>
                  </a:lnTo>
                  <a:lnTo>
                    <a:pt x="2285" y="4331"/>
                  </a:lnTo>
                  <a:lnTo>
                    <a:pt x="2285" y="4342"/>
                  </a:lnTo>
                  <a:lnTo>
                    <a:pt x="4570" y="4342"/>
                  </a:lnTo>
                  <a:lnTo>
                    <a:pt x="4569" y="4321"/>
                  </a:lnTo>
                  <a:lnTo>
                    <a:pt x="4567" y="4301"/>
                  </a:lnTo>
                  <a:lnTo>
                    <a:pt x="4564" y="4283"/>
                  </a:lnTo>
                  <a:lnTo>
                    <a:pt x="4559" y="4266"/>
                  </a:lnTo>
                  <a:lnTo>
                    <a:pt x="4555" y="4251"/>
                  </a:lnTo>
                  <a:lnTo>
                    <a:pt x="4548" y="4236"/>
                  </a:lnTo>
                  <a:lnTo>
                    <a:pt x="4541" y="4222"/>
                  </a:lnTo>
                  <a:lnTo>
                    <a:pt x="4534" y="4209"/>
                  </a:lnTo>
                  <a:lnTo>
                    <a:pt x="4526" y="4198"/>
                  </a:lnTo>
                  <a:lnTo>
                    <a:pt x="4517" y="4187"/>
                  </a:lnTo>
                  <a:lnTo>
                    <a:pt x="4507" y="4178"/>
                  </a:lnTo>
                  <a:lnTo>
                    <a:pt x="4497" y="4169"/>
                  </a:lnTo>
                  <a:lnTo>
                    <a:pt x="4487" y="4161"/>
                  </a:lnTo>
                  <a:lnTo>
                    <a:pt x="4476" y="4154"/>
                  </a:lnTo>
                  <a:lnTo>
                    <a:pt x="4456" y="4141"/>
                  </a:lnTo>
                  <a:lnTo>
                    <a:pt x="4434" y="4132"/>
                  </a:lnTo>
                  <a:lnTo>
                    <a:pt x="4413" y="4125"/>
                  </a:lnTo>
                  <a:lnTo>
                    <a:pt x="4393" y="4120"/>
                  </a:lnTo>
                  <a:lnTo>
                    <a:pt x="4376" y="4117"/>
                  </a:lnTo>
                  <a:lnTo>
                    <a:pt x="4362" y="4115"/>
                  </a:lnTo>
                  <a:lnTo>
                    <a:pt x="4351" y="4113"/>
                  </a:lnTo>
                  <a:lnTo>
                    <a:pt x="4340" y="4113"/>
                  </a:lnTo>
                  <a:lnTo>
                    <a:pt x="3884" y="4113"/>
                  </a:lnTo>
                  <a:lnTo>
                    <a:pt x="3884" y="3884"/>
                  </a:lnTo>
                  <a:lnTo>
                    <a:pt x="6397" y="3884"/>
                  </a:lnTo>
                  <a:lnTo>
                    <a:pt x="6421" y="3884"/>
                  </a:lnTo>
                  <a:lnTo>
                    <a:pt x="6444" y="3882"/>
                  </a:lnTo>
                  <a:lnTo>
                    <a:pt x="6466" y="3879"/>
                  </a:lnTo>
                  <a:lnTo>
                    <a:pt x="6489" y="3875"/>
                  </a:lnTo>
                  <a:lnTo>
                    <a:pt x="6511" y="3870"/>
                  </a:lnTo>
                  <a:lnTo>
                    <a:pt x="6533" y="3863"/>
                  </a:lnTo>
                  <a:lnTo>
                    <a:pt x="6554" y="3856"/>
                  </a:lnTo>
                  <a:lnTo>
                    <a:pt x="6575" y="3848"/>
                  </a:lnTo>
                  <a:lnTo>
                    <a:pt x="6595" y="3839"/>
                  </a:lnTo>
                  <a:lnTo>
                    <a:pt x="6615" y="3829"/>
                  </a:lnTo>
                  <a:lnTo>
                    <a:pt x="6633" y="3818"/>
                  </a:lnTo>
                  <a:lnTo>
                    <a:pt x="6653" y="3806"/>
                  </a:lnTo>
                  <a:lnTo>
                    <a:pt x="6670" y="3793"/>
                  </a:lnTo>
                  <a:lnTo>
                    <a:pt x="6687" y="3779"/>
                  </a:lnTo>
                  <a:lnTo>
                    <a:pt x="6705" y="3765"/>
                  </a:lnTo>
                  <a:lnTo>
                    <a:pt x="6720" y="3750"/>
                  </a:lnTo>
                  <a:lnTo>
                    <a:pt x="6735" y="3734"/>
                  </a:lnTo>
                  <a:lnTo>
                    <a:pt x="6750" y="3717"/>
                  </a:lnTo>
                  <a:lnTo>
                    <a:pt x="6764" y="3700"/>
                  </a:lnTo>
                  <a:lnTo>
                    <a:pt x="6776" y="3682"/>
                  </a:lnTo>
                  <a:lnTo>
                    <a:pt x="6788" y="3664"/>
                  </a:lnTo>
                  <a:lnTo>
                    <a:pt x="6799" y="3644"/>
                  </a:lnTo>
                  <a:lnTo>
                    <a:pt x="6810" y="3625"/>
                  </a:lnTo>
                  <a:lnTo>
                    <a:pt x="6818" y="3605"/>
                  </a:lnTo>
                  <a:lnTo>
                    <a:pt x="6827" y="3584"/>
                  </a:lnTo>
                  <a:lnTo>
                    <a:pt x="6834" y="3563"/>
                  </a:lnTo>
                  <a:lnTo>
                    <a:pt x="6840" y="3541"/>
                  </a:lnTo>
                  <a:lnTo>
                    <a:pt x="6845" y="3519"/>
                  </a:lnTo>
                  <a:lnTo>
                    <a:pt x="6849" y="3497"/>
                  </a:lnTo>
                  <a:lnTo>
                    <a:pt x="6852" y="3474"/>
                  </a:lnTo>
                  <a:lnTo>
                    <a:pt x="6853" y="3451"/>
                  </a:lnTo>
                  <a:lnTo>
                    <a:pt x="6855" y="3428"/>
                  </a:lnTo>
                  <a:lnTo>
                    <a:pt x="6855" y="457"/>
                  </a:lnTo>
                  <a:lnTo>
                    <a:pt x="6853" y="433"/>
                  </a:lnTo>
                  <a:lnTo>
                    <a:pt x="6852" y="410"/>
                  </a:lnTo>
                  <a:lnTo>
                    <a:pt x="6849" y="388"/>
                  </a:lnTo>
                  <a:lnTo>
                    <a:pt x="6845" y="365"/>
                  </a:lnTo>
                  <a:lnTo>
                    <a:pt x="6840" y="343"/>
                  </a:lnTo>
                  <a:lnTo>
                    <a:pt x="6834" y="321"/>
                  </a:lnTo>
                  <a:lnTo>
                    <a:pt x="6827" y="300"/>
                  </a:lnTo>
                  <a:lnTo>
                    <a:pt x="6818" y="280"/>
                  </a:lnTo>
                  <a:lnTo>
                    <a:pt x="6810" y="259"/>
                  </a:lnTo>
                  <a:lnTo>
                    <a:pt x="6799" y="239"/>
                  </a:lnTo>
                  <a:lnTo>
                    <a:pt x="6788" y="221"/>
                  </a:lnTo>
                  <a:lnTo>
                    <a:pt x="6776" y="201"/>
                  </a:lnTo>
                  <a:lnTo>
                    <a:pt x="6764" y="184"/>
                  </a:lnTo>
                  <a:lnTo>
                    <a:pt x="6750" y="167"/>
                  </a:lnTo>
                  <a:lnTo>
                    <a:pt x="6735" y="149"/>
                  </a:lnTo>
                  <a:lnTo>
                    <a:pt x="6720" y="134"/>
                  </a:lnTo>
                  <a:lnTo>
                    <a:pt x="6705" y="118"/>
                  </a:lnTo>
                  <a:lnTo>
                    <a:pt x="6687" y="105"/>
                  </a:lnTo>
                  <a:lnTo>
                    <a:pt x="6670" y="91"/>
                  </a:lnTo>
                  <a:lnTo>
                    <a:pt x="6653" y="78"/>
                  </a:lnTo>
                  <a:lnTo>
                    <a:pt x="6633" y="67"/>
                  </a:lnTo>
                  <a:lnTo>
                    <a:pt x="6615" y="55"/>
                  </a:lnTo>
                  <a:lnTo>
                    <a:pt x="6595" y="45"/>
                  </a:lnTo>
                  <a:lnTo>
                    <a:pt x="6575" y="35"/>
                  </a:lnTo>
                  <a:lnTo>
                    <a:pt x="6554" y="27"/>
                  </a:lnTo>
                  <a:lnTo>
                    <a:pt x="6533" y="20"/>
                  </a:lnTo>
                  <a:lnTo>
                    <a:pt x="6511" y="15"/>
                  </a:lnTo>
                  <a:lnTo>
                    <a:pt x="6489" y="9"/>
                  </a:lnTo>
                  <a:lnTo>
                    <a:pt x="6466" y="5"/>
                  </a:lnTo>
                  <a:lnTo>
                    <a:pt x="6444" y="2"/>
                  </a:lnTo>
                  <a:lnTo>
                    <a:pt x="6421" y="1"/>
                  </a:lnTo>
                  <a:lnTo>
                    <a:pt x="6397" y="0"/>
                  </a:lnTo>
                  <a:close/>
                  <a:moveTo>
                    <a:pt x="6625" y="3428"/>
                  </a:moveTo>
                  <a:lnTo>
                    <a:pt x="6625" y="3428"/>
                  </a:lnTo>
                  <a:lnTo>
                    <a:pt x="6624" y="3451"/>
                  </a:lnTo>
                  <a:lnTo>
                    <a:pt x="6621" y="3474"/>
                  </a:lnTo>
                  <a:lnTo>
                    <a:pt x="6616" y="3496"/>
                  </a:lnTo>
                  <a:lnTo>
                    <a:pt x="6608" y="3517"/>
                  </a:lnTo>
                  <a:lnTo>
                    <a:pt x="6599" y="3536"/>
                  </a:lnTo>
                  <a:lnTo>
                    <a:pt x="6587" y="3555"/>
                  </a:lnTo>
                  <a:lnTo>
                    <a:pt x="6573" y="3573"/>
                  </a:lnTo>
                  <a:lnTo>
                    <a:pt x="6558" y="3589"/>
                  </a:lnTo>
                  <a:lnTo>
                    <a:pt x="6542" y="3604"/>
                  </a:lnTo>
                  <a:lnTo>
                    <a:pt x="6525" y="3617"/>
                  </a:lnTo>
                  <a:lnTo>
                    <a:pt x="6507" y="3628"/>
                  </a:lnTo>
                  <a:lnTo>
                    <a:pt x="6486" y="3638"/>
                  </a:lnTo>
                  <a:lnTo>
                    <a:pt x="6465" y="3646"/>
                  </a:lnTo>
                  <a:lnTo>
                    <a:pt x="6443" y="3651"/>
                  </a:lnTo>
                  <a:lnTo>
                    <a:pt x="6420" y="3655"/>
                  </a:lnTo>
                  <a:lnTo>
                    <a:pt x="6397" y="3656"/>
                  </a:lnTo>
                  <a:lnTo>
                    <a:pt x="456" y="3656"/>
                  </a:lnTo>
                  <a:lnTo>
                    <a:pt x="433" y="3655"/>
                  </a:lnTo>
                  <a:lnTo>
                    <a:pt x="410" y="3651"/>
                  </a:lnTo>
                  <a:lnTo>
                    <a:pt x="388" y="3646"/>
                  </a:lnTo>
                  <a:lnTo>
                    <a:pt x="368" y="3638"/>
                  </a:lnTo>
                  <a:lnTo>
                    <a:pt x="348" y="3628"/>
                  </a:lnTo>
                  <a:lnTo>
                    <a:pt x="330" y="3617"/>
                  </a:lnTo>
                  <a:lnTo>
                    <a:pt x="311" y="3604"/>
                  </a:lnTo>
                  <a:lnTo>
                    <a:pt x="295" y="3589"/>
                  </a:lnTo>
                  <a:lnTo>
                    <a:pt x="280" y="3573"/>
                  </a:lnTo>
                  <a:lnTo>
                    <a:pt x="267" y="3555"/>
                  </a:lnTo>
                  <a:lnTo>
                    <a:pt x="256" y="3536"/>
                  </a:lnTo>
                  <a:lnTo>
                    <a:pt x="247" y="3517"/>
                  </a:lnTo>
                  <a:lnTo>
                    <a:pt x="239" y="3496"/>
                  </a:lnTo>
                  <a:lnTo>
                    <a:pt x="233" y="3474"/>
                  </a:lnTo>
                  <a:lnTo>
                    <a:pt x="229" y="3451"/>
                  </a:lnTo>
                  <a:lnTo>
                    <a:pt x="228" y="3428"/>
                  </a:lnTo>
                  <a:lnTo>
                    <a:pt x="228" y="457"/>
                  </a:lnTo>
                  <a:lnTo>
                    <a:pt x="229" y="433"/>
                  </a:lnTo>
                  <a:lnTo>
                    <a:pt x="233" y="411"/>
                  </a:lnTo>
                  <a:lnTo>
                    <a:pt x="239" y="389"/>
                  </a:lnTo>
                  <a:lnTo>
                    <a:pt x="247" y="368"/>
                  </a:lnTo>
                  <a:lnTo>
                    <a:pt x="256" y="348"/>
                  </a:lnTo>
                  <a:lnTo>
                    <a:pt x="267" y="329"/>
                  </a:lnTo>
                  <a:lnTo>
                    <a:pt x="280" y="312"/>
                  </a:lnTo>
                  <a:lnTo>
                    <a:pt x="295" y="296"/>
                  </a:lnTo>
                  <a:lnTo>
                    <a:pt x="311" y="281"/>
                  </a:lnTo>
                  <a:lnTo>
                    <a:pt x="330" y="267"/>
                  </a:lnTo>
                  <a:lnTo>
                    <a:pt x="348" y="255"/>
                  </a:lnTo>
                  <a:lnTo>
                    <a:pt x="368" y="246"/>
                  </a:lnTo>
                  <a:lnTo>
                    <a:pt x="388" y="238"/>
                  </a:lnTo>
                  <a:lnTo>
                    <a:pt x="410" y="232"/>
                  </a:lnTo>
                  <a:lnTo>
                    <a:pt x="433" y="229"/>
                  </a:lnTo>
                  <a:lnTo>
                    <a:pt x="456" y="228"/>
                  </a:lnTo>
                  <a:lnTo>
                    <a:pt x="6397" y="228"/>
                  </a:lnTo>
                  <a:lnTo>
                    <a:pt x="6420" y="229"/>
                  </a:lnTo>
                  <a:lnTo>
                    <a:pt x="6443" y="232"/>
                  </a:lnTo>
                  <a:lnTo>
                    <a:pt x="6465" y="238"/>
                  </a:lnTo>
                  <a:lnTo>
                    <a:pt x="6486" y="246"/>
                  </a:lnTo>
                  <a:lnTo>
                    <a:pt x="6507" y="255"/>
                  </a:lnTo>
                  <a:lnTo>
                    <a:pt x="6525" y="267"/>
                  </a:lnTo>
                  <a:lnTo>
                    <a:pt x="6542" y="281"/>
                  </a:lnTo>
                  <a:lnTo>
                    <a:pt x="6558" y="296"/>
                  </a:lnTo>
                  <a:lnTo>
                    <a:pt x="6573" y="312"/>
                  </a:lnTo>
                  <a:lnTo>
                    <a:pt x="6587" y="329"/>
                  </a:lnTo>
                  <a:lnTo>
                    <a:pt x="6599" y="348"/>
                  </a:lnTo>
                  <a:lnTo>
                    <a:pt x="6608" y="368"/>
                  </a:lnTo>
                  <a:lnTo>
                    <a:pt x="6616" y="389"/>
                  </a:lnTo>
                  <a:lnTo>
                    <a:pt x="6621" y="411"/>
                  </a:lnTo>
                  <a:lnTo>
                    <a:pt x="6624" y="433"/>
                  </a:lnTo>
                  <a:lnTo>
                    <a:pt x="6625" y="457"/>
                  </a:lnTo>
                  <a:lnTo>
                    <a:pt x="6625" y="3428"/>
                  </a:lnTo>
                  <a:close/>
                </a:path>
              </a:pathLst>
            </a:custGeom>
            <a:solidFill>
              <a:sysClr val="window" lastClr="FFFFFF">
                <a:lumMod val="95000"/>
              </a:sysClr>
            </a:solidFill>
            <a:ln w="9525">
              <a:noFill/>
              <a:round/>
            </a:ln>
          </p:spPr>
          <p:txBody>
            <a:bodyPr bIns="144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ysClr val="windowText" lastClr="000000"/>
                  </a:solidFill>
                  <a:latin typeface="Calibri" panose="020F0502020204030204" pitchFamily="34" charset="0"/>
                  <a:ea typeface="宋体" pitchFamily="2" charset="-122"/>
                  <a:cs typeface="+mn-ea"/>
                </a:defRPr>
              </a:lvl1pPr>
              <a:lvl2pPr marL="457200" algn="l" rtl="0" eaLnBrk="0" fontAlgn="base" hangingPunct="0">
                <a:spcBef>
                  <a:spcPct val="0"/>
                </a:spcBef>
                <a:spcAft>
                  <a:spcPct val="0"/>
                </a:spcAft>
                <a:defRPr kern="1200">
                  <a:solidFill>
                    <a:sysClr val="windowText" lastClr="000000"/>
                  </a:solidFill>
                  <a:latin typeface="Calibri" panose="020F0502020204030204" pitchFamily="34" charset="0"/>
                  <a:ea typeface="宋体" pitchFamily="2" charset="-122"/>
                  <a:cs typeface="+mn-ea"/>
                </a:defRPr>
              </a:lvl2pPr>
              <a:lvl3pPr marL="914400" algn="l" rtl="0" eaLnBrk="0" fontAlgn="base" hangingPunct="0">
                <a:spcBef>
                  <a:spcPct val="0"/>
                </a:spcBef>
                <a:spcAft>
                  <a:spcPct val="0"/>
                </a:spcAft>
                <a:defRPr kern="1200">
                  <a:solidFill>
                    <a:sysClr val="windowText" lastClr="000000"/>
                  </a:solidFill>
                  <a:latin typeface="Calibri" panose="020F0502020204030204" pitchFamily="34" charset="0"/>
                  <a:ea typeface="宋体" pitchFamily="2" charset="-122"/>
                  <a:cs typeface="+mn-ea"/>
                </a:defRPr>
              </a:lvl3pPr>
              <a:lvl4pPr marL="1371600" algn="l" rtl="0" eaLnBrk="0" fontAlgn="base" hangingPunct="0">
                <a:spcBef>
                  <a:spcPct val="0"/>
                </a:spcBef>
                <a:spcAft>
                  <a:spcPct val="0"/>
                </a:spcAft>
                <a:defRPr kern="1200">
                  <a:solidFill>
                    <a:sysClr val="windowText" lastClr="000000"/>
                  </a:solidFill>
                  <a:latin typeface="Calibri" panose="020F0502020204030204" pitchFamily="34" charset="0"/>
                  <a:ea typeface="宋体" pitchFamily="2" charset="-122"/>
                  <a:cs typeface="+mn-ea"/>
                </a:defRPr>
              </a:lvl4pPr>
              <a:lvl5pPr marL="1828800" algn="l" rtl="0" eaLnBrk="0" fontAlgn="base" hangingPunct="0">
                <a:spcBef>
                  <a:spcPct val="0"/>
                </a:spcBef>
                <a:spcAft>
                  <a:spcPct val="0"/>
                </a:spcAft>
                <a:defRPr kern="1200">
                  <a:solidFill>
                    <a:sysClr val="windowText" lastClr="000000"/>
                  </a:solidFill>
                  <a:latin typeface="Calibri" panose="020F0502020204030204" pitchFamily="34" charset="0"/>
                  <a:ea typeface="宋体" pitchFamily="2" charset="-122"/>
                  <a:cs typeface="+mn-ea"/>
                </a:defRPr>
              </a:lvl5pPr>
              <a:lvl6pPr marL="2286000" algn="l" defTabSz="914400" rtl="0" eaLnBrk="1" latinLnBrk="0" hangingPunct="1">
                <a:defRPr kern="1200">
                  <a:solidFill>
                    <a:sysClr val="windowText" lastClr="000000"/>
                  </a:solidFill>
                  <a:latin typeface="Calibri" panose="020F0502020204030204" pitchFamily="34" charset="0"/>
                  <a:ea typeface="宋体" pitchFamily="2" charset="-122"/>
                  <a:cs typeface="+mn-ea"/>
                </a:defRPr>
              </a:lvl6pPr>
              <a:lvl7pPr marL="2743200" algn="l" defTabSz="914400" rtl="0" eaLnBrk="1" latinLnBrk="0" hangingPunct="1">
                <a:defRPr kern="1200">
                  <a:solidFill>
                    <a:sysClr val="windowText" lastClr="000000"/>
                  </a:solidFill>
                  <a:latin typeface="Calibri" panose="020F0502020204030204" pitchFamily="34" charset="0"/>
                  <a:ea typeface="宋体" pitchFamily="2" charset="-122"/>
                  <a:cs typeface="+mn-ea"/>
                </a:defRPr>
              </a:lvl7pPr>
              <a:lvl8pPr marL="3200400" algn="l" defTabSz="914400" rtl="0" eaLnBrk="1" latinLnBrk="0" hangingPunct="1">
                <a:defRPr kern="1200">
                  <a:solidFill>
                    <a:sysClr val="windowText" lastClr="000000"/>
                  </a:solidFill>
                  <a:latin typeface="Calibri" panose="020F0502020204030204" pitchFamily="34" charset="0"/>
                  <a:ea typeface="宋体" pitchFamily="2" charset="-122"/>
                  <a:cs typeface="+mn-ea"/>
                </a:defRPr>
              </a:lvl8pPr>
              <a:lvl9pPr marL="3657600" algn="l" defTabSz="914400" rtl="0" eaLnBrk="1" latinLnBrk="0" hangingPunct="1">
                <a:defRPr kern="1200">
                  <a:solidFill>
                    <a:sysClr val="windowText" lastClr="000000"/>
                  </a:solidFill>
                  <a:latin typeface="Calibri" panose="020F0502020204030204" pitchFamily="34" charset="0"/>
                  <a:ea typeface="宋体" pitchFamily="2" charset="-122"/>
                  <a:cs typeface="+mn-ea"/>
                </a:defRPr>
              </a:lvl9pPr>
            </a:lstStyle>
            <a:p>
              <a:pPr algn="ctr" defTabSz="685800">
                <a:defRPr/>
              </a:pPr>
              <a:endParaRPr lang="zh-CN" altLang="en-US">
                <a:solidFill>
                  <a:srgbClr val="FFFFFF"/>
                </a:solidFill>
                <a:latin typeface="Arial" pitchFamily="34" charset="0"/>
                <a:ea typeface="微软雅黑" panose="020B0503020204020204" pitchFamily="34" charset="-122"/>
                <a:sym typeface="Arial" pitchFamily="34" charset="0"/>
              </a:endParaRPr>
            </a:p>
          </p:txBody>
        </p:sp>
      </p:grpSp>
      <p:sp>
        <p:nvSpPr>
          <p:cNvPr id="38" name="文本框 37"/>
          <p:cNvSpPr txBox="1"/>
          <p:nvPr/>
        </p:nvSpPr>
        <p:spPr>
          <a:xfrm>
            <a:off x="889000" y="4411345"/>
            <a:ext cx="4051300" cy="1938020"/>
          </a:xfrm>
          <a:prstGeom prst="rect">
            <a:avLst/>
          </a:prstGeom>
          <a:noFill/>
        </p:spPr>
        <p:txBody>
          <a:bodyPr wrap="square" rtlCol="0" anchor="t">
            <a:spAutoFit/>
          </a:bodyPr>
          <a:lstStyle/>
          <a:p>
            <a:pPr algn="just"/>
            <a:r>
              <a:rPr lang="zh-CN" altLang="en-US" sz="2400">
                <a:solidFill>
                  <a:sysClr val="windowText" lastClr="000000"/>
                </a:solidFill>
                <a:latin typeface="站酷文艺体" panose="02000603000000000000" charset="-122"/>
                <a:ea typeface="站酷文艺体" panose="02000603000000000000" charset="-122"/>
                <a:cs typeface="+mn-ea"/>
                <a:sym typeface="+mn-ea"/>
              </a:rPr>
              <a:t>学习目标：了解西方列强对</a:t>
            </a:r>
            <a:r>
              <a:rPr lang="zh-CN" altLang="en-US" sz="2400">
                <a:solidFill>
                  <a:srgbClr val="FF0000"/>
                </a:solidFill>
                <a:latin typeface="站酷文艺体" panose="02000603000000000000" charset="-122"/>
                <a:ea typeface="站酷文艺体" panose="02000603000000000000" charset="-122"/>
                <a:cs typeface="+mn-ea"/>
                <a:sym typeface="+mn-ea"/>
              </a:rPr>
              <a:t>亚非拉的殖民扩张</a:t>
            </a:r>
            <a:r>
              <a:rPr lang="zh-CN" altLang="en-US" sz="2400">
                <a:solidFill>
                  <a:sysClr val="windowText" lastClr="000000"/>
                </a:solidFill>
                <a:latin typeface="站酷文艺体" panose="02000603000000000000" charset="-122"/>
                <a:ea typeface="站酷文艺体" panose="02000603000000000000" charset="-122"/>
                <a:cs typeface="+mn-ea"/>
                <a:sym typeface="+mn-ea"/>
              </a:rPr>
              <a:t>、世界殖民体系的建立，理解世界殖民体系的建立对世界历史发展的</a:t>
            </a:r>
            <a:r>
              <a:rPr lang="zh-CN" altLang="en-US" sz="2400">
                <a:solidFill>
                  <a:srgbClr val="FF0000"/>
                </a:solidFill>
                <a:latin typeface="站酷文艺体" panose="02000603000000000000" charset="-122"/>
                <a:ea typeface="站酷文艺体" panose="02000603000000000000" charset="-122"/>
                <a:cs typeface="+mn-ea"/>
                <a:sym typeface="+mn-ea"/>
              </a:rPr>
              <a:t>影响</a:t>
            </a:r>
            <a:r>
              <a:rPr lang="zh-CN" altLang="en-US" sz="2400">
                <a:solidFill>
                  <a:sysClr val="windowText" lastClr="000000"/>
                </a:solidFill>
                <a:latin typeface="站酷文艺体" panose="02000603000000000000" charset="-122"/>
                <a:ea typeface="站酷文艺体" panose="02000603000000000000" charset="-122"/>
                <a:cs typeface="+mn-ea"/>
                <a:sym typeface="+mn-ea"/>
              </a:rPr>
              <a:t>。</a:t>
            </a:r>
          </a:p>
        </p:txBody>
      </p:sp>
      <p:grpSp>
        <p:nvGrpSpPr>
          <p:cNvPr id="3" name="组合 2"/>
          <p:cNvGrpSpPr/>
          <p:nvPr/>
        </p:nvGrpSpPr>
        <p:grpSpPr>
          <a:xfrm>
            <a:off x="6913245" y="1991360"/>
            <a:ext cx="4147820" cy="3663950"/>
            <a:chOff x="4317" y="4310"/>
            <a:chExt cx="6532" cy="5770"/>
          </a:xfrm>
          <a:gradFill>
            <a:gsLst>
              <a:gs pos="100000">
                <a:srgbClr val="7C5E29"/>
              </a:gs>
              <a:gs pos="0">
                <a:srgbClr val="CAAF4E"/>
              </a:gs>
            </a:gsLst>
            <a:lin scaled="1"/>
          </a:gradFill>
        </p:grpSpPr>
        <p:sp>
          <p:nvSpPr>
            <p:cNvPr id="14" name="标题 1"/>
            <p:cNvSpPr>
              <a:spLocks noGrp="1"/>
            </p:cNvSpPr>
            <p:nvPr/>
          </p:nvSpPr>
          <p:spPr>
            <a:xfrm>
              <a:off x="4317" y="7345"/>
              <a:ext cx="4866" cy="1134"/>
            </a:xfrm>
            <a:prstGeom prst="rect">
              <a:avLst/>
            </a:prstGeom>
            <a:grpFill/>
          </p:spPr>
          <p:txBody>
            <a:bodyPr vert="horz" lIns="91440" tIns="45720" rIns="91440" bIns="45720" rtlCol="0" anchor="ctr">
              <a:normAutofit fontScale="87500" lnSpcReduction="20000"/>
            </a:bodyPr>
            <a:lstStyle>
              <a:lvl1pPr algn="ctr" defTabSz="964565" rtl="0" eaLnBrk="1" latinLnBrk="0" hangingPunct="1">
                <a:spcBef>
                  <a:spcPct val="0"/>
                </a:spcBef>
                <a:buNone/>
                <a:defRPr sz="4640" kern="1200">
                  <a:solidFill>
                    <a:sysClr val="windowText" lastClr="000000"/>
                  </a:solidFill>
                  <a:latin typeface="Calibri"/>
                  <a:ea typeface="+mn-ea"/>
                  <a:cs typeface="+mn-ea"/>
                </a:defRPr>
              </a:lvl1pPr>
            </a:lstStyle>
            <a:p>
              <a:pPr algn="ctr"/>
              <a:r>
                <a:rPr lang="en-US" altLang="zh-CN" sz="2800">
                  <a:latin typeface="微软雅黑" panose="020B0503020204020204" pitchFamily="34" charset="-122"/>
                  <a:ea typeface="微软雅黑" panose="020B0503020204020204" pitchFamily="34" charset="-122"/>
                </a:rPr>
                <a:t>3</a:t>
              </a:r>
              <a:r>
                <a:rPr lang="zh-CN" altLang="en-US" sz="2800">
                  <a:latin typeface="微软雅黑" panose="020B0503020204020204" pitchFamily="34" charset="-122"/>
                  <a:ea typeface="微软雅黑" panose="020B0503020204020204" pitchFamily="34" charset="-122"/>
                </a:rPr>
                <a:t>、西方列强瓜分非洲</a:t>
              </a:r>
            </a:p>
          </p:txBody>
        </p:sp>
        <p:sp>
          <p:nvSpPr>
            <p:cNvPr id="10" name="标题 7"/>
            <p:cNvSpPr>
              <a:spLocks noGrp="1"/>
            </p:cNvSpPr>
            <p:nvPr/>
          </p:nvSpPr>
          <p:spPr>
            <a:xfrm>
              <a:off x="4317" y="4310"/>
              <a:ext cx="5371" cy="979"/>
            </a:xfrm>
            <a:prstGeom prst="rect">
              <a:avLst/>
            </a:prstGeom>
            <a:grpFill/>
          </p:spPr>
          <p:txBody>
            <a:bodyPr vert="horz" lIns="91440" tIns="45720" rIns="91440" bIns="45720" rtlCol="0" anchor="ctr">
              <a:normAutofit fontScale="8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zh-CN" sz="2800">
                  <a:latin typeface="微软雅黑" panose="020B0503020204020204" pitchFamily="34" charset="-122"/>
                  <a:ea typeface="微软雅黑" panose="020B0503020204020204" pitchFamily="34" charset="-122"/>
                </a:rPr>
                <a:t>1</a:t>
              </a:r>
              <a:r>
                <a:rPr lang="zh-CN" altLang="en-US" sz="2800">
                  <a:latin typeface="微软雅黑" panose="020B0503020204020204" pitchFamily="34" charset="-122"/>
                  <a:ea typeface="微软雅黑" panose="020B0503020204020204" pitchFamily="34" charset="-122"/>
                </a:rPr>
                <a:t>、拉丁美洲的殖民地化</a:t>
              </a:r>
            </a:p>
          </p:txBody>
        </p:sp>
        <p:sp>
          <p:nvSpPr>
            <p:cNvPr id="7" name="标题 1"/>
            <p:cNvSpPr>
              <a:spLocks noGrp="1"/>
            </p:cNvSpPr>
            <p:nvPr/>
          </p:nvSpPr>
          <p:spPr>
            <a:xfrm>
              <a:off x="4317" y="5709"/>
              <a:ext cx="6532" cy="1178"/>
            </a:xfrm>
            <a:prstGeom prst="rect">
              <a:avLst/>
            </a:prstGeom>
            <a:grpFill/>
          </p:spPr>
          <p:txBody>
            <a:bodyPr vert="horz" lIns="91440" tIns="45720" rIns="91440" bIns="45720" rtlCol="0" anchor="ctr">
              <a:normAutofit fontScale="87500" lnSpcReduction="20000"/>
            </a:bodyPr>
            <a:lstStyle>
              <a:lvl1pPr algn="ctr" defTabSz="964565" rtl="0" eaLnBrk="1" latinLnBrk="0" hangingPunct="1">
                <a:spcBef>
                  <a:spcPct val="0"/>
                </a:spcBef>
                <a:buNone/>
                <a:defRPr sz="4640" kern="1200">
                  <a:solidFill>
                    <a:sysClr val="windowText" lastClr="000000"/>
                  </a:solidFill>
                  <a:latin typeface="Calibri"/>
                  <a:ea typeface="+mn-ea"/>
                  <a:cs typeface="+mn-ea"/>
                </a:defRPr>
              </a:lvl1pPr>
            </a:lstStyle>
            <a:p>
              <a:pPr algn="ctr"/>
              <a:r>
                <a:rPr lang="en-US" altLang="zh-CN" sz="2800">
                  <a:latin typeface="微软雅黑" panose="020B0503020204020204" pitchFamily="34" charset="-122"/>
                  <a:ea typeface="微软雅黑" panose="020B0503020204020204" pitchFamily="34" charset="-122"/>
                </a:rPr>
                <a:t>2</a:t>
              </a:r>
              <a:r>
                <a:rPr lang="zh-CN" altLang="en-US" sz="2800">
                  <a:latin typeface="微软雅黑" panose="020B0503020204020204" pitchFamily="34" charset="-122"/>
                  <a:ea typeface="微软雅黑" panose="020B0503020204020204" pitchFamily="34" charset="-122"/>
                </a:rPr>
                <a:t>、亚洲沦为殖民地半殖民地</a:t>
              </a:r>
            </a:p>
          </p:txBody>
        </p:sp>
        <p:sp>
          <p:nvSpPr>
            <p:cNvPr id="36" name="标题 2"/>
            <p:cNvSpPr>
              <a:spLocks noGrp="1"/>
            </p:cNvSpPr>
            <p:nvPr/>
          </p:nvSpPr>
          <p:spPr>
            <a:xfrm>
              <a:off x="4317" y="8851"/>
              <a:ext cx="5371" cy="1229"/>
            </a:xfrm>
            <a:prstGeom prst="rect">
              <a:avLst/>
            </a:prstGeom>
            <a:grpFill/>
          </p:spPr>
          <p:txBody>
            <a:bodyPr vert="horz" lIns="91440" tIns="45720" rIns="91440" bIns="45720" rtlCol="0" anchor="ctr">
              <a:normAutofit fontScale="87500" lnSpcReduction="10000"/>
            </a:bodyPr>
            <a:lstStyle>
              <a:lvl1pPr algn="ctr" defTabSz="964565" rtl="0" eaLnBrk="1" latinLnBrk="0" hangingPunct="1">
                <a:spcBef>
                  <a:spcPct val="0"/>
                </a:spcBef>
                <a:buNone/>
                <a:defRPr sz="4640" kern="1200">
                  <a:solidFill>
                    <a:sysClr val="windowText" lastClr="000000"/>
                  </a:solidFill>
                  <a:latin typeface="Calibri"/>
                  <a:ea typeface="+mn-ea"/>
                  <a:cs typeface="+mn-ea"/>
                </a:defRPr>
              </a:lvl1pPr>
            </a:lstStyle>
            <a:p>
              <a:pPr algn="ctr"/>
              <a:r>
                <a:rPr lang="en-US" altLang="zh-CN" sz="2800">
                  <a:latin typeface="微软雅黑" panose="020B0503020204020204" pitchFamily="34" charset="-122"/>
                  <a:ea typeface="微软雅黑" panose="020B0503020204020204" pitchFamily="34" charset="-122"/>
                </a:rPr>
                <a:t>4</a:t>
              </a:r>
              <a:r>
                <a:rPr lang="zh-CN" altLang="en-US" sz="2800">
                  <a:latin typeface="微软雅黑" panose="020B0503020204020204" pitchFamily="34" charset="-122"/>
                  <a:ea typeface="微软雅黑" panose="020B0503020204020204" pitchFamily="34" charset="-122"/>
                </a:rPr>
                <a:t>、世界殖民体系的形成</a:t>
              </a:r>
            </a:p>
          </p:txBody>
        </p:sp>
      </p:grpSp>
    </p:spTree>
    <p:custDataLst>
      <p:tags r:id="rId1"/>
    </p:custDataLst>
  </p:cSld>
  <p:clrMapOvr>
    <a:masterClrMapping/>
  </p:clrMapOvr>
  <mc:AlternateContent xmlns:mc="http://schemas.openxmlformats.org/markup-compatibility/2006">
    <mc:Choice xmlns:p14="http://schemas.microsoft.com/office/powerpoint/2010/main" xmlns:p15="http://schemas.microsoft.com/office/powerpoint/2012/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5" name="矩形 14"/>
          <p:cNvSpPr/>
          <p:nvPr>
            <p:custDataLst>
              <p:tags r:id="rId2"/>
            </p:custDataLst>
          </p:nvPr>
        </p:nvSpPr>
        <p:spPr>
          <a:xfrm>
            <a:off x="0" y="914400"/>
            <a:ext cx="12192000" cy="50292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a:solidFill>
                <a:srgbClr val="FFFFFF"/>
              </a:solidFill>
              <a:latin typeface="隶书" panose="02010509060101010101" pitchFamily="49" charset="-122"/>
              <a:ea typeface="隶书" panose="02010509060101010101" pitchFamily="49" charset="-122"/>
              <a:sym typeface="+mn-ea"/>
            </a:endParaRPr>
          </a:p>
        </p:txBody>
      </p:sp>
      <p:sp>
        <p:nvSpPr>
          <p:cNvPr id="8" name="矩形 7"/>
          <p:cNvSpPr/>
          <p:nvPr>
            <p:custDataLst>
              <p:tags r:id="rId3"/>
            </p:custDataLst>
          </p:nvPr>
        </p:nvSpPr>
        <p:spPr>
          <a:xfrm>
            <a:off x="0" y="1518407"/>
            <a:ext cx="12192000" cy="5339593"/>
          </a:xfrm>
          <a:prstGeom prst="rect">
            <a:avLst/>
          </a:prstGeom>
          <a:blipFill dpi="0" rotWithShape="1">
            <a:blip r:embed="rId8" cstate="print">
              <a:alphaModFix amt="5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solidFill>
                <a:srgbClr val="FFFFFF"/>
              </a:solidFill>
              <a:latin typeface="隶书" panose="02010509060101010101" pitchFamily="49" charset="-122"/>
              <a:ea typeface="隶书" panose="02010509060101010101" pitchFamily="49" charset="-122"/>
            </a:endParaRPr>
          </a:p>
        </p:txBody>
      </p:sp>
      <p:pic>
        <p:nvPicPr>
          <p:cNvPr id="2" name="图片 1"/>
          <p:cNvPicPr>
            <a:picLocks noChangeAspect="1"/>
          </p:cNvPicPr>
          <p:nvPr>
            <p:custDataLst>
              <p:tags r:id="rId4"/>
            </p:custDataLst>
          </p:nvPr>
        </p:nvPicPr>
        <p:blipFill>
          <a:blip r:embed="rId9" cstate="print"/>
          <a:stretch>
            <a:fillRect/>
          </a:stretch>
        </p:blipFill>
        <p:spPr>
          <a:xfrm>
            <a:off x="5716650" y="914400"/>
            <a:ext cx="5474041" cy="5029200"/>
          </a:xfrm>
          <a:prstGeom prst="rect">
            <a:avLst/>
          </a:prstGeom>
        </p:spPr>
      </p:pic>
      <p:sp>
        <p:nvSpPr>
          <p:cNvPr id="3" name="Title 6"/>
          <p:cNvSpPr txBox="1"/>
          <p:nvPr>
            <p:custDataLst>
              <p:tags r:id="rId5"/>
            </p:custDataLst>
          </p:nvPr>
        </p:nvSpPr>
        <p:spPr>
          <a:xfrm>
            <a:off x="914400" y="1953896"/>
            <a:ext cx="4111058" cy="3989704"/>
          </a:xfrm>
          <a:prstGeom prst="rect">
            <a:avLst/>
          </a:prstGeom>
          <a:noFill/>
          <a:ln w="3175">
            <a:noFill/>
            <a:prstDash val="dash"/>
          </a:ln>
        </p:spPr>
        <p:txBody>
          <a:bodyPr wrap="square" lIns="72000" tIns="36000" rIns="72000" bIns="36000" anchor="t" anchorCtr="0">
            <a:no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just">
              <a:lnSpc>
                <a:spcPct val="130000"/>
              </a:lnSpc>
              <a:spcBef>
                <a:spcPct val="0"/>
              </a:spcBef>
              <a:spcAft>
                <a:spcPts val="800"/>
              </a:spcAft>
              <a:buSzTx/>
              <a:buNone/>
            </a:pPr>
            <a:r>
              <a:rPr lang="zh-CN" altLang="en-US" sz="1800" spc="50">
                <a:ln w="3175">
                  <a:noFill/>
                  <a:prstDash val="dash"/>
                </a:ln>
                <a:solidFill>
                  <a:srgbClr val="595959"/>
                </a:solidFill>
                <a:latin typeface="隶书" panose="02010509060101010101" pitchFamily="49" charset="-122"/>
                <a:ea typeface="隶书" panose="02010509060101010101" pitchFamily="49" charset="-122"/>
                <a:cs typeface="隶书" panose="02010509060101010101" pitchFamily="49" charset="-122"/>
                <a:sym typeface="+mn-ea"/>
              </a:rPr>
              <a:t>资本主义世界殖民体系：是指被资本主义压迫、奴役、的所有殖民地、本殖民地和附庸国。从15世纪新航路开辟起，世界资本主义经历了几百年的扩张，到18世纪，拉丁美洲已经完成处于欧洲列强的殖民统治之下；19世纪晚期，非洲瓜分完毕；20世纪初，亚洲被瓜分完毕，资本主义世界殖民体系形成。形成了人类历史上由少数资本主义国家奴役和控制世界上绝大多数国家和地区的状态。</a:t>
            </a:r>
          </a:p>
        </p:txBody>
      </p:sp>
      <p:sp>
        <p:nvSpPr>
          <p:cNvPr id="4" name="Title 6"/>
          <p:cNvSpPr txBox="1"/>
          <p:nvPr>
            <p:custDataLst>
              <p:tags r:id="rId6"/>
            </p:custDataLst>
          </p:nvPr>
        </p:nvSpPr>
        <p:spPr>
          <a:xfrm>
            <a:off x="914400" y="914400"/>
            <a:ext cx="4111058" cy="734061"/>
          </a:xfrm>
          <a:prstGeom prst="rect">
            <a:avLst/>
          </a:prstGeom>
          <a:noFill/>
          <a:ln w="3175">
            <a:noFill/>
            <a:prstDash val="dash"/>
          </a:ln>
        </p:spPr>
        <p:txBody>
          <a:bodyPr wrap="square" lIns="72000" tIns="36000" rIns="72000" bIns="36000" anchor="b" anchorCtr="0">
            <a:no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indent="0" algn="l">
              <a:lnSpc>
                <a:spcPct val="110000"/>
              </a:lnSpc>
              <a:spcBef>
                <a:spcPct val="0"/>
              </a:spcBef>
              <a:spcAft>
                <a:spcPct val="0"/>
              </a:spcAft>
              <a:buSzTx/>
              <a:buNone/>
              <a:defRPr/>
            </a:pPr>
            <a:r>
              <a:rPr lang="zh-CN" altLang="en-US" sz="4000" b="1" spc="150">
                <a:ln w="3175">
                  <a:noFill/>
                  <a:prstDash val="dash"/>
                </a:ln>
                <a:solidFill>
                  <a:srgbClr val="404040"/>
                </a:solidFill>
                <a:latin typeface="隶书" panose="02010509060101010101" pitchFamily="49" charset="-122"/>
                <a:ea typeface="隶书" panose="02010509060101010101" pitchFamily="49" charset="-122"/>
                <a:cs typeface="微软雅黑" panose="020B0503020204020204" pitchFamily="34" charset="-122"/>
              </a:rPr>
              <a:t>概念解析</a:t>
            </a:r>
          </a:p>
        </p:txBody>
      </p:sp>
    </p:spTree>
    <p:custDataLst>
      <p:tags r:id="rId1"/>
    </p:custData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custDataLst>
              <p:tags r:id="rId2"/>
            </p:custDataLst>
          </p:nvPr>
        </p:nvSpPr>
        <p:spPr>
          <a:xfrm>
            <a:off x="0" y="1588169"/>
            <a:ext cx="12192000" cy="31107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标题 6"/>
          <p:cNvSpPr txBox="1"/>
          <p:nvPr>
            <p:custDataLst>
              <p:tags r:id="rId3"/>
            </p:custDataLst>
          </p:nvPr>
        </p:nvSpPr>
        <p:spPr>
          <a:xfrm>
            <a:off x="3888740" y="2049379"/>
            <a:ext cx="4414520" cy="1168400"/>
          </a:xfrm>
          <a:prstGeom prst="rect">
            <a:avLst/>
          </a:prstGeom>
        </p:spPr>
        <p:txBody>
          <a:bodyPr vert="horz" lIns="0" tIns="0" rIns="0" bIns="0" rtlCol="0" anchor="b" anchorCtr="0">
            <a:normAutofit/>
          </a:bodyPr>
          <a:lstStyle>
            <a:lvl1pPr algn="dist" defTabSz="914400" rtl="0" eaLnBrk="1" fontAlgn="auto" latinLnBrk="0" hangingPunct="1">
              <a:lnSpc>
                <a:spcPct val="100000"/>
              </a:lnSpc>
              <a:spcBef>
                <a:spcPct val="0"/>
              </a:spcBef>
              <a:buNone/>
              <a:defRPr sz="4800" b="0" u="none" strike="noStrike" kern="1200" cap="none" spc="200" normalizeH="0" baseline="0">
                <a:solidFill>
                  <a:schemeClr val="tx1">
                    <a:lumMod val="85000"/>
                    <a:lumOff val="15000"/>
                  </a:schemeClr>
                </a:solidFill>
                <a:uFillTx/>
                <a:latin typeface="微软雅黑" panose="020B0503020204020204" pitchFamily="34" charset="-122"/>
                <a:ea typeface="汉仪旗黑-85S" panose="00020600040101010101" pitchFamily="18" charset="-122"/>
                <a:cs typeface="+mj-cs"/>
              </a:defRPr>
            </a:lvl1pPr>
          </a:lstStyle>
          <a:p>
            <a:pPr marL="0" marR="0" lvl="0" indent="0" algn="dist" defTabSz="914400" rtl="0" eaLnBrk="1" fontAlgn="auto" latinLnBrk="0" hangingPunct="1">
              <a:lnSpc>
                <a:spcPct val="100000"/>
              </a:lnSpc>
              <a:spcBef>
                <a:spcPct val="0"/>
              </a:spcBef>
              <a:spcAft>
                <a:spcPct val="0"/>
              </a:spcAft>
              <a:buClrTx/>
              <a:buSzTx/>
              <a:buFontTx/>
              <a:buNone/>
              <a:defRPr/>
            </a:pPr>
            <a:r>
              <a:rPr kumimoji="0" lang="en-US" altLang="zh-CN" sz="6600" b="1" i="0" spc="700" baseline="0" noProof="0">
                <a:ln>
                  <a:noFill/>
                </a:ln>
                <a:solidFill>
                  <a:schemeClr val="dk1">
                    <a:lumMod val="85000"/>
                    <a:lumOff val="15000"/>
                  </a:schemeClr>
                </a:solidFill>
                <a:effectLst/>
                <a:uLnTx/>
                <a:uFillTx/>
                <a:latin typeface="Arial" pitchFamily="34" charset="0"/>
                <a:ea typeface="幼圆" panose="02010509060101010101" pitchFamily="49" charset="-122"/>
                <a:cs typeface="+mj-cs"/>
              </a:rPr>
              <a:t>PART 01</a:t>
            </a:r>
          </a:p>
        </p:txBody>
      </p:sp>
      <p:sp>
        <p:nvSpPr>
          <p:cNvPr id="4" name="标题 3"/>
          <p:cNvSpPr>
            <a:spLocks noGrp="1"/>
          </p:cNvSpPr>
          <p:nvPr>
            <p:ph type="title"/>
            <p:custDataLst>
              <p:tags r:id="rId4"/>
            </p:custDataLst>
          </p:nvPr>
        </p:nvSpPr>
        <p:spPr/>
        <p:txBody>
          <a:bodyPr>
            <a:normAutofit fontScale="90000"/>
          </a:bodyPr>
          <a:lstStyle/>
          <a:p>
            <a:pPr marL="0" indent="0" algn="ctr">
              <a:lnSpc>
                <a:spcPct val="100000"/>
              </a:lnSpc>
              <a:spcBef>
                <a:spcPct val="0"/>
              </a:spcBef>
              <a:spcAft>
                <a:spcPct val="0"/>
              </a:spcAft>
              <a:buSzTx/>
              <a:buNone/>
            </a:pPr>
            <a:r>
              <a:rPr lang="zh-CN" altLang="en-US" sz="4000"/>
              <a:t>拉丁美洲的殖民地化</a:t>
            </a:r>
          </a:p>
        </p:txBody>
      </p:sp>
    </p:spTree>
    <p:custDataLst>
      <p:tags r:id="rId1"/>
    </p:custDataLst>
  </p:cSld>
  <p:clrMapOvr>
    <a:masterClrMapping/>
  </p:clrMapOvr>
  <mc:AlternateContent xmlns:mc="http://schemas.openxmlformats.org/markup-compatibility/2006">
    <mc:Choice xmlns:p14="http://schemas.microsoft.com/office/powerpoint/2010/main" xmlns:p15="http://schemas.microsoft.com/office/powerpoint/2012/main" xmlns="" Requires="p14">
      <p:transition spd="slow" p14:dur="1600"/>
    </mc:Choice>
    <mc:Fallback>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b="1">
                <a:latin typeface="微软雅黑" panose="020B0503020204020204" pitchFamily="34" charset="-122"/>
                <a:ea typeface="微软雅黑" panose="020B0503020204020204" pitchFamily="34" charset="-122"/>
                <a:cs typeface="微软雅黑" panose="020B0503020204020204" pitchFamily="34" charset="-122"/>
                <a:sym typeface="+mn-ea"/>
              </a:rPr>
              <a:t>拉丁美洲的殖民地化</a:t>
            </a:r>
            <a:r>
              <a:rPr lang="en-US" altLang="zh-CN" b="1">
                <a:latin typeface="微软雅黑" panose="020B0503020204020204" pitchFamily="34" charset="-122"/>
                <a:ea typeface="微软雅黑" panose="020B0503020204020204" pitchFamily="34" charset="-122"/>
                <a:cs typeface="微软雅黑" panose="020B0503020204020204" pitchFamily="34" charset="-122"/>
                <a:sym typeface="+mn-ea"/>
              </a:rPr>
              <a:t>——</a:t>
            </a:r>
            <a:r>
              <a:rPr b="1">
                <a:latin typeface="微软雅黑" panose="020B0503020204020204" pitchFamily="34" charset="-122"/>
                <a:ea typeface="微软雅黑" panose="020B0503020204020204" pitchFamily="34" charset="-122"/>
                <a:cs typeface="微软雅黑" panose="020B0503020204020204" pitchFamily="34" charset="-122"/>
                <a:sym typeface="+mn-ea"/>
              </a:rPr>
              <a:t>过程</a:t>
            </a:r>
            <a:endParaRPr lang="zh-CN" altLang="en-US"/>
          </a:p>
        </p:txBody>
      </p:sp>
      <p:graphicFrame>
        <p:nvGraphicFramePr>
          <p:cNvPr id="10" name="内容占位符 9"/>
          <p:cNvGraphicFramePr>
            <a:graphicFrameLocks noGrp="1"/>
          </p:cNvGraphicFramePr>
          <p:nvPr>
            <p:ph idx="1"/>
            <p:custDataLst>
              <p:tags r:id="rId2"/>
            </p:custDataLst>
          </p:nvPr>
        </p:nvGraphicFramePr>
        <p:xfrm>
          <a:off x="669882" y="952508"/>
          <a:ext cx="10852150" cy="4726432"/>
        </p:xfrm>
        <a:graphic>
          <a:graphicData uri="http://schemas.openxmlformats.org/drawingml/2006/table">
            <a:tbl>
              <a:tblPr firstRow="1" bandRow="1">
                <a:tableStyleId>{5C22544A-7EE6-4342-B048-85BDC9FD1C3A}</a:tableStyleId>
              </a:tblPr>
              <a:tblGrid>
                <a:gridCol w="2211070"/>
                <a:gridCol w="2338070"/>
                <a:gridCol w="6303010"/>
              </a:tblGrid>
              <a:tr h="797560">
                <a:tc>
                  <a:txBody>
                    <a:bodyPr/>
                    <a:lstStyle/>
                    <a:p>
                      <a:pPr indent="0" algn="ctr">
                        <a:lnSpc>
                          <a:spcPct val="120000"/>
                        </a:lnSpc>
                        <a:spcBef>
                          <a:spcPct val="0"/>
                        </a:spcBef>
                        <a:spcAft>
                          <a:spcPct val="0"/>
                        </a:spcAft>
                        <a:buNone/>
                      </a:pPr>
                      <a:r>
                        <a:rPr lang="zh-CN" altLang="en-US" sz="2000" b="1" spc="130">
                          <a:solidFill>
                            <a:srgbClr val="646464"/>
                          </a:solidFill>
                          <a:latin typeface="微软雅黑" panose="020B0503020204020204" pitchFamily="34" charset="-122"/>
                          <a:ea typeface="微软雅黑" panose="020B0503020204020204" pitchFamily="34" charset="-122"/>
                        </a:rPr>
                        <a:t>时间</a:t>
                      </a:r>
                    </a:p>
                  </a:txBody>
                  <a:tcPr marL="317500" marR="317500" marT="215900" marB="21590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2000" b="1" spc="130">
                          <a:solidFill>
                            <a:srgbClr val="646464"/>
                          </a:solidFill>
                          <a:latin typeface="微软雅黑" panose="020B0503020204020204" pitchFamily="34" charset="-122"/>
                          <a:ea typeface="微软雅黑" panose="020B0503020204020204" pitchFamily="34" charset="-122"/>
                        </a:rPr>
                        <a:t>殖民国家</a:t>
                      </a:r>
                    </a:p>
                  </a:txBody>
                  <a:tcPr marL="317500" marR="317500" marT="215900" marB="21590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2000" b="1" spc="130">
                          <a:solidFill>
                            <a:srgbClr val="646464"/>
                          </a:solidFill>
                          <a:latin typeface="微软雅黑" panose="020B0503020204020204" pitchFamily="34" charset="-122"/>
                          <a:ea typeface="微软雅黑" panose="020B0503020204020204" pitchFamily="34" charset="-122"/>
                        </a:rPr>
                        <a:t>拉丁美洲的殖民地范围</a:t>
                      </a:r>
                    </a:p>
                  </a:txBody>
                  <a:tcPr marL="317500" marR="317500" marT="215900" marB="21590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r>
              <a:tr h="2076450">
                <a:tc>
                  <a:txBody>
                    <a:bodyPr/>
                    <a:lstStyle/>
                    <a:p>
                      <a:pPr indent="0" algn="l">
                        <a:lnSpc>
                          <a:spcPct val="120000"/>
                        </a:lnSpc>
                        <a:spcBef>
                          <a:spcPct val="0"/>
                        </a:spcBef>
                        <a:spcAft>
                          <a:spcPct val="0"/>
                        </a:spcAft>
                        <a:buNone/>
                      </a:pPr>
                      <a:r>
                        <a:rPr lang="en-US" altLang="zh-CN" sz="1800" b="0" spc="13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15世纪—16世纪中叶</a:t>
                      </a:r>
                    </a:p>
                  </a:txBody>
                  <a:tcPr marL="317500" marR="317500" marT="215900" marB="21590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a:lstStyle/>
                    <a:p>
                      <a:pPr indent="0" algn="l">
                        <a:lnSpc>
                          <a:spcPct val="120000"/>
                        </a:lnSpc>
                        <a:spcBef>
                          <a:spcPct val="0"/>
                        </a:spcBef>
                        <a:spcAft>
                          <a:spcPct val="0"/>
                        </a:spcAft>
                        <a:buNone/>
                      </a:pPr>
                      <a:r>
                        <a:rPr lang="zh-CN" altLang="en-US" sz="1800" b="0" spc="130">
                          <a:solidFill>
                            <a:srgbClr val="404040"/>
                          </a:solidFill>
                          <a:latin typeface="微软雅黑" panose="020B0503020204020204" pitchFamily="34" charset="-122"/>
                          <a:ea typeface="微软雅黑" panose="020B0503020204020204" pitchFamily="34" charset="-122"/>
                        </a:rPr>
                        <a:t>西班牙</a:t>
                      </a:r>
                    </a:p>
                  </a:txBody>
                  <a:tcPr marL="317500" marR="317500" marT="215900" marB="21590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a:lstStyle/>
                    <a:p>
                      <a:pPr indent="0" algn="l">
                        <a:lnSpc>
                          <a:spcPct val="120000"/>
                        </a:lnSpc>
                        <a:spcBef>
                          <a:spcPct val="0"/>
                        </a:spcBef>
                        <a:spcAft>
                          <a:spcPct val="0"/>
                        </a:spcAft>
                        <a:buNone/>
                      </a:pPr>
                      <a:r>
                        <a:rPr lang="en-US" altLang="zh-CN" sz="1800" spc="130">
                          <a:solidFill>
                            <a:srgbClr val="404040"/>
                          </a:solidFill>
                          <a:latin typeface="微软雅黑" panose="020B0503020204020204" pitchFamily="34" charset="-122"/>
                          <a:ea typeface="微软雅黑" panose="020B0503020204020204" pitchFamily="34" charset="-122"/>
                          <a:cs typeface="微软雅黑" panose="020B0503020204020204" pitchFamily="34" charset="-122"/>
                          <a:sym typeface="+mn-ea"/>
                        </a:rPr>
                        <a:t>1496年，建立第一个永久性殖民地圣多明各。</a:t>
                      </a:r>
                      <a:endParaRPr lang="zh-CN" altLang="en-US" sz="1800"/>
                    </a:p>
                    <a:p>
                      <a:pPr indent="0" algn="l">
                        <a:lnSpc>
                          <a:spcPct val="120000"/>
                        </a:lnSpc>
                        <a:spcBef>
                          <a:spcPct val="0"/>
                        </a:spcBef>
                        <a:spcAft>
                          <a:spcPct val="0"/>
                        </a:spcAft>
                        <a:buNone/>
                      </a:pPr>
                      <a:r>
                        <a:rPr lang="en-US" altLang="zh-CN" sz="1800" spc="130">
                          <a:solidFill>
                            <a:srgbClr val="404040"/>
                          </a:solidFill>
                          <a:latin typeface="微软雅黑" panose="020B0503020204020204" pitchFamily="34" charset="-122"/>
                          <a:ea typeface="微软雅黑" panose="020B0503020204020204" pitchFamily="34" charset="-122"/>
                          <a:cs typeface="微软雅黑" panose="020B0503020204020204" pitchFamily="34" charset="-122"/>
                          <a:sym typeface="+mn-ea"/>
                        </a:rPr>
                        <a:t>到16世纪中叶，殖民地包括除巴西以外的大部分南美洲、整个中美洲和部分北美洲。</a:t>
                      </a:r>
                      <a:endParaRPr lang="zh-CN" altLang="en-US" sz="1800"/>
                    </a:p>
                    <a:p>
                      <a:pPr indent="0" algn="l">
                        <a:lnSpc>
                          <a:spcPct val="120000"/>
                        </a:lnSpc>
                        <a:spcBef>
                          <a:spcPct val="0"/>
                        </a:spcBef>
                        <a:spcAft>
                          <a:spcPct val="0"/>
                        </a:spcAft>
                        <a:buNone/>
                      </a:pPr>
                      <a:endParaRPr lang="en-US" altLang="zh-CN" sz="1800" b="0" spc="13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p>
                      <a:pPr indent="0" algn="l">
                        <a:lnSpc>
                          <a:spcPct val="120000"/>
                        </a:lnSpc>
                        <a:spcBef>
                          <a:spcPct val="0"/>
                        </a:spcBef>
                        <a:spcAft>
                          <a:spcPct val="0"/>
                        </a:spcAft>
                        <a:buNone/>
                      </a:pPr>
                      <a:endParaRPr lang="en-US" altLang="zh-CN" sz="1800" b="0" spc="13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317500" marR="317500" marT="215900" marB="21590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r>
              <a:tr h="760730">
                <a:tc>
                  <a:txBody>
                    <a:bodyPr/>
                    <a:lstStyle/>
                    <a:p>
                      <a:pPr indent="0" algn="l">
                        <a:lnSpc>
                          <a:spcPct val="120000"/>
                        </a:lnSpc>
                        <a:spcBef>
                          <a:spcPct val="0"/>
                        </a:spcBef>
                        <a:spcAft>
                          <a:spcPct val="0"/>
                        </a:spcAft>
                        <a:buNone/>
                      </a:pPr>
                      <a:r>
                        <a:rPr lang="en-US" altLang="zh-CN" sz="1800" b="0" spc="13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16世纪</a:t>
                      </a:r>
                    </a:p>
                  </a:txBody>
                  <a:tcPr marL="317500" marR="317500" marT="215900" marB="21590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a:lstStyle/>
                    <a:p>
                      <a:pPr indent="0" algn="l">
                        <a:lnSpc>
                          <a:spcPct val="120000"/>
                        </a:lnSpc>
                        <a:spcBef>
                          <a:spcPct val="0"/>
                        </a:spcBef>
                        <a:spcAft>
                          <a:spcPct val="0"/>
                        </a:spcAft>
                        <a:buNone/>
                      </a:pPr>
                      <a:r>
                        <a:rPr lang="zh-CN" altLang="en-US" sz="1800" b="0" spc="130">
                          <a:solidFill>
                            <a:srgbClr val="404040"/>
                          </a:solidFill>
                          <a:latin typeface="微软雅黑" panose="020B0503020204020204" pitchFamily="34" charset="-122"/>
                          <a:ea typeface="微软雅黑" panose="020B0503020204020204" pitchFamily="34" charset="-122"/>
                        </a:rPr>
                        <a:t>葡萄牙</a:t>
                      </a:r>
                    </a:p>
                  </a:txBody>
                  <a:tcPr marL="317500" marR="317500" marT="215900" marB="21590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a:lstStyle/>
                    <a:p>
                      <a:pPr indent="0" algn="l">
                        <a:lnSpc>
                          <a:spcPct val="120000"/>
                        </a:lnSpc>
                        <a:spcBef>
                          <a:spcPct val="0"/>
                        </a:spcBef>
                        <a:spcAft>
                          <a:spcPct val="0"/>
                        </a:spcAft>
                        <a:buNone/>
                      </a:pPr>
                      <a:r>
                        <a:rPr lang="zh-CN" altLang="en-US" sz="1800" spc="130">
                          <a:solidFill>
                            <a:srgbClr val="404040"/>
                          </a:solidFill>
                          <a:latin typeface="微软雅黑" panose="020B0503020204020204" pitchFamily="34" charset="-122"/>
                          <a:ea typeface="微软雅黑" panose="020B0503020204020204" pitchFamily="34" charset="-122"/>
                          <a:sym typeface="+mn-ea"/>
                        </a:rPr>
                        <a:t>建立了巴西殖民地</a:t>
                      </a:r>
                      <a:endParaRPr lang="zh-CN" altLang="en-US" sz="1800" b="0" spc="130">
                        <a:solidFill>
                          <a:srgbClr val="404040"/>
                        </a:solidFill>
                        <a:latin typeface="微软雅黑" panose="020B0503020204020204" pitchFamily="34" charset="-122"/>
                        <a:ea typeface="微软雅黑" panose="020B0503020204020204" pitchFamily="34" charset="-122"/>
                      </a:endParaRPr>
                    </a:p>
                  </a:txBody>
                  <a:tcPr marL="317500" marR="317500" marT="215900" marB="21590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r>
              <a:tr h="1089660">
                <a:tc>
                  <a:txBody>
                    <a:bodyPr/>
                    <a:lstStyle/>
                    <a:p>
                      <a:pPr indent="0" algn="l">
                        <a:lnSpc>
                          <a:spcPct val="120000"/>
                        </a:lnSpc>
                        <a:spcBef>
                          <a:spcPct val="0"/>
                        </a:spcBef>
                        <a:spcAft>
                          <a:spcPct val="0"/>
                        </a:spcAft>
                        <a:buNone/>
                      </a:pPr>
                      <a:r>
                        <a:rPr lang="en-US" altLang="zh-CN" sz="1800" b="0" spc="13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17、18世纪</a:t>
                      </a:r>
                    </a:p>
                  </a:txBody>
                  <a:tcPr marL="317500" marR="317500" marT="215900" marB="21590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a:lstStyle/>
                    <a:p>
                      <a:pPr indent="0" algn="l">
                        <a:lnSpc>
                          <a:spcPct val="120000"/>
                        </a:lnSpc>
                        <a:spcBef>
                          <a:spcPct val="0"/>
                        </a:spcBef>
                        <a:spcAft>
                          <a:spcPct val="0"/>
                        </a:spcAft>
                        <a:buNone/>
                      </a:pPr>
                      <a:r>
                        <a:rPr lang="zh-CN" altLang="en-US" sz="1800" b="0" spc="130">
                          <a:solidFill>
                            <a:srgbClr val="404040"/>
                          </a:solidFill>
                          <a:latin typeface="微软雅黑" panose="020B0503020204020204" pitchFamily="34" charset="-122"/>
                          <a:ea typeface="微软雅黑" panose="020B0503020204020204" pitchFamily="34" charset="-122"/>
                        </a:rPr>
                        <a:t>荷兰、英国、法国</a:t>
                      </a:r>
                    </a:p>
                  </a:txBody>
                  <a:tcPr marL="317500" marR="317500" marT="215900" marB="21590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a:lstStyle/>
                    <a:p>
                      <a:pPr indent="0" algn="l">
                        <a:lnSpc>
                          <a:spcPct val="120000"/>
                        </a:lnSpc>
                        <a:spcBef>
                          <a:spcPct val="0"/>
                        </a:spcBef>
                        <a:spcAft>
                          <a:spcPct val="0"/>
                        </a:spcAft>
                        <a:buNone/>
                      </a:pPr>
                      <a:r>
                        <a:rPr lang="zh-CN" altLang="en-US" sz="1800" b="0" spc="130">
                          <a:solidFill>
                            <a:srgbClr val="404040"/>
                          </a:solidFill>
                          <a:latin typeface="微软雅黑" panose="020B0503020204020204" pitchFamily="34" charset="-122"/>
                          <a:ea typeface="微软雅黑" panose="020B0503020204020204" pitchFamily="34" charset="-122"/>
                        </a:rPr>
                        <a:t>拉丁美洲除西班牙和葡萄牙的殖民地以外的地区。</a:t>
                      </a:r>
                    </a:p>
                  </a:txBody>
                  <a:tcPr marL="317500" marR="317500" marT="215900" marB="21590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r>
            </a:tbl>
          </a:graphicData>
        </a:graphic>
      </p:graphicFrame>
      <p:pic>
        <p:nvPicPr>
          <p:cNvPr id="6" name="图片 5"/>
          <p:cNvPicPr>
            <a:picLocks noChangeAspect="1"/>
          </p:cNvPicPr>
          <p:nvPr/>
        </p:nvPicPr>
        <p:blipFill>
          <a:blip r:embed="rId4" cstate="print"/>
          <a:srcRect b="7931"/>
          <a:stretch>
            <a:fillRect/>
          </a:stretch>
        </p:blipFill>
        <p:spPr>
          <a:xfrm>
            <a:off x="7168515" y="952500"/>
            <a:ext cx="4925695" cy="5572125"/>
          </a:xfrm>
          <a:prstGeom prst="rect">
            <a:avLst/>
          </a:prstGeom>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9" name="矩形 18"/>
          <p:cNvSpPr/>
          <p:nvPr>
            <p:custDataLst>
              <p:tags r:id="rId2"/>
            </p:custDataLst>
          </p:nvPr>
        </p:nvSpPr>
        <p:spPr>
          <a:xfrm>
            <a:off x="0" y="-11304"/>
            <a:ext cx="12192000" cy="2222128"/>
          </a:xfrm>
          <a:prstGeom prst="rect">
            <a:avLst/>
          </a:prstGeom>
          <a:solidFill>
            <a:srgbClr val="FFF4F4"/>
          </a:solidFill>
          <a:ln w="12700" cap="flat" cmpd="sng" algn="ctr">
            <a:solidFill>
              <a:srgbClr val="E95652">
                <a:alpha val="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幼圆" panose="02010509060101010101" pitchFamily="49" charset="-122"/>
              <a:ea typeface="幼圆" panose="02010509060101010101" pitchFamily="49" charset="-122"/>
            </a:endParaRPr>
          </a:p>
        </p:txBody>
      </p:sp>
      <p:grpSp>
        <p:nvGrpSpPr>
          <p:cNvPr id="15" name="组合 14"/>
          <p:cNvGrpSpPr/>
          <p:nvPr>
            <p:custDataLst>
              <p:tags r:id="rId3"/>
            </p:custDataLst>
          </p:nvPr>
        </p:nvGrpSpPr>
        <p:grpSpPr>
          <a:xfrm>
            <a:off x="0" y="0"/>
            <a:ext cx="12192000" cy="720090"/>
            <a:chOff x="0" y="0"/>
            <a:chExt cx="12192000" cy="720090"/>
          </a:xfrm>
        </p:grpSpPr>
        <p:pic>
          <p:nvPicPr>
            <p:cNvPr id="17" name="图片 16"/>
            <p:cNvPicPr/>
            <p:nvPr>
              <p:custDataLst>
                <p:tags r:id="rId13"/>
              </p:custDataLst>
            </p:nvPr>
          </p:nvPicPr>
          <p:blipFill>
            <a:blip r:embed="rId16" cstate="print"/>
            <a:stretch>
              <a:fillRect/>
            </a:stretch>
          </p:blipFill>
          <p:spPr>
            <a:xfrm>
              <a:off x="0" y="0"/>
              <a:ext cx="720090" cy="720090"/>
            </a:xfrm>
            <a:prstGeom prst="rect">
              <a:avLst/>
            </a:prstGeom>
          </p:spPr>
        </p:pic>
        <p:pic>
          <p:nvPicPr>
            <p:cNvPr id="18" name="图片 17"/>
            <p:cNvPicPr/>
            <p:nvPr>
              <p:custDataLst>
                <p:tags r:id="rId14"/>
              </p:custDataLst>
            </p:nvPr>
          </p:nvPicPr>
          <p:blipFill>
            <a:blip r:embed="rId17" cstate="print"/>
            <a:stretch>
              <a:fillRect/>
            </a:stretch>
          </p:blipFill>
          <p:spPr>
            <a:xfrm>
              <a:off x="11471910" y="0"/>
              <a:ext cx="720090" cy="720090"/>
            </a:xfrm>
            <a:prstGeom prst="rect">
              <a:avLst/>
            </a:prstGeom>
          </p:spPr>
        </p:pic>
      </p:grpSp>
      <p:sp>
        <p:nvSpPr>
          <p:cNvPr id="3" name="Title 6"/>
          <p:cNvSpPr txBox="1"/>
          <p:nvPr>
            <p:custDataLst>
              <p:tags r:id="rId4"/>
            </p:custDataLst>
          </p:nvPr>
        </p:nvSpPr>
        <p:spPr>
          <a:xfrm>
            <a:off x="602334" y="3488073"/>
            <a:ext cx="11001345" cy="2761527"/>
          </a:xfrm>
          <a:prstGeom prst="rect">
            <a:avLst/>
          </a:prstGeom>
          <a:noFill/>
          <a:ln w="3175">
            <a:noFill/>
            <a:prstDash val="dash"/>
          </a:ln>
        </p:spPr>
        <p:txBody>
          <a:bodyPr wrap="square" lIns="72000" tIns="36000" rIns="72000" bIns="36000" anchor="t" anchorCtr="0">
            <a:no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285750" marR="0" lvl="0" indent="-285750" algn="l" defTabSz="913765" rtl="0" eaLnBrk="1" fontAlgn="ctr" latinLnBrk="0" hangingPunct="1">
              <a:lnSpc>
                <a:spcPct val="130000"/>
              </a:lnSpc>
              <a:spcBef>
                <a:spcPts val="1000"/>
              </a:spcBef>
              <a:spcAft>
                <a:spcPct val="0"/>
              </a:spcAft>
              <a:buSzTx/>
              <a:buFont typeface="Wingdings"/>
              <a:buChar char="l"/>
              <a:defRPr/>
            </a:pPr>
            <a:r>
              <a:rPr lang="zh-CN" altLang="en-US" sz="2100" spc="50">
                <a:ln w="3175">
                  <a:noFill/>
                  <a:prstDash val="dash"/>
                </a:ln>
                <a:solidFill>
                  <a:srgbClr val="595959"/>
                </a:solidFill>
                <a:latin typeface="幼圆" panose="02010509060101010101" pitchFamily="49" charset="-122"/>
                <a:ea typeface="幼圆" panose="02010509060101010101" pitchFamily="49" charset="-122"/>
                <a:cs typeface="微软雅黑" panose="020B0503020204020204" pitchFamily="34" charset="-122"/>
              </a:rPr>
              <a:t>政治上，实行专制统治，建立总督辖区治理殖民地。</a:t>
            </a:r>
          </a:p>
          <a:p>
            <a:pPr marL="285750" marR="0" lvl="0" indent="-285750" algn="l" defTabSz="913765" rtl="0" eaLnBrk="1" fontAlgn="ctr" latinLnBrk="0" hangingPunct="1">
              <a:lnSpc>
                <a:spcPct val="130000"/>
              </a:lnSpc>
              <a:spcBef>
                <a:spcPts val="1000"/>
              </a:spcBef>
              <a:spcAft>
                <a:spcPct val="0"/>
              </a:spcAft>
              <a:buSzTx/>
              <a:buFont typeface="Wingdings"/>
              <a:buChar char="l"/>
              <a:defRPr/>
            </a:pPr>
            <a:r>
              <a:rPr lang="zh-CN" altLang="en-US" sz="2100" spc="50">
                <a:ln w="3175">
                  <a:noFill/>
                  <a:prstDash val="dash"/>
                </a:ln>
                <a:solidFill>
                  <a:srgbClr val="595959"/>
                </a:solidFill>
                <a:latin typeface="幼圆" panose="02010509060101010101" pitchFamily="49" charset="-122"/>
                <a:ea typeface="幼圆" panose="02010509060101010101" pitchFamily="49" charset="-122"/>
                <a:cs typeface="微软雅黑" panose="020B0503020204020204" pitchFamily="34" charset="-122"/>
                <a:sym typeface="+mn-ea"/>
              </a:rPr>
              <a:t>经济上，</a:t>
            </a:r>
          </a:p>
          <a:p>
            <a:pPr marL="749300" marR="0" lvl="1" indent="-304800" algn="l" defTabSz="913765" rtl="0" eaLnBrk="1" fontAlgn="ctr" latinLnBrk="0" hangingPunct="1">
              <a:lnSpc>
                <a:spcPct val="130000"/>
              </a:lnSpc>
              <a:spcBef>
                <a:spcPct val="0"/>
              </a:spcBef>
              <a:spcAft>
                <a:spcPct val="0"/>
              </a:spcAft>
              <a:buSzTx/>
              <a:buFont typeface="+mj-lt"/>
              <a:buAutoNum type="arabicPeriod"/>
              <a:defRPr/>
            </a:pPr>
            <a:r>
              <a:rPr lang="zh-CN" altLang="en-US" sz="2100" spc="50">
                <a:ln w="3175">
                  <a:noFill/>
                  <a:prstDash val="dash"/>
                </a:ln>
                <a:solidFill>
                  <a:srgbClr val="595959"/>
                </a:solidFill>
                <a:latin typeface="幼圆" panose="02010509060101010101" pitchFamily="49" charset="-122"/>
                <a:ea typeface="幼圆" panose="02010509060101010101" pitchFamily="49" charset="-122"/>
                <a:cs typeface="微软雅黑" panose="020B0503020204020204" pitchFamily="34" charset="-122"/>
                <a:sym typeface="+mn-ea"/>
              </a:rPr>
              <a:t>推行农奴制，发展</a:t>
            </a:r>
            <a:r>
              <a:rPr lang="zh-CN" altLang="en-US" sz="2100" spc="50">
                <a:ln w="3175">
                  <a:noFill/>
                  <a:prstDash val="dash"/>
                </a:ln>
                <a:solidFill>
                  <a:srgbClr val="FF0000"/>
                </a:solidFill>
                <a:latin typeface="幼圆" panose="02010509060101010101" pitchFamily="49" charset="-122"/>
                <a:ea typeface="幼圆" panose="02010509060101010101" pitchFamily="49" charset="-122"/>
                <a:cs typeface="微软雅黑" panose="020B0503020204020204" pitchFamily="34" charset="-122"/>
                <a:sym typeface="+mn-ea"/>
              </a:rPr>
              <a:t>种植园经济</a:t>
            </a:r>
            <a:r>
              <a:rPr lang="zh-CN" altLang="en-US" sz="2100" spc="50">
                <a:ln w="3175">
                  <a:noFill/>
                  <a:prstDash val="dash"/>
                </a:ln>
                <a:solidFill>
                  <a:srgbClr val="595959"/>
                </a:solidFill>
                <a:latin typeface="幼圆" panose="02010509060101010101" pitchFamily="49" charset="-122"/>
                <a:ea typeface="幼圆" panose="02010509060101010101" pitchFamily="49" charset="-122"/>
                <a:cs typeface="微软雅黑" panose="020B0503020204020204" pitchFamily="34" charset="-122"/>
                <a:sym typeface="+mn-ea"/>
              </a:rPr>
              <a:t>；</a:t>
            </a:r>
          </a:p>
          <a:p>
            <a:pPr marL="749300" marR="0" lvl="1" indent="-304800" algn="l" defTabSz="913765" rtl="0" eaLnBrk="1" fontAlgn="ctr" latinLnBrk="0" hangingPunct="1">
              <a:lnSpc>
                <a:spcPct val="130000"/>
              </a:lnSpc>
              <a:spcBef>
                <a:spcPct val="0"/>
              </a:spcBef>
              <a:spcAft>
                <a:spcPct val="0"/>
              </a:spcAft>
              <a:buSzTx/>
              <a:buFont typeface="+mj-lt"/>
              <a:buAutoNum type="arabicPeriod"/>
              <a:defRPr/>
            </a:pPr>
            <a:r>
              <a:rPr lang="zh-CN" altLang="en-US" sz="2100" spc="50">
                <a:ln w="3175">
                  <a:noFill/>
                  <a:prstDash val="dash"/>
                </a:ln>
                <a:solidFill>
                  <a:srgbClr val="FF0000"/>
                </a:solidFill>
                <a:latin typeface="幼圆" panose="02010509060101010101" pitchFamily="49" charset="-122"/>
                <a:ea typeface="幼圆" panose="02010509060101010101" pitchFamily="49" charset="-122"/>
                <a:cs typeface="微软雅黑" panose="020B0503020204020204" pitchFamily="34" charset="-122"/>
                <a:sym typeface="+mn-ea"/>
              </a:rPr>
              <a:t>开采金银矿</a:t>
            </a:r>
            <a:r>
              <a:rPr lang="zh-CN" altLang="en-US" sz="2100" spc="50">
                <a:ln w="3175">
                  <a:noFill/>
                  <a:prstDash val="dash"/>
                </a:ln>
                <a:solidFill>
                  <a:srgbClr val="595959"/>
                </a:solidFill>
                <a:latin typeface="幼圆" panose="02010509060101010101" pitchFamily="49" charset="-122"/>
                <a:ea typeface="幼圆" panose="02010509060101010101" pitchFamily="49" charset="-122"/>
                <a:cs typeface="微软雅黑" panose="020B0503020204020204" pitchFamily="34" charset="-122"/>
                <a:sym typeface="+mn-ea"/>
              </a:rPr>
              <a:t>，掠夺了巨额财富；</a:t>
            </a:r>
          </a:p>
          <a:p>
            <a:pPr marL="749300" marR="0" lvl="1" indent="-304800" algn="l" defTabSz="913765" rtl="0" eaLnBrk="1" fontAlgn="ctr" latinLnBrk="0" hangingPunct="1">
              <a:lnSpc>
                <a:spcPct val="130000"/>
              </a:lnSpc>
              <a:spcBef>
                <a:spcPct val="0"/>
              </a:spcBef>
              <a:spcAft>
                <a:spcPct val="0"/>
              </a:spcAft>
              <a:buSzTx/>
              <a:buFont typeface="+mj-lt"/>
              <a:buAutoNum type="arabicPeriod"/>
              <a:defRPr/>
            </a:pPr>
            <a:r>
              <a:rPr lang="zh-CN" altLang="en-US" sz="2100" spc="50">
                <a:ln w="3175">
                  <a:noFill/>
                  <a:prstDash val="dash"/>
                </a:ln>
                <a:solidFill>
                  <a:srgbClr val="595959"/>
                </a:solidFill>
                <a:latin typeface="幼圆" panose="02010509060101010101" pitchFamily="49" charset="-122"/>
                <a:ea typeface="幼圆" panose="02010509060101010101" pitchFamily="49" charset="-122"/>
                <a:cs typeface="微软雅黑" panose="020B0503020204020204" pitchFamily="34" charset="-122"/>
                <a:sym typeface="+mn-ea"/>
              </a:rPr>
              <a:t>发起罪恶的</a:t>
            </a:r>
            <a:r>
              <a:rPr lang="zh-CN" altLang="en-US" sz="2100" spc="50">
                <a:ln w="3175">
                  <a:noFill/>
                  <a:prstDash val="dash"/>
                </a:ln>
                <a:solidFill>
                  <a:srgbClr val="FF0000"/>
                </a:solidFill>
                <a:latin typeface="幼圆" panose="02010509060101010101" pitchFamily="49" charset="-122"/>
                <a:ea typeface="幼圆" panose="02010509060101010101" pitchFamily="49" charset="-122"/>
                <a:cs typeface="微软雅黑" panose="020B0503020204020204" pitchFamily="34" charset="-122"/>
                <a:sym typeface="+mn-ea"/>
              </a:rPr>
              <a:t>黑奴贸易</a:t>
            </a:r>
            <a:r>
              <a:rPr lang="zh-CN" altLang="en-US" sz="2100" spc="50">
                <a:ln w="3175">
                  <a:noFill/>
                  <a:prstDash val="dash"/>
                </a:ln>
                <a:solidFill>
                  <a:srgbClr val="595959"/>
                </a:solidFill>
                <a:latin typeface="幼圆" panose="02010509060101010101" pitchFamily="49" charset="-122"/>
                <a:ea typeface="幼圆" panose="02010509060101010101" pitchFamily="49" charset="-122"/>
                <a:cs typeface="微软雅黑" panose="020B0503020204020204" pitchFamily="34" charset="-122"/>
                <a:sym typeface="+mn-ea"/>
              </a:rPr>
              <a:t>；</a:t>
            </a:r>
          </a:p>
          <a:p>
            <a:pPr marL="749300" marR="0" lvl="1" indent="-304800" algn="l" defTabSz="913765" rtl="0" eaLnBrk="1" fontAlgn="ctr" latinLnBrk="0" hangingPunct="1">
              <a:lnSpc>
                <a:spcPct val="130000"/>
              </a:lnSpc>
              <a:spcBef>
                <a:spcPct val="0"/>
              </a:spcBef>
              <a:spcAft>
                <a:spcPct val="0"/>
              </a:spcAft>
              <a:buSzTx/>
              <a:buFont typeface="+mj-lt"/>
              <a:buAutoNum type="arabicPeriod"/>
              <a:defRPr/>
            </a:pPr>
            <a:r>
              <a:rPr lang="zh-CN" altLang="en-US" sz="2100" spc="50">
                <a:ln w="3175">
                  <a:noFill/>
                  <a:prstDash val="dash"/>
                </a:ln>
                <a:solidFill>
                  <a:srgbClr val="595959"/>
                </a:solidFill>
                <a:latin typeface="幼圆" panose="02010509060101010101" pitchFamily="49" charset="-122"/>
                <a:ea typeface="幼圆" panose="02010509060101010101" pitchFamily="49" charset="-122"/>
                <a:cs typeface="微软雅黑" panose="020B0503020204020204" pitchFamily="34" charset="-122"/>
                <a:sym typeface="+mn-ea"/>
              </a:rPr>
              <a:t>禁止殖民地与其他国家进行贸易。</a:t>
            </a:r>
          </a:p>
        </p:txBody>
      </p:sp>
      <p:sp>
        <p:nvSpPr>
          <p:cNvPr id="7" name="Title 6"/>
          <p:cNvSpPr txBox="1"/>
          <p:nvPr>
            <p:custDataLst>
              <p:tags r:id="rId5"/>
            </p:custDataLst>
          </p:nvPr>
        </p:nvSpPr>
        <p:spPr>
          <a:xfrm>
            <a:off x="602333" y="608400"/>
            <a:ext cx="10975199" cy="626701"/>
          </a:xfrm>
          <a:prstGeom prst="rect">
            <a:avLst/>
          </a:prstGeom>
          <a:noFill/>
          <a:ln w="3175">
            <a:noFill/>
            <a:prstDash val="dash"/>
          </a:ln>
        </p:spPr>
        <p:txBody>
          <a:bodyPr wrap="square" lIns="72000" tIns="36000" rIns="72000" bIns="36000" anchor="t" anchorCtr="0">
            <a:no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marR="0" lvl="0" indent="0" algn="ctr" defTabSz="913765" rtl="0" eaLnBrk="1" fontAlgn="auto" latinLnBrk="0" hangingPunct="1">
              <a:lnSpc>
                <a:spcPct val="100000"/>
              </a:lnSpc>
              <a:spcBef>
                <a:spcPct val="0"/>
              </a:spcBef>
              <a:spcAft>
                <a:spcPts val="800"/>
              </a:spcAft>
              <a:buSzTx/>
              <a:buFontTx/>
              <a:buNone/>
              <a:defRPr/>
            </a:pPr>
            <a:r>
              <a:rPr kumimoji="0" sz="3300" b="1" i="0" spc="300" noProof="0">
                <a:ln w="3175">
                  <a:noFill/>
                  <a:prstDash val="dash"/>
                </a:ln>
                <a:solidFill>
                  <a:srgbClr val="404040"/>
                </a:solidFill>
                <a:effectLst/>
                <a:latin typeface="幼圆" panose="02010509060101010101" pitchFamily="49" charset="-122"/>
                <a:ea typeface="幼圆" panose="02010509060101010101" pitchFamily="49" charset="-122"/>
                <a:cs typeface="幼圆" panose="02010509060101010101" pitchFamily="49" charset="-122"/>
                <a:sym typeface="+mn-ea"/>
              </a:rPr>
              <a:t>拉丁美洲的殖民地化——过程</a:t>
            </a:r>
          </a:p>
        </p:txBody>
      </p:sp>
      <p:grpSp>
        <p:nvGrpSpPr>
          <p:cNvPr id="12" name="组合 11"/>
          <p:cNvGrpSpPr/>
          <p:nvPr>
            <p:custDataLst>
              <p:tags r:id="rId6"/>
            </p:custDataLst>
          </p:nvPr>
        </p:nvGrpSpPr>
        <p:grpSpPr>
          <a:xfrm>
            <a:off x="11400304" y="434583"/>
            <a:ext cx="203545" cy="74612"/>
            <a:chOff x="9839643" y="910585"/>
            <a:chExt cx="203545" cy="74612"/>
          </a:xfrm>
        </p:grpSpPr>
        <p:cxnSp>
          <p:nvCxnSpPr>
            <p:cNvPr id="13" name="直接连接符 12"/>
            <p:cNvCxnSpPr/>
            <p:nvPr>
              <p:custDataLst>
                <p:tags r:id="rId11"/>
              </p:custDataLst>
            </p:nvPr>
          </p:nvCxnSpPr>
          <p:spPr>
            <a:xfrm>
              <a:off x="9839643" y="910585"/>
              <a:ext cx="203545" cy="0"/>
            </a:xfrm>
            <a:prstGeom prst="line">
              <a:avLst/>
            </a:prstGeom>
            <a:ln w="12700">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custDataLst>
                <p:tags r:id="rId12"/>
              </p:custDataLst>
            </p:nvPr>
          </p:nvCxnSpPr>
          <p:spPr>
            <a:xfrm>
              <a:off x="9839643" y="985197"/>
              <a:ext cx="155575" cy="0"/>
            </a:xfrm>
            <a:prstGeom prst="line">
              <a:avLst/>
            </a:prstGeom>
            <a:ln w="12700">
              <a:solidFill>
                <a:srgbClr val="404040"/>
              </a:solidFill>
            </a:ln>
          </p:spPr>
          <p:style>
            <a:lnRef idx="1">
              <a:schemeClr val="accent1"/>
            </a:lnRef>
            <a:fillRef idx="0">
              <a:schemeClr val="accent1"/>
            </a:fillRef>
            <a:effectRef idx="0">
              <a:schemeClr val="accent1"/>
            </a:effectRef>
            <a:fontRef idx="minor">
              <a:schemeClr val="tx1"/>
            </a:fontRef>
          </p:style>
        </p:cxnSp>
      </p:grpSp>
      <p:sp>
        <p:nvSpPr>
          <p:cNvPr id="20" name="文本框 19"/>
          <p:cNvSpPr txBox="1"/>
          <p:nvPr>
            <p:custDataLst>
              <p:tags r:id="rId7"/>
            </p:custDataLst>
          </p:nvPr>
        </p:nvSpPr>
        <p:spPr>
          <a:xfrm>
            <a:off x="608399" y="265165"/>
            <a:ext cx="1676400" cy="343235"/>
          </a:xfrm>
          <a:prstGeom prst="rect">
            <a:avLst/>
          </a:prstGeom>
          <a:noFill/>
        </p:spPr>
        <p:txBody>
          <a:bodyPr vert="horz" wrap="square" lIns="90000" rIns="90000" rtlCol="0">
            <a:noAutofit/>
          </a:bodyPr>
          <a:lstStyle/>
          <a:p>
            <a:pPr marL="0" marR="0" lvl="0" indent="0" algn="l" defTabSz="914400" rtl="0" eaLnBrk="1" fontAlgn="auto" latinLnBrk="0" hangingPunct="1">
              <a:lnSpc>
                <a:spcPct val="130000"/>
              </a:lnSpc>
              <a:spcBef>
                <a:spcPts val="1000"/>
              </a:spcBef>
              <a:spcAft>
                <a:spcPts val="1000"/>
              </a:spcAft>
              <a:buClrTx/>
              <a:buSzTx/>
              <a:buFontTx/>
              <a:buNone/>
              <a:defRPr/>
            </a:pPr>
            <a:r>
              <a:rPr kumimoji="0" lang="en-US" altLang="zh-CN" sz="1400" b="1" i="0" u="none" strike="noStrike" kern="1200" cap="none" spc="0" normalizeH="0" baseline="0" noProof="0">
                <a:ln>
                  <a:noFill/>
                </a:ln>
                <a:solidFill>
                  <a:srgbClr val="595959"/>
                </a:solidFill>
                <a:effectLst/>
                <a:uLnTx/>
                <a:uFillTx/>
                <a:latin typeface="幼圆" panose="02010509060101010101" pitchFamily="49" charset="-122"/>
                <a:ea typeface="幼圆" panose="02010509060101010101" pitchFamily="49" charset="-122"/>
                <a:cs typeface="Arial" pitchFamily="34" charset="0"/>
                <a:sym typeface="+mn-ea"/>
              </a:rPr>
              <a:t>KING</a:t>
            </a:r>
            <a:r>
              <a:rPr kumimoji="0" lang="en-US" altLang="zh-CN" sz="1400" b="0" i="0" u="none" strike="noStrike" kern="1200" cap="none" spc="0" normalizeH="0" baseline="0" noProof="0">
                <a:ln>
                  <a:noFill/>
                </a:ln>
                <a:solidFill>
                  <a:srgbClr val="595959"/>
                </a:solidFill>
                <a:effectLst/>
                <a:uLnTx/>
                <a:uFillTx/>
                <a:latin typeface="幼圆" panose="02010509060101010101" pitchFamily="49" charset="-122"/>
                <a:ea typeface="幼圆" panose="02010509060101010101" pitchFamily="49" charset="-122"/>
                <a:cs typeface="Arial" pitchFamily="34" charset="0"/>
                <a:sym typeface="+mn-ea"/>
              </a:rPr>
              <a:t>SOFT</a:t>
            </a:r>
          </a:p>
        </p:txBody>
      </p:sp>
      <p:pic>
        <p:nvPicPr>
          <p:cNvPr id="8" name="图片 7" descr="placingpictureplaceholder"/>
          <p:cNvPicPr>
            <a:picLocks noChangeAspect="1"/>
          </p:cNvPicPr>
          <p:nvPr>
            <p:custDataLst>
              <p:tags r:id="rId8"/>
            </p:custDataLst>
          </p:nvPr>
        </p:nvPicPr>
        <p:blipFill>
          <a:blip r:embed="rId18" cstate="print"/>
          <a:stretch>
            <a:fillRect/>
          </a:stretch>
        </p:blipFill>
        <p:spPr>
          <a:xfrm>
            <a:off x="2081574" y="1464173"/>
            <a:ext cx="2732523" cy="1872700"/>
          </a:xfrm>
          <a:prstGeom prst="rect">
            <a:avLst/>
          </a:prstGeom>
        </p:spPr>
      </p:pic>
      <p:pic>
        <p:nvPicPr>
          <p:cNvPr id="10" name="图片 9" descr="placingpictureplaceholder"/>
          <p:cNvPicPr>
            <a:picLocks noChangeAspect="1"/>
          </p:cNvPicPr>
          <p:nvPr>
            <p:custDataLst>
              <p:tags r:id="rId9"/>
            </p:custDataLst>
          </p:nvPr>
        </p:nvPicPr>
        <p:blipFill>
          <a:blip r:embed="rId19" cstate="print"/>
          <a:stretch>
            <a:fillRect/>
          </a:stretch>
        </p:blipFill>
        <p:spPr>
          <a:xfrm>
            <a:off x="4909347" y="1464173"/>
            <a:ext cx="2357935" cy="1872700"/>
          </a:xfrm>
          <a:prstGeom prst="rect">
            <a:avLst/>
          </a:prstGeom>
        </p:spPr>
      </p:pic>
      <p:pic>
        <p:nvPicPr>
          <p:cNvPr id="11" name="图片 10" descr="placingpictureplaceholder"/>
          <p:cNvPicPr>
            <a:picLocks noChangeAspect="1"/>
          </p:cNvPicPr>
          <p:nvPr>
            <p:custDataLst>
              <p:tags r:id="rId10"/>
            </p:custDataLst>
          </p:nvPr>
        </p:nvPicPr>
        <p:blipFill>
          <a:blip r:embed="rId20" cstate="print"/>
          <a:stretch>
            <a:fillRect/>
          </a:stretch>
        </p:blipFill>
        <p:spPr>
          <a:xfrm>
            <a:off x="7362533" y="1464173"/>
            <a:ext cx="2745280" cy="1872700"/>
          </a:xfrm>
          <a:prstGeom prst="rect">
            <a:avLst/>
          </a:prstGeom>
        </p:spPr>
      </p:pic>
    </p:spTree>
    <p:custDataLst>
      <p:tags r:id="rId1"/>
    </p:custData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 name="组合 2"/>
          <p:cNvGrpSpPr/>
          <p:nvPr>
            <p:custDataLst>
              <p:tags r:id="rId2"/>
            </p:custDataLst>
          </p:nvPr>
        </p:nvGrpSpPr>
        <p:grpSpPr>
          <a:xfrm>
            <a:off x="0" y="0"/>
            <a:ext cx="12192000" cy="720090"/>
            <a:chOff x="0" y="0"/>
            <a:chExt cx="12192000" cy="720090"/>
          </a:xfrm>
        </p:grpSpPr>
        <p:pic>
          <p:nvPicPr>
            <p:cNvPr id="7" name="图片 6"/>
            <p:cNvPicPr/>
            <p:nvPr>
              <p:custDataLst>
                <p:tags r:id="rId12"/>
              </p:custDataLst>
            </p:nvPr>
          </p:nvPicPr>
          <p:blipFill>
            <a:blip r:embed="rId15" cstate="print"/>
            <a:stretch>
              <a:fillRect/>
            </a:stretch>
          </p:blipFill>
          <p:spPr>
            <a:xfrm>
              <a:off x="0" y="0"/>
              <a:ext cx="720090" cy="720090"/>
            </a:xfrm>
            <a:prstGeom prst="rect">
              <a:avLst/>
            </a:prstGeom>
          </p:spPr>
        </p:pic>
        <p:pic>
          <p:nvPicPr>
            <p:cNvPr id="6" name="图片 5"/>
            <p:cNvPicPr/>
            <p:nvPr>
              <p:custDataLst>
                <p:tags r:id="rId13"/>
              </p:custDataLst>
            </p:nvPr>
          </p:nvPicPr>
          <p:blipFill>
            <a:blip r:embed="rId16" cstate="print"/>
            <a:stretch>
              <a:fillRect/>
            </a:stretch>
          </p:blipFill>
          <p:spPr>
            <a:xfrm>
              <a:off x="11471910" y="0"/>
              <a:ext cx="720090" cy="720090"/>
            </a:xfrm>
            <a:prstGeom prst="rect">
              <a:avLst/>
            </a:prstGeom>
          </p:spPr>
        </p:pic>
      </p:grpSp>
      <p:sp>
        <p:nvSpPr>
          <p:cNvPr id="135" name="任意多边形: 形状 134"/>
          <p:cNvSpPr/>
          <p:nvPr>
            <p:custDataLst>
              <p:tags r:id="rId3"/>
            </p:custDataLst>
          </p:nvPr>
        </p:nvSpPr>
        <p:spPr>
          <a:xfrm>
            <a:off x="1" y="1"/>
            <a:ext cx="932685" cy="805039"/>
          </a:xfrm>
          <a:custGeom>
            <a:avLst/>
            <a:gdLst>
              <a:gd name="connsiteX0" fmla="*/ 0 w 932685"/>
              <a:gd name="connsiteY0" fmla="*/ 0 h 805039"/>
              <a:gd name="connsiteX1" fmla="*/ 929870 w 932685"/>
              <a:gd name="connsiteY1" fmla="*/ 0 h 805039"/>
              <a:gd name="connsiteX2" fmla="*/ 932685 w 932685"/>
              <a:gd name="connsiteY2" fmla="*/ 55739 h 805039"/>
              <a:gd name="connsiteX3" fmla="*/ 183385 w 932685"/>
              <a:gd name="connsiteY3" fmla="*/ 805039 h 805039"/>
              <a:gd name="connsiteX4" fmla="*/ 32375 w 932685"/>
              <a:gd name="connsiteY4" fmla="*/ 789816 h 805039"/>
              <a:gd name="connsiteX5" fmla="*/ 0 w 932685"/>
              <a:gd name="connsiteY5" fmla="*/ 779766 h 805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32684" h="805039">
                <a:moveTo>
                  <a:pt x="0" y="0"/>
                </a:moveTo>
                <a:lnTo>
                  <a:pt x="929870" y="0"/>
                </a:lnTo>
                <a:lnTo>
                  <a:pt x="932685" y="55739"/>
                </a:lnTo>
                <a:cubicBezTo>
                  <a:pt x="932685" y="469566"/>
                  <a:pt x="597212" y="805039"/>
                  <a:pt x="183385" y="805039"/>
                </a:cubicBezTo>
                <a:cubicBezTo>
                  <a:pt x="131657" y="805039"/>
                  <a:pt x="81153" y="799797"/>
                  <a:pt x="32375" y="789816"/>
                </a:cubicBezTo>
                <a:lnTo>
                  <a:pt x="0" y="779766"/>
                </a:lnTo>
                <a:close/>
              </a:path>
            </a:pathLst>
          </a:custGeom>
          <a:solidFill>
            <a:srgbClr val="FFF4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b="1">
              <a:solidFill>
                <a:srgbClr val="FFFFFF"/>
              </a:solidFill>
              <a:latin typeface="幼圆" panose="02010509060101010101" pitchFamily="49" charset="-122"/>
              <a:ea typeface="幼圆" panose="02010509060101010101" pitchFamily="49" charset="-122"/>
            </a:endParaRPr>
          </a:p>
        </p:txBody>
      </p:sp>
      <p:sp>
        <p:nvSpPr>
          <p:cNvPr id="61" name="任意多边形: 形状 60"/>
          <p:cNvSpPr/>
          <p:nvPr>
            <p:custDataLst>
              <p:tags r:id="rId4"/>
            </p:custDataLst>
          </p:nvPr>
        </p:nvSpPr>
        <p:spPr>
          <a:xfrm>
            <a:off x="10482268" y="5167086"/>
            <a:ext cx="1709732" cy="1690914"/>
          </a:xfrm>
          <a:custGeom>
            <a:avLst/>
            <a:gdLst>
              <a:gd name="connsiteX0" fmla="*/ 1487714 w 1709732"/>
              <a:gd name="connsiteY0" fmla="*/ 0 h 1690914"/>
              <a:gd name="connsiteX1" fmla="*/ 1639824 w 1709732"/>
              <a:gd name="connsiteY1" fmla="*/ 7681 h 1690914"/>
              <a:gd name="connsiteX2" fmla="*/ 1709732 w 1709732"/>
              <a:gd name="connsiteY2" fmla="*/ 18350 h 1690914"/>
              <a:gd name="connsiteX3" fmla="*/ 1709732 w 1709732"/>
              <a:gd name="connsiteY3" fmla="*/ 1690914 h 1690914"/>
              <a:gd name="connsiteX4" fmla="*/ 15478 w 1709732"/>
              <a:gd name="connsiteY4" fmla="*/ 1690914 h 1690914"/>
              <a:gd name="connsiteX5" fmla="*/ 7681 w 1709732"/>
              <a:gd name="connsiteY5" fmla="*/ 1639824 h 1690914"/>
              <a:gd name="connsiteX6" fmla="*/ 0 w 1709732"/>
              <a:gd name="connsiteY6" fmla="*/ 1487714 h 1690914"/>
              <a:gd name="connsiteX7" fmla="*/ 1487714 w 1709732"/>
              <a:gd name="connsiteY7" fmla="*/ 0 h 16909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09732" h="1690914">
                <a:moveTo>
                  <a:pt x="1487714" y="0"/>
                </a:moveTo>
                <a:cubicBezTo>
                  <a:pt x="1539067" y="0"/>
                  <a:pt x="1589812" y="2602"/>
                  <a:pt x="1639824" y="7681"/>
                </a:cubicBezTo>
                <a:lnTo>
                  <a:pt x="1709732" y="18350"/>
                </a:lnTo>
                <a:lnTo>
                  <a:pt x="1709732" y="1690914"/>
                </a:lnTo>
                <a:lnTo>
                  <a:pt x="15478" y="1690914"/>
                </a:lnTo>
                <a:lnTo>
                  <a:pt x="7681" y="1639824"/>
                </a:lnTo>
                <a:cubicBezTo>
                  <a:pt x="2602" y="1589812"/>
                  <a:pt x="0" y="1539067"/>
                  <a:pt x="0" y="1487714"/>
                </a:cubicBezTo>
                <a:cubicBezTo>
                  <a:pt x="0" y="666072"/>
                  <a:pt x="666072" y="0"/>
                  <a:pt x="1487714" y="0"/>
                </a:cubicBezTo>
                <a:close/>
              </a:path>
            </a:pathLst>
          </a:custGeom>
          <a:pattFill prst="dkHorz">
            <a:fgClr>
              <a:srgbClr val="FFC2C2"/>
            </a:fgClr>
            <a:bgClr>
              <a:srgbClr val="D9D9D9"/>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b="1">
              <a:solidFill>
                <a:srgbClr val="FFFFFF"/>
              </a:solidFill>
              <a:latin typeface="幼圆" panose="02010509060101010101" pitchFamily="49" charset="-122"/>
              <a:ea typeface="幼圆" panose="02010509060101010101" pitchFamily="49" charset="-122"/>
            </a:endParaRPr>
          </a:p>
        </p:txBody>
      </p:sp>
      <p:sp>
        <p:nvSpPr>
          <p:cNvPr id="125" name="任意多边形: 形状 124"/>
          <p:cNvSpPr/>
          <p:nvPr>
            <p:custDataLst>
              <p:tags r:id="rId5"/>
            </p:custDataLst>
          </p:nvPr>
        </p:nvSpPr>
        <p:spPr>
          <a:xfrm rot="10800000">
            <a:off x="257370" y="5581603"/>
            <a:ext cx="1307643" cy="1276397"/>
          </a:xfrm>
          <a:custGeom>
            <a:avLst/>
            <a:gdLst>
              <a:gd name="connsiteX0" fmla="*/ 21563 w 1307643"/>
              <a:gd name="connsiteY0" fmla="*/ 1276397 h 1276397"/>
              <a:gd name="connsiteX1" fmla="*/ 0 w 1307643"/>
              <a:gd name="connsiteY1" fmla="*/ 1276397 h 1276397"/>
              <a:gd name="connsiteX2" fmla="*/ 1060238 w 1307643"/>
              <a:gd name="connsiteY2" fmla="*/ 0 h 1276397"/>
              <a:gd name="connsiteX3" fmla="*/ 1081801 w 1307643"/>
              <a:gd name="connsiteY3" fmla="*/ 0 h 1276397"/>
              <a:gd name="connsiteX4" fmla="*/ 78022 w 1307643"/>
              <a:gd name="connsiteY4" fmla="*/ 1276397 h 1276397"/>
              <a:gd name="connsiteX5" fmla="*/ 56459 w 1307643"/>
              <a:gd name="connsiteY5" fmla="*/ 1276397 h 1276397"/>
              <a:gd name="connsiteX6" fmla="*/ 1116697 w 1307643"/>
              <a:gd name="connsiteY6" fmla="*/ 0 h 1276397"/>
              <a:gd name="connsiteX7" fmla="*/ 1138260 w 1307643"/>
              <a:gd name="connsiteY7" fmla="*/ 0 h 1276397"/>
              <a:gd name="connsiteX8" fmla="*/ 134485 w 1307643"/>
              <a:gd name="connsiteY8" fmla="*/ 1276397 h 1276397"/>
              <a:gd name="connsiteX9" fmla="*/ 112922 w 1307643"/>
              <a:gd name="connsiteY9" fmla="*/ 1276397 h 1276397"/>
              <a:gd name="connsiteX10" fmla="*/ 1173160 w 1307643"/>
              <a:gd name="connsiteY10" fmla="*/ 0 h 1276397"/>
              <a:gd name="connsiteX11" fmla="*/ 1194723 w 1307643"/>
              <a:gd name="connsiteY11" fmla="*/ 0 h 1276397"/>
              <a:gd name="connsiteX12" fmla="*/ 190942 w 1307643"/>
              <a:gd name="connsiteY12" fmla="*/ 1276397 h 1276397"/>
              <a:gd name="connsiteX13" fmla="*/ 169379 w 1307643"/>
              <a:gd name="connsiteY13" fmla="*/ 1276397 h 1276397"/>
              <a:gd name="connsiteX14" fmla="*/ 1229617 w 1307643"/>
              <a:gd name="connsiteY14" fmla="*/ 0 h 1276397"/>
              <a:gd name="connsiteX15" fmla="*/ 1251180 w 1307643"/>
              <a:gd name="connsiteY15" fmla="*/ 0 h 1276397"/>
              <a:gd name="connsiteX16" fmla="*/ 247405 w 1307643"/>
              <a:gd name="connsiteY16" fmla="*/ 1276397 h 1276397"/>
              <a:gd name="connsiteX17" fmla="*/ 225842 w 1307643"/>
              <a:gd name="connsiteY17" fmla="*/ 1276397 h 1276397"/>
              <a:gd name="connsiteX18" fmla="*/ 1286080 w 1307643"/>
              <a:gd name="connsiteY18" fmla="*/ 0 h 1276397"/>
              <a:gd name="connsiteX19" fmla="*/ 1307643 w 1307643"/>
              <a:gd name="connsiteY19" fmla="*/ 0 h 1276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307643" h="1276397">
                <a:moveTo>
                  <a:pt x="21563" y="1276397"/>
                </a:moveTo>
                <a:lnTo>
                  <a:pt x="0" y="1276397"/>
                </a:lnTo>
                <a:lnTo>
                  <a:pt x="1060238" y="0"/>
                </a:lnTo>
                <a:lnTo>
                  <a:pt x="1081801" y="0"/>
                </a:lnTo>
                <a:close/>
                <a:moveTo>
                  <a:pt x="78022" y="1276397"/>
                </a:moveTo>
                <a:lnTo>
                  <a:pt x="56459" y="1276397"/>
                </a:lnTo>
                <a:lnTo>
                  <a:pt x="1116697" y="0"/>
                </a:lnTo>
                <a:lnTo>
                  <a:pt x="1138260" y="0"/>
                </a:lnTo>
                <a:close/>
                <a:moveTo>
                  <a:pt x="134485" y="1276397"/>
                </a:moveTo>
                <a:lnTo>
                  <a:pt x="112922" y="1276397"/>
                </a:lnTo>
                <a:lnTo>
                  <a:pt x="1173160" y="0"/>
                </a:lnTo>
                <a:lnTo>
                  <a:pt x="1194723" y="0"/>
                </a:lnTo>
                <a:close/>
                <a:moveTo>
                  <a:pt x="190942" y="1276397"/>
                </a:moveTo>
                <a:lnTo>
                  <a:pt x="169379" y="1276397"/>
                </a:lnTo>
                <a:lnTo>
                  <a:pt x="1229617" y="0"/>
                </a:lnTo>
                <a:lnTo>
                  <a:pt x="1251180" y="0"/>
                </a:lnTo>
                <a:close/>
                <a:moveTo>
                  <a:pt x="247405" y="1276397"/>
                </a:moveTo>
                <a:lnTo>
                  <a:pt x="225842" y="1276397"/>
                </a:lnTo>
                <a:lnTo>
                  <a:pt x="1286080" y="0"/>
                </a:lnTo>
                <a:lnTo>
                  <a:pt x="1307643" y="0"/>
                </a:lnTo>
                <a:close/>
              </a:path>
            </a:pathLst>
          </a:custGeom>
          <a:solidFill>
            <a:srgbClr val="E9565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sz="1600" b="1">
              <a:solidFill>
                <a:srgbClr val="FFFFFF"/>
              </a:solidFill>
              <a:latin typeface="幼圆" panose="02010509060101010101" pitchFamily="49" charset="-122"/>
              <a:ea typeface="幼圆" panose="02010509060101010101" pitchFamily="49" charset="-122"/>
            </a:endParaRPr>
          </a:p>
        </p:txBody>
      </p:sp>
      <p:sp>
        <p:nvSpPr>
          <p:cNvPr id="129" name="任意多边形: 形状 128"/>
          <p:cNvSpPr/>
          <p:nvPr>
            <p:custDataLst>
              <p:tags r:id="rId6"/>
            </p:custDataLst>
          </p:nvPr>
        </p:nvSpPr>
        <p:spPr>
          <a:xfrm>
            <a:off x="5836399" y="1"/>
            <a:ext cx="818385" cy="687388"/>
          </a:xfrm>
          <a:custGeom>
            <a:avLst/>
            <a:gdLst>
              <a:gd name="connsiteX0" fmla="*/ 796822 w 818385"/>
              <a:gd name="connsiteY0" fmla="*/ 0 h 687388"/>
              <a:gd name="connsiteX1" fmla="*/ 818385 w 818385"/>
              <a:gd name="connsiteY1" fmla="*/ 0 h 687388"/>
              <a:gd name="connsiteX2" fmla="*/ 247406 w 818385"/>
              <a:gd name="connsiteY2" fmla="*/ 687388 h 687388"/>
              <a:gd name="connsiteX3" fmla="*/ 225843 w 818385"/>
              <a:gd name="connsiteY3" fmla="*/ 687388 h 687388"/>
              <a:gd name="connsiteX4" fmla="*/ 740361 w 818385"/>
              <a:gd name="connsiteY4" fmla="*/ 0 h 687388"/>
              <a:gd name="connsiteX5" fmla="*/ 761924 w 818385"/>
              <a:gd name="connsiteY5" fmla="*/ 0 h 687388"/>
              <a:gd name="connsiteX6" fmla="*/ 190945 w 818385"/>
              <a:gd name="connsiteY6" fmla="*/ 687388 h 687388"/>
              <a:gd name="connsiteX7" fmla="*/ 169382 w 818385"/>
              <a:gd name="connsiteY7" fmla="*/ 687388 h 687388"/>
              <a:gd name="connsiteX8" fmla="*/ 683901 w 818385"/>
              <a:gd name="connsiteY8" fmla="*/ 0 h 687388"/>
              <a:gd name="connsiteX9" fmla="*/ 705464 w 818385"/>
              <a:gd name="connsiteY9" fmla="*/ 0 h 687388"/>
              <a:gd name="connsiteX10" fmla="*/ 134485 w 818385"/>
              <a:gd name="connsiteY10" fmla="*/ 687388 h 687388"/>
              <a:gd name="connsiteX11" fmla="*/ 112922 w 818385"/>
              <a:gd name="connsiteY11" fmla="*/ 687388 h 687388"/>
              <a:gd name="connsiteX12" fmla="*/ 627440 w 818385"/>
              <a:gd name="connsiteY12" fmla="*/ 0 h 687388"/>
              <a:gd name="connsiteX13" fmla="*/ 649003 w 818385"/>
              <a:gd name="connsiteY13" fmla="*/ 0 h 687388"/>
              <a:gd name="connsiteX14" fmla="*/ 78024 w 818385"/>
              <a:gd name="connsiteY14" fmla="*/ 687388 h 687388"/>
              <a:gd name="connsiteX15" fmla="*/ 56461 w 818385"/>
              <a:gd name="connsiteY15" fmla="*/ 687388 h 687388"/>
              <a:gd name="connsiteX16" fmla="*/ 570979 w 818385"/>
              <a:gd name="connsiteY16" fmla="*/ 0 h 687388"/>
              <a:gd name="connsiteX17" fmla="*/ 592542 w 818385"/>
              <a:gd name="connsiteY17" fmla="*/ 0 h 687388"/>
              <a:gd name="connsiteX18" fmla="*/ 21563 w 818385"/>
              <a:gd name="connsiteY18" fmla="*/ 687388 h 687388"/>
              <a:gd name="connsiteX19" fmla="*/ 0 w 818385"/>
              <a:gd name="connsiteY19" fmla="*/ 687388 h 68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18384" h="687388">
                <a:moveTo>
                  <a:pt x="796822" y="0"/>
                </a:moveTo>
                <a:lnTo>
                  <a:pt x="818385" y="0"/>
                </a:lnTo>
                <a:lnTo>
                  <a:pt x="247406" y="687388"/>
                </a:lnTo>
                <a:lnTo>
                  <a:pt x="225843" y="687388"/>
                </a:lnTo>
                <a:close/>
                <a:moveTo>
                  <a:pt x="740361" y="0"/>
                </a:moveTo>
                <a:lnTo>
                  <a:pt x="761924" y="0"/>
                </a:lnTo>
                <a:lnTo>
                  <a:pt x="190945" y="687388"/>
                </a:lnTo>
                <a:lnTo>
                  <a:pt x="169382" y="687388"/>
                </a:lnTo>
                <a:close/>
                <a:moveTo>
                  <a:pt x="683901" y="0"/>
                </a:moveTo>
                <a:lnTo>
                  <a:pt x="705464" y="0"/>
                </a:lnTo>
                <a:lnTo>
                  <a:pt x="134485" y="687388"/>
                </a:lnTo>
                <a:lnTo>
                  <a:pt x="112922" y="687388"/>
                </a:lnTo>
                <a:close/>
                <a:moveTo>
                  <a:pt x="627440" y="0"/>
                </a:moveTo>
                <a:lnTo>
                  <a:pt x="649003" y="0"/>
                </a:lnTo>
                <a:lnTo>
                  <a:pt x="78024" y="687388"/>
                </a:lnTo>
                <a:lnTo>
                  <a:pt x="56461" y="687388"/>
                </a:lnTo>
                <a:close/>
                <a:moveTo>
                  <a:pt x="570979" y="0"/>
                </a:moveTo>
                <a:lnTo>
                  <a:pt x="592542" y="0"/>
                </a:lnTo>
                <a:lnTo>
                  <a:pt x="21563" y="687388"/>
                </a:lnTo>
                <a:lnTo>
                  <a:pt x="0" y="687388"/>
                </a:lnTo>
                <a:close/>
              </a:path>
            </a:pathLst>
          </a:custGeom>
          <a:solidFill>
            <a:srgbClr val="E9565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b="1">
              <a:solidFill>
                <a:srgbClr val="FFFFFF"/>
              </a:solidFill>
              <a:latin typeface="幼圆" panose="02010509060101010101" pitchFamily="49" charset="-122"/>
              <a:ea typeface="幼圆" panose="02010509060101010101" pitchFamily="49" charset="-122"/>
            </a:endParaRPr>
          </a:p>
        </p:txBody>
      </p:sp>
      <p:sp>
        <p:nvSpPr>
          <p:cNvPr id="131" name="任意多边形: 形状 130"/>
          <p:cNvSpPr/>
          <p:nvPr>
            <p:custDataLst>
              <p:tags r:id="rId7"/>
            </p:custDataLst>
          </p:nvPr>
        </p:nvSpPr>
        <p:spPr>
          <a:xfrm>
            <a:off x="4244785" y="0"/>
            <a:ext cx="1878438" cy="1963561"/>
          </a:xfrm>
          <a:custGeom>
            <a:avLst/>
            <a:gdLst>
              <a:gd name="connsiteX0" fmla="*/ 1856875 w 1878438"/>
              <a:gd name="connsiteY0" fmla="*/ 0 h 1963561"/>
              <a:gd name="connsiteX1" fmla="*/ 1878438 w 1878438"/>
              <a:gd name="connsiteY1" fmla="*/ 0 h 1963561"/>
              <a:gd name="connsiteX2" fmla="*/ 247406 w 1878438"/>
              <a:gd name="connsiteY2" fmla="*/ 1963561 h 1963561"/>
              <a:gd name="connsiteX3" fmla="*/ 225843 w 1878438"/>
              <a:gd name="connsiteY3" fmla="*/ 1963561 h 1963561"/>
              <a:gd name="connsiteX4" fmla="*/ 1800414 w 1878438"/>
              <a:gd name="connsiteY4" fmla="*/ 0 h 1963561"/>
              <a:gd name="connsiteX5" fmla="*/ 1821977 w 1878438"/>
              <a:gd name="connsiteY5" fmla="*/ 0 h 1963561"/>
              <a:gd name="connsiteX6" fmla="*/ 190945 w 1878438"/>
              <a:gd name="connsiteY6" fmla="*/ 1963561 h 1963561"/>
              <a:gd name="connsiteX7" fmla="*/ 169382 w 1878438"/>
              <a:gd name="connsiteY7" fmla="*/ 1963561 h 1963561"/>
              <a:gd name="connsiteX8" fmla="*/ 1743954 w 1878438"/>
              <a:gd name="connsiteY8" fmla="*/ 0 h 1963561"/>
              <a:gd name="connsiteX9" fmla="*/ 1765517 w 1878438"/>
              <a:gd name="connsiteY9" fmla="*/ 0 h 1963561"/>
              <a:gd name="connsiteX10" fmla="*/ 134485 w 1878438"/>
              <a:gd name="connsiteY10" fmla="*/ 1963561 h 1963561"/>
              <a:gd name="connsiteX11" fmla="*/ 112922 w 1878438"/>
              <a:gd name="connsiteY11" fmla="*/ 1963561 h 1963561"/>
              <a:gd name="connsiteX12" fmla="*/ 1687493 w 1878438"/>
              <a:gd name="connsiteY12" fmla="*/ 0 h 1963561"/>
              <a:gd name="connsiteX13" fmla="*/ 1709056 w 1878438"/>
              <a:gd name="connsiteY13" fmla="*/ 0 h 1963561"/>
              <a:gd name="connsiteX14" fmla="*/ 78024 w 1878438"/>
              <a:gd name="connsiteY14" fmla="*/ 1963561 h 1963561"/>
              <a:gd name="connsiteX15" fmla="*/ 56461 w 1878438"/>
              <a:gd name="connsiteY15" fmla="*/ 1963561 h 1963561"/>
              <a:gd name="connsiteX16" fmla="*/ 1631032 w 1878438"/>
              <a:gd name="connsiteY16" fmla="*/ 0 h 1963561"/>
              <a:gd name="connsiteX17" fmla="*/ 1652595 w 1878438"/>
              <a:gd name="connsiteY17" fmla="*/ 0 h 1963561"/>
              <a:gd name="connsiteX18" fmla="*/ 21563 w 1878438"/>
              <a:gd name="connsiteY18" fmla="*/ 1963561 h 1963561"/>
              <a:gd name="connsiteX19" fmla="*/ 0 w 1878438"/>
              <a:gd name="connsiteY19" fmla="*/ 1963561 h 1963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78438" h="1963561">
                <a:moveTo>
                  <a:pt x="1856875" y="0"/>
                </a:moveTo>
                <a:lnTo>
                  <a:pt x="1878438" y="0"/>
                </a:lnTo>
                <a:lnTo>
                  <a:pt x="247406" y="1963561"/>
                </a:lnTo>
                <a:lnTo>
                  <a:pt x="225843" y="1963561"/>
                </a:lnTo>
                <a:close/>
                <a:moveTo>
                  <a:pt x="1800414" y="0"/>
                </a:moveTo>
                <a:lnTo>
                  <a:pt x="1821977" y="0"/>
                </a:lnTo>
                <a:lnTo>
                  <a:pt x="190945" y="1963561"/>
                </a:lnTo>
                <a:lnTo>
                  <a:pt x="169382" y="1963561"/>
                </a:lnTo>
                <a:close/>
                <a:moveTo>
                  <a:pt x="1743954" y="0"/>
                </a:moveTo>
                <a:lnTo>
                  <a:pt x="1765517" y="0"/>
                </a:lnTo>
                <a:lnTo>
                  <a:pt x="134485" y="1963561"/>
                </a:lnTo>
                <a:lnTo>
                  <a:pt x="112922" y="1963561"/>
                </a:lnTo>
                <a:close/>
                <a:moveTo>
                  <a:pt x="1687493" y="0"/>
                </a:moveTo>
                <a:lnTo>
                  <a:pt x="1709056" y="0"/>
                </a:lnTo>
                <a:lnTo>
                  <a:pt x="78024" y="1963561"/>
                </a:lnTo>
                <a:lnTo>
                  <a:pt x="56461" y="1963561"/>
                </a:lnTo>
                <a:close/>
                <a:moveTo>
                  <a:pt x="1631032" y="0"/>
                </a:moveTo>
                <a:lnTo>
                  <a:pt x="1652595" y="0"/>
                </a:lnTo>
                <a:lnTo>
                  <a:pt x="21563" y="1963561"/>
                </a:lnTo>
                <a:lnTo>
                  <a:pt x="0" y="1963561"/>
                </a:lnTo>
                <a:close/>
              </a:path>
            </a:pathLst>
          </a:custGeom>
          <a:solidFill>
            <a:srgbClr val="E95652">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b="1">
              <a:solidFill>
                <a:srgbClr val="FFFFFF"/>
              </a:solidFill>
              <a:latin typeface="幼圆" panose="02010509060101010101" pitchFamily="49" charset="-122"/>
              <a:ea typeface="幼圆" panose="02010509060101010101" pitchFamily="49" charset="-122"/>
            </a:endParaRPr>
          </a:p>
        </p:txBody>
      </p:sp>
      <p:sp>
        <p:nvSpPr>
          <p:cNvPr id="122" name="任意多边形: 形状 121"/>
          <p:cNvSpPr/>
          <p:nvPr>
            <p:custDataLst>
              <p:tags r:id="rId8"/>
            </p:custDataLst>
          </p:nvPr>
        </p:nvSpPr>
        <p:spPr>
          <a:xfrm>
            <a:off x="-9525" y="6180138"/>
            <a:ext cx="545804" cy="657081"/>
          </a:xfrm>
          <a:custGeom>
            <a:avLst/>
            <a:gdLst>
              <a:gd name="connsiteX0" fmla="*/ 524241 w 545804"/>
              <a:gd name="connsiteY0" fmla="*/ 0 h 657081"/>
              <a:gd name="connsiteX1" fmla="*/ 545804 w 545804"/>
              <a:gd name="connsiteY1" fmla="*/ 0 h 657081"/>
              <a:gd name="connsiteX2" fmla="*/ 0 w 545804"/>
              <a:gd name="connsiteY2" fmla="*/ 657081 h 657081"/>
              <a:gd name="connsiteX3" fmla="*/ 0 w 545804"/>
              <a:gd name="connsiteY3" fmla="*/ 631122 h 657081"/>
              <a:gd name="connsiteX4" fmla="*/ 467780 w 545804"/>
              <a:gd name="connsiteY4" fmla="*/ 0 h 657081"/>
              <a:gd name="connsiteX5" fmla="*/ 489343 w 545804"/>
              <a:gd name="connsiteY5" fmla="*/ 0 h 657081"/>
              <a:gd name="connsiteX6" fmla="*/ 0 w 545804"/>
              <a:gd name="connsiteY6" fmla="*/ 589109 h 657081"/>
              <a:gd name="connsiteX7" fmla="*/ 0 w 545804"/>
              <a:gd name="connsiteY7" fmla="*/ 563150 h 657081"/>
              <a:gd name="connsiteX8" fmla="*/ 411320 w 545804"/>
              <a:gd name="connsiteY8" fmla="*/ 0 h 657081"/>
              <a:gd name="connsiteX9" fmla="*/ 432883 w 545804"/>
              <a:gd name="connsiteY9" fmla="*/ 0 h 657081"/>
              <a:gd name="connsiteX10" fmla="*/ 0 w 545804"/>
              <a:gd name="connsiteY10" fmla="*/ 521138 h 657081"/>
              <a:gd name="connsiteX11" fmla="*/ 0 w 545804"/>
              <a:gd name="connsiteY11" fmla="*/ 495179 h 657081"/>
              <a:gd name="connsiteX12" fmla="*/ 354859 w 545804"/>
              <a:gd name="connsiteY12" fmla="*/ 0 h 657081"/>
              <a:gd name="connsiteX13" fmla="*/ 376422 w 545804"/>
              <a:gd name="connsiteY13" fmla="*/ 0 h 657081"/>
              <a:gd name="connsiteX14" fmla="*/ 0 w 545804"/>
              <a:gd name="connsiteY14" fmla="*/ 453166 h 657081"/>
              <a:gd name="connsiteX15" fmla="*/ 0 w 545804"/>
              <a:gd name="connsiteY15" fmla="*/ 427207 h 657081"/>
              <a:gd name="connsiteX16" fmla="*/ 298398 w 545804"/>
              <a:gd name="connsiteY16" fmla="*/ 0 h 657081"/>
              <a:gd name="connsiteX17" fmla="*/ 319961 w 545804"/>
              <a:gd name="connsiteY17" fmla="*/ 0 h 657081"/>
              <a:gd name="connsiteX18" fmla="*/ 0 w 545804"/>
              <a:gd name="connsiteY18" fmla="*/ 385194 h 657081"/>
              <a:gd name="connsiteX19" fmla="*/ 0 w 545804"/>
              <a:gd name="connsiteY19" fmla="*/ 359235 h 657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45804" h="657081">
                <a:moveTo>
                  <a:pt x="524241" y="0"/>
                </a:moveTo>
                <a:lnTo>
                  <a:pt x="545804" y="0"/>
                </a:lnTo>
                <a:lnTo>
                  <a:pt x="0" y="657081"/>
                </a:lnTo>
                <a:lnTo>
                  <a:pt x="0" y="631122"/>
                </a:lnTo>
                <a:close/>
                <a:moveTo>
                  <a:pt x="467780" y="0"/>
                </a:moveTo>
                <a:lnTo>
                  <a:pt x="489343" y="0"/>
                </a:lnTo>
                <a:lnTo>
                  <a:pt x="0" y="589109"/>
                </a:lnTo>
                <a:lnTo>
                  <a:pt x="0" y="563150"/>
                </a:lnTo>
                <a:close/>
                <a:moveTo>
                  <a:pt x="411320" y="0"/>
                </a:moveTo>
                <a:lnTo>
                  <a:pt x="432883" y="0"/>
                </a:lnTo>
                <a:lnTo>
                  <a:pt x="0" y="521138"/>
                </a:lnTo>
                <a:lnTo>
                  <a:pt x="0" y="495179"/>
                </a:lnTo>
                <a:close/>
                <a:moveTo>
                  <a:pt x="354859" y="0"/>
                </a:moveTo>
                <a:lnTo>
                  <a:pt x="376422" y="0"/>
                </a:lnTo>
                <a:lnTo>
                  <a:pt x="0" y="453166"/>
                </a:lnTo>
                <a:lnTo>
                  <a:pt x="0" y="427207"/>
                </a:lnTo>
                <a:close/>
                <a:moveTo>
                  <a:pt x="298398" y="0"/>
                </a:moveTo>
                <a:lnTo>
                  <a:pt x="319961" y="0"/>
                </a:lnTo>
                <a:lnTo>
                  <a:pt x="0" y="385194"/>
                </a:lnTo>
                <a:lnTo>
                  <a:pt x="0" y="359235"/>
                </a:lnTo>
                <a:close/>
              </a:path>
            </a:pathLst>
          </a:custGeom>
          <a:solidFill>
            <a:srgbClr val="D2201B">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b="1">
              <a:solidFill>
                <a:srgbClr val="FFFFFF"/>
              </a:solidFill>
              <a:latin typeface="幼圆" panose="02010509060101010101" pitchFamily="49" charset="-122"/>
              <a:ea typeface="幼圆" panose="02010509060101010101" pitchFamily="49" charset="-122"/>
            </a:endParaRPr>
          </a:p>
        </p:txBody>
      </p:sp>
      <p:sp>
        <p:nvSpPr>
          <p:cNvPr id="8" name="矩形 7"/>
          <p:cNvSpPr/>
          <p:nvPr>
            <p:custDataLst>
              <p:tags r:id="rId9"/>
            </p:custDataLst>
          </p:nvPr>
        </p:nvSpPr>
        <p:spPr>
          <a:xfrm>
            <a:off x="242888" y="214313"/>
            <a:ext cx="11706225" cy="6429375"/>
          </a:xfrm>
          <a:prstGeom prst="rect">
            <a:avLst/>
          </a:prstGeom>
          <a:noFill/>
          <a:ln w="38100">
            <a:solidFill>
              <a:srgbClr val="E95652">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b="1">
              <a:solidFill>
                <a:srgbClr val="FFFFFF"/>
              </a:solidFill>
              <a:latin typeface="幼圆" panose="02010509060101010101" pitchFamily="49" charset="-122"/>
              <a:ea typeface="幼圆" panose="02010509060101010101" pitchFamily="49" charset="-122"/>
            </a:endParaRPr>
          </a:p>
        </p:txBody>
      </p:sp>
      <p:sp>
        <p:nvSpPr>
          <p:cNvPr id="15" name="文本框 14"/>
          <p:cNvSpPr txBox="1"/>
          <p:nvPr>
            <p:custDataLst>
              <p:tags r:id="rId10"/>
            </p:custDataLst>
          </p:nvPr>
        </p:nvSpPr>
        <p:spPr>
          <a:xfrm>
            <a:off x="5667232" y="1079500"/>
            <a:ext cx="5518150" cy="4699000"/>
          </a:xfrm>
          <a:prstGeom prst="rect">
            <a:avLst/>
          </a:prstGeom>
          <a:noFill/>
        </p:spPr>
        <p:txBody>
          <a:bodyPr wrap="square" lIns="101600" tIns="0" rIns="82550" bIns="0" rtlCol="0" anchor="ctr">
            <a:noAutofit/>
          </a:bodyPr>
          <a:lstStyle>
            <a:defPPr>
              <a:defRPr lang="zh-CN"/>
            </a:defPPr>
            <a:lvl1pPr fontAlgn="auto">
              <a:lnSpc>
                <a:spcPct val="130000"/>
              </a:lnSpc>
              <a:spcAft>
                <a:spcPts val="1000"/>
              </a:spcAft>
              <a:defRPr sz="1600" spc="150"/>
            </a:lvl1pPr>
          </a:lstStyle>
          <a:p>
            <a:pPr marL="357505" lvl="0" indent="-357505" algn="l" fontAlgn="ctr">
              <a:lnSpc>
                <a:spcPct val="130000"/>
              </a:lnSpc>
              <a:spcBef>
                <a:spcPts val="1000"/>
              </a:spcBef>
              <a:spcAft>
                <a:spcPct val="0"/>
              </a:spcAft>
              <a:buSzPct val="130000"/>
              <a:buFont typeface="WPS-Numbers" pitchFamily="2" charset="0"/>
              <a:buChar char=""/>
            </a:pPr>
            <a:r>
              <a:rPr lang="zh-CN" altLang="en-US" sz="1800" b="1">
                <a:solidFill>
                  <a:srgbClr val="404040"/>
                </a:solidFill>
                <a:latin typeface="幼圆" panose="02010509060101010101" pitchFamily="49" charset="-122"/>
                <a:ea typeface="幼圆" panose="02010509060101010101" pitchFamily="49" charset="-122"/>
                <a:cs typeface="幼圆" panose="02010509060101010101" pitchFamily="49" charset="-122"/>
                <a:sym typeface="+mn-ea"/>
              </a:rPr>
              <a:t>材料一：殖民者从拉丁美洲殖民地掠夺了巨额财富。据统计，16、17世纪时，西班牙在殖民地开采的黄金白银超过当时世界总产量的2/3。1500——1650年间，西班牙从美洲掠夺的黄金多达180吨，白银多达16000吨。</a:t>
            </a:r>
          </a:p>
          <a:p>
            <a:pPr marL="361950" lvl="1" indent="-276225" algn="l" fontAlgn="ctr">
              <a:lnSpc>
                <a:spcPct val="130000"/>
              </a:lnSpc>
              <a:spcBef>
                <a:spcPct val="0"/>
              </a:spcBef>
              <a:spcAft>
                <a:spcPct val="0"/>
              </a:spcAft>
              <a:buClr>
                <a:schemeClr val="tx1">
                  <a:lumMod val="65000"/>
                  <a:lumOff val="35000"/>
                </a:schemeClr>
              </a:buClr>
              <a:buSzPct val="80000"/>
              <a:buFont typeface="Wingdings" panose="05000000000000000000" pitchFamily="2" charset="2"/>
              <a:buChar char="l"/>
            </a:pPr>
            <a:r>
              <a:rPr lang="en-US" altLang="zh-CN" spc="150">
                <a:solidFill>
                  <a:srgbClr val="404040"/>
                </a:solidFill>
                <a:latin typeface="幼圆" panose="02010509060101010101" pitchFamily="49" charset="-122"/>
                <a:ea typeface="幼圆" panose="02010509060101010101" pitchFamily="49" charset="-122"/>
                <a:cs typeface="幼圆" panose="02010509060101010101" pitchFamily="49" charset="-122"/>
                <a:sym typeface="+mn-ea"/>
              </a:rPr>
              <a:t>——《中外历史纲要（下）》</a:t>
            </a:r>
          </a:p>
          <a:p>
            <a:pPr marL="357505" lvl="0" indent="-357505" algn="l" fontAlgn="ctr">
              <a:lnSpc>
                <a:spcPct val="130000"/>
              </a:lnSpc>
              <a:spcBef>
                <a:spcPts val="1000"/>
              </a:spcBef>
              <a:spcAft>
                <a:spcPct val="0"/>
              </a:spcAft>
              <a:buSzPct val="130000"/>
              <a:buFont typeface="WPS-Numbers" pitchFamily="2" charset="0"/>
              <a:buChar char=""/>
            </a:pPr>
            <a:r>
              <a:rPr lang="zh-CN" altLang="en-US" sz="1800" b="1">
                <a:solidFill>
                  <a:srgbClr val="404040"/>
                </a:solidFill>
                <a:latin typeface="幼圆" panose="02010509060101010101" pitchFamily="49" charset="-122"/>
                <a:ea typeface="幼圆" panose="02010509060101010101" pitchFamily="49" charset="-122"/>
                <a:cs typeface="幼圆" panose="02010509060101010101" pitchFamily="49" charset="-122"/>
                <a:sym typeface="+mn-ea"/>
              </a:rPr>
              <a:t>欧洲列强海外殖民扩张的过程，也是殖民主义者疯狂的掠夺、榨取殖民地人民的过程，他们通过掠夺和榨取，加速了欧洲国家的原始积累的过程，肥了西欧的资本主义，从而加速了工业革命的到来。</a:t>
            </a:r>
          </a:p>
          <a:p>
            <a:pPr marL="361950" lvl="1" indent="-276225" algn="l" fontAlgn="ctr">
              <a:lnSpc>
                <a:spcPct val="130000"/>
              </a:lnSpc>
              <a:spcBef>
                <a:spcPct val="0"/>
              </a:spcBef>
              <a:spcAft>
                <a:spcPct val="0"/>
              </a:spcAft>
              <a:buClr>
                <a:schemeClr val="tx1">
                  <a:lumMod val="65000"/>
                  <a:lumOff val="35000"/>
                </a:schemeClr>
              </a:buClr>
              <a:buSzPct val="80000"/>
              <a:buFont typeface="Wingdings" panose="05000000000000000000" pitchFamily="2" charset="2"/>
              <a:buChar char="l"/>
            </a:pPr>
            <a:r>
              <a:rPr lang="en-US" altLang="zh-CN" spc="150">
                <a:solidFill>
                  <a:srgbClr val="404040"/>
                </a:solidFill>
                <a:latin typeface="幼圆" panose="02010509060101010101" pitchFamily="49" charset="-122"/>
                <a:ea typeface="幼圆" panose="02010509060101010101" pitchFamily="49" charset="-122"/>
                <a:cs typeface="幼圆" panose="02010509060101010101" pitchFamily="49" charset="-122"/>
                <a:sym typeface="+mn-ea"/>
              </a:rPr>
              <a:t>——刘祚昌、王觉非《世界史•近代史编》</a:t>
            </a:r>
          </a:p>
        </p:txBody>
      </p:sp>
      <p:sp>
        <p:nvSpPr>
          <p:cNvPr id="16" name="文本框 15"/>
          <p:cNvSpPr txBox="1"/>
          <p:nvPr>
            <p:custDataLst>
              <p:tags r:id="rId11"/>
            </p:custDataLst>
          </p:nvPr>
        </p:nvSpPr>
        <p:spPr>
          <a:xfrm>
            <a:off x="1006618" y="2797118"/>
            <a:ext cx="3632200" cy="1263764"/>
          </a:xfrm>
          <a:prstGeom prst="rect">
            <a:avLst/>
          </a:prstGeom>
          <a:noFill/>
        </p:spPr>
        <p:txBody>
          <a:bodyPr wrap="square" lIns="101600" tIns="38100" rIns="63500" bIns="38100" rtlCol="0" anchor="ctr" anchorCtr="0">
            <a:noAutofit/>
          </a:bodyPr>
          <a:lstStyle/>
          <a:p>
            <a:pPr fontAlgn="auto">
              <a:lnSpc>
                <a:spcPct val="120000"/>
              </a:lnSpc>
            </a:pPr>
            <a:r>
              <a:rPr lang="zh-CN" altLang="en-US" sz="3600" b="1">
                <a:latin typeface="微软雅黑" panose="020B0503020204020204" pitchFamily="34" charset="-122"/>
                <a:ea typeface="微软雅黑" panose="020B0503020204020204" pitchFamily="34" charset="-122"/>
                <a:cs typeface="微软雅黑" panose="020B0503020204020204" pitchFamily="34" charset="-122"/>
                <a:sym typeface="+mn-ea"/>
              </a:rPr>
              <a:t>拉丁美洲的殖民地化</a:t>
            </a:r>
            <a:r>
              <a:rPr lang="en-US" altLang="zh-CN" sz="3600" b="1">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3600" b="1">
                <a:latin typeface="微软雅黑" panose="020B0503020204020204" pitchFamily="34" charset="-122"/>
                <a:ea typeface="微软雅黑" panose="020B0503020204020204" pitchFamily="34" charset="-122"/>
                <a:cs typeface="微软雅黑" panose="020B0503020204020204" pitchFamily="34" charset="-122"/>
                <a:sym typeface="+mn-ea"/>
              </a:rPr>
              <a:t>影响</a:t>
            </a:r>
            <a:endParaRPr lang="zh-CN" altLang="en-US" sz="3600" b="1">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20000"/>
              </a:lnSpc>
            </a:pPr>
            <a:endParaRPr lang="zh-CN" altLang="en-US" sz="3600" b="1" spc="300">
              <a:solidFill>
                <a:srgbClr val="404040"/>
              </a:solidFill>
              <a:uFillTx/>
              <a:latin typeface="幼圆" panose="02010509060101010101" pitchFamily="49" charset="-122"/>
              <a:ea typeface="幼圆" panose="02010509060101010101" pitchFamily="49" charset="-122"/>
            </a:endParaRPr>
          </a:p>
        </p:txBody>
      </p:sp>
      <p:sp>
        <p:nvSpPr>
          <p:cNvPr id="2" name="文本框 1"/>
          <p:cNvSpPr txBox="1"/>
          <p:nvPr/>
        </p:nvSpPr>
        <p:spPr>
          <a:xfrm>
            <a:off x="5121275" y="1866265"/>
            <a:ext cx="5913755" cy="645160"/>
          </a:xfrm>
          <a:prstGeom prst="rect">
            <a:avLst/>
          </a:prstGeom>
          <a:gradFill>
            <a:gsLst>
              <a:gs pos="100000">
                <a:srgbClr val="EEC988"/>
              </a:gs>
              <a:gs pos="0">
                <a:srgbClr val="CB954D"/>
              </a:gs>
            </a:gsLst>
            <a:lin scaled="1"/>
          </a:gradFill>
        </p:spPr>
        <p:txBody>
          <a:bodyPr wrap="square" rtlCol="0">
            <a:spAutoFit/>
          </a:bodyPr>
          <a:lstStyle/>
          <a:p>
            <a:pPr algn="just"/>
            <a:r>
              <a:rPr lang="zh-CN" altLang="en-US">
                <a:latin typeface="微软雅黑" panose="020B0503020204020204" pitchFamily="34" charset="-122"/>
                <a:ea typeface="微软雅黑" panose="020B0503020204020204" pitchFamily="34" charset="-122"/>
                <a:sym typeface="+mn-ea"/>
              </a:rPr>
              <a:t>对美洲：拉丁美洲被迫卷入资本主义世界市场，加剧了拉丁美洲的贫困，影响了拉美社会经济的发展。</a:t>
            </a:r>
            <a:endParaRPr lang="zh-CN" altLang="en-US"/>
          </a:p>
        </p:txBody>
      </p:sp>
      <p:sp>
        <p:nvSpPr>
          <p:cNvPr id="4" name="文本框 3"/>
          <p:cNvSpPr txBox="1"/>
          <p:nvPr/>
        </p:nvSpPr>
        <p:spPr>
          <a:xfrm>
            <a:off x="5172075" y="3590925"/>
            <a:ext cx="6015355" cy="922020"/>
          </a:xfrm>
          <a:prstGeom prst="rect">
            <a:avLst/>
          </a:prstGeom>
          <a:gradFill>
            <a:gsLst>
              <a:gs pos="100000">
                <a:srgbClr val="EEC988"/>
              </a:gs>
              <a:gs pos="0">
                <a:srgbClr val="CB954D"/>
              </a:gs>
            </a:gsLst>
            <a:lin scaled="1"/>
          </a:gradFill>
        </p:spPr>
        <p:txBody>
          <a:bodyPr wrap="square" rtlCol="0">
            <a:spAutoFit/>
          </a:bodyPr>
          <a:lstStyle/>
          <a:p>
            <a:r>
              <a:rPr lang="zh-CN" altLang="en-US">
                <a:latin typeface="微软雅黑" panose="020B0503020204020204" pitchFamily="34" charset="-122"/>
                <a:ea typeface="微软雅黑" panose="020B0503020204020204" pitchFamily="34" charset="-122"/>
                <a:sym typeface="+mn-ea"/>
              </a:rPr>
              <a:t>一方面，加速了欧洲的资本原始积累，</a:t>
            </a:r>
            <a:r>
              <a:rPr lang="zh-CN" altLang="zh-CN">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促进了从封建社会向资本主义社会转型的过程，促进了工业革命的发生。另一方面，引起</a:t>
            </a:r>
            <a:r>
              <a:rPr lang="en-US" altLang="zh-CN">
                <a:solidFill>
                  <a:sysClr val="windowText" lastClr="000000"/>
                </a:solidFill>
                <a:latin typeface="微软雅黑" panose="020B0503020204020204" pitchFamily="34" charset="-122"/>
                <a:ea typeface="微软雅黑" panose="020B0503020204020204" pitchFamily="34" charset="-122"/>
                <a:sym typeface="+mn-ea"/>
              </a:rPr>
              <a:t>“</a:t>
            </a:r>
            <a:r>
              <a:rPr lang="zh-CN" altLang="en-US">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价格革命</a:t>
            </a:r>
            <a:r>
              <a:rPr lang="en-US" altLang="zh-CN">
                <a:solidFill>
                  <a:sysClr val="windowText" lastClr="000000"/>
                </a:solidFill>
                <a:latin typeface="微软雅黑" panose="020B0503020204020204" pitchFamily="34" charset="-122"/>
                <a:ea typeface="微软雅黑" panose="020B0503020204020204" pitchFamily="34" charset="-122"/>
                <a:sym typeface="+mn-ea"/>
              </a:rPr>
              <a:t>”</a:t>
            </a:r>
            <a:r>
              <a:rPr lang="zh-CN" altLang="en-US">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，造成社会结构的巨大冲击。</a:t>
            </a:r>
            <a:endParaRPr lang="zh-CN" altLang="en-US"/>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3" presetClass="entr" presetSubtype="10" fill="hold" grpId="2"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horizontal)">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p:bldP spid="4" grpId="2" animBg="1"/>
      <p:bldP spid="4" grpId="3"/>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8" name="组合 7"/>
          <p:cNvGrpSpPr/>
          <p:nvPr>
            <p:custDataLst>
              <p:tags r:id="rId2"/>
            </p:custDataLst>
          </p:nvPr>
        </p:nvGrpSpPr>
        <p:grpSpPr>
          <a:xfrm>
            <a:off x="0" y="0"/>
            <a:ext cx="12192000" cy="720090"/>
            <a:chOff x="0" y="0"/>
            <a:chExt cx="12192000" cy="720090"/>
          </a:xfrm>
        </p:grpSpPr>
        <p:pic>
          <p:nvPicPr>
            <p:cNvPr id="11" name="图片 10"/>
            <p:cNvPicPr/>
            <p:nvPr>
              <p:custDataLst>
                <p:tags r:id="rId11"/>
              </p:custDataLst>
            </p:nvPr>
          </p:nvPicPr>
          <p:blipFill>
            <a:blip r:embed="rId14" cstate="print"/>
            <a:stretch>
              <a:fillRect/>
            </a:stretch>
          </p:blipFill>
          <p:spPr>
            <a:xfrm>
              <a:off x="0" y="0"/>
              <a:ext cx="720090" cy="720090"/>
            </a:xfrm>
            <a:prstGeom prst="rect">
              <a:avLst/>
            </a:prstGeom>
          </p:spPr>
        </p:pic>
        <p:pic>
          <p:nvPicPr>
            <p:cNvPr id="12" name="图片 11"/>
            <p:cNvPicPr/>
            <p:nvPr>
              <p:custDataLst>
                <p:tags r:id="rId12"/>
              </p:custDataLst>
            </p:nvPr>
          </p:nvPicPr>
          <p:blipFill>
            <a:blip r:embed="rId15" cstate="print"/>
            <a:stretch>
              <a:fillRect/>
            </a:stretch>
          </p:blipFill>
          <p:spPr>
            <a:xfrm>
              <a:off x="11471910" y="0"/>
              <a:ext cx="720090" cy="720090"/>
            </a:xfrm>
            <a:prstGeom prst="rect">
              <a:avLst/>
            </a:prstGeom>
          </p:spPr>
        </p:pic>
      </p:grpSp>
      <p:sp>
        <p:nvSpPr>
          <p:cNvPr id="4" name="矩形 2"/>
          <p:cNvSpPr/>
          <p:nvPr>
            <p:custDataLst>
              <p:tags r:id="rId3"/>
            </p:custDataLst>
          </p:nvPr>
        </p:nvSpPr>
        <p:spPr>
          <a:xfrm>
            <a:off x="1683657" y="1404890"/>
            <a:ext cx="9899943" cy="4048220"/>
          </a:xfrm>
          <a:custGeom>
            <a:avLst/>
            <a:gdLst>
              <a:gd name="connsiteX0" fmla="*/ 0 w 9899943"/>
              <a:gd name="connsiteY0" fmla="*/ 0 h 4048220"/>
              <a:gd name="connsiteX1" fmla="*/ 9899943 w 9899943"/>
              <a:gd name="connsiteY1" fmla="*/ 0 h 4048220"/>
              <a:gd name="connsiteX2" fmla="*/ 9899943 w 9899943"/>
              <a:gd name="connsiteY2" fmla="*/ 4048220 h 4048220"/>
              <a:gd name="connsiteX3" fmla="*/ 0 w 9899943"/>
              <a:gd name="connsiteY3" fmla="*/ 4048220 h 4048220"/>
              <a:gd name="connsiteX4" fmla="*/ 0 w 9899943"/>
              <a:gd name="connsiteY4" fmla="*/ 0 h 4048220"/>
              <a:gd name="connsiteX0-1" fmla="*/ 0 w 9899943"/>
              <a:gd name="connsiteY0-2" fmla="*/ 0 h 4048220"/>
              <a:gd name="connsiteX1-3" fmla="*/ 9899943 w 9899943"/>
              <a:gd name="connsiteY1-4" fmla="*/ 0 h 4048220"/>
              <a:gd name="connsiteX2-5" fmla="*/ 9899943 w 9899943"/>
              <a:gd name="connsiteY2-6" fmla="*/ 4048220 h 4048220"/>
              <a:gd name="connsiteX3-7" fmla="*/ 808083 w 9899943"/>
              <a:gd name="connsiteY3-8" fmla="*/ 4043410 h 4048220"/>
              <a:gd name="connsiteX4-9" fmla="*/ 0 w 9899943"/>
              <a:gd name="connsiteY4-10" fmla="*/ 4048220 h 4048220"/>
              <a:gd name="connsiteX5" fmla="*/ 0 w 9899943"/>
              <a:gd name="connsiteY5" fmla="*/ 0 h 4048220"/>
              <a:gd name="connsiteX0-11" fmla="*/ 0 w 9899943"/>
              <a:gd name="connsiteY0-12" fmla="*/ 0 h 4048220"/>
              <a:gd name="connsiteX1-13" fmla="*/ 9899943 w 9899943"/>
              <a:gd name="connsiteY1-14" fmla="*/ 0 h 4048220"/>
              <a:gd name="connsiteX2-15" fmla="*/ 9899943 w 9899943"/>
              <a:gd name="connsiteY2-16" fmla="*/ 4048220 h 4048220"/>
              <a:gd name="connsiteX3-17" fmla="*/ 1730103 w 9899943"/>
              <a:gd name="connsiteY3-18" fmla="*/ 4043410 h 4048220"/>
              <a:gd name="connsiteX4-19" fmla="*/ 808083 w 9899943"/>
              <a:gd name="connsiteY4-20" fmla="*/ 4043410 h 4048220"/>
              <a:gd name="connsiteX5-21" fmla="*/ 0 w 9899943"/>
              <a:gd name="connsiteY5-22" fmla="*/ 4048220 h 4048220"/>
              <a:gd name="connsiteX6" fmla="*/ 0 w 9899943"/>
              <a:gd name="connsiteY6" fmla="*/ 0 h 4048220"/>
              <a:gd name="connsiteX0-23" fmla="*/ 808083 w 9899943"/>
              <a:gd name="connsiteY0-24" fmla="*/ 4043410 h 4134850"/>
              <a:gd name="connsiteX1-25" fmla="*/ 0 w 9899943"/>
              <a:gd name="connsiteY1-26" fmla="*/ 4048220 h 4134850"/>
              <a:gd name="connsiteX2-27" fmla="*/ 0 w 9899943"/>
              <a:gd name="connsiteY2-28" fmla="*/ 0 h 4134850"/>
              <a:gd name="connsiteX3-29" fmla="*/ 9899943 w 9899943"/>
              <a:gd name="connsiteY3-30" fmla="*/ 0 h 4134850"/>
              <a:gd name="connsiteX4-31" fmla="*/ 9899943 w 9899943"/>
              <a:gd name="connsiteY4-32" fmla="*/ 4048220 h 4134850"/>
              <a:gd name="connsiteX5-33" fmla="*/ 1730103 w 9899943"/>
              <a:gd name="connsiteY5-34" fmla="*/ 4043410 h 4134850"/>
              <a:gd name="connsiteX6-35" fmla="*/ 899523 w 9899943"/>
              <a:gd name="connsiteY6-36" fmla="*/ 4134850 h 4134850"/>
              <a:gd name="connsiteX0-37" fmla="*/ 808083 w 9899943"/>
              <a:gd name="connsiteY0-38" fmla="*/ 4043410 h 4048220"/>
              <a:gd name="connsiteX1-39" fmla="*/ 0 w 9899943"/>
              <a:gd name="connsiteY1-40" fmla="*/ 4048220 h 4048220"/>
              <a:gd name="connsiteX2-41" fmla="*/ 0 w 9899943"/>
              <a:gd name="connsiteY2-42" fmla="*/ 0 h 4048220"/>
              <a:gd name="connsiteX3-43" fmla="*/ 9899943 w 9899943"/>
              <a:gd name="connsiteY3-44" fmla="*/ 0 h 4048220"/>
              <a:gd name="connsiteX4-45" fmla="*/ 9899943 w 9899943"/>
              <a:gd name="connsiteY4-46" fmla="*/ 4048220 h 4048220"/>
              <a:gd name="connsiteX5-47" fmla="*/ 1730103 w 9899943"/>
              <a:gd name="connsiteY5-48" fmla="*/ 4043410 h 40482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9899943" h="4048220">
                <a:moveTo>
                  <a:pt x="808083" y="4043410"/>
                </a:moveTo>
                <a:lnTo>
                  <a:pt x="0" y="4048220"/>
                </a:lnTo>
                <a:lnTo>
                  <a:pt x="0" y="0"/>
                </a:lnTo>
                <a:lnTo>
                  <a:pt x="9899943" y="0"/>
                </a:lnTo>
                <a:lnTo>
                  <a:pt x="9899943" y="4048220"/>
                </a:lnTo>
                <a:lnTo>
                  <a:pt x="1730103" y="4043410"/>
                </a:lnTo>
              </a:path>
            </a:pathLst>
          </a:custGeom>
          <a:noFill/>
          <a:ln w="34925">
            <a:solidFill>
              <a:srgbClr val="FFC2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幼圆" panose="02010509060101010101" pitchFamily="49" charset="-122"/>
              <a:ea typeface="幼圆" panose="02010509060101010101" pitchFamily="49" charset="-122"/>
            </a:endParaRPr>
          </a:p>
        </p:txBody>
      </p:sp>
      <p:sp>
        <p:nvSpPr>
          <p:cNvPr id="17" name="Title 6"/>
          <p:cNvSpPr txBox="1"/>
          <p:nvPr>
            <p:custDataLst>
              <p:tags r:id="rId4"/>
            </p:custDataLst>
          </p:nvPr>
        </p:nvSpPr>
        <p:spPr>
          <a:xfrm>
            <a:off x="2126654" y="2160000"/>
            <a:ext cx="2311064" cy="2538000"/>
          </a:xfrm>
          <a:prstGeom prst="rect">
            <a:avLst/>
          </a:prstGeom>
          <a:noFill/>
          <a:ln w="3175">
            <a:noFill/>
            <a:prstDash val="dash"/>
          </a:ln>
        </p:spPr>
        <p:txBody>
          <a:bodyPr wrap="square" lIns="72000" tIns="36000" rIns="72000" bIns="36000" anchor="ctr" anchorCtr="0">
            <a:no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a:lnSpc>
                <a:spcPct val="100000"/>
              </a:lnSpc>
              <a:spcBef>
                <a:spcPct val="0"/>
              </a:spcBef>
              <a:spcAft>
                <a:spcPct val="0"/>
              </a:spcAft>
              <a:buSzTx/>
              <a:buNone/>
              <a:defRPr/>
            </a:pPr>
            <a:r>
              <a:rPr altLang="zh-CN" sz="4000" b="1" spc="150">
                <a:ln w="3175">
                  <a:noFill/>
                  <a:prstDash val="dash"/>
                </a:ln>
                <a:solidFill>
                  <a:srgbClr val="262626"/>
                </a:solidFill>
                <a:latin typeface="幼圆" panose="02010509060101010101" pitchFamily="49" charset="-122"/>
                <a:ea typeface="幼圆" panose="02010509060101010101" pitchFamily="49" charset="-122"/>
                <a:cs typeface="微软雅黑" panose="020B0503020204020204" pitchFamily="34" charset="-122"/>
              </a:rPr>
              <a:t>PART 02</a:t>
            </a:r>
            <a:endParaRPr lang="zh-CN" altLang="en-US" sz="4000" b="1" spc="150">
              <a:ln w="3175">
                <a:noFill/>
                <a:prstDash val="dash"/>
              </a:ln>
              <a:solidFill>
                <a:srgbClr val="262626"/>
              </a:solidFill>
              <a:latin typeface="幼圆" panose="02010509060101010101" pitchFamily="49" charset="-122"/>
              <a:ea typeface="幼圆" panose="02010509060101010101" pitchFamily="49" charset="-122"/>
              <a:cs typeface="微软雅黑" panose="020B0503020204020204" pitchFamily="34" charset="-122"/>
            </a:endParaRPr>
          </a:p>
          <a:p>
            <a:pPr marL="0" lvl="0" indent="0" algn="l">
              <a:lnSpc>
                <a:spcPct val="100000"/>
              </a:lnSpc>
              <a:spcBef>
                <a:spcPct val="0"/>
              </a:spcBef>
              <a:spcAft>
                <a:spcPct val="0"/>
              </a:spcAft>
              <a:buSzTx/>
              <a:buNone/>
              <a:defRPr/>
            </a:pPr>
            <a:r>
              <a:rPr lang="zh-CN" altLang="en-US" sz="4000" b="1" spc="150">
                <a:ln w="3175">
                  <a:noFill/>
                  <a:prstDash val="dash"/>
                </a:ln>
                <a:solidFill>
                  <a:srgbClr val="262626"/>
                </a:solidFill>
                <a:latin typeface="幼圆" panose="02010509060101010101" pitchFamily="49" charset="-122"/>
                <a:ea typeface="幼圆" panose="02010509060101010101" pitchFamily="49" charset="-122"/>
                <a:cs typeface="微软雅黑" panose="020B0503020204020204" pitchFamily="34" charset="-122"/>
              </a:rPr>
              <a:t>亚洲沦为殖民地</a:t>
            </a:r>
          </a:p>
          <a:p>
            <a:pPr marL="0" lvl="0" indent="0" algn="l">
              <a:lnSpc>
                <a:spcPct val="100000"/>
              </a:lnSpc>
              <a:spcBef>
                <a:spcPct val="0"/>
              </a:spcBef>
              <a:spcAft>
                <a:spcPct val="0"/>
              </a:spcAft>
              <a:buSzTx/>
              <a:buNone/>
              <a:defRPr/>
            </a:pPr>
            <a:r>
              <a:rPr lang="zh-CN" altLang="en-US" sz="4000" b="1" spc="150">
                <a:ln w="3175">
                  <a:noFill/>
                  <a:prstDash val="dash"/>
                </a:ln>
                <a:solidFill>
                  <a:srgbClr val="262626"/>
                </a:solidFill>
                <a:latin typeface="幼圆" panose="02010509060101010101" pitchFamily="49" charset="-122"/>
                <a:ea typeface="幼圆" panose="02010509060101010101" pitchFamily="49" charset="-122"/>
                <a:cs typeface="微软雅黑" panose="020B0503020204020204" pitchFamily="34" charset="-122"/>
              </a:rPr>
              <a:t>半殖民地</a:t>
            </a:r>
          </a:p>
        </p:txBody>
      </p:sp>
      <p:pic>
        <p:nvPicPr>
          <p:cNvPr id="5" name="图形 3"/>
          <p:cNvPicPr>
            <a:picLocks noChangeAspect="1"/>
          </p:cNvPicPr>
          <p:nvPr>
            <p:custDataLst>
              <p:tags r:id="rId5"/>
            </p:custDataLst>
          </p:nvPr>
        </p:nvPicPr>
        <p:blipFill>
          <a:blip r:embed="rId16" cstate="print"/>
          <a:stretch>
            <a:fillRect/>
          </a:stretch>
        </p:blipFill>
        <p:spPr>
          <a:xfrm>
            <a:off x="608400" y="657955"/>
            <a:ext cx="869950" cy="746935"/>
          </a:xfrm>
          <a:prstGeom prst="rect">
            <a:avLst/>
          </a:prstGeom>
        </p:spPr>
      </p:pic>
      <p:grpSp>
        <p:nvGrpSpPr>
          <p:cNvPr id="9" name="组合 8"/>
          <p:cNvGrpSpPr/>
          <p:nvPr>
            <p:custDataLst>
              <p:tags r:id="rId6"/>
            </p:custDataLst>
          </p:nvPr>
        </p:nvGrpSpPr>
        <p:grpSpPr>
          <a:xfrm>
            <a:off x="2640081" y="5085510"/>
            <a:ext cx="632869" cy="632869"/>
            <a:chOff x="2649606" y="4971210"/>
            <a:chExt cx="632869" cy="632869"/>
          </a:xfrm>
        </p:grpSpPr>
        <p:sp>
          <p:nvSpPr>
            <p:cNvPr id="7" name="Oval 5"/>
            <p:cNvSpPr/>
            <p:nvPr>
              <p:custDataLst>
                <p:tags r:id="rId9"/>
              </p:custDataLst>
            </p:nvPr>
          </p:nvSpPr>
          <p:spPr>
            <a:xfrm>
              <a:off x="2649606" y="4971210"/>
              <a:ext cx="632869" cy="632869"/>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900" b="0" i="0" u="none" strike="noStrike" kern="1200" cap="none" spc="0" normalizeH="0" baseline="0" noProof="0">
                <a:ln>
                  <a:noFill/>
                </a:ln>
                <a:solidFill>
                  <a:prstClr val="white"/>
                </a:solidFill>
                <a:effectLst/>
                <a:uLnTx/>
                <a:uFillTx/>
                <a:latin typeface="幼圆" panose="02010509060101010101" pitchFamily="49" charset="-122"/>
                <a:ea typeface="幼圆" panose="02010509060101010101" pitchFamily="49" charset="-122"/>
                <a:cs typeface="+mj-lt"/>
              </a:endParaRPr>
            </a:p>
          </p:txBody>
        </p:sp>
        <p:sp>
          <p:nvSpPr>
            <p:cNvPr id="10" name="文本框 9"/>
            <p:cNvSpPr txBox="1"/>
            <p:nvPr>
              <p:custDataLst>
                <p:tags r:id="rId10"/>
              </p:custDataLst>
            </p:nvPr>
          </p:nvSpPr>
          <p:spPr>
            <a:xfrm>
              <a:off x="2649810" y="5161186"/>
              <a:ext cx="632460" cy="306705"/>
            </a:xfrm>
            <a:prstGeom prst="rect">
              <a:avLst/>
            </a:prstGeom>
            <a:noFill/>
          </p:spPr>
          <p:txBody>
            <a:bodyPr wrap="square" rtlCol="0">
              <a:noAutofit/>
            </a:bodyPr>
            <a:lstStyle/>
            <a:p>
              <a:pPr algn="ctr"/>
              <a:r>
                <a:rPr lang="en-US" altLang="zh-CN" sz="1400">
                  <a:solidFill>
                    <a:srgbClr val="FFFFFF"/>
                  </a:solidFill>
                  <a:uFillTx/>
                  <a:latin typeface="幼圆" panose="02010509060101010101" pitchFamily="49" charset="-122"/>
                  <a:ea typeface="幼圆" panose="02010509060101010101" pitchFamily="49" charset="-122"/>
                </a:rPr>
                <a:t>WPS</a:t>
              </a:r>
            </a:p>
          </p:txBody>
        </p:sp>
      </p:grpSp>
      <p:sp>
        <p:nvSpPr>
          <p:cNvPr id="16" name="矩形 15"/>
          <p:cNvSpPr/>
          <p:nvPr>
            <p:custDataLst>
              <p:tags r:id="rId7"/>
            </p:custDataLst>
          </p:nvPr>
        </p:nvSpPr>
        <p:spPr>
          <a:xfrm>
            <a:off x="4880305" y="606941"/>
            <a:ext cx="6177648" cy="5641200"/>
          </a:xfrm>
          <a:prstGeom prst="rect">
            <a:avLst/>
          </a:prstGeom>
          <a:solidFill>
            <a:srgbClr val="FFFFFF"/>
          </a:solidFill>
          <a:ln>
            <a:noFill/>
          </a:ln>
          <a:effectLst>
            <a:outerShdw blurRad="127000" dist="38100" dir="5400000" algn="t" rotWithShape="0">
              <a:srgbClr val="0D0D0D">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sz="1600" b="1">
              <a:solidFill>
                <a:srgbClr val="FFFFFF"/>
              </a:solidFill>
              <a:latin typeface="幼圆" panose="02010509060101010101" pitchFamily="49" charset="-122"/>
              <a:ea typeface="幼圆" panose="02010509060101010101" pitchFamily="49" charset="-122"/>
            </a:endParaRPr>
          </a:p>
        </p:txBody>
      </p:sp>
      <p:pic>
        <p:nvPicPr>
          <p:cNvPr id="6" name="图片 5"/>
          <p:cNvPicPr>
            <a:picLocks noChangeAspect="1"/>
          </p:cNvPicPr>
          <p:nvPr>
            <p:custDataLst>
              <p:tags r:id="rId8"/>
            </p:custDataLst>
          </p:nvPr>
        </p:nvPicPr>
        <p:blipFill>
          <a:blip r:embed="rId17" cstate="print"/>
          <a:srcRect l="3560" r="3560"/>
          <a:stretch>
            <a:fillRect/>
          </a:stretch>
        </p:blipFill>
        <p:spPr>
          <a:xfrm>
            <a:off x="5035762" y="757449"/>
            <a:ext cx="5875940" cy="5339491"/>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xmlns:p15="http://schemas.microsoft.com/office/powerpoint/2012/main" xmlns="" Requires="p14">
      <p:transition spd="slow" p14:dur="1600"/>
    </mc:Choice>
    <mc:Fallback>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nvSpPr>
        <p:spPr>
          <a:xfrm>
            <a:off x="1175385" y="189865"/>
            <a:ext cx="9537700" cy="69977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亚洲沦为殖民地半殖民地</a:t>
            </a:r>
            <a:r>
              <a:rPr lang="en-US" altLang="zh-CN" sz="2400" b="1">
                <a:latin typeface="+mn-ea"/>
                <a:ea typeface="+mn-ea"/>
                <a:cs typeface="+mn-ea"/>
              </a:rPr>
              <a:t>——15</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400" b="1">
                <a:latin typeface="+mn-ea"/>
                <a:ea typeface="+mn-ea"/>
                <a:cs typeface="+mn-ea"/>
              </a:rPr>
              <a:t>16</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世纪西、葡的早期殖民活动</a:t>
            </a:r>
          </a:p>
        </p:txBody>
      </p:sp>
      <p:pic>
        <p:nvPicPr>
          <p:cNvPr id="11" name="图片 10"/>
          <p:cNvPicPr>
            <a:picLocks noChangeAspect="1"/>
          </p:cNvPicPr>
          <p:nvPr/>
        </p:nvPicPr>
        <p:blipFill>
          <a:blip r:embed="rId3" cstate="print"/>
          <a:stretch>
            <a:fillRect/>
          </a:stretch>
        </p:blipFill>
        <p:spPr>
          <a:xfrm>
            <a:off x="361315" y="1268095"/>
            <a:ext cx="5295900" cy="3312160"/>
          </a:xfrm>
          <a:prstGeom prst="roundRect">
            <a:avLst/>
          </a:prstGeom>
        </p:spPr>
      </p:pic>
      <p:pic>
        <p:nvPicPr>
          <p:cNvPr id="10" name="图片 9"/>
          <p:cNvPicPr>
            <a:picLocks noChangeAspect="1"/>
          </p:cNvPicPr>
          <p:nvPr/>
        </p:nvPicPr>
        <p:blipFill>
          <a:blip r:embed="rId4" cstate="print"/>
          <a:stretch>
            <a:fillRect/>
          </a:stretch>
        </p:blipFill>
        <p:spPr>
          <a:xfrm>
            <a:off x="6757035" y="1268730"/>
            <a:ext cx="4950460" cy="3311525"/>
          </a:xfrm>
          <a:prstGeom prst="roundRect">
            <a:avLst/>
          </a:prstGeom>
        </p:spPr>
      </p:pic>
      <p:sp>
        <p:nvSpPr>
          <p:cNvPr id="5" name="文本框 4"/>
          <p:cNvSpPr txBox="1"/>
          <p:nvPr/>
        </p:nvSpPr>
        <p:spPr>
          <a:xfrm>
            <a:off x="2051685" y="4580890"/>
            <a:ext cx="1915160" cy="368300"/>
          </a:xfrm>
          <a:prstGeom prst="rect">
            <a:avLst/>
          </a:prstGeom>
          <a:noFill/>
        </p:spPr>
        <p:txBody>
          <a:bodyPr wrap="square" rtlCol="0">
            <a:spAutoFit/>
          </a:bodyPr>
          <a:lstStyle/>
          <a:p>
            <a:pPr marL="285750" indent="-285750">
              <a:buFont typeface="Wingdings"/>
              <a:buChar char="Ø"/>
            </a:pPr>
            <a:r>
              <a:rPr lang="zh-CN" altLang="en-US">
                <a:latin typeface="微软雅黑" panose="020B0503020204020204" pitchFamily="34" charset="-122"/>
                <a:ea typeface="微软雅黑" panose="020B0503020204020204" pitchFamily="34" charset="-122"/>
              </a:rPr>
              <a:t>新航路的开辟</a:t>
            </a:r>
          </a:p>
        </p:txBody>
      </p:sp>
      <p:sp>
        <p:nvSpPr>
          <p:cNvPr id="13" name="文本框 12"/>
          <p:cNvSpPr txBox="1"/>
          <p:nvPr/>
        </p:nvSpPr>
        <p:spPr>
          <a:xfrm>
            <a:off x="7915910" y="4580255"/>
            <a:ext cx="2632710" cy="368300"/>
          </a:xfrm>
          <a:prstGeom prst="rect">
            <a:avLst/>
          </a:prstGeom>
          <a:noFill/>
        </p:spPr>
        <p:txBody>
          <a:bodyPr wrap="square" rtlCol="0">
            <a:spAutoFit/>
          </a:bodyPr>
          <a:lstStyle/>
          <a:p>
            <a:pPr marL="285750" indent="-285750">
              <a:buFont typeface="Wingdings"/>
              <a:buChar char="Ø"/>
            </a:pPr>
            <a:r>
              <a:rPr lang="zh-CN" altLang="en-US">
                <a:latin typeface="微软雅黑" panose="020B0503020204020204" pitchFamily="34" charset="-122"/>
                <a:ea typeface="微软雅黑" panose="020B0503020204020204" pitchFamily="34" charset="-122"/>
              </a:rPr>
              <a:t>西、葡早期殖民活动</a:t>
            </a:r>
          </a:p>
        </p:txBody>
      </p:sp>
      <p:graphicFrame>
        <p:nvGraphicFramePr>
          <p:cNvPr id="6" name="表格 5"/>
          <p:cNvGraphicFramePr>
            <a:graphicFrameLocks noGrp="1"/>
          </p:cNvGraphicFramePr>
          <p:nvPr>
            <p:custDataLst>
              <p:tags r:id="rId1"/>
            </p:custDataLst>
          </p:nvPr>
        </p:nvGraphicFramePr>
        <p:xfrm>
          <a:off x="336550" y="4948775"/>
          <a:ext cx="11518900" cy="1854708"/>
        </p:xfrm>
        <a:graphic>
          <a:graphicData uri="http://schemas.openxmlformats.org/drawingml/2006/table">
            <a:tbl>
              <a:tblPr firstRow="1" bandRow="1">
                <a:effectLst/>
                <a:tableStyleId>{5940675A-B579-460E-94D1-54222C63F5DA}</a:tableStyleId>
              </a:tblPr>
              <a:tblGrid>
                <a:gridCol w="1199515"/>
                <a:gridCol w="1431290"/>
                <a:gridCol w="1446530"/>
                <a:gridCol w="5072380"/>
                <a:gridCol w="2369185"/>
              </a:tblGrid>
              <a:tr h="544830">
                <a:tc>
                  <a:txBody>
                    <a:bodyPr/>
                    <a:lstStyle/>
                    <a:p>
                      <a:pPr indent="0" algn="ctr">
                        <a:lnSpc>
                          <a:spcPct val="120000"/>
                        </a:lnSpc>
                        <a:spcBef>
                          <a:spcPct val="0"/>
                        </a:spcBef>
                        <a:spcAft>
                          <a:spcPct val="0"/>
                        </a:spcAft>
                        <a:buNone/>
                      </a:pPr>
                      <a:r>
                        <a:rPr lang="zh-CN" altLang="en-US" sz="1800" b="1" spc="130">
                          <a:solidFill>
                            <a:srgbClr val="646464"/>
                          </a:solidFill>
                          <a:latin typeface="微软雅黑" panose="020B0503020204020204" pitchFamily="34" charset="-122"/>
                          <a:ea typeface="微软雅黑" panose="020B0503020204020204" pitchFamily="34" charset="-122"/>
                        </a:rPr>
                        <a:t>背景</a:t>
                      </a: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1800" b="1" spc="130">
                          <a:solidFill>
                            <a:srgbClr val="646464"/>
                          </a:solidFill>
                          <a:latin typeface="微软雅黑" panose="020B0503020204020204" pitchFamily="34" charset="-122"/>
                          <a:ea typeface="微软雅黑" panose="020B0503020204020204" pitchFamily="34" charset="-122"/>
                        </a:rPr>
                        <a:t>时间</a:t>
                      </a: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1800" b="1" spc="130">
                          <a:solidFill>
                            <a:srgbClr val="646464"/>
                          </a:solidFill>
                          <a:latin typeface="微软雅黑" panose="020B0503020204020204" pitchFamily="34" charset="-122"/>
                          <a:ea typeface="微软雅黑" panose="020B0503020204020204" pitchFamily="34" charset="-122"/>
                        </a:rPr>
                        <a:t>殖民国家</a:t>
                      </a: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1800" b="1" spc="130">
                          <a:solidFill>
                            <a:srgbClr val="646464"/>
                          </a:solidFill>
                          <a:latin typeface="微软雅黑" panose="020B0503020204020204" pitchFamily="34" charset="-122"/>
                          <a:ea typeface="微软雅黑" panose="020B0503020204020204" pitchFamily="34" charset="-122"/>
                        </a:rPr>
                        <a:t>殖民地</a:t>
                      </a: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1800" b="1" spc="130">
                          <a:solidFill>
                            <a:srgbClr val="646464"/>
                          </a:solidFill>
                          <a:latin typeface="微软雅黑" panose="020B0503020204020204" pitchFamily="34" charset="-122"/>
                          <a:ea typeface="微软雅黑" panose="020B0503020204020204" pitchFamily="34" charset="-122"/>
                        </a:rPr>
                        <a:t>殖民扩张的方式</a:t>
                      </a: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r>
              <a:tr h="800100">
                <a:tc rowSpan="2">
                  <a:txBody>
                    <a:bodyPr/>
                    <a:lstStyle/>
                    <a:p>
                      <a:pPr indent="0" algn="ctr">
                        <a:lnSpc>
                          <a:spcPct val="120000"/>
                        </a:lnSpc>
                        <a:spcBef>
                          <a:spcPct val="0"/>
                        </a:spcBef>
                        <a:spcAft>
                          <a:spcPct val="0"/>
                        </a:spcAft>
                        <a:buNone/>
                      </a:pPr>
                      <a:endParaRPr lang="zh-CN" altLang="en-US" sz="1600" b="0" spc="120">
                        <a:solidFill>
                          <a:srgbClr val="646464"/>
                        </a:solidFill>
                        <a:latin typeface="微软雅黑" panose="020B0503020204020204" pitchFamily="34" charset="-122"/>
                        <a:ea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rowSpan="2">
                  <a:txBody>
                    <a:bodyPr/>
                    <a:lstStyle/>
                    <a:p>
                      <a:pPr indent="0" algn="l">
                        <a:lnSpc>
                          <a:spcPct val="120000"/>
                        </a:lnSpc>
                        <a:spcBef>
                          <a:spcPct val="0"/>
                        </a:spcBef>
                        <a:spcAft>
                          <a:spcPct val="0"/>
                        </a:spcAft>
                        <a:buNone/>
                      </a:pPr>
                      <a:r>
                        <a:rPr lang="en-US" altLang="zh-CN" sz="16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15——16世纪中叶</a:t>
                      </a: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1600" b="0" spc="120">
                          <a:solidFill>
                            <a:srgbClr val="404040"/>
                          </a:solidFill>
                          <a:latin typeface="微软雅黑" panose="020B0503020204020204" pitchFamily="34" charset="-122"/>
                          <a:ea typeface="微软雅黑" panose="020B0503020204020204" pitchFamily="34" charset="-122"/>
                        </a:rPr>
                        <a:t>葡萄牙</a:t>
                      </a: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a:lstStyle/>
                    <a:p>
                      <a:pPr indent="0" algn="l">
                        <a:lnSpc>
                          <a:spcPct val="120000"/>
                        </a:lnSpc>
                        <a:spcBef>
                          <a:spcPct val="0"/>
                        </a:spcBef>
                        <a:spcAft>
                          <a:spcPct val="0"/>
                        </a:spcAft>
                        <a:buNone/>
                      </a:pPr>
                      <a:r>
                        <a:rPr lang="zh-CN" altLang="en-US" sz="16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在亚洲建立包括</a:t>
                      </a:r>
                      <a:r>
                        <a:rPr lang="zh-CN" altLang="en-US" sz="1600" b="0" u="sng"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16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在内的几十个商站</a:t>
                      </a: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a:lstStyle/>
                    <a:p>
                      <a:pPr indent="0" algn="ctr">
                        <a:lnSpc>
                          <a:spcPct val="120000"/>
                        </a:lnSpc>
                        <a:spcBef>
                          <a:spcPct val="0"/>
                        </a:spcBef>
                        <a:spcAft>
                          <a:spcPct val="0"/>
                        </a:spcAft>
                        <a:buNone/>
                      </a:pPr>
                      <a:endParaRPr lang="zh-CN" altLang="en-US" sz="1600" b="0" spc="120">
                        <a:solidFill>
                          <a:srgbClr val="404040"/>
                        </a:solidFill>
                        <a:latin typeface="微软雅黑" panose="020B0503020204020204" pitchFamily="34" charset="-122"/>
                        <a:ea typeface="微软雅黑" panose="020B0503020204020204" pitchFamily="34" charset="-122"/>
                      </a:endParaRPr>
                    </a:p>
                    <a:p>
                      <a:pPr indent="0" algn="ctr">
                        <a:lnSpc>
                          <a:spcPct val="120000"/>
                        </a:lnSpc>
                        <a:spcBef>
                          <a:spcPct val="0"/>
                        </a:spcBef>
                        <a:spcAft>
                          <a:spcPct val="0"/>
                        </a:spcAft>
                        <a:buNone/>
                      </a:pPr>
                      <a:endParaRPr lang="zh-CN" altLang="en-US" sz="1600" b="0" spc="120">
                        <a:solidFill>
                          <a:srgbClr val="404040"/>
                        </a:solidFill>
                        <a:latin typeface="微软雅黑" panose="020B0503020204020204" pitchFamily="34" charset="-122"/>
                        <a:ea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r>
              <a:tr h="508000">
                <a:tc vMerge="1">
                  <a:txBody>
                    <a:bodyPr/>
                    <a:lstStyle/>
                    <a:p>
                      <a:endParaRPr/>
                    </a:p>
                  </a:txBody>
                  <a:tcPr>
                    <a:lnL w="9525">
                      <a:solidFill>
                        <a:srgbClr val="646464"/>
                      </a:solidFill>
                      <a:prstDash val="sysDash"/>
                    </a:lnL>
                    <a:lnR w="9525">
                      <a:solidFill>
                        <a:srgbClr val="646464"/>
                      </a:solidFill>
                      <a:prstDash val="sysDash"/>
                    </a:lnR>
                    <a:lnB w="28575">
                      <a:solidFill>
                        <a:srgbClr val="646464"/>
                      </a:solidFill>
                      <a:prstDash val="solid"/>
                    </a:lnB>
                  </a:tcPr>
                </a:tc>
                <a:tc vMerge="1">
                  <a:txBody>
                    <a:bodyPr/>
                    <a:lstStyle/>
                    <a:p>
                      <a:endParaRPr/>
                    </a:p>
                  </a:txBody>
                  <a:tcPr>
                    <a:lnL w="9525">
                      <a:solidFill>
                        <a:srgbClr val="646464"/>
                      </a:solidFill>
                      <a:prstDash val="sysDash"/>
                    </a:lnL>
                    <a:lnR w="9525">
                      <a:solidFill>
                        <a:srgbClr val="646464"/>
                      </a:solidFill>
                      <a:prstDash val="sysDash"/>
                    </a:lnR>
                    <a:lnB w="28575">
                      <a:solidFill>
                        <a:srgbClr val="646464"/>
                      </a:solidFill>
                      <a:prstDash val="solid"/>
                    </a:lnB>
                  </a:tcPr>
                </a:tc>
                <a:tc>
                  <a:txBody>
                    <a:bodyPr/>
                    <a:lstStyle/>
                    <a:p>
                      <a:pPr indent="0" algn="ctr">
                        <a:lnSpc>
                          <a:spcPct val="120000"/>
                        </a:lnSpc>
                        <a:spcBef>
                          <a:spcPct val="0"/>
                        </a:spcBef>
                        <a:spcAft>
                          <a:spcPct val="0"/>
                        </a:spcAft>
                        <a:buNone/>
                      </a:pPr>
                      <a:r>
                        <a:rPr lang="zh-CN" altLang="en-US" sz="1600" b="0" spc="120">
                          <a:solidFill>
                            <a:srgbClr val="404040"/>
                          </a:solidFill>
                          <a:latin typeface="微软雅黑" panose="020B0503020204020204" pitchFamily="34" charset="-122"/>
                          <a:ea typeface="微软雅黑" panose="020B0503020204020204" pitchFamily="34" charset="-122"/>
                        </a:rPr>
                        <a:t>西班牙</a:t>
                      </a: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a:lstStyle/>
                    <a:p>
                      <a:pPr indent="0" algn="l">
                        <a:lnSpc>
                          <a:spcPct val="120000"/>
                        </a:lnSpc>
                        <a:spcBef>
                          <a:spcPct val="0"/>
                        </a:spcBef>
                        <a:spcAft>
                          <a:spcPct val="0"/>
                        </a:spcAft>
                        <a:buNone/>
                      </a:pPr>
                      <a:r>
                        <a:rPr lang="zh-CN" altLang="en-US" sz="1600" b="0" spc="120">
                          <a:solidFill>
                            <a:srgbClr val="404040"/>
                          </a:solidFill>
                          <a:latin typeface="微软雅黑" panose="020B0503020204020204" pitchFamily="34" charset="-122"/>
                          <a:ea typeface="微软雅黑" panose="020B0503020204020204" pitchFamily="34" charset="-122"/>
                        </a:rPr>
                        <a:t>菲律宾</a:t>
                      </a: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en-US" altLang="zh-CN" sz="1600" b="0" spc="120">
                          <a:solidFill>
                            <a:srgbClr val="404040"/>
                          </a:solidFill>
                          <a:latin typeface="微软雅黑" panose="020B0503020204020204" pitchFamily="34" charset="-122"/>
                          <a:ea typeface="微软雅黑" panose="020B0503020204020204" pitchFamily="34" charset="-122"/>
                        </a:rPr>
                        <a:t>直接统治，掠夺财富</a:t>
                      </a: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r>
            </a:tbl>
          </a:graphicData>
        </a:graphic>
      </p:graphicFrame>
      <p:sp>
        <p:nvSpPr>
          <p:cNvPr id="7" name="文本框 6"/>
          <p:cNvSpPr txBox="1"/>
          <p:nvPr/>
        </p:nvSpPr>
        <p:spPr>
          <a:xfrm>
            <a:off x="487045" y="5796280"/>
            <a:ext cx="946785" cy="706755"/>
          </a:xfrm>
          <a:prstGeom prst="rect">
            <a:avLst/>
          </a:prstGeom>
          <a:noFill/>
        </p:spPr>
        <p:txBody>
          <a:bodyPr wrap="square" rtlCol="0" anchor="t">
            <a:spAutoFit/>
          </a:bodyPr>
          <a:lstStyle/>
          <a:p>
            <a:pPr algn="l"/>
            <a:r>
              <a:rPr lang="zh-CN" altLang="en-US" sz="200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新航路的开辟</a:t>
            </a:r>
          </a:p>
        </p:txBody>
      </p:sp>
      <p:sp>
        <p:nvSpPr>
          <p:cNvPr id="8" name="文本框 7"/>
          <p:cNvSpPr txBox="1"/>
          <p:nvPr/>
        </p:nvSpPr>
        <p:spPr>
          <a:xfrm>
            <a:off x="6203315" y="5570855"/>
            <a:ext cx="1245235" cy="398780"/>
          </a:xfrm>
          <a:prstGeom prst="rect">
            <a:avLst/>
          </a:prstGeom>
          <a:noFill/>
        </p:spPr>
        <p:txBody>
          <a:bodyPr wrap="square" rtlCol="0" anchor="t">
            <a:spAutoFit/>
          </a:bodyPr>
          <a:lstStyle/>
          <a:p>
            <a:pPr algn="l"/>
            <a:r>
              <a:rPr lang="zh-CN" altLang="en-US" sz="2000">
                <a:latin typeface="微软雅黑" panose="020B0503020204020204" pitchFamily="34" charset="-122"/>
                <a:ea typeface="微软雅黑" panose="020B0503020204020204" pitchFamily="34" charset="-122"/>
              </a:rPr>
              <a:t>中国澳门</a:t>
            </a:r>
          </a:p>
        </p:txBody>
      </p:sp>
      <p:sp>
        <p:nvSpPr>
          <p:cNvPr id="9" name="文本框 8"/>
          <p:cNvSpPr txBox="1"/>
          <p:nvPr/>
        </p:nvSpPr>
        <p:spPr>
          <a:xfrm>
            <a:off x="9867900" y="5521325"/>
            <a:ext cx="1310640" cy="706755"/>
          </a:xfrm>
          <a:prstGeom prst="rect">
            <a:avLst/>
          </a:prstGeom>
          <a:noFill/>
        </p:spPr>
        <p:txBody>
          <a:bodyPr wrap="square" rtlCol="0" anchor="t">
            <a:spAutoFit/>
          </a:bodyPr>
          <a:lstStyle/>
          <a:p>
            <a:r>
              <a:rPr lang="zh-CN" altLang="en-US" sz="200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建立商站控制商路</a:t>
            </a:r>
          </a:p>
        </p:txBody>
      </p:sp>
    </p:spTree>
  </p:cSld>
  <p:clrMapOvr>
    <a:masterClrMapping/>
  </p:clrMapOvr>
  <mc:AlternateContent xmlns:mc="http://schemas.openxmlformats.org/markup-compatibility/2006">
    <mc:Choice xmlns:p14="http://schemas.microsoft.com/office/powerpoint/2010/main" xmlns:p15="http://schemas.microsoft.com/office/powerpoint/2012/main" xmlns="" Requires="p14">
      <p:transition spd="slow" p14:dur="125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linds(horizontal)">
                                      <p:cBhvr>
                                        <p:cTn id="13" dur="500"/>
                                        <p:tgtEl>
                                          <p:spTgt spid="10"/>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horizontal)">
                                      <p:cBhvr>
                                        <p:cTn id="16" dur="500"/>
                                        <p:tgtEl>
                                          <p:spTgt spid="5"/>
                                        </p:tgtEl>
                                      </p:cBhvr>
                                    </p:animEffect>
                                  </p:childTnLst>
                                </p:cTn>
                              </p:par>
                              <p:par>
                                <p:cTn id="17" presetID="3" presetClass="entr" presetSubtype="10" fill="hold" grpId="1"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horizontal)">
                                      <p:cBhvr>
                                        <p:cTn id="19" dur="500"/>
                                        <p:tgtEl>
                                          <p:spTgt spid="13"/>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linds(horizontal)">
                                      <p:cBhvr>
                                        <p:cTn id="25" dur="500"/>
                                        <p:tgtEl>
                                          <p:spTgt spid="6"/>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3" presetClass="entr" presetSubtype="10" fill="hold" grpId="2"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horizontal)">
                                      <p:cBhvr>
                                        <p:cTn id="31" dur="500"/>
                                        <p:tgtEl>
                                          <p:spTgt spid="7"/>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3" presetClass="entr" presetSubtype="10" fill="hold" grpId="3"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linds(horizontal)">
                                      <p:cBhvr>
                                        <p:cTn id="37" dur="500"/>
                                        <p:tgtEl>
                                          <p:spTgt spid="8"/>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3" presetClass="entr" presetSubtype="10" fill="hold" grpId="4" nodeType="click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blinds(horizontal)">
                                      <p:cBhvr>
                                        <p:cTn id="4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3" grpId="1"/>
      <p:bldP spid="7" grpId="2"/>
      <p:bldP spid="8" grpId="3"/>
      <p:bldP spid="9" grpId="4"/>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nvSpPr>
        <p:spPr>
          <a:xfrm>
            <a:off x="1129665" y="165735"/>
            <a:ext cx="9867265" cy="758190"/>
          </a:xfrm>
          <a:prstGeom prst="rect">
            <a:avLst/>
          </a:prstGeom>
        </p:spPr>
        <p:txBody>
          <a:bodyPr vert="horz" lIns="91440" tIns="45720" rIns="91440" bIns="45720" rtlCol="0" anchor="ct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亚洲沦为殖民地半殖民地</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——17</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世纪英、荷的殖民扩张</a:t>
            </a:r>
          </a:p>
        </p:txBody>
      </p:sp>
      <p:pic>
        <p:nvPicPr>
          <p:cNvPr id="2" name="图片 1"/>
          <p:cNvPicPr>
            <a:picLocks noChangeAspect="1"/>
          </p:cNvPicPr>
          <p:nvPr/>
        </p:nvPicPr>
        <p:blipFill>
          <a:blip r:embed="rId4" cstate="print"/>
          <a:srcRect l="10279" t="1555" r="1274" b="-1555"/>
          <a:stretch>
            <a:fillRect/>
          </a:stretch>
        </p:blipFill>
        <p:spPr>
          <a:xfrm>
            <a:off x="0" y="1379220"/>
            <a:ext cx="2754630" cy="2000885"/>
          </a:xfrm>
          <a:prstGeom prst="ellipse">
            <a:avLst/>
          </a:prstGeom>
        </p:spPr>
      </p:pic>
      <p:sp>
        <p:nvSpPr>
          <p:cNvPr id="3" name="文本框 2"/>
          <p:cNvSpPr txBox="1"/>
          <p:nvPr/>
        </p:nvSpPr>
        <p:spPr>
          <a:xfrm>
            <a:off x="-42545" y="3547745"/>
            <a:ext cx="2839720" cy="645160"/>
          </a:xfrm>
          <a:prstGeom prst="rect">
            <a:avLst/>
          </a:prstGeom>
          <a:noFill/>
        </p:spPr>
        <p:txBody>
          <a:bodyPr wrap="square" rtlCol="0">
            <a:spAutoFit/>
          </a:bodyPr>
          <a:lstStyle/>
          <a:p>
            <a:pPr marL="285750" indent="-285750" algn="just">
              <a:buFont typeface="Wingdings"/>
              <a:buChar char="Ø"/>
            </a:pPr>
            <a:r>
              <a:rPr lang="zh-CN" altLang="en-US">
                <a:latin typeface="微软雅黑" panose="020B0503020204020204" pitchFamily="34" charset="-122"/>
                <a:ea typeface="微软雅黑" panose="020B0503020204020204" pitchFamily="34" charset="-122"/>
              </a:rPr>
              <a:t>普拉西战役：为英国征服印度奠定基础</a:t>
            </a:r>
          </a:p>
        </p:txBody>
      </p:sp>
      <p:pic>
        <p:nvPicPr>
          <p:cNvPr id="11" name="图片 10"/>
          <p:cNvPicPr>
            <a:picLocks noChangeAspect="1"/>
          </p:cNvPicPr>
          <p:nvPr/>
        </p:nvPicPr>
        <p:blipFill>
          <a:blip r:embed="rId5" cstate="print"/>
          <a:stretch>
            <a:fillRect/>
          </a:stretch>
        </p:blipFill>
        <p:spPr>
          <a:xfrm>
            <a:off x="3154045" y="1379855"/>
            <a:ext cx="2766695" cy="2000250"/>
          </a:xfrm>
          <a:prstGeom prst="ellipse">
            <a:avLst/>
          </a:prstGeom>
          <a:ln>
            <a:noFill/>
          </a:ln>
          <a:effectLst>
            <a:outerShdw blurRad="190500" algn="tl" rotWithShape="0">
              <a:srgbClr val="000000">
                <a:alpha val="70000"/>
              </a:srgbClr>
            </a:outerShdw>
          </a:effectLst>
        </p:spPr>
      </p:pic>
      <p:sp>
        <p:nvSpPr>
          <p:cNvPr id="8" name="文本框 7"/>
          <p:cNvSpPr txBox="1"/>
          <p:nvPr/>
        </p:nvSpPr>
        <p:spPr>
          <a:xfrm>
            <a:off x="3042285" y="3547745"/>
            <a:ext cx="3277235" cy="368300"/>
          </a:xfrm>
          <a:prstGeom prst="rect">
            <a:avLst/>
          </a:prstGeom>
          <a:noFill/>
        </p:spPr>
        <p:txBody>
          <a:bodyPr wrap="square" rtlCol="0">
            <a:spAutoFit/>
          </a:bodyPr>
          <a:lstStyle/>
          <a:p>
            <a:pPr marL="285750" indent="-285750" algn="just">
              <a:buFont typeface="Wingdings"/>
              <a:buChar char="Ø"/>
            </a:pPr>
            <a:r>
              <a:rPr lang="zh-CN" altLang="en-US">
                <a:latin typeface="微软雅黑" panose="020B0503020204020204" pitchFamily="34" charset="-122"/>
                <a:ea typeface="微软雅黑" panose="020B0503020204020204" pitchFamily="34" charset="-122"/>
              </a:rPr>
              <a:t>英国军队镇压印度人民起义</a:t>
            </a:r>
          </a:p>
        </p:txBody>
      </p:sp>
      <p:pic>
        <p:nvPicPr>
          <p:cNvPr id="6" name="图片 5"/>
          <p:cNvPicPr>
            <a:picLocks noChangeAspect="1"/>
          </p:cNvPicPr>
          <p:nvPr/>
        </p:nvPicPr>
        <p:blipFill>
          <a:blip r:embed="rId6" cstate="print"/>
          <a:stretch>
            <a:fillRect/>
          </a:stretch>
        </p:blipFill>
        <p:spPr>
          <a:xfrm>
            <a:off x="6319520" y="1379220"/>
            <a:ext cx="2766695" cy="2000250"/>
          </a:xfrm>
          <a:prstGeom prst="ellipse">
            <a:avLst/>
          </a:prstGeom>
        </p:spPr>
      </p:pic>
      <p:sp>
        <p:nvSpPr>
          <p:cNvPr id="9" name="文本框 8"/>
          <p:cNvSpPr txBox="1"/>
          <p:nvPr/>
        </p:nvSpPr>
        <p:spPr>
          <a:xfrm>
            <a:off x="7549515" y="3547745"/>
            <a:ext cx="3447415" cy="368300"/>
          </a:xfrm>
          <a:prstGeom prst="rect">
            <a:avLst/>
          </a:prstGeom>
          <a:noFill/>
        </p:spPr>
        <p:txBody>
          <a:bodyPr wrap="square" rtlCol="0">
            <a:spAutoFit/>
          </a:bodyPr>
          <a:lstStyle/>
          <a:p>
            <a:pPr marL="285750" indent="-285750" algn="just">
              <a:buFont typeface="Wingdings"/>
              <a:buChar char="Ø"/>
            </a:pPr>
            <a:r>
              <a:rPr lang="zh-CN" altLang="en-US">
                <a:latin typeface="微软雅黑" panose="020B0503020204020204" pitchFamily="34" charset="-122"/>
                <a:ea typeface="微软雅黑" panose="020B0503020204020204" pitchFamily="34" charset="-122"/>
              </a:rPr>
              <a:t>英属东印度公司及其鸦片仓库</a:t>
            </a:r>
          </a:p>
        </p:txBody>
      </p:sp>
      <p:pic>
        <p:nvPicPr>
          <p:cNvPr id="7" name="图片 6"/>
          <p:cNvPicPr>
            <a:picLocks noChangeAspect="1"/>
          </p:cNvPicPr>
          <p:nvPr/>
        </p:nvPicPr>
        <p:blipFill>
          <a:blip r:embed="rId7" cstate="print"/>
          <a:stretch>
            <a:fillRect/>
          </a:stretch>
        </p:blipFill>
        <p:spPr>
          <a:xfrm>
            <a:off x="9425305" y="1379855"/>
            <a:ext cx="2766695" cy="2000250"/>
          </a:xfrm>
          <a:prstGeom prst="ellipse">
            <a:avLst/>
          </a:prstGeom>
        </p:spPr>
      </p:pic>
      <p:graphicFrame>
        <p:nvGraphicFramePr>
          <p:cNvPr id="5" name="表格 4"/>
          <p:cNvGraphicFramePr>
            <a:graphicFrameLocks noGrp="1"/>
          </p:cNvGraphicFramePr>
          <p:nvPr>
            <p:custDataLst>
              <p:tags r:id="rId1"/>
            </p:custDataLst>
          </p:nvPr>
        </p:nvGraphicFramePr>
        <p:xfrm>
          <a:off x="511175" y="4510405"/>
          <a:ext cx="11476990" cy="1257300"/>
        </p:xfrm>
        <a:graphic>
          <a:graphicData uri="http://schemas.openxmlformats.org/drawingml/2006/table">
            <a:tbl>
              <a:tblPr firstRow="1" bandRow="1">
                <a:effectLst/>
                <a:tableStyleId>{5940675A-B579-460E-94D1-54222C63F5DA}</a:tableStyleId>
              </a:tblPr>
              <a:tblGrid>
                <a:gridCol w="1404620"/>
                <a:gridCol w="1120140"/>
                <a:gridCol w="1443355"/>
                <a:gridCol w="1544955"/>
                <a:gridCol w="5963920"/>
              </a:tblGrid>
              <a:tr h="443230">
                <a:tc>
                  <a:txBody>
                    <a:bodyPr/>
                    <a:lstStyle/>
                    <a:p>
                      <a:pPr indent="0" algn="ctr">
                        <a:lnSpc>
                          <a:spcPct val="120000"/>
                        </a:lnSpc>
                        <a:spcBef>
                          <a:spcPct val="0"/>
                        </a:spcBef>
                        <a:spcAft>
                          <a:spcPct val="0"/>
                        </a:spcAft>
                        <a:buNone/>
                      </a:pPr>
                      <a:r>
                        <a:rPr lang="zh-CN" altLang="en-US" sz="1800" b="1" spc="120">
                          <a:solidFill>
                            <a:srgbClr val="646464"/>
                          </a:solidFill>
                          <a:latin typeface="微软雅黑" panose="020B0503020204020204" pitchFamily="34" charset="-122"/>
                          <a:ea typeface="微软雅黑" panose="020B0503020204020204" pitchFamily="34" charset="-122"/>
                        </a:rPr>
                        <a:t>背景</a:t>
                      </a: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1800" b="1" spc="120">
                          <a:solidFill>
                            <a:srgbClr val="646464"/>
                          </a:solidFill>
                          <a:latin typeface="微软雅黑" panose="020B0503020204020204" pitchFamily="34" charset="-122"/>
                          <a:ea typeface="微软雅黑" panose="020B0503020204020204" pitchFamily="34" charset="-122"/>
                        </a:rPr>
                        <a:t>时间</a:t>
                      </a: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1800" b="1" spc="120">
                          <a:solidFill>
                            <a:srgbClr val="646464"/>
                          </a:solidFill>
                          <a:latin typeface="微软雅黑" panose="020B0503020204020204" pitchFamily="34" charset="-122"/>
                          <a:ea typeface="微软雅黑" panose="020B0503020204020204" pitchFamily="34" charset="-122"/>
                        </a:rPr>
                        <a:t>殖民国家</a:t>
                      </a: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1800" b="1" spc="120">
                          <a:solidFill>
                            <a:srgbClr val="646464"/>
                          </a:solidFill>
                          <a:latin typeface="微软雅黑" panose="020B0503020204020204" pitchFamily="34" charset="-122"/>
                          <a:ea typeface="微软雅黑" panose="020B0503020204020204" pitchFamily="34" charset="-122"/>
                        </a:rPr>
                        <a:t>殖民地</a:t>
                      </a: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1800" b="1" spc="120">
                          <a:solidFill>
                            <a:srgbClr val="646464"/>
                          </a:solidFill>
                          <a:latin typeface="微软雅黑" panose="020B0503020204020204" pitchFamily="34" charset="-122"/>
                          <a:ea typeface="微软雅黑" panose="020B0503020204020204" pitchFamily="34" charset="-122"/>
                        </a:rPr>
                        <a:t>殖民扩张的方式</a:t>
                      </a: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r>
              <a:tr h="406400">
                <a:tc rowSpan="2">
                  <a:txBody>
                    <a:bodyPr/>
                    <a:lstStyle/>
                    <a:p>
                      <a:pPr indent="0" algn="ctr">
                        <a:lnSpc>
                          <a:spcPct val="120000"/>
                        </a:lnSpc>
                        <a:spcBef>
                          <a:spcPct val="0"/>
                        </a:spcBef>
                        <a:spcAft>
                          <a:spcPct val="0"/>
                        </a:spcAft>
                        <a:buNone/>
                      </a:pPr>
                      <a:r>
                        <a:rPr lang="zh-CN" altLang="en-US" sz="1600" b="0" spc="120">
                          <a:solidFill>
                            <a:srgbClr val="646464"/>
                          </a:solidFill>
                          <a:latin typeface="微软雅黑" panose="020B0503020204020204" pitchFamily="34" charset="-122"/>
                          <a:ea typeface="微软雅黑" panose="020B0503020204020204" pitchFamily="34" charset="-122"/>
                        </a:rPr>
                        <a:t>新航路的开辟</a:t>
                      </a: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rowSpan="2">
                  <a:txBody>
                    <a:bodyPr/>
                    <a:lstStyle/>
                    <a:p>
                      <a:pPr indent="0" algn="ctr">
                        <a:lnSpc>
                          <a:spcPct val="120000"/>
                        </a:lnSpc>
                        <a:spcBef>
                          <a:spcPct val="0"/>
                        </a:spcBef>
                        <a:spcAft>
                          <a:spcPct val="0"/>
                        </a:spcAft>
                        <a:buNone/>
                      </a:pPr>
                      <a:r>
                        <a:rPr lang="en-US" altLang="zh-CN" sz="16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17世纪</a:t>
                      </a: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1600" b="0" spc="120">
                          <a:solidFill>
                            <a:srgbClr val="404040"/>
                          </a:solidFill>
                          <a:latin typeface="微软雅黑" panose="020B0503020204020204" pitchFamily="34" charset="-122"/>
                          <a:ea typeface="微软雅黑" panose="020B0503020204020204" pitchFamily="34" charset="-122"/>
                        </a:rPr>
                        <a:t>荷兰</a:t>
                      </a: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a:lstStyle/>
                    <a:p>
                      <a:pPr indent="0" algn="ctr">
                        <a:lnSpc>
                          <a:spcPct val="120000"/>
                        </a:lnSpc>
                        <a:spcBef>
                          <a:spcPct val="0"/>
                        </a:spcBef>
                        <a:spcAft>
                          <a:spcPct val="0"/>
                        </a:spcAft>
                        <a:buNone/>
                      </a:pPr>
                      <a:r>
                        <a:rPr lang="zh-CN" altLang="en-US" sz="1600" b="0" spc="120">
                          <a:solidFill>
                            <a:srgbClr val="404040"/>
                          </a:solidFill>
                          <a:latin typeface="微软雅黑" panose="020B0503020204020204" pitchFamily="34" charset="-122"/>
                          <a:ea typeface="微软雅黑" panose="020B0503020204020204" pitchFamily="34" charset="-122"/>
                        </a:rPr>
                        <a:t>印度尼西亚</a:t>
                      </a: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a:lstStyle/>
                    <a:p>
                      <a:pPr indent="0" algn="l">
                        <a:lnSpc>
                          <a:spcPct val="120000"/>
                        </a:lnSpc>
                        <a:spcBef>
                          <a:spcPct val="0"/>
                        </a:spcBef>
                        <a:spcAft>
                          <a:spcPct val="0"/>
                        </a:spcAft>
                        <a:buNone/>
                      </a:pPr>
                      <a:r>
                        <a:rPr lang="zh-CN" altLang="en-US" sz="1600" b="0" spc="120">
                          <a:solidFill>
                            <a:srgbClr val="404040"/>
                          </a:solidFill>
                          <a:latin typeface="微软雅黑" panose="020B0503020204020204" pitchFamily="34" charset="-122"/>
                          <a:ea typeface="微软雅黑" panose="020B0503020204020204" pitchFamily="34" charset="-122"/>
                        </a:rPr>
                        <a:t>组建贸易公司</a:t>
                      </a: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r>
              <a:tr h="370205">
                <a:tc vMerge="1">
                  <a:txBody>
                    <a:bodyPr/>
                    <a:lstStyle/>
                    <a:p>
                      <a:endParaRPr/>
                    </a:p>
                  </a:txBody>
                  <a:tcPr>
                    <a:lnL w="9525">
                      <a:solidFill>
                        <a:srgbClr val="646464"/>
                      </a:solidFill>
                      <a:prstDash val="sysDash"/>
                    </a:lnL>
                    <a:lnR w="9525">
                      <a:solidFill>
                        <a:srgbClr val="646464"/>
                      </a:solidFill>
                      <a:prstDash val="sysDash"/>
                    </a:lnR>
                    <a:lnB w="28575">
                      <a:solidFill>
                        <a:srgbClr val="646464"/>
                      </a:solidFill>
                      <a:prstDash val="solid"/>
                    </a:lnB>
                  </a:tcPr>
                </a:tc>
                <a:tc vMerge="1">
                  <a:txBody>
                    <a:bodyPr/>
                    <a:lstStyle/>
                    <a:p>
                      <a:endParaRPr/>
                    </a:p>
                  </a:txBody>
                  <a:tcPr>
                    <a:lnL w="9525">
                      <a:solidFill>
                        <a:srgbClr val="646464"/>
                      </a:solidFill>
                      <a:prstDash val="sysDash"/>
                    </a:lnL>
                    <a:lnR w="9525">
                      <a:solidFill>
                        <a:srgbClr val="646464"/>
                      </a:solidFill>
                      <a:prstDash val="sysDash"/>
                    </a:lnR>
                    <a:lnB w="28575">
                      <a:solidFill>
                        <a:srgbClr val="646464"/>
                      </a:solidFill>
                      <a:prstDash val="solid"/>
                    </a:lnB>
                  </a:tcPr>
                </a:tc>
                <a:tc>
                  <a:txBody>
                    <a:bodyPr/>
                    <a:lstStyle/>
                    <a:p>
                      <a:pPr indent="0" algn="ctr">
                        <a:lnSpc>
                          <a:spcPct val="120000"/>
                        </a:lnSpc>
                        <a:spcBef>
                          <a:spcPct val="0"/>
                        </a:spcBef>
                        <a:spcAft>
                          <a:spcPct val="0"/>
                        </a:spcAft>
                        <a:buNone/>
                      </a:pPr>
                      <a:r>
                        <a:rPr lang="zh-CN" altLang="en-US" sz="1600" b="0" spc="120">
                          <a:solidFill>
                            <a:srgbClr val="404040"/>
                          </a:solidFill>
                          <a:latin typeface="微软雅黑" panose="020B0503020204020204" pitchFamily="34" charset="-122"/>
                          <a:ea typeface="微软雅黑" panose="020B0503020204020204" pitchFamily="34" charset="-122"/>
                        </a:rPr>
                        <a:t>英国</a:t>
                      </a: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endParaRPr lang="zh-CN" altLang="en-US" sz="1600" b="0" spc="120">
                        <a:solidFill>
                          <a:srgbClr val="404040"/>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a:lstStyle/>
                    <a:p>
                      <a:pPr indent="0" algn="l">
                        <a:lnSpc>
                          <a:spcPct val="120000"/>
                        </a:lnSpc>
                        <a:spcBef>
                          <a:spcPct val="0"/>
                        </a:spcBef>
                        <a:spcAft>
                          <a:spcPct val="0"/>
                        </a:spcAft>
                        <a:buNone/>
                      </a:pPr>
                      <a:endParaRPr lang="zh-CN" altLang="en-US" sz="1600" b="0" spc="120">
                        <a:solidFill>
                          <a:srgbClr val="404040"/>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r>
            </a:tbl>
          </a:graphicData>
        </a:graphic>
      </p:graphicFrame>
      <p:sp>
        <p:nvSpPr>
          <p:cNvPr id="12" name="文本框 11"/>
          <p:cNvSpPr txBox="1"/>
          <p:nvPr/>
        </p:nvSpPr>
        <p:spPr>
          <a:xfrm>
            <a:off x="6125845" y="5429250"/>
            <a:ext cx="5862320" cy="337185"/>
          </a:xfrm>
          <a:prstGeom prst="rect">
            <a:avLst/>
          </a:prstGeom>
          <a:noFill/>
        </p:spPr>
        <p:txBody>
          <a:bodyPr wrap="none" rtlCol="0" anchor="t">
            <a:spAutoFit/>
          </a:bodyPr>
          <a:lstStyle/>
          <a:p>
            <a:r>
              <a:rPr lang="zh-CN" altLang="en-US" sz="1600" spc="12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组建贸易公司，侵占土地、强征土地税、种植和走私鸦片。</a:t>
            </a:r>
          </a:p>
        </p:txBody>
      </p:sp>
      <p:sp>
        <p:nvSpPr>
          <p:cNvPr id="13" name="文本框 12"/>
          <p:cNvSpPr txBox="1"/>
          <p:nvPr/>
        </p:nvSpPr>
        <p:spPr>
          <a:xfrm>
            <a:off x="4898390" y="5429250"/>
            <a:ext cx="619760" cy="337185"/>
          </a:xfrm>
          <a:prstGeom prst="rect">
            <a:avLst/>
          </a:prstGeom>
          <a:noFill/>
        </p:spPr>
        <p:txBody>
          <a:bodyPr wrap="none" rtlCol="0" anchor="t">
            <a:spAutoFit/>
          </a:bodyPr>
          <a:lstStyle/>
          <a:p>
            <a:r>
              <a:rPr lang="zh-CN" altLang="en-US" sz="1600" spc="12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印度</a:t>
            </a:r>
          </a:p>
        </p:txBody>
      </p:sp>
    </p:spTree>
  </p:cSld>
  <p:clrMapOvr>
    <a:masterClrMapping/>
  </p:clrMapOvr>
  <mc:AlternateContent xmlns:mc="http://schemas.openxmlformats.org/markup-compatibility/2006">
    <mc:Choice xmlns:p14="http://schemas.microsoft.com/office/powerpoint/2010/main" xmlns:p15="http://schemas.microsoft.com/office/powerpoint/2012/main" xmlns="" Requires="p14">
      <p:transition spd="slow" p14:dur="125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horizontal)">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 presetClass="entr" presetSubtype="0" fill="hold" nodeType="clickEffect">
                                  <p:stCondLst>
                                    <p:cond delay="0"/>
                                  </p:stCondLst>
                                  <p:childTnLst>
                                    <p:set>
                                      <p:cBhvr>
                                        <p:cTn id="15" dur="1" fill="hold">
                                          <p:stCondLst>
                                            <p:cond delay="0"/>
                                          </p:stCondLst>
                                        </p:cTn>
                                        <p:tgtEl>
                                          <p:spTgt spid="11"/>
                                        </p:tgtEl>
                                        <p:attrNameLst>
                                          <p:attrName>style.visibility</p:attrName>
                                        </p:attrNameLst>
                                      </p:cBhvr>
                                      <p:to>
                                        <p:strVal val="visible"/>
                                      </p:to>
                                    </p:set>
                                  </p:childTnLst>
                                </p:cTn>
                              </p:par>
                              <p:par>
                                <p:cTn id="16" presetID="3" presetClass="entr" presetSubtype="10" fill="hold" grpId="1"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horizontal)">
                                      <p:cBhvr>
                                        <p:cTn id="18" dur="500"/>
                                        <p:tgtEl>
                                          <p:spTgt spid="8"/>
                                        </p:tgtEl>
                                      </p:cBhvr>
                                    </p:animEffect>
                                  </p:childTnLst>
                                </p:cTn>
                              </p:par>
                            </p:childTnLst>
                          </p:cTn>
                        </p:par>
                      </p:childTnLst>
                    </p:cTn>
                  </p:par>
                  <p:par>
                    <p:cTn id="19" fill="hold" nodeType="clickPar">
                      <p:stCondLst>
                        <p:cond delay="indefinite"/>
                      </p:stCondLst>
                      <p:childTnLst>
                        <p:par>
                          <p:cTn id="20" fill="hold" nodeType="withGroup">
                            <p:stCondLst>
                              <p:cond delay="indefinite"/>
                            </p:stCondLst>
                          </p:cTn>
                        </p:par>
                        <p:par>
                          <p:cTn id="21" fill="hold" nodeType="afterGroup">
                            <p:stCondLst>
                              <p:cond delay="0"/>
                            </p:stCondLst>
                            <p:childTnLst>
                              <p:par>
                                <p:cTn id="22" presetID="3" presetClass="entr" presetSubtype="1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blinds(horizontal)">
                                      <p:cBhvr>
                                        <p:cTn id="24" dur="500"/>
                                        <p:tgtEl>
                                          <p:spTgt spid="6"/>
                                        </p:tgtEl>
                                      </p:cBhvr>
                                    </p:animEffect>
                                  </p:childTnLst>
                                </p:cTn>
                              </p:par>
                              <p:par>
                                <p:cTn id="25" presetID="3" presetClass="entr" presetSubtype="10" fill="hold" grpId="2"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par>
                                <p:cTn id="28" presetID="3" presetClass="entr" presetSubtype="10"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linds(horizontal)">
                                      <p:cBhvr>
                                        <p:cTn id="30" dur="500"/>
                                        <p:tgtEl>
                                          <p:spTgt spid="7"/>
                                        </p:tgtEl>
                                      </p:cBhvr>
                                    </p:animEffect>
                                  </p:childTnLst>
                                </p:cTn>
                              </p:par>
                            </p:childTnLst>
                          </p:cTn>
                        </p:par>
                      </p:childTnLst>
                    </p:cTn>
                  </p:par>
                  <p:par>
                    <p:cTn id="31" fill="hold" nodeType="clickPar">
                      <p:stCondLst>
                        <p:cond delay="indefinite"/>
                      </p:stCondLst>
                      <p:childTnLst>
                        <p:par>
                          <p:cTn id="32" fill="hold" nodeType="withGroup">
                            <p:stCondLst>
                              <p:cond delay="indefinite"/>
                            </p:stCondLst>
                          </p:cTn>
                        </p:par>
                        <p:par>
                          <p:cTn id="33" fill="hold" nodeType="afterGroup">
                            <p:stCondLst>
                              <p:cond delay="0"/>
                            </p:stCondLst>
                            <p:childTnLst>
                              <p:par>
                                <p:cTn id="34" presetID="3" presetClass="entr" presetSubtype="10" fill="hold"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blinds(horizontal)">
                                      <p:cBhvr>
                                        <p:cTn id="36" dur="500"/>
                                        <p:tgtEl>
                                          <p:spTgt spid="5"/>
                                        </p:tgtEl>
                                      </p:cBhvr>
                                    </p:animEffect>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3" presetClass="entr" presetSubtype="10" fill="hold" grpId="4"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linds(horizontal)">
                                      <p:cBhvr>
                                        <p:cTn id="42" dur="500"/>
                                        <p:tgtEl>
                                          <p:spTgt spid="13"/>
                                        </p:tgtEl>
                                      </p:cBhvr>
                                    </p:animEffect>
                                  </p:childTnLst>
                                </p:cTn>
                              </p:par>
                            </p:childTnLst>
                          </p:cTn>
                        </p:par>
                      </p:childTnLst>
                    </p:cTn>
                  </p:par>
                  <p:par>
                    <p:cTn id="43" fill="hold" nodeType="clickPar">
                      <p:stCondLst>
                        <p:cond delay="indefinite"/>
                      </p:stCondLst>
                      <p:childTnLst>
                        <p:par>
                          <p:cTn id="44" fill="hold" nodeType="withGroup">
                            <p:stCondLst>
                              <p:cond delay="indefinite"/>
                            </p:stCondLst>
                          </p:cTn>
                        </p:par>
                        <p:par>
                          <p:cTn id="45" fill="hold" nodeType="afterGroup">
                            <p:stCondLst>
                              <p:cond delay="0"/>
                            </p:stCondLst>
                            <p:childTnLst>
                              <p:par>
                                <p:cTn id="46" presetID="3" presetClass="entr" presetSubtype="10" fill="hold" grpId="3"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linds(horizont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1"/>
      <p:bldP spid="9" grpId="2"/>
      <p:bldP spid="12" grpId="3"/>
      <p:bldP spid="13" grpId="4"/>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nvSpPr>
        <p:spPr>
          <a:xfrm>
            <a:off x="1035685" y="173355"/>
            <a:ext cx="9867265" cy="758190"/>
          </a:xfrm>
          <a:prstGeom prst="rect">
            <a:avLst/>
          </a:prstGeom>
        </p:spPr>
        <p:txBody>
          <a:bodyPr vert="horz" lIns="91440" tIns="45720" rIns="91440" bIns="45720" rtlCol="0" anchor="ct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亚洲沦为殖民地半殖民地</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——19</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20</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世纪初的殖民扩张</a:t>
            </a:r>
          </a:p>
        </p:txBody>
      </p:sp>
      <p:pic>
        <p:nvPicPr>
          <p:cNvPr id="17" name="图片 16"/>
          <p:cNvPicPr>
            <a:picLocks noChangeAspect="1"/>
          </p:cNvPicPr>
          <p:nvPr/>
        </p:nvPicPr>
        <p:blipFill>
          <a:blip r:embed="rId4" cstate="print"/>
          <a:stretch>
            <a:fillRect/>
          </a:stretch>
        </p:blipFill>
        <p:spPr>
          <a:xfrm>
            <a:off x="844550" y="1332865"/>
            <a:ext cx="4381500" cy="2269490"/>
          </a:xfrm>
          <a:prstGeom prst="roundRect">
            <a:avLst/>
          </a:prstGeom>
        </p:spPr>
      </p:pic>
      <p:pic>
        <p:nvPicPr>
          <p:cNvPr id="13" name="图片 12"/>
          <p:cNvPicPr>
            <a:picLocks noChangeAspect="1"/>
          </p:cNvPicPr>
          <p:nvPr/>
        </p:nvPicPr>
        <p:blipFill>
          <a:blip r:embed="rId5" cstate="print"/>
          <a:stretch>
            <a:fillRect/>
          </a:stretch>
        </p:blipFill>
        <p:spPr>
          <a:xfrm>
            <a:off x="6892290" y="1332865"/>
            <a:ext cx="4402455" cy="2281555"/>
          </a:xfrm>
          <a:prstGeom prst="roundRect">
            <a:avLst/>
          </a:prstGeom>
        </p:spPr>
      </p:pic>
      <p:sp>
        <p:nvSpPr>
          <p:cNvPr id="14" name="文本框 13"/>
          <p:cNvSpPr txBox="1"/>
          <p:nvPr/>
        </p:nvSpPr>
        <p:spPr>
          <a:xfrm>
            <a:off x="1170940" y="3602355"/>
            <a:ext cx="3729355" cy="368300"/>
          </a:xfrm>
          <a:prstGeom prst="rect">
            <a:avLst/>
          </a:prstGeom>
          <a:noFill/>
        </p:spPr>
        <p:txBody>
          <a:bodyPr wrap="square" rtlCol="0">
            <a:spAutoFit/>
          </a:bodyPr>
          <a:lstStyle/>
          <a:p>
            <a:pPr marL="285750" indent="-285750">
              <a:buFont typeface="Wingdings"/>
              <a:buChar char="Ø"/>
            </a:pPr>
            <a:r>
              <a:rPr lang="zh-CN" altLang="en-US">
                <a:latin typeface="微软雅黑" panose="020B0503020204020204" pitchFamily="34" charset="-122"/>
                <a:ea typeface="微软雅黑" panose="020B0503020204020204" pitchFamily="34" charset="-122"/>
              </a:rPr>
              <a:t>列强在奥斯曼帝国划分势力范围</a:t>
            </a:r>
          </a:p>
        </p:txBody>
      </p:sp>
      <p:sp>
        <p:nvSpPr>
          <p:cNvPr id="15" name="文本框 14"/>
          <p:cNvSpPr txBox="1"/>
          <p:nvPr/>
        </p:nvSpPr>
        <p:spPr>
          <a:xfrm>
            <a:off x="6695440" y="3614420"/>
            <a:ext cx="4796790" cy="368300"/>
          </a:xfrm>
          <a:prstGeom prst="rect">
            <a:avLst/>
          </a:prstGeom>
          <a:noFill/>
        </p:spPr>
        <p:txBody>
          <a:bodyPr wrap="square" rtlCol="0">
            <a:spAutoFit/>
          </a:bodyPr>
          <a:lstStyle/>
          <a:p>
            <a:pPr marL="285750" indent="-285750">
              <a:buFont typeface="Wingdings"/>
              <a:buChar char="Ø"/>
            </a:pPr>
            <a:r>
              <a:rPr lang="zh-CN" altLang="en-US">
                <a:latin typeface="微软雅黑" panose="020B0503020204020204" pitchFamily="34" charset="-122"/>
                <a:ea typeface="微软雅黑" panose="020B0503020204020204" pitchFamily="34" charset="-122"/>
              </a:rPr>
              <a:t>中日甲午战后，列强掀起瓜分中国的狂潮</a:t>
            </a:r>
          </a:p>
        </p:txBody>
      </p:sp>
      <p:graphicFrame>
        <p:nvGraphicFramePr>
          <p:cNvPr id="10" name="表格 9"/>
          <p:cNvGraphicFramePr>
            <a:graphicFrameLocks noGrp="1"/>
          </p:cNvGraphicFramePr>
          <p:nvPr>
            <p:custDataLst>
              <p:tags r:id="rId1"/>
            </p:custDataLst>
          </p:nvPr>
        </p:nvGraphicFramePr>
        <p:xfrm>
          <a:off x="448310" y="4157345"/>
          <a:ext cx="11484610" cy="2573020"/>
        </p:xfrm>
        <a:graphic>
          <a:graphicData uri="http://schemas.openxmlformats.org/drawingml/2006/table">
            <a:tbl>
              <a:tblPr firstRow="1" bandRow="1">
                <a:effectLst/>
                <a:tableStyleId>{5940675A-B579-460E-94D1-54222C63F5DA}</a:tableStyleId>
              </a:tblPr>
              <a:tblGrid>
                <a:gridCol w="1882775"/>
                <a:gridCol w="2195830"/>
                <a:gridCol w="1355090"/>
                <a:gridCol w="4437380"/>
                <a:gridCol w="1613535"/>
              </a:tblGrid>
              <a:tr h="630555">
                <a:tc>
                  <a:txBody>
                    <a:bodyPr/>
                    <a:lstStyle/>
                    <a:p>
                      <a:pPr indent="0" algn="ctr">
                        <a:lnSpc>
                          <a:spcPct val="120000"/>
                        </a:lnSpc>
                        <a:spcBef>
                          <a:spcPct val="0"/>
                        </a:spcBef>
                        <a:spcAft>
                          <a:spcPct val="0"/>
                        </a:spcAft>
                        <a:buNone/>
                      </a:pPr>
                      <a:r>
                        <a:rPr lang="zh-CN" altLang="en-US" sz="1600" b="1" spc="120">
                          <a:solidFill>
                            <a:srgbClr val="646464"/>
                          </a:solidFill>
                          <a:latin typeface="微软雅黑" panose="020B0503020204020204" pitchFamily="34" charset="-122"/>
                          <a:ea typeface="微软雅黑" panose="020B0503020204020204" pitchFamily="34" charset="-122"/>
                        </a:rPr>
                        <a:t>背景</a:t>
                      </a:r>
                    </a:p>
                  </a:txBody>
                  <a:tcPr marL="177800" marR="177800" marT="6350" marB="6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1600" b="1" spc="120">
                          <a:solidFill>
                            <a:srgbClr val="646464"/>
                          </a:solidFill>
                          <a:latin typeface="微软雅黑" panose="020B0503020204020204" pitchFamily="34" charset="-122"/>
                          <a:ea typeface="微软雅黑" panose="020B0503020204020204" pitchFamily="34" charset="-122"/>
                        </a:rPr>
                        <a:t>时间</a:t>
                      </a:r>
                    </a:p>
                  </a:txBody>
                  <a:tcPr marL="177800" marR="177800" marT="6350" marB="6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1600" b="1" spc="120">
                          <a:solidFill>
                            <a:srgbClr val="646464"/>
                          </a:solidFill>
                          <a:latin typeface="微软雅黑" panose="020B0503020204020204" pitchFamily="34" charset="-122"/>
                          <a:ea typeface="微软雅黑" panose="020B0503020204020204" pitchFamily="34" charset="-122"/>
                        </a:rPr>
                        <a:t>殖民国家</a:t>
                      </a:r>
                    </a:p>
                  </a:txBody>
                  <a:tcPr marL="177800" marR="177800" marT="6350" marB="6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1600" b="1" spc="120">
                          <a:solidFill>
                            <a:srgbClr val="646464"/>
                          </a:solidFill>
                          <a:latin typeface="微软雅黑" panose="020B0503020204020204" pitchFamily="34" charset="-122"/>
                          <a:ea typeface="微软雅黑" panose="020B0503020204020204" pitchFamily="34" charset="-122"/>
                        </a:rPr>
                        <a:t>殖民地</a:t>
                      </a:r>
                    </a:p>
                  </a:txBody>
                  <a:tcPr marL="177800" marR="177800" marT="6350" marB="6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1600" b="1" spc="120">
                          <a:solidFill>
                            <a:srgbClr val="646464"/>
                          </a:solidFill>
                          <a:latin typeface="微软雅黑" panose="020B0503020204020204" pitchFamily="34" charset="-122"/>
                          <a:ea typeface="微软雅黑" panose="020B0503020204020204" pitchFamily="34" charset="-122"/>
                        </a:rPr>
                        <a:t>殖民扩张方式</a:t>
                      </a:r>
                    </a:p>
                  </a:txBody>
                  <a:tcPr marL="177800" marR="177800" marT="6350" marB="6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r>
              <a:tr h="283845">
                <a:tc rowSpan="2">
                  <a:txBody>
                    <a:bodyPr/>
                    <a:lstStyle/>
                    <a:p>
                      <a:pPr indent="0" algn="ctr">
                        <a:lnSpc>
                          <a:spcPct val="120000"/>
                        </a:lnSpc>
                        <a:spcBef>
                          <a:spcPct val="0"/>
                        </a:spcBef>
                        <a:spcAft>
                          <a:spcPct val="0"/>
                        </a:spcAft>
                        <a:buNone/>
                      </a:pPr>
                      <a:endParaRPr lang="zh-CN" altLang="en-US" sz="1400" b="0" spc="120">
                        <a:solidFill>
                          <a:srgbClr val="646464"/>
                        </a:solidFill>
                        <a:latin typeface="微软雅黑" panose="020B0503020204020204" pitchFamily="34" charset="-122"/>
                        <a:ea typeface="微软雅黑" panose="020B0503020204020204" pitchFamily="34" charset="-122"/>
                      </a:endParaRPr>
                    </a:p>
                  </a:txBody>
                  <a:tcPr marL="177800" marR="177800" marT="6350" marB="6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rowSpan="2">
                  <a:txBody>
                    <a:bodyPr/>
                    <a:lstStyle/>
                    <a:p>
                      <a:pPr indent="0" algn="ctr">
                        <a:lnSpc>
                          <a:spcPct val="120000"/>
                        </a:lnSpc>
                        <a:spcBef>
                          <a:spcPct val="0"/>
                        </a:spcBef>
                        <a:spcAft>
                          <a:spcPct val="0"/>
                        </a:spcAft>
                        <a:buNone/>
                      </a:pPr>
                      <a:r>
                        <a:rPr lang="en-US" altLang="zh-CN" sz="14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19世纪</a:t>
                      </a:r>
                    </a:p>
                  </a:txBody>
                  <a:tcPr marL="177800" marR="177800" marT="6350" marB="6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a:lstStyle/>
                    <a:p>
                      <a:pPr indent="0" algn="ctr">
                        <a:lnSpc>
                          <a:spcPct val="120000"/>
                        </a:lnSpc>
                        <a:spcBef>
                          <a:spcPct val="0"/>
                        </a:spcBef>
                        <a:spcAft>
                          <a:spcPct val="0"/>
                        </a:spcAft>
                        <a:buNone/>
                      </a:pPr>
                      <a:r>
                        <a:rPr lang="zh-CN" altLang="en-US" sz="1400" b="0" spc="120">
                          <a:solidFill>
                            <a:srgbClr val="404040"/>
                          </a:solidFill>
                          <a:latin typeface="微软雅黑" panose="020B0503020204020204" pitchFamily="34" charset="-122"/>
                          <a:ea typeface="微软雅黑" panose="020B0503020204020204" pitchFamily="34" charset="-122"/>
                        </a:rPr>
                        <a:t>英国</a:t>
                      </a:r>
                    </a:p>
                  </a:txBody>
                  <a:tcPr marL="177800" marR="177800" marT="6350" marB="6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a:lstStyle/>
                    <a:p>
                      <a:pPr indent="0" algn="l">
                        <a:lnSpc>
                          <a:spcPct val="120000"/>
                        </a:lnSpc>
                        <a:spcBef>
                          <a:spcPct val="0"/>
                        </a:spcBef>
                        <a:spcAft>
                          <a:spcPct val="0"/>
                        </a:spcAft>
                        <a:buNone/>
                      </a:pPr>
                      <a:endParaRPr lang="zh-CN" altLang="en-US" sz="1400" b="0" spc="120">
                        <a:solidFill>
                          <a:srgbClr val="404040"/>
                        </a:solidFill>
                        <a:latin typeface="微软雅黑" panose="020B0503020204020204" pitchFamily="34" charset="-122"/>
                        <a:ea typeface="微软雅黑" panose="020B0503020204020204" pitchFamily="34" charset="-122"/>
                      </a:endParaRPr>
                    </a:p>
                  </a:txBody>
                  <a:tcPr marL="177800" marR="177800" marT="6350" marB="6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rowSpan="6">
                  <a:txBody>
                    <a:bodyPr/>
                    <a:lstStyle/>
                    <a:p>
                      <a:pPr indent="0" algn="ctr">
                        <a:lnSpc>
                          <a:spcPct val="120000"/>
                        </a:lnSpc>
                        <a:spcBef>
                          <a:spcPct val="0"/>
                        </a:spcBef>
                        <a:spcAft>
                          <a:spcPct val="0"/>
                        </a:spcAft>
                        <a:buNone/>
                      </a:pPr>
                      <a:endParaRPr lang="zh-CN" altLang="en-US" sz="1400" b="0" spc="120">
                        <a:solidFill>
                          <a:srgbClr val="404040"/>
                        </a:solidFill>
                        <a:latin typeface="微软雅黑" panose="020B0503020204020204" pitchFamily="34" charset="-122"/>
                        <a:ea typeface="微软雅黑" panose="020B0503020204020204" pitchFamily="34" charset="-122"/>
                      </a:endParaRPr>
                    </a:p>
                  </a:txBody>
                  <a:tcPr marL="177800" marR="177800" marT="6350" marB="6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r>
              <a:tr h="331470">
                <a:tc vMerge="1">
                  <a:txBody>
                    <a:bodyPr/>
                    <a:lstStyle/>
                    <a:p>
                      <a:endParaRPr/>
                    </a:p>
                  </a:txBody>
                  <a:tcPr>
                    <a:lnL w="9525">
                      <a:solidFill>
                        <a:srgbClr val="646464"/>
                      </a:solidFill>
                      <a:prstDash val="sysDash"/>
                    </a:lnL>
                    <a:lnR w="9525">
                      <a:solidFill>
                        <a:srgbClr val="646464"/>
                      </a:solidFill>
                      <a:prstDash val="sysDash"/>
                    </a:lnR>
                    <a:lnB w="9525">
                      <a:solidFill>
                        <a:srgbClr val="646464"/>
                      </a:solidFill>
                      <a:prstDash val="sysDash"/>
                    </a:lnB>
                  </a:tcPr>
                </a:tc>
                <a:tc vMerge="1">
                  <a:txBody>
                    <a:bodyPr/>
                    <a:lstStyle/>
                    <a:p>
                      <a:endParaRPr/>
                    </a:p>
                  </a:txBody>
                  <a:tcPr>
                    <a:lnL w="9525">
                      <a:solidFill>
                        <a:srgbClr val="646464"/>
                      </a:solidFill>
                      <a:prstDash val="sysDash"/>
                    </a:lnL>
                    <a:lnR w="9525">
                      <a:solidFill>
                        <a:srgbClr val="646464"/>
                      </a:solidFill>
                      <a:prstDash val="sysDash"/>
                    </a:lnR>
                    <a:lnB w="9525">
                      <a:solidFill>
                        <a:srgbClr val="646464"/>
                      </a:solidFill>
                      <a:prstDash val="sysDash"/>
                    </a:lnB>
                  </a:tcPr>
                </a:tc>
                <a:tc>
                  <a:txBody>
                    <a:bodyPr/>
                    <a:lstStyle/>
                    <a:p>
                      <a:pPr indent="0" algn="ctr">
                        <a:lnSpc>
                          <a:spcPct val="120000"/>
                        </a:lnSpc>
                        <a:spcBef>
                          <a:spcPct val="0"/>
                        </a:spcBef>
                        <a:spcAft>
                          <a:spcPct val="0"/>
                        </a:spcAft>
                        <a:buNone/>
                      </a:pPr>
                      <a:r>
                        <a:rPr lang="zh-CN" altLang="en-US" sz="1400" b="0" spc="120">
                          <a:solidFill>
                            <a:srgbClr val="404040"/>
                          </a:solidFill>
                          <a:latin typeface="微软雅黑" panose="020B0503020204020204" pitchFamily="34" charset="-122"/>
                          <a:ea typeface="微软雅黑" panose="020B0503020204020204" pitchFamily="34" charset="-122"/>
                        </a:rPr>
                        <a:t>英法俄</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a:lstStyle/>
                    <a:p>
                      <a:pPr indent="0" algn="l">
                        <a:lnSpc>
                          <a:spcPct val="120000"/>
                        </a:lnSpc>
                        <a:spcBef>
                          <a:spcPct val="0"/>
                        </a:spcBef>
                        <a:spcAft>
                          <a:spcPct val="0"/>
                        </a:spcAft>
                        <a:buNone/>
                      </a:pPr>
                      <a:endParaRPr lang="zh-CN" altLang="en-US" sz="1400" b="0" spc="120">
                        <a:solidFill>
                          <a:srgbClr val="404040"/>
                        </a:solidFill>
                        <a:latin typeface="微软雅黑" panose="020B0503020204020204" pitchFamily="34" charset="-122"/>
                        <a:ea typeface="微软雅黑" panose="020B0503020204020204" pitchFamily="34" charset="-122"/>
                      </a:endParaRP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vMerge="1">
                  <a:txBody>
                    <a:bodyPr/>
                    <a:lstStyle/>
                    <a:p>
                      <a:endParaRPr/>
                    </a:p>
                  </a:txBody>
                  <a:tcPr>
                    <a:lnL w="9525">
                      <a:solidFill>
                        <a:srgbClr val="646464"/>
                      </a:solidFill>
                      <a:prstDash val="sysDash"/>
                    </a:lnL>
                    <a:lnR w="9525">
                      <a:solidFill>
                        <a:srgbClr val="646464"/>
                      </a:solidFill>
                      <a:prstDash val="sysDash"/>
                    </a:lnR>
                    <a:solidFill>
                      <a:srgbClr val="5B9BD5">
                        <a:lumMod val="20000"/>
                        <a:lumOff val="80000"/>
                      </a:srgbClr>
                    </a:solidFill>
                  </a:tcPr>
                </a:tc>
              </a:tr>
              <a:tr h="316230">
                <a:tc rowSpan="4">
                  <a:txBody>
                    <a:bodyPr/>
                    <a:lstStyle/>
                    <a:p>
                      <a:pPr indent="0" algn="ctr">
                        <a:lnSpc>
                          <a:spcPct val="120000"/>
                        </a:lnSpc>
                        <a:spcBef>
                          <a:spcPct val="0"/>
                        </a:spcBef>
                        <a:spcAft>
                          <a:spcPct val="0"/>
                        </a:spcAft>
                        <a:buNone/>
                      </a:pPr>
                      <a:endParaRPr lang="zh-CN" altLang="en-US" sz="1400" b="0" spc="120">
                        <a:solidFill>
                          <a:srgbClr val="646464"/>
                        </a:solidFill>
                        <a:latin typeface="微软雅黑" panose="020B0503020204020204" pitchFamily="34" charset="-122"/>
                        <a:ea typeface="微软雅黑" panose="020B0503020204020204" pitchFamily="34" charset="-122"/>
                      </a:endParaRP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rowSpan="4">
                  <a:txBody>
                    <a:bodyPr/>
                    <a:lstStyle/>
                    <a:p>
                      <a:pPr indent="0" algn="ctr">
                        <a:lnSpc>
                          <a:spcPct val="120000"/>
                        </a:lnSpc>
                        <a:spcBef>
                          <a:spcPct val="0"/>
                        </a:spcBef>
                        <a:spcAft>
                          <a:spcPct val="0"/>
                        </a:spcAft>
                        <a:buNone/>
                      </a:pPr>
                      <a:r>
                        <a:rPr lang="en-US" altLang="zh-CN" sz="14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19世纪末20世纪初</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1400" b="0" spc="120">
                          <a:solidFill>
                            <a:srgbClr val="404040"/>
                          </a:solidFill>
                          <a:latin typeface="微软雅黑" panose="020B0503020204020204" pitchFamily="34" charset="-122"/>
                          <a:ea typeface="微软雅黑" panose="020B0503020204020204" pitchFamily="34" charset="-122"/>
                        </a:rPr>
                        <a:t>美国</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a:lstStyle/>
                    <a:p>
                      <a:pPr indent="0" algn="l">
                        <a:lnSpc>
                          <a:spcPct val="120000"/>
                        </a:lnSpc>
                        <a:spcBef>
                          <a:spcPct val="0"/>
                        </a:spcBef>
                        <a:spcAft>
                          <a:spcPct val="0"/>
                        </a:spcAft>
                        <a:buNone/>
                      </a:pPr>
                      <a:r>
                        <a:rPr lang="en-US" altLang="zh-CN" sz="1400" b="0" spc="120">
                          <a:solidFill>
                            <a:srgbClr val="404040"/>
                          </a:solidFill>
                          <a:latin typeface="微软雅黑" panose="020B0503020204020204" pitchFamily="34" charset="-122"/>
                          <a:ea typeface="微软雅黑" panose="020B0503020204020204" pitchFamily="34" charset="-122"/>
                        </a:rPr>
                        <a:t>   </a:t>
                      </a:r>
                      <a:endParaRPr lang="zh-CN" altLang="en-US" sz="1400" b="0" spc="120">
                        <a:solidFill>
                          <a:srgbClr val="404040"/>
                        </a:solidFill>
                        <a:latin typeface="微软雅黑" panose="020B0503020204020204" pitchFamily="34" charset="-122"/>
                        <a:ea typeface="微软雅黑" panose="020B0503020204020204" pitchFamily="34" charset="-122"/>
                      </a:endParaRP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vMerge="1">
                  <a:txBody>
                    <a:bodyPr/>
                    <a:lstStyle/>
                    <a:p>
                      <a:endParaRPr/>
                    </a:p>
                  </a:txBody>
                  <a:tcPr>
                    <a:lnL w="9525">
                      <a:solidFill>
                        <a:srgbClr val="646464"/>
                      </a:solidFill>
                      <a:prstDash val="sysDash"/>
                    </a:lnL>
                    <a:lnR w="9525">
                      <a:solidFill>
                        <a:srgbClr val="646464"/>
                      </a:solidFill>
                      <a:prstDash val="sysDash"/>
                    </a:lnR>
                    <a:solidFill>
                      <a:srgbClr val="5B9BD5">
                        <a:lumMod val="20000"/>
                        <a:lumOff val="80000"/>
                      </a:srgbClr>
                    </a:solidFill>
                  </a:tcPr>
                </a:tc>
              </a:tr>
              <a:tr h="363220">
                <a:tc vMerge="1">
                  <a:txBody>
                    <a:bodyPr/>
                    <a:lstStyle/>
                    <a:p>
                      <a:endParaRPr/>
                    </a:p>
                  </a:txBody>
                  <a:tcPr>
                    <a:lnL w="9525">
                      <a:solidFill>
                        <a:srgbClr val="646464"/>
                      </a:solidFill>
                      <a:prstDash val="sysDash"/>
                    </a:lnL>
                    <a:lnR w="9525">
                      <a:solidFill>
                        <a:srgbClr val="646464"/>
                      </a:solidFill>
                      <a:prstDash val="sysDash"/>
                    </a:lnR>
                  </a:tcPr>
                </a:tc>
                <a:tc vMerge="1">
                  <a:txBody>
                    <a:bodyPr/>
                    <a:lstStyle/>
                    <a:p>
                      <a:endParaRPr/>
                    </a:p>
                  </a:txBody>
                  <a:tcPr>
                    <a:lnL w="9525">
                      <a:solidFill>
                        <a:srgbClr val="646464"/>
                      </a:solidFill>
                      <a:prstDash val="sysDash"/>
                    </a:lnL>
                    <a:lnR w="9525">
                      <a:solidFill>
                        <a:srgbClr val="646464"/>
                      </a:solidFill>
                      <a:prstDash val="sysDash"/>
                    </a:lnR>
                  </a:tcPr>
                </a:tc>
                <a:tc>
                  <a:txBody>
                    <a:bodyPr/>
                    <a:lstStyle/>
                    <a:p>
                      <a:pPr indent="0" algn="ctr">
                        <a:lnSpc>
                          <a:spcPct val="120000"/>
                        </a:lnSpc>
                        <a:spcBef>
                          <a:spcPct val="0"/>
                        </a:spcBef>
                        <a:spcAft>
                          <a:spcPct val="0"/>
                        </a:spcAft>
                        <a:buNone/>
                      </a:pPr>
                      <a:r>
                        <a:rPr lang="zh-CN" altLang="en-US" sz="1400" b="0" spc="120">
                          <a:solidFill>
                            <a:srgbClr val="404040"/>
                          </a:solidFill>
                          <a:latin typeface="微软雅黑" panose="020B0503020204020204" pitchFamily="34" charset="-122"/>
                          <a:ea typeface="微软雅黑" panose="020B0503020204020204" pitchFamily="34" charset="-122"/>
                        </a:rPr>
                        <a:t>法国</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a:lstStyle/>
                    <a:p>
                      <a:pPr indent="0" algn="l">
                        <a:lnSpc>
                          <a:spcPct val="120000"/>
                        </a:lnSpc>
                        <a:spcBef>
                          <a:spcPct val="0"/>
                        </a:spcBef>
                        <a:spcAft>
                          <a:spcPct val="0"/>
                        </a:spcAft>
                        <a:buNone/>
                      </a:pPr>
                      <a:r>
                        <a:rPr lang="en-US" altLang="zh-CN" sz="1400" b="0" spc="120">
                          <a:solidFill>
                            <a:srgbClr val="404040"/>
                          </a:solidFill>
                          <a:latin typeface="微软雅黑" panose="020B0503020204020204" pitchFamily="34" charset="-122"/>
                          <a:ea typeface="微软雅黑" panose="020B0503020204020204" pitchFamily="34" charset="-122"/>
                        </a:rPr>
                        <a:t>   </a:t>
                      </a:r>
                      <a:endParaRPr lang="zh-CN" altLang="en-US" sz="1400" b="0" spc="120">
                        <a:solidFill>
                          <a:srgbClr val="404040"/>
                        </a:solidFill>
                        <a:latin typeface="微软雅黑" panose="020B0503020204020204" pitchFamily="34" charset="-122"/>
                        <a:ea typeface="微软雅黑" panose="020B0503020204020204" pitchFamily="34" charset="-122"/>
                      </a:endParaRP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vMerge="1">
                  <a:txBody>
                    <a:bodyPr/>
                    <a:lstStyle/>
                    <a:p>
                      <a:endParaRPr/>
                    </a:p>
                  </a:txBody>
                  <a:tcPr>
                    <a:lnL w="9525">
                      <a:solidFill>
                        <a:srgbClr val="646464"/>
                      </a:solidFill>
                      <a:prstDash val="sysDash"/>
                    </a:lnL>
                    <a:lnR w="9525">
                      <a:solidFill>
                        <a:srgbClr val="646464"/>
                      </a:solidFill>
                      <a:prstDash val="sysDash"/>
                    </a:lnR>
                    <a:solidFill>
                      <a:srgbClr val="5B9BD5">
                        <a:lumMod val="20000"/>
                        <a:lumOff val="80000"/>
                      </a:srgbClr>
                    </a:solidFill>
                  </a:tcPr>
                </a:tc>
              </a:tr>
              <a:tr h="316230">
                <a:tc vMerge="1">
                  <a:txBody>
                    <a:bodyPr/>
                    <a:lstStyle/>
                    <a:p>
                      <a:endParaRPr/>
                    </a:p>
                  </a:txBody>
                  <a:tcPr>
                    <a:lnL w="9525">
                      <a:solidFill>
                        <a:srgbClr val="646464"/>
                      </a:solidFill>
                      <a:prstDash val="sysDash"/>
                    </a:lnL>
                    <a:lnR w="9525">
                      <a:solidFill>
                        <a:srgbClr val="646464"/>
                      </a:solidFill>
                      <a:prstDash val="sysDash"/>
                    </a:lnR>
                  </a:tcPr>
                </a:tc>
                <a:tc vMerge="1">
                  <a:txBody>
                    <a:bodyPr/>
                    <a:lstStyle/>
                    <a:p>
                      <a:endParaRPr/>
                    </a:p>
                  </a:txBody>
                  <a:tcPr>
                    <a:lnL w="9525">
                      <a:solidFill>
                        <a:srgbClr val="646464"/>
                      </a:solidFill>
                      <a:prstDash val="sysDash"/>
                    </a:lnL>
                    <a:lnR w="9525">
                      <a:solidFill>
                        <a:srgbClr val="646464"/>
                      </a:solidFill>
                      <a:prstDash val="sysDash"/>
                    </a:lnR>
                  </a:tcPr>
                </a:tc>
                <a:tc>
                  <a:txBody>
                    <a:bodyPr/>
                    <a:lstStyle/>
                    <a:p>
                      <a:pPr indent="0" algn="ctr">
                        <a:lnSpc>
                          <a:spcPct val="120000"/>
                        </a:lnSpc>
                        <a:spcBef>
                          <a:spcPct val="0"/>
                        </a:spcBef>
                        <a:spcAft>
                          <a:spcPct val="0"/>
                        </a:spcAft>
                        <a:buNone/>
                      </a:pPr>
                      <a:r>
                        <a:rPr lang="zh-CN" altLang="en-US" sz="1400" b="0" spc="120">
                          <a:solidFill>
                            <a:srgbClr val="404040"/>
                          </a:solidFill>
                          <a:latin typeface="微软雅黑" panose="020B0503020204020204" pitchFamily="34" charset="-122"/>
                          <a:ea typeface="微软雅黑" panose="020B0503020204020204" pitchFamily="34" charset="-122"/>
                        </a:rPr>
                        <a:t>英国</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a:lstStyle/>
                    <a:p>
                      <a:pPr indent="0" algn="l">
                        <a:lnSpc>
                          <a:spcPct val="120000"/>
                        </a:lnSpc>
                        <a:spcBef>
                          <a:spcPct val="0"/>
                        </a:spcBef>
                        <a:spcAft>
                          <a:spcPct val="0"/>
                        </a:spcAft>
                        <a:buNone/>
                      </a:pPr>
                      <a:endParaRPr lang="zh-CN" altLang="en-US" sz="1400" b="0" spc="120">
                        <a:solidFill>
                          <a:srgbClr val="404040"/>
                        </a:solidFill>
                        <a:latin typeface="微软雅黑" panose="020B0503020204020204" pitchFamily="34" charset="-122"/>
                        <a:ea typeface="微软雅黑" panose="020B0503020204020204" pitchFamily="34" charset="-122"/>
                      </a:endParaRP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vMerge="1">
                  <a:txBody>
                    <a:bodyPr/>
                    <a:lstStyle/>
                    <a:p>
                      <a:endParaRPr/>
                    </a:p>
                  </a:txBody>
                  <a:tcPr>
                    <a:lnL w="9525">
                      <a:solidFill>
                        <a:srgbClr val="646464"/>
                      </a:solidFill>
                      <a:prstDash val="sysDash"/>
                    </a:lnL>
                    <a:lnR w="9525">
                      <a:solidFill>
                        <a:srgbClr val="646464"/>
                      </a:solidFill>
                      <a:prstDash val="sysDash"/>
                    </a:lnR>
                    <a:solidFill>
                      <a:srgbClr val="5B9BD5">
                        <a:lumMod val="20000"/>
                        <a:lumOff val="80000"/>
                      </a:srgbClr>
                    </a:solidFill>
                  </a:tcPr>
                </a:tc>
              </a:tr>
              <a:tr h="331470">
                <a:tc vMerge="1">
                  <a:txBody>
                    <a:bodyPr/>
                    <a:lstStyle/>
                    <a:p>
                      <a:endParaRPr/>
                    </a:p>
                  </a:txBody>
                  <a:tcPr>
                    <a:lnL w="9525">
                      <a:solidFill>
                        <a:srgbClr val="646464"/>
                      </a:solidFill>
                      <a:prstDash val="sysDash"/>
                    </a:lnL>
                    <a:lnR w="9525">
                      <a:solidFill>
                        <a:srgbClr val="646464"/>
                      </a:solidFill>
                      <a:prstDash val="sysDash"/>
                    </a:lnR>
                    <a:lnB w="28575">
                      <a:solidFill>
                        <a:srgbClr val="646464"/>
                      </a:solidFill>
                      <a:prstDash val="solid"/>
                    </a:lnB>
                  </a:tcPr>
                </a:tc>
                <a:tc vMerge="1">
                  <a:txBody>
                    <a:bodyPr/>
                    <a:lstStyle/>
                    <a:p>
                      <a:endParaRPr/>
                    </a:p>
                  </a:txBody>
                  <a:tcPr>
                    <a:lnL w="9525">
                      <a:solidFill>
                        <a:srgbClr val="646464"/>
                      </a:solidFill>
                      <a:prstDash val="sysDash"/>
                    </a:lnL>
                    <a:lnR w="9525">
                      <a:solidFill>
                        <a:srgbClr val="646464"/>
                      </a:solidFill>
                      <a:prstDash val="sysDash"/>
                    </a:lnR>
                    <a:lnB w="28575">
                      <a:solidFill>
                        <a:srgbClr val="646464"/>
                      </a:solidFill>
                      <a:prstDash val="solid"/>
                    </a:lnB>
                  </a:tcPr>
                </a:tc>
                <a:tc>
                  <a:txBody>
                    <a:bodyPr/>
                    <a:lstStyle/>
                    <a:p>
                      <a:pPr indent="0" algn="ctr">
                        <a:lnSpc>
                          <a:spcPct val="120000"/>
                        </a:lnSpc>
                        <a:spcBef>
                          <a:spcPct val="0"/>
                        </a:spcBef>
                        <a:spcAft>
                          <a:spcPct val="0"/>
                        </a:spcAft>
                        <a:buNone/>
                      </a:pPr>
                      <a:r>
                        <a:rPr lang="zh-CN" altLang="en-US" sz="1400" b="0" spc="120">
                          <a:solidFill>
                            <a:srgbClr val="404040"/>
                          </a:solidFill>
                          <a:latin typeface="微软雅黑" panose="020B0503020204020204" pitchFamily="34" charset="-122"/>
                          <a:ea typeface="微软雅黑" panose="020B0503020204020204" pitchFamily="34" charset="-122"/>
                        </a:rPr>
                        <a:t>日本</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a:lstStyle/>
                    <a:p>
                      <a:pPr indent="0" algn="l">
                        <a:lnSpc>
                          <a:spcPct val="120000"/>
                        </a:lnSpc>
                        <a:spcBef>
                          <a:spcPct val="0"/>
                        </a:spcBef>
                        <a:spcAft>
                          <a:spcPct val="0"/>
                        </a:spcAft>
                        <a:buNone/>
                      </a:pPr>
                      <a:endParaRPr lang="zh-CN" altLang="en-US" sz="1400" b="0" spc="120">
                        <a:solidFill>
                          <a:srgbClr val="404040"/>
                        </a:solidFill>
                        <a:latin typeface="微软雅黑" panose="020B0503020204020204" pitchFamily="34" charset="-122"/>
                        <a:ea typeface="微软雅黑" panose="020B0503020204020204" pitchFamily="34" charset="-122"/>
                      </a:endParaRP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vMerge="1">
                  <a:txBody>
                    <a:bodyPr/>
                    <a:lstStyle/>
                    <a:p>
                      <a:endParaRPr/>
                    </a:p>
                  </a:txBody>
                  <a:tcPr>
                    <a:lnL w="9525">
                      <a:solidFill>
                        <a:srgbClr val="646464"/>
                      </a:solidFill>
                      <a:prstDash val="sysDash"/>
                    </a:lnL>
                    <a:lnR w="9525">
                      <a:solidFill>
                        <a:srgbClr val="646464"/>
                      </a:solidFill>
                      <a:prstDash val="sysDash"/>
                    </a:lnR>
                    <a:lnB w="28575">
                      <a:solidFill>
                        <a:srgbClr val="646464"/>
                      </a:solidFill>
                      <a:prstDash val="solid"/>
                    </a:lnB>
                    <a:solidFill>
                      <a:srgbClr val="5B9BD5">
                        <a:lumMod val="20000"/>
                        <a:lumOff val="80000"/>
                      </a:srgbClr>
                    </a:solidFill>
                  </a:tcPr>
                </a:tc>
              </a:tr>
            </a:tbl>
          </a:graphicData>
        </a:graphic>
      </p:graphicFrame>
      <p:sp>
        <p:nvSpPr>
          <p:cNvPr id="3" name="文本框 2"/>
          <p:cNvSpPr txBox="1"/>
          <p:nvPr/>
        </p:nvSpPr>
        <p:spPr>
          <a:xfrm>
            <a:off x="963295" y="4917440"/>
            <a:ext cx="955040" cy="349250"/>
          </a:xfrm>
          <a:prstGeom prst="rect">
            <a:avLst/>
          </a:prstGeom>
          <a:noFill/>
        </p:spPr>
        <p:txBody>
          <a:bodyPr wrap="none" rtlCol="0" anchor="t">
            <a:spAutoFit/>
          </a:bodyPr>
          <a:lstStyle/>
          <a:p>
            <a:pPr algn="ctr">
              <a:lnSpc>
                <a:spcPct val="120000"/>
              </a:lnSpc>
              <a:spcBef>
                <a:spcPct val="0"/>
              </a:spcBef>
              <a:spcAft>
                <a:spcPct val="0"/>
              </a:spcAft>
            </a:pPr>
            <a:r>
              <a:rPr lang="zh-CN" altLang="en-US" sz="1400" spc="120">
                <a:solidFill>
                  <a:srgbClr val="646464"/>
                </a:solidFill>
                <a:latin typeface="微软雅黑" panose="020B0503020204020204" pitchFamily="34" charset="-122"/>
                <a:ea typeface="微软雅黑" panose="020B0503020204020204" pitchFamily="34" charset="-122"/>
                <a:sym typeface="微软雅黑" panose="020B0503020204020204" pitchFamily="34" charset="-122"/>
              </a:rPr>
              <a:t>工业革命</a:t>
            </a:r>
            <a:endParaRPr lang="zh-CN" altLang="en-US"/>
          </a:p>
        </p:txBody>
      </p:sp>
      <p:sp>
        <p:nvSpPr>
          <p:cNvPr id="2" name="文本框 1"/>
          <p:cNvSpPr txBox="1"/>
          <p:nvPr/>
        </p:nvSpPr>
        <p:spPr>
          <a:xfrm>
            <a:off x="673735" y="5899785"/>
            <a:ext cx="1534160" cy="349250"/>
          </a:xfrm>
          <a:prstGeom prst="rect">
            <a:avLst/>
          </a:prstGeom>
          <a:noFill/>
        </p:spPr>
        <p:txBody>
          <a:bodyPr wrap="none" rtlCol="0" anchor="t">
            <a:spAutoFit/>
          </a:bodyPr>
          <a:lstStyle/>
          <a:p>
            <a:pPr algn="ctr">
              <a:lnSpc>
                <a:spcPct val="120000"/>
              </a:lnSpc>
              <a:spcBef>
                <a:spcPct val="0"/>
              </a:spcBef>
              <a:spcAft>
                <a:spcPct val="0"/>
              </a:spcAft>
            </a:pPr>
            <a:r>
              <a:rPr lang="zh-CN" altLang="en-US" sz="1400" spc="120">
                <a:solidFill>
                  <a:srgbClr val="646464"/>
                </a:solidFill>
                <a:latin typeface="微软雅黑" panose="020B0503020204020204" pitchFamily="34" charset="-122"/>
                <a:ea typeface="微软雅黑" panose="020B0503020204020204" pitchFamily="34" charset="-122"/>
                <a:sym typeface="+mn-ea"/>
              </a:rPr>
              <a:t>第二次工业革命</a:t>
            </a:r>
            <a:endParaRPr lang="zh-CN" altLang="en-US"/>
          </a:p>
        </p:txBody>
      </p:sp>
      <p:sp>
        <p:nvSpPr>
          <p:cNvPr id="5" name="文本框 4"/>
          <p:cNvSpPr txBox="1"/>
          <p:nvPr/>
        </p:nvSpPr>
        <p:spPr>
          <a:xfrm>
            <a:off x="6196965" y="4758055"/>
            <a:ext cx="1920240" cy="349250"/>
          </a:xfrm>
          <a:prstGeom prst="rect">
            <a:avLst/>
          </a:prstGeom>
          <a:noFill/>
        </p:spPr>
        <p:txBody>
          <a:bodyPr wrap="none" rtlCol="0" anchor="t">
            <a:spAutoFit/>
          </a:bodyPr>
          <a:lstStyle/>
          <a:p>
            <a:pPr algn="l">
              <a:lnSpc>
                <a:spcPct val="120000"/>
              </a:lnSpc>
              <a:spcBef>
                <a:spcPct val="0"/>
              </a:spcBef>
              <a:spcAft>
                <a:spcPct val="0"/>
              </a:spcAft>
            </a:pPr>
            <a:r>
              <a:rPr lang="zh-CN" altLang="en-US" sz="1400" spc="12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几乎控制了印度全境</a:t>
            </a:r>
            <a:endParaRPr lang="zh-CN" altLang="en-US"/>
          </a:p>
        </p:txBody>
      </p:sp>
      <p:sp>
        <p:nvSpPr>
          <p:cNvPr id="6" name="文本框 5"/>
          <p:cNvSpPr txBox="1"/>
          <p:nvPr/>
        </p:nvSpPr>
        <p:spPr>
          <a:xfrm>
            <a:off x="6196965" y="5107305"/>
            <a:ext cx="3850640" cy="306705"/>
          </a:xfrm>
          <a:prstGeom prst="rect">
            <a:avLst/>
          </a:prstGeom>
          <a:noFill/>
        </p:spPr>
        <p:txBody>
          <a:bodyPr wrap="none" rtlCol="0" anchor="t">
            <a:spAutoFit/>
          </a:bodyPr>
          <a:lstStyle/>
          <a:p>
            <a:r>
              <a:rPr lang="zh-CN" altLang="en-US" sz="1400" spc="12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分割奥斯曼帝国领土；在伊朗划分势力范围</a:t>
            </a:r>
            <a:endParaRPr lang="zh-CN" altLang="en-US"/>
          </a:p>
        </p:txBody>
      </p:sp>
      <p:sp>
        <p:nvSpPr>
          <p:cNvPr id="12" name="文本框 11"/>
          <p:cNvSpPr txBox="1"/>
          <p:nvPr/>
        </p:nvSpPr>
        <p:spPr>
          <a:xfrm>
            <a:off x="6196965" y="5423535"/>
            <a:ext cx="2306320" cy="349250"/>
          </a:xfrm>
          <a:prstGeom prst="rect">
            <a:avLst/>
          </a:prstGeom>
          <a:noFill/>
        </p:spPr>
        <p:txBody>
          <a:bodyPr wrap="none" rtlCol="0" anchor="t">
            <a:spAutoFit/>
          </a:bodyPr>
          <a:lstStyle/>
          <a:p>
            <a:pPr algn="l">
              <a:lnSpc>
                <a:spcPct val="120000"/>
              </a:lnSpc>
              <a:spcBef>
                <a:spcPct val="0"/>
              </a:spcBef>
              <a:spcAft>
                <a:spcPct val="0"/>
              </a:spcAft>
            </a:pPr>
            <a:r>
              <a:rPr lang="zh-CN" altLang="en-US" sz="1400" spc="12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从西班牙手中夺取菲律宾</a:t>
            </a:r>
            <a:endParaRPr lang="zh-CN" altLang="en-US"/>
          </a:p>
        </p:txBody>
      </p:sp>
      <p:sp>
        <p:nvSpPr>
          <p:cNvPr id="18" name="文本框 17"/>
          <p:cNvSpPr txBox="1"/>
          <p:nvPr/>
        </p:nvSpPr>
        <p:spPr>
          <a:xfrm>
            <a:off x="6196965" y="5771515"/>
            <a:ext cx="2306320" cy="349250"/>
          </a:xfrm>
          <a:prstGeom prst="rect">
            <a:avLst/>
          </a:prstGeom>
          <a:noFill/>
        </p:spPr>
        <p:txBody>
          <a:bodyPr wrap="none" rtlCol="0" anchor="t">
            <a:spAutoFit/>
          </a:bodyPr>
          <a:lstStyle/>
          <a:p>
            <a:pPr algn="l">
              <a:lnSpc>
                <a:spcPct val="120000"/>
              </a:lnSpc>
              <a:spcBef>
                <a:spcPct val="0"/>
              </a:spcBef>
              <a:spcAft>
                <a:spcPct val="0"/>
              </a:spcAft>
            </a:pPr>
            <a:r>
              <a:rPr lang="zh-CN" altLang="en-US" sz="1400" spc="12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侵占越南、柬埔寨、老挝</a:t>
            </a:r>
            <a:endParaRPr lang="zh-CN" altLang="en-US"/>
          </a:p>
        </p:txBody>
      </p:sp>
      <p:sp>
        <p:nvSpPr>
          <p:cNvPr id="8" name="文本框 7"/>
          <p:cNvSpPr txBox="1"/>
          <p:nvPr/>
        </p:nvSpPr>
        <p:spPr>
          <a:xfrm>
            <a:off x="6196965" y="6122035"/>
            <a:ext cx="3271520" cy="306705"/>
          </a:xfrm>
          <a:prstGeom prst="rect">
            <a:avLst/>
          </a:prstGeom>
          <a:noFill/>
        </p:spPr>
        <p:txBody>
          <a:bodyPr wrap="none" rtlCol="0" anchor="t">
            <a:spAutoFit/>
          </a:bodyPr>
          <a:lstStyle/>
          <a:p>
            <a:r>
              <a:rPr lang="zh-CN" altLang="en-US" sz="1400" spc="12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将缅甸和马来半岛的大部分变为殖民</a:t>
            </a:r>
            <a:endParaRPr lang="zh-CN" altLang="en-US"/>
          </a:p>
        </p:txBody>
      </p:sp>
      <p:sp>
        <p:nvSpPr>
          <p:cNvPr id="9" name="文本框 8"/>
          <p:cNvSpPr txBox="1"/>
          <p:nvPr/>
        </p:nvSpPr>
        <p:spPr>
          <a:xfrm>
            <a:off x="6196965" y="6428740"/>
            <a:ext cx="1341120" cy="349250"/>
          </a:xfrm>
          <a:prstGeom prst="rect">
            <a:avLst/>
          </a:prstGeom>
          <a:noFill/>
        </p:spPr>
        <p:txBody>
          <a:bodyPr wrap="none" rtlCol="0" anchor="t">
            <a:spAutoFit/>
          </a:bodyPr>
          <a:lstStyle/>
          <a:p>
            <a:pPr algn="l">
              <a:lnSpc>
                <a:spcPct val="120000"/>
              </a:lnSpc>
              <a:spcBef>
                <a:spcPct val="0"/>
              </a:spcBef>
              <a:spcAft>
                <a:spcPct val="0"/>
              </a:spcAft>
            </a:pPr>
            <a:r>
              <a:rPr lang="zh-CN" altLang="en-US" sz="1400" spc="12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吞并朝鲜半岛</a:t>
            </a:r>
            <a:endParaRPr lang="zh-CN" altLang="en-US"/>
          </a:p>
        </p:txBody>
      </p:sp>
      <p:sp>
        <p:nvSpPr>
          <p:cNvPr id="16" name="文本框 15"/>
          <p:cNvSpPr txBox="1"/>
          <p:nvPr/>
        </p:nvSpPr>
        <p:spPr>
          <a:xfrm>
            <a:off x="10293985" y="5107305"/>
            <a:ext cx="2009140" cy="1014730"/>
          </a:xfrm>
          <a:prstGeom prst="rect">
            <a:avLst/>
          </a:prstGeom>
          <a:noFill/>
        </p:spPr>
        <p:txBody>
          <a:bodyPr wrap="square" rtlCol="0" anchor="t">
            <a:spAutoFit/>
          </a:bodyPr>
          <a:lstStyle/>
          <a:p>
            <a:pPr algn="l"/>
            <a:r>
              <a:rPr lang="zh-CN" altLang="en-US" sz="200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武力侵略</a:t>
            </a:r>
            <a:endParaRPr lang="zh-CN" altLang="en-US" sz="2000">
              <a:latin typeface="微软雅黑" panose="020B0503020204020204" pitchFamily="34" charset="-122"/>
              <a:ea typeface="微软雅黑" panose="020B0503020204020204" pitchFamily="34" charset="-122"/>
            </a:endParaRPr>
          </a:p>
          <a:p>
            <a:pPr algn="l"/>
            <a:r>
              <a:rPr lang="zh-CN" altLang="en-US" sz="200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不平等条约</a:t>
            </a:r>
            <a:endParaRPr lang="zh-CN" altLang="en-US" sz="2000">
              <a:latin typeface="微软雅黑" panose="020B0503020204020204" pitchFamily="34" charset="-122"/>
              <a:ea typeface="微软雅黑" panose="020B0503020204020204" pitchFamily="34" charset="-122"/>
            </a:endParaRPr>
          </a:p>
          <a:p>
            <a:pPr algn="l"/>
            <a:r>
              <a:rPr lang="zh-CN" altLang="en-US" sz="200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划分势力范围</a:t>
            </a:r>
            <a:endParaRPr lang="zh-CN" altLang="en-US">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p15="http://schemas.microsoft.com/office/powerpoint/2012/main" xmlns="" Requires="p14">
      <p:transition spd="slow" p14:dur="125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blinds(horizontal)">
                                      <p:cBhvr>
                                        <p:cTn id="10" dur="500"/>
                                        <p:tgtEl>
                                          <p:spTgt spid="14"/>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3" presetClass="entr" presetSubtype="10" fill="hold"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blinds(horizontal)">
                                      <p:cBhvr>
                                        <p:cTn id="16" dur="500"/>
                                        <p:tgtEl>
                                          <p:spTgt spid="13"/>
                                        </p:tgtEl>
                                      </p:cBhvr>
                                    </p:animEffect>
                                  </p:childTnLst>
                                </p:cTn>
                              </p:par>
                              <p:par>
                                <p:cTn id="17" presetID="3" presetClass="entr" presetSubtype="10" fill="hold" grpId="1"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linds(horizontal)">
                                      <p:cBhvr>
                                        <p:cTn id="19" dur="500"/>
                                        <p:tgtEl>
                                          <p:spTgt spid="15"/>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linds(horizontal)">
                                      <p:cBhvr>
                                        <p:cTn id="25" dur="500"/>
                                        <p:tgtEl>
                                          <p:spTgt spid="10"/>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3" presetClass="entr" presetSubtype="10" fill="hold" grpId="2"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blinds(horizontal)">
                                      <p:cBhvr>
                                        <p:cTn id="31" dur="500"/>
                                        <p:tgtEl>
                                          <p:spTgt spid="3"/>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3" presetClass="entr" presetSubtype="10" fill="hold" grpId="3"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blinds(horizontal)">
                                      <p:cBhvr>
                                        <p:cTn id="37" dur="500"/>
                                        <p:tgtEl>
                                          <p:spTgt spid="2"/>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3" presetClass="entr" presetSubtype="10" fill="hold" grpId="4" nodeType="click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blinds(horizontal)">
                                      <p:cBhvr>
                                        <p:cTn id="43" dur="500"/>
                                        <p:tgtEl>
                                          <p:spTgt spid="5"/>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3" presetClass="entr" presetSubtype="10" fill="hold" grpId="5" nodeType="click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blinds(horizontal)">
                                      <p:cBhvr>
                                        <p:cTn id="49" dur="500"/>
                                        <p:tgtEl>
                                          <p:spTgt spid="6"/>
                                        </p:tgtEl>
                                      </p:cBhvr>
                                    </p:animEffect>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3" presetClass="entr" presetSubtype="10" fill="hold" grpId="6" nodeType="click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blinds(horizontal)">
                                      <p:cBhvr>
                                        <p:cTn id="55" dur="500"/>
                                        <p:tgtEl>
                                          <p:spTgt spid="12"/>
                                        </p:tgtEl>
                                      </p:cBhvr>
                                    </p:animEffect>
                                  </p:childTnLst>
                                </p:cTn>
                              </p:par>
                            </p:childTnLst>
                          </p:cTn>
                        </p:par>
                      </p:childTnLst>
                    </p:cTn>
                  </p:par>
                  <p:par>
                    <p:cTn id="56" fill="hold" nodeType="clickPar">
                      <p:stCondLst>
                        <p:cond delay="indefinite"/>
                      </p:stCondLst>
                      <p:childTnLst>
                        <p:par>
                          <p:cTn id="57" fill="hold" nodeType="withGroup">
                            <p:stCondLst>
                              <p:cond delay="indefinite"/>
                            </p:stCondLst>
                          </p:cTn>
                        </p:par>
                        <p:par>
                          <p:cTn id="58" fill="hold" nodeType="afterGroup">
                            <p:stCondLst>
                              <p:cond delay="0"/>
                            </p:stCondLst>
                            <p:childTnLst>
                              <p:par>
                                <p:cTn id="59" presetID="3" presetClass="entr" presetSubtype="10" fill="hold" grpId="7" nodeType="click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blinds(horizontal)">
                                      <p:cBhvr>
                                        <p:cTn id="61" dur="500"/>
                                        <p:tgtEl>
                                          <p:spTgt spid="18"/>
                                        </p:tgtEl>
                                      </p:cBhvr>
                                    </p:animEffect>
                                  </p:childTnLst>
                                </p:cTn>
                              </p:par>
                            </p:childTnLst>
                          </p:cTn>
                        </p:par>
                      </p:childTnLst>
                    </p:cTn>
                  </p:par>
                  <p:par>
                    <p:cTn id="62" fill="hold" nodeType="clickPar">
                      <p:stCondLst>
                        <p:cond delay="indefinite"/>
                      </p:stCondLst>
                      <p:childTnLst>
                        <p:par>
                          <p:cTn id="63" fill="hold" nodeType="withGroup">
                            <p:stCondLst>
                              <p:cond delay="indefinite"/>
                            </p:stCondLst>
                          </p:cTn>
                        </p:par>
                        <p:par>
                          <p:cTn id="64" fill="hold" nodeType="afterGroup">
                            <p:stCondLst>
                              <p:cond delay="0"/>
                            </p:stCondLst>
                            <p:childTnLst>
                              <p:par>
                                <p:cTn id="65" presetID="3" presetClass="entr" presetSubtype="10" fill="hold" grpId="8" nodeType="click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blinds(horizontal)">
                                      <p:cBhvr>
                                        <p:cTn id="67" dur="500"/>
                                        <p:tgtEl>
                                          <p:spTgt spid="8"/>
                                        </p:tgtEl>
                                      </p:cBhvr>
                                    </p:animEffect>
                                  </p:childTnLst>
                                </p:cTn>
                              </p:par>
                            </p:childTnLst>
                          </p:cTn>
                        </p:par>
                      </p:childTnLst>
                    </p:cTn>
                  </p:par>
                  <p:par>
                    <p:cTn id="68" fill="hold" nodeType="clickPar">
                      <p:stCondLst>
                        <p:cond delay="indefinite"/>
                      </p:stCondLst>
                      <p:childTnLst>
                        <p:par>
                          <p:cTn id="69" fill="hold" nodeType="withGroup">
                            <p:stCondLst>
                              <p:cond delay="indefinite"/>
                            </p:stCondLst>
                          </p:cTn>
                        </p:par>
                        <p:par>
                          <p:cTn id="70" fill="hold" nodeType="afterGroup">
                            <p:stCondLst>
                              <p:cond delay="0"/>
                            </p:stCondLst>
                            <p:childTnLst>
                              <p:par>
                                <p:cTn id="71" presetID="3" presetClass="entr" presetSubtype="10" fill="hold" grpId="9" nodeType="click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blinds(horizontal)">
                                      <p:cBhvr>
                                        <p:cTn id="73" dur="500"/>
                                        <p:tgtEl>
                                          <p:spTgt spid="9"/>
                                        </p:tgtEl>
                                      </p:cBhvr>
                                    </p:animEffect>
                                  </p:childTnLst>
                                </p:cTn>
                              </p:par>
                            </p:childTnLst>
                          </p:cTn>
                        </p:par>
                      </p:childTnLst>
                    </p:cTn>
                  </p:par>
                  <p:par>
                    <p:cTn id="74" fill="hold" nodeType="clickPar">
                      <p:stCondLst>
                        <p:cond delay="indefinite"/>
                      </p:stCondLst>
                      <p:childTnLst>
                        <p:par>
                          <p:cTn id="75" fill="hold" nodeType="withGroup">
                            <p:stCondLst>
                              <p:cond delay="indefinite"/>
                            </p:stCondLst>
                          </p:cTn>
                        </p:par>
                        <p:par>
                          <p:cTn id="76" fill="hold" nodeType="afterGroup">
                            <p:stCondLst>
                              <p:cond delay="0"/>
                            </p:stCondLst>
                            <p:childTnLst>
                              <p:par>
                                <p:cTn id="77" presetID="3" presetClass="entr" presetSubtype="10" fill="hold" grpId="10" nodeType="clickEffect">
                                  <p:stCondLst>
                                    <p:cond delay="0"/>
                                  </p:stCondLst>
                                  <p:childTnLst>
                                    <p:set>
                                      <p:cBhvr>
                                        <p:cTn id="78" dur="1" fill="hold">
                                          <p:stCondLst>
                                            <p:cond delay="0"/>
                                          </p:stCondLst>
                                        </p:cTn>
                                        <p:tgtEl>
                                          <p:spTgt spid="16"/>
                                        </p:tgtEl>
                                        <p:attrNameLst>
                                          <p:attrName>style.visibility</p:attrName>
                                        </p:attrNameLst>
                                      </p:cBhvr>
                                      <p:to>
                                        <p:strVal val="visible"/>
                                      </p:to>
                                    </p:set>
                                    <p:animEffect transition="in" filter="blinds(horizontal)">
                                      <p:cBhvr>
                                        <p:cTn id="7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1"/>
      <p:bldP spid="3" grpId="2"/>
      <p:bldP spid="2" grpId="3"/>
      <p:bldP spid="5" grpId="4"/>
      <p:bldP spid="6" grpId="5"/>
      <p:bldP spid="12" grpId="6"/>
      <p:bldP spid="18" grpId="7"/>
      <p:bldP spid="8" grpId="8"/>
      <p:bldP spid="9" grpId="9"/>
      <p:bldP spid="16" grpId="1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nvSpPr>
        <p:spPr>
          <a:xfrm>
            <a:off x="1077595" y="173355"/>
            <a:ext cx="9867265" cy="758190"/>
          </a:xfrm>
          <a:prstGeom prst="rect">
            <a:avLst/>
          </a:prstGeom>
        </p:spPr>
        <p:txBody>
          <a:bodyPr vert="horz" lIns="91440" tIns="45720" rIns="91440" bIns="45720" rtlCol="0" anchor="ct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r>
              <a:rPr lang="zh-CN" altLang="en-US" sz="2400" b="1">
                <a:latin typeface="微软雅黑" panose="020B0503020204020204" pitchFamily="34" charset="-122"/>
                <a:ea typeface="微软雅黑" panose="020B0503020204020204" pitchFamily="34" charset="-122"/>
              </a:rPr>
              <a:t>亚洲沦为殖民地半殖民地</a:t>
            </a:r>
          </a:p>
        </p:txBody>
      </p:sp>
      <p:sp>
        <p:nvSpPr>
          <p:cNvPr id="7" name="文本框 6"/>
          <p:cNvSpPr txBox="1"/>
          <p:nvPr/>
        </p:nvSpPr>
        <p:spPr>
          <a:xfrm>
            <a:off x="601345" y="1412875"/>
            <a:ext cx="2563495" cy="521970"/>
          </a:xfrm>
          <a:prstGeom prst="rect">
            <a:avLst/>
          </a:prstGeom>
          <a:noFill/>
        </p:spPr>
        <p:txBody>
          <a:bodyPr wrap="square" rtlCol="0">
            <a:spAutoFit/>
          </a:bodyPr>
          <a:lstStyle/>
          <a:p>
            <a:r>
              <a:rPr lang="zh-CN" altLang="en-US" sz="2800">
                <a:latin typeface="微软雅黑" panose="020B0503020204020204" pitchFamily="34" charset="-122"/>
                <a:ea typeface="微软雅黑" panose="020B0503020204020204" pitchFamily="34" charset="-122"/>
              </a:rPr>
              <a:t>【思考探究一】</a:t>
            </a:r>
          </a:p>
        </p:txBody>
      </p:sp>
      <p:sp>
        <p:nvSpPr>
          <p:cNvPr id="11" name="文本框 10"/>
          <p:cNvSpPr txBox="1"/>
          <p:nvPr/>
        </p:nvSpPr>
        <p:spPr>
          <a:xfrm>
            <a:off x="3004185" y="1412875"/>
            <a:ext cx="8755380" cy="829945"/>
          </a:xfrm>
          <a:prstGeom prst="rect">
            <a:avLst/>
          </a:prstGeom>
          <a:noFill/>
        </p:spPr>
        <p:txBody>
          <a:bodyPr wrap="square" rtlCol="0">
            <a:spAutoFit/>
          </a:bodyPr>
          <a:lstStyle/>
          <a:p>
            <a:r>
              <a:rPr lang="zh-CN" altLang="en-US"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结合所学知识，分析与</a:t>
            </a:r>
            <a:r>
              <a:rPr lang="en-US" altLang="zh-CN"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15—17</a:t>
            </a:r>
            <a:r>
              <a:rPr lang="zh-CN" altLang="en-US"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世纪的殖民扩张相比，</a:t>
            </a:r>
            <a:r>
              <a:rPr lang="en-US" altLang="zh-CN"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18</a:t>
            </a:r>
            <a:r>
              <a:rPr lang="zh-CN" altLang="en-US"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世纪以后的殖民扩张有什么特点？</a:t>
            </a:r>
          </a:p>
        </p:txBody>
      </p:sp>
      <p:sp>
        <p:nvSpPr>
          <p:cNvPr id="19" name="文本框 18"/>
          <p:cNvSpPr txBox="1"/>
          <p:nvPr/>
        </p:nvSpPr>
        <p:spPr>
          <a:xfrm>
            <a:off x="1757680" y="2465705"/>
            <a:ext cx="8676640" cy="1198880"/>
          </a:xfrm>
          <a:prstGeom prst="rect">
            <a:avLst/>
          </a:prstGeom>
          <a:noFill/>
          <a:ln>
            <a:solidFill>
              <a:sysClr val="windowText" lastClr="000000"/>
            </a:solidFill>
          </a:ln>
        </p:spPr>
        <p:txBody>
          <a:bodyPr wrap="square" rtlCol="0">
            <a:spAutoFit/>
          </a:bodyPr>
          <a:lstStyle/>
          <a:p>
            <a:pPr algn="just"/>
            <a:r>
              <a:rPr lang="en-US" altLang="zh-CN" sz="2400">
                <a:latin typeface="微软雅黑" panose="020B0503020204020204" pitchFamily="34" charset="-122"/>
                <a:ea typeface="微软雅黑" panose="020B0503020204020204" pitchFamily="34" charset="-122"/>
                <a:cs typeface="微软雅黑" panose="020B0503020204020204" pitchFamily="34" charset="-122"/>
              </a:rPr>
              <a:t>15——17</a:t>
            </a:r>
            <a:r>
              <a:rPr lang="zh-CN" altLang="en-US" sz="2400">
                <a:latin typeface="微软雅黑" panose="020B0503020204020204" pitchFamily="34" charset="-122"/>
                <a:ea typeface="微软雅黑" panose="020B0503020204020204" pitchFamily="34" charset="-122"/>
                <a:cs typeface="微软雅黑" panose="020B0503020204020204" pitchFamily="34" charset="-122"/>
              </a:rPr>
              <a:t>世纪是重商主义时期，西方列强的实力有限，没有能力占领广阔的殖民地，所有一般都是在交通要道建立殖民据点，控制航线，攫取商业利润。</a:t>
            </a:r>
          </a:p>
        </p:txBody>
      </p:sp>
      <p:sp>
        <p:nvSpPr>
          <p:cNvPr id="20" name="文本框 19"/>
          <p:cNvSpPr txBox="1"/>
          <p:nvPr/>
        </p:nvSpPr>
        <p:spPr>
          <a:xfrm>
            <a:off x="1757680" y="3935730"/>
            <a:ext cx="8676640" cy="1568450"/>
          </a:xfrm>
          <a:prstGeom prst="rect">
            <a:avLst/>
          </a:prstGeom>
          <a:noFill/>
          <a:ln>
            <a:solidFill>
              <a:sysClr val="windowText" lastClr="000000"/>
            </a:solidFill>
          </a:ln>
        </p:spPr>
        <p:txBody>
          <a:bodyPr wrap="square" rtlCol="0">
            <a:spAutoFit/>
          </a:bodyPr>
          <a:lstStyle/>
          <a:p>
            <a:pPr algn="just"/>
            <a:r>
              <a:rPr lang="zh-CN" altLang="en-US" sz="2400">
                <a:latin typeface="微软雅黑" panose="020B0503020204020204" pitchFamily="34" charset="-122"/>
                <a:ea typeface="微软雅黑" panose="020B0503020204020204" pitchFamily="34" charset="-122"/>
                <a:cs typeface="微软雅黑" panose="020B0503020204020204" pitchFamily="34" charset="-122"/>
              </a:rPr>
              <a:t>而</a:t>
            </a:r>
            <a:r>
              <a:rPr lang="en-US" altLang="zh-CN" sz="2400">
                <a:latin typeface="微软雅黑" panose="020B0503020204020204" pitchFamily="34" charset="-122"/>
                <a:ea typeface="微软雅黑" panose="020B0503020204020204" pitchFamily="34" charset="-122"/>
                <a:cs typeface="微软雅黑" panose="020B0503020204020204" pitchFamily="34" charset="-122"/>
              </a:rPr>
              <a:t>18</a:t>
            </a:r>
            <a:r>
              <a:rPr lang="zh-CN" altLang="en-US" sz="2400">
                <a:latin typeface="微软雅黑" panose="020B0503020204020204" pitchFamily="34" charset="-122"/>
                <a:ea typeface="微软雅黑" panose="020B0503020204020204" pitchFamily="34" charset="-122"/>
                <a:cs typeface="微软雅黑" panose="020B0503020204020204" pitchFamily="34" charset="-122"/>
              </a:rPr>
              <a:t>世纪以后，随着工业革命的开展，西方资本主义列强实力大增，它们对市场和原材料的需求驱使它们进一步扩大殖民地，到</a:t>
            </a:r>
            <a:r>
              <a:rPr lang="en-US" altLang="zh-CN" sz="2400">
                <a:latin typeface="微软雅黑" panose="020B0503020204020204" pitchFamily="34" charset="-122"/>
                <a:ea typeface="微软雅黑" panose="020B0503020204020204" pitchFamily="34" charset="-122"/>
                <a:cs typeface="微软雅黑" panose="020B0503020204020204" pitchFamily="34" charset="-122"/>
              </a:rPr>
              <a:t>19</a:t>
            </a:r>
            <a:r>
              <a:rPr lang="zh-CN" altLang="en-US" sz="2400">
                <a:latin typeface="微软雅黑" panose="020B0503020204020204" pitchFamily="34" charset="-122"/>
                <a:ea typeface="微软雅黑" panose="020B0503020204020204" pitchFamily="34" charset="-122"/>
                <a:cs typeface="微软雅黑" panose="020B0503020204020204" pitchFamily="34" charset="-122"/>
              </a:rPr>
              <a:t>世纪中期以后，殖民的能力与欲望进一步扩大，中国等亚洲封建国家都变成了殖民地和半殖民地。</a:t>
            </a:r>
          </a:p>
        </p:txBody>
      </p:sp>
      <p:sp>
        <p:nvSpPr>
          <p:cNvPr id="21" name="文本框 20"/>
          <p:cNvSpPr txBox="1"/>
          <p:nvPr/>
        </p:nvSpPr>
        <p:spPr>
          <a:xfrm>
            <a:off x="1077595" y="5930265"/>
            <a:ext cx="10354945" cy="521970"/>
          </a:xfrm>
          <a:prstGeom prst="rect">
            <a:avLst/>
          </a:prstGeom>
          <a:noFill/>
        </p:spPr>
        <p:txBody>
          <a:bodyPr wrap="square" rtlCol="0">
            <a:spAutoFit/>
          </a:bodyPr>
          <a:lstStyle/>
          <a:p>
            <a:pPr algn="ctr"/>
            <a:r>
              <a:rPr lang="zh-CN" altLang="en-US" sz="2800" b="1">
                <a:latin typeface="微软雅黑" panose="020B0503020204020204" pitchFamily="34" charset="-122"/>
                <a:ea typeface="微软雅黑" panose="020B0503020204020204" pitchFamily="34" charset="-122"/>
              </a:rPr>
              <a:t>这种特点，与西方殖民国家的政治经济发展程度密切相关。</a:t>
            </a:r>
          </a:p>
        </p:txBody>
      </p:sp>
    </p:spTree>
  </p:cSld>
  <p:clrMapOvr>
    <a:masterClrMapping/>
  </p:clrMapOvr>
  <mc:AlternateContent xmlns:mc="http://schemas.openxmlformats.org/markup-compatibility/2006">
    <mc:Choice xmlns:p14="http://schemas.microsoft.com/office/powerpoint/2010/main" xmlns:p15="http://schemas.microsoft.com/office/powerpoint/2012/main" xmlns="" Requires="p14">
      <p:transition spd="slow" p14:dur="125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linds(horizontal)">
                                      <p:cBhvr>
                                        <p:cTn id="13" dur="500"/>
                                        <p:tgtEl>
                                          <p:spTgt spid="20"/>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blinds(horizontal)">
                                      <p:cBhvr>
                                        <p:cTn id="1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1" animBg="1"/>
      <p:bldP spid="21" grpId="2"/>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nvSpPr>
        <p:spPr>
          <a:xfrm>
            <a:off x="1077595" y="173355"/>
            <a:ext cx="9867265" cy="758190"/>
          </a:xfrm>
          <a:prstGeom prst="rect">
            <a:avLst/>
          </a:prstGeom>
        </p:spPr>
        <p:txBody>
          <a:bodyPr vert="horz" lIns="91440" tIns="45720" rIns="91440" bIns="45720" rtlCol="0" anchor="ct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r>
              <a:rPr lang="zh-CN" altLang="en-US" sz="2400" b="1">
                <a:latin typeface="微软雅黑" panose="020B0503020204020204" pitchFamily="34" charset="-122"/>
                <a:ea typeface="微软雅黑" panose="020B0503020204020204" pitchFamily="34" charset="-122"/>
              </a:rPr>
              <a:t>亚洲沦为殖民地半殖民地</a:t>
            </a:r>
          </a:p>
        </p:txBody>
      </p:sp>
      <p:sp>
        <p:nvSpPr>
          <p:cNvPr id="2" name="文本框 1"/>
          <p:cNvSpPr txBox="1"/>
          <p:nvPr/>
        </p:nvSpPr>
        <p:spPr>
          <a:xfrm>
            <a:off x="553720" y="1311275"/>
            <a:ext cx="2563495" cy="521970"/>
          </a:xfrm>
          <a:prstGeom prst="rect">
            <a:avLst/>
          </a:prstGeom>
          <a:noFill/>
        </p:spPr>
        <p:txBody>
          <a:bodyPr wrap="square" rtlCol="0">
            <a:spAutoFit/>
          </a:bodyPr>
          <a:lstStyle/>
          <a:p>
            <a:r>
              <a:rPr lang="zh-CN" altLang="en-US" sz="2800">
                <a:latin typeface="微软雅黑" panose="020B0503020204020204" pitchFamily="34" charset="-122"/>
                <a:ea typeface="微软雅黑" panose="020B0503020204020204" pitchFamily="34" charset="-122"/>
              </a:rPr>
              <a:t>【思考探究二】</a:t>
            </a:r>
          </a:p>
        </p:txBody>
      </p:sp>
      <p:sp>
        <p:nvSpPr>
          <p:cNvPr id="3" name="文本框 2"/>
          <p:cNvSpPr txBox="1"/>
          <p:nvPr/>
        </p:nvSpPr>
        <p:spPr>
          <a:xfrm>
            <a:off x="3117215" y="1341755"/>
            <a:ext cx="8422640" cy="460375"/>
          </a:xfrm>
          <a:prstGeom prst="rect">
            <a:avLst/>
          </a:prstGeom>
          <a:noFill/>
        </p:spPr>
        <p:txBody>
          <a:bodyPr wrap="square" rtlCol="0">
            <a:spAutoFit/>
          </a:bodyPr>
          <a:lstStyle/>
          <a:p>
            <a:r>
              <a:rPr lang="zh-CN" altLang="en-US" sz="2400">
                <a:solidFill>
                  <a:sysClr val="windowText" lastClr="000000"/>
                </a:solidFill>
                <a:latin typeface="微软雅黑" panose="020B0503020204020204" pitchFamily="34" charset="-122"/>
                <a:ea typeface="微软雅黑" panose="020B0503020204020204" pitchFamily="34" charset="-122"/>
              </a:rPr>
              <a:t>以亚洲为例，西方国家殖民扩张的方式有何变化？</a:t>
            </a:r>
          </a:p>
        </p:txBody>
      </p:sp>
      <p:sp>
        <p:nvSpPr>
          <p:cNvPr id="8" name="矩形 7"/>
          <p:cNvSpPr/>
          <p:nvPr/>
        </p:nvSpPr>
        <p:spPr>
          <a:xfrm>
            <a:off x="335281" y="2012345"/>
            <a:ext cx="11521438" cy="1322070"/>
          </a:xfrm>
          <a:prstGeom prst="rect">
            <a:avLst/>
          </a:prstGeom>
          <a:ln w="12700" cmpd="sng">
            <a:solidFill>
              <a:schemeClr val="tx1"/>
            </a:solidFill>
            <a:prstDash val="solid"/>
          </a:ln>
        </p:spPr>
        <p:txBody>
          <a:bodyPr wrap="square">
            <a:spAutoFit/>
          </a:bodyPr>
          <a:lstStyle/>
          <a:p>
            <a:pPr algn="just" fontAlgn="auto">
              <a:spcBef>
                <a:spcPts val="600"/>
              </a:spcBef>
            </a:pPr>
            <a:r>
              <a:rPr lang="zh-CN" altLang="en-US" sz="2000" kern="100">
                <a:solidFill>
                  <a:srgbClr val="221E1F"/>
                </a:solidFill>
                <a:latin typeface="微软雅黑" panose="020B0503020204020204" pitchFamily="34" charset="-122"/>
                <a:ea typeface="微软雅黑" panose="020B0503020204020204" pitchFamily="34" charset="-122"/>
                <a:cs typeface="微软雅黑" panose="020B0503020204020204" pitchFamily="34" charset="-122"/>
              </a:rPr>
              <a:t>材料一：</a:t>
            </a:r>
            <a:r>
              <a:rPr lang="ru-RU" altLang="zh-CN" sz="2000" kern="100">
                <a:latin typeface="微软雅黑" panose="020B0503020204020204" pitchFamily="34" charset="-122"/>
                <a:ea typeface="微软雅黑" panose="020B0503020204020204" pitchFamily="34" charset="-122"/>
                <a:cs typeface="微软雅黑" panose="020B0503020204020204" pitchFamily="34" charset="-122"/>
              </a:rPr>
              <a:t>18</a:t>
            </a:r>
            <a:r>
              <a:rPr lang="zh-CN" altLang="zh-CN" sz="2000" kern="100">
                <a:latin typeface="微软雅黑" panose="020B0503020204020204" pitchFamily="34" charset="-122"/>
                <a:ea typeface="微软雅黑" panose="020B0503020204020204" pitchFamily="34" charset="-122"/>
                <a:cs typeface="微软雅黑" panose="020B0503020204020204" pitchFamily="34" charset="-122"/>
              </a:rPr>
              <a:t>世纪中后期，英国</a:t>
            </a:r>
            <a:r>
              <a:rPr lang="zh-CN" altLang="en-US" sz="2000" kern="100">
                <a:latin typeface="微软雅黑" panose="020B0503020204020204" pitchFamily="34" charset="-122"/>
                <a:ea typeface="微软雅黑" panose="020B0503020204020204" pitchFamily="34" charset="-122"/>
                <a:cs typeface="微软雅黑" panose="020B0503020204020204" pitchFamily="34" charset="-122"/>
              </a:rPr>
              <a:t>加紧了对印度的侵略，蚕食土地，</a:t>
            </a:r>
            <a:r>
              <a:rPr lang="zh-CN" altLang="en-US" sz="2000" kern="10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抢掠财富，扩大殖民地</a:t>
            </a:r>
            <a:r>
              <a:rPr lang="en-US" altLang="zh-CN" sz="2000" kern="10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......1757</a:t>
            </a:r>
            <a:r>
              <a:rPr lang="zh-CN" altLang="en-US" sz="2000" kern="10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年，克莱武指挥英国殖民军队侵占了孟加拉，放手让部下抢劫，他自己一人就从当地土王的金库中抢夺了价值</a:t>
            </a:r>
            <a:r>
              <a:rPr lang="en-US" altLang="zh-CN" sz="2000" kern="10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23</a:t>
            </a:r>
            <a:r>
              <a:rPr lang="zh-CN" altLang="en-US" sz="2000" kern="10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万英镑的金银财宝。</a:t>
            </a:r>
            <a:r>
              <a:rPr lang="en-US" altLang="zh-CN" sz="2000" kern="10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000" kern="10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英国议会因克莱武“对国家作出巨大的贡献”对他予以表彰。据统计，</a:t>
            </a:r>
            <a:r>
              <a:rPr lang="en-US" altLang="zh-CN" sz="2000" kern="10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1757—1815</a:t>
            </a:r>
            <a:r>
              <a:rPr lang="zh-CN" altLang="en-US" sz="2000" kern="10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年间，英国从印度攫取的财富不下</a:t>
            </a:r>
            <a:r>
              <a:rPr lang="en-US" altLang="zh-CN" sz="2000" kern="10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10</a:t>
            </a:r>
            <a:r>
              <a:rPr lang="zh-CN" altLang="en-US" sz="2000" kern="10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亿英镑。</a:t>
            </a:r>
            <a:r>
              <a:rPr lang="en-US" altLang="zh-CN" sz="2000" kern="10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kern="10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000" kern="100">
                <a:latin typeface="微软雅黑" panose="020B0503020204020204" pitchFamily="34" charset="-122"/>
                <a:ea typeface="微软雅黑" panose="020B0503020204020204" pitchFamily="34" charset="-122"/>
                <a:cs typeface="微软雅黑" panose="020B0503020204020204" pitchFamily="34" charset="-122"/>
              </a:rPr>
              <a:t>中外历史纲要（下）》第</a:t>
            </a:r>
            <a:r>
              <a:rPr lang="en-US" altLang="zh-CN" sz="2000" kern="100">
                <a:latin typeface="微软雅黑" panose="020B0503020204020204" pitchFamily="34" charset="-122"/>
                <a:ea typeface="微软雅黑" panose="020B0503020204020204" pitchFamily="34" charset="-122"/>
                <a:cs typeface="微软雅黑" panose="020B0503020204020204" pitchFamily="34" charset="-122"/>
              </a:rPr>
              <a:t>71</a:t>
            </a:r>
            <a:r>
              <a:rPr lang="zh-CN" altLang="en-US" sz="2000" kern="100">
                <a:latin typeface="微软雅黑" panose="020B0503020204020204" pitchFamily="34" charset="-122"/>
                <a:ea typeface="微软雅黑" panose="020B0503020204020204" pitchFamily="34" charset="-122"/>
                <a:cs typeface="微软雅黑" panose="020B0503020204020204" pitchFamily="34" charset="-122"/>
              </a:rPr>
              <a:t>页</a:t>
            </a:r>
          </a:p>
        </p:txBody>
      </p:sp>
      <p:sp>
        <p:nvSpPr>
          <p:cNvPr id="17" name="矩形 16"/>
          <p:cNvSpPr/>
          <p:nvPr/>
        </p:nvSpPr>
        <p:spPr>
          <a:xfrm>
            <a:off x="335281" y="3486693"/>
            <a:ext cx="11521438" cy="1076325"/>
          </a:xfrm>
          <a:prstGeom prst="rect">
            <a:avLst/>
          </a:prstGeom>
          <a:ln>
            <a:solidFill>
              <a:sysClr val="windowText" lastClr="000000"/>
            </a:solidFill>
          </a:ln>
        </p:spPr>
        <p:txBody>
          <a:bodyPr wrap="square">
            <a:spAutoFit/>
          </a:bodyPr>
          <a:lstStyle/>
          <a:p>
            <a:pPr algn="just"/>
            <a:r>
              <a:rPr lang="zh-CN" altLang="en-US" sz="2000">
                <a:latin typeface="微软雅黑" panose="020B0503020204020204" pitchFamily="34" charset="-122"/>
                <a:ea typeface="微软雅黑" panose="020B0503020204020204" pitchFamily="34" charset="-122"/>
                <a:cs typeface="微软雅黑" panose="020B0503020204020204" pitchFamily="34" charset="-122"/>
              </a:rPr>
              <a:t>材料二：</a:t>
            </a:r>
            <a:r>
              <a:rPr lang="en-US" altLang="zh-CN" sz="20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农村村社赖以存在的基础</a:t>
            </a:r>
            <a:r>
              <a:rPr lang="en-US" altLang="zh-CN" sz="200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0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农业和手工业</a:t>
            </a:r>
            <a:r>
              <a:rPr lang="en-US" altLang="zh-CN" sz="20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0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两大支柱被摧毁</a:t>
            </a:r>
            <a:r>
              <a:rPr lang="en-US" altLang="zh-CN" sz="20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0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到</a:t>
            </a:r>
            <a:r>
              <a:rPr lang="en-US" altLang="zh-CN" sz="20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19</a:t>
            </a:r>
            <a:r>
              <a:rPr lang="zh-CN" altLang="en-US" sz="20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世纪中叶农村村社基本上瓦解了，英国价格低廉的工业产品很快占领了印度市场，传统的手工业部门被冲垮，印度也由棉纺织品的输出国变为输入国。                          </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马克思《不列颠在印度的统治》</a:t>
            </a:r>
            <a:r>
              <a:rPr lang="en-US" altLang="zh-CN" sz="2400" b="1">
                <a:latin typeface="楷体" panose="02010609060101010101" charset="-122"/>
                <a:ea typeface="楷体" panose="02010609060101010101" charset="-122"/>
              </a:rPr>
              <a:t> </a:t>
            </a:r>
            <a:endParaRPr lang="zh-CN" altLang="en-US" sz="2400" b="1">
              <a:latin typeface="楷体" panose="02010609060101010101" charset="-122"/>
              <a:ea typeface="楷体" panose="02010609060101010101" charset="-122"/>
            </a:endParaRPr>
          </a:p>
        </p:txBody>
      </p:sp>
      <p:sp>
        <p:nvSpPr>
          <p:cNvPr id="6" name="矩形 5"/>
          <p:cNvSpPr/>
          <p:nvPr/>
        </p:nvSpPr>
        <p:spPr>
          <a:xfrm>
            <a:off x="335281" y="4716053"/>
            <a:ext cx="11521438" cy="768350"/>
          </a:xfrm>
          <a:prstGeom prst="rect">
            <a:avLst/>
          </a:prstGeom>
          <a:ln>
            <a:solidFill>
              <a:sysClr val="windowText" lastClr="000000"/>
            </a:solidFill>
          </a:ln>
        </p:spPr>
        <p:txBody>
          <a:bodyPr wrap="square">
            <a:spAutoFit/>
          </a:bodyPr>
          <a:lstStyle/>
          <a:p>
            <a:pPr algn="just"/>
            <a:r>
              <a:rPr lang="zh-CN" altLang="en-US" sz="2000">
                <a:latin typeface="微软雅黑" panose="020B0503020204020204" pitchFamily="34" charset="-122"/>
                <a:ea typeface="微软雅黑" panose="020B0503020204020204" pitchFamily="34" charset="-122"/>
                <a:cs typeface="微软雅黑" panose="020B0503020204020204" pitchFamily="34" charset="-122"/>
              </a:rPr>
              <a:t>材料三：</a:t>
            </a:r>
            <a:r>
              <a:rPr lang="en-US" sz="2000">
                <a:latin typeface="微软雅黑" panose="020B0503020204020204" pitchFamily="34" charset="-122"/>
                <a:ea typeface="微软雅黑" panose="020B0503020204020204" pitchFamily="34" charset="-122"/>
                <a:cs typeface="微软雅黑" panose="020B0503020204020204" pitchFamily="34" charset="-122"/>
              </a:rPr>
              <a:t>1894</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年估计约有</a:t>
            </a:r>
            <a:r>
              <a:rPr lang="en-US" altLang="zh-CN" sz="2000">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亿多美元，到</a:t>
            </a:r>
            <a:r>
              <a:rPr lang="en-US" altLang="zh-CN" sz="2000">
                <a:latin typeface="微软雅黑" panose="020B0503020204020204" pitchFamily="34" charset="-122"/>
                <a:ea typeface="微软雅黑" panose="020B0503020204020204" pitchFamily="34" charset="-122"/>
                <a:cs typeface="微软雅黑" panose="020B0503020204020204" pitchFamily="34" charset="-122"/>
              </a:rPr>
              <a:t>1914</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年时已增至</a:t>
            </a:r>
            <a:r>
              <a:rPr lang="en-US" altLang="zh-CN" sz="2000">
                <a:latin typeface="微软雅黑" panose="020B0503020204020204" pitchFamily="34" charset="-122"/>
                <a:ea typeface="微软雅黑" panose="020B0503020204020204" pitchFamily="34" charset="-122"/>
                <a:cs typeface="微软雅黑" panose="020B0503020204020204" pitchFamily="34" charset="-122"/>
              </a:rPr>
              <a:t>9.6</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亿多美元</a:t>
            </a:r>
            <a:r>
              <a:rPr lang="en-US" altLang="zh-CN" sz="20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庚子赔款</a:t>
            </a:r>
            <a:r>
              <a:rPr lang="en-US" altLang="zh-CN" sz="20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有一部分就转化为</a:t>
            </a:r>
            <a:r>
              <a:rPr lang="zh-CN" altLang="en-US" sz="20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帝国主义在中国的企业投资。 </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陈争平《中国近代经济史教材》</a:t>
            </a:r>
            <a:r>
              <a:rPr lang="en-US" altLang="zh-CN" sz="2400" b="1">
                <a:latin typeface="楷体" panose="02010609060101010101" charset="-122"/>
                <a:ea typeface="楷体" panose="02010609060101010101" charset="-122"/>
              </a:rPr>
              <a:t> </a:t>
            </a:r>
            <a:endParaRPr lang="zh-CN" altLang="en-US" sz="2400" b="1">
              <a:latin typeface="楷体" panose="02010609060101010101" charset="-122"/>
              <a:ea typeface="楷体" panose="02010609060101010101" charset="-122"/>
            </a:endParaRPr>
          </a:p>
        </p:txBody>
      </p:sp>
      <p:sp>
        <p:nvSpPr>
          <p:cNvPr id="5" name="文本框 4"/>
          <p:cNvSpPr txBox="1"/>
          <p:nvPr/>
        </p:nvSpPr>
        <p:spPr>
          <a:xfrm>
            <a:off x="1752600" y="5746750"/>
            <a:ext cx="2202815" cy="460375"/>
          </a:xfrm>
          <a:prstGeom prst="rect">
            <a:avLst/>
          </a:prstGeom>
          <a:noFill/>
        </p:spPr>
        <p:txBody>
          <a:bodyPr wrap="square" rtlCol="0">
            <a:spAutoFit/>
          </a:bodyPr>
          <a:lstStyle/>
          <a:p>
            <a:pPr algn="ctr"/>
            <a:r>
              <a:rPr lang="zh-CN" altLang="en-US" sz="2400">
                <a:latin typeface="微软雅黑" panose="020B0503020204020204" pitchFamily="34" charset="-122"/>
                <a:ea typeface="微软雅黑" panose="020B0503020204020204" pitchFamily="34" charset="-122"/>
              </a:rPr>
              <a:t>直接掠夺财富</a:t>
            </a:r>
          </a:p>
        </p:txBody>
      </p:sp>
      <p:sp>
        <p:nvSpPr>
          <p:cNvPr id="12" name="右箭头 11"/>
          <p:cNvSpPr/>
          <p:nvPr/>
        </p:nvSpPr>
        <p:spPr>
          <a:xfrm>
            <a:off x="4197350" y="5791835"/>
            <a:ext cx="803910" cy="370205"/>
          </a:xfrm>
          <a:prstGeom prst="rightArrow">
            <a:avLst/>
          </a:prstGeom>
          <a:noFill/>
          <a:ln>
            <a:solidFill>
              <a:sysClr val="windowText" lastClr="000000"/>
            </a:solidFill>
          </a:ln>
        </p:spPr>
        <p:style>
          <a:lnRef idx="2">
            <a:srgbClr val="5B9BD5">
              <a:shade val="50000"/>
            </a:srgbClr>
          </a:lnRef>
          <a:fillRef idx="1">
            <a:srgbClr val="5B9BD5"/>
          </a:fillRef>
          <a:effectRef idx="0">
            <a:srgbClr val="5B9BD5"/>
          </a:effectRef>
          <a:fontRef idx="minor">
            <a:sysClr val="window" lastClr="FFFFFF"/>
          </a:fontRef>
        </p:style>
        <p:txBody>
          <a:bodyPr rtlCol="0" anchor="ctr"/>
          <a:lstStyle/>
          <a:p>
            <a:pPr algn="ctr"/>
            <a:endParaRPr lang="zh-CN" altLang="en-US"/>
          </a:p>
        </p:txBody>
      </p:sp>
      <p:sp>
        <p:nvSpPr>
          <p:cNvPr id="10" name="文本框 9"/>
          <p:cNvSpPr txBox="1"/>
          <p:nvPr/>
        </p:nvSpPr>
        <p:spPr>
          <a:xfrm>
            <a:off x="5243830" y="5746750"/>
            <a:ext cx="2202815" cy="460375"/>
          </a:xfrm>
          <a:prstGeom prst="rect">
            <a:avLst/>
          </a:prstGeom>
          <a:noFill/>
        </p:spPr>
        <p:txBody>
          <a:bodyPr wrap="square" rtlCol="0">
            <a:spAutoFit/>
          </a:bodyPr>
          <a:lstStyle/>
          <a:p>
            <a:pPr algn="ctr"/>
            <a:r>
              <a:rPr lang="zh-CN" altLang="en-US" sz="2400">
                <a:latin typeface="微软雅黑" panose="020B0503020204020204" pitchFamily="34" charset="-122"/>
                <a:ea typeface="微软雅黑" panose="020B0503020204020204" pitchFamily="34" charset="-122"/>
              </a:rPr>
              <a:t>商品输出为主</a:t>
            </a:r>
          </a:p>
        </p:txBody>
      </p:sp>
      <p:sp>
        <p:nvSpPr>
          <p:cNvPr id="13" name="右箭头 12"/>
          <p:cNvSpPr/>
          <p:nvPr/>
        </p:nvSpPr>
        <p:spPr>
          <a:xfrm>
            <a:off x="7688580" y="5791835"/>
            <a:ext cx="803910" cy="370205"/>
          </a:xfrm>
          <a:prstGeom prst="rightArrow">
            <a:avLst/>
          </a:prstGeom>
          <a:noFill/>
          <a:ln>
            <a:solidFill>
              <a:sysClr val="windowText" lastClr="000000"/>
            </a:solidFill>
          </a:ln>
        </p:spPr>
        <p:style>
          <a:lnRef idx="2">
            <a:srgbClr val="5B9BD5">
              <a:shade val="50000"/>
            </a:srgbClr>
          </a:lnRef>
          <a:fillRef idx="1">
            <a:srgbClr val="5B9BD5"/>
          </a:fillRef>
          <a:effectRef idx="0">
            <a:srgbClr val="5B9BD5"/>
          </a:effectRef>
          <a:fontRef idx="minor">
            <a:sysClr val="window" lastClr="FFFFFF"/>
          </a:fontRef>
        </p:style>
        <p:txBody>
          <a:bodyPr rtlCol="0" anchor="ctr"/>
          <a:lstStyle/>
          <a:p>
            <a:pPr algn="ctr"/>
            <a:endParaRPr lang="zh-CN" altLang="en-US"/>
          </a:p>
        </p:txBody>
      </p:sp>
      <p:sp>
        <p:nvSpPr>
          <p:cNvPr id="9" name="文本框 8"/>
          <p:cNvSpPr txBox="1"/>
          <p:nvPr/>
        </p:nvSpPr>
        <p:spPr>
          <a:xfrm>
            <a:off x="8734425" y="5746750"/>
            <a:ext cx="2129155" cy="460375"/>
          </a:xfrm>
          <a:prstGeom prst="rect">
            <a:avLst/>
          </a:prstGeom>
          <a:noFill/>
        </p:spPr>
        <p:txBody>
          <a:bodyPr wrap="square" rtlCol="0">
            <a:spAutoFit/>
          </a:bodyPr>
          <a:lstStyle/>
          <a:p>
            <a:pPr algn="ctr"/>
            <a:r>
              <a:rPr lang="zh-CN" altLang="en-US" sz="2400">
                <a:latin typeface="微软雅黑" panose="020B0503020204020204" pitchFamily="34" charset="-122"/>
                <a:ea typeface="微软雅黑" panose="020B0503020204020204" pitchFamily="34" charset="-122"/>
              </a:rPr>
              <a:t>资本输出为主</a:t>
            </a:r>
          </a:p>
        </p:txBody>
      </p:sp>
    </p:spTree>
  </p:cSld>
  <p:clrMapOvr>
    <a:masterClrMapping/>
  </p:clrMapOvr>
  <mc:AlternateContent xmlns:mc="http://schemas.openxmlformats.org/markup-compatibility/2006">
    <mc:Choice xmlns:p14="http://schemas.microsoft.com/office/powerpoint/2010/main" xmlns:p15="http://schemas.microsoft.com/office/powerpoint/2012/main" xmlns="" Requires="p14">
      <p:transition spd="slow" p14:dur="125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linds(horizontal)">
                                      <p:cBhvr>
                                        <p:cTn id="13" dur="500"/>
                                        <p:tgtEl>
                                          <p:spTgt spid="12"/>
                                        </p:tgtEl>
                                      </p:cBhvr>
                                    </p:animEffect>
                                  </p:childTnLst>
                                </p:cTn>
                              </p:par>
                              <p:par>
                                <p:cTn id="14" presetID="3" presetClass="entr" presetSubtype="10" fill="hold" grpId="2"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horizontal)">
                                      <p:cBhvr>
                                        <p:cTn id="16" dur="500"/>
                                        <p:tgtEl>
                                          <p:spTgt spid="10"/>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3" presetClass="entr" presetSubtype="10" fill="hold" grpId="3"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par>
                                <p:cTn id="23" presetID="3" presetClass="entr" presetSubtype="10" fill="hold" grpId="4"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linds(horizontal)">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2" grpId="1" animBg="1"/>
      <p:bldP spid="10" grpId="2"/>
      <p:bldP spid="13" grpId="3" animBg="1"/>
      <p:bldP spid="9" grpId="4"/>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8" name="组合 7"/>
          <p:cNvGrpSpPr/>
          <p:nvPr>
            <p:custDataLst>
              <p:tags r:id="rId2"/>
            </p:custDataLst>
          </p:nvPr>
        </p:nvGrpSpPr>
        <p:grpSpPr>
          <a:xfrm>
            <a:off x="0" y="0"/>
            <a:ext cx="12192000" cy="720090"/>
            <a:chOff x="0" y="0"/>
            <a:chExt cx="12192000" cy="720090"/>
          </a:xfrm>
        </p:grpSpPr>
        <p:pic>
          <p:nvPicPr>
            <p:cNvPr id="11" name="图片 10"/>
            <p:cNvPicPr/>
            <p:nvPr>
              <p:custDataLst>
                <p:tags r:id="rId11"/>
              </p:custDataLst>
            </p:nvPr>
          </p:nvPicPr>
          <p:blipFill>
            <a:blip r:embed="rId14" cstate="print"/>
            <a:stretch>
              <a:fillRect/>
            </a:stretch>
          </p:blipFill>
          <p:spPr>
            <a:xfrm>
              <a:off x="0" y="0"/>
              <a:ext cx="720090" cy="720090"/>
            </a:xfrm>
            <a:prstGeom prst="rect">
              <a:avLst/>
            </a:prstGeom>
          </p:spPr>
        </p:pic>
        <p:pic>
          <p:nvPicPr>
            <p:cNvPr id="12" name="图片 11"/>
            <p:cNvPicPr/>
            <p:nvPr>
              <p:custDataLst>
                <p:tags r:id="rId12"/>
              </p:custDataLst>
            </p:nvPr>
          </p:nvPicPr>
          <p:blipFill>
            <a:blip r:embed="rId15" cstate="print"/>
            <a:stretch>
              <a:fillRect/>
            </a:stretch>
          </p:blipFill>
          <p:spPr>
            <a:xfrm>
              <a:off x="11471910" y="0"/>
              <a:ext cx="720090" cy="720090"/>
            </a:xfrm>
            <a:prstGeom prst="rect">
              <a:avLst/>
            </a:prstGeom>
          </p:spPr>
        </p:pic>
      </p:grpSp>
      <p:sp>
        <p:nvSpPr>
          <p:cNvPr id="4" name="矩形 2"/>
          <p:cNvSpPr/>
          <p:nvPr>
            <p:custDataLst>
              <p:tags r:id="rId3"/>
            </p:custDataLst>
          </p:nvPr>
        </p:nvSpPr>
        <p:spPr>
          <a:xfrm>
            <a:off x="1683657" y="1404890"/>
            <a:ext cx="9899943" cy="4048220"/>
          </a:xfrm>
          <a:custGeom>
            <a:avLst/>
            <a:gdLst>
              <a:gd name="connsiteX0" fmla="*/ 0 w 9899943"/>
              <a:gd name="connsiteY0" fmla="*/ 0 h 4048220"/>
              <a:gd name="connsiteX1" fmla="*/ 9899943 w 9899943"/>
              <a:gd name="connsiteY1" fmla="*/ 0 h 4048220"/>
              <a:gd name="connsiteX2" fmla="*/ 9899943 w 9899943"/>
              <a:gd name="connsiteY2" fmla="*/ 4048220 h 4048220"/>
              <a:gd name="connsiteX3" fmla="*/ 0 w 9899943"/>
              <a:gd name="connsiteY3" fmla="*/ 4048220 h 4048220"/>
              <a:gd name="connsiteX4" fmla="*/ 0 w 9899943"/>
              <a:gd name="connsiteY4" fmla="*/ 0 h 4048220"/>
              <a:gd name="connsiteX0-1" fmla="*/ 0 w 9899943"/>
              <a:gd name="connsiteY0-2" fmla="*/ 0 h 4048220"/>
              <a:gd name="connsiteX1-3" fmla="*/ 9899943 w 9899943"/>
              <a:gd name="connsiteY1-4" fmla="*/ 0 h 4048220"/>
              <a:gd name="connsiteX2-5" fmla="*/ 9899943 w 9899943"/>
              <a:gd name="connsiteY2-6" fmla="*/ 4048220 h 4048220"/>
              <a:gd name="connsiteX3-7" fmla="*/ 808083 w 9899943"/>
              <a:gd name="connsiteY3-8" fmla="*/ 4043410 h 4048220"/>
              <a:gd name="connsiteX4-9" fmla="*/ 0 w 9899943"/>
              <a:gd name="connsiteY4-10" fmla="*/ 4048220 h 4048220"/>
              <a:gd name="connsiteX5" fmla="*/ 0 w 9899943"/>
              <a:gd name="connsiteY5" fmla="*/ 0 h 4048220"/>
              <a:gd name="connsiteX0-11" fmla="*/ 0 w 9899943"/>
              <a:gd name="connsiteY0-12" fmla="*/ 0 h 4048220"/>
              <a:gd name="connsiteX1-13" fmla="*/ 9899943 w 9899943"/>
              <a:gd name="connsiteY1-14" fmla="*/ 0 h 4048220"/>
              <a:gd name="connsiteX2-15" fmla="*/ 9899943 w 9899943"/>
              <a:gd name="connsiteY2-16" fmla="*/ 4048220 h 4048220"/>
              <a:gd name="connsiteX3-17" fmla="*/ 1730103 w 9899943"/>
              <a:gd name="connsiteY3-18" fmla="*/ 4043410 h 4048220"/>
              <a:gd name="connsiteX4-19" fmla="*/ 808083 w 9899943"/>
              <a:gd name="connsiteY4-20" fmla="*/ 4043410 h 4048220"/>
              <a:gd name="connsiteX5-21" fmla="*/ 0 w 9899943"/>
              <a:gd name="connsiteY5-22" fmla="*/ 4048220 h 4048220"/>
              <a:gd name="connsiteX6" fmla="*/ 0 w 9899943"/>
              <a:gd name="connsiteY6" fmla="*/ 0 h 4048220"/>
              <a:gd name="connsiteX0-23" fmla="*/ 808083 w 9899943"/>
              <a:gd name="connsiteY0-24" fmla="*/ 4043410 h 4134850"/>
              <a:gd name="connsiteX1-25" fmla="*/ 0 w 9899943"/>
              <a:gd name="connsiteY1-26" fmla="*/ 4048220 h 4134850"/>
              <a:gd name="connsiteX2-27" fmla="*/ 0 w 9899943"/>
              <a:gd name="connsiteY2-28" fmla="*/ 0 h 4134850"/>
              <a:gd name="connsiteX3-29" fmla="*/ 9899943 w 9899943"/>
              <a:gd name="connsiteY3-30" fmla="*/ 0 h 4134850"/>
              <a:gd name="connsiteX4-31" fmla="*/ 9899943 w 9899943"/>
              <a:gd name="connsiteY4-32" fmla="*/ 4048220 h 4134850"/>
              <a:gd name="connsiteX5-33" fmla="*/ 1730103 w 9899943"/>
              <a:gd name="connsiteY5-34" fmla="*/ 4043410 h 4134850"/>
              <a:gd name="connsiteX6-35" fmla="*/ 899523 w 9899943"/>
              <a:gd name="connsiteY6-36" fmla="*/ 4134850 h 4134850"/>
              <a:gd name="connsiteX0-37" fmla="*/ 808083 w 9899943"/>
              <a:gd name="connsiteY0-38" fmla="*/ 4043410 h 4048220"/>
              <a:gd name="connsiteX1-39" fmla="*/ 0 w 9899943"/>
              <a:gd name="connsiteY1-40" fmla="*/ 4048220 h 4048220"/>
              <a:gd name="connsiteX2-41" fmla="*/ 0 w 9899943"/>
              <a:gd name="connsiteY2-42" fmla="*/ 0 h 4048220"/>
              <a:gd name="connsiteX3-43" fmla="*/ 9899943 w 9899943"/>
              <a:gd name="connsiteY3-44" fmla="*/ 0 h 4048220"/>
              <a:gd name="connsiteX4-45" fmla="*/ 9899943 w 9899943"/>
              <a:gd name="connsiteY4-46" fmla="*/ 4048220 h 4048220"/>
              <a:gd name="connsiteX5-47" fmla="*/ 1730103 w 9899943"/>
              <a:gd name="connsiteY5-48" fmla="*/ 4043410 h 40482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9899943" h="4048220">
                <a:moveTo>
                  <a:pt x="808083" y="4043410"/>
                </a:moveTo>
                <a:lnTo>
                  <a:pt x="0" y="4048220"/>
                </a:lnTo>
                <a:lnTo>
                  <a:pt x="0" y="0"/>
                </a:lnTo>
                <a:lnTo>
                  <a:pt x="9899943" y="0"/>
                </a:lnTo>
                <a:lnTo>
                  <a:pt x="9899943" y="4048220"/>
                </a:lnTo>
                <a:lnTo>
                  <a:pt x="1730103" y="4043410"/>
                </a:lnTo>
              </a:path>
            </a:pathLst>
          </a:custGeom>
          <a:noFill/>
          <a:ln w="34925">
            <a:solidFill>
              <a:srgbClr val="FFC2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幼圆" panose="02010509060101010101" pitchFamily="49" charset="-122"/>
              <a:ea typeface="幼圆" panose="02010509060101010101" pitchFamily="49" charset="-122"/>
            </a:endParaRPr>
          </a:p>
        </p:txBody>
      </p:sp>
      <p:sp>
        <p:nvSpPr>
          <p:cNvPr id="17" name="Title 6"/>
          <p:cNvSpPr txBox="1"/>
          <p:nvPr>
            <p:custDataLst>
              <p:tags r:id="rId4"/>
            </p:custDataLst>
          </p:nvPr>
        </p:nvSpPr>
        <p:spPr>
          <a:xfrm>
            <a:off x="2128520" y="2762885"/>
            <a:ext cx="4479290" cy="1332865"/>
          </a:xfrm>
          <a:prstGeom prst="rect">
            <a:avLst/>
          </a:prstGeom>
          <a:noFill/>
          <a:ln w="3175">
            <a:noFill/>
            <a:prstDash val="dash"/>
          </a:ln>
        </p:spPr>
        <p:txBody>
          <a:bodyPr wrap="square" lIns="72000" tIns="36000" rIns="72000" bIns="36000" anchor="ctr" anchorCtr="0">
            <a:no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a:lnSpc>
                <a:spcPct val="100000"/>
              </a:lnSpc>
              <a:spcBef>
                <a:spcPct val="0"/>
              </a:spcBef>
              <a:spcAft>
                <a:spcPct val="0"/>
              </a:spcAft>
              <a:buSzTx/>
              <a:buNone/>
              <a:defRPr/>
            </a:pPr>
            <a:r>
              <a:rPr altLang="zh-CN" sz="4000" b="1" spc="150">
                <a:ln w="3175">
                  <a:noFill/>
                  <a:prstDash val="dash"/>
                </a:ln>
                <a:solidFill>
                  <a:srgbClr val="262626"/>
                </a:solidFill>
                <a:latin typeface="幼圆" panose="02010509060101010101" pitchFamily="49" charset="-122"/>
                <a:ea typeface="幼圆" panose="02010509060101010101" pitchFamily="49" charset="-122"/>
                <a:cs typeface="微软雅黑" panose="020B0503020204020204" pitchFamily="34" charset="-122"/>
              </a:rPr>
              <a:t>PART  03</a:t>
            </a:r>
            <a:endParaRPr lang="zh-CN" altLang="en-US" sz="4000" b="1" spc="150">
              <a:ln w="3175">
                <a:noFill/>
                <a:prstDash val="dash"/>
              </a:ln>
              <a:solidFill>
                <a:srgbClr val="262626"/>
              </a:solidFill>
              <a:latin typeface="幼圆" panose="02010509060101010101" pitchFamily="49" charset="-122"/>
              <a:ea typeface="幼圆" panose="02010509060101010101" pitchFamily="49" charset="-122"/>
              <a:cs typeface="微软雅黑" panose="020B0503020204020204" pitchFamily="34" charset="-122"/>
            </a:endParaRPr>
          </a:p>
          <a:p>
            <a:pPr marL="0" lvl="0" indent="0" algn="l">
              <a:lnSpc>
                <a:spcPct val="100000"/>
              </a:lnSpc>
              <a:spcBef>
                <a:spcPct val="0"/>
              </a:spcBef>
              <a:spcAft>
                <a:spcPct val="0"/>
              </a:spcAft>
              <a:buSzTx/>
              <a:buNone/>
              <a:defRPr/>
            </a:pPr>
            <a:r>
              <a:rPr lang="zh-CN" altLang="en-US" sz="4000" b="1" spc="150">
                <a:ln w="3175">
                  <a:noFill/>
                  <a:prstDash val="dash"/>
                </a:ln>
                <a:solidFill>
                  <a:srgbClr val="262626"/>
                </a:solidFill>
                <a:latin typeface="幼圆" panose="02010509060101010101" pitchFamily="49" charset="-122"/>
                <a:ea typeface="幼圆" panose="02010509060101010101" pitchFamily="49" charset="-122"/>
                <a:cs typeface="微软雅黑" panose="020B0503020204020204" pitchFamily="34" charset="-122"/>
              </a:rPr>
              <a:t>西方列强瓜分非洲</a:t>
            </a:r>
          </a:p>
        </p:txBody>
      </p:sp>
      <p:pic>
        <p:nvPicPr>
          <p:cNvPr id="5" name="图形 3"/>
          <p:cNvPicPr>
            <a:picLocks noChangeAspect="1"/>
          </p:cNvPicPr>
          <p:nvPr>
            <p:custDataLst>
              <p:tags r:id="rId5"/>
            </p:custDataLst>
          </p:nvPr>
        </p:nvPicPr>
        <p:blipFill>
          <a:blip r:embed="rId16" cstate="print"/>
          <a:stretch>
            <a:fillRect/>
          </a:stretch>
        </p:blipFill>
        <p:spPr>
          <a:xfrm>
            <a:off x="608400" y="657955"/>
            <a:ext cx="869950" cy="746935"/>
          </a:xfrm>
          <a:prstGeom prst="rect">
            <a:avLst/>
          </a:prstGeom>
        </p:spPr>
      </p:pic>
      <p:grpSp>
        <p:nvGrpSpPr>
          <p:cNvPr id="9" name="组合 8"/>
          <p:cNvGrpSpPr/>
          <p:nvPr>
            <p:custDataLst>
              <p:tags r:id="rId6"/>
            </p:custDataLst>
          </p:nvPr>
        </p:nvGrpSpPr>
        <p:grpSpPr>
          <a:xfrm>
            <a:off x="2640081" y="5085510"/>
            <a:ext cx="632869" cy="632869"/>
            <a:chOff x="2649606" y="4971210"/>
            <a:chExt cx="632869" cy="632869"/>
          </a:xfrm>
        </p:grpSpPr>
        <p:sp>
          <p:nvSpPr>
            <p:cNvPr id="7" name="Oval 5"/>
            <p:cNvSpPr/>
            <p:nvPr>
              <p:custDataLst>
                <p:tags r:id="rId9"/>
              </p:custDataLst>
            </p:nvPr>
          </p:nvSpPr>
          <p:spPr>
            <a:xfrm>
              <a:off x="2649606" y="4971210"/>
              <a:ext cx="632869" cy="632869"/>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900" b="0" i="0" u="none" strike="noStrike" kern="1200" cap="none" spc="0" normalizeH="0" baseline="0" noProof="0">
                <a:ln>
                  <a:noFill/>
                </a:ln>
                <a:solidFill>
                  <a:prstClr val="white"/>
                </a:solidFill>
                <a:effectLst/>
                <a:uLnTx/>
                <a:uFillTx/>
                <a:latin typeface="幼圆" panose="02010509060101010101" pitchFamily="49" charset="-122"/>
                <a:ea typeface="幼圆" panose="02010509060101010101" pitchFamily="49" charset="-122"/>
                <a:cs typeface="+mj-lt"/>
              </a:endParaRPr>
            </a:p>
          </p:txBody>
        </p:sp>
        <p:sp>
          <p:nvSpPr>
            <p:cNvPr id="10" name="文本框 9"/>
            <p:cNvSpPr txBox="1"/>
            <p:nvPr>
              <p:custDataLst>
                <p:tags r:id="rId10"/>
              </p:custDataLst>
            </p:nvPr>
          </p:nvSpPr>
          <p:spPr>
            <a:xfrm>
              <a:off x="2649810" y="5161186"/>
              <a:ext cx="632460" cy="306705"/>
            </a:xfrm>
            <a:prstGeom prst="rect">
              <a:avLst/>
            </a:prstGeom>
            <a:noFill/>
          </p:spPr>
          <p:txBody>
            <a:bodyPr wrap="square" rtlCol="0">
              <a:noAutofit/>
            </a:bodyPr>
            <a:lstStyle/>
            <a:p>
              <a:pPr algn="ctr"/>
              <a:r>
                <a:rPr lang="en-US" altLang="zh-CN" sz="1400">
                  <a:solidFill>
                    <a:srgbClr val="FFFFFF"/>
                  </a:solidFill>
                  <a:uFillTx/>
                  <a:latin typeface="幼圆" panose="02010509060101010101" pitchFamily="49" charset="-122"/>
                  <a:ea typeface="幼圆" panose="02010509060101010101" pitchFamily="49" charset="-122"/>
                </a:rPr>
                <a:t>WPS</a:t>
              </a:r>
            </a:p>
          </p:txBody>
        </p:sp>
      </p:grpSp>
      <p:sp>
        <p:nvSpPr>
          <p:cNvPr id="16" name="矩形 15"/>
          <p:cNvSpPr/>
          <p:nvPr>
            <p:custDataLst>
              <p:tags r:id="rId7"/>
            </p:custDataLst>
          </p:nvPr>
        </p:nvSpPr>
        <p:spPr>
          <a:xfrm>
            <a:off x="6453073" y="606941"/>
            <a:ext cx="4604880" cy="5641200"/>
          </a:xfrm>
          <a:prstGeom prst="rect">
            <a:avLst/>
          </a:prstGeom>
          <a:solidFill>
            <a:srgbClr val="FFFFFF"/>
          </a:solidFill>
          <a:ln>
            <a:noFill/>
          </a:ln>
          <a:effectLst>
            <a:outerShdw blurRad="127000" dist="38100" dir="5400000" algn="t" rotWithShape="0">
              <a:srgbClr val="0D0D0D">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sz="1600" b="1">
              <a:solidFill>
                <a:srgbClr val="FFFFFF"/>
              </a:solidFill>
              <a:latin typeface="幼圆" panose="02010509060101010101" pitchFamily="49" charset="-122"/>
              <a:ea typeface="幼圆" panose="02010509060101010101" pitchFamily="49" charset="-122"/>
            </a:endParaRPr>
          </a:p>
        </p:txBody>
      </p:sp>
      <p:pic>
        <p:nvPicPr>
          <p:cNvPr id="6" name="图片 5"/>
          <p:cNvPicPr>
            <a:picLocks noChangeAspect="1"/>
          </p:cNvPicPr>
          <p:nvPr>
            <p:custDataLst>
              <p:tags r:id="rId8"/>
            </p:custDataLst>
          </p:nvPr>
        </p:nvPicPr>
        <p:blipFill>
          <a:blip r:embed="rId17" cstate="print"/>
          <a:srcRect t="12920" b="12920"/>
          <a:stretch>
            <a:fillRect/>
          </a:stretch>
        </p:blipFill>
        <p:spPr>
          <a:xfrm>
            <a:off x="6608529" y="757449"/>
            <a:ext cx="4303172" cy="5339491"/>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xmlns:p15="http://schemas.microsoft.com/office/powerpoint/2012/main" xmlns="" Requires="p14">
      <p:transition spd="slow" p14:dur="1600"/>
    </mc:Choice>
    <mc:Fallback>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 28"/>
          <p:cNvPicPr>
            <a:picLocks noChangeAspect="1"/>
          </p:cNvPicPr>
          <p:nvPr/>
        </p:nvPicPr>
        <p:blipFill>
          <a:blip r:embed="rId3" cstate="print"/>
          <a:stretch>
            <a:fillRect/>
          </a:stretch>
        </p:blipFill>
        <p:spPr>
          <a:xfrm>
            <a:off x="1404620" y="1379855"/>
            <a:ext cx="3810635" cy="2535555"/>
          </a:xfrm>
          <a:prstGeom prst="roundRect">
            <a:avLst/>
          </a:prstGeom>
        </p:spPr>
      </p:pic>
      <p:pic>
        <p:nvPicPr>
          <p:cNvPr id="30" name="图片 29"/>
          <p:cNvPicPr>
            <a:picLocks noChangeAspect="1"/>
          </p:cNvPicPr>
          <p:nvPr/>
        </p:nvPicPr>
        <p:blipFill>
          <a:blip r:embed="rId4" cstate="print"/>
          <a:stretch>
            <a:fillRect/>
          </a:stretch>
        </p:blipFill>
        <p:spPr>
          <a:xfrm>
            <a:off x="6916420" y="1379855"/>
            <a:ext cx="4085590" cy="2534920"/>
          </a:xfrm>
          <a:prstGeom prst="roundRect">
            <a:avLst/>
          </a:prstGeom>
        </p:spPr>
      </p:pic>
      <p:sp>
        <p:nvSpPr>
          <p:cNvPr id="31" name="文本框 30"/>
          <p:cNvSpPr txBox="1"/>
          <p:nvPr/>
        </p:nvSpPr>
        <p:spPr>
          <a:xfrm>
            <a:off x="2352675" y="3915410"/>
            <a:ext cx="1915160" cy="368300"/>
          </a:xfrm>
          <a:prstGeom prst="rect">
            <a:avLst/>
          </a:prstGeom>
          <a:noFill/>
        </p:spPr>
        <p:txBody>
          <a:bodyPr wrap="square" rtlCol="0">
            <a:spAutoFit/>
          </a:bodyPr>
          <a:lstStyle/>
          <a:p>
            <a:pPr marL="285750" indent="-285750">
              <a:buFont typeface="Wingdings"/>
              <a:buChar char="Ø"/>
            </a:pPr>
            <a:r>
              <a:rPr lang="zh-CN" altLang="en-US">
                <a:latin typeface="微软雅黑" panose="020B0503020204020204" pitchFamily="34" charset="-122"/>
                <a:ea typeface="微软雅黑" panose="020B0503020204020204" pitchFamily="34" charset="-122"/>
              </a:rPr>
              <a:t>新航路的开辟</a:t>
            </a:r>
          </a:p>
        </p:txBody>
      </p:sp>
      <p:sp>
        <p:nvSpPr>
          <p:cNvPr id="32" name="文本框 31"/>
          <p:cNvSpPr txBox="1"/>
          <p:nvPr/>
        </p:nvSpPr>
        <p:spPr>
          <a:xfrm>
            <a:off x="7642860" y="3914775"/>
            <a:ext cx="2632710" cy="368300"/>
          </a:xfrm>
          <a:prstGeom prst="rect">
            <a:avLst/>
          </a:prstGeom>
          <a:noFill/>
        </p:spPr>
        <p:txBody>
          <a:bodyPr wrap="square" rtlCol="0">
            <a:spAutoFit/>
          </a:bodyPr>
          <a:lstStyle/>
          <a:p>
            <a:pPr marL="285750" indent="-285750">
              <a:buFont typeface="Wingdings"/>
              <a:buChar char="Ø"/>
            </a:pPr>
            <a:r>
              <a:rPr lang="zh-CN" altLang="en-US">
                <a:latin typeface="微软雅黑" panose="020B0503020204020204" pitchFamily="34" charset="-122"/>
                <a:ea typeface="微软雅黑" panose="020B0503020204020204" pitchFamily="34" charset="-122"/>
              </a:rPr>
              <a:t>西、葡早期殖民活动</a:t>
            </a:r>
          </a:p>
        </p:txBody>
      </p:sp>
      <p:graphicFrame>
        <p:nvGraphicFramePr>
          <p:cNvPr id="33" name="表格 32"/>
          <p:cNvGraphicFramePr>
            <a:graphicFrameLocks noGrp="1"/>
          </p:cNvGraphicFramePr>
          <p:nvPr>
            <p:custDataLst>
              <p:tags r:id="rId1"/>
            </p:custDataLst>
          </p:nvPr>
        </p:nvGraphicFramePr>
        <p:xfrm>
          <a:off x="457200" y="4378228"/>
          <a:ext cx="10772140" cy="2216150"/>
        </p:xfrm>
        <a:graphic>
          <a:graphicData uri="http://schemas.openxmlformats.org/drawingml/2006/table">
            <a:tbl>
              <a:tblPr firstRow="1" bandRow="1">
                <a:effectLst/>
                <a:tableStyleId>{5940675A-B579-460E-94D1-54222C63F5DA}</a:tableStyleId>
              </a:tblPr>
              <a:tblGrid>
                <a:gridCol w="1657350"/>
                <a:gridCol w="2042795"/>
                <a:gridCol w="5219065"/>
                <a:gridCol w="1852930"/>
              </a:tblGrid>
              <a:tr h="797560">
                <a:tc>
                  <a:txBody>
                    <a:bodyPr/>
                    <a:lstStyle/>
                    <a:p>
                      <a:pPr indent="0" algn="ctr">
                        <a:lnSpc>
                          <a:spcPct val="120000"/>
                        </a:lnSpc>
                        <a:spcBef>
                          <a:spcPct val="0"/>
                        </a:spcBef>
                        <a:spcAft>
                          <a:spcPct val="0"/>
                        </a:spcAft>
                        <a:buNone/>
                      </a:pPr>
                      <a:r>
                        <a:rPr lang="zh-CN" altLang="en-US" sz="2000" b="1" spc="130">
                          <a:solidFill>
                            <a:srgbClr val="646464"/>
                          </a:solidFill>
                          <a:latin typeface="微软雅黑" panose="020B0503020204020204" pitchFamily="34" charset="-122"/>
                          <a:ea typeface="微软雅黑" panose="020B0503020204020204" pitchFamily="34" charset="-122"/>
                        </a:rPr>
                        <a:t>背景</a:t>
                      </a:r>
                    </a:p>
                  </a:txBody>
                  <a:tcPr marL="317500" marR="317500" marT="215900" marB="21590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2000" b="1" spc="130">
                          <a:solidFill>
                            <a:srgbClr val="646464"/>
                          </a:solidFill>
                          <a:latin typeface="微软雅黑" panose="020B0503020204020204" pitchFamily="34" charset="-122"/>
                          <a:ea typeface="微软雅黑" panose="020B0503020204020204" pitchFamily="34" charset="-122"/>
                        </a:rPr>
                        <a:t>时间</a:t>
                      </a:r>
                    </a:p>
                  </a:txBody>
                  <a:tcPr marL="317500" marR="317500" marT="215900" marB="21590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2000" b="1" spc="130">
                          <a:solidFill>
                            <a:srgbClr val="646464"/>
                          </a:solidFill>
                          <a:latin typeface="微软雅黑" panose="020B0503020204020204" pitchFamily="34" charset="-122"/>
                          <a:ea typeface="微软雅黑" panose="020B0503020204020204" pitchFamily="34" charset="-122"/>
                        </a:rPr>
                        <a:t>侵略活动</a:t>
                      </a:r>
                    </a:p>
                  </a:txBody>
                  <a:tcPr marL="317500" marR="317500" marT="215900" marB="21590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2000" b="1" spc="130">
                          <a:solidFill>
                            <a:srgbClr val="646464"/>
                          </a:solidFill>
                          <a:latin typeface="微软雅黑" panose="020B0503020204020204" pitchFamily="34" charset="-122"/>
                          <a:ea typeface="微软雅黑" panose="020B0503020204020204" pitchFamily="34" charset="-122"/>
                        </a:rPr>
                        <a:t>特点</a:t>
                      </a:r>
                    </a:p>
                  </a:txBody>
                  <a:tcPr marL="317500" marR="317500" marT="215900" marB="21590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r>
              <a:tr h="1418590">
                <a:tc>
                  <a:txBody>
                    <a:bodyPr/>
                    <a:lstStyle/>
                    <a:p>
                      <a:pPr indent="0" algn="l">
                        <a:lnSpc>
                          <a:spcPct val="120000"/>
                        </a:lnSpc>
                        <a:spcBef>
                          <a:spcPct val="0"/>
                        </a:spcBef>
                        <a:spcAft>
                          <a:spcPct val="0"/>
                        </a:spcAft>
                        <a:buNone/>
                      </a:pPr>
                      <a:endParaRPr lang="zh-CN" altLang="en-US" sz="1800" b="0" spc="130">
                        <a:solidFill>
                          <a:srgbClr val="646464"/>
                        </a:solidFill>
                        <a:latin typeface="微软雅黑" panose="020B0503020204020204" pitchFamily="34" charset="-122"/>
                        <a:ea typeface="微软雅黑" panose="020B0503020204020204" pitchFamily="34" charset="-122"/>
                      </a:endParaRPr>
                    </a:p>
                  </a:txBody>
                  <a:tcPr marL="317500" marR="317500" marT="215900" marB="21590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l">
                        <a:lnSpc>
                          <a:spcPct val="120000"/>
                        </a:lnSpc>
                        <a:spcBef>
                          <a:spcPct val="0"/>
                        </a:spcBef>
                        <a:spcAft>
                          <a:spcPct val="0"/>
                        </a:spcAft>
                        <a:buNone/>
                      </a:pPr>
                      <a:r>
                        <a:rPr lang="en-US" altLang="zh-CN" sz="1800" b="0" spc="13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15—19世纪中叶</a:t>
                      </a:r>
                    </a:p>
                  </a:txBody>
                  <a:tcPr marL="317500" marR="317500" marT="215900" marB="21590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l">
                        <a:lnSpc>
                          <a:spcPct val="120000"/>
                        </a:lnSpc>
                        <a:spcBef>
                          <a:spcPct val="0"/>
                        </a:spcBef>
                        <a:spcAft>
                          <a:spcPct val="0"/>
                        </a:spcAft>
                        <a:buNone/>
                      </a:pPr>
                      <a:endParaRPr lang="zh-CN" altLang="en-US" sz="1800" b="0" spc="130">
                        <a:solidFill>
                          <a:srgbClr val="404040"/>
                        </a:solidFill>
                        <a:latin typeface="微软雅黑" panose="020B0503020204020204" pitchFamily="34" charset="-122"/>
                        <a:ea typeface="微软雅黑" panose="020B0503020204020204" pitchFamily="34" charset="-122"/>
                      </a:endParaRPr>
                    </a:p>
                  </a:txBody>
                  <a:tcPr marL="317500" marR="317500" marT="215900" marB="21590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l">
                        <a:lnSpc>
                          <a:spcPct val="120000"/>
                        </a:lnSpc>
                        <a:spcBef>
                          <a:spcPct val="0"/>
                        </a:spcBef>
                        <a:spcAft>
                          <a:spcPct val="0"/>
                        </a:spcAft>
                        <a:buNone/>
                      </a:pPr>
                      <a:endParaRPr lang="zh-CN" altLang="en-US" sz="1800" b="0" spc="130">
                        <a:solidFill>
                          <a:srgbClr val="404040"/>
                        </a:solidFill>
                        <a:latin typeface="微软雅黑" panose="020B0503020204020204" pitchFamily="34" charset="-122"/>
                        <a:ea typeface="微软雅黑" panose="020B0503020204020204" pitchFamily="34" charset="-122"/>
                      </a:endParaRPr>
                    </a:p>
                  </a:txBody>
                  <a:tcPr marL="317500" marR="317500" marT="215900" marB="21590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r>
            </a:tbl>
          </a:graphicData>
        </a:graphic>
      </p:graphicFrame>
      <p:sp>
        <p:nvSpPr>
          <p:cNvPr id="34" name="文本框 33"/>
          <p:cNvSpPr txBox="1"/>
          <p:nvPr/>
        </p:nvSpPr>
        <p:spPr>
          <a:xfrm>
            <a:off x="594360" y="5622290"/>
            <a:ext cx="1408430" cy="423545"/>
          </a:xfrm>
          <a:prstGeom prst="rect">
            <a:avLst/>
          </a:prstGeom>
          <a:noFill/>
        </p:spPr>
        <p:txBody>
          <a:bodyPr wrap="none" rtlCol="0" anchor="t">
            <a:spAutoFit/>
          </a:bodyPr>
          <a:lstStyle/>
          <a:p>
            <a:pPr algn="l">
              <a:lnSpc>
                <a:spcPct val="120000"/>
              </a:lnSpc>
              <a:spcBef>
                <a:spcPct val="0"/>
              </a:spcBef>
              <a:spcAft>
                <a:spcPct val="0"/>
              </a:spcAft>
            </a:pPr>
            <a:r>
              <a:rPr lang="zh-CN" altLang="en-US" spc="130">
                <a:solidFill>
                  <a:srgbClr val="646464"/>
                </a:solidFill>
                <a:latin typeface="微软雅黑" panose="020B0503020204020204" pitchFamily="34" charset="-122"/>
                <a:ea typeface="微软雅黑" panose="020B0503020204020204" pitchFamily="34" charset="-122"/>
                <a:sym typeface="微软雅黑" panose="020B0503020204020204" pitchFamily="34" charset="-122"/>
              </a:rPr>
              <a:t>新航路开辟</a:t>
            </a:r>
            <a:endParaRPr lang="zh-CN" altLang="en-US"/>
          </a:p>
        </p:txBody>
      </p:sp>
      <p:sp>
        <p:nvSpPr>
          <p:cNvPr id="35" name="文本框 34"/>
          <p:cNvSpPr txBox="1"/>
          <p:nvPr/>
        </p:nvSpPr>
        <p:spPr>
          <a:xfrm>
            <a:off x="4267835" y="5455920"/>
            <a:ext cx="5233035" cy="755650"/>
          </a:xfrm>
          <a:prstGeom prst="rect">
            <a:avLst/>
          </a:prstGeom>
          <a:noFill/>
        </p:spPr>
        <p:txBody>
          <a:bodyPr wrap="square" rtlCol="0" anchor="t">
            <a:spAutoFit/>
          </a:bodyPr>
          <a:lstStyle/>
          <a:p>
            <a:pPr algn="l">
              <a:lnSpc>
                <a:spcPct val="120000"/>
              </a:lnSpc>
              <a:spcBef>
                <a:spcPct val="0"/>
              </a:spcBef>
              <a:spcAft>
                <a:spcPct val="0"/>
              </a:spcAft>
            </a:pPr>
            <a:r>
              <a:rPr lang="zh-CN" altLang="en-US" spc="13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殖民活动大多局限在沿海地区，在西非、中非和南非占领重要港口和城镇，进行奴隶贸易</a:t>
            </a:r>
            <a:endParaRPr lang="zh-CN" altLang="en-US"/>
          </a:p>
        </p:txBody>
      </p:sp>
      <p:sp>
        <p:nvSpPr>
          <p:cNvPr id="36" name="文本框 35"/>
          <p:cNvSpPr txBox="1"/>
          <p:nvPr/>
        </p:nvSpPr>
        <p:spPr>
          <a:xfrm>
            <a:off x="9500870" y="5456555"/>
            <a:ext cx="2540000" cy="755650"/>
          </a:xfrm>
          <a:prstGeom prst="rect">
            <a:avLst/>
          </a:prstGeom>
          <a:noFill/>
        </p:spPr>
        <p:txBody>
          <a:bodyPr wrap="square" rtlCol="0" anchor="t">
            <a:spAutoFit/>
          </a:bodyPr>
          <a:lstStyle/>
          <a:p>
            <a:pPr algn="l">
              <a:lnSpc>
                <a:spcPct val="120000"/>
              </a:lnSpc>
              <a:spcBef>
                <a:spcPct val="0"/>
              </a:spcBef>
              <a:spcAft>
                <a:spcPct val="0"/>
              </a:spcAft>
            </a:pPr>
            <a:r>
              <a:rPr lang="zh-CN" altLang="en-US" spc="13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集中在沿海</a:t>
            </a:r>
            <a:endParaRPr lang="zh-CN" altLang="en-US" sz="1800" b="0" spc="130">
              <a:solidFill>
                <a:srgbClr val="404040"/>
              </a:solidFill>
              <a:latin typeface="微软雅黑" panose="020B0503020204020204" pitchFamily="34" charset="-122"/>
              <a:ea typeface="微软雅黑" panose="020B0503020204020204" pitchFamily="34" charset="-122"/>
            </a:endParaRPr>
          </a:p>
          <a:p>
            <a:pPr algn="l">
              <a:lnSpc>
                <a:spcPct val="120000"/>
              </a:lnSpc>
              <a:spcBef>
                <a:spcPct val="0"/>
              </a:spcBef>
              <a:spcAft>
                <a:spcPct val="0"/>
              </a:spcAft>
            </a:pPr>
            <a:r>
              <a:rPr lang="zh-CN" altLang="en-US" spc="13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进行奴隶贸易</a:t>
            </a:r>
            <a:endParaRPr lang="zh-CN" altLang="en-US"/>
          </a:p>
        </p:txBody>
      </p:sp>
      <p:sp>
        <p:nvSpPr>
          <p:cNvPr id="37" name="标题 3"/>
          <p:cNvSpPr>
            <a:spLocks noGrp="1"/>
          </p:cNvSpPr>
          <p:nvPr/>
        </p:nvSpPr>
        <p:spPr>
          <a:xfrm>
            <a:off x="1168400" y="142240"/>
            <a:ext cx="7254875" cy="788035"/>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r>
              <a:rPr lang="zh-CN" altLang="en-US" sz="3200" b="1">
                <a:latin typeface="微软雅黑" panose="020B0503020204020204" pitchFamily="34" charset="-122"/>
                <a:ea typeface="微软雅黑" panose="020B0503020204020204" pitchFamily="34" charset="-122"/>
                <a:cs typeface="微软雅黑" panose="020B0503020204020204" pitchFamily="34" charset="-122"/>
              </a:rPr>
              <a:t>西方列强瓜分非洲</a:t>
            </a:r>
            <a:r>
              <a:rPr lang="en-US" altLang="zh-CN" sz="32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3200" b="1">
                <a:latin typeface="微软雅黑" panose="020B0503020204020204" pitchFamily="34" charset="-122"/>
                <a:ea typeface="微软雅黑" panose="020B0503020204020204" pitchFamily="34" charset="-122"/>
                <a:cs typeface="微软雅黑" panose="020B0503020204020204" pitchFamily="34" charset="-122"/>
                <a:sym typeface="+mn-ea"/>
              </a:rPr>
              <a:t>15</a:t>
            </a:r>
            <a:r>
              <a:rPr lang="zh-CN" altLang="en-US" sz="3200" b="1">
                <a:latin typeface="微软雅黑" panose="020B0503020204020204" pitchFamily="34" charset="-122"/>
                <a:ea typeface="微软雅黑" panose="020B0503020204020204" pitchFamily="34" charset="-122"/>
                <a:cs typeface="微软雅黑" panose="020B0503020204020204" pitchFamily="34" charset="-122"/>
                <a:sym typeface="+mn-ea"/>
              </a:rPr>
              <a:t>至</a:t>
            </a:r>
            <a:r>
              <a:rPr lang="en-US" altLang="zh-CN" sz="3200" b="1">
                <a:latin typeface="微软雅黑" panose="020B0503020204020204" pitchFamily="34" charset="-122"/>
                <a:ea typeface="微软雅黑" panose="020B0503020204020204" pitchFamily="34" charset="-122"/>
                <a:cs typeface="微软雅黑" panose="020B0503020204020204" pitchFamily="34" charset="-122"/>
                <a:sym typeface="+mn-ea"/>
              </a:rPr>
              <a:t>19</a:t>
            </a:r>
            <a:r>
              <a:rPr lang="zh-CN" altLang="en-US" sz="3200" b="1">
                <a:latin typeface="微软雅黑" panose="020B0503020204020204" pitchFamily="34" charset="-122"/>
                <a:ea typeface="微软雅黑" panose="020B0503020204020204" pitchFamily="34" charset="-122"/>
                <a:cs typeface="微软雅黑" panose="020B0503020204020204" pitchFamily="34" charset="-122"/>
                <a:sym typeface="+mn-ea"/>
              </a:rPr>
              <a:t>世纪中叶</a:t>
            </a:r>
            <a:endParaRPr lang="zh-CN" altLang="en-US" sz="3200" b="1">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p15="http://schemas.microsoft.com/office/powerpoint/2012/main" xmlns="" Requires="p14">
      <p:transition spd="slow" p14:dur="125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blinds(horizontal)">
                                      <p:cBhvr>
                                        <p:cTn id="7" dur="500"/>
                                        <p:tgtEl>
                                          <p:spTgt spid="29"/>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blinds(horizontal)">
                                      <p:cBhvr>
                                        <p:cTn id="10" dur="500"/>
                                        <p:tgtEl>
                                          <p:spTgt spid="3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3" presetClass="entr" presetSubtype="10" fill="hold" nodeType="click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blinds(horizontal)">
                                      <p:cBhvr>
                                        <p:cTn id="16" dur="500"/>
                                        <p:tgtEl>
                                          <p:spTgt spid="30"/>
                                        </p:tgtEl>
                                      </p:cBhvr>
                                    </p:animEffect>
                                  </p:childTnLst>
                                </p:cTn>
                              </p:par>
                              <p:par>
                                <p:cTn id="17" presetID="3" presetClass="entr" presetSubtype="10" fill="hold" grpId="1"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blinds(horizontal)">
                                      <p:cBhvr>
                                        <p:cTn id="19" dur="500"/>
                                        <p:tgtEl>
                                          <p:spTgt spid="32"/>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nodeType="click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blinds(horizontal)">
                                      <p:cBhvr>
                                        <p:cTn id="25" dur="500"/>
                                        <p:tgtEl>
                                          <p:spTgt spid="33"/>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3" presetClass="entr" presetSubtype="10" fill="hold" grpId="2" nodeType="click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blinds(horizontal)">
                                      <p:cBhvr>
                                        <p:cTn id="31" dur="500"/>
                                        <p:tgtEl>
                                          <p:spTgt spid="34"/>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3" presetClass="entr" presetSubtype="10" fill="hold" grpId="3" nodeType="click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blinds(horizontal)">
                                      <p:cBhvr>
                                        <p:cTn id="37" dur="500"/>
                                        <p:tgtEl>
                                          <p:spTgt spid="35"/>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3" presetClass="entr" presetSubtype="10" fill="hold" grpId="4" nodeType="click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blinds(horizontal)">
                                      <p:cBhvr>
                                        <p:cTn id="4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1"/>
      <p:bldP spid="34" grpId="2"/>
      <p:bldP spid="35" grpId="3"/>
      <p:bldP spid="36" grpId="4"/>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nvSpPr>
        <p:spPr>
          <a:xfrm>
            <a:off x="1102360" y="158115"/>
            <a:ext cx="7254875" cy="78803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r>
              <a:rPr lang="zh-CN" altLang="en-US" sz="3200" b="1">
                <a:latin typeface="微软雅黑" panose="020B0503020204020204" pitchFamily="34" charset="-122"/>
                <a:ea typeface="微软雅黑" panose="020B0503020204020204" pitchFamily="34" charset="-122"/>
                <a:cs typeface="微软雅黑" panose="020B0503020204020204" pitchFamily="34" charset="-122"/>
              </a:rPr>
              <a:t>西方列强瓜分非洲</a:t>
            </a:r>
            <a:r>
              <a:rPr lang="en-US" altLang="zh-CN" sz="3200" b="1">
                <a:latin typeface="微软雅黑" panose="020B0503020204020204" pitchFamily="34" charset="-122"/>
                <a:ea typeface="微软雅黑" panose="020B0503020204020204" pitchFamily="34" charset="-122"/>
                <a:cs typeface="微软雅黑" panose="020B0503020204020204" pitchFamily="34" charset="-122"/>
              </a:rPr>
              <a:t>——</a:t>
            </a:r>
            <a:r>
              <a:rPr lang="en-US" sz="3200" b="1">
                <a:latin typeface="微软雅黑" panose="020B0503020204020204" pitchFamily="34" charset="-122"/>
                <a:ea typeface="微软雅黑" panose="020B0503020204020204" pitchFamily="34" charset="-122"/>
                <a:cs typeface="微软雅黑" panose="020B0503020204020204" pitchFamily="34" charset="-122"/>
              </a:rPr>
              <a:t>19</a:t>
            </a:r>
            <a:r>
              <a:rPr lang="zh-CN" altLang="en-US" sz="3200" b="1">
                <a:latin typeface="微软雅黑" panose="020B0503020204020204" pitchFamily="34" charset="-122"/>
                <a:ea typeface="微软雅黑" panose="020B0503020204020204" pitchFamily="34" charset="-122"/>
                <a:cs typeface="微软雅黑" panose="020B0503020204020204" pitchFamily="34" charset="-122"/>
              </a:rPr>
              <a:t>世纪中后期</a:t>
            </a:r>
          </a:p>
        </p:txBody>
      </p:sp>
      <p:pic>
        <p:nvPicPr>
          <p:cNvPr id="5" name="图片 4"/>
          <p:cNvPicPr>
            <a:picLocks noChangeAspect="1"/>
          </p:cNvPicPr>
          <p:nvPr/>
        </p:nvPicPr>
        <p:blipFill>
          <a:blip r:embed="rId3" cstate="print"/>
          <a:stretch>
            <a:fillRect/>
          </a:stretch>
        </p:blipFill>
        <p:spPr>
          <a:xfrm>
            <a:off x="1821180" y="1020445"/>
            <a:ext cx="3453130" cy="2214245"/>
          </a:xfrm>
          <a:prstGeom prst="rect">
            <a:avLst/>
          </a:prstGeom>
        </p:spPr>
      </p:pic>
      <p:pic>
        <p:nvPicPr>
          <p:cNvPr id="19" name="图片 18"/>
          <p:cNvPicPr>
            <a:picLocks noChangeAspect="1"/>
          </p:cNvPicPr>
          <p:nvPr/>
        </p:nvPicPr>
        <p:blipFill>
          <a:blip r:embed="rId4" cstate="print"/>
          <a:stretch>
            <a:fillRect/>
          </a:stretch>
        </p:blipFill>
        <p:spPr>
          <a:xfrm>
            <a:off x="6824345" y="1020445"/>
            <a:ext cx="3221355" cy="2214245"/>
          </a:xfrm>
          <a:prstGeom prst="rect">
            <a:avLst/>
          </a:prstGeom>
        </p:spPr>
      </p:pic>
      <p:sp>
        <p:nvSpPr>
          <p:cNvPr id="6" name="文本框 5"/>
          <p:cNvSpPr txBox="1"/>
          <p:nvPr/>
        </p:nvSpPr>
        <p:spPr>
          <a:xfrm>
            <a:off x="1821180" y="3234690"/>
            <a:ext cx="3453130" cy="922020"/>
          </a:xfrm>
          <a:prstGeom prst="rect">
            <a:avLst/>
          </a:prstGeom>
          <a:noFill/>
        </p:spPr>
        <p:txBody>
          <a:bodyPr wrap="square" rtlCol="0">
            <a:spAutoFit/>
          </a:bodyPr>
          <a:lstStyle/>
          <a:p>
            <a:pPr marL="285750" indent="-285750" algn="just">
              <a:buFont typeface="Wingdings"/>
              <a:buChar char="Ø"/>
            </a:pPr>
            <a:r>
              <a:rPr lang="zh-CN" altLang="en-US">
                <a:latin typeface="微软雅黑" panose="020B0503020204020204" pitchFamily="34" charset="-122"/>
                <a:ea typeface="微软雅黑" panose="020B0503020204020204" pitchFamily="34" charset="-122"/>
              </a:rPr>
              <a:t>漫画反映了英国在非洲的殖民头子罗得斯的侵略野心：建立从开罗到开普敦的殖民帝国。</a:t>
            </a:r>
          </a:p>
        </p:txBody>
      </p:sp>
      <p:sp>
        <p:nvSpPr>
          <p:cNvPr id="20" name="文本框 19"/>
          <p:cNvSpPr txBox="1"/>
          <p:nvPr/>
        </p:nvSpPr>
        <p:spPr>
          <a:xfrm>
            <a:off x="6592570" y="3308985"/>
            <a:ext cx="3453130" cy="645160"/>
          </a:xfrm>
          <a:prstGeom prst="rect">
            <a:avLst/>
          </a:prstGeom>
          <a:noFill/>
        </p:spPr>
        <p:txBody>
          <a:bodyPr wrap="square" rtlCol="0">
            <a:spAutoFit/>
          </a:bodyPr>
          <a:lstStyle/>
          <a:p>
            <a:pPr marL="285750" indent="-285750" algn="just">
              <a:buFont typeface="Wingdings"/>
              <a:buChar char="Ø"/>
            </a:pPr>
            <a:r>
              <a:rPr lang="zh-CN" altLang="en-US">
                <a:latin typeface="微软雅黑" panose="020B0503020204020204" pitchFamily="34" charset="-122"/>
                <a:ea typeface="微软雅黑" panose="020B0503020204020204" pitchFamily="34" charset="-122"/>
              </a:rPr>
              <a:t>漫画反映了比利时国王利奥波德二世对刚果的血腥殖民统治。</a:t>
            </a:r>
          </a:p>
        </p:txBody>
      </p:sp>
      <p:graphicFrame>
        <p:nvGraphicFramePr>
          <p:cNvPr id="7" name="表格 6"/>
          <p:cNvGraphicFramePr>
            <a:graphicFrameLocks noGrp="1"/>
          </p:cNvGraphicFramePr>
          <p:nvPr>
            <p:custDataLst>
              <p:tags r:id="rId1"/>
            </p:custDataLst>
          </p:nvPr>
        </p:nvGraphicFramePr>
        <p:xfrm>
          <a:off x="815340" y="4231005"/>
          <a:ext cx="10560685" cy="2567940"/>
        </p:xfrm>
        <a:graphic>
          <a:graphicData uri="http://schemas.openxmlformats.org/drawingml/2006/table">
            <a:tbl>
              <a:tblPr firstRow="1" bandRow="1">
                <a:effectLst/>
                <a:tableStyleId>{5940675A-B579-460E-94D1-54222C63F5DA}</a:tableStyleId>
              </a:tblPr>
              <a:tblGrid>
                <a:gridCol w="2023745"/>
                <a:gridCol w="2136775"/>
                <a:gridCol w="4406265"/>
                <a:gridCol w="1993900"/>
              </a:tblGrid>
              <a:tr h="723900">
                <a:tc>
                  <a:txBody>
                    <a:bodyPr/>
                    <a:lstStyle/>
                    <a:p>
                      <a:pPr indent="0" algn="ctr">
                        <a:lnSpc>
                          <a:spcPct val="120000"/>
                        </a:lnSpc>
                        <a:spcBef>
                          <a:spcPct val="0"/>
                        </a:spcBef>
                        <a:spcAft>
                          <a:spcPct val="0"/>
                        </a:spcAft>
                        <a:buNone/>
                      </a:pPr>
                      <a:r>
                        <a:rPr lang="zh-CN" altLang="en-US" sz="2000" b="1" spc="130">
                          <a:solidFill>
                            <a:srgbClr val="646464"/>
                          </a:solidFill>
                          <a:latin typeface="微软雅黑" panose="020B0503020204020204" pitchFamily="34" charset="-122"/>
                          <a:ea typeface="微软雅黑" panose="020B0503020204020204" pitchFamily="34" charset="-122"/>
                        </a:rPr>
                        <a:t>背景</a:t>
                      </a:r>
                    </a:p>
                  </a:txBody>
                  <a:tcPr marL="317500" marR="317500" marT="215900" marB="21590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2000" b="1" spc="130">
                          <a:solidFill>
                            <a:srgbClr val="646464"/>
                          </a:solidFill>
                          <a:latin typeface="微软雅黑" panose="020B0503020204020204" pitchFamily="34" charset="-122"/>
                          <a:ea typeface="微软雅黑" panose="020B0503020204020204" pitchFamily="34" charset="-122"/>
                        </a:rPr>
                        <a:t>时间</a:t>
                      </a:r>
                    </a:p>
                  </a:txBody>
                  <a:tcPr marL="317500" marR="317500" marT="215900" marB="21590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2000" b="1" spc="130">
                          <a:solidFill>
                            <a:srgbClr val="646464"/>
                          </a:solidFill>
                          <a:latin typeface="微软雅黑" panose="020B0503020204020204" pitchFamily="34" charset="-122"/>
                          <a:ea typeface="微软雅黑" panose="020B0503020204020204" pitchFamily="34" charset="-122"/>
                        </a:rPr>
                        <a:t>侵略活动</a:t>
                      </a:r>
                    </a:p>
                  </a:txBody>
                  <a:tcPr marL="317500" marR="317500" marT="215900" marB="21590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2000" b="1" spc="130">
                          <a:solidFill>
                            <a:srgbClr val="646464"/>
                          </a:solidFill>
                          <a:latin typeface="微软雅黑" panose="020B0503020204020204" pitchFamily="34" charset="-122"/>
                          <a:ea typeface="微软雅黑" panose="020B0503020204020204" pitchFamily="34" charset="-122"/>
                        </a:rPr>
                        <a:t>特点</a:t>
                      </a:r>
                    </a:p>
                  </a:txBody>
                  <a:tcPr marL="317500" marR="317500" marT="215900" marB="21590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r>
              <a:tr h="1770380">
                <a:tc>
                  <a:txBody>
                    <a:bodyPr/>
                    <a:lstStyle/>
                    <a:p>
                      <a:pPr indent="0" algn="ctr">
                        <a:lnSpc>
                          <a:spcPct val="120000"/>
                        </a:lnSpc>
                        <a:spcBef>
                          <a:spcPct val="0"/>
                        </a:spcBef>
                        <a:spcAft>
                          <a:spcPct val="0"/>
                        </a:spcAft>
                        <a:buNone/>
                      </a:pPr>
                      <a:endParaRPr lang="zh-CN" altLang="en-US" sz="1800" b="0" spc="130">
                        <a:solidFill>
                          <a:srgbClr val="646464"/>
                        </a:solidFill>
                        <a:latin typeface="微软雅黑" panose="020B0503020204020204" pitchFamily="34" charset="-122"/>
                        <a:ea typeface="微软雅黑" panose="020B0503020204020204" pitchFamily="34" charset="-122"/>
                      </a:endParaRPr>
                    </a:p>
                    <a:p>
                      <a:pPr indent="0" algn="ctr">
                        <a:lnSpc>
                          <a:spcPct val="120000"/>
                        </a:lnSpc>
                        <a:spcBef>
                          <a:spcPct val="0"/>
                        </a:spcBef>
                        <a:spcAft>
                          <a:spcPct val="0"/>
                        </a:spcAft>
                        <a:buNone/>
                      </a:pPr>
                      <a:endParaRPr lang="zh-CN" altLang="en-US" sz="1800" b="0" spc="130">
                        <a:solidFill>
                          <a:srgbClr val="646464"/>
                        </a:solidFill>
                        <a:latin typeface="微软雅黑" panose="020B0503020204020204" pitchFamily="34" charset="-122"/>
                        <a:ea typeface="微软雅黑" panose="020B0503020204020204" pitchFamily="34" charset="-122"/>
                      </a:endParaRPr>
                    </a:p>
                  </a:txBody>
                  <a:tcPr marL="317500" marR="317500" marT="215900" marB="21590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en-US" altLang="zh-CN" sz="1800" b="0" spc="13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19世纪中后期</a:t>
                      </a:r>
                    </a:p>
                  </a:txBody>
                  <a:tcPr marL="317500" marR="317500" marT="215900" marB="21590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endParaRPr lang="zh-CN" altLang="en-US" sz="1800" b="0" spc="130">
                        <a:solidFill>
                          <a:srgbClr val="404040"/>
                        </a:solidFill>
                        <a:latin typeface="微软雅黑" panose="020B0503020204020204" pitchFamily="34" charset="-122"/>
                        <a:ea typeface="微软雅黑" panose="020B0503020204020204" pitchFamily="34" charset="-122"/>
                      </a:endParaRPr>
                    </a:p>
                    <a:p>
                      <a:pPr indent="0" algn="ctr">
                        <a:lnSpc>
                          <a:spcPct val="120000"/>
                        </a:lnSpc>
                        <a:spcBef>
                          <a:spcPct val="0"/>
                        </a:spcBef>
                        <a:spcAft>
                          <a:spcPct val="0"/>
                        </a:spcAft>
                        <a:buNone/>
                      </a:pPr>
                      <a:endParaRPr lang="zh-CN" altLang="en-US" sz="1800" b="0" spc="130">
                        <a:solidFill>
                          <a:srgbClr val="404040"/>
                        </a:solidFill>
                        <a:latin typeface="微软雅黑" panose="020B0503020204020204" pitchFamily="34" charset="-122"/>
                        <a:ea typeface="微软雅黑" panose="020B0503020204020204" pitchFamily="34" charset="-122"/>
                      </a:endParaRPr>
                    </a:p>
                  </a:txBody>
                  <a:tcPr marL="317500" marR="317500" marT="215900" marB="21590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endParaRPr lang="zh-CN" altLang="en-US" sz="1800" b="0" spc="130">
                        <a:solidFill>
                          <a:srgbClr val="404040"/>
                        </a:solidFill>
                        <a:latin typeface="微软雅黑" panose="020B0503020204020204" pitchFamily="34" charset="-122"/>
                        <a:ea typeface="微软雅黑" panose="020B0503020204020204" pitchFamily="34" charset="-122"/>
                      </a:endParaRPr>
                    </a:p>
                  </a:txBody>
                  <a:tcPr marL="317500" marR="317500" marT="215900" marB="21590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r>
            </a:tbl>
          </a:graphicData>
        </a:graphic>
      </p:graphicFrame>
      <p:sp>
        <p:nvSpPr>
          <p:cNvPr id="8" name="文本框 7"/>
          <p:cNvSpPr txBox="1"/>
          <p:nvPr/>
        </p:nvSpPr>
        <p:spPr>
          <a:xfrm>
            <a:off x="895985" y="5520055"/>
            <a:ext cx="1934845" cy="922020"/>
          </a:xfrm>
          <a:prstGeom prst="rect">
            <a:avLst/>
          </a:prstGeom>
          <a:noFill/>
        </p:spPr>
        <p:txBody>
          <a:bodyPr wrap="square" rtlCol="0" anchor="t">
            <a:spAutoFit/>
          </a:bodyPr>
          <a:lstStyle/>
          <a:p>
            <a:pPr algn="just"/>
            <a:r>
              <a:rPr lang="zh-CN" altLang="en-US">
                <a:latin typeface="微软雅黑" panose="020B0503020204020204" pitchFamily="34" charset="-122"/>
                <a:ea typeface="微软雅黑" panose="020B0503020204020204" pitchFamily="34" charset="-122"/>
                <a:sym typeface="微软雅黑" panose="020B0503020204020204" pitchFamily="34" charset="-122"/>
              </a:rPr>
              <a:t>工业革命后，进行全面的殖民入侵</a:t>
            </a:r>
          </a:p>
        </p:txBody>
      </p:sp>
      <p:sp>
        <p:nvSpPr>
          <p:cNvPr id="9" name="文本框 8"/>
          <p:cNvSpPr txBox="1"/>
          <p:nvPr/>
        </p:nvSpPr>
        <p:spPr>
          <a:xfrm>
            <a:off x="5019040" y="4966970"/>
            <a:ext cx="3192145" cy="368300"/>
          </a:xfrm>
          <a:prstGeom prst="rect">
            <a:avLst/>
          </a:prstGeom>
          <a:noFill/>
        </p:spPr>
        <p:txBody>
          <a:bodyPr wrap="square" rtlCol="0" anchor="t">
            <a:spAutoFit/>
          </a:bodyPr>
          <a:lstStyle/>
          <a:p>
            <a:pPr algn="just"/>
            <a:r>
              <a:rPr lang="zh-CN" altLang="en-US">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英国使埃及变为其殖民地；</a:t>
            </a:r>
          </a:p>
        </p:txBody>
      </p:sp>
      <p:sp>
        <p:nvSpPr>
          <p:cNvPr id="15" name="文本框 14"/>
          <p:cNvSpPr txBox="1"/>
          <p:nvPr/>
        </p:nvSpPr>
        <p:spPr>
          <a:xfrm>
            <a:off x="5019040" y="5335270"/>
            <a:ext cx="2468880" cy="368300"/>
          </a:xfrm>
          <a:prstGeom prst="rect">
            <a:avLst/>
          </a:prstGeom>
          <a:noFill/>
        </p:spPr>
        <p:txBody>
          <a:bodyPr wrap="none" rtlCol="0" anchor="t">
            <a:spAutoFit/>
          </a:bodyPr>
          <a:lstStyle/>
          <a:p>
            <a:r>
              <a:rPr lang="zh-CN" altLang="en-US">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英法控制苏伊士运动；</a:t>
            </a:r>
          </a:p>
        </p:txBody>
      </p:sp>
      <p:sp>
        <p:nvSpPr>
          <p:cNvPr id="16" name="文本框 15"/>
          <p:cNvSpPr txBox="1"/>
          <p:nvPr/>
        </p:nvSpPr>
        <p:spPr>
          <a:xfrm>
            <a:off x="5019040" y="5703570"/>
            <a:ext cx="2697480" cy="368300"/>
          </a:xfrm>
          <a:prstGeom prst="rect">
            <a:avLst/>
          </a:prstGeom>
          <a:noFill/>
        </p:spPr>
        <p:txBody>
          <a:bodyPr wrap="none" rtlCol="0" anchor="t">
            <a:spAutoFit/>
          </a:bodyPr>
          <a:lstStyle/>
          <a:p>
            <a:pPr algn="just"/>
            <a:r>
              <a:rPr lang="zh-CN" altLang="en-US">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英国苏丹进行武力扩张；</a:t>
            </a:r>
          </a:p>
        </p:txBody>
      </p:sp>
      <p:sp>
        <p:nvSpPr>
          <p:cNvPr id="17" name="文本框 16"/>
          <p:cNvSpPr txBox="1"/>
          <p:nvPr/>
        </p:nvSpPr>
        <p:spPr>
          <a:xfrm>
            <a:off x="5019040" y="6080125"/>
            <a:ext cx="4048760" cy="645160"/>
          </a:xfrm>
          <a:prstGeom prst="rect">
            <a:avLst/>
          </a:prstGeom>
          <a:noFill/>
        </p:spPr>
        <p:txBody>
          <a:bodyPr wrap="square" rtlCol="0" anchor="t">
            <a:spAutoFit/>
          </a:bodyPr>
          <a:lstStyle/>
          <a:p>
            <a:pPr algn="just"/>
            <a:r>
              <a:rPr lang="zh-CN" altLang="en-US">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欧洲探险者深入非洲腹地，为进一步 侵略做准备。</a:t>
            </a:r>
          </a:p>
        </p:txBody>
      </p:sp>
      <p:sp>
        <p:nvSpPr>
          <p:cNvPr id="18" name="文本框 17"/>
          <p:cNvSpPr txBox="1"/>
          <p:nvPr/>
        </p:nvSpPr>
        <p:spPr>
          <a:xfrm>
            <a:off x="9536430" y="5335270"/>
            <a:ext cx="1732915" cy="1014730"/>
          </a:xfrm>
          <a:prstGeom prst="rect">
            <a:avLst/>
          </a:prstGeom>
          <a:noFill/>
        </p:spPr>
        <p:txBody>
          <a:bodyPr wrap="square" rtlCol="0" anchor="t">
            <a:spAutoFit/>
          </a:bodyPr>
          <a:lstStyle/>
          <a:p>
            <a:pPr algn="l"/>
            <a:r>
              <a:rPr lang="zh-CN" altLang="en-US" sz="2000">
                <a:solidFill>
                  <a:sysClr val="windowText" lastClr="000000"/>
                </a:solidFill>
                <a:latin typeface="微软雅黑" panose="020B0503020204020204" pitchFamily="34" charset="-122"/>
                <a:ea typeface="微软雅黑" panose="020B0503020204020204" pitchFamily="34" charset="-122"/>
                <a:sym typeface="微软雅黑" panose="020B0503020204020204" pitchFamily="34" charset="-122"/>
              </a:rPr>
              <a:t>发动侵略战争，准备向腹地进军。</a:t>
            </a:r>
          </a:p>
        </p:txBody>
      </p:sp>
    </p:spTree>
  </p:cSld>
  <p:clrMapOvr>
    <a:masterClrMapping/>
  </p:clrMapOvr>
  <mc:AlternateContent xmlns:mc="http://schemas.openxmlformats.org/markup-compatibility/2006">
    <mc:Choice xmlns:p14="http://schemas.microsoft.com/office/powerpoint/2010/main" xmlns:p15="http://schemas.microsoft.com/office/powerpoint/2012/main" xmlns="" Requires="p14">
      <p:transition spd="slow" p14:dur="125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linds(horizontal)">
                                      <p:cBhvr>
                                        <p:cTn id="10" dur="500"/>
                                        <p:tgtEl>
                                          <p:spTgt spid="19"/>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500"/>
                                        <p:tgtEl>
                                          <p:spTgt spid="6"/>
                                        </p:tgtEl>
                                      </p:cBhvr>
                                    </p:animEffect>
                                  </p:childTnLst>
                                </p:cTn>
                              </p:par>
                              <p:par>
                                <p:cTn id="14" presetID="3" presetClass="entr" presetSubtype="10" fill="hold" grpId="1"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blinds(horizontal)">
                                      <p:cBhvr>
                                        <p:cTn id="16" dur="500"/>
                                        <p:tgtEl>
                                          <p:spTgt spid="20"/>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3" presetClass="entr" presetSubtype="10" fill="hold" grpId="2"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linds(horizontal)">
                                      <p:cBhvr>
                                        <p:cTn id="28" dur="500"/>
                                        <p:tgtEl>
                                          <p:spTgt spid="8"/>
                                        </p:tgtEl>
                                      </p:cBhvr>
                                    </p:animEffect>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3" presetClass="entr" presetSubtype="10" fill="hold" grpId="3"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blinds(horizontal)">
                                      <p:cBhvr>
                                        <p:cTn id="34" dur="500"/>
                                        <p:tgtEl>
                                          <p:spTgt spid="9"/>
                                        </p:tgtEl>
                                      </p:cBhvr>
                                    </p:animEffect>
                                  </p:childTnLst>
                                </p:cTn>
                              </p:par>
                            </p:childTnLst>
                          </p:cTn>
                        </p:par>
                      </p:childTnLst>
                    </p:cTn>
                  </p:par>
                  <p:par>
                    <p:cTn id="35" fill="hold" nodeType="clickPar">
                      <p:stCondLst>
                        <p:cond delay="indefinite"/>
                      </p:stCondLst>
                      <p:childTnLst>
                        <p:par>
                          <p:cTn id="36" fill="hold" nodeType="withGroup">
                            <p:stCondLst>
                              <p:cond delay="indefinite"/>
                            </p:stCondLst>
                          </p:cTn>
                        </p:par>
                        <p:par>
                          <p:cTn id="37" fill="hold" nodeType="afterGroup">
                            <p:stCondLst>
                              <p:cond delay="0"/>
                            </p:stCondLst>
                            <p:childTnLst>
                              <p:par>
                                <p:cTn id="38" presetID="3" presetClass="entr" presetSubtype="10" fill="hold" grpId="4"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linds(horizontal)">
                                      <p:cBhvr>
                                        <p:cTn id="40" dur="500"/>
                                        <p:tgtEl>
                                          <p:spTgt spid="15"/>
                                        </p:tgtEl>
                                      </p:cBhvr>
                                    </p:animEffect>
                                  </p:childTnLst>
                                </p:cTn>
                              </p:par>
                            </p:childTnLst>
                          </p:cTn>
                        </p:par>
                      </p:childTnLst>
                    </p:cTn>
                  </p:par>
                  <p:par>
                    <p:cTn id="41" fill="hold" nodeType="clickPar">
                      <p:stCondLst>
                        <p:cond delay="indefinite"/>
                      </p:stCondLst>
                      <p:childTnLst>
                        <p:par>
                          <p:cTn id="42" fill="hold" nodeType="withGroup">
                            <p:stCondLst>
                              <p:cond delay="indefinite"/>
                            </p:stCondLst>
                          </p:cTn>
                        </p:par>
                        <p:par>
                          <p:cTn id="43" fill="hold" nodeType="afterGroup">
                            <p:stCondLst>
                              <p:cond delay="0"/>
                            </p:stCondLst>
                            <p:childTnLst>
                              <p:par>
                                <p:cTn id="44" presetID="3" presetClass="entr" presetSubtype="10" fill="hold" grpId="5" nodeType="click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blinds(horizontal)">
                                      <p:cBhvr>
                                        <p:cTn id="46" dur="500"/>
                                        <p:tgtEl>
                                          <p:spTgt spid="16"/>
                                        </p:tgtEl>
                                      </p:cBhvr>
                                    </p:animEffect>
                                  </p:childTnLst>
                                </p:cTn>
                              </p:par>
                            </p:childTnLst>
                          </p:cTn>
                        </p:par>
                      </p:childTnLst>
                    </p:cTn>
                  </p:par>
                  <p:par>
                    <p:cTn id="47" fill="hold" nodeType="clickPar">
                      <p:stCondLst>
                        <p:cond delay="indefinite"/>
                      </p:stCondLst>
                      <p:childTnLst>
                        <p:par>
                          <p:cTn id="48" fill="hold" nodeType="withGroup">
                            <p:stCondLst>
                              <p:cond delay="indefinite"/>
                            </p:stCondLst>
                          </p:cTn>
                        </p:par>
                        <p:par>
                          <p:cTn id="49" fill="hold" nodeType="afterGroup">
                            <p:stCondLst>
                              <p:cond delay="0"/>
                            </p:stCondLst>
                            <p:childTnLst>
                              <p:par>
                                <p:cTn id="50" presetID="3" presetClass="entr" presetSubtype="10" fill="hold" grpId="6"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blinds(horizontal)">
                                      <p:cBhvr>
                                        <p:cTn id="52" dur="500"/>
                                        <p:tgtEl>
                                          <p:spTgt spid="17"/>
                                        </p:tgtEl>
                                      </p:cBhvr>
                                    </p:animEffect>
                                  </p:childTnLst>
                                </p:cTn>
                              </p:par>
                            </p:childTnLst>
                          </p:cTn>
                        </p:par>
                      </p:childTnLst>
                    </p:cTn>
                  </p:par>
                  <p:par>
                    <p:cTn id="53" fill="hold" nodeType="clickPar">
                      <p:stCondLst>
                        <p:cond delay="indefinite"/>
                      </p:stCondLst>
                      <p:childTnLst>
                        <p:par>
                          <p:cTn id="54" fill="hold" nodeType="withGroup">
                            <p:stCondLst>
                              <p:cond delay="indefinite"/>
                            </p:stCondLst>
                          </p:cTn>
                        </p:par>
                        <p:par>
                          <p:cTn id="55" fill="hold" nodeType="afterGroup">
                            <p:stCondLst>
                              <p:cond delay="0"/>
                            </p:stCondLst>
                            <p:childTnLst>
                              <p:par>
                                <p:cTn id="56" presetID="3" presetClass="entr" presetSubtype="10" fill="hold" grpId="7" nodeType="click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blinds(horizontal)">
                                      <p:cBhvr>
                                        <p:cTn id="5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0" grpId="1"/>
      <p:bldP spid="8" grpId="2"/>
      <p:bldP spid="9" grpId="3"/>
      <p:bldP spid="15" grpId="4"/>
      <p:bldP spid="16" grpId="5"/>
      <p:bldP spid="17" grpId="6"/>
      <p:bldP spid="18" grpId="7"/>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3"/>
          <p:cNvSpPr>
            <a:spLocks noGrp="1"/>
          </p:cNvSpPr>
          <p:nvPr/>
        </p:nvSpPr>
        <p:spPr>
          <a:xfrm>
            <a:off x="1096645" y="126365"/>
            <a:ext cx="7254875" cy="78803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zh-CN" altLang="en-US" sz="3200" b="1">
                <a:latin typeface="微软雅黑" panose="020B0503020204020204" pitchFamily="34" charset="-122"/>
                <a:ea typeface="微软雅黑" panose="020B0503020204020204" pitchFamily="34" charset="-122"/>
                <a:cs typeface="微软雅黑" panose="020B0503020204020204" pitchFamily="34" charset="-122"/>
              </a:rPr>
              <a:t>西方列强瓜分非洲</a:t>
            </a:r>
            <a:r>
              <a:rPr lang="en-US" altLang="zh-CN" sz="3200" b="1">
                <a:latin typeface="微软雅黑" panose="020B0503020204020204" pitchFamily="34" charset="-122"/>
                <a:ea typeface="微软雅黑" panose="020B0503020204020204" pitchFamily="34" charset="-122"/>
                <a:cs typeface="微软雅黑" panose="020B0503020204020204" pitchFamily="34" charset="-122"/>
              </a:rPr>
              <a:t>——</a:t>
            </a:r>
            <a:r>
              <a:rPr lang="en-US" sz="3200" b="1">
                <a:latin typeface="微软雅黑" panose="020B0503020204020204" pitchFamily="34" charset="-122"/>
                <a:ea typeface="微软雅黑" panose="020B0503020204020204" pitchFamily="34" charset="-122"/>
                <a:cs typeface="微软雅黑" panose="020B0503020204020204" pitchFamily="34" charset="-122"/>
              </a:rPr>
              <a:t>19</a:t>
            </a:r>
            <a:r>
              <a:rPr lang="zh-CN" altLang="en-US" sz="3200" b="1">
                <a:latin typeface="微软雅黑" panose="020B0503020204020204" pitchFamily="34" charset="-122"/>
                <a:ea typeface="微软雅黑" panose="020B0503020204020204" pitchFamily="34" charset="-122"/>
                <a:cs typeface="微软雅黑" panose="020B0503020204020204" pitchFamily="34" charset="-122"/>
              </a:rPr>
              <a:t>世纪中后期</a:t>
            </a:r>
          </a:p>
        </p:txBody>
      </p:sp>
      <p:pic>
        <p:nvPicPr>
          <p:cNvPr id="10" name="图片 9"/>
          <p:cNvPicPr>
            <a:picLocks noChangeAspect="1"/>
          </p:cNvPicPr>
          <p:nvPr/>
        </p:nvPicPr>
        <p:blipFill>
          <a:blip r:embed="rId3" cstate="print"/>
          <a:stretch>
            <a:fillRect/>
          </a:stretch>
        </p:blipFill>
        <p:spPr>
          <a:xfrm>
            <a:off x="1096645" y="1187450"/>
            <a:ext cx="4500880" cy="2647950"/>
          </a:xfrm>
          <a:prstGeom prst="rect">
            <a:avLst/>
          </a:prstGeom>
        </p:spPr>
      </p:pic>
      <p:pic>
        <p:nvPicPr>
          <p:cNvPr id="13" name="Picture 11"/>
          <p:cNvPicPr>
            <a:picLocks noChangeAspect="1" noChangeArrowheads="1"/>
          </p:cNvPicPr>
          <p:nvPr/>
        </p:nvPicPr>
        <p:blipFill>
          <a:blip r:embed="rId4" cstate="print"/>
          <a:stretch>
            <a:fillRect/>
          </a:stretch>
        </p:blipFill>
        <p:spPr bwMode="auto">
          <a:xfrm>
            <a:off x="6656070" y="1187450"/>
            <a:ext cx="3432175" cy="2647950"/>
          </a:xfrm>
          <a:prstGeom prst="rect">
            <a:avLst/>
          </a:prstGeom>
          <a:solidFill>
            <a:schemeClr val="accent2">
              <a:lumMod val="20000"/>
              <a:lumOff val="80000"/>
            </a:schemeClr>
          </a:solidFill>
        </p:spPr>
        <p:style>
          <a:lnRef idx="2">
            <a:schemeClr val="dk1"/>
          </a:lnRef>
          <a:fillRef idx="1">
            <a:schemeClr val="lt1"/>
          </a:fillRef>
          <a:effectRef idx="0">
            <a:schemeClr val="dk1"/>
          </a:effectRef>
          <a:fontRef idx="minor">
            <a:schemeClr val="dk1"/>
          </a:fontRef>
        </p:style>
      </p:pic>
      <p:sp>
        <p:nvSpPr>
          <p:cNvPr id="11" name="文本框 10"/>
          <p:cNvSpPr txBox="1"/>
          <p:nvPr/>
        </p:nvSpPr>
        <p:spPr>
          <a:xfrm>
            <a:off x="1096645" y="3835400"/>
            <a:ext cx="4500245" cy="645160"/>
          </a:xfrm>
          <a:prstGeom prst="rect">
            <a:avLst/>
          </a:prstGeom>
          <a:noFill/>
        </p:spPr>
        <p:txBody>
          <a:bodyPr wrap="square" rtlCol="0">
            <a:spAutoFit/>
          </a:bodyPr>
          <a:lstStyle/>
          <a:p>
            <a:pPr marL="285750" indent="-285750">
              <a:buFont typeface="Wingdings"/>
              <a:buChar char="Ø"/>
            </a:pPr>
            <a:r>
              <a:rPr lang="en-US" altLang="zh-CN">
                <a:latin typeface="微软雅黑" panose="020B0503020204020204" pitchFamily="34" charset="-122"/>
                <a:ea typeface="微软雅黑" panose="020B0503020204020204" pitchFamily="34" charset="-122"/>
                <a:cs typeface="微软雅黑" panose="020B0503020204020204" pitchFamily="34" charset="-122"/>
              </a:rPr>
              <a:t>1884</a:t>
            </a:r>
            <a:r>
              <a:rPr lang="zh-CN" altLang="en-US">
                <a:latin typeface="微软雅黑" panose="020B0503020204020204" pitchFamily="34" charset="-122"/>
                <a:ea typeface="微软雅黑" panose="020B0503020204020204" pitchFamily="34" charset="-122"/>
                <a:cs typeface="微软雅黑" panose="020B0503020204020204" pitchFamily="34" charset="-122"/>
              </a:rPr>
              <a:t>年，德意志帝国宰相俾斯麦主持召开瓜分非洲的柏林会议</a:t>
            </a:r>
          </a:p>
        </p:txBody>
      </p:sp>
      <p:sp>
        <p:nvSpPr>
          <p:cNvPr id="12" name="文本框 11"/>
          <p:cNvSpPr txBox="1"/>
          <p:nvPr/>
        </p:nvSpPr>
        <p:spPr>
          <a:xfrm>
            <a:off x="6656070" y="3835400"/>
            <a:ext cx="3431540" cy="645160"/>
          </a:xfrm>
          <a:prstGeom prst="rect">
            <a:avLst/>
          </a:prstGeom>
          <a:noFill/>
        </p:spPr>
        <p:txBody>
          <a:bodyPr wrap="square" rtlCol="0">
            <a:spAutoFit/>
          </a:bodyPr>
          <a:lstStyle/>
          <a:p>
            <a:pPr marL="285750" indent="-285750">
              <a:buFont typeface="Wingdings"/>
              <a:buChar char="Ø"/>
            </a:pPr>
            <a:r>
              <a:rPr lang="zh-CN" altLang="en-US">
                <a:latin typeface="微软雅黑" panose="020B0503020204020204" pitchFamily="34" charset="-122"/>
                <a:ea typeface="微软雅黑" panose="020B0503020204020204" pitchFamily="34" charset="-122"/>
              </a:rPr>
              <a:t>柏林会议后，列强几乎侵占整个非洲</a:t>
            </a:r>
          </a:p>
        </p:txBody>
      </p:sp>
      <p:graphicFrame>
        <p:nvGraphicFramePr>
          <p:cNvPr id="7" name="表格 6"/>
          <p:cNvGraphicFramePr>
            <a:graphicFrameLocks noGrp="1"/>
          </p:cNvGraphicFramePr>
          <p:nvPr>
            <p:custDataLst>
              <p:tags r:id="rId1"/>
            </p:custDataLst>
          </p:nvPr>
        </p:nvGraphicFramePr>
        <p:xfrm>
          <a:off x="377825" y="4713508"/>
          <a:ext cx="11277600" cy="1812417"/>
        </p:xfrm>
        <a:graphic>
          <a:graphicData uri="http://schemas.openxmlformats.org/drawingml/2006/table">
            <a:tbl>
              <a:tblPr firstRow="1" bandRow="1">
                <a:effectLst/>
                <a:tableStyleId>{5940675A-B579-460E-94D1-54222C63F5DA}</a:tableStyleId>
              </a:tblPr>
              <a:tblGrid>
                <a:gridCol w="1501775"/>
                <a:gridCol w="6214745"/>
                <a:gridCol w="3561080"/>
              </a:tblGrid>
              <a:tr h="614045">
                <a:tc>
                  <a:txBody>
                    <a:bodyPr/>
                    <a:lstStyle/>
                    <a:p>
                      <a:pPr indent="0" algn="ctr">
                        <a:lnSpc>
                          <a:spcPct val="120000"/>
                        </a:lnSpc>
                        <a:spcBef>
                          <a:spcPct val="0"/>
                        </a:spcBef>
                        <a:spcAft>
                          <a:spcPct val="0"/>
                        </a:spcAft>
                        <a:buNone/>
                      </a:pPr>
                      <a:r>
                        <a:rPr lang="zh-CN" altLang="en-US" sz="1900" b="1" spc="130">
                          <a:solidFill>
                            <a:srgbClr val="646464"/>
                          </a:solidFill>
                          <a:latin typeface="微软雅黑" panose="020B0503020204020204" pitchFamily="34" charset="-122"/>
                          <a:ea typeface="微软雅黑" panose="020B0503020204020204" pitchFamily="34" charset="-122"/>
                        </a:rPr>
                        <a:t>时间</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1900" b="1" spc="130">
                          <a:solidFill>
                            <a:srgbClr val="646464"/>
                          </a:solidFill>
                          <a:latin typeface="微软雅黑" panose="020B0503020204020204" pitchFamily="34" charset="-122"/>
                          <a:ea typeface="微软雅黑" panose="020B0503020204020204" pitchFamily="34" charset="-122"/>
                        </a:rPr>
                        <a:t>侵略活动</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1900" b="1" spc="130">
                          <a:solidFill>
                            <a:srgbClr val="646464"/>
                          </a:solidFill>
                          <a:latin typeface="微软雅黑" panose="020B0503020204020204" pitchFamily="34" charset="-122"/>
                          <a:ea typeface="微软雅黑" panose="020B0503020204020204" pitchFamily="34" charset="-122"/>
                        </a:rPr>
                        <a:t>特点</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r>
              <a:tr h="1198245">
                <a:tc>
                  <a:txBody>
                    <a:bodyPr/>
                    <a:lstStyle/>
                    <a:p>
                      <a:pPr indent="0" algn="l">
                        <a:lnSpc>
                          <a:spcPct val="120000"/>
                        </a:lnSpc>
                        <a:spcBef>
                          <a:spcPct val="0"/>
                        </a:spcBef>
                        <a:spcAft>
                          <a:spcPct val="0"/>
                        </a:spcAft>
                        <a:buNone/>
                      </a:pPr>
                      <a:r>
                        <a:rPr lang="en-US" altLang="zh-CN" sz="1700" b="0" spc="13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19世纪中后期</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l">
                        <a:lnSpc>
                          <a:spcPct val="120000"/>
                        </a:lnSpc>
                        <a:spcBef>
                          <a:spcPct val="0"/>
                        </a:spcBef>
                        <a:spcAft>
                          <a:spcPct val="0"/>
                        </a:spcAft>
                        <a:buNone/>
                      </a:pPr>
                      <a:endParaRPr lang="zh-CN" altLang="en-US" sz="1700" b="0" spc="13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p>
                      <a:pPr indent="0" algn="l">
                        <a:lnSpc>
                          <a:spcPct val="120000"/>
                        </a:lnSpc>
                        <a:spcBef>
                          <a:spcPct val="0"/>
                        </a:spcBef>
                        <a:spcAft>
                          <a:spcPct val="0"/>
                        </a:spcAft>
                        <a:buNone/>
                      </a:pPr>
                      <a:endParaRPr lang="zh-CN" altLang="en-US" sz="1700" b="0" spc="13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l">
                        <a:lnSpc>
                          <a:spcPct val="120000"/>
                        </a:lnSpc>
                        <a:spcBef>
                          <a:spcPct val="0"/>
                        </a:spcBef>
                        <a:spcAft>
                          <a:spcPct val="0"/>
                        </a:spcAft>
                        <a:buNone/>
                      </a:pPr>
                      <a:endParaRPr lang="zh-CN" altLang="en-US" sz="1700" b="0" spc="13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p>
                      <a:pPr indent="0" algn="l">
                        <a:lnSpc>
                          <a:spcPct val="120000"/>
                        </a:lnSpc>
                        <a:spcBef>
                          <a:spcPct val="0"/>
                        </a:spcBef>
                        <a:spcAft>
                          <a:spcPct val="0"/>
                        </a:spcAft>
                        <a:buNone/>
                      </a:pPr>
                      <a:endParaRPr lang="zh-CN" altLang="en-US" sz="1700" b="0" spc="13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r>
            </a:tbl>
          </a:graphicData>
        </a:graphic>
      </p:graphicFrame>
      <p:sp>
        <p:nvSpPr>
          <p:cNvPr id="8" name="文本框 7"/>
          <p:cNvSpPr txBox="1"/>
          <p:nvPr/>
        </p:nvSpPr>
        <p:spPr>
          <a:xfrm>
            <a:off x="2139950" y="5443855"/>
            <a:ext cx="2739390" cy="352425"/>
          </a:xfrm>
          <a:prstGeom prst="rect">
            <a:avLst/>
          </a:prstGeom>
          <a:noFill/>
        </p:spPr>
        <p:txBody>
          <a:bodyPr wrap="none" rtlCol="0" anchor="t">
            <a:spAutoFit/>
          </a:bodyPr>
          <a:lstStyle/>
          <a:p>
            <a:r>
              <a:rPr lang="zh-CN" altLang="en-US" sz="1700" spc="130">
                <a:solidFill>
                  <a:srgbClr val="404040"/>
                </a:solidFill>
                <a:latin typeface="微软雅黑" panose="020B0503020204020204" pitchFamily="34" charset="-122"/>
                <a:ea typeface="微软雅黑" panose="020B0503020204020204" pitchFamily="34" charset="-122"/>
                <a:cs typeface="微软雅黑" panose="020B0503020204020204" pitchFamily="34" charset="-122"/>
                <a:sym typeface="+mn-ea"/>
              </a:rPr>
              <a:t>列强各自制定侵略计划；</a:t>
            </a:r>
            <a:endParaRPr lang="zh-CN" altLang="en-US"/>
          </a:p>
        </p:txBody>
      </p:sp>
      <p:sp>
        <p:nvSpPr>
          <p:cNvPr id="9" name="文本框 8"/>
          <p:cNvSpPr txBox="1"/>
          <p:nvPr/>
        </p:nvSpPr>
        <p:spPr>
          <a:xfrm>
            <a:off x="2139950" y="5807710"/>
            <a:ext cx="5966460" cy="718185"/>
          </a:xfrm>
          <a:prstGeom prst="rect">
            <a:avLst/>
          </a:prstGeom>
          <a:noFill/>
        </p:spPr>
        <p:txBody>
          <a:bodyPr wrap="square" rtlCol="0" anchor="t">
            <a:spAutoFit/>
          </a:bodyPr>
          <a:lstStyle/>
          <a:p>
            <a:pPr algn="l">
              <a:lnSpc>
                <a:spcPct val="120000"/>
              </a:lnSpc>
              <a:spcBef>
                <a:spcPct val="0"/>
              </a:spcBef>
              <a:spcAft>
                <a:spcPct val="0"/>
              </a:spcAft>
            </a:pPr>
            <a:r>
              <a:rPr lang="zh-CN" altLang="en-US" sz="1700" spc="130">
                <a:solidFill>
                  <a:srgbClr val="40404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1884年，英、法、德等国召开</a:t>
            </a:r>
            <a:r>
              <a:rPr lang="zh-CN" altLang="en-US" sz="1700" b="1" spc="130">
                <a:solidFill>
                  <a:srgbClr val="40404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柏林会议</a:t>
            </a:r>
            <a:r>
              <a:rPr lang="zh-CN" altLang="en-US" sz="1700" spc="130">
                <a:solidFill>
                  <a:srgbClr val="40404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，达成“有效占领”原则。这也是一次在“地图上作业”的会议。</a:t>
            </a:r>
            <a:endParaRPr lang="zh-CN" altLang="en-US"/>
          </a:p>
        </p:txBody>
      </p:sp>
      <p:sp>
        <p:nvSpPr>
          <p:cNvPr id="14" name="文本框 13"/>
          <p:cNvSpPr txBox="1"/>
          <p:nvPr/>
        </p:nvSpPr>
        <p:spPr>
          <a:xfrm>
            <a:off x="8458835" y="5443855"/>
            <a:ext cx="2739390" cy="352425"/>
          </a:xfrm>
          <a:prstGeom prst="rect">
            <a:avLst/>
          </a:prstGeom>
          <a:noFill/>
        </p:spPr>
        <p:txBody>
          <a:bodyPr wrap="none" rtlCol="0" anchor="t">
            <a:spAutoFit/>
          </a:bodyPr>
          <a:lstStyle/>
          <a:p>
            <a:r>
              <a:rPr lang="zh-CN" altLang="en-US" sz="1700" spc="130">
                <a:solidFill>
                  <a:srgbClr val="40404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列强之间达成侵略协议；</a:t>
            </a:r>
            <a:endParaRPr lang="zh-CN" altLang="en-US"/>
          </a:p>
        </p:txBody>
      </p:sp>
      <p:sp>
        <p:nvSpPr>
          <p:cNvPr id="15" name="文本框 14"/>
          <p:cNvSpPr txBox="1"/>
          <p:nvPr/>
        </p:nvSpPr>
        <p:spPr>
          <a:xfrm>
            <a:off x="8458835" y="5796280"/>
            <a:ext cx="3138805" cy="718185"/>
          </a:xfrm>
          <a:prstGeom prst="rect">
            <a:avLst/>
          </a:prstGeom>
          <a:noFill/>
        </p:spPr>
        <p:txBody>
          <a:bodyPr wrap="square" rtlCol="0" anchor="t">
            <a:spAutoFit/>
          </a:bodyPr>
          <a:lstStyle/>
          <a:p>
            <a:pPr algn="l">
              <a:lnSpc>
                <a:spcPct val="120000"/>
              </a:lnSpc>
              <a:spcBef>
                <a:spcPct val="0"/>
              </a:spcBef>
              <a:spcAft>
                <a:spcPct val="0"/>
              </a:spcAft>
            </a:pPr>
            <a:r>
              <a:rPr lang="zh-CN" altLang="en-US" sz="1700" spc="130">
                <a:solidFill>
                  <a:srgbClr val="40404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19世纪末20世纪初，非洲几乎被瓜分完毕。</a:t>
            </a:r>
            <a:endParaRPr lang="zh-CN" altLang="en-US"/>
          </a:p>
        </p:txBody>
      </p:sp>
    </p:spTree>
  </p:cSld>
  <p:clrMapOvr>
    <a:masterClrMapping/>
  </p:clrMapOvr>
  <mc:AlternateContent xmlns:mc="http://schemas.openxmlformats.org/markup-compatibility/2006">
    <mc:Choice xmlns:p14="http://schemas.microsoft.com/office/powerpoint/2010/main" xmlns:p15="http://schemas.microsoft.com/office/powerpoint/2012/main" xmlns="" Requires="p14">
      <p:transition spd="slow" p14:dur="125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par>
                                <p:cTn id="8" presetID="3" presetClass="entr" presetSubtype="1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blinds(horizontal)">
                                      <p:cBhvr>
                                        <p:cTn id="10" dur="500"/>
                                        <p:tgtEl>
                                          <p:spTgt spid="13"/>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linds(horizontal)">
                                      <p:cBhvr>
                                        <p:cTn id="13" dur="500"/>
                                        <p:tgtEl>
                                          <p:spTgt spid="11"/>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1"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linds(horizontal)">
                                      <p:cBhvr>
                                        <p:cTn id="19" dur="500"/>
                                        <p:tgtEl>
                                          <p:spTgt spid="12"/>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linds(horizontal)">
                                      <p:cBhvr>
                                        <p:cTn id="25" dur="500"/>
                                        <p:tgtEl>
                                          <p:spTgt spid="7"/>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3" presetClass="entr" presetSubtype="10" fill="hold" grpId="2"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linds(horizontal)">
                                      <p:cBhvr>
                                        <p:cTn id="31" dur="500"/>
                                        <p:tgtEl>
                                          <p:spTgt spid="8"/>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3" presetClass="entr" presetSubtype="10" fill="hold" grpId="3"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linds(horizontal)">
                                      <p:cBhvr>
                                        <p:cTn id="37" dur="500"/>
                                        <p:tgtEl>
                                          <p:spTgt spid="9"/>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3" presetClass="entr" presetSubtype="10" fill="hold" grpId="4" nodeType="click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blinds(horizontal)">
                                      <p:cBhvr>
                                        <p:cTn id="43" dur="500"/>
                                        <p:tgtEl>
                                          <p:spTgt spid="14"/>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3" presetClass="entr" presetSubtype="10" fill="hold" grpId="5" nodeType="click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linds(horizontal)">
                                      <p:cBhvr>
                                        <p:cTn id="4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1"/>
      <p:bldP spid="8" grpId="2"/>
      <p:bldP spid="9" grpId="3"/>
      <p:bldP spid="14" grpId="4"/>
      <p:bldP spid="15" grpId="5"/>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矩形 9"/>
          <p:cNvSpPr/>
          <p:nvPr>
            <p:custDataLst>
              <p:tags r:id="rId2"/>
            </p:custDataLst>
          </p:nvPr>
        </p:nvSpPr>
        <p:spPr>
          <a:xfrm>
            <a:off x="8668004" y="609600"/>
            <a:ext cx="3523996" cy="5638800"/>
          </a:xfrm>
          <a:prstGeom prst="rect">
            <a:avLst/>
          </a:prstGeom>
          <a:solidFill>
            <a:srgbClr val="FFF4F4"/>
          </a:solidFill>
          <a:ln w="12700" cap="flat" cmpd="sng" algn="ctr">
            <a:solidFill>
              <a:srgbClr val="E95652">
                <a:alpha val="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幼圆" panose="02010509060101010101" pitchFamily="49" charset="-122"/>
              <a:ea typeface="幼圆" panose="02010509060101010101" pitchFamily="49" charset="-122"/>
            </a:endParaRPr>
          </a:p>
        </p:txBody>
      </p:sp>
      <p:pic>
        <p:nvPicPr>
          <p:cNvPr id="4" name="图片 3"/>
          <p:cNvPicPr/>
          <p:nvPr>
            <p:custDataLst>
              <p:tags r:id="rId3"/>
            </p:custDataLst>
          </p:nvPr>
        </p:nvPicPr>
        <p:blipFill>
          <a:blip r:embed="rId7" cstate="print"/>
          <a:stretch>
            <a:fillRect/>
          </a:stretch>
        </p:blipFill>
        <p:spPr>
          <a:xfrm>
            <a:off x="11471910" y="0"/>
            <a:ext cx="720090" cy="720090"/>
          </a:xfrm>
          <a:prstGeom prst="rect">
            <a:avLst/>
          </a:prstGeom>
        </p:spPr>
      </p:pic>
      <p:pic>
        <p:nvPicPr>
          <p:cNvPr id="5" name="图片 4"/>
          <p:cNvPicPr>
            <a:picLocks noChangeAspect="1"/>
          </p:cNvPicPr>
          <p:nvPr>
            <p:custDataLst>
              <p:tags r:id="rId4"/>
            </p:custDataLst>
          </p:nvPr>
        </p:nvPicPr>
        <p:blipFill>
          <a:blip r:embed="rId8" cstate="print"/>
          <a:srcRect t="12663"/>
          <a:stretch>
            <a:fillRect/>
          </a:stretch>
        </p:blipFill>
        <p:spPr>
          <a:xfrm>
            <a:off x="0" y="609578"/>
            <a:ext cx="8674163" cy="5638845"/>
          </a:xfrm>
          <a:custGeom>
            <a:avLst/>
            <a:gdLst>
              <a:gd name="connsiteX0" fmla="*/ 0 w 6924430"/>
              <a:gd name="connsiteY0" fmla="*/ 0 h 3894992"/>
              <a:gd name="connsiteX1" fmla="*/ 6924430 w 6924430"/>
              <a:gd name="connsiteY1" fmla="*/ 0 h 3894992"/>
              <a:gd name="connsiteX2" fmla="*/ 6924430 w 6924430"/>
              <a:gd name="connsiteY2" fmla="*/ 3894992 h 3894992"/>
              <a:gd name="connsiteX3" fmla="*/ 0 w 6924430"/>
              <a:gd name="connsiteY3" fmla="*/ 3894992 h 3894992"/>
            </a:gdLst>
            <a:ahLst/>
            <a:cxnLst>
              <a:cxn ang="0">
                <a:pos x="connsiteX0" y="connsiteY0"/>
              </a:cxn>
              <a:cxn ang="0">
                <a:pos x="connsiteX1" y="connsiteY1"/>
              </a:cxn>
              <a:cxn ang="0">
                <a:pos x="connsiteX2" y="connsiteY2"/>
              </a:cxn>
              <a:cxn ang="0">
                <a:pos x="connsiteX3" y="connsiteY3"/>
              </a:cxn>
            </a:cxnLst>
            <a:rect l="l" t="t" r="r" b="b"/>
            <a:pathLst>
              <a:path w="12720" h="8880">
                <a:moveTo>
                  <a:pt x="0" y="0"/>
                </a:moveTo>
                <a:lnTo>
                  <a:pt x="12720" y="0"/>
                </a:lnTo>
                <a:lnTo>
                  <a:pt x="12720" y="8880"/>
                </a:lnTo>
                <a:lnTo>
                  <a:pt x="0" y="8880"/>
                </a:lnTo>
                <a:lnTo>
                  <a:pt x="0" y="0"/>
                </a:lnTo>
                <a:close/>
              </a:path>
            </a:pathLst>
          </a:custGeom>
        </p:spPr>
      </p:pic>
      <p:sp>
        <p:nvSpPr>
          <p:cNvPr id="2" name="文本框 1"/>
          <p:cNvSpPr txBox="1"/>
          <p:nvPr>
            <p:custDataLst>
              <p:tags r:id="rId5"/>
            </p:custDataLst>
          </p:nvPr>
        </p:nvSpPr>
        <p:spPr>
          <a:xfrm>
            <a:off x="8871585" y="2218690"/>
            <a:ext cx="2797175" cy="2150110"/>
          </a:xfrm>
          <a:prstGeom prst="rect">
            <a:avLst/>
          </a:prstGeom>
          <a:noFill/>
        </p:spPr>
        <p:txBody>
          <a:bodyPr wrap="square" rtlCol="0" anchor="ctr">
            <a:noAutofit/>
          </a:bodyPr>
          <a:lstStyle/>
          <a:p>
            <a:pPr marL="0" indent="0" algn="l">
              <a:lnSpc>
                <a:spcPct val="100000"/>
              </a:lnSpc>
              <a:spcBef>
                <a:spcPct val="0"/>
              </a:spcBef>
              <a:spcAft>
                <a:spcPct val="0"/>
              </a:spcAft>
              <a:buSzTx/>
              <a:buNone/>
            </a:pPr>
            <a:r>
              <a:rPr lang="en-US" altLang="zh-CN" sz="4400" b="1" spc="300">
                <a:solidFill>
                  <a:srgbClr val="000000"/>
                </a:solidFill>
                <a:latin typeface="幼圆" panose="02010509060101010101" pitchFamily="49" charset="-122"/>
                <a:ea typeface="幼圆" panose="02010509060101010101" pitchFamily="49" charset="-122"/>
              </a:rPr>
              <a:t>PART 04</a:t>
            </a:r>
            <a:endParaRPr lang="zh-CN" altLang="en-US" sz="4400" b="1" spc="300">
              <a:solidFill>
                <a:srgbClr val="000000"/>
              </a:solidFill>
              <a:latin typeface="幼圆" panose="02010509060101010101" pitchFamily="49" charset="-122"/>
              <a:ea typeface="幼圆" panose="02010509060101010101" pitchFamily="49" charset="-122"/>
            </a:endParaRPr>
          </a:p>
          <a:p>
            <a:pPr marL="0" indent="0" algn="l">
              <a:lnSpc>
                <a:spcPct val="100000"/>
              </a:lnSpc>
              <a:spcBef>
                <a:spcPct val="0"/>
              </a:spcBef>
              <a:spcAft>
                <a:spcPct val="0"/>
              </a:spcAft>
              <a:buSzTx/>
              <a:buNone/>
            </a:pPr>
            <a:r>
              <a:rPr lang="zh-CN" altLang="en-US" sz="4400" b="1" spc="300">
                <a:solidFill>
                  <a:srgbClr val="000000"/>
                </a:solidFill>
                <a:latin typeface="幼圆" panose="02010509060101010101" pitchFamily="49" charset="-122"/>
                <a:ea typeface="幼圆" panose="02010509060101010101" pitchFamily="49" charset="-122"/>
              </a:rPr>
              <a:t>世界殖民体系的</a:t>
            </a:r>
          </a:p>
          <a:p>
            <a:pPr marL="0" indent="0" algn="l">
              <a:lnSpc>
                <a:spcPct val="100000"/>
              </a:lnSpc>
              <a:spcBef>
                <a:spcPct val="0"/>
              </a:spcBef>
              <a:spcAft>
                <a:spcPct val="0"/>
              </a:spcAft>
              <a:buSzTx/>
              <a:buNone/>
            </a:pPr>
            <a:r>
              <a:rPr lang="zh-CN" altLang="en-US" sz="4400" b="1" spc="300">
                <a:solidFill>
                  <a:srgbClr val="000000"/>
                </a:solidFill>
                <a:latin typeface="幼圆" panose="02010509060101010101" pitchFamily="49" charset="-122"/>
                <a:ea typeface="幼圆" panose="02010509060101010101" pitchFamily="49" charset="-122"/>
              </a:rPr>
              <a:t>形成</a:t>
            </a:r>
          </a:p>
        </p:txBody>
      </p:sp>
    </p:spTree>
    <p:custDataLst>
      <p:tags r:id="rId1"/>
    </p:custDataLst>
  </p:cSld>
  <p:clrMapOvr>
    <a:masterClrMapping/>
  </p:clrMapOvr>
  <mc:AlternateContent xmlns:mc="http://schemas.openxmlformats.org/markup-compatibility/2006">
    <mc:Choice xmlns:p14="http://schemas.microsoft.com/office/powerpoint/2010/main" xmlns:p15="http://schemas.microsoft.com/office/powerpoint/2012/main" xmlns="" Requires="p14">
      <p:transition spd="slow" p14:dur="1600"/>
    </mc:Choice>
    <mc:Fallback>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3"/>
          <p:cNvSpPr>
            <a:spLocks noGrp="1"/>
          </p:cNvSpPr>
          <p:nvPr/>
        </p:nvSpPr>
        <p:spPr>
          <a:xfrm>
            <a:off x="1168400" y="331470"/>
            <a:ext cx="11133455" cy="535940"/>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ysClr val="windowText" lastClr="000000"/>
                </a:solidFill>
                <a:latin typeface="Calibri Light"/>
                <a:ea typeface="+mn-ea"/>
                <a:cs typeface="+mn-ea"/>
              </a:defRPr>
            </a:lvl1pPr>
          </a:lstStyle>
          <a:p>
            <a:pPr algn="l"/>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世界殖民体系的形成</a:t>
            </a:r>
            <a:r>
              <a:rPr lang="en-US" altLang="zh-CN" sz="2800" b="1">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标志与原因</a:t>
            </a:r>
          </a:p>
        </p:txBody>
      </p:sp>
      <p:pic>
        <p:nvPicPr>
          <p:cNvPr id="3" name="图片 2"/>
          <p:cNvPicPr>
            <a:picLocks noChangeAspect="1"/>
          </p:cNvPicPr>
          <p:nvPr/>
        </p:nvPicPr>
        <p:blipFill>
          <a:blip r:embed="rId2" cstate="print"/>
          <a:srcRect t="21864"/>
          <a:stretch>
            <a:fillRect/>
          </a:stretch>
        </p:blipFill>
        <p:spPr>
          <a:xfrm>
            <a:off x="481263" y="1586295"/>
            <a:ext cx="6320590" cy="3675961"/>
          </a:xfrm>
          <a:prstGeom prst="rect">
            <a:avLst/>
          </a:prstGeom>
        </p:spPr>
      </p:pic>
      <p:pic>
        <p:nvPicPr>
          <p:cNvPr id="4" name="图片 3"/>
          <p:cNvPicPr>
            <a:picLocks noChangeAspect="1"/>
          </p:cNvPicPr>
          <p:nvPr/>
        </p:nvPicPr>
        <p:blipFill>
          <a:blip r:embed="rId3" cstate="print"/>
          <a:srcRect t="22082"/>
          <a:stretch>
            <a:fillRect/>
          </a:stretch>
        </p:blipFill>
        <p:spPr>
          <a:xfrm>
            <a:off x="481263" y="1596456"/>
            <a:ext cx="6320590" cy="3665716"/>
          </a:xfrm>
          <a:prstGeom prst="rect">
            <a:avLst/>
          </a:prstGeom>
        </p:spPr>
      </p:pic>
      <p:pic>
        <p:nvPicPr>
          <p:cNvPr id="5" name="图片 4"/>
          <p:cNvPicPr>
            <a:picLocks noChangeAspect="1"/>
          </p:cNvPicPr>
          <p:nvPr/>
        </p:nvPicPr>
        <p:blipFill>
          <a:blip r:embed="rId4" cstate="print"/>
          <a:srcRect t="21864"/>
          <a:stretch>
            <a:fillRect/>
          </a:stretch>
        </p:blipFill>
        <p:spPr>
          <a:xfrm>
            <a:off x="481263" y="1596455"/>
            <a:ext cx="6320590" cy="3675961"/>
          </a:xfrm>
          <a:prstGeom prst="rect">
            <a:avLst/>
          </a:prstGeom>
        </p:spPr>
      </p:pic>
      <p:pic>
        <p:nvPicPr>
          <p:cNvPr id="16" name="图片 15"/>
          <p:cNvPicPr>
            <a:picLocks noChangeAspect="1"/>
          </p:cNvPicPr>
          <p:nvPr/>
        </p:nvPicPr>
        <p:blipFill>
          <a:blip r:embed="rId5" cstate="print"/>
          <a:srcRect t="21864"/>
          <a:stretch>
            <a:fillRect/>
          </a:stretch>
        </p:blipFill>
        <p:spPr>
          <a:xfrm>
            <a:off x="481263" y="1596455"/>
            <a:ext cx="6320590" cy="3675961"/>
          </a:xfrm>
          <a:prstGeom prst="rect">
            <a:avLst/>
          </a:prstGeom>
        </p:spPr>
      </p:pic>
      <p:sp>
        <p:nvSpPr>
          <p:cNvPr id="18" name="文本框 17"/>
          <p:cNvSpPr txBox="1"/>
          <p:nvPr/>
        </p:nvSpPr>
        <p:spPr>
          <a:xfrm>
            <a:off x="6913880" y="1388745"/>
            <a:ext cx="4829175" cy="2306955"/>
          </a:xfrm>
          <a:prstGeom prst="rect">
            <a:avLst/>
          </a:prstGeom>
          <a:noFill/>
        </p:spPr>
        <p:txBody>
          <a:bodyPr wrap="square" rtlCol="0">
            <a:spAutoFit/>
          </a:bodyPr>
          <a:lstStyle/>
          <a:p>
            <a:pPr marL="342900" indent="-342900" algn="just">
              <a:buFont typeface="Wingdings"/>
              <a:buChar char="Ø"/>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形成标志：</a:t>
            </a:r>
            <a:r>
              <a:rPr lang="en-US" altLang="zh-CN" sz="2400">
                <a:latin typeface="微软雅黑" panose="020B0503020204020204" pitchFamily="34" charset="-122"/>
                <a:ea typeface="微软雅黑" panose="020B0503020204020204" pitchFamily="34" charset="-122"/>
                <a:cs typeface="微软雅黑" panose="020B0503020204020204" pitchFamily="34" charset="-122"/>
              </a:rPr>
              <a:t>19</a:t>
            </a:r>
            <a:r>
              <a:rPr lang="zh-CN" altLang="zh-CN" sz="2400">
                <a:latin typeface="微软雅黑" panose="020B0503020204020204" pitchFamily="34" charset="-122"/>
                <a:ea typeface="微软雅黑" panose="020B0503020204020204" pitchFamily="34" charset="-122"/>
                <a:cs typeface="微软雅黑" panose="020B0503020204020204" pitchFamily="34" charset="-122"/>
              </a:rPr>
              <a:t>世纪末</a:t>
            </a:r>
            <a:r>
              <a:rPr lang="en-US" altLang="zh-CN" sz="2400">
                <a:latin typeface="微软雅黑" panose="020B0503020204020204" pitchFamily="34" charset="-122"/>
                <a:ea typeface="微软雅黑" panose="020B0503020204020204" pitchFamily="34" charset="-122"/>
                <a:cs typeface="微软雅黑" panose="020B0503020204020204" pitchFamily="34" charset="-122"/>
              </a:rPr>
              <a:t>20</a:t>
            </a:r>
            <a:r>
              <a:rPr lang="zh-CN" altLang="zh-CN" sz="2400">
                <a:latin typeface="微软雅黑" panose="020B0503020204020204" pitchFamily="34" charset="-122"/>
                <a:ea typeface="微软雅黑" panose="020B0503020204020204" pitchFamily="34" charset="-122"/>
                <a:cs typeface="微软雅黑" panose="020B0503020204020204" pitchFamily="34" charset="-122"/>
              </a:rPr>
              <a:t>世纪初，</a:t>
            </a:r>
            <a:r>
              <a:rPr lang="zh-CN" altLang="en-US" sz="2400">
                <a:latin typeface="微软雅黑" panose="020B0503020204020204" pitchFamily="34" charset="-122"/>
                <a:ea typeface="微软雅黑" panose="020B0503020204020204" pitchFamily="34" charset="-122"/>
                <a:cs typeface="微软雅黑" panose="020B0503020204020204" pitchFamily="34" charset="-122"/>
              </a:rPr>
              <a:t>亚洲绝大多数地区沦为殖民地或半殖民地，非洲绝大部分成为殖民地，独立的拉丁美洲国家实际也成为依附于欧美国家的半殖民地。</a:t>
            </a:r>
          </a:p>
        </p:txBody>
      </p:sp>
      <p:sp>
        <p:nvSpPr>
          <p:cNvPr id="19" name="文本框 18"/>
          <p:cNvSpPr txBox="1"/>
          <p:nvPr/>
        </p:nvSpPr>
        <p:spPr>
          <a:xfrm>
            <a:off x="6913880" y="3971290"/>
            <a:ext cx="4829175" cy="1938020"/>
          </a:xfrm>
          <a:prstGeom prst="rect">
            <a:avLst/>
          </a:prstGeom>
          <a:noFill/>
        </p:spPr>
        <p:txBody>
          <a:bodyPr wrap="square" rtlCol="0">
            <a:spAutoFit/>
          </a:bodyPr>
          <a:lstStyle/>
          <a:p>
            <a:pPr marL="342900" indent="-342900" algn="just">
              <a:buFont typeface="Wingdings"/>
              <a:buChar char="Ø"/>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形成原因：</a:t>
            </a:r>
            <a:r>
              <a:rPr lang="zh-CN" altLang="en-US" sz="2400">
                <a:latin typeface="微软雅黑" panose="020B0503020204020204" pitchFamily="34" charset="-122"/>
                <a:ea typeface="微软雅黑" panose="020B0503020204020204" pitchFamily="34" charset="-122"/>
                <a:cs typeface="微软雅黑" panose="020B0503020204020204" pitchFamily="34" charset="-122"/>
              </a:rPr>
              <a:t>在向垄断资本主义的过渡中，</a:t>
            </a:r>
            <a:r>
              <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资本主义各国越来越要求独占更大的商品市场、原料产地和投资场所</a:t>
            </a:r>
            <a:r>
              <a:rPr lang="zh-CN" altLang="en-US" sz="2400">
                <a:latin typeface="微软雅黑" panose="020B0503020204020204" pitchFamily="34" charset="-122"/>
                <a:ea typeface="微软雅黑" panose="020B0503020204020204" pitchFamily="34" charset="-122"/>
                <a:cs typeface="微软雅黑" panose="020B0503020204020204" pitchFamily="34" charset="-122"/>
              </a:rPr>
              <a:t>。因此，更大规模的瓜分世界。</a:t>
            </a:r>
          </a:p>
        </p:txBody>
      </p:sp>
      <p:sp>
        <p:nvSpPr>
          <p:cNvPr id="20" name="文本框 19"/>
          <p:cNvSpPr txBox="1"/>
          <p:nvPr/>
        </p:nvSpPr>
        <p:spPr>
          <a:xfrm>
            <a:off x="902301" y="5262011"/>
            <a:ext cx="5131435" cy="398780"/>
          </a:xfrm>
          <a:prstGeom prst="rect">
            <a:avLst/>
          </a:prstGeom>
          <a:noFill/>
          <a:ln>
            <a:noFill/>
          </a:ln>
        </p:spPr>
        <p:txBody>
          <a:bodyPr wrap="none" rtlCol="0" anchor="t">
            <a:spAutoFit/>
          </a:bodyPr>
          <a:lstStyle/>
          <a:p>
            <a:pPr marL="342900" indent="-342900" algn="l">
              <a:buFont typeface="Wingdings"/>
              <a:buChar char="Ø"/>
            </a:pPr>
            <a:r>
              <a:rPr lang="zh-CN" sz="2000">
                <a:latin typeface="微软雅黑" panose="020B0503020204020204" pitchFamily="34" charset="-122"/>
                <a:ea typeface="微软雅黑" panose="020B0503020204020204" pitchFamily="34" charset="-122"/>
                <a:cs typeface="微软雅黑" panose="020B0503020204020204" pitchFamily="34" charset="-122"/>
                <a:sym typeface="宋体" panose="02010600030101010101" pitchFamily="2" charset="-122"/>
              </a:rPr>
              <a:t>西方国家殖民世界进程图（</a:t>
            </a:r>
            <a:r>
              <a:rPr lang="en-US" altLang="zh-CN" sz="2000">
                <a:latin typeface="微软雅黑" panose="020B0503020204020204" pitchFamily="34" charset="-122"/>
                <a:ea typeface="微软雅黑" panose="020B0503020204020204" pitchFamily="34" charset="-122"/>
                <a:cs typeface="微软雅黑" panose="020B0503020204020204" pitchFamily="34" charset="-122"/>
                <a:sym typeface="+mn-ea"/>
              </a:rPr>
              <a:t>1492-1914</a:t>
            </a:r>
            <a:r>
              <a:rPr lang="zh-CN" sz="2000">
                <a:latin typeface="微软雅黑" panose="020B0503020204020204" pitchFamily="34" charset="-122"/>
                <a:ea typeface="微软雅黑" panose="020B0503020204020204" pitchFamily="34" charset="-122"/>
                <a:cs typeface="微软雅黑" panose="020B0503020204020204" pitchFamily="34" charset="-122"/>
                <a:sym typeface="宋体" panose="02010600030101010101" pitchFamily="2" charset="-122"/>
              </a:rPr>
              <a:t>）</a:t>
            </a:r>
            <a:endParaRPr lang="zh-CN" altLang="en-US" sz="2000">
              <a:latin typeface="微软雅黑" panose="020B0503020204020204" pitchFamily="34" charset="-122"/>
              <a:ea typeface="微软雅黑" panose="020B0503020204020204" pitchFamily="34" charset="-122"/>
              <a:cs typeface="微软雅黑" panose="020B0503020204020204" pitchFamily="34" charset="-122"/>
              <a:sym typeface="宋体" panose="02010600030101010101" pitchFamily="2" charset="-122"/>
            </a:endParaRPr>
          </a:p>
        </p:txBody>
      </p:sp>
      <p:pic>
        <p:nvPicPr>
          <p:cNvPr id="17" name="图片 16"/>
          <p:cNvPicPr>
            <a:picLocks noChangeAspect="1"/>
          </p:cNvPicPr>
          <p:nvPr/>
        </p:nvPicPr>
        <p:blipFill>
          <a:blip r:embed="rId6" cstate="print"/>
          <a:srcRect t="21443"/>
          <a:stretch>
            <a:fillRect/>
          </a:stretch>
        </p:blipFill>
        <p:spPr>
          <a:xfrm>
            <a:off x="481263" y="1566611"/>
            <a:ext cx="6320590" cy="3695768"/>
          </a:xfrm>
          <a:prstGeom prst="rect">
            <a:avLst/>
          </a:prstGeom>
        </p:spPr>
      </p:pic>
    </p:spTree>
  </p:cSld>
  <p:clrMapOvr>
    <a:masterClrMapping/>
  </p:clrMapOvr>
  <mc:AlternateContent xmlns:mc="http://schemas.openxmlformats.org/markup-compatibility/2006">
    <mc:Choice xmlns:p14="http://schemas.microsoft.com/office/powerpoint/2010/main" xmlns:p15="http://schemas.microsoft.com/office/powerpoint/2012/main" xmlns="" Requires="p14">
      <p:transition spd="slow" p14:dur="125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2"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linds(horizontal)">
                                      <p:cBhvr>
                                        <p:cTn id="7" dur="500"/>
                                        <p:tgtEl>
                                          <p:spTgt spid="20"/>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nodeType="click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18" presetClass="entr" presetSubtype="12"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strips(downLeft)">
                                      <p:cBhvr>
                                        <p:cTn id="43" dur="500"/>
                                        <p:tgtEl>
                                          <p:spTgt spid="18"/>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18" presetClass="entr" presetSubtype="12" fill="hold" grpId="1" nodeType="click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strips(downLeft)">
                                      <p:cBhvr>
                                        <p:cTn id="4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1"/>
      <p:bldP spid="20" grpId="2"/>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3"/>
          <p:cNvSpPr>
            <a:spLocks noGrp="1"/>
          </p:cNvSpPr>
          <p:nvPr/>
        </p:nvSpPr>
        <p:spPr>
          <a:xfrm>
            <a:off x="1168400" y="331470"/>
            <a:ext cx="11133455" cy="535940"/>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ysClr val="windowText" lastClr="000000"/>
                </a:solidFill>
                <a:latin typeface="Calibri Light"/>
                <a:ea typeface="+mn-ea"/>
                <a:cs typeface="+mn-ea"/>
              </a:defRPr>
            </a:lvl1pPr>
          </a:lstStyle>
          <a:p>
            <a:pPr algn="l"/>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世界殖民体系的形成</a:t>
            </a:r>
            <a:r>
              <a:rPr lang="en-US" altLang="zh-CN" sz="2800" b="1">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影响</a:t>
            </a:r>
          </a:p>
        </p:txBody>
      </p:sp>
      <p:sp>
        <p:nvSpPr>
          <p:cNvPr id="6" name="文本框 5"/>
          <p:cNvSpPr txBox="1"/>
          <p:nvPr/>
        </p:nvSpPr>
        <p:spPr>
          <a:xfrm>
            <a:off x="3460115" y="1044575"/>
            <a:ext cx="5271770" cy="368300"/>
          </a:xfrm>
          <a:prstGeom prst="rect">
            <a:avLst/>
          </a:prstGeom>
          <a:noFill/>
        </p:spPr>
        <p:txBody>
          <a:bodyPr wrap="square" rtlCol="0">
            <a:spAutoFit/>
          </a:bodyPr>
          <a:lstStyle/>
          <a:p>
            <a:r>
              <a:rPr lang="zh-CN" altLang="en-US" b="1"/>
              <a:t>材料一：</a:t>
            </a:r>
            <a:r>
              <a:rPr lang="en-US" altLang="zh-CN" b="1"/>
              <a:t>1914</a:t>
            </a:r>
            <a:r>
              <a:rPr lang="zh-CN" altLang="en-US" b="1"/>
              <a:t>年欧洲部分列强占有的殖民地统计表</a:t>
            </a:r>
          </a:p>
        </p:txBody>
      </p:sp>
      <p:graphicFrame>
        <p:nvGraphicFramePr>
          <p:cNvPr id="10" name="表格 9"/>
          <p:cNvGraphicFramePr>
            <a:graphicFrameLocks noGrp="1"/>
          </p:cNvGraphicFramePr>
          <p:nvPr>
            <p:custDataLst>
              <p:tags r:id="rId1"/>
            </p:custDataLst>
          </p:nvPr>
        </p:nvGraphicFramePr>
        <p:xfrm>
          <a:off x="2403792" y="1412638"/>
          <a:ext cx="7384415" cy="2854960"/>
        </p:xfrm>
        <a:graphic>
          <a:graphicData uri="http://schemas.openxmlformats.org/drawingml/2006/table">
            <a:tbl>
              <a:tblPr firstRow="1" bandRow="1">
                <a:effectLst/>
                <a:tableStyleId>{5940675A-B579-460E-94D1-54222C63F5DA}</a:tableStyleId>
              </a:tblPr>
              <a:tblGrid>
                <a:gridCol w="1976755"/>
                <a:gridCol w="2936240"/>
                <a:gridCol w="2471420"/>
              </a:tblGrid>
              <a:tr h="687705">
                <a:tc>
                  <a:txBody>
                    <a:bodyPr/>
                    <a:lstStyle/>
                    <a:p>
                      <a:pPr indent="0" algn="ctr">
                        <a:lnSpc>
                          <a:spcPct val="120000"/>
                        </a:lnSpc>
                        <a:spcBef>
                          <a:spcPct val="0"/>
                        </a:spcBef>
                        <a:spcAft>
                          <a:spcPct val="0"/>
                        </a:spcAft>
                        <a:buNone/>
                      </a:pPr>
                      <a:r>
                        <a:rPr lang="zh-CN" altLang="en-US" sz="1600" b="1" spc="120">
                          <a:solidFill>
                            <a:srgbClr val="646464"/>
                          </a:solidFill>
                          <a:latin typeface="微软雅黑" panose="020B0503020204020204" pitchFamily="34" charset="-122"/>
                          <a:ea typeface="微软雅黑" panose="020B0503020204020204" pitchFamily="34" charset="-122"/>
                        </a:rPr>
                        <a:t>国家</a:t>
                      </a:r>
                    </a:p>
                  </a:txBody>
                  <a:tcPr marL="177800" marR="177800" marT="6350" marB="6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1600" b="1" spc="12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占有的殖民地数/个</a:t>
                      </a:r>
                    </a:p>
                  </a:txBody>
                  <a:tcPr marL="177800" marR="177800" marT="6350" marB="6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zh-CN" altLang="en-US" sz="1600" b="1" spc="12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殖民地人口/人</a:t>
                      </a:r>
                    </a:p>
                  </a:txBody>
                  <a:tcPr marL="177800" marR="177800" marT="6350" marB="6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r>
              <a:tr h="309880">
                <a:tc>
                  <a:txBody>
                    <a:bodyPr/>
                    <a:lstStyle/>
                    <a:p>
                      <a:pPr indent="0" algn="ctr">
                        <a:lnSpc>
                          <a:spcPct val="120000"/>
                        </a:lnSpc>
                        <a:spcBef>
                          <a:spcPct val="0"/>
                        </a:spcBef>
                        <a:spcAft>
                          <a:spcPct val="0"/>
                        </a:spcAft>
                        <a:buNone/>
                      </a:pPr>
                      <a:r>
                        <a:rPr lang="zh-CN" altLang="en-US" sz="1400" b="0" spc="120">
                          <a:solidFill>
                            <a:srgbClr val="646464"/>
                          </a:solidFill>
                          <a:latin typeface="微软雅黑" panose="020B0503020204020204" pitchFamily="34" charset="-122"/>
                          <a:ea typeface="微软雅黑" panose="020B0503020204020204" pitchFamily="34" charset="-122"/>
                        </a:rPr>
                        <a:t>英国</a:t>
                      </a:r>
                    </a:p>
                  </a:txBody>
                  <a:tcPr marL="177800" marR="177800" marT="6350" marB="6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a:lstStyle/>
                    <a:p>
                      <a:pPr indent="0" algn="ctr">
                        <a:lnSpc>
                          <a:spcPct val="120000"/>
                        </a:lnSpc>
                        <a:spcBef>
                          <a:spcPct val="0"/>
                        </a:spcBef>
                        <a:spcAft>
                          <a:spcPct val="0"/>
                        </a:spcAft>
                        <a:buNone/>
                      </a:pPr>
                      <a:r>
                        <a:rPr lang="en-US" altLang="zh-CN" sz="1400" b="0" spc="120">
                          <a:solidFill>
                            <a:srgbClr val="404040"/>
                          </a:solidFill>
                          <a:latin typeface="微软雅黑" panose="020B0503020204020204" pitchFamily="34" charset="-122"/>
                          <a:ea typeface="微软雅黑" panose="020B0503020204020204" pitchFamily="34" charset="-122"/>
                        </a:rPr>
                        <a:t>55</a:t>
                      </a:r>
                    </a:p>
                  </a:txBody>
                  <a:tcPr marL="177800" marR="177800" marT="6350" marB="6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a:lstStyle/>
                    <a:p>
                      <a:pPr indent="0" algn="ctr">
                        <a:lnSpc>
                          <a:spcPct val="120000"/>
                        </a:lnSpc>
                        <a:spcBef>
                          <a:spcPct val="0"/>
                        </a:spcBef>
                        <a:spcAft>
                          <a:spcPct val="0"/>
                        </a:spcAft>
                        <a:buNone/>
                      </a:pPr>
                      <a:r>
                        <a:rPr lang="en-US" altLang="zh-CN" sz="14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3.9亿</a:t>
                      </a:r>
                    </a:p>
                  </a:txBody>
                  <a:tcPr marL="177800" marR="177800" marT="6350" marB="6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r>
              <a:tr h="309245">
                <a:tc>
                  <a:txBody>
                    <a:bodyPr/>
                    <a:lstStyle/>
                    <a:p>
                      <a:pPr indent="0" algn="ctr">
                        <a:lnSpc>
                          <a:spcPct val="120000"/>
                        </a:lnSpc>
                        <a:spcBef>
                          <a:spcPct val="0"/>
                        </a:spcBef>
                        <a:spcAft>
                          <a:spcPct val="0"/>
                        </a:spcAft>
                        <a:buNone/>
                      </a:pPr>
                      <a:r>
                        <a:rPr lang="zh-CN" altLang="en-US" sz="1400" b="0" spc="120">
                          <a:solidFill>
                            <a:srgbClr val="646464"/>
                          </a:solidFill>
                          <a:latin typeface="微软雅黑" panose="020B0503020204020204" pitchFamily="34" charset="-122"/>
                          <a:ea typeface="微软雅黑" panose="020B0503020204020204" pitchFamily="34" charset="-122"/>
                        </a:rPr>
                        <a:t>法国</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a:lstStyle/>
                    <a:p>
                      <a:pPr indent="0" algn="ctr">
                        <a:lnSpc>
                          <a:spcPct val="120000"/>
                        </a:lnSpc>
                        <a:spcBef>
                          <a:spcPct val="0"/>
                        </a:spcBef>
                        <a:spcAft>
                          <a:spcPct val="0"/>
                        </a:spcAft>
                        <a:buNone/>
                      </a:pPr>
                      <a:r>
                        <a:rPr lang="en-US" altLang="zh-CN" sz="1400" b="0" spc="120">
                          <a:solidFill>
                            <a:srgbClr val="404040"/>
                          </a:solidFill>
                          <a:latin typeface="微软雅黑" panose="020B0503020204020204" pitchFamily="34" charset="-122"/>
                          <a:ea typeface="微软雅黑" panose="020B0503020204020204" pitchFamily="34" charset="-122"/>
                        </a:rPr>
                        <a:t>29</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a:lstStyle/>
                    <a:p>
                      <a:pPr indent="0" algn="ctr">
                        <a:lnSpc>
                          <a:spcPct val="120000"/>
                        </a:lnSpc>
                        <a:spcBef>
                          <a:spcPct val="0"/>
                        </a:spcBef>
                        <a:spcAft>
                          <a:spcPct val="0"/>
                        </a:spcAft>
                        <a:buNone/>
                      </a:pPr>
                      <a:r>
                        <a:rPr lang="en-US" altLang="zh-CN" sz="14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6235万</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r>
              <a:tr h="309880">
                <a:tc>
                  <a:txBody>
                    <a:bodyPr/>
                    <a:lstStyle/>
                    <a:p>
                      <a:pPr indent="0" algn="ctr">
                        <a:lnSpc>
                          <a:spcPct val="120000"/>
                        </a:lnSpc>
                        <a:spcBef>
                          <a:spcPct val="0"/>
                        </a:spcBef>
                        <a:spcAft>
                          <a:spcPct val="0"/>
                        </a:spcAft>
                        <a:buNone/>
                      </a:pPr>
                      <a:r>
                        <a:rPr lang="zh-CN" altLang="en-US" sz="1400" b="0" spc="120">
                          <a:solidFill>
                            <a:srgbClr val="646464"/>
                          </a:solidFill>
                          <a:latin typeface="微软雅黑" panose="020B0503020204020204" pitchFamily="34" charset="-122"/>
                          <a:ea typeface="微软雅黑" panose="020B0503020204020204" pitchFamily="34" charset="-122"/>
                        </a:rPr>
                        <a:t>德国</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a:lstStyle/>
                    <a:p>
                      <a:pPr indent="0" algn="ctr">
                        <a:lnSpc>
                          <a:spcPct val="120000"/>
                        </a:lnSpc>
                        <a:spcBef>
                          <a:spcPct val="0"/>
                        </a:spcBef>
                        <a:spcAft>
                          <a:spcPct val="0"/>
                        </a:spcAft>
                        <a:buNone/>
                      </a:pPr>
                      <a:r>
                        <a:rPr lang="en-US" altLang="zh-CN" sz="1400" b="0" spc="120">
                          <a:solidFill>
                            <a:srgbClr val="404040"/>
                          </a:solidFill>
                          <a:latin typeface="微软雅黑" panose="020B0503020204020204" pitchFamily="34" charset="-122"/>
                          <a:ea typeface="微软雅黑" panose="020B0503020204020204" pitchFamily="34" charset="-122"/>
                        </a:rPr>
                        <a:t>10</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a:lstStyle/>
                    <a:p>
                      <a:pPr indent="0" algn="ctr">
                        <a:lnSpc>
                          <a:spcPct val="120000"/>
                        </a:lnSpc>
                        <a:spcBef>
                          <a:spcPct val="0"/>
                        </a:spcBef>
                        <a:spcAft>
                          <a:spcPct val="0"/>
                        </a:spcAft>
                        <a:buNone/>
                      </a:pPr>
                      <a:r>
                        <a:rPr lang="en-US" altLang="zh-CN" sz="14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1307万</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r>
              <a:tr h="309245">
                <a:tc>
                  <a:txBody>
                    <a:bodyPr/>
                    <a:lstStyle/>
                    <a:p>
                      <a:pPr indent="0" algn="ctr">
                        <a:lnSpc>
                          <a:spcPct val="120000"/>
                        </a:lnSpc>
                        <a:spcBef>
                          <a:spcPct val="0"/>
                        </a:spcBef>
                        <a:spcAft>
                          <a:spcPct val="0"/>
                        </a:spcAft>
                        <a:buNone/>
                      </a:pPr>
                      <a:r>
                        <a:rPr lang="zh-CN" altLang="zh-CN" sz="1400" b="0" spc="120">
                          <a:solidFill>
                            <a:srgbClr val="646464"/>
                          </a:solidFill>
                          <a:latin typeface="微软雅黑" panose="020B0503020204020204" pitchFamily="34" charset="-122"/>
                          <a:ea typeface="微软雅黑" panose="020B0503020204020204" pitchFamily="34" charset="-122"/>
                        </a:rPr>
                        <a:t>比利时</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a:lstStyle/>
                    <a:p>
                      <a:pPr indent="0" algn="ctr">
                        <a:lnSpc>
                          <a:spcPct val="120000"/>
                        </a:lnSpc>
                        <a:spcBef>
                          <a:spcPct val="0"/>
                        </a:spcBef>
                        <a:spcAft>
                          <a:spcPct val="0"/>
                        </a:spcAft>
                        <a:buNone/>
                      </a:pPr>
                      <a:r>
                        <a:rPr lang="en-US" altLang="zh-CN" sz="1400" b="0" spc="120">
                          <a:solidFill>
                            <a:srgbClr val="404040"/>
                          </a:solidFill>
                          <a:latin typeface="微软雅黑" panose="020B0503020204020204" pitchFamily="34" charset="-122"/>
                          <a:ea typeface="微软雅黑" panose="020B0503020204020204" pitchFamily="34" charset="-122"/>
                        </a:rPr>
                        <a:t>1</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a:lstStyle/>
                    <a:p>
                      <a:pPr indent="0" algn="ctr">
                        <a:lnSpc>
                          <a:spcPct val="120000"/>
                        </a:lnSpc>
                        <a:spcBef>
                          <a:spcPct val="0"/>
                        </a:spcBef>
                        <a:spcAft>
                          <a:spcPct val="0"/>
                        </a:spcAft>
                        <a:buNone/>
                      </a:pPr>
                      <a:r>
                        <a:rPr lang="en-US" altLang="zh-CN" sz="14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1500万</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r>
              <a:tr h="309880">
                <a:tc>
                  <a:txBody>
                    <a:bodyPr/>
                    <a:lstStyle/>
                    <a:p>
                      <a:pPr indent="0" algn="ctr">
                        <a:lnSpc>
                          <a:spcPct val="120000"/>
                        </a:lnSpc>
                        <a:spcBef>
                          <a:spcPct val="0"/>
                        </a:spcBef>
                        <a:spcAft>
                          <a:spcPct val="0"/>
                        </a:spcAft>
                        <a:buNone/>
                      </a:pPr>
                      <a:r>
                        <a:rPr lang="zh-CN" altLang="en-US" sz="1400" b="0" spc="120">
                          <a:solidFill>
                            <a:srgbClr val="646464"/>
                          </a:solidFill>
                          <a:latin typeface="微软雅黑" panose="020B0503020204020204" pitchFamily="34" charset="-122"/>
                          <a:ea typeface="微软雅黑" panose="020B0503020204020204" pitchFamily="34" charset="-122"/>
                        </a:rPr>
                        <a:t>葡萄牙</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a:lstStyle/>
                    <a:p>
                      <a:pPr indent="0" algn="ctr">
                        <a:lnSpc>
                          <a:spcPct val="120000"/>
                        </a:lnSpc>
                        <a:spcBef>
                          <a:spcPct val="0"/>
                        </a:spcBef>
                        <a:spcAft>
                          <a:spcPct val="0"/>
                        </a:spcAft>
                        <a:buNone/>
                      </a:pPr>
                      <a:r>
                        <a:rPr lang="en-US" altLang="zh-CN" sz="1400" b="0" spc="120">
                          <a:solidFill>
                            <a:srgbClr val="404040"/>
                          </a:solidFill>
                          <a:latin typeface="微软雅黑" panose="020B0503020204020204" pitchFamily="34" charset="-122"/>
                          <a:ea typeface="微软雅黑" panose="020B0503020204020204" pitchFamily="34" charset="-122"/>
                        </a:rPr>
                        <a:t>8</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a:lstStyle/>
                    <a:p>
                      <a:pPr indent="0" algn="ctr">
                        <a:lnSpc>
                          <a:spcPct val="120000"/>
                        </a:lnSpc>
                        <a:spcBef>
                          <a:spcPct val="0"/>
                        </a:spcBef>
                        <a:spcAft>
                          <a:spcPct val="0"/>
                        </a:spcAft>
                        <a:buNone/>
                      </a:pPr>
                      <a:r>
                        <a:rPr lang="en-US" sz="14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968万</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r>
              <a:tr h="309245">
                <a:tc>
                  <a:txBody>
                    <a:bodyPr/>
                    <a:lstStyle/>
                    <a:p>
                      <a:pPr indent="0" algn="ctr">
                        <a:lnSpc>
                          <a:spcPct val="120000"/>
                        </a:lnSpc>
                        <a:spcBef>
                          <a:spcPct val="0"/>
                        </a:spcBef>
                        <a:spcAft>
                          <a:spcPct val="0"/>
                        </a:spcAft>
                        <a:buNone/>
                      </a:pPr>
                      <a:r>
                        <a:rPr lang="zh-CN" altLang="en-US" sz="1400" b="0" spc="120">
                          <a:solidFill>
                            <a:srgbClr val="646464"/>
                          </a:solidFill>
                          <a:latin typeface="微软雅黑" panose="020B0503020204020204" pitchFamily="34" charset="-122"/>
                          <a:ea typeface="微软雅黑" panose="020B0503020204020204" pitchFamily="34" charset="-122"/>
                        </a:rPr>
                        <a:t>荷兰</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a:lstStyle/>
                    <a:p>
                      <a:pPr indent="0" algn="ctr">
                        <a:lnSpc>
                          <a:spcPct val="120000"/>
                        </a:lnSpc>
                        <a:spcBef>
                          <a:spcPct val="0"/>
                        </a:spcBef>
                        <a:spcAft>
                          <a:spcPct val="0"/>
                        </a:spcAft>
                        <a:buNone/>
                      </a:pPr>
                      <a:r>
                        <a:rPr lang="en-US" altLang="zh-CN" sz="1400" b="0" spc="120">
                          <a:solidFill>
                            <a:srgbClr val="404040"/>
                          </a:solidFill>
                          <a:latin typeface="微软雅黑" panose="020B0503020204020204" pitchFamily="34" charset="-122"/>
                          <a:ea typeface="微软雅黑" panose="020B0503020204020204" pitchFamily="34" charset="-122"/>
                        </a:rPr>
                        <a:t>8</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a:lstStyle/>
                    <a:p>
                      <a:pPr indent="0" algn="ctr">
                        <a:lnSpc>
                          <a:spcPct val="120000"/>
                        </a:lnSpc>
                        <a:spcBef>
                          <a:spcPct val="0"/>
                        </a:spcBef>
                        <a:spcAft>
                          <a:spcPct val="0"/>
                        </a:spcAft>
                        <a:buNone/>
                      </a:pPr>
                      <a:r>
                        <a:rPr lang="en-US" altLang="zh-CN" sz="14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3741万</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r>
              <a:tr h="309880">
                <a:tc>
                  <a:txBody>
                    <a:bodyPr/>
                    <a:lstStyle/>
                    <a:p>
                      <a:pPr indent="0" algn="ctr">
                        <a:lnSpc>
                          <a:spcPct val="120000"/>
                        </a:lnSpc>
                        <a:spcBef>
                          <a:spcPct val="0"/>
                        </a:spcBef>
                        <a:spcAft>
                          <a:spcPct val="0"/>
                        </a:spcAft>
                        <a:buNone/>
                      </a:pPr>
                      <a:r>
                        <a:rPr lang="zh-CN" altLang="en-US" sz="1400" b="0" spc="120">
                          <a:solidFill>
                            <a:srgbClr val="646464"/>
                          </a:solidFill>
                          <a:latin typeface="微软雅黑" panose="020B0503020204020204" pitchFamily="34" charset="-122"/>
                          <a:ea typeface="微软雅黑" panose="020B0503020204020204" pitchFamily="34" charset="-122"/>
                        </a:rPr>
                        <a:t>意大利</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en-US" altLang="zh-CN" sz="1400" b="0" spc="120">
                          <a:solidFill>
                            <a:srgbClr val="404040"/>
                          </a:solidFill>
                          <a:latin typeface="微软雅黑" panose="020B0503020204020204" pitchFamily="34" charset="-122"/>
                          <a:ea typeface="微软雅黑" panose="020B0503020204020204" pitchFamily="34" charset="-122"/>
                        </a:rPr>
                        <a:t>4</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a:lstStyle/>
                    <a:p>
                      <a:pPr indent="0" algn="ctr">
                        <a:lnSpc>
                          <a:spcPct val="120000"/>
                        </a:lnSpc>
                        <a:spcBef>
                          <a:spcPct val="0"/>
                        </a:spcBef>
                        <a:spcAft>
                          <a:spcPct val="0"/>
                        </a:spcAft>
                        <a:buNone/>
                      </a:pPr>
                      <a:r>
                        <a:rPr lang="en-US" altLang="zh-CN" sz="1400" b="0" spc="120">
                          <a:solidFill>
                            <a:srgbClr val="404040"/>
                          </a:solidFill>
                          <a:latin typeface="微软雅黑" panose="020B0503020204020204" pitchFamily="34" charset="-122"/>
                          <a:ea typeface="微软雅黑" panose="020B0503020204020204" pitchFamily="34" charset="-122"/>
                        </a:rPr>
                        <a:t>139</a:t>
                      </a:r>
                      <a:r>
                        <a:rPr lang="zh-CN" altLang="en-US" sz="1400" b="0" spc="120">
                          <a:solidFill>
                            <a:srgbClr val="404040"/>
                          </a:solidFill>
                          <a:latin typeface="微软雅黑" panose="020B0503020204020204" pitchFamily="34" charset="-122"/>
                          <a:ea typeface="微软雅黑" panose="020B0503020204020204" pitchFamily="34" charset="-122"/>
                        </a:rPr>
                        <a:t>万</a:t>
                      </a:r>
                    </a:p>
                  </a:txBody>
                  <a:tcPr marL="177800" marR="177800" marT="6350" marB="6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r>
            </a:tbl>
          </a:graphicData>
        </a:graphic>
      </p:graphicFrame>
      <p:sp>
        <p:nvSpPr>
          <p:cNvPr id="11" name="矩形 10"/>
          <p:cNvSpPr>
            <a:spLocks noChangeArrowheads="1"/>
          </p:cNvSpPr>
          <p:nvPr/>
        </p:nvSpPr>
        <p:spPr bwMode="auto">
          <a:xfrm>
            <a:off x="799833" y="4462941"/>
            <a:ext cx="10590213" cy="1076325"/>
          </a:xfrm>
          <a:prstGeom prst="rect">
            <a:avLst/>
          </a:prstGeom>
          <a:noFill/>
          <a:ln w="9525">
            <a:solidFill>
              <a:sysClr val="windowText" lastClr="000000"/>
            </a:solidFill>
            <a:miter lim="800000"/>
          </a:ln>
        </p:spPr>
        <p:txBody>
          <a:bodyPr>
            <a:spAutoFit/>
          </a:bodyPr>
          <a:lstStyle/>
          <a:p>
            <a:r>
              <a:rPr lang="zh-CN" altLang="en-US" sz="2400">
                <a:solidFill>
                  <a:sysClr val="window" lastClr="FFFFFF"/>
                </a:solidFill>
                <a:latin typeface="楷体" panose="02010609060101010101" charset="-122"/>
                <a:ea typeface="楷体" panose="02010609060101010101" charset="-122"/>
              </a:rPr>
              <a:t>  </a:t>
            </a:r>
            <a:r>
              <a:rPr lang="zh-CN" altLang="en-US" sz="2400">
                <a:solidFill>
                  <a:sysClr val="window" lastClr="FFFFFF"/>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 材料二：</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让别的国家分割大陆和海洋，而我们德国满足于蓝色的天空的时代已经过去，我们也要要求阳光下的地盘。</a:t>
            </a:r>
            <a:endParaRPr lang="en-US" altLang="zh-CN" sz="2000">
              <a:latin typeface="楷体" panose="02010609060101010101" charset="-122"/>
              <a:ea typeface="楷体" panose="02010609060101010101" charset="-122"/>
            </a:endParaRPr>
          </a:p>
          <a:p>
            <a:pPr algn="r"/>
            <a:r>
              <a:rPr lang="en-US" altLang="zh-CN" sz="20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德国外交大臣皮洛夫</a:t>
            </a:r>
          </a:p>
        </p:txBody>
      </p:sp>
      <p:sp>
        <p:nvSpPr>
          <p:cNvPr id="12" name="文本框 11"/>
          <p:cNvSpPr txBox="1"/>
          <p:nvPr/>
        </p:nvSpPr>
        <p:spPr>
          <a:xfrm>
            <a:off x="799465" y="5701665"/>
            <a:ext cx="10591800" cy="829945"/>
          </a:xfrm>
          <a:prstGeom prst="rect">
            <a:avLst/>
          </a:prstGeom>
          <a:noFill/>
        </p:spPr>
        <p:txBody>
          <a:bodyPr wrap="square" rtlCol="0" anchor="t">
            <a:spAutoFit/>
          </a:bodyPr>
          <a:lstStyle/>
          <a:p>
            <a:r>
              <a:rPr lang="en-US" altLang="zh-CN" sz="2400" b="1">
                <a:latin typeface="微软雅黑" panose="020B0503020204020204" pitchFamily="34" charset="-122"/>
                <a:ea typeface="微软雅黑" panose="020B0503020204020204" pitchFamily="34" charset="-122"/>
                <a:cs typeface="微软雅黑" panose="020B0503020204020204" pitchFamily="34" charset="-122"/>
                <a:sym typeface="+mn-ea"/>
              </a:rPr>
              <a:t>1</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sym typeface="宋体" panose="02010600030101010101" pitchFamily="2" charset="-122"/>
              </a:rPr>
              <a:t>.</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sym typeface="宋体" panose="02010600030101010101" pitchFamily="2" charset="-122"/>
              </a:rPr>
              <a:t>资本主义国家间政治经济发展的不平衡导致对殖民地的扩张与争夺加剧，孕育着新的更大的冲突。</a:t>
            </a:r>
          </a:p>
        </p:txBody>
      </p:sp>
    </p:spTree>
  </p:cSld>
  <p:clrMapOvr>
    <a:masterClrMapping/>
  </p:clrMapOvr>
  <mc:AlternateContent xmlns:mc="http://schemas.openxmlformats.org/markup-compatibility/2006">
    <mc:Choice xmlns:p14="http://schemas.microsoft.com/office/powerpoint/2010/main" xmlns:p15="http://schemas.microsoft.com/office/powerpoint/2012/main" xmlns="" Requires="p14">
      <p:transition spd="slow" p14:dur="125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linds(horizontal)">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34"/>
          <p:cNvSpPr/>
          <p:nvPr/>
        </p:nvSpPr>
        <p:spPr>
          <a:xfrm>
            <a:off x="3468277" y="1513164"/>
            <a:ext cx="518034" cy="518032"/>
          </a:xfrm>
          <a:prstGeom prst="ellipse">
            <a:avLst/>
          </a:prstGeom>
          <a:solidFill>
            <a:srgbClr val="1F376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600">
                <a:cs typeface="+mn-ea"/>
                <a:sym typeface="+mn-lt"/>
              </a:rPr>
              <a:t>01</a:t>
            </a:r>
          </a:p>
        </p:txBody>
      </p:sp>
      <p:sp>
        <p:nvSpPr>
          <p:cNvPr id="11" name="Oval 34"/>
          <p:cNvSpPr/>
          <p:nvPr/>
        </p:nvSpPr>
        <p:spPr>
          <a:xfrm>
            <a:off x="3468277" y="2425659"/>
            <a:ext cx="518034" cy="518032"/>
          </a:xfrm>
          <a:prstGeom prst="ellipse">
            <a:avLst/>
          </a:prstGeom>
          <a:solidFill>
            <a:srgbClr val="1F376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600">
                <a:cs typeface="+mn-ea"/>
                <a:sym typeface="+mn-lt"/>
              </a:rPr>
              <a:t>02</a:t>
            </a:r>
          </a:p>
        </p:txBody>
      </p:sp>
      <p:sp>
        <p:nvSpPr>
          <p:cNvPr id="15" name="Oval 34"/>
          <p:cNvSpPr/>
          <p:nvPr/>
        </p:nvSpPr>
        <p:spPr>
          <a:xfrm>
            <a:off x="3468277" y="3654384"/>
            <a:ext cx="518034" cy="518032"/>
          </a:xfrm>
          <a:prstGeom prst="ellipse">
            <a:avLst/>
          </a:prstGeom>
          <a:solidFill>
            <a:srgbClr val="1F376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600">
                <a:cs typeface="+mn-ea"/>
                <a:sym typeface="+mn-lt"/>
              </a:rPr>
              <a:t>03</a:t>
            </a:r>
          </a:p>
        </p:txBody>
      </p:sp>
      <p:sp>
        <p:nvSpPr>
          <p:cNvPr id="19" name="Oval 34"/>
          <p:cNvSpPr/>
          <p:nvPr/>
        </p:nvSpPr>
        <p:spPr>
          <a:xfrm>
            <a:off x="3468277" y="4810084"/>
            <a:ext cx="518034" cy="518032"/>
          </a:xfrm>
          <a:prstGeom prst="ellipse">
            <a:avLst/>
          </a:prstGeom>
          <a:solidFill>
            <a:srgbClr val="1F376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600">
                <a:cs typeface="+mn-ea"/>
                <a:sym typeface="+mn-lt"/>
              </a:rPr>
              <a:t>04</a:t>
            </a:r>
          </a:p>
        </p:txBody>
      </p:sp>
      <p:sp>
        <p:nvSpPr>
          <p:cNvPr id="31" name="Oval 34"/>
          <p:cNvSpPr/>
          <p:nvPr/>
        </p:nvSpPr>
        <p:spPr>
          <a:xfrm>
            <a:off x="365444" y="2683878"/>
            <a:ext cx="1487500" cy="1487494"/>
          </a:xfrm>
          <a:prstGeom prst="ellipse">
            <a:avLst/>
          </a:prstGeom>
          <a:solidFill>
            <a:srgbClr val="1F376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a:cs typeface="+mn-ea"/>
              <a:sym typeface="+mn-lt"/>
            </a:endParaRPr>
          </a:p>
        </p:txBody>
      </p:sp>
      <p:sp>
        <p:nvSpPr>
          <p:cNvPr id="32" name="Freeform 12"/>
          <p:cNvSpPr/>
          <p:nvPr/>
        </p:nvSpPr>
        <p:spPr bwMode="auto">
          <a:xfrm>
            <a:off x="747678" y="3191103"/>
            <a:ext cx="724302" cy="476854"/>
          </a:xfrm>
          <a:custGeom>
            <a:avLst/>
            <a:gdLst>
              <a:gd name="T0" fmla="*/ 64 w 148"/>
              <a:gd name="T1" fmla="*/ 121 h 128"/>
              <a:gd name="T2" fmla="*/ 64 w 148"/>
              <a:gd name="T3" fmla="*/ 123 h 128"/>
              <a:gd name="T4" fmla="*/ 74 w 148"/>
              <a:gd name="T5" fmla="*/ 128 h 128"/>
              <a:gd name="T6" fmla="*/ 83 w 148"/>
              <a:gd name="T7" fmla="*/ 123 h 128"/>
              <a:gd name="T8" fmla="*/ 83 w 148"/>
              <a:gd name="T9" fmla="*/ 121 h 128"/>
              <a:gd name="T10" fmla="*/ 93 w 148"/>
              <a:gd name="T11" fmla="*/ 118 h 128"/>
              <a:gd name="T12" fmla="*/ 148 w 148"/>
              <a:gd name="T13" fmla="*/ 123 h 128"/>
              <a:gd name="T14" fmla="*/ 148 w 148"/>
              <a:gd name="T15" fmla="*/ 24 h 128"/>
              <a:gd name="T16" fmla="*/ 139 w 148"/>
              <a:gd name="T17" fmla="*/ 23 h 128"/>
              <a:gd name="T18" fmla="*/ 139 w 148"/>
              <a:gd name="T19" fmla="*/ 109 h 128"/>
              <a:gd name="T20" fmla="*/ 94 w 148"/>
              <a:gd name="T21" fmla="*/ 104 h 128"/>
              <a:gd name="T22" fmla="*/ 77 w 148"/>
              <a:gd name="T23" fmla="*/ 119 h 128"/>
              <a:gd name="T24" fmla="*/ 75 w 148"/>
              <a:gd name="T25" fmla="*/ 118 h 128"/>
              <a:gd name="T26" fmla="*/ 89 w 148"/>
              <a:gd name="T27" fmla="*/ 99 h 128"/>
              <a:gd name="T28" fmla="*/ 131 w 148"/>
              <a:gd name="T29" fmla="*/ 96 h 128"/>
              <a:gd name="T30" fmla="*/ 131 w 148"/>
              <a:gd name="T31" fmla="*/ 0 h 128"/>
              <a:gd name="T32" fmla="*/ 111 w 148"/>
              <a:gd name="T33" fmla="*/ 5 h 128"/>
              <a:gd name="T34" fmla="*/ 111 w 148"/>
              <a:gd name="T35" fmla="*/ 76 h 128"/>
              <a:gd name="T36" fmla="*/ 100 w 148"/>
              <a:gd name="T37" fmla="*/ 70 h 128"/>
              <a:gd name="T38" fmla="*/ 90 w 148"/>
              <a:gd name="T39" fmla="*/ 83 h 128"/>
              <a:gd name="T40" fmla="*/ 90 w 148"/>
              <a:gd name="T41" fmla="*/ 11 h 128"/>
              <a:gd name="T42" fmla="*/ 90 w 148"/>
              <a:gd name="T43" fmla="*/ 12 h 128"/>
              <a:gd name="T44" fmla="*/ 74 w 148"/>
              <a:gd name="T45" fmla="*/ 26 h 128"/>
              <a:gd name="T46" fmla="*/ 57 w 148"/>
              <a:gd name="T47" fmla="*/ 12 h 128"/>
              <a:gd name="T48" fmla="*/ 16 w 148"/>
              <a:gd name="T49" fmla="*/ 0 h 128"/>
              <a:gd name="T50" fmla="*/ 16 w 148"/>
              <a:gd name="T51" fmla="*/ 96 h 128"/>
              <a:gd name="T52" fmla="*/ 57 w 148"/>
              <a:gd name="T53" fmla="*/ 99 h 128"/>
              <a:gd name="T54" fmla="*/ 72 w 148"/>
              <a:gd name="T55" fmla="*/ 118 h 128"/>
              <a:gd name="T56" fmla="*/ 70 w 148"/>
              <a:gd name="T57" fmla="*/ 119 h 128"/>
              <a:gd name="T58" fmla="*/ 53 w 148"/>
              <a:gd name="T59" fmla="*/ 104 h 128"/>
              <a:gd name="T60" fmla="*/ 8 w 148"/>
              <a:gd name="T61" fmla="*/ 109 h 128"/>
              <a:gd name="T62" fmla="*/ 8 w 148"/>
              <a:gd name="T63" fmla="*/ 23 h 128"/>
              <a:gd name="T64" fmla="*/ 0 w 148"/>
              <a:gd name="T65" fmla="*/ 24 h 128"/>
              <a:gd name="T66" fmla="*/ 0 w 148"/>
              <a:gd name="T67" fmla="*/ 123 h 128"/>
              <a:gd name="T68" fmla="*/ 54 w 148"/>
              <a:gd name="T69" fmla="*/ 118 h 128"/>
              <a:gd name="T70" fmla="*/ 64 w 148"/>
              <a:gd name="T71" fmla="*/ 12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8" h="128">
                <a:moveTo>
                  <a:pt x="64" y="121"/>
                </a:moveTo>
                <a:cubicBezTo>
                  <a:pt x="64" y="122"/>
                  <a:pt x="64" y="122"/>
                  <a:pt x="64" y="123"/>
                </a:cubicBezTo>
                <a:cubicBezTo>
                  <a:pt x="64" y="126"/>
                  <a:pt x="68" y="128"/>
                  <a:pt x="74" y="128"/>
                </a:cubicBezTo>
                <a:cubicBezTo>
                  <a:pt x="79" y="128"/>
                  <a:pt x="83" y="126"/>
                  <a:pt x="83" y="123"/>
                </a:cubicBezTo>
                <a:cubicBezTo>
                  <a:pt x="83" y="122"/>
                  <a:pt x="83" y="122"/>
                  <a:pt x="83" y="121"/>
                </a:cubicBezTo>
                <a:cubicBezTo>
                  <a:pt x="86" y="120"/>
                  <a:pt x="89" y="118"/>
                  <a:pt x="93" y="118"/>
                </a:cubicBezTo>
                <a:cubicBezTo>
                  <a:pt x="115" y="118"/>
                  <a:pt x="148" y="123"/>
                  <a:pt x="148" y="123"/>
                </a:cubicBezTo>
                <a:cubicBezTo>
                  <a:pt x="148" y="24"/>
                  <a:pt x="148" y="24"/>
                  <a:pt x="148" y="24"/>
                </a:cubicBezTo>
                <a:cubicBezTo>
                  <a:pt x="148" y="24"/>
                  <a:pt x="144" y="23"/>
                  <a:pt x="139" y="23"/>
                </a:cubicBezTo>
                <a:cubicBezTo>
                  <a:pt x="139" y="109"/>
                  <a:pt x="139" y="109"/>
                  <a:pt x="139" y="109"/>
                </a:cubicBezTo>
                <a:cubicBezTo>
                  <a:pt x="139" y="109"/>
                  <a:pt x="113" y="98"/>
                  <a:pt x="94" y="104"/>
                </a:cubicBezTo>
                <a:cubicBezTo>
                  <a:pt x="87" y="106"/>
                  <a:pt x="81" y="114"/>
                  <a:pt x="77" y="119"/>
                </a:cubicBezTo>
                <a:cubicBezTo>
                  <a:pt x="76" y="118"/>
                  <a:pt x="76" y="118"/>
                  <a:pt x="75" y="118"/>
                </a:cubicBezTo>
                <a:cubicBezTo>
                  <a:pt x="78" y="113"/>
                  <a:pt x="83" y="103"/>
                  <a:pt x="89" y="99"/>
                </a:cubicBezTo>
                <a:cubicBezTo>
                  <a:pt x="107" y="91"/>
                  <a:pt x="131" y="96"/>
                  <a:pt x="131" y="96"/>
                </a:cubicBezTo>
                <a:cubicBezTo>
                  <a:pt x="131" y="0"/>
                  <a:pt x="131" y="0"/>
                  <a:pt x="131" y="0"/>
                </a:cubicBezTo>
                <a:cubicBezTo>
                  <a:pt x="131" y="0"/>
                  <a:pt x="122" y="2"/>
                  <a:pt x="111" y="5"/>
                </a:cubicBezTo>
                <a:cubicBezTo>
                  <a:pt x="111" y="76"/>
                  <a:pt x="111" y="76"/>
                  <a:pt x="111" y="76"/>
                </a:cubicBezTo>
                <a:cubicBezTo>
                  <a:pt x="100" y="70"/>
                  <a:pt x="100" y="70"/>
                  <a:pt x="100" y="70"/>
                </a:cubicBezTo>
                <a:cubicBezTo>
                  <a:pt x="90" y="83"/>
                  <a:pt x="90" y="83"/>
                  <a:pt x="90" y="83"/>
                </a:cubicBezTo>
                <a:cubicBezTo>
                  <a:pt x="90" y="11"/>
                  <a:pt x="90" y="11"/>
                  <a:pt x="90" y="11"/>
                </a:cubicBezTo>
                <a:cubicBezTo>
                  <a:pt x="90" y="11"/>
                  <a:pt x="90" y="11"/>
                  <a:pt x="90" y="12"/>
                </a:cubicBezTo>
                <a:cubicBezTo>
                  <a:pt x="81" y="15"/>
                  <a:pt x="74" y="26"/>
                  <a:pt x="74" y="26"/>
                </a:cubicBezTo>
                <a:cubicBezTo>
                  <a:pt x="74" y="26"/>
                  <a:pt x="66" y="15"/>
                  <a:pt x="57" y="12"/>
                </a:cubicBezTo>
                <a:cubicBezTo>
                  <a:pt x="40" y="5"/>
                  <a:pt x="16" y="0"/>
                  <a:pt x="16" y="0"/>
                </a:cubicBezTo>
                <a:cubicBezTo>
                  <a:pt x="16" y="96"/>
                  <a:pt x="16" y="96"/>
                  <a:pt x="16" y="96"/>
                </a:cubicBezTo>
                <a:cubicBezTo>
                  <a:pt x="16" y="96"/>
                  <a:pt x="40" y="91"/>
                  <a:pt x="57" y="99"/>
                </a:cubicBezTo>
                <a:cubicBezTo>
                  <a:pt x="64" y="103"/>
                  <a:pt x="69" y="113"/>
                  <a:pt x="72" y="118"/>
                </a:cubicBezTo>
                <a:cubicBezTo>
                  <a:pt x="71" y="118"/>
                  <a:pt x="71" y="118"/>
                  <a:pt x="70" y="119"/>
                </a:cubicBezTo>
                <a:cubicBezTo>
                  <a:pt x="67" y="114"/>
                  <a:pt x="60" y="106"/>
                  <a:pt x="53" y="104"/>
                </a:cubicBezTo>
                <a:cubicBezTo>
                  <a:pt x="34" y="98"/>
                  <a:pt x="8" y="109"/>
                  <a:pt x="8" y="109"/>
                </a:cubicBezTo>
                <a:cubicBezTo>
                  <a:pt x="8" y="23"/>
                  <a:pt x="8" y="23"/>
                  <a:pt x="8" y="23"/>
                </a:cubicBezTo>
                <a:cubicBezTo>
                  <a:pt x="3" y="23"/>
                  <a:pt x="0" y="24"/>
                  <a:pt x="0" y="24"/>
                </a:cubicBezTo>
                <a:cubicBezTo>
                  <a:pt x="0" y="123"/>
                  <a:pt x="0" y="123"/>
                  <a:pt x="0" y="123"/>
                </a:cubicBezTo>
                <a:cubicBezTo>
                  <a:pt x="0" y="123"/>
                  <a:pt x="32" y="118"/>
                  <a:pt x="54" y="118"/>
                </a:cubicBezTo>
                <a:cubicBezTo>
                  <a:pt x="58" y="118"/>
                  <a:pt x="61" y="120"/>
                  <a:pt x="64" y="121"/>
                </a:cubicBezTo>
                <a:close/>
              </a:path>
            </a:pathLst>
          </a:custGeom>
          <a:solidFill>
            <a:schemeClr val="bg1"/>
          </a:solidFill>
          <a:ln>
            <a:noFill/>
          </a:ln>
        </p:spPr>
        <p:txBody>
          <a:bodyPr vert="horz" wrap="square" lIns="91440" tIns="45720" rIns="91440" bIns="45720" numCol="1" anchor="t" anchorCtr="0" compatLnSpc="1"/>
          <a:lstStyle/>
          <a:p>
            <a:endParaRPr lang="en-US">
              <a:cs typeface="+mn-ea"/>
              <a:sym typeface="+mn-lt"/>
            </a:endParaRPr>
          </a:p>
        </p:txBody>
      </p:sp>
      <p:cxnSp>
        <p:nvCxnSpPr>
          <p:cNvPr id="33" name="直接连接符 32"/>
          <p:cNvCxnSpPr/>
          <p:nvPr/>
        </p:nvCxnSpPr>
        <p:spPr>
          <a:xfrm>
            <a:off x="2530976" y="1772180"/>
            <a:ext cx="540000" cy="0"/>
          </a:xfrm>
          <a:prstGeom prst="line">
            <a:avLst/>
          </a:prstGeom>
          <a:ln w="12700">
            <a:solidFill>
              <a:schemeClr val="bg2">
                <a:lumMod val="75000"/>
              </a:schemeClr>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2530976" y="2684675"/>
            <a:ext cx="540000" cy="0"/>
          </a:xfrm>
          <a:prstGeom prst="line">
            <a:avLst/>
          </a:prstGeom>
          <a:ln w="12700">
            <a:solidFill>
              <a:srgbClr val="1F3762"/>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2530976" y="3934990"/>
            <a:ext cx="540000" cy="0"/>
          </a:xfrm>
          <a:prstGeom prst="line">
            <a:avLst/>
          </a:prstGeom>
          <a:ln w="12700">
            <a:solidFill>
              <a:schemeClr val="bg2">
                <a:lumMod val="75000"/>
              </a:schemeClr>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2530976" y="5069100"/>
            <a:ext cx="540000" cy="0"/>
          </a:xfrm>
          <a:prstGeom prst="line">
            <a:avLst/>
          </a:prstGeom>
          <a:ln w="12700">
            <a:solidFill>
              <a:srgbClr val="1F3762"/>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H="1">
            <a:off x="2530976" y="1772180"/>
            <a:ext cx="0" cy="3314700"/>
          </a:xfrm>
          <a:prstGeom prst="line">
            <a:avLst/>
          </a:prstGeom>
          <a:ln w="12700">
            <a:solidFill>
              <a:schemeClr val="bg2">
                <a:lumMod val="75000"/>
              </a:schemeClr>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2053604" y="3428260"/>
            <a:ext cx="477372" cy="0"/>
          </a:xfrm>
          <a:prstGeom prst="line">
            <a:avLst/>
          </a:prstGeom>
          <a:ln w="12700">
            <a:solidFill>
              <a:schemeClr val="bg2">
                <a:lumMod val="75000"/>
              </a:schemeClr>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4314825" y="1513205"/>
            <a:ext cx="7481570" cy="706755"/>
          </a:xfrm>
          <a:prstGeom prst="rect">
            <a:avLst/>
          </a:prstGeom>
          <a:noFill/>
        </p:spPr>
        <p:txBody>
          <a:bodyPr wrap="square" rtlCol="0" anchor="t">
            <a:spAutoFit/>
          </a:bodyPr>
          <a:lstStyle/>
          <a:p>
            <a:pPr algn="just"/>
            <a:r>
              <a:rPr lang="zh-CN" altLang="en-US" sz="2000">
                <a:latin typeface="微软雅黑" panose="020B0503020204020204" pitchFamily="34" charset="-122"/>
                <a:ea typeface="微软雅黑" panose="020B0503020204020204" pitchFamily="34" charset="-122"/>
                <a:cs typeface="微软雅黑" panose="020B0503020204020204" pitchFamily="34" charset="-122"/>
                <a:sym typeface="宋体" panose="02010600030101010101" pitchFamily="2" charset="-122"/>
              </a:rPr>
              <a:t>资本主义国家间政治经济发展的不平衡导致对殖民地的扩张与争夺加剧，孕育着新的更大的冲突。</a:t>
            </a:r>
          </a:p>
        </p:txBody>
      </p:sp>
      <p:sp>
        <p:nvSpPr>
          <p:cNvPr id="2" name="文本框 1"/>
          <p:cNvSpPr txBox="1"/>
          <p:nvPr/>
        </p:nvSpPr>
        <p:spPr>
          <a:xfrm>
            <a:off x="4315460" y="2425700"/>
            <a:ext cx="7480935" cy="706755"/>
          </a:xfrm>
          <a:prstGeom prst="rect">
            <a:avLst/>
          </a:prstGeom>
          <a:noFill/>
        </p:spPr>
        <p:txBody>
          <a:bodyPr wrap="square" rtlCol="0" anchor="t">
            <a:spAutoFit/>
          </a:bodyPr>
          <a:lstStyle/>
          <a:p>
            <a:pPr algn="just"/>
            <a:r>
              <a:rPr lang="zh-CN" altLang="en-US" sz="2000">
                <a:latin typeface="微软雅黑" panose="020B0503020204020204" pitchFamily="34" charset="-122"/>
                <a:ea typeface="微软雅黑" panose="020B0503020204020204" pitchFamily="34" charset="-122"/>
                <a:cs typeface="微软雅黑" panose="020B0503020204020204" pitchFamily="34" charset="-122"/>
                <a:sym typeface="宋体" panose="02010600030101010101" pitchFamily="2" charset="-122"/>
              </a:rPr>
              <a:t>世界上几乎所有国家和地区都被卷入资本主义世界市场中，世界越来越紧密地连为一体。</a:t>
            </a:r>
          </a:p>
        </p:txBody>
      </p:sp>
      <p:sp>
        <p:nvSpPr>
          <p:cNvPr id="41" name="文本框 40"/>
          <p:cNvSpPr txBox="1">
            <a:spLocks noChangeArrowheads="1"/>
          </p:cNvSpPr>
          <p:nvPr/>
        </p:nvSpPr>
        <p:spPr bwMode="auto">
          <a:xfrm>
            <a:off x="4314825" y="3654425"/>
            <a:ext cx="7481570" cy="706755"/>
          </a:xfrm>
          <a:prstGeom prst="rect">
            <a:avLst/>
          </a:prstGeom>
          <a:noFill/>
          <a:ln w="9525">
            <a:noFill/>
            <a:miter lim="800000"/>
          </a:ln>
        </p:spPr>
        <p:txBody>
          <a:bodyPr wrap="square">
            <a:spAutoFit/>
          </a:bodyPr>
          <a:lstStyle/>
          <a:p>
            <a:pPr algn="just"/>
            <a:r>
              <a:rPr lang="zh-CN" altLang="en-US" sz="2000">
                <a:latin typeface="微软雅黑" panose="020B0503020204020204" pitchFamily="34" charset="-122"/>
                <a:ea typeface="微软雅黑" panose="020B0503020204020204" pitchFamily="34" charset="-122"/>
                <a:cs typeface="微软雅黑" panose="020B0503020204020204" pitchFamily="34" charset="-122"/>
              </a:rPr>
              <a:t>促进西方资本主义国家的发展，使其长期在世界范围内占统治地位，东方从属于西方。</a:t>
            </a:r>
          </a:p>
        </p:txBody>
      </p:sp>
      <p:sp>
        <p:nvSpPr>
          <p:cNvPr id="42" name="文本框 41"/>
          <p:cNvSpPr txBox="1"/>
          <p:nvPr/>
        </p:nvSpPr>
        <p:spPr>
          <a:xfrm>
            <a:off x="4315460" y="4810125"/>
            <a:ext cx="7480935" cy="1014730"/>
          </a:xfrm>
          <a:prstGeom prst="rect">
            <a:avLst/>
          </a:prstGeom>
          <a:noFill/>
        </p:spPr>
        <p:txBody>
          <a:bodyPr wrap="square" rtlCol="0" anchor="t">
            <a:spAutoFit/>
          </a:bodyPr>
          <a:lstStyle/>
          <a:p>
            <a:pPr algn="just"/>
            <a:r>
              <a:rPr lang="zh-CN" altLang="en-US" sz="2000">
                <a:latin typeface="微软雅黑" panose="020B0503020204020204" pitchFamily="34" charset="-122"/>
                <a:ea typeface="微软雅黑" panose="020B0503020204020204" pitchFamily="34" charset="-122"/>
                <a:cs typeface="微软雅黑" panose="020B0503020204020204" pitchFamily="34" charset="-122"/>
                <a:sym typeface="宋体" panose="02010600030101010101" pitchFamily="2" charset="-122"/>
              </a:rPr>
              <a:t>亚非拉地区沦为西方列强的商品市场、原料产地、资本输出场所，带来灾难与落后；但在客观上打破了原有经济发展模式， 传播了先进生产方式、科技、思想，推动了亚非拉地区的近代化进程。</a:t>
            </a:r>
            <a:endParaRPr lang="zh-CN" altLang="en-US"/>
          </a:p>
        </p:txBody>
      </p:sp>
      <p:sp>
        <p:nvSpPr>
          <p:cNvPr id="43" name="标题 3"/>
          <p:cNvSpPr>
            <a:spLocks noGrp="1"/>
          </p:cNvSpPr>
          <p:nvPr/>
        </p:nvSpPr>
        <p:spPr>
          <a:xfrm>
            <a:off x="1153160" y="173355"/>
            <a:ext cx="11133455" cy="78803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Light"/>
                <a:ea typeface="+mn-ea"/>
                <a:cs typeface="+mn-ea"/>
              </a:defRPr>
            </a:lvl1pPr>
          </a:lstStyle>
          <a:p>
            <a:pPr algn="l"/>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世界殖民体系的形成</a:t>
            </a:r>
            <a:r>
              <a:rPr lang="en-US" altLang="zh-CN" sz="2800" b="1">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影响</a:t>
            </a:r>
          </a:p>
        </p:txBody>
      </p:sp>
    </p:spTree>
  </p:cSld>
  <p:clrMapOvr>
    <a:masterClrMapping/>
  </p:clrMapOvr>
  <mc:AlternateContent xmlns:mc="http://schemas.openxmlformats.org/markup-compatibility/2006">
    <mc:Choice xmlns:p14="http://schemas.microsoft.com/office/powerpoint/2010/main" xmlns:p15="http://schemas.microsoft.com/office/powerpoint/2012/main" xmlns="" Requires="p14">
      <p:transition spd="slow" p14:dur="125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53" presetClass="entr" presetSubtype="0" fill="hold" grpId="4" nodeType="afterEffect">
                                  <p:stCondLst>
                                    <p:cond delay="0"/>
                                  </p:stCondLst>
                                  <p:childTnLst>
                                    <p:set>
                                      <p:cBhvr>
                                        <p:cTn id="7" dur="1" fill="hold">
                                          <p:stCondLst>
                                            <p:cond delay="0"/>
                                          </p:stCondLst>
                                        </p:cTn>
                                        <p:tgtEl>
                                          <p:spTgt spid="31"/>
                                        </p:tgtEl>
                                        <p:attrNameLst>
                                          <p:attrName>style.visibility</p:attrName>
                                        </p:attrNameLst>
                                      </p:cBhvr>
                                      <p:to>
                                        <p:strVal val="visible"/>
                                      </p:to>
                                    </p:set>
                                    <p:anim calcmode="lin" valueType="num">
                                      <p:cBhvr>
                                        <p:cTn id="8" dur="500" fill="hold"/>
                                        <p:tgtEl>
                                          <p:spTgt spid="31"/>
                                        </p:tgtEl>
                                        <p:attrNameLst>
                                          <p:attrName>ppt_w</p:attrName>
                                        </p:attrNameLst>
                                      </p:cBhvr>
                                      <p:tavLst>
                                        <p:tav tm="0">
                                          <p:val>
                                            <p:fltVal val="0"/>
                                          </p:val>
                                        </p:tav>
                                        <p:tav tm="100000">
                                          <p:val>
                                            <p:strVal val="#ppt_w"/>
                                          </p:val>
                                        </p:tav>
                                      </p:tavLst>
                                    </p:anim>
                                    <p:anim calcmode="lin" valueType="num">
                                      <p:cBhvr>
                                        <p:cTn id="9" dur="500" fill="hold"/>
                                        <p:tgtEl>
                                          <p:spTgt spid="31"/>
                                        </p:tgtEl>
                                        <p:attrNameLst>
                                          <p:attrName>ppt_h</p:attrName>
                                        </p:attrNameLst>
                                      </p:cBhvr>
                                      <p:tavLst>
                                        <p:tav tm="0">
                                          <p:val>
                                            <p:fltVal val="0"/>
                                          </p:val>
                                        </p:tav>
                                        <p:tav tm="100000">
                                          <p:val>
                                            <p:strVal val="#ppt_h"/>
                                          </p:val>
                                        </p:tav>
                                      </p:tavLst>
                                    </p:anim>
                                    <p:animEffect transition="in" filter="fade">
                                      <p:cBhvr>
                                        <p:cTn id="10" dur="500"/>
                                        <p:tgtEl>
                                          <p:spTgt spid="31"/>
                                        </p:tgtEl>
                                      </p:cBhvr>
                                    </p:animEffect>
                                  </p:childTnLst>
                                </p:cTn>
                              </p:par>
                              <p:par>
                                <p:cTn id="11" presetID="53" presetClass="entr" presetSubtype="0" fill="hold" grpId="5" nodeType="with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p:cTn id="13" dur="500" fill="hold"/>
                                        <p:tgtEl>
                                          <p:spTgt spid="32"/>
                                        </p:tgtEl>
                                        <p:attrNameLst>
                                          <p:attrName>ppt_w</p:attrName>
                                        </p:attrNameLst>
                                      </p:cBhvr>
                                      <p:tavLst>
                                        <p:tav tm="0">
                                          <p:val>
                                            <p:fltVal val="0"/>
                                          </p:val>
                                        </p:tav>
                                        <p:tav tm="100000">
                                          <p:val>
                                            <p:strVal val="#ppt_w"/>
                                          </p:val>
                                        </p:tav>
                                      </p:tavLst>
                                    </p:anim>
                                    <p:anim calcmode="lin" valueType="num">
                                      <p:cBhvr>
                                        <p:cTn id="14" dur="500" fill="hold"/>
                                        <p:tgtEl>
                                          <p:spTgt spid="32"/>
                                        </p:tgtEl>
                                        <p:attrNameLst>
                                          <p:attrName>ppt_h</p:attrName>
                                        </p:attrNameLst>
                                      </p:cBhvr>
                                      <p:tavLst>
                                        <p:tav tm="0">
                                          <p:val>
                                            <p:fltVal val="0"/>
                                          </p:val>
                                        </p:tav>
                                        <p:tav tm="100000">
                                          <p:val>
                                            <p:strVal val="#ppt_h"/>
                                          </p:val>
                                        </p:tav>
                                      </p:tavLst>
                                    </p:anim>
                                    <p:animEffect transition="in" filter="fade">
                                      <p:cBhvr>
                                        <p:cTn id="15" dur="500"/>
                                        <p:tgtEl>
                                          <p:spTgt spid="32"/>
                                        </p:tgtEl>
                                      </p:cBhvr>
                                    </p:animEffect>
                                  </p:childTnLst>
                                </p:cTn>
                              </p:par>
                            </p:childTnLst>
                          </p:cTn>
                        </p:par>
                        <p:par>
                          <p:cTn id="16" fill="hold" nodeType="withGroup">
                            <p:stCondLst>
                              <p:cond delay="500"/>
                            </p:stCondLst>
                            <p:childTnLst>
                              <p:par>
                                <p:cTn id="17" presetID="22" presetClass="entr" presetSubtype="8" fill="hold" nodeType="afterEffect">
                                  <p:childTnLst>
                                    <p:set>
                                      <p:cBhvr>
                                        <p:cTn id="18" dur="1" fill="hold">
                                          <p:stCondLst>
                                            <p:cond delay="0"/>
                                          </p:stCondLst>
                                        </p:cTn>
                                        <p:tgtEl>
                                          <p:spTgt spid="40"/>
                                        </p:tgtEl>
                                        <p:attrNameLst>
                                          <p:attrName>style.visibility</p:attrName>
                                        </p:attrNameLst>
                                      </p:cBhvr>
                                      <p:to>
                                        <p:strVal val="visible"/>
                                      </p:to>
                                    </p:set>
                                    <p:animEffect transition="in" filter="wipe(left)">
                                      <p:cBhvr>
                                        <p:cTn id="19" dur="650"/>
                                        <p:tgtEl>
                                          <p:spTgt spid="40"/>
                                        </p:tgtEl>
                                      </p:cBhvr>
                                    </p:animEffect>
                                  </p:childTnLst>
                                </p:cTn>
                              </p:par>
                            </p:childTnLst>
                          </p:cTn>
                        </p:par>
                        <p:par>
                          <p:cTn id="20" fill="hold" nodeType="withGroup">
                            <p:stCondLst>
                              <p:cond delay="1500"/>
                            </p:stCondLst>
                            <p:childTnLst>
                              <p:par>
                                <p:cTn id="21" presetID="16" presetClass="entr" presetSubtype="42" fill="hold" nodeType="afterEffect">
                                  <p:childTnLst>
                                    <p:set>
                                      <p:cBhvr>
                                        <p:cTn id="22" dur="1" fill="hold">
                                          <p:stCondLst>
                                            <p:cond delay="0"/>
                                          </p:stCondLst>
                                        </p:cTn>
                                        <p:tgtEl>
                                          <p:spTgt spid="39"/>
                                        </p:tgtEl>
                                        <p:attrNameLst>
                                          <p:attrName>style.visibility</p:attrName>
                                        </p:attrNameLst>
                                      </p:cBhvr>
                                      <p:to>
                                        <p:strVal val="visible"/>
                                      </p:to>
                                    </p:set>
                                    <p:animEffect transition="in" filter="barn(outHorizontal)">
                                      <p:cBhvr>
                                        <p:cTn id="23" dur="500"/>
                                        <p:tgtEl>
                                          <p:spTgt spid="39"/>
                                        </p:tgtEl>
                                      </p:cBhvr>
                                    </p:animEffect>
                                  </p:childTnLst>
                                </p:cTn>
                              </p:par>
                            </p:childTnLst>
                          </p:cTn>
                        </p:par>
                        <p:par>
                          <p:cTn id="24" fill="hold" nodeType="withGroup">
                            <p:stCondLst>
                              <p:cond delay="2000"/>
                            </p:stCondLst>
                            <p:childTnLst>
                              <p:par>
                                <p:cTn id="25" presetID="22" presetClass="entr" presetSubtype="8" fill="hold" nodeType="afterEffect">
                                  <p:childTnLst>
                                    <p:set>
                                      <p:cBhvr>
                                        <p:cTn id="26" dur="1" fill="hold">
                                          <p:stCondLst>
                                            <p:cond delay="0"/>
                                          </p:stCondLst>
                                        </p:cTn>
                                        <p:tgtEl>
                                          <p:spTgt spid="33"/>
                                        </p:tgtEl>
                                        <p:attrNameLst>
                                          <p:attrName>style.visibility</p:attrName>
                                        </p:attrNameLst>
                                      </p:cBhvr>
                                      <p:to>
                                        <p:strVal val="visible"/>
                                      </p:to>
                                    </p:set>
                                    <p:animEffect transition="in" filter="wipe(left)">
                                      <p:cBhvr>
                                        <p:cTn id="27" dur="650"/>
                                        <p:tgtEl>
                                          <p:spTgt spid="33"/>
                                        </p:tgtEl>
                                      </p:cBhvr>
                                    </p:animEffect>
                                  </p:childTnLst>
                                </p:cTn>
                              </p:par>
                              <p:par>
                                <p:cTn id="28" presetID="22" presetClass="entr" presetSubtype="8" fill="hold" nodeType="withEffect">
                                  <p:childTnLst>
                                    <p:set>
                                      <p:cBhvr>
                                        <p:cTn id="29" dur="1" fill="hold">
                                          <p:stCondLst>
                                            <p:cond delay="0"/>
                                          </p:stCondLst>
                                        </p:cTn>
                                        <p:tgtEl>
                                          <p:spTgt spid="34"/>
                                        </p:tgtEl>
                                        <p:attrNameLst>
                                          <p:attrName>style.visibility</p:attrName>
                                        </p:attrNameLst>
                                      </p:cBhvr>
                                      <p:to>
                                        <p:strVal val="visible"/>
                                      </p:to>
                                    </p:set>
                                    <p:animEffect transition="in" filter="wipe(left)">
                                      <p:cBhvr>
                                        <p:cTn id="30" dur="650"/>
                                        <p:tgtEl>
                                          <p:spTgt spid="34"/>
                                        </p:tgtEl>
                                      </p:cBhvr>
                                    </p:animEffect>
                                  </p:childTnLst>
                                </p:cTn>
                              </p:par>
                              <p:par>
                                <p:cTn id="31" presetID="22" presetClass="entr" presetSubtype="8" fill="hold" nodeType="withEffect">
                                  <p:childTnLst>
                                    <p:set>
                                      <p:cBhvr>
                                        <p:cTn id="32" dur="1" fill="hold">
                                          <p:stCondLst>
                                            <p:cond delay="0"/>
                                          </p:stCondLst>
                                        </p:cTn>
                                        <p:tgtEl>
                                          <p:spTgt spid="35"/>
                                        </p:tgtEl>
                                        <p:attrNameLst>
                                          <p:attrName>style.visibility</p:attrName>
                                        </p:attrNameLst>
                                      </p:cBhvr>
                                      <p:to>
                                        <p:strVal val="visible"/>
                                      </p:to>
                                    </p:set>
                                    <p:animEffect transition="in" filter="wipe(left)">
                                      <p:cBhvr>
                                        <p:cTn id="33" dur="650"/>
                                        <p:tgtEl>
                                          <p:spTgt spid="35"/>
                                        </p:tgtEl>
                                      </p:cBhvr>
                                    </p:animEffect>
                                  </p:childTnLst>
                                </p:cTn>
                              </p:par>
                              <p:par>
                                <p:cTn id="34" presetID="22" presetClass="entr" presetSubtype="8" fill="hold" nodeType="withEffect">
                                  <p:childTnLst>
                                    <p:set>
                                      <p:cBhvr>
                                        <p:cTn id="35" dur="1" fill="hold">
                                          <p:stCondLst>
                                            <p:cond delay="0"/>
                                          </p:stCondLst>
                                        </p:cTn>
                                        <p:tgtEl>
                                          <p:spTgt spid="36"/>
                                        </p:tgtEl>
                                        <p:attrNameLst>
                                          <p:attrName>style.visibility</p:attrName>
                                        </p:attrNameLst>
                                      </p:cBhvr>
                                      <p:to>
                                        <p:strVal val="visible"/>
                                      </p:to>
                                    </p:set>
                                    <p:animEffect transition="in" filter="wipe(left)">
                                      <p:cBhvr>
                                        <p:cTn id="36" dur="650"/>
                                        <p:tgtEl>
                                          <p:spTgt spid="36"/>
                                        </p:tgtEl>
                                      </p:cBhvr>
                                    </p:animEffect>
                                  </p:childTnLst>
                                </p:cTn>
                              </p:par>
                            </p:childTnLst>
                          </p:cTn>
                        </p:par>
                        <p:par>
                          <p:cTn id="37" fill="hold" nodeType="withGroup">
                            <p:stCondLst>
                              <p:cond delay="3000"/>
                            </p:stCondLst>
                            <p:childTnLst>
                              <p:par>
                                <p:cTn id="38" presetID="53" presetClass="entr" presetSubtype="0" fill="hold" grpId="0" nodeType="afterEffect">
                                  <p:childTnLst>
                                    <p:set>
                                      <p:cBhvr>
                                        <p:cTn id="39" dur="1" fill="hold">
                                          <p:stCondLst>
                                            <p:cond delay="0"/>
                                          </p:stCondLst>
                                        </p:cTn>
                                        <p:tgtEl>
                                          <p:spTgt spid="7"/>
                                        </p:tgtEl>
                                        <p:attrNameLst>
                                          <p:attrName>style.visibility</p:attrName>
                                        </p:attrNameLst>
                                      </p:cBhvr>
                                      <p:to>
                                        <p:strVal val="visible"/>
                                      </p:to>
                                    </p:set>
                                    <p:anim calcmode="lin" valueType="num">
                                      <p:cBhvr>
                                        <p:cTn id="40" dur="350" fill="hold"/>
                                        <p:tgtEl>
                                          <p:spTgt spid="7"/>
                                        </p:tgtEl>
                                        <p:attrNameLst>
                                          <p:attrName>ppt_w</p:attrName>
                                        </p:attrNameLst>
                                      </p:cBhvr>
                                      <p:tavLst>
                                        <p:tav tm="0">
                                          <p:val>
                                            <p:fltVal val="0"/>
                                          </p:val>
                                        </p:tav>
                                        <p:tav tm="100000">
                                          <p:val>
                                            <p:strVal val="#ppt_w"/>
                                          </p:val>
                                        </p:tav>
                                      </p:tavLst>
                                    </p:anim>
                                    <p:anim calcmode="lin" valueType="num">
                                      <p:cBhvr>
                                        <p:cTn id="41" dur="350" fill="hold"/>
                                        <p:tgtEl>
                                          <p:spTgt spid="7"/>
                                        </p:tgtEl>
                                        <p:attrNameLst>
                                          <p:attrName>ppt_h</p:attrName>
                                        </p:attrNameLst>
                                      </p:cBhvr>
                                      <p:tavLst>
                                        <p:tav tm="0">
                                          <p:val>
                                            <p:fltVal val="0"/>
                                          </p:val>
                                        </p:tav>
                                        <p:tav tm="100000">
                                          <p:val>
                                            <p:strVal val="#ppt_h"/>
                                          </p:val>
                                        </p:tav>
                                      </p:tavLst>
                                    </p:anim>
                                    <p:animEffect transition="in" filter="fade">
                                      <p:cBhvr>
                                        <p:cTn id="42" dur="350"/>
                                        <p:tgtEl>
                                          <p:spTgt spid="7"/>
                                        </p:tgtEl>
                                      </p:cBhvr>
                                    </p:animEffect>
                                  </p:childTnLst>
                                </p:cTn>
                              </p:par>
                            </p:childTnLst>
                          </p:cTn>
                        </p:par>
                        <p:par>
                          <p:cTn id="43" fill="hold" nodeType="withGroup">
                            <p:stCondLst>
                              <p:cond delay="3500"/>
                            </p:stCondLst>
                            <p:childTnLst>
                              <p:par>
                                <p:cTn id="44" presetID="53" presetClass="entr" presetSubtype="0" fill="hold" grpId="1" nodeType="afterEffect">
                                  <p:childTnLst>
                                    <p:set>
                                      <p:cBhvr>
                                        <p:cTn id="45" dur="1" fill="hold">
                                          <p:stCondLst>
                                            <p:cond delay="0"/>
                                          </p:stCondLst>
                                        </p:cTn>
                                        <p:tgtEl>
                                          <p:spTgt spid="11"/>
                                        </p:tgtEl>
                                        <p:attrNameLst>
                                          <p:attrName>style.visibility</p:attrName>
                                        </p:attrNameLst>
                                      </p:cBhvr>
                                      <p:to>
                                        <p:strVal val="visible"/>
                                      </p:to>
                                    </p:set>
                                    <p:anim calcmode="lin" valueType="num">
                                      <p:cBhvr>
                                        <p:cTn id="46" dur="350" fill="hold"/>
                                        <p:tgtEl>
                                          <p:spTgt spid="11"/>
                                        </p:tgtEl>
                                        <p:attrNameLst>
                                          <p:attrName>ppt_w</p:attrName>
                                        </p:attrNameLst>
                                      </p:cBhvr>
                                      <p:tavLst>
                                        <p:tav tm="0">
                                          <p:val>
                                            <p:fltVal val="0"/>
                                          </p:val>
                                        </p:tav>
                                        <p:tav tm="100000">
                                          <p:val>
                                            <p:strVal val="#ppt_w"/>
                                          </p:val>
                                        </p:tav>
                                      </p:tavLst>
                                    </p:anim>
                                    <p:anim calcmode="lin" valueType="num">
                                      <p:cBhvr>
                                        <p:cTn id="47" dur="350" fill="hold"/>
                                        <p:tgtEl>
                                          <p:spTgt spid="11"/>
                                        </p:tgtEl>
                                        <p:attrNameLst>
                                          <p:attrName>ppt_h</p:attrName>
                                        </p:attrNameLst>
                                      </p:cBhvr>
                                      <p:tavLst>
                                        <p:tav tm="0">
                                          <p:val>
                                            <p:fltVal val="0"/>
                                          </p:val>
                                        </p:tav>
                                        <p:tav tm="100000">
                                          <p:val>
                                            <p:strVal val="#ppt_h"/>
                                          </p:val>
                                        </p:tav>
                                      </p:tavLst>
                                    </p:anim>
                                    <p:animEffect transition="in" filter="fade">
                                      <p:cBhvr>
                                        <p:cTn id="48" dur="350"/>
                                        <p:tgtEl>
                                          <p:spTgt spid="11"/>
                                        </p:tgtEl>
                                      </p:cBhvr>
                                    </p:animEffect>
                                  </p:childTnLst>
                                </p:cTn>
                              </p:par>
                            </p:childTnLst>
                          </p:cTn>
                        </p:par>
                        <p:par>
                          <p:cTn id="49" fill="hold" nodeType="withGroup">
                            <p:stCondLst>
                              <p:cond delay="4000"/>
                            </p:stCondLst>
                            <p:childTnLst>
                              <p:par>
                                <p:cTn id="50" presetID="53" presetClass="entr" presetSubtype="0" fill="hold" grpId="2" nodeType="afterEffect">
                                  <p:childTnLst>
                                    <p:set>
                                      <p:cBhvr>
                                        <p:cTn id="51" dur="1" fill="hold">
                                          <p:stCondLst>
                                            <p:cond delay="0"/>
                                          </p:stCondLst>
                                        </p:cTn>
                                        <p:tgtEl>
                                          <p:spTgt spid="15"/>
                                        </p:tgtEl>
                                        <p:attrNameLst>
                                          <p:attrName>style.visibility</p:attrName>
                                        </p:attrNameLst>
                                      </p:cBhvr>
                                      <p:to>
                                        <p:strVal val="visible"/>
                                      </p:to>
                                    </p:set>
                                    <p:anim calcmode="lin" valueType="num">
                                      <p:cBhvr>
                                        <p:cTn id="52" dur="350" fill="hold"/>
                                        <p:tgtEl>
                                          <p:spTgt spid="15"/>
                                        </p:tgtEl>
                                        <p:attrNameLst>
                                          <p:attrName>ppt_w</p:attrName>
                                        </p:attrNameLst>
                                      </p:cBhvr>
                                      <p:tavLst>
                                        <p:tav tm="0">
                                          <p:val>
                                            <p:fltVal val="0"/>
                                          </p:val>
                                        </p:tav>
                                        <p:tav tm="100000">
                                          <p:val>
                                            <p:strVal val="#ppt_w"/>
                                          </p:val>
                                        </p:tav>
                                      </p:tavLst>
                                    </p:anim>
                                    <p:anim calcmode="lin" valueType="num">
                                      <p:cBhvr>
                                        <p:cTn id="53" dur="350" fill="hold"/>
                                        <p:tgtEl>
                                          <p:spTgt spid="15"/>
                                        </p:tgtEl>
                                        <p:attrNameLst>
                                          <p:attrName>ppt_h</p:attrName>
                                        </p:attrNameLst>
                                      </p:cBhvr>
                                      <p:tavLst>
                                        <p:tav tm="0">
                                          <p:val>
                                            <p:fltVal val="0"/>
                                          </p:val>
                                        </p:tav>
                                        <p:tav tm="100000">
                                          <p:val>
                                            <p:strVal val="#ppt_h"/>
                                          </p:val>
                                        </p:tav>
                                      </p:tavLst>
                                    </p:anim>
                                    <p:animEffect transition="in" filter="fade">
                                      <p:cBhvr>
                                        <p:cTn id="54" dur="350"/>
                                        <p:tgtEl>
                                          <p:spTgt spid="15"/>
                                        </p:tgtEl>
                                      </p:cBhvr>
                                    </p:animEffect>
                                  </p:childTnLst>
                                </p:cTn>
                              </p:par>
                            </p:childTnLst>
                          </p:cTn>
                        </p:par>
                        <p:par>
                          <p:cTn id="55" fill="hold" nodeType="withGroup">
                            <p:stCondLst>
                              <p:cond delay="4500"/>
                            </p:stCondLst>
                            <p:childTnLst>
                              <p:par>
                                <p:cTn id="56" presetID="53" presetClass="entr" presetSubtype="0" fill="hold" grpId="3" nodeType="afterEffect">
                                  <p:childTnLst>
                                    <p:set>
                                      <p:cBhvr>
                                        <p:cTn id="57" dur="1" fill="hold">
                                          <p:stCondLst>
                                            <p:cond delay="0"/>
                                          </p:stCondLst>
                                        </p:cTn>
                                        <p:tgtEl>
                                          <p:spTgt spid="19"/>
                                        </p:tgtEl>
                                        <p:attrNameLst>
                                          <p:attrName>style.visibility</p:attrName>
                                        </p:attrNameLst>
                                      </p:cBhvr>
                                      <p:to>
                                        <p:strVal val="visible"/>
                                      </p:to>
                                    </p:set>
                                    <p:anim calcmode="lin" valueType="num">
                                      <p:cBhvr>
                                        <p:cTn id="58" dur="350" fill="hold"/>
                                        <p:tgtEl>
                                          <p:spTgt spid="19"/>
                                        </p:tgtEl>
                                        <p:attrNameLst>
                                          <p:attrName>ppt_w</p:attrName>
                                        </p:attrNameLst>
                                      </p:cBhvr>
                                      <p:tavLst>
                                        <p:tav tm="0">
                                          <p:val>
                                            <p:fltVal val="0"/>
                                          </p:val>
                                        </p:tav>
                                        <p:tav tm="100000">
                                          <p:val>
                                            <p:strVal val="#ppt_w"/>
                                          </p:val>
                                        </p:tav>
                                      </p:tavLst>
                                    </p:anim>
                                    <p:anim calcmode="lin" valueType="num">
                                      <p:cBhvr>
                                        <p:cTn id="59" dur="350" fill="hold"/>
                                        <p:tgtEl>
                                          <p:spTgt spid="19"/>
                                        </p:tgtEl>
                                        <p:attrNameLst>
                                          <p:attrName>ppt_h</p:attrName>
                                        </p:attrNameLst>
                                      </p:cBhvr>
                                      <p:tavLst>
                                        <p:tav tm="0">
                                          <p:val>
                                            <p:fltVal val="0"/>
                                          </p:val>
                                        </p:tav>
                                        <p:tav tm="100000">
                                          <p:val>
                                            <p:strVal val="#ppt_h"/>
                                          </p:val>
                                        </p:tav>
                                      </p:tavLst>
                                    </p:anim>
                                    <p:animEffect transition="in" filter="fade">
                                      <p:cBhvr>
                                        <p:cTn id="60" dur="350"/>
                                        <p:tgtEl>
                                          <p:spTgt spid="19"/>
                                        </p:tgtEl>
                                      </p:cBhvr>
                                    </p:animEffect>
                                  </p:childTnLst>
                                </p:cTn>
                              </p:par>
                            </p:childTnLst>
                          </p:cTn>
                        </p:par>
                      </p:childTnLst>
                    </p:cTn>
                  </p:par>
                  <p:par>
                    <p:cTn id="61" fill="hold" nodeType="clickPar">
                      <p:stCondLst>
                        <p:cond delay="indefinite"/>
                        <p:cond evt="onBegin" delay="0">
                          <p:tn val="60"/>
                        </p:cond>
                      </p:stCondLst>
                      <p:childTnLst>
                        <p:par>
                          <p:cTn id="62" fill="hold" nodeType="withGroup">
                            <p:stCondLst>
                              <p:cond delay="indefinite"/>
                            </p:stCondLst>
                          </p:cTn>
                        </p:par>
                        <p:par>
                          <p:cTn id="63" fill="hold" nodeType="afterGroup">
                            <p:stCondLst>
                              <p:cond delay="0"/>
                            </p:stCondLst>
                            <p:childTnLst>
                              <p:par>
                                <p:cTn id="64" presetID="3" presetClass="entr" presetSubtype="10" fill="hold" grpId="6" nodeType="clickEffect">
                                  <p:stCondLst>
                                    <p:cond delay="0"/>
                                  </p:stCondLst>
                                  <p:childTnLst>
                                    <p:set>
                                      <p:cBhvr>
                                        <p:cTn id="65" dur="1" fill="hold">
                                          <p:stCondLst>
                                            <p:cond delay="0"/>
                                          </p:stCondLst>
                                        </p:cTn>
                                        <p:tgtEl>
                                          <p:spTgt spid="3"/>
                                        </p:tgtEl>
                                        <p:attrNameLst>
                                          <p:attrName>style.visibility</p:attrName>
                                        </p:attrNameLst>
                                      </p:cBhvr>
                                      <p:to>
                                        <p:strVal val="visible"/>
                                      </p:to>
                                    </p:set>
                                    <p:animEffect transition="in" filter="blinds(horizontal)">
                                      <p:cBhvr>
                                        <p:cTn id="66" dur="500"/>
                                        <p:tgtEl>
                                          <p:spTgt spid="3"/>
                                        </p:tgtEl>
                                      </p:cBhvr>
                                    </p:animEffect>
                                  </p:childTnLst>
                                </p:cTn>
                              </p:par>
                            </p:childTnLst>
                          </p:cTn>
                        </p:par>
                        <p:par>
                          <p:cTn id="67" fill="hold" nodeType="withGroup">
                            <p:stCondLst>
                              <p:cond delay="500"/>
                            </p:stCondLst>
                            <p:childTnLst>
                              <p:par>
                                <p:cTn id="68" presetID="3" presetClass="entr" presetSubtype="10" fill="hold" grpId="7" nodeType="afterEffect">
                                  <p:childTnLst>
                                    <p:set>
                                      <p:cBhvr>
                                        <p:cTn id="69" dur="1" fill="hold">
                                          <p:stCondLst>
                                            <p:cond delay="0"/>
                                          </p:stCondLst>
                                        </p:cTn>
                                        <p:tgtEl>
                                          <p:spTgt spid="2"/>
                                        </p:tgtEl>
                                        <p:attrNameLst>
                                          <p:attrName>style.visibility</p:attrName>
                                        </p:attrNameLst>
                                      </p:cBhvr>
                                      <p:to>
                                        <p:strVal val="visible"/>
                                      </p:to>
                                    </p:set>
                                    <p:animEffect transition="in" filter="blinds(horizontal)">
                                      <p:cBhvr>
                                        <p:cTn id="70" dur="500"/>
                                        <p:tgtEl>
                                          <p:spTgt spid="2"/>
                                        </p:tgtEl>
                                      </p:cBhvr>
                                    </p:animEffect>
                                  </p:childTnLst>
                                </p:cTn>
                              </p:par>
                            </p:childTnLst>
                          </p:cTn>
                        </p:par>
                        <p:par>
                          <p:cTn id="71" fill="hold" nodeType="withGroup">
                            <p:stCondLst>
                              <p:cond delay="1000"/>
                            </p:stCondLst>
                            <p:childTnLst>
                              <p:par>
                                <p:cTn id="72" presetID="3" presetClass="entr" presetSubtype="10" fill="hold" grpId="8" nodeType="afterEffect">
                                  <p:childTnLst>
                                    <p:set>
                                      <p:cBhvr>
                                        <p:cTn id="73" dur="1" fill="hold">
                                          <p:stCondLst>
                                            <p:cond delay="0"/>
                                          </p:stCondLst>
                                        </p:cTn>
                                        <p:tgtEl>
                                          <p:spTgt spid="41"/>
                                        </p:tgtEl>
                                        <p:attrNameLst>
                                          <p:attrName>style.visibility</p:attrName>
                                        </p:attrNameLst>
                                      </p:cBhvr>
                                      <p:to>
                                        <p:strVal val="visible"/>
                                      </p:to>
                                    </p:set>
                                    <p:animEffect transition="in" filter="blinds(horizontal)">
                                      <p:cBhvr>
                                        <p:cTn id="74" dur="500"/>
                                        <p:tgtEl>
                                          <p:spTgt spid="41"/>
                                        </p:tgtEl>
                                      </p:cBhvr>
                                    </p:animEffect>
                                  </p:childTnLst>
                                </p:cTn>
                              </p:par>
                            </p:childTnLst>
                          </p:cTn>
                        </p:par>
                        <p:par>
                          <p:cTn id="75" fill="hold" nodeType="withGroup">
                            <p:stCondLst>
                              <p:cond delay="1500"/>
                            </p:stCondLst>
                            <p:childTnLst>
                              <p:par>
                                <p:cTn id="76" presetID="3" presetClass="entr" presetSubtype="10" fill="hold" grpId="9" nodeType="afterEffect">
                                  <p:childTnLst>
                                    <p:set>
                                      <p:cBhvr>
                                        <p:cTn id="77" dur="1" fill="hold">
                                          <p:stCondLst>
                                            <p:cond delay="0"/>
                                          </p:stCondLst>
                                        </p:cTn>
                                        <p:tgtEl>
                                          <p:spTgt spid="42"/>
                                        </p:tgtEl>
                                        <p:attrNameLst>
                                          <p:attrName>style.visibility</p:attrName>
                                        </p:attrNameLst>
                                      </p:cBhvr>
                                      <p:to>
                                        <p:strVal val="visible"/>
                                      </p:to>
                                    </p:set>
                                    <p:animEffect transition="in" filter="blinds(horizontal)">
                                      <p:cBhvr>
                                        <p:cTn id="7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1" animBg="1"/>
      <p:bldP spid="15" grpId="2" animBg="1"/>
      <p:bldP spid="19" grpId="3" animBg="1"/>
      <p:bldP spid="31" grpId="4" animBg="1"/>
      <p:bldP spid="32" grpId="5" animBg="1"/>
      <p:bldP spid="3" grpId="6"/>
      <p:bldP spid="2" grpId="7"/>
      <p:bldP spid="41" grpId="8"/>
      <p:bldP spid="42" grpId="9"/>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3"/>
          <p:cNvSpPr>
            <a:spLocks noGrp="1"/>
          </p:cNvSpPr>
          <p:nvPr/>
        </p:nvSpPr>
        <p:spPr>
          <a:xfrm>
            <a:off x="1168400" y="331470"/>
            <a:ext cx="11133455" cy="535940"/>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ysClr val="windowText" lastClr="000000"/>
                </a:solidFill>
                <a:latin typeface="Calibri Light"/>
                <a:ea typeface="+mn-ea"/>
                <a:cs typeface="+mn-ea"/>
              </a:defRPr>
            </a:lvl1pPr>
          </a:lstStyle>
          <a:p>
            <a:pPr algn="l"/>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世界殖民体系的形成</a:t>
            </a:r>
          </a:p>
        </p:txBody>
      </p:sp>
      <p:sp>
        <p:nvSpPr>
          <p:cNvPr id="6" name="文本框 5"/>
          <p:cNvSpPr txBox="1"/>
          <p:nvPr/>
        </p:nvSpPr>
        <p:spPr>
          <a:xfrm>
            <a:off x="664210" y="1301750"/>
            <a:ext cx="2563495" cy="521970"/>
          </a:xfrm>
          <a:prstGeom prst="rect">
            <a:avLst/>
          </a:prstGeom>
          <a:noFill/>
        </p:spPr>
        <p:txBody>
          <a:bodyPr wrap="square" rtlCol="0">
            <a:spAutoFit/>
          </a:bodyPr>
          <a:lstStyle/>
          <a:p>
            <a:r>
              <a:rPr lang="zh-CN" altLang="en-US" sz="2800"/>
              <a:t>【</a:t>
            </a:r>
            <a:r>
              <a:rPr lang="zh-CN" altLang="en-US" sz="2800">
                <a:latin typeface="微软雅黑" panose="020B0503020204020204" pitchFamily="34" charset="-122"/>
                <a:ea typeface="微软雅黑" panose="020B0503020204020204" pitchFamily="34" charset="-122"/>
              </a:rPr>
              <a:t>思考探究三</a:t>
            </a:r>
            <a:r>
              <a:rPr lang="zh-CN" altLang="en-US" sz="2800"/>
              <a:t>】</a:t>
            </a:r>
          </a:p>
        </p:txBody>
      </p:sp>
      <p:sp>
        <p:nvSpPr>
          <p:cNvPr id="11" name="文本框 10"/>
          <p:cNvSpPr txBox="1"/>
          <p:nvPr/>
        </p:nvSpPr>
        <p:spPr>
          <a:xfrm>
            <a:off x="3118485" y="1332230"/>
            <a:ext cx="8422640" cy="460375"/>
          </a:xfrm>
          <a:prstGeom prst="rect">
            <a:avLst/>
          </a:prstGeom>
          <a:noFill/>
        </p:spPr>
        <p:txBody>
          <a:bodyPr wrap="square" rtlCol="0">
            <a:spAutoFit/>
          </a:bodyPr>
          <a:lstStyle/>
          <a:p>
            <a:r>
              <a:rPr lang="zh-CN" altLang="en-US" sz="2400">
                <a:solidFill>
                  <a:sysClr val="windowText" lastClr="000000"/>
                </a:solidFill>
                <a:latin typeface="微软雅黑" panose="020B0503020204020204" pitchFamily="34" charset="-122"/>
                <a:ea typeface="微软雅黑" panose="020B0503020204020204" pitchFamily="34" charset="-122"/>
              </a:rPr>
              <a:t>世界殖民体系形成的过程及阶段特征</a:t>
            </a:r>
          </a:p>
        </p:txBody>
      </p:sp>
      <p:sp>
        <p:nvSpPr>
          <p:cNvPr id="7" name="文本框 6"/>
          <p:cNvSpPr txBox="1"/>
          <p:nvPr/>
        </p:nvSpPr>
        <p:spPr>
          <a:xfrm>
            <a:off x="664210" y="1933575"/>
            <a:ext cx="10756265" cy="1568450"/>
          </a:xfrm>
          <a:prstGeom prst="rect">
            <a:avLst/>
          </a:prstGeom>
          <a:noFill/>
        </p:spPr>
        <p:txBody>
          <a:bodyPr wrap="square" rtlCol="0">
            <a:spAutoFit/>
          </a:bodyPr>
          <a:lstStyle/>
          <a:p>
            <a:pPr algn="just"/>
            <a:r>
              <a:rPr lang="en-US" altLang="zh-CN"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资本原始积累时期：（早期殖民扩张）</a:t>
            </a:r>
            <a:r>
              <a:rPr lang="en-US" altLang="zh-CN"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15</a:t>
            </a:r>
            <a:r>
              <a:rPr lang="zh-CN" altLang="en-US"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世纪末</a:t>
            </a:r>
            <a:r>
              <a:rPr lang="en-US" altLang="zh-CN"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——18</a:t>
            </a:r>
            <a:r>
              <a:rPr lang="zh-CN" altLang="en-US"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世纪晚期，殖民扩张的目的掠夺金银财富，以进行资本的原始积累为主。扩张方式是</a:t>
            </a:r>
            <a:r>
              <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暴力方式</a:t>
            </a:r>
            <a:r>
              <a:rPr lang="zh-CN" altLang="en-US"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进行掠夺；后果是开辟和加强了新旧大陆之间、亚欧大陆之间的经济文化联系，为后来世界市场的形成打下了坚实基础。</a:t>
            </a:r>
          </a:p>
        </p:txBody>
      </p:sp>
      <p:sp>
        <p:nvSpPr>
          <p:cNvPr id="9" name="文本框 8"/>
          <p:cNvSpPr txBox="1"/>
          <p:nvPr/>
        </p:nvSpPr>
        <p:spPr>
          <a:xfrm>
            <a:off x="664210" y="3502025"/>
            <a:ext cx="10756265" cy="1568450"/>
          </a:xfrm>
          <a:prstGeom prst="rect">
            <a:avLst/>
          </a:prstGeom>
          <a:noFill/>
        </p:spPr>
        <p:txBody>
          <a:bodyPr wrap="square" rtlCol="0">
            <a:spAutoFit/>
          </a:bodyPr>
          <a:lstStyle/>
          <a:p>
            <a:pPr algn="just"/>
            <a:r>
              <a:rPr lang="en-US" altLang="zh-CN"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自由资本主义时期：（第一次工业革命）</a:t>
            </a:r>
            <a:r>
              <a:rPr lang="en-US" altLang="zh-CN"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18</a:t>
            </a:r>
            <a:r>
              <a:rPr lang="zh-CN" altLang="en-US"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世纪末</a:t>
            </a:r>
            <a:r>
              <a:rPr lang="en-US" altLang="zh-CN"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——19</a:t>
            </a:r>
            <a:r>
              <a:rPr lang="zh-CN" altLang="en-US"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世纪中后期，殖民扩张的</a:t>
            </a:r>
            <a:r>
              <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目的是拓展商品销售市场和原料产地</a:t>
            </a:r>
            <a:r>
              <a:rPr lang="zh-CN" altLang="en-US"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，以适应本国工业资本主义的发展需要。扩张方式为</a:t>
            </a:r>
            <a:r>
              <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发动侵略战争和输出廉价的商品</a:t>
            </a:r>
            <a:r>
              <a:rPr lang="zh-CN" altLang="en-US"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；重要影响是亚洲各国被卷入资本主义世界市场，东方从属于西方的国际关系形成。</a:t>
            </a:r>
          </a:p>
        </p:txBody>
      </p:sp>
      <p:sp>
        <p:nvSpPr>
          <p:cNvPr id="12" name="文本框 11"/>
          <p:cNvSpPr txBox="1"/>
          <p:nvPr/>
        </p:nvSpPr>
        <p:spPr>
          <a:xfrm>
            <a:off x="664845" y="5181600"/>
            <a:ext cx="10876280" cy="1198880"/>
          </a:xfrm>
          <a:prstGeom prst="rect">
            <a:avLst/>
          </a:prstGeom>
          <a:noFill/>
        </p:spPr>
        <p:txBody>
          <a:bodyPr wrap="square" rtlCol="0">
            <a:spAutoFit/>
          </a:bodyPr>
          <a:lstStyle/>
          <a:p>
            <a:pPr algn="just"/>
            <a:r>
              <a:rPr lang="en-US" altLang="zh-CN"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垄断资本主义时期：（第二次工业革命）</a:t>
            </a:r>
            <a:r>
              <a:rPr lang="en-US" altLang="zh-CN"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19</a:t>
            </a:r>
            <a:r>
              <a:rPr lang="zh-CN" altLang="en-US"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世纪末</a:t>
            </a:r>
            <a:r>
              <a:rPr lang="en-US" altLang="zh-CN"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——20</a:t>
            </a:r>
            <a:r>
              <a:rPr lang="zh-CN" altLang="en-US"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世纪初，殖民扩张的目的和方式，以</a:t>
            </a:r>
            <a:r>
              <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资本输出为主</a:t>
            </a:r>
            <a:r>
              <a:rPr lang="zh-CN" altLang="en-US" sz="2400">
                <a:solidFill>
                  <a:sysClr val="windowText" lastClr="000000"/>
                </a:solidFill>
                <a:latin typeface="微软雅黑" panose="020B0503020204020204" pitchFamily="34" charset="-122"/>
                <a:ea typeface="微软雅黑" panose="020B0503020204020204" pitchFamily="34" charset="-122"/>
                <a:cs typeface="微软雅黑" panose="020B0503020204020204" pitchFamily="34" charset="-122"/>
              </a:rPr>
              <a:t>，掀起瓜分狂潮和进行帝国主义战争；结果，帝国主义殖民体系最终形成，世界成为一个不可分割的整体。</a:t>
            </a:r>
          </a:p>
        </p:txBody>
      </p:sp>
    </p:spTree>
  </p:cSld>
  <p:clrMapOvr>
    <a:masterClrMapping/>
  </p:clrMapOvr>
  <mc:AlternateContent xmlns:mc="http://schemas.openxmlformats.org/markup-compatibility/2006">
    <mc:Choice xmlns:p14="http://schemas.microsoft.com/office/powerpoint/2010/main" xmlns:p15="http://schemas.microsoft.com/office/powerpoint/2012/main" xmlns="" Requires="p14">
      <p:transition spd="slow" p14:dur="125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3"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par>
                                <p:cTn id="8" presetID="3" presetClass="entr" presetSubtype="10" fill="hold" grpId="4"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linds(horizontal)">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500"/>
                                        <p:tgtEl>
                                          <p:spTgt spid="7"/>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3" presetClass="entr" presetSubtype="10" fill="hold" grpId="1"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3" presetClass="entr" presetSubtype="10" fill="hold" grpId="2"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horizontal)">
                                      <p:cBhvr>
                                        <p:cTn id="2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3"/>
      <p:bldP spid="11" grpId="4"/>
      <p:bldP spid="7" grpId="0"/>
      <p:bldP spid="9" grpId="1"/>
      <p:bldP spid="12" grpId="2"/>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3"/>
          <p:cNvSpPr>
            <a:spLocks noGrp="1"/>
          </p:cNvSpPr>
          <p:nvPr/>
        </p:nvSpPr>
        <p:spPr>
          <a:xfrm>
            <a:off x="5071745" y="225425"/>
            <a:ext cx="2247900" cy="78803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等线 Light"/>
                <a:ea typeface="+mn-ea"/>
                <a:cs typeface="+mn-ea"/>
              </a:defRPr>
            </a:lvl1pPr>
          </a:lstStyle>
          <a:p>
            <a:pPr algn="ctr"/>
            <a:r>
              <a:rPr lang="zh-CN" altLang="en-US" sz="3200" b="1">
                <a:latin typeface="微软雅黑" panose="020B0503020204020204" pitchFamily="34" charset="-122"/>
                <a:ea typeface="微软雅黑" panose="020B0503020204020204" pitchFamily="34" charset="-122"/>
              </a:rPr>
              <a:t>本课小结</a:t>
            </a:r>
          </a:p>
        </p:txBody>
      </p:sp>
      <p:grpSp>
        <p:nvGrpSpPr>
          <p:cNvPr id="44" name="组合 43"/>
          <p:cNvGrpSpPr/>
          <p:nvPr/>
        </p:nvGrpSpPr>
        <p:grpSpPr>
          <a:xfrm>
            <a:off x="0" y="1013460"/>
            <a:ext cx="11993880" cy="5402580"/>
            <a:chOff x="-112" y="1322"/>
            <a:chExt cx="18888" cy="8508"/>
          </a:xfrm>
        </p:grpSpPr>
        <p:cxnSp>
          <p:nvCxnSpPr>
            <p:cNvPr id="45" name="直接箭头连接符 44"/>
            <p:cNvCxnSpPr/>
            <p:nvPr/>
          </p:nvCxnSpPr>
          <p:spPr>
            <a:xfrm>
              <a:off x="424" y="3712"/>
              <a:ext cx="18352"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flipH="1">
              <a:off x="1864" y="2800"/>
              <a:ext cx="20" cy="1488"/>
            </a:xfrm>
            <a:prstGeom prst="line">
              <a:avLst/>
            </a:prstGeom>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11708" y="2712"/>
              <a:ext cx="0" cy="1424"/>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16620" y="2712"/>
              <a:ext cx="0" cy="1488"/>
            </a:xfrm>
            <a:prstGeom prst="line">
              <a:avLst/>
            </a:prstGeom>
          </p:spPr>
          <p:style>
            <a:lnRef idx="1">
              <a:schemeClr val="accent1"/>
            </a:lnRef>
            <a:fillRef idx="0">
              <a:schemeClr val="accent1"/>
            </a:fillRef>
            <a:effectRef idx="0">
              <a:schemeClr val="accent1"/>
            </a:effectRef>
            <a:fontRef idx="minor">
              <a:schemeClr val="tx1"/>
            </a:fontRef>
          </p:style>
        </p:cxnSp>
        <p:sp>
          <p:nvSpPr>
            <p:cNvPr id="49" name="左大括号 48"/>
            <p:cNvSpPr/>
            <p:nvPr/>
          </p:nvSpPr>
          <p:spPr>
            <a:xfrm rot="5400000">
              <a:off x="4042" y="-96"/>
              <a:ext cx="548" cy="4864"/>
            </a:xfrm>
            <a:prstGeom prst="leftBrace">
              <a:avLst>
                <a:gd name="adj1" fmla="val 8333"/>
                <a:gd name="adj2" fmla="val 48684"/>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50" name="左大括号 49"/>
            <p:cNvSpPr/>
            <p:nvPr/>
          </p:nvSpPr>
          <p:spPr>
            <a:xfrm rot="5400000">
              <a:off x="8970" y="-111"/>
              <a:ext cx="548" cy="4864"/>
            </a:xfrm>
            <a:prstGeom prst="leftBrace">
              <a:avLst>
                <a:gd name="adj1" fmla="val 8333"/>
                <a:gd name="adj2" fmla="val 48684"/>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b="1"/>
            </a:p>
          </p:txBody>
        </p:sp>
        <p:sp>
          <p:nvSpPr>
            <p:cNvPr id="51" name="文本框 50"/>
            <p:cNvSpPr txBox="1"/>
            <p:nvPr/>
          </p:nvSpPr>
          <p:spPr>
            <a:xfrm>
              <a:off x="-112" y="4106"/>
              <a:ext cx="2544" cy="1695"/>
            </a:xfrm>
            <a:prstGeom prst="rect">
              <a:avLst/>
            </a:prstGeom>
            <a:noFill/>
          </p:spPr>
          <p:txBody>
            <a:bodyPr wrap="square" rtlCol="0">
              <a:spAutoFit/>
            </a:bodyPr>
            <a:lstStyle/>
            <a:p>
              <a:pPr algn="ctr"/>
              <a:r>
                <a:rPr lang="en-US" altLang="zh-CN" sz="24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b="1">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开始：</a:t>
              </a:r>
              <a:endParaRPr lang="en-US" altLang="zh-CN" sz="24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pPr algn="ct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15</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世纪</a:t>
              </a:r>
              <a:endParaRPr lang="en-US" altLang="zh-CN" sz="2000" b="1">
                <a:latin typeface="微软雅黑" panose="020B0503020204020204" pitchFamily="34" charset="-122"/>
                <a:ea typeface="微软雅黑" panose="020B0503020204020204" pitchFamily="34" charset="-122"/>
                <a:cs typeface="微软雅黑" panose="020B0503020204020204" pitchFamily="34" charset="-122"/>
              </a:endParaRPr>
            </a:p>
            <a:p>
              <a:pPr algn="ct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新航路开辟</a:t>
              </a:r>
            </a:p>
          </p:txBody>
        </p:sp>
        <p:sp>
          <p:nvSpPr>
            <p:cNvPr id="52" name="文本框 51"/>
            <p:cNvSpPr txBox="1"/>
            <p:nvPr/>
          </p:nvSpPr>
          <p:spPr>
            <a:xfrm>
              <a:off x="2891" y="1337"/>
              <a:ext cx="3288" cy="725"/>
            </a:xfrm>
            <a:prstGeom prst="rect">
              <a:avLst/>
            </a:prstGeom>
            <a:noFill/>
          </p:spPr>
          <p:txBody>
            <a:bodyPr wrap="square" rtlCol="0">
              <a:spAutoFit/>
            </a:bodyPr>
            <a:lstStyle/>
            <a:p>
              <a:r>
                <a:rPr lang="zh-CN" altLang="en-US" sz="2400" b="1">
                  <a:solidFill>
                    <a:schemeClr val="tx1"/>
                  </a:solidFill>
                  <a:latin typeface="微软雅黑" panose="020B0503020204020204" pitchFamily="34" charset="-122"/>
                  <a:ea typeface="微软雅黑" panose="020B0503020204020204" pitchFamily="34" charset="-122"/>
                </a:rPr>
                <a:t>早期殖民扩张</a:t>
              </a:r>
            </a:p>
          </p:txBody>
        </p:sp>
        <p:sp>
          <p:nvSpPr>
            <p:cNvPr id="53" name="文本框 52"/>
            <p:cNvSpPr txBox="1"/>
            <p:nvPr/>
          </p:nvSpPr>
          <p:spPr>
            <a:xfrm>
              <a:off x="3089" y="3069"/>
              <a:ext cx="2892" cy="1307"/>
            </a:xfrm>
            <a:prstGeom prst="rect">
              <a:avLst/>
            </a:prstGeom>
            <a:noFill/>
          </p:spPr>
          <p:txBody>
            <a:bodyPr wrap="square" rtlCol="0">
              <a:spAutoFit/>
            </a:bodyPr>
            <a:lstStyle/>
            <a:p>
              <a:r>
                <a:rPr lang="zh-CN" altLang="en-US" sz="2400" b="1">
                  <a:solidFill>
                    <a:schemeClr val="tx2">
                      <a:lumMod val="75000"/>
                    </a:schemeClr>
                  </a:solidFill>
                  <a:latin typeface="微软雅黑" panose="020B0503020204020204" pitchFamily="34" charset="-122"/>
                  <a:ea typeface="微软雅黑" panose="020B0503020204020204" pitchFamily="34" charset="-122"/>
                </a:rPr>
                <a:t>暴力掠夺</a:t>
              </a:r>
              <a:endParaRPr lang="en-US" altLang="zh-CN" sz="2400" b="1">
                <a:solidFill>
                  <a:schemeClr val="tx2">
                    <a:lumMod val="75000"/>
                  </a:schemeClr>
                </a:solidFill>
                <a:latin typeface="微软雅黑" panose="020B0503020204020204" pitchFamily="34" charset="-122"/>
                <a:ea typeface="微软雅黑" panose="020B0503020204020204" pitchFamily="34" charset="-122"/>
              </a:endParaRPr>
            </a:p>
            <a:p>
              <a:r>
                <a:rPr lang="zh-CN" altLang="en-US" sz="2400" b="1">
                  <a:solidFill>
                    <a:schemeClr val="tx2">
                      <a:lumMod val="75000"/>
                    </a:schemeClr>
                  </a:solidFill>
                  <a:latin typeface="微软雅黑" panose="020B0503020204020204" pitchFamily="34" charset="-122"/>
                  <a:ea typeface="微软雅黑" panose="020B0503020204020204" pitchFamily="34" charset="-122"/>
                </a:rPr>
                <a:t>原始积累</a:t>
              </a:r>
            </a:p>
          </p:txBody>
        </p:sp>
        <p:sp>
          <p:nvSpPr>
            <p:cNvPr id="54" name="文本框 53"/>
            <p:cNvSpPr txBox="1"/>
            <p:nvPr/>
          </p:nvSpPr>
          <p:spPr>
            <a:xfrm>
              <a:off x="8199" y="3036"/>
              <a:ext cx="2892" cy="1307"/>
            </a:xfrm>
            <a:prstGeom prst="rect">
              <a:avLst/>
            </a:prstGeom>
            <a:noFill/>
          </p:spPr>
          <p:txBody>
            <a:bodyPr wrap="square" rtlCol="0">
              <a:spAutoFit/>
            </a:bodyPr>
            <a:lstStyle/>
            <a:p>
              <a:pPr lvl="0" algn="l">
                <a:buClrTx/>
                <a:buSzTx/>
                <a:buFontTx/>
              </a:pPr>
              <a:r>
                <a:rPr lang="zh-CN" altLang="en-US" sz="2400" b="1">
                  <a:solidFill>
                    <a:schemeClr val="tx2">
                      <a:lumMod val="75000"/>
                    </a:schemeClr>
                  </a:solidFill>
                  <a:latin typeface="微软雅黑" panose="020B0503020204020204" pitchFamily="34" charset="-122"/>
                  <a:ea typeface="微软雅黑" panose="020B0503020204020204" pitchFamily="34" charset="-122"/>
                  <a:sym typeface="+mn-ea"/>
                </a:rPr>
                <a:t>武力侵略</a:t>
              </a:r>
            </a:p>
            <a:p>
              <a:pPr lvl="0" algn="l">
                <a:buClrTx/>
                <a:buSzTx/>
                <a:buFontTx/>
              </a:pPr>
              <a:r>
                <a:rPr lang="zh-CN" altLang="en-US" sz="2400" b="1">
                  <a:solidFill>
                    <a:schemeClr val="tx2">
                      <a:lumMod val="75000"/>
                    </a:schemeClr>
                  </a:solidFill>
                  <a:latin typeface="微软雅黑" panose="020B0503020204020204" pitchFamily="34" charset="-122"/>
                  <a:ea typeface="微软雅黑" panose="020B0503020204020204" pitchFamily="34" charset="-122"/>
                  <a:sym typeface="+mn-ea"/>
                </a:rPr>
                <a:t>商品输出</a:t>
              </a:r>
            </a:p>
          </p:txBody>
        </p:sp>
        <p:sp>
          <p:nvSpPr>
            <p:cNvPr id="55" name="文本框 54"/>
            <p:cNvSpPr txBox="1"/>
            <p:nvPr/>
          </p:nvSpPr>
          <p:spPr>
            <a:xfrm>
              <a:off x="13309" y="3058"/>
              <a:ext cx="2310" cy="1307"/>
            </a:xfrm>
            <a:prstGeom prst="rect">
              <a:avLst/>
            </a:prstGeom>
            <a:noFill/>
          </p:spPr>
          <p:txBody>
            <a:bodyPr wrap="square" rtlCol="0">
              <a:spAutoFit/>
            </a:bodyPr>
            <a:lstStyle/>
            <a:p>
              <a:pPr lvl="0" algn="l">
                <a:buClrTx/>
                <a:buSzTx/>
                <a:buFontTx/>
              </a:pPr>
              <a:r>
                <a:rPr lang="zh-CN" altLang="en-US" sz="2400" b="1">
                  <a:solidFill>
                    <a:schemeClr val="tx2">
                      <a:lumMod val="75000"/>
                    </a:schemeClr>
                  </a:solidFill>
                  <a:latin typeface="微软雅黑" panose="020B0503020204020204" pitchFamily="34" charset="-122"/>
                  <a:ea typeface="微软雅黑" panose="020B0503020204020204" pitchFamily="34" charset="-122"/>
                  <a:sym typeface="+mn-ea"/>
                </a:rPr>
                <a:t>瓜分世界资本输出</a:t>
              </a:r>
            </a:p>
          </p:txBody>
        </p:sp>
        <p:sp>
          <p:nvSpPr>
            <p:cNvPr id="56" name="文本框 55"/>
            <p:cNvSpPr txBox="1"/>
            <p:nvPr/>
          </p:nvSpPr>
          <p:spPr>
            <a:xfrm>
              <a:off x="7136" y="1337"/>
              <a:ext cx="4216" cy="725"/>
            </a:xfrm>
            <a:prstGeom prst="rect">
              <a:avLst/>
            </a:prstGeom>
            <a:noFill/>
          </p:spPr>
          <p:txBody>
            <a:bodyPr wrap="square" rtlCol="0">
              <a:spAutoFit/>
            </a:bodyPr>
            <a:lstStyle/>
            <a:p>
              <a:r>
                <a:rPr lang="zh-CN" altLang="en-US" sz="2400" b="1">
                  <a:solidFill>
                    <a:schemeClr val="tx1"/>
                  </a:solidFill>
                  <a:latin typeface="微软雅黑" panose="020B0503020204020204" pitchFamily="34" charset="-122"/>
                  <a:ea typeface="微软雅黑" panose="020B0503020204020204" pitchFamily="34" charset="-122"/>
                </a:rPr>
                <a:t>自由资本主义时代</a:t>
              </a:r>
            </a:p>
          </p:txBody>
        </p:sp>
        <p:sp>
          <p:nvSpPr>
            <p:cNvPr id="57" name="文本框 56"/>
            <p:cNvSpPr txBox="1"/>
            <p:nvPr/>
          </p:nvSpPr>
          <p:spPr>
            <a:xfrm>
              <a:off x="12300" y="1322"/>
              <a:ext cx="4216" cy="725"/>
            </a:xfrm>
            <a:prstGeom prst="rect">
              <a:avLst/>
            </a:prstGeom>
            <a:noFill/>
          </p:spPr>
          <p:txBody>
            <a:bodyPr wrap="square" rtlCol="0">
              <a:spAutoFit/>
            </a:bodyPr>
            <a:lstStyle/>
            <a:p>
              <a:r>
                <a:rPr lang="zh-CN" altLang="en-US" sz="2400" b="1">
                  <a:solidFill>
                    <a:schemeClr val="tx1"/>
                  </a:solidFill>
                  <a:latin typeface="微软雅黑" panose="020B0503020204020204" pitchFamily="34" charset="-122"/>
                  <a:ea typeface="微软雅黑" panose="020B0503020204020204" pitchFamily="34" charset="-122"/>
                </a:rPr>
                <a:t>垄断资本主义时代</a:t>
              </a:r>
            </a:p>
          </p:txBody>
        </p:sp>
        <p:sp>
          <p:nvSpPr>
            <p:cNvPr id="58" name="文本框 57"/>
            <p:cNvSpPr txBox="1"/>
            <p:nvPr/>
          </p:nvSpPr>
          <p:spPr>
            <a:xfrm>
              <a:off x="9795" y="4106"/>
              <a:ext cx="4090" cy="1695"/>
            </a:xfrm>
            <a:prstGeom prst="rect">
              <a:avLst/>
            </a:prstGeom>
            <a:noFill/>
          </p:spPr>
          <p:txBody>
            <a:bodyPr wrap="square" rtlCol="0">
              <a:spAutoFit/>
            </a:bodyPr>
            <a:lstStyle/>
            <a:p>
              <a:pPr algn="ctr"/>
              <a:r>
                <a:rPr lang="en-US" altLang="zh-CN" sz="24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b="1">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初步形成：</a:t>
              </a:r>
              <a:endParaRPr lang="en-US" altLang="zh-CN" sz="24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pPr algn="ct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19</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世纪中期</a:t>
              </a:r>
              <a:endParaRPr lang="en-US" altLang="zh-CN" sz="2000" b="1">
                <a:latin typeface="微软雅黑" panose="020B0503020204020204" pitchFamily="34" charset="-122"/>
                <a:ea typeface="微软雅黑" panose="020B0503020204020204" pitchFamily="34" charset="-122"/>
                <a:cs typeface="微软雅黑" panose="020B0503020204020204" pitchFamily="34" charset="-122"/>
              </a:endParaRPr>
            </a:p>
            <a:p>
              <a:pPr algn="ct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第一次工业革命完成</a:t>
              </a:r>
            </a:p>
          </p:txBody>
        </p:sp>
        <p:sp>
          <p:nvSpPr>
            <p:cNvPr id="59" name="文本框 58"/>
            <p:cNvSpPr txBox="1"/>
            <p:nvPr/>
          </p:nvSpPr>
          <p:spPr>
            <a:xfrm>
              <a:off x="14656" y="4146"/>
              <a:ext cx="3928" cy="1695"/>
            </a:xfrm>
            <a:prstGeom prst="rect">
              <a:avLst/>
            </a:prstGeom>
            <a:noFill/>
          </p:spPr>
          <p:txBody>
            <a:bodyPr wrap="square" rtlCol="0">
              <a:spAutoFit/>
            </a:bodyPr>
            <a:lstStyle/>
            <a:p>
              <a:pPr algn="ctr"/>
              <a:r>
                <a:rPr lang="en-US" altLang="zh-CN" sz="24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b="1">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最终形成：</a:t>
              </a:r>
              <a:endParaRPr lang="en-US" altLang="zh-CN" sz="24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pPr algn="ct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20</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世纪初</a:t>
              </a:r>
              <a:endParaRPr lang="en-US" altLang="zh-CN" sz="2000" b="1">
                <a:latin typeface="微软雅黑" panose="020B0503020204020204" pitchFamily="34" charset="-122"/>
                <a:ea typeface="微软雅黑" panose="020B0503020204020204" pitchFamily="34" charset="-122"/>
                <a:cs typeface="微软雅黑" panose="020B0503020204020204" pitchFamily="34" charset="-122"/>
              </a:endParaRPr>
            </a:p>
            <a:p>
              <a:pPr algn="ct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第二次工业革命完成</a:t>
              </a:r>
            </a:p>
          </p:txBody>
        </p:sp>
        <p:sp>
          <p:nvSpPr>
            <p:cNvPr id="60" name="左大括号 59"/>
            <p:cNvSpPr/>
            <p:nvPr/>
          </p:nvSpPr>
          <p:spPr>
            <a:xfrm rot="5400000">
              <a:off x="13914" y="-96"/>
              <a:ext cx="548" cy="4864"/>
            </a:xfrm>
            <a:prstGeom prst="leftBrace">
              <a:avLst>
                <a:gd name="adj1" fmla="val 8333"/>
                <a:gd name="adj2" fmla="val 48684"/>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grpSp>
          <p:nvGrpSpPr>
            <p:cNvPr id="61" name="组合 60"/>
            <p:cNvGrpSpPr/>
            <p:nvPr/>
          </p:nvGrpSpPr>
          <p:grpSpPr>
            <a:xfrm>
              <a:off x="722" y="6113"/>
              <a:ext cx="16170" cy="3717"/>
              <a:chOff x="722" y="6113"/>
              <a:chExt cx="16170" cy="3717"/>
            </a:xfrm>
          </p:grpSpPr>
          <p:sp>
            <p:nvSpPr>
              <p:cNvPr id="62" name="文本框 61"/>
              <p:cNvSpPr txBox="1"/>
              <p:nvPr/>
            </p:nvSpPr>
            <p:spPr>
              <a:xfrm>
                <a:off x="722" y="6323"/>
                <a:ext cx="723" cy="3197"/>
              </a:xfrm>
              <a:prstGeom prst="rect">
                <a:avLst/>
              </a:prstGeom>
              <a:noFill/>
              <a:ln>
                <a:solidFill>
                  <a:schemeClr val="tx1"/>
                </a:solidFill>
              </a:ln>
            </p:spPr>
            <p:txBody>
              <a:bodyPr wrap="square" rtlCol="0">
                <a:spAutoFit/>
              </a:bodyPr>
              <a:lstStyle/>
              <a:p>
                <a:r>
                  <a:rPr lang="zh-CN" altLang="en-US" b="1">
                    <a:latin typeface="微软雅黑" panose="020B0503020204020204" pitchFamily="34" charset="-122"/>
                    <a:ea typeface="微软雅黑" panose="020B0503020204020204" pitchFamily="34" charset="-122"/>
                  </a:rPr>
                  <a:t>殖民体系的形成</a:t>
                </a:r>
              </a:p>
            </p:txBody>
          </p:sp>
          <p:sp>
            <p:nvSpPr>
              <p:cNvPr id="63" name="左大括号 62"/>
              <p:cNvSpPr/>
              <p:nvPr/>
            </p:nvSpPr>
            <p:spPr>
              <a:xfrm>
                <a:off x="1600" y="6113"/>
                <a:ext cx="548" cy="3717"/>
              </a:xfrm>
              <a:prstGeom prst="leftBrace">
                <a:avLst>
                  <a:gd name="adj1" fmla="val 8333"/>
                  <a:gd name="adj2" fmla="val 48022"/>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64" name="文本框 63"/>
              <p:cNvSpPr txBox="1"/>
              <p:nvPr/>
            </p:nvSpPr>
            <p:spPr>
              <a:xfrm>
                <a:off x="2432" y="6113"/>
                <a:ext cx="7124" cy="580"/>
              </a:xfrm>
              <a:prstGeom prst="rect">
                <a:avLst/>
              </a:prstGeom>
              <a:noFill/>
              <a:ln>
                <a:solidFill>
                  <a:schemeClr val="tx1"/>
                </a:solidFill>
              </a:ln>
            </p:spPr>
            <p:txBody>
              <a:bodyPr wrap="square" rtlCol="0">
                <a:spAutoFit/>
              </a:bodyPr>
              <a:lstStyle/>
              <a:p>
                <a:r>
                  <a:rPr lang="en-US" altLang="zh-CN" b="1">
                    <a:latin typeface="微软雅黑" panose="020B0503020204020204" pitchFamily="34" charset="-122"/>
                    <a:ea typeface="微软雅黑" panose="020B0503020204020204" pitchFamily="34" charset="-122"/>
                  </a:rPr>
                  <a:t>15</a:t>
                </a:r>
                <a:r>
                  <a:rPr lang="zh-CN" altLang="en-US" b="1">
                    <a:latin typeface="微软雅黑" panose="020B0503020204020204" pitchFamily="34" charset="-122"/>
                    <a:ea typeface="微软雅黑" panose="020B0503020204020204" pitchFamily="34" charset="-122"/>
                  </a:rPr>
                  <a:t>世纪</a:t>
                </a:r>
                <a:r>
                  <a:rPr lang="en-US" altLang="zh-CN" b="1">
                    <a:latin typeface="微软雅黑" panose="020B0503020204020204" pitchFamily="34" charset="-122"/>
                    <a:ea typeface="微软雅黑" panose="020B0503020204020204" pitchFamily="34" charset="-122"/>
                  </a:rPr>
                  <a:t>——18</a:t>
                </a:r>
                <a:r>
                  <a:rPr lang="zh-CN" altLang="en-US" b="1">
                    <a:latin typeface="微软雅黑" panose="020B0503020204020204" pitchFamily="34" charset="-122"/>
                    <a:ea typeface="微软雅黑" panose="020B0503020204020204" pitchFamily="34" charset="-122"/>
                  </a:rPr>
                  <a:t>世纪拉丁美洲的殖民地化</a:t>
                </a:r>
              </a:p>
            </p:txBody>
          </p:sp>
          <p:sp>
            <p:nvSpPr>
              <p:cNvPr id="65" name="文本框 64"/>
              <p:cNvSpPr txBox="1"/>
              <p:nvPr/>
            </p:nvSpPr>
            <p:spPr>
              <a:xfrm>
                <a:off x="2432" y="7413"/>
                <a:ext cx="7125" cy="1016"/>
              </a:xfrm>
              <a:prstGeom prst="rect">
                <a:avLst/>
              </a:prstGeom>
              <a:noFill/>
              <a:ln>
                <a:solidFill>
                  <a:schemeClr val="tx1"/>
                </a:solidFill>
              </a:ln>
            </p:spPr>
            <p:txBody>
              <a:bodyPr wrap="square" rtlCol="0">
                <a:spAutoFit/>
              </a:bodyPr>
              <a:lstStyle/>
              <a:p>
                <a:r>
                  <a:rPr lang="en-US" b="1">
                    <a:latin typeface="微软雅黑" panose="020B0503020204020204" pitchFamily="34" charset="-122"/>
                    <a:ea typeface="微软雅黑" panose="020B0503020204020204" pitchFamily="34" charset="-122"/>
                  </a:rPr>
                  <a:t>15</a:t>
                </a:r>
                <a:r>
                  <a:rPr lang="zh-CN" altLang="en-US" b="1">
                    <a:latin typeface="微软雅黑" panose="020B0503020204020204" pitchFamily="34" charset="-122"/>
                    <a:ea typeface="微软雅黑" panose="020B0503020204020204" pitchFamily="34" charset="-122"/>
                  </a:rPr>
                  <a:t>世纪</a:t>
                </a:r>
                <a:r>
                  <a:rPr lang="en-US" altLang="zh-CN" b="1">
                    <a:latin typeface="微软雅黑" panose="020B0503020204020204" pitchFamily="34" charset="-122"/>
                    <a:ea typeface="微软雅黑" panose="020B0503020204020204" pitchFamily="34" charset="-122"/>
                  </a:rPr>
                  <a:t>——20</a:t>
                </a:r>
                <a:r>
                  <a:rPr lang="zh-CN" altLang="en-US" b="1">
                    <a:latin typeface="微软雅黑" panose="020B0503020204020204" pitchFamily="34" charset="-122"/>
                    <a:ea typeface="微软雅黑" panose="020B0503020204020204" pitchFamily="34" charset="-122"/>
                  </a:rPr>
                  <a:t>世纪初亚洲沦为殖民地半殖民地</a:t>
                </a:r>
              </a:p>
            </p:txBody>
          </p:sp>
          <p:sp>
            <p:nvSpPr>
              <p:cNvPr id="66" name="文本框 65"/>
              <p:cNvSpPr txBox="1"/>
              <p:nvPr/>
            </p:nvSpPr>
            <p:spPr>
              <a:xfrm>
                <a:off x="2432" y="9250"/>
                <a:ext cx="7125" cy="580"/>
              </a:xfrm>
              <a:prstGeom prst="rect">
                <a:avLst/>
              </a:prstGeom>
              <a:noFill/>
              <a:ln>
                <a:solidFill>
                  <a:schemeClr val="tx1"/>
                </a:solidFill>
              </a:ln>
            </p:spPr>
            <p:txBody>
              <a:bodyPr wrap="square" rtlCol="0">
                <a:spAutoFit/>
              </a:bodyPr>
              <a:lstStyle/>
              <a:p>
                <a:r>
                  <a:rPr lang="en-US" b="1">
                    <a:latin typeface="微软雅黑" panose="020B0503020204020204" pitchFamily="34" charset="-122"/>
                    <a:ea typeface="微软雅黑" panose="020B0503020204020204" pitchFamily="34" charset="-122"/>
                  </a:rPr>
                  <a:t>15</a:t>
                </a:r>
                <a:r>
                  <a:rPr lang="zh-CN" altLang="en-US" b="1">
                    <a:latin typeface="微软雅黑" panose="020B0503020204020204" pitchFamily="34" charset="-122"/>
                    <a:ea typeface="微软雅黑" panose="020B0503020204020204" pitchFamily="34" charset="-122"/>
                  </a:rPr>
                  <a:t>世纪</a:t>
                </a:r>
                <a:r>
                  <a:rPr lang="en-US" altLang="zh-CN" b="1">
                    <a:latin typeface="微软雅黑" panose="020B0503020204020204" pitchFamily="34" charset="-122"/>
                    <a:ea typeface="微软雅黑" panose="020B0503020204020204" pitchFamily="34" charset="-122"/>
                  </a:rPr>
                  <a:t>——20</a:t>
                </a:r>
                <a:r>
                  <a:rPr lang="zh-CN" altLang="en-US" b="1">
                    <a:latin typeface="微软雅黑" panose="020B0503020204020204" pitchFamily="34" charset="-122"/>
                    <a:ea typeface="微软雅黑" panose="020B0503020204020204" pitchFamily="34" charset="-122"/>
                  </a:rPr>
                  <a:t>世纪初西方列强瓜分非洲</a:t>
                </a:r>
              </a:p>
            </p:txBody>
          </p:sp>
          <p:sp>
            <p:nvSpPr>
              <p:cNvPr id="67" name="左大括号 66"/>
              <p:cNvSpPr/>
              <p:nvPr/>
            </p:nvSpPr>
            <p:spPr>
              <a:xfrm rot="10800000">
                <a:off x="9795" y="6113"/>
                <a:ext cx="548" cy="3717"/>
              </a:xfrm>
              <a:prstGeom prst="leftBrace">
                <a:avLst>
                  <a:gd name="adj1" fmla="val 8333"/>
                  <a:gd name="adj2" fmla="val 48022"/>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68" name="文本框 67"/>
              <p:cNvSpPr txBox="1"/>
              <p:nvPr/>
            </p:nvSpPr>
            <p:spPr>
              <a:xfrm>
                <a:off x="10638" y="7682"/>
                <a:ext cx="6254" cy="580"/>
              </a:xfrm>
              <a:prstGeom prst="rect">
                <a:avLst/>
              </a:prstGeom>
              <a:noFill/>
              <a:ln>
                <a:solidFill>
                  <a:schemeClr val="tx1"/>
                </a:solidFill>
              </a:ln>
            </p:spPr>
            <p:txBody>
              <a:bodyPr wrap="square" rtlCol="0">
                <a:spAutoFit/>
              </a:bodyPr>
              <a:lstStyle/>
              <a:p>
                <a:pPr algn="just"/>
                <a:r>
                  <a:rPr lang="en-US" altLang="zh-CN" b="1">
                    <a:latin typeface="微软雅黑" panose="020B0503020204020204" pitchFamily="34" charset="-122"/>
                    <a:ea typeface="微软雅黑" panose="020B0503020204020204" pitchFamily="34" charset="-122"/>
                    <a:cs typeface="微软雅黑" panose="020B0503020204020204" pitchFamily="34" charset="-122"/>
                  </a:rPr>
                  <a:t>19</a:t>
                </a:r>
                <a:r>
                  <a:rPr lang="zh-CN" altLang="en-US" b="1">
                    <a:latin typeface="微软雅黑" panose="020B0503020204020204" pitchFamily="34" charset="-122"/>
                    <a:ea typeface="微软雅黑" panose="020B0503020204020204" pitchFamily="34" charset="-122"/>
                    <a:cs typeface="微软雅黑" panose="020B0503020204020204" pitchFamily="34" charset="-122"/>
                  </a:rPr>
                  <a:t>世界末</a:t>
                </a:r>
                <a:r>
                  <a:rPr lang="en-US" altLang="zh-CN" b="1">
                    <a:latin typeface="微软雅黑" panose="020B0503020204020204" pitchFamily="34" charset="-122"/>
                    <a:ea typeface="微软雅黑" panose="020B0503020204020204" pitchFamily="34" charset="-122"/>
                    <a:cs typeface="微软雅黑" panose="020B0503020204020204" pitchFamily="34" charset="-122"/>
                  </a:rPr>
                  <a:t>20</a:t>
                </a:r>
                <a:r>
                  <a:rPr lang="zh-CN" altLang="en-US" b="1">
                    <a:latin typeface="微软雅黑" panose="020B0503020204020204" pitchFamily="34" charset="-122"/>
                    <a:ea typeface="微软雅黑" panose="020B0503020204020204" pitchFamily="34" charset="-122"/>
                    <a:cs typeface="微软雅黑" panose="020B0503020204020204" pitchFamily="34" charset="-122"/>
                  </a:rPr>
                  <a:t>世纪初殖民体系最终形成</a:t>
                </a:r>
              </a:p>
            </p:txBody>
          </p:sp>
        </p:grpSp>
      </p:grpSp>
      <p:pic>
        <p:nvPicPr>
          <p:cNvPr id="69" name="New picture"/>
          <p:cNvPicPr/>
          <p:nvPr/>
        </p:nvPicPr>
        <p:blipFill>
          <a:blip r:embed="rId2" cstate="print"/>
          <a:stretch>
            <a:fillRect/>
          </a:stretch>
        </p:blipFill>
        <p:spPr>
          <a:xfrm>
            <a:off x="11468100" y="10629900"/>
            <a:ext cx="317500" cy="241300"/>
          </a:xfrm>
          <a:prstGeom prst="cube">
            <a:avLst/>
          </a:prstGeom>
        </p:spPr>
      </p:pic>
    </p:spTree>
  </p:cSld>
  <p:clrMapOvr>
    <a:masterClrMapping/>
  </p:clrMapOvr>
  <mc:AlternateContent xmlns:mc="http://schemas.openxmlformats.org/markup-compatibility/2006">
    <mc:Choice xmlns:p14="http://schemas.microsoft.com/office/powerpoint/2010/main" xmlns:p15="http://schemas.microsoft.com/office/powerpoint/2012/main" xmlns="" Requires="p14">
      <p:transition spd="slow" p14:dur="125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blinds(horizontal)">
                                      <p:cBhvr>
                                        <p:cTn id="13"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AS_OS" val="Unix 3.10 unknown"/>
  <p:tag name="AS_RELEASE_DATE" val="2017.06.20"/>
  <p:tag name="AS_TITLE" val="Aspose.Slides for Java"/>
  <p:tag name="AS_VERSION" val="17.6"/>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00207"/>
  <p:tag name="KSO_WM_UNIT_COMPATIBLE" val="0"/>
  <p:tag name="KSO_WM_UNIT_DIAGRAM_ISNUMVISUAL" val="0"/>
  <p:tag name="KSO_WM_UNIT_DIAGRAM_ISREFERUNIT" val="0"/>
  <p:tag name="KSO_WM_UNIT_HIGHLIGHT" val="0"/>
  <p:tag name="KSO_WM_UNIT_ID" val="_0**"/>
  <p:tag name="KSO_WM_UNIT_LAYERLEVEL" val="1"/>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00207"/>
  <p:tag name="KSO_WM_UNIT_COMPATIBLE" val="0"/>
  <p:tag name="KSO_WM_UNIT_DIAGRAM_ISNUMVISUAL" val="0"/>
  <p:tag name="KSO_WM_UNIT_DIAGRAM_ISREFERUNIT" val="0"/>
  <p:tag name="KSO_WM_UNIT_HIGHLIGHT" val="0"/>
  <p:tag name="KSO_WM_UNIT_ID" val="_0**"/>
  <p:tag name="KSO_WM_UNIT_LAYERLEVEL" val="1"/>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COLOR_TYPE" val="1"/>
  <p:tag name="KSO_WM_TEMPLATE_INDEX" val="20200207"/>
  <p:tag name="KSO_WM_TEMPLATE_MASTER_THUMB_INDEX" val="12"/>
  <p:tag name="KSO_WM_TEMPLATE_MASTER_TYPE" val="1"/>
  <p:tag name="KSO_WM_TEMPLATE_SUBCATEGORY" val="0"/>
  <p:tag name="KSO_WM_TEMPLATE_THUMBS_INDEX" val="1、4、5、7、8、10、13、15"/>
  <p:tag name="KSO_WM_UNIT_SHOW_EDIT_AREA_INDICATION" val="0"/>
</p:tagLst>
</file>

<file path=ppt/tags/tag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BK_DARK_LIGHT" val="2"/>
  <p:tag name="KSO_WM_UNIT_COMPATIBLE" val="0"/>
  <p:tag name="KSO_WM_UNIT_DIAGRAM_ISNUMVISUAL" val="0"/>
  <p:tag name="KSO_WM_UNIT_DIAGRAM_ISREFERUNIT" val="0"/>
  <p:tag name="KSO_WM_UNIT_HIGHLIGHT" val="0"/>
  <p:tag name="KSO_WM_UNIT_ID" val="_1*y*1"/>
  <p:tag name="KSO_WM_UNIT_INDEX" val="1"/>
  <p:tag name="KSO_WM_UNIT_LARGE_SHAPE" val="1"/>
  <p:tag name="KSO_WM_UNIT_LAYERLEVEL" val="1"/>
  <p:tag name="KSO_WM_UNIT_TYPE" val="y"/>
</p:tagLst>
</file>

<file path=ppt/tags/tag1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2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2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2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2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2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2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i*2"/>
  <p:tag name="KSO_WM_UNIT_INDEX" val="2"/>
  <p:tag name="KSO_WM_UNIT_LAYERLEVEL" val="1"/>
  <p:tag name="KSO_WM_UNIT_TYPE" val="i"/>
</p:tagLst>
</file>

<file path=ppt/tags/tag2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RGE_SHAPE" val="1"/>
  <p:tag name="KSO_WM_UNIT_LAYERLEVEL" val="1"/>
</p:tagLst>
</file>

<file path=ppt/tags/tag2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3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BK_DARK_LIGHT" val="2"/>
  <p:tag name="KSO_WM_UNIT_COMPATIBLE" val="0"/>
  <p:tag name="KSO_WM_UNIT_DIAGRAM_ISNUMVISUAL" val="0"/>
  <p:tag name="KSO_WM_UNIT_DIAGRAM_ISREFERUNIT" val="0"/>
  <p:tag name="KSO_WM_UNIT_HIGHLIGHT" val="0"/>
  <p:tag name="KSO_WM_UNIT_ID" val="_3*y*1"/>
  <p:tag name="KSO_WM_UNIT_INDEX" val="1"/>
  <p:tag name="KSO_WM_UNIT_LAYERLEVEL" val="1"/>
  <p:tag name="KSO_WM_UNIT_TYPE" val="y"/>
</p:tagLst>
</file>

<file path=ppt/tags/tag3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3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3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3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3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3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3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3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3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4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4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4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4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4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i*2"/>
  <p:tag name="KSO_WM_UNIT_INDEX" val="2"/>
  <p:tag name="KSO_WM_UNIT_LAYERLEVEL" val="1"/>
  <p:tag name="KSO_WM_UNIT_TYPE" val="i"/>
</p:tagLst>
</file>

<file path=ppt/tags/tag4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4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4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4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4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5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5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5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5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5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5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i*2"/>
  <p:tag name="KSO_WM_UNIT_INDEX" val="2"/>
  <p:tag name="KSO_WM_UNIT_LAYERLEVEL" val="1"/>
  <p:tag name="KSO_WM_UNIT_TYPE" val="i"/>
</p:tagLst>
</file>

<file path=ppt/tags/tag5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5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5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5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6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6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6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i*2"/>
  <p:tag name="KSO_WM_UNIT_INDEX" val="2"/>
  <p:tag name="KSO_WM_UNIT_LAYERLEVEL" val="1"/>
  <p:tag name="KSO_WM_UNIT_TYPE" val="i"/>
</p:tagLst>
</file>

<file path=ppt/tags/tag6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6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6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6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6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6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6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7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7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7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7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7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i*2"/>
  <p:tag name="KSO_WM_UNIT_INDEX" val="2"/>
  <p:tag name="KSO_WM_UNIT_LAYERLEVEL" val="1"/>
  <p:tag name="KSO_WM_UNIT_TYPE" val="i"/>
</p:tagLst>
</file>

<file path=ppt/tags/tag7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7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7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7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7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8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8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8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BK_DARK_LIGHT" val="2"/>
  <p:tag name="KSO_WM_UNIT_COMPATIBLE" val="0"/>
  <p:tag name="KSO_WM_UNIT_DIAGRAM_ISNUMVISUAL" val="0"/>
  <p:tag name="KSO_WM_UNIT_DIAGRAM_ISREFERUNIT" val="0"/>
  <p:tag name="KSO_WM_UNIT_HIGHLIGHT" val="0"/>
  <p:tag name="KSO_WM_UNIT_ID" val="_9*i*1"/>
  <p:tag name="KSO_WM_UNIT_INDEX" val="1"/>
  <p:tag name="KSO_WM_UNIT_LAYERLEVEL" val="1"/>
  <p:tag name="KSO_WM_UNIT_SUBTYPE" val="h"/>
  <p:tag name="KSO_WM_UNIT_TYPE" val="i"/>
</p:tagLst>
</file>

<file path=ppt/tags/tag8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i*2"/>
  <p:tag name="KSO_WM_UNIT_INDEX" val="2"/>
  <p:tag name="KSO_WM_UNIT_LAYERLEVEL" val="1"/>
  <p:tag name="KSO_WM_UNIT_TYPE" val="i"/>
</p:tagLst>
</file>

<file path=ppt/tags/tag8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i*2"/>
  <p:tag name="KSO_WM_UNIT_INDEX" val="2"/>
  <p:tag name="KSO_WM_UNIT_LAYERLEVEL" val="1"/>
  <p:tag name="KSO_WM_UNIT_TYPE" val="i"/>
</p:tagLst>
</file>

<file path=ppt/tags/tag8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8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8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8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8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9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9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BK_DARK_LIGHT" val="2"/>
  <p:tag name="KSO_WM_UNIT_COMPATIBLE" val="0"/>
  <p:tag name="KSO_WM_UNIT_DIAGRAM_ISNUMVISUAL" val="0"/>
  <p:tag name="KSO_WM_UNIT_DIAGRAM_ISREFERUNIT" val="0"/>
  <p:tag name="KSO_WM_UNIT_HIGHLIGHT" val="0"/>
  <p:tag name="KSO_WM_UNIT_ID" val="_10*i*1"/>
  <p:tag name="KSO_WM_UNIT_INDEX" val="1"/>
  <p:tag name="KSO_WM_UNIT_LAYERLEVEL" val="1"/>
  <p:tag name="KSO_WM_UNIT_SUBTYPE" val="h"/>
  <p:tag name="KSO_WM_UNIT_TYPE" val="i"/>
</p:tagLst>
</file>

<file path=ppt/tags/tag9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i*2"/>
  <p:tag name="KSO_WM_UNIT_INDEX" val="2"/>
  <p:tag name="KSO_WM_UNIT_LAYERLEVEL" val="1"/>
  <p:tag name="KSO_WM_UNIT_TYPE" val="i"/>
</p:tagLst>
</file>

<file path=ppt/tags/tag9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i*2"/>
  <p:tag name="KSO_WM_UNIT_INDEX" val="2"/>
  <p:tag name="KSO_WM_UNIT_LAYERLEVEL" val="1"/>
  <p:tag name="KSO_WM_UNIT_TYPE" val="i"/>
</p:tagLst>
</file>

<file path=ppt/tags/tag9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9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BK_DARK_LIGHT" val="2"/>
  <p:tag name="KSO_WM_UNIT_COMPATIBLE" val="0"/>
  <p:tag name="KSO_WM_UNIT_DIAGRAM_ISNUMVISUAL" val="0"/>
  <p:tag name="KSO_WM_UNIT_DIAGRAM_ISREFERUNIT" val="0"/>
  <p:tag name="KSO_WM_UNIT_HIGHLIGHT" val="0"/>
  <p:tag name="KSO_WM_UNIT_ID" val="_11*y*1"/>
  <p:tag name="KSO_WM_UNIT_INDEX" val="1"/>
  <p:tag name="KSO_WM_UNIT_LARGE_SHAPE" val="1"/>
  <p:tag name="KSO_WM_UNIT_LAYERLEVEL" val="1"/>
  <p:tag name="KSO_WM_UNIT_TYPE" val="y"/>
</p:tagLst>
</file>

<file path=ppt/tags/tag9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9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9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9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0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0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0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10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10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10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10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10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10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i*2"/>
  <p:tag name="KSO_WM_UNIT_INDEX" val="2"/>
  <p:tag name="KSO_WM_UNIT_LAYERLEVEL" val="1"/>
  <p:tag name="KSO_WM_UNIT_TYPE" val="i"/>
</p:tagLst>
</file>

<file path=ppt/tags/tag10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1"/>
  <p:tag name="KSO_WM_TAG_VERSION" val="1.0"/>
  <p:tag name="KSO_WM_UNIT_BK_DARK_LIGHT" val="2"/>
  <p:tag name="KSO_WM_UNIT_COMPATIBLE" val="0"/>
  <p:tag name="KSO_WM_UNIT_DIAGRAM_ISNUMVISUAL" val="0"/>
  <p:tag name="KSO_WM_UNIT_DIAGRAM_ISREFERUNIT" val="0"/>
  <p:tag name="KSO_WM_UNIT_HIGHLIGHT" val="0"/>
  <p:tag name="KSO_WM_UNIT_ID" val="_13*i*1"/>
  <p:tag name="KSO_WM_UNIT_INDEX" val="1"/>
  <p:tag name="KSO_WM_UNIT_LAYERLEVEL" val="1"/>
  <p:tag name="KSO_WM_UNIT_SUBTYPE" val="h"/>
  <p:tag name="KSO_WM_UNIT_TYPE" val="i"/>
</p:tagLst>
</file>

<file path=ppt/tags/tag11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1"/>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1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1"/>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1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1"/>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1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1"/>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1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1"/>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1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1"/>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1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1"/>
  <p:tag name="KSO_WM_TAG_VERSION" val="1.0"/>
  <p:tag name="KSO_WM_UNIT_COMPATIBLE" val="0"/>
  <p:tag name="KSO_WM_UNIT_DIAGRAM_ISNUMVISUAL" val="0"/>
  <p:tag name="KSO_WM_UNIT_DIAGRAM_ISREFERUNIT" val="0"/>
  <p:tag name="KSO_WM_UNIT_HIGHLIGHT" val="0"/>
  <p:tag name="KSO_WM_UNIT_ID" val="_13*i*2"/>
  <p:tag name="KSO_WM_UNIT_INDEX" val="2"/>
  <p:tag name="KSO_WM_UNIT_LAYERLEVEL" val="1"/>
  <p:tag name="KSO_WM_UNIT_TYPE" val="i"/>
</p:tagLst>
</file>

<file path=ppt/tags/tag11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1"/>
  <p:tag name="KSO_WM_TAG_VERSION" val="1.0"/>
  <p:tag name="KSO_WM_UNIT_COMPATIBLE" val="0"/>
  <p:tag name="KSO_WM_UNIT_DIAGRAM_ISNUMVISUAL" val="0"/>
  <p:tag name="KSO_WM_UNIT_DIAGRAM_ISREFERUNIT" val="0"/>
  <p:tag name="KSO_WM_UNIT_HIGHLIGHT" val="0"/>
  <p:tag name="KSO_WM_UNIT_ID" val="_13*i*2"/>
  <p:tag name="KSO_WM_UNIT_INDEX" val="2"/>
  <p:tag name="KSO_WM_UNIT_LAYERLEVEL" val="1"/>
  <p:tag name="KSO_WM_UNIT_TYPE" val="i"/>
</p:tagLst>
</file>

<file path=ppt/tags/tag11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1"/>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1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BK_DARK_LIGHT" val="1"/>
  <p:tag name="KSO_WM_UNIT_COMPATIBLE" val="0"/>
  <p:tag name="KSO_WM_UNIT_DIAGRAM_ISNUMVISUAL" val="0"/>
  <p:tag name="KSO_WM_UNIT_DIAGRAM_ISREFERUNIT" val="0"/>
  <p:tag name="KSO_WM_UNIT_HIGHLIGHT" val="0"/>
  <p:tag name="KSO_WM_UNIT_ID" val="_14*i*1"/>
  <p:tag name="KSO_WM_UNIT_INDEX" val="1"/>
  <p:tag name="KSO_WM_UNIT_LAYERLEVEL" val="1"/>
  <p:tag name="KSO_WM_UNIT_SUBTYPE" val="h"/>
  <p:tag name="KSO_WM_UNIT_TYPE" val="i"/>
</p:tagLst>
</file>

<file path=ppt/tags/tag12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2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2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2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2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2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2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2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i*2"/>
  <p:tag name="KSO_WM_UNIT_INDEX" val="2"/>
  <p:tag name="KSO_WM_UNIT_LAYERLEVEL" val="1"/>
  <p:tag name="KSO_WM_UNIT_TYPE" val="i"/>
</p:tagLst>
</file>

<file path=ppt/tags/tag12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2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BK_DARK_LIGHT" val="1"/>
  <p:tag name="KSO_WM_UNIT_COMPATIBLE" val="0"/>
  <p:tag name="KSO_WM_UNIT_DIAGRAM_ISNUMVISUAL" val="0"/>
  <p:tag name="KSO_WM_UNIT_DIAGRAM_ISREFERUNIT" val="0"/>
  <p:tag name="KSO_WM_UNIT_HIGHLIGHT" val="0"/>
  <p:tag name="KSO_WM_UNIT_ID" val="_15*i*1"/>
  <p:tag name="KSO_WM_UNIT_INDEX" val="1"/>
  <p:tag name="KSO_WM_UNIT_LAYERLEVEL" val="1"/>
  <p:tag name="KSO_WM_UNIT_SUBTYPE" val="h"/>
  <p:tag name="KSO_WM_UNIT_TYPE" val="i"/>
</p:tagLst>
</file>

<file path=ppt/tags/tag13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3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3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3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3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3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3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3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i*2"/>
  <p:tag name="KSO_WM_UNIT_INDEX" val="2"/>
  <p:tag name="KSO_WM_UNIT_LAYERLEVEL" val="1"/>
  <p:tag name="KSO_WM_UNIT_TYPE" val="i"/>
</p:tagLst>
</file>

<file path=ppt/tags/tag13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3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4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BK_DARK_LIGHT" val="1"/>
  <p:tag name="KSO_WM_UNIT_COMPATIBLE" val="0"/>
  <p:tag name="KSO_WM_UNIT_DIAGRAM_ISNUMVISUAL" val="0"/>
  <p:tag name="KSO_WM_UNIT_DIAGRAM_ISREFERUNIT" val="0"/>
  <p:tag name="KSO_WM_UNIT_HIGHLIGHT" val="0"/>
  <p:tag name="KSO_WM_UNIT_ID" val="_16*i*1"/>
  <p:tag name="KSO_WM_UNIT_INDEX" val="1"/>
  <p:tag name="KSO_WM_UNIT_LAYERLEVEL" val="1"/>
  <p:tag name="KSO_WM_UNIT_SUBTYPE" val="h"/>
  <p:tag name="KSO_WM_UNIT_TYPE" val="i"/>
</p:tagLst>
</file>

<file path=ppt/tags/tag14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4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4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4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4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4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4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4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i*2"/>
  <p:tag name="KSO_WM_UNIT_INDEX" val="2"/>
  <p:tag name="KSO_WM_UNIT_LAYERLEVEL" val="1"/>
  <p:tag name="KSO_WM_UNIT_TYPE" val="i"/>
</p:tagLst>
</file>

<file path=ppt/tags/tag14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5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BK_DARK_LIGHT" val="1"/>
  <p:tag name="KSO_WM_UNIT_COMPATIBLE" val="0"/>
  <p:tag name="KSO_WM_UNIT_DIAGRAM_ISNUMVISUAL" val="0"/>
  <p:tag name="KSO_WM_UNIT_DIAGRAM_ISREFERUNIT" val="0"/>
  <p:tag name="KSO_WM_UNIT_HIGHLIGHT" val="0"/>
  <p:tag name="KSO_WM_UNIT_ID" val="_17*i*1"/>
  <p:tag name="KSO_WM_UNIT_INDEX" val="1"/>
  <p:tag name="KSO_WM_UNIT_LAYERLEVEL" val="1"/>
  <p:tag name="KSO_WM_UNIT_SUBTYPE" val="h"/>
  <p:tag name="KSO_WM_UNIT_TYPE" val="i"/>
</p:tagLst>
</file>

<file path=ppt/tags/tag15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5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5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5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5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5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5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5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5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1"/>
  <p:tag name="KSO_WM_TAG_VERSION" val="1.0"/>
  <p:tag name="KSO_WM_UNIT_BK_DARK_LIGHT" val="2"/>
  <p:tag name="KSO_WM_UNIT_COMPATIBLE" val="0"/>
  <p:tag name="KSO_WM_UNIT_DIAGRAM_ISNUMVISUAL" val="0"/>
  <p:tag name="KSO_WM_UNIT_DIAGRAM_ISREFERUNIT" val="0"/>
  <p:tag name="KSO_WM_UNIT_HIGHLIGHT" val="0"/>
  <p:tag name="KSO_WM_UNIT_ID" val="_18*i*1"/>
  <p:tag name="KSO_WM_UNIT_INDEX" val="1"/>
  <p:tag name="KSO_WM_UNIT_LAYERLEVEL" val="1"/>
  <p:tag name="KSO_WM_UNIT_SUBTYPE" val="h"/>
  <p:tag name="KSO_WM_UNIT_TYPE" val="i"/>
</p:tagLst>
</file>

<file path=ppt/tags/tag16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1"/>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16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1"/>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16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1"/>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16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1"/>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16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1"/>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16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1"/>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16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04249"/>
  <p:tag name="KSO_WM_UNIT_COMPATIBLE" val="0"/>
  <p:tag name="KSO_WM_UNIT_DIAGRAM_ISNUMVISUAL" val="0"/>
  <p:tag name="KSO_WM_UNIT_DIAGRAM_ISREFERUNIT" val="0"/>
  <p:tag name="KSO_WM_UNIT_HIGHLIGHT" val="0"/>
  <p:tag name="KSO_WM_UNIT_ID" val="_0**"/>
  <p:tag name="KSO_WM_UNIT_LAYERLEVEL" val="1"/>
</p:tagLst>
</file>

<file path=ppt/tags/tag16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04249"/>
  <p:tag name="KSO_WM_UNIT_COMPATIBLE" val="0"/>
  <p:tag name="KSO_WM_UNIT_DIAGRAM_ISNUMVISUAL" val="0"/>
  <p:tag name="KSO_WM_UNIT_DIAGRAM_ISREFERUNIT" val="0"/>
  <p:tag name="KSO_WM_UNIT_HIGHLIGHT" val="0"/>
  <p:tag name="KSO_WM_UNIT_ID" val="_0**"/>
  <p:tag name="KSO_WM_UNIT_LAYERLEVEL" val="1"/>
</p:tagLst>
</file>

<file path=ppt/tags/tag16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6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7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7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COLOR_TYPE" val="1"/>
  <p:tag name="KSO_WM_TEMPLATE_INDEX" val="20204249"/>
  <p:tag name="KSO_WM_TEMPLATE_MASTER_THUMB_INDEX" val="12"/>
  <p:tag name="KSO_WM_TEMPLATE_MASTER_TYPE" val="1"/>
  <p:tag name="KSO_WM_TEMPLATE_SUBCATEGORY" val="0"/>
  <p:tag name="KSO_WM_TEMPLATE_THUMBS_INDEX" val="1、4、6、8、10、12、13、14、15、18、23、27、29、30"/>
</p:tagLst>
</file>

<file path=ppt/tags/tag17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7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7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7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7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7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7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7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y*1"/>
  <p:tag name="KSO_WM_UNIT_INDEX" val="1"/>
  <p:tag name="KSO_WM_UNIT_LAYERLEVEL" val="1"/>
  <p:tag name="KSO_WM_UNIT_TYPE" val="y"/>
</p:tagLst>
</file>

<file path=ppt/tags/tag18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8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8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8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8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8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8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8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8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8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9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9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9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9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9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0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0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0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0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0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0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0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1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1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1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21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21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21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21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21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21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21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22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22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2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2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2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2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2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2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2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2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23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23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23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23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23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23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23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3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3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3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4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4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4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4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4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4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4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4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4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4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5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5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5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25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25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25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25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25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25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25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3*i*0"/>
  <p:tag name="KSO_WM_UNIT_INDEX" val="0"/>
  <p:tag name="KSO_WM_UNIT_LAYERLEVEL" val="1"/>
  <p:tag name="KSO_WM_UNIT_SUBTYPE" val="h"/>
  <p:tag name="KSO_WM_UNIT_TYPE" val="i"/>
</p:tagLst>
</file>

<file path=ppt/tags/tag26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26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26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26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26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26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26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26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26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4*i*0"/>
  <p:tag name="KSO_WM_UNIT_INDEX" val="0"/>
  <p:tag name="KSO_WM_UNIT_LAYERLEVEL" val="1"/>
  <p:tag name="KSO_WM_UNIT_SUBTYPE" val="h"/>
  <p:tag name="KSO_WM_UNIT_TYPE" val="i"/>
</p:tagLst>
</file>

<file path=ppt/tags/tag26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27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27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27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27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27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27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27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5*i*0"/>
  <p:tag name="KSO_WM_UNIT_INDEX" val="0"/>
  <p:tag name="KSO_WM_UNIT_LAYERLEVEL" val="1"/>
  <p:tag name="KSO_WM_UNIT_SUBTYPE" val="h"/>
  <p:tag name="KSO_WM_UNIT_TYPE" val="i"/>
</p:tagLst>
</file>

<file path=ppt/tags/tag27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27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27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28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28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28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28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28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28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28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6*i*0"/>
  <p:tag name="KSO_WM_UNIT_INDEX" val="0"/>
  <p:tag name="KSO_WM_UNIT_LAYERLEVEL" val="1"/>
  <p:tag name="KSO_WM_UNIT_SUBTYPE" val="h"/>
  <p:tag name="KSO_WM_UNIT_TYPE" val="i"/>
</p:tagLst>
</file>

<file path=ppt/tags/tag28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28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28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29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29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29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29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29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29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29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7*i*0"/>
  <p:tag name="KSO_WM_UNIT_INDEX" val="0"/>
  <p:tag name="KSO_WM_UNIT_LAYERLEVEL" val="1"/>
  <p:tag name="KSO_WM_UNIT_SUBTYPE" val="h"/>
  <p:tag name="KSO_WM_UNIT_TYPE" val="i"/>
</p:tagLst>
</file>

<file path=ppt/tags/tag29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29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29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0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0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0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0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0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0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0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0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0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8*i*0"/>
  <p:tag name="KSO_WM_UNIT_INDEX" val="0"/>
  <p:tag name="KSO_WM_UNIT_LAYERLEVEL" val="1"/>
  <p:tag name="KSO_WM_UNIT_SUBTYPE" val="h"/>
  <p:tag name="KSO_WM_UNIT_TYPE" val="i"/>
</p:tagLst>
</file>

<file path=ppt/tags/tag30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1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1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1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1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1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1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1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17.xml><?xml version="1.0" encoding="utf-8"?>
<p:tagLst xmlns:a="http://schemas.openxmlformats.org/drawingml/2006/main" xmlns:r="http://schemas.openxmlformats.org/officeDocument/2006/relationships" xmlns:p="http://schemas.openxmlformats.org/presentationml/2006/main">
  <p:tag name="REFSHAPE" val="197343220"/>
</p:tagLst>
</file>

<file path=ppt/tags/tag318.xml><?xml version="1.0" encoding="utf-8"?>
<p:tagLst xmlns:a="http://schemas.openxmlformats.org/drawingml/2006/main" xmlns:r="http://schemas.openxmlformats.org/officeDocument/2006/relationships" xmlns:p="http://schemas.openxmlformats.org/presentationml/2006/main">
  <p:tag name="KSO_WM_BEAUTIFY_FLAG" val="#wm#"/>
  <p:tag name="KSO_WM_SLIDE_ID" val="diagram20185297_1"/>
  <p:tag name="KSO_WM_SLIDE_INDEX" val="1"/>
  <p:tag name="KSO_WM_SLIDE_ITEM_CNT" val="0"/>
  <p:tag name="KSO_WM_SLIDE_LAYOUT" val="a_d_f"/>
  <p:tag name="KSO_WM_SLIDE_LAYOUT_CNT" val="1_1_1"/>
  <p:tag name="KSO_WM_SLIDE_POSITION" val="0*0"/>
  <p:tag name="KSO_WM_SLIDE_SIZE" val="940*540"/>
  <p:tag name="KSO_WM_SLIDE_SUBTYPE" val="picTxt"/>
  <p:tag name="KSO_WM_SLIDE_TYPE" val="text"/>
  <p:tag name="KSO_WM_TAG_VERSION" val="1.0"/>
  <p:tag name="KSO_WM_TEMPLATE_CATEGORY" val="diagram"/>
  <p:tag name="KSO_WM_TEMPLATE_COLOR_TYPE" val="1"/>
  <p:tag name="KSO_WM_TEMPLATE_INDEX" val="20185297"/>
  <p:tag name="KSO_WM_TEMPLATE_MASTER_TYPE" val="0"/>
  <p:tag name="KSO_WM_TEMPLATE_SUBCATEGORY" val="0"/>
</p:tagLst>
</file>

<file path=ppt/tags/tag31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185297"/>
  <p:tag name="KSO_WM_UNIT_COMPATIBLE" val="0"/>
  <p:tag name="KSO_WM_UNIT_DIAGRAM_ISNUMVISUAL" val="0"/>
  <p:tag name="KSO_WM_UNIT_DIAGRAM_ISREFERUNIT" val="0"/>
  <p:tag name="KSO_WM_UNIT_HIGHLIGHT" val="0"/>
  <p:tag name="KSO_WM_UNIT_ID" val="diagram20185297_1*i*2"/>
  <p:tag name="KSO_WM_UNIT_INDEX" val="2"/>
  <p:tag name="KSO_WM_UNIT_LAYERLEVEL" val="1"/>
  <p:tag name="KSO_WM_UNIT_TYPE" val="i"/>
</p:tagLst>
</file>

<file path=ppt/tags/tag32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185297"/>
  <p:tag name="KSO_WM_UNIT_COMPATIBLE" val="0"/>
  <p:tag name="KSO_WM_UNIT_DIAGRAM_ISNUMVISUAL" val="0"/>
  <p:tag name="KSO_WM_UNIT_DIAGRAM_ISREFERUNIT" val="0"/>
  <p:tag name="KSO_WM_UNIT_HIGHLIGHT" val="0"/>
  <p:tag name="KSO_WM_UNIT_ID" val="diagram20185297_1*a*1"/>
  <p:tag name="KSO_WM_UNIT_INDEX" val="1"/>
  <p:tag name="KSO_WM_UNIT_ISCONTENTSTITLE" val="0"/>
  <p:tag name="KSO_WM_UNIT_ISNUMDGMTITLE" val="0"/>
  <p:tag name="KSO_WM_UNIT_LAYERLEVEL" val="1"/>
  <p:tag name="KSO_WM_UNIT_NOCLEAR" val="0"/>
  <p:tag name="KSO_WM_UNIT_PRESET_TEXT" val="LAPTOP&#10;DEVICE&#10;SLIDE"/>
  <p:tag name="KSO_WM_UNIT_TYPE" val="a"/>
  <p:tag name="KSO_WM_UNIT_VALUE" val="18"/>
</p:tagLst>
</file>

<file path=ppt/tags/tag32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185297"/>
  <p:tag name="KSO_WM_UNIT_COMPATIBLE" val="0"/>
  <p:tag name="KSO_WM_UNIT_DIAGRAM_ISNUMVISUAL" val="0"/>
  <p:tag name="KSO_WM_UNIT_DIAGRAM_ISREFERUNIT" val="0"/>
  <p:tag name="KSO_WM_UNIT_HIGHLIGHT" val="0"/>
  <p:tag name="KSO_WM_UNIT_ID" val="diagram20185297_1*i*4"/>
  <p:tag name="KSO_WM_UNIT_INDEX" val="4"/>
  <p:tag name="KSO_WM_UNIT_LAYERLEVEL" val="1"/>
  <p:tag name="KSO_WM_UNIT_TYPE" val="i"/>
</p:tagLst>
</file>

<file path=ppt/tags/tag32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185297"/>
  <p:tag name="KSO_WM_UNIT_COMPATIBLE" val="0"/>
  <p:tag name="KSO_WM_UNIT_DIAGRAM_ISNUMVISUAL" val="0"/>
  <p:tag name="KSO_WM_UNIT_DIAGRAM_ISREFERUNIT" val="0"/>
  <p:tag name="KSO_WM_UNIT_HIGHLIGHT" val="0"/>
  <p:tag name="KSO_WM_UNIT_ID" val="diagram20185297_1*i*1"/>
  <p:tag name="KSO_WM_UNIT_INDEX" val="1"/>
  <p:tag name="KSO_WM_UNIT_LAYERLEVEL" val="1"/>
  <p:tag name="KSO_WM_UNIT_TYPE" val="i"/>
</p:tagLst>
</file>

<file path=ppt/tags/tag32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185297"/>
  <p:tag name="KSO_WM_UNIT_COMPATIBLE" val="0"/>
  <p:tag name="KSO_WM_UNIT_DIAGRAM_ISNUMVISUAL" val="0"/>
  <p:tag name="KSO_WM_UNIT_DIAGRAM_ISREFERUNIT" val="0"/>
  <p:tag name="KSO_WM_UNIT_HIGHLIGHT" val="0"/>
  <p:tag name="KSO_WM_UNIT_ID" val="diagram20185297_1*d*1"/>
  <p:tag name="KSO_WM_UNIT_INDEX" val="1"/>
  <p:tag name="KSO_WM_UNIT_LAYERLEVEL" val="1"/>
  <p:tag name="KSO_WM_UNIT_SUPPORT_UNIT_TYPE" val="[]"/>
  <p:tag name="KSO_WM_UNIT_TYPE" val="d"/>
  <p:tag name="KSO_WM_UNIT_VALUE" val="1012*1916"/>
  <p:tag name="REFSHAPE" val="781416244"/>
</p:tagLst>
</file>

<file path=ppt/tags/tag32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185297"/>
  <p:tag name="KSO_WM_UNIT_COMPATIBLE" val="0"/>
  <p:tag name="KSO_WM_UNIT_DIAGRAM_ISNUMVISUAL" val="0"/>
  <p:tag name="KSO_WM_UNIT_DIAGRAM_ISREFERUNIT" val="0"/>
  <p:tag name="KSO_WM_UNIT_HIGHLIGHT" val="0"/>
  <p:tag name="KSO_WM_UNIT_ID" val="diagram20185297_1*i*3"/>
  <p:tag name="KSO_WM_UNIT_INDEX" val="3"/>
  <p:tag name="KSO_WM_UNIT_LAYERLEVEL" val="1"/>
  <p:tag name="KSO_WM_UNIT_TYPE" val="i"/>
</p:tagLst>
</file>

<file path=ppt/tags/tag32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185297"/>
  <p:tag name="KSO_WM_UNIT_COMPATIBLE" val="0"/>
  <p:tag name="KSO_WM_UNIT_DIAGRAM_ISNUMVISUAL" val="0"/>
  <p:tag name="KSO_WM_UNIT_DIAGRAM_ISREFERUNIT" val="0"/>
  <p:tag name="KSO_WM_UNIT_HIGHLIGHT" val="0"/>
  <p:tag name="KSO_WM_UNIT_ID" val="diagram20185297_1*i*5"/>
  <p:tag name="KSO_WM_UNIT_INDEX" val="5"/>
  <p:tag name="KSO_WM_UNIT_LAYERLEVEL" val="1"/>
  <p:tag name="KSO_WM_UNIT_TYPE" val="i"/>
</p:tagLst>
</file>

<file path=ppt/tags/tag32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185297"/>
  <p:tag name="KSO_WM_UNIT_COMPATIBLE" val="0"/>
  <p:tag name="KSO_WM_UNIT_DIAGRAM_ISNUMVISUAL" val="0"/>
  <p:tag name="KSO_WM_UNIT_DIAGRAM_ISREFERUNIT" val="0"/>
  <p:tag name="KSO_WM_UNIT_HIGHLIGHT" val="0"/>
  <p:tag name="KSO_WM_UNIT_ID" val="diagram20185297_1*i*6"/>
  <p:tag name="KSO_WM_UNIT_INDEX" val="6"/>
  <p:tag name="KSO_WM_UNIT_LAYERLEVEL" val="1"/>
  <p:tag name="KSO_WM_UNIT_TYPE" val="i"/>
</p:tagLst>
</file>

<file path=ppt/tags/tag32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185297"/>
  <p:tag name="KSO_WM_UNIT_COMPATIBLE" val="0"/>
  <p:tag name="KSO_WM_UNIT_DIAGRAM_ISNUMVISUAL" val="0"/>
  <p:tag name="KSO_WM_UNIT_DIAGRAM_ISREFERUNIT" val="0"/>
  <p:tag name="KSO_WM_UNIT_HIGHLIGHT" val="0"/>
  <p:tag name="KSO_WM_UNIT_ID" val="diagram20185297_1*i*8"/>
  <p:tag name="KSO_WM_UNIT_INDEX" val="8"/>
  <p:tag name="KSO_WM_UNIT_LAYERLEVEL" val="1"/>
  <p:tag name="KSO_WM_UNIT_TYPE" val="i"/>
</p:tagLst>
</file>

<file path=ppt/tags/tag32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 val="[&quot;general&quot;,&quot;frame&quot;,&quot;belt&quot;]"/>
  <p:tag name="KSO_WM_SLIDE_BACKGROUND_TYPE" val="belt"/>
  <p:tag name="KSO_WM_SLIDE_BK_DARK_LIGHT" val="1"/>
  <p:tag name="KSO_WM_SLIDE_CAN_ADD_NAVIGATION" val="1"/>
  <p:tag name="KSO_WM_SLIDE_ID" val="diagram20200420_1"/>
  <p:tag name="KSO_WM_SLIDE_INDEX" val="1"/>
  <p:tag name="KSO_WM_SLIDE_ITEM_CNT" val="0"/>
  <p:tag name="KSO_WM_SLIDE_LAYOUT" val="a_d_f"/>
  <p:tag name="KSO_WM_SLIDE_LAYOUT_CNT" val="1_1_1"/>
  <p:tag name="KSO_WM_SLIDE_LAYOUT_INFO" val="{&#10;    &quot;backgroundInfo&quot;: [&#10;        {&#10;            &quot;bottom&quot;: 0,&#10;            &quot;bottomAbs&quot;: false,&#10;            &quot;left&quot;: 0,&#10;            &quot;leftAbs&quot;: false,&#10;            &quot;right&quot;: 0,&#10;            &quot;rightAbs&quot;: false,&#10;            &quot;top&quot;: 0,&#10;            &quot;topAbs&quot;: false,&#10;            &quot;type&quot;: &quot;general&quot;&#10;        },&#10;        {&#10;            &quot;bottom&quot;: 0,&#10;            &quot;bottomAbs&quot;: false,&#10;            &quot;left&quot;: 0,&#10;            &quot;leftAbs&quot;: false,&#10;            &quot;right&quot;: 0,&#10;            &quot;rightAbs&quot;: false,&#10;            &quot;top&quot;: 0,&#10;            &quot;topAbs&quot;: false,&#10;            &quot;type&quot;: &quot;frame&quot;&#10;        },&#10;        {&#10;            &quot;bottom&quot;: 0.13333333999999999,&#10;            &quot;bottomAbs&quot;: false,&#10;            &quot;left&quot;: 0,&#10;            &quot;leftAbs&quot;: false,&#10;            &quot;right&quot;: 0,&#10;            &quot;rightAbs&quot;: false,&#10;            &quot;top&quot;: 0.13333333999999999,&#10;            &quot;topAbs&quot;: false,&#10;            &quot;type&quot;: &quot;belt&quot;&#10;        }&#10;    ],&#10;    &quot;direction&quot;: 1,&#10;    &quot;horizontalAlign&quot;: 1,&#10;    &quot;id&quot;: &quot;2020-05-25T17:11:48&quot;,&#10;    &quot;maxSize&quot;: {&#10;        &quot;size1&quot;: 69.299999999999997&#10;    },&#10;    &quot;minSize&quot;: {&#10;        &quot;size1&quot;: 40.799999999999997&#10;    },&#10;    &quot;normalSize&quot;: {&#10;        &quot;size1&quot;: 46.083333333333336&#10;    },&#10;    &quot;subLayout&quot;: [&#10;        {&#10;            &quot;horizontalAlign&quot;: 2,&#10;            &quot;id&quot;: &quot;2020-05-25T17:11:48&quot;,&#10;            &quot;margin&quot;: {&#10;                &quot;bottom&quot;: 2.5399999618530273,&#10;                &quot;left&quot;: 2.5399999618530273,&#10;                &quot;right&quot;: 1.6640001535415649,&#10;                &quot;top&quot;: 2.5399999618530273&#10;            },&#10;            &quot;type&quot;: 0,&#10;            &quot;verticalAlign&quot;: 1&#10;        },&#10;        {&#10;            &quot;horizontalAlign&quot;: 0,&#10;            &quot;id&quot;: &quot;2020-05-25T17:11:48&quot;,&#10;            &quot;margin&quot;: {&#10;                &quot;bottom&quot;: 2.5399999618530273,&#10;                &quot;left&quot;: 0.026000002399086952,&#10;                &quot;right&quot;: 2.5399999618530273,&#10;                &quot;top&quot;: 2.5399999618530273&#10;            },&#10;            &quot;marginOverLayout&quot;: {&#10;                &quot;bottom&quot;: 2.5399999618530273,&#10;                &quot;left&quot;: 0.026000002399086952,&#10;                &quot;right&quot;: 2.5399999618530273,&#10;                &quot;top&quot;: 2.5399999618530273&#10;            },&#10;            &quot;type&quot;: 0,&#10;            &quot;verticalAlign&quot;: 1&#10;        }&#10;    ],&#10;    &quot;type&quot;: 0,&#10;    &quot;verticalAlign&quot;: 1&#10;}&#10;"/>
  <p:tag name="KSO_WM_SLIDE_POSITION" val="72*72"/>
  <p:tag name="KSO_WM_SLIDE_RATIO" val="1.777778"/>
  <p:tag name="KSO_WM_SLIDE_SIZE" val="815*396"/>
  <p:tag name="KSO_WM_SLIDE_SUBTYPE" val="picTxt"/>
  <p:tag name="KSO_WM_SLIDE_TYPE" val="text"/>
  <p:tag name="KSO_WM_TAG_VERSION" val="1.0"/>
  <p:tag name="KSO_WM_TEMPLATE_CATEGORY" val="diagram"/>
  <p:tag name="KSO_WM_TEMPLATE_COLOR_TYPE" val="1"/>
  <p:tag name="KSO_WM_TEMPLATE_INDEX" val="20200420"/>
  <p:tag name="KSO_WM_TEMPLATE_MASTER_TYPE" val="0"/>
  <p:tag name="KSO_WM_TEMPLATE_SUBCATEGORY" val="11"/>
  <p:tag name="KSO_WM_UNIT_SHOW_EDIT_AREA_INDICATION" val="1"/>
</p:tagLst>
</file>

<file path=ppt/tags/tag32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1"/>
  <p:tag name="KSO_WM_TAG_VERSION" val="1.0"/>
  <p:tag name="KSO_WM_UNIT_BK_DARK_LIGHT" val="2"/>
  <p:tag name="KSO_WM_UNIT_COMPATIBLE" val="0"/>
  <p:tag name="KSO_WM_UNIT_DIAGRAM_ISNUMVISUAL" val="0"/>
  <p:tag name="KSO_WM_UNIT_DIAGRAM_ISREFERUNIT" val="0"/>
  <p:tag name="KSO_WM_UNIT_FILL_FORE_SCHEMECOLOR_INDEX" val="16"/>
  <p:tag name="KSO_WM_UNIT_FILL_FORE_SCHEMECOLOR_INDEX_BRIGHTNESS" val="0"/>
  <p:tag name="KSO_WM_UNIT_FILL_TYPE" val="1"/>
  <p:tag name="KSO_WM_UNIT_HIGHLIGHT" val="0"/>
  <p:tag name="KSO_WM_UNIT_ID" val="_18*i*1"/>
  <p:tag name="KSO_WM_UNIT_INDEX" val="1"/>
  <p:tag name="KSO_WM_UNIT_LAYERLEVEL" val="1"/>
  <p:tag name="KSO_WM_UNIT_SUBTYPE" val="h"/>
  <p:tag name="KSO_WM_UNIT_TEXT_FILL_FORE_SCHEMECOLOR_INDEX" val="2"/>
  <p:tag name="KSO_WM_UNIT_TEXT_FILL_FORE_SCHEMECOLOR_INDEX_BRIGHTNESS" val="0"/>
  <p:tag name="KSO_WM_UNIT_TEXT_FILL_TYPE" val="1"/>
  <p:tag name="KSO_WM_UNIT_TYPE" val="i"/>
</p:tagLst>
</file>

<file path=ppt/tags/tag33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1"/>
  <p:tag name="KSO_WM_TAG_VERSION" val="1.0"/>
  <p:tag name="KSO_WM_UNIT_COMPATIBLE" val="0"/>
  <p:tag name="KSO_WM_UNIT_DIAGRAM_ISNUMVISUAL" val="0"/>
  <p:tag name="KSO_WM_UNIT_DIAGRAM_ISREFERUNIT" val="0"/>
  <p:tag name="KSO_WM_UNIT_HIGHLIGHT" val="0"/>
  <p:tag name="KSO_WM_UNIT_ID" val="_18**"/>
  <p:tag name="KSO_WM_UNIT_LAYERLEVEL" val="1"/>
  <p:tag name="KSO_WM_UNIT_TEXT_FILL_FORE_SCHEMECOLOR_INDEX" val="2"/>
  <p:tag name="KSO_WM_UNIT_TEXT_FILL_FORE_SCHEMECOLOR_INDEX_BRIGHTNESS" val="0"/>
  <p:tag name="KSO_WM_UNIT_TEXT_FILL_TYPE" val="1"/>
  <p:tag name="KSO_WM_UNIT_TYPE" val="i"/>
</p:tagLst>
</file>

<file path=ppt/tags/tag33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0420"/>
  <p:tag name="KSO_WM_UNIT_BLOCK" val="0"/>
  <p:tag name="KSO_WM_UNIT_COMPATIBLE" val="0"/>
  <p:tag name="KSO_WM_UNIT_DIAGRAM_ISNUMVISUAL" val="0"/>
  <p:tag name="KSO_WM_UNIT_DIAGRAM_ISREFERUNIT" val="0"/>
  <p:tag name="KSO_WM_UNIT_HIGHLIGHT" val="0"/>
  <p:tag name="KSO_WM_UNIT_ID" val="diagram20200420_1*d*1"/>
  <p:tag name="KSO_WM_UNIT_INDEX" val="1"/>
  <p:tag name="KSO_WM_UNIT_LAYERLEVEL" val="1"/>
  <p:tag name="KSO_WM_UNIT_PICTURE_CLIP_FLAG" val="0"/>
  <p:tag name="KSO_WM_UNIT_PLACING_PICTURE_COLLAGE_RELATIVERECTANGLE" val="{&quot;bottom&quot;:0,&quot;left&quot;:0,&quot;right&quot;:0,&quot;top&quot;:0}"/>
  <p:tag name="KSO_WM_UNIT_PLACING_PICTURE_COLLAGE_VIEWPORT" val="{&quot;height&quot;:7920,&quot;width&quot;:5934.2645669291342}"/>
  <p:tag name="KSO_WM_UNIT_PLACING_PICTURE_INFO" val="{&quot;code&quot;:&quot;[1]&quot;,&quot;full_picture&quot;:false,&quot;last_crop_picture&quot;:&quot;[1]&quot;,&quot;scheme&quot;:&quot;1-1&quot;,&quot;spacing&quot;:6}"/>
  <p:tag name="KSO_WM_UNIT_PLACING_PICTURE_MD4" val="0"/>
  <p:tag name="KSO_WM_UNIT_PLACING_PICTURE_USER_RELATIVERECTANGLE" val="{&quot;bottom&quot;:0,&quot;left&quot;:0,&quot;right&quot;:0,&quot;top&quot;:0}"/>
  <p:tag name="KSO_WM_UNIT_PLACING_PICTURE_USER_VIEWPORT" val="{&quot;height&quot;:7920,&quot;width&quot;:5934.2645669291342}"/>
  <p:tag name="KSO_WM_UNIT_SM_LIMIT_TYPE" val="1"/>
  <p:tag name="KSO_WM_UNIT_SUPPORT_UNIT_TYPE" val="[&quot;d&quot;]"/>
  <p:tag name="KSO_WM_UNIT_TYPE" val="d"/>
  <p:tag name="KSO_WM_UNIT_VALUE" val="1396*1046"/>
  <p:tag name="REFSHAPE" val="197359404"/>
</p:tagLst>
</file>

<file path=ppt/tags/tag33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0420"/>
  <p:tag name="KSO_WM_UNIT_BLOCK" val="0"/>
  <p:tag name="KSO_WM_UNIT_COMPATIBLE" val="0"/>
  <p:tag name="KSO_WM_UNIT_DEFAULT_FONT" val="14;18;2"/>
  <p:tag name="KSO_WM_UNIT_DIAGRAM_ISNUMVISUAL" val="0"/>
  <p:tag name="KSO_WM_UNIT_DIAGRAM_ISREFERUNIT" val="0"/>
  <p:tag name="KSO_WM_UNIT_HIGHLIGHT" val="0"/>
  <p:tag name="KSO_WM_UNIT_ID" val="diagram20200420_1*f*1"/>
  <p:tag name="KSO_WM_UNIT_INDEX" val="1"/>
  <p:tag name="KSO_WM_UNIT_LAYERLEVEL" val="1"/>
  <p:tag name="KSO_WM_UNIT_NOCLEAR" val="0"/>
  <p:tag name="KSO_WM_UNIT_PLACING_PICTURE_MD4" val="0"/>
  <p:tag name="KSO_WM_UNIT_PRESET_TEXT" val="点击输入正文"/>
  <p:tag name="KSO_WM_UNIT_SHOW_EDIT_AREA_INDICATION" val="1"/>
  <p:tag name="KSO_WM_UNIT_SUBTYPE" val="a"/>
  <p:tag name="KSO_WM_UNIT_TEXT_FILL_FORE_SCHEMECOLOR_INDEX" val="13"/>
  <p:tag name="KSO_WM_UNIT_TEXT_FILL_FORE_SCHEMECOLOR_INDEX_BRIGHTNESS" val="0.35"/>
  <p:tag name="KSO_WM_UNIT_TEXT_FILL_TYPE" val="1"/>
  <p:tag name="KSO_WM_UNIT_TYPE" val="f"/>
  <p:tag name="KSO_WM_UNIT_VALUE" val="175"/>
</p:tagLst>
</file>

<file path=ppt/tags/tag33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0420"/>
  <p:tag name="KSO_WM_UNIT_BLOCK" val="0"/>
  <p:tag name="KSO_WM_UNIT_COMPATIBLE" val="0"/>
  <p:tag name="KSO_WM_UNIT_DEFAULT_FONT" val="32;40;4"/>
  <p:tag name="KSO_WM_UNIT_DIAGRAM_ISNUMVISUAL" val="0"/>
  <p:tag name="KSO_WM_UNIT_DIAGRAM_ISREFERUNIT" val="0"/>
  <p:tag name="KSO_WM_UNIT_HIGHLIGHT" val="0"/>
  <p:tag name="KSO_WM_UNIT_ID" val="diagram20200420_1*a*1"/>
  <p:tag name="KSO_WM_UNIT_INDEX" val="1"/>
  <p:tag name="KSO_WM_UNIT_ISCONTENTSTITLE" val="0"/>
  <p:tag name="KSO_WM_UNIT_ISNUMDGMTITLE" val="0"/>
  <p:tag name="KSO_WM_UNIT_LAYERLEVEL" val="1"/>
  <p:tag name="KSO_WM_UNIT_NOCLEAR" val="0"/>
  <p:tag name="KSO_WM_UNIT_PLACING_PICTURE_MD4" val="0"/>
  <p:tag name="KSO_WM_UNIT_PRESET_TEXT" val="点击输入大标题"/>
  <p:tag name="KSO_WM_UNIT_SHOW_EDIT_AREA_INDICATION" val="1"/>
  <p:tag name="KSO_WM_UNIT_TEXT_FILL_FORE_SCHEMECOLOR_INDEX" val="13"/>
  <p:tag name="KSO_WM_UNIT_TEXT_FILL_FORE_SCHEMECOLOR_INDEX_BRIGHTNESS" val="0.25"/>
  <p:tag name="KSO_WM_UNIT_TEXT_FILL_TYPE" val="1"/>
  <p:tag name="KSO_WM_UNIT_TYPE" val="a"/>
  <p:tag name="KSO_WM_UNIT_VALUE" val="12"/>
</p:tagLst>
</file>

<file path=ppt/tags/tag334.xml><?xml version="1.0" encoding="utf-8"?>
<p:tagLst xmlns:a="http://schemas.openxmlformats.org/drawingml/2006/main" xmlns:r="http://schemas.openxmlformats.org/officeDocument/2006/relationships" xmlns:p="http://schemas.openxmlformats.org/presentationml/2006/main">
  <p:tag name="KSO_WM_BEAUTIFY_FLAG" val="#wm#"/>
  <p:tag name="KSO_WM_SLIDE_ID" val="custom20204249_6"/>
  <p:tag name="KSO_WM_SLIDE_INDEX" val="6"/>
  <p:tag name="KSO_WM_SLIDE_ITEM_CNT" val="0"/>
  <p:tag name="KSO_WM_SLIDE_LAYOUT" val="a_e"/>
  <p:tag name="KSO_WM_SLIDE_LAYOUT_CNT" val="1_1"/>
  <p:tag name="KSO_WM_SLIDE_SUBTYPE" val="pureTxt"/>
  <p:tag name="KSO_WM_SLIDE_TYPE" val="sectionTitle"/>
  <p:tag name="KSO_WM_TAG_VERSION" val="1.0"/>
  <p:tag name="KSO_WM_TEMPLATE_CATEGORY" val="custom"/>
  <p:tag name="KSO_WM_TEMPLATE_COLOR_TYPE" val="1"/>
  <p:tag name="KSO_WM_TEMPLATE_INDEX" val="20204249"/>
  <p:tag name="KSO_WM_TEMPLATE_MASTER_TYPE" val="1"/>
  <p:tag name="KSO_WM_TEMPLATE_SUBCATEGORY" val="0"/>
</p:tagLst>
</file>

<file path=ppt/tags/tag33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04249"/>
  <p:tag name="KSO_WM_UNIT_COMPATIBLE" val="0"/>
  <p:tag name="KSO_WM_UNIT_DIAGRAM_ISNUMVISUAL" val="0"/>
  <p:tag name="KSO_WM_UNIT_DIAGRAM_ISREFERUNIT" val="0"/>
  <p:tag name="KSO_WM_UNIT_HIGHLIGHT" val="0"/>
  <p:tag name="KSO_WM_UNIT_ID" val="custom20204249_6*i*1"/>
  <p:tag name="KSO_WM_UNIT_INDEX" val="1"/>
  <p:tag name="KSO_WM_UNIT_LAYERLEVEL" val="1"/>
  <p:tag name="KSO_WM_UNIT_TYPE" val="i"/>
</p:tagLst>
</file>

<file path=ppt/tags/tag33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04249"/>
  <p:tag name="KSO_WM_UNIT_COMPATIBLE" val="1"/>
  <p:tag name="KSO_WM_UNIT_DIAGRAM_ISNUMVISUAL" val="0"/>
  <p:tag name="KSO_WM_UNIT_DIAGRAM_ISREFERUNIT" val="0"/>
  <p:tag name="KSO_WM_UNIT_HIGHLIGHT" val="0"/>
  <p:tag name="KSO_WM_UNIT_ID" val="custom20204249_6*e*1"/>
  <p:tag name="KSO_WM_UNIT_INDEX" val="1"/>
  <p:tag name="KSO_WM_UNIT_ISCONTENTSTITLE" val="0"/>
  <p:tag name="KSO_WM_UNIT_LAYERLEVEL" val="1"/>
  <p:tag name="KSO_WM_UNIT_NOCLEAR" val="0"/>
  <p:tag name="KSO_WM_UNIT_PRESET_TEXT" val="PART 01"/>
  <p:tag name="KSO_WM_UNIT_TYPE" val="e"/>
  <p:tag name="KSO_WM_UNIT_VALUE" val="5"/>
</p:tagLst>
</file>

<file path=ppt/tags/tag33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04249"/>
  <p:tag name="KSO_WM_UNIT_COMPATIBLE" val="0"/>
  <p:tag name="KSO_WM_UNIT_DIAGRAM_ISNUMVISUAL" val="0"/>
  <p:tag name="KSO_WM_UNIT_DIAGRAM_ISREFERUNIT" val="0"/>
  <p:tag name="KSO_WM_UNIT_HIGHLIGHT" val="0"/>
  <p:tag name="KSO_WM_UNIT_ID" val="custom20204249_6*a*1"/>
  <p:tag name="KSO_WM_UNIT_INDEX" val="1"/>
  <p:tag name="KSO_WM_UNIT_ISCONTENTSTITLE" val="0"/>
  <p:tag name="KSO_WM_UNIT_LAYERLEVEL" val="1"/>
  <p:tag name="KSO_WM_UNIT_NOCLEAR" val="0"/>
  <p:tag name="KSO_WM_UNIT_PRESET_TEXT" val="单击此处添加标题"/>
  <p:tag name="KSO_WM_UNIT_TYPE" val="a"/>
  <p:tag name="KSO_WM_UNIT_VALUE" val="20"/>
</p:tagLst>
</file>

<file path=ppt/tags/tag33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4249"/>
</p:tagLst>
</file>

<file path=ppt/tags/tag339.xml><?xml version="1.0" encoding="utf-8"?>
<p:tagLst xmlns:a="http://schemas.openxmlformats.org/drawingml/2006/main" xmlns:r="http://schemas.openxmlformats.org/officeDocument/2006/relationships" xmlns:p="http://schemas.openxmlformats.org/presentationml/2006/main">
  <p:tag name="KSO_WM_UNIT_TABLE_BEAUTIFY" val="smartTable{96f15c74-a9ff-4fc9-847b-2979f19aedff}"/>
  <p:tag name="TABLE_COLORIDX" val="l"/>
  <p:tag name="TABLE_EMPHASIZE_COLOR" val="6579300"/>
  <p:tag name="TABLE_ONEKEY_SKIN_IDX" val="0"/>
  <p:tag name="TABLE_RECT" val="273.192*95.2923*650.8*372"/>
  <p:tag name="TABLE_SKINIDX" val="-1"/>
</p:tagLst>
</file>

<file path=ppt/tags/tag34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 val="[&quot;general&quot;,&quot;frame&quot;,&quot;topBottom&quot;]"/>
  <p:tag name="KSO_WM_SLIDE_BACKGROUND_TYPE" val="topBottom"/>
  <p:tag name="KSO_WM_SLIDE_BK_DARK_LIGHT" val="2"/>
  <p:tag name="KSO_WM_SLIDE_CAN_ADD_NAVIGATION" val="1"/>
  <p:tag name="KSO_WM_SLIDE_ID" val="diagram20200315_1"/>
  <p:tag name="KSO_WM_SLIDE_INDEX" val="1"/>
  <p:tag name="KSO_WM_SLIDE_ITEM_CNT" val="0"/>
  <p:tag name="KSO_WM_SLIDE_LAYOUT" val="a_d_f_i"/>
  <p:tag name="KSO_WM_SLIDE_LAYOUT_CNT" val="1_1_1_1"/>
  <p:tag name="KSO_WM_SLIDE_LAYOUT_INFO" val="{&#10;    &quot;backgroundInfo&quot;: [&#10;        {&#10;            &quot;bottom&quot;: 0,&#10;            &quot;bottomAbs&quot;: false,&#10;            &quot;left&quot;: 0,&#10;            &quot;leftAbs&quot;: false,&#10;            &quot;right&quot;: 0,&#10;            &quot;rightAbs&quot;: false,&#10;            &quot;top&quot;: 0,&#10;            &quot;topAbs&quot;: false,&#10;            &quot;type&quot;: &quot;general&quot;&#10;        },&#10;        {&#10;            &quot;bottom&quot;: 0,&#10;            &quot;bottomAbs&quot;: false,&#10;            &quot;left&quot;: 0,&#10;            &quot;leftAbs&quot;: false,&#10;            &quot;right&quot;: 0,&#10;            &quot;rightAbs&quot;: false,&#10;            &quot;top&quot;: 0,&#10;            &quot;topAbs&quot;: false,&#10;            &quot;type&quot;: &quot;frame&quot;&#10;        }&#10;    ],&#10;    &quot;id&quot;: &quot;2020-05-25T18:32:55&quot;,&#10;    &quot;maxSize&quot;: {&#10;        &quot;size1&quot;: 21.199999999999999&#10;    },&#10;    &quot;minSize&quot;: {&#10;        &quot;size1&quot;: 21.199999999999999&#10;    },&#10;    &quot;normalSize&quot;: {&#10;        &quot;size1&quot;: 21.199999999999999&#10;    },&#10;    &quot;subLayout&quot;: [&#10;        {&#10;            &quot;id&quot;: &quot;2020-05-25T18:32:55&quot;,&#10;            &quot;margin&quot;: {&#10;                &quot;bottom&quot;: 0.61399996280670166,&#10;                &quot;left&quot;: 1.690000057220459,&#10;                &quot;right&quot;: 1.690000057220459,&#10;                &quot;top&quot;: 1.690000057220459&#10;            },&#10;            &quot;type&quot;: 0&#10;        },&#10;        {&#10;            &quot;id&quot;: &quot;2020-05-25T18:32:55&quot;,&#10;            &quot;maxSize&quot;: {&#10;                &quot;size1&quot;: 81.799999999999997&#10;            },&#10;            &quot;minSize&quot;: {&#10;                &quot;size1&quot;: 37.399999999999999&#10;            },&#10;            &quot;normalSize&quot;: {&#10;                &quot;size1&quot;: 37.399999999999999&#10;            },&#10;            &quot;subLayout&quot;: [&#10;                {&#10;                    &quot;backgroundInfo&quot;: [&#10;                        {&#10;                            &quot;bottom&quot;: 0.62549339999999998,&#10;                            &quot;bottomAbs&quot;: false,&#10;                            &quot;left&quot;: 0,&#10;                            &quot;leftAbs&quot;: false,&#10;                            &quot;right&quot;: 0,&#10;                            &quot;rightAbs&quot;: false,&#10;                            &quot;top&quot;: -4.0700000000000003,&#10;                            &quot;topAbs&quot;: true,&#10;                            &quot;type&quot;: &quot;topBottom&quot;&#10;                        }&#10;                    ],&#10;                    &quot;horizontalAlign&quot;: 1,&#10;                    &quot;id&quot;: &quot;2020-05-25T18:32:55&quot;,&#10;                    &quot;margin&quot;: {&#10;                        &quot;bottom&quot;: 0.39399999380111694,&#10;                        &quot;left&quot;: 1.690000057220459,&#10;                        &quot;right&quot;: 1.690000057220459,&#10;                        &quot;top&quot;: 0.026000002399086952&#10;                    },&#10;                    &quot;marginOverLayout&quot;: {&#10;                        &quot;bottom&quot;: 0.39399999380111694,&#10;                        &quot;left&quot;: 1.690000057220459,&#10;                        &quot;right&quot;: 1.690000057220459,&#10;                        &quot;top&quot;: 0.026000002399086952&#10;                    },&#10;                    &quot;type&quot;: 1,&#10;                    &quot;verticalAlign&quot;: 1&#10;                },&#10;                {&#10;                    &quot;horizontalAlign&quot;: 1,&#10;                    &quot;id&quot;: &quot;2020-05-25T18:32:55&quot;,&#10;                    &quot;margin&quot;: {&#10;                        &quot;bottom&quot;: 1.690000057220459,&#10;                        &quot;left&quot;: 1.690000057220459,&#10;                        &quot;right&quot;: 1.690000057220459,&#10;                        &quot;top&quot;: 0.026000002399086952&#10;                    },&#10;                    &quot;type&quot;: 0,&#10;                    &quot;verticalAlign&quot;: 0&#10;                }&#10;            ],&#10;            &quot;type&quot;: 0&#10;        }&#10;    ],&#10;    &quot;type&quot;: 1&#10;}&#10;"/>
  <p:tag name="KSO_WM_SLIDE_POSITION" val="0*0"/>
  <p:tag name="KSO_WM_SLIDE_RATIO" val="1.777778"/>
  <p:tag name="KSO_WM_SLIDE_SIZE" val="960*491"/>
  <p:tag name="KSO_WM_SLIDE_SUBTYPE" val="picTxt"/>
  <p:tag name="KSO_WM_SLIDE_TYPE" val="text"/>
  <p:tag name="KSO_WM_TAG_VERSION" val="1.0"/>
  <p:tag name="KSO_WM_TEMPLATE_CATEGORY" val="diagram"/>
  <p:tag name="KSO_WM_TEMPLATE_COLOR_TYPE" val="1"/>
  <p:tag name="KSO_WM_TEMPLATE_INDEX" val="20200315"/>
  <p:tag name="KSO_WM_TEMPLATE_MASTER_TYPE" val="0"/>
  <p:tag name="KSO_WM_TEMPLATE_SUBCATEGORY" val="11"/>
  <p:tag name="KSO_WM_UNIT_SHOW_EDIT_AREA_INDICATION" val="1"/>
</p:tagLst>
</file>

<file path=ppt/tags/tag34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BK_DARK_LIGHT" val="2"/>
  <p:tag name="KSO_WM_UNIT_COMPATIBLE" val="0"/>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_15*i*0"/>
  <p:tag name="KSO_WM_UNIT_INDEX" val="0"/>
  <p:tag name="KSO_WM_UNIT_LAYERLEVEL" val="1"/>
  <p:tag name="KSO_WM_UNIT_LINE_FILL_TYPE" val="2"/>
  <p:tag name="KSO_WM_UNIT_LINE_FORE_SCHEMECOLOR_INDEX" val="5"/>
  <p:tag name="KSO_WM_UNIT_LINE_FORE_SCHEMECOLOR_INDEX_BRIGHTNESS" val="0"/>
  <p:tag name="KSO_WM_UNIT_SUBTYPE" val="h"/>
  <p:tag name="KSO_WM_UNIT_TEXT_FILL_FORE_SCHEMECOLOR_INDEX" val="2"/>
  <p:tag name="KSO_WM_UNIT_TEXT_FILL_FORE_SCHEMECOLOR_INDEX_BRIGHTNESS" val="0"/>
  <p:tag name="KSO_WM_UNIT_TEXT_FILL_TYPE" val="1"/>
  <p:tag name="KSO_WM_UNIT_TYPE" val="i"/>
</p:tagLst>
</file>

<file path=ppt/tags/tag34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 name="KSO_WM_UNIT_TYPE" val="i"/>
</p:tagLst>
</file>

<file path=ppt/tags/tag34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0315"/>
  <p:tag name="KSO_WM_UNIT_BLOCK" val="0"/>
  <p:tag name="KSO_WM_UNIT_COMPATIBLE" val="0"/>
  <p:tag name="KSO_WM_UNIT_DECORATE_INFO" val="{&quot;DecorateInfoX&quot;:{&quot;IsLeft&quot;:true,&quot;IsRight&quot;:false,&quot;IsAbs&quot;:false},&quot;DecorateInfoY&quot;:{&quot;IsTop&quot;:true,&quot;IsBottom&quot;:false,&quot;IsAbs&quot;:false}}"/>
  <p:tag name="KSO_WM_UNIT_DEFAULT_FONT" val="14;16;2"/>
  <p:tag name="KSO_WM_UNIT_DIAGRAM_ISNUMVISUAL" val="0"/>
  <p:tag name="KSO_WM_UNIT_DIAGRAM_ISREFERUNIT" val="0"/>
  <p:tag name="KSO_WM_UNIT_HIGHLIGHT" val="0"/>
  <p:tag name="KSO_WM_UNIT_ID" val="diagram20200315_1*f*1"/>
  <p:tag name="KSO_WM_UNIT_INDEX" val="1"/>
  <p:tag name="KSO_WM_UNIT_LAYERLEVEL" val="1"/>
  <p:tag name="KSO_WM_UNIT_NOCLEAR" val="0"/>
  <p:tag name="KSO_WM_UNIT_PLACING_PICTURE_MD4" val="0"/>
  <p:tag name="KSO_WM_UNIT_PRESET_TEXT" val="点击输入正文"/>
  <p:tag name="KSO_WM_UNIT_SHOW_EDIT_AREA_INDICATION" val="1"/>
  <p:tag name="KSO_WM_UNIT_TEXT_FILL_FORE_SCHEMECOLOR_INDEX" val="13"/>
  <p:tag name="KSO_WM_UNIT_TEXT_FILL_FORE_SCHEMECOLOR_INDEX_BRIGHTNESS" val="0.35"/>
  <p:tag name="KSO_WM_UNIT_TEXT_FILL_TYPE" val="1"/>
  <p:tag name="KSO_WM_UNIT_TYPE" val="f"/>
  <p:tag name="KSO_WM_UNIT_VALUE" val="159"/>
</p:tagLst>
</file>

<file path=ppt/tags/tag34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0315"/>
  <p:tag name="KSO_WM_UNIT_BLOCK" val="1"/>
  <p:tag name="KSO_WM_UNIT_COMPATIBLE" val="0"/>
  <p:tag name="KSO_WM_UNIT_DECORATE_INFO" val="{&quot;DecorateInfoX&quot;:{&quot;IsLeft&quot;:true,&quot;IsRight&quot;:false,&quot;IsAbs&quot;:false},&quot;DecorateInfoY&quot;:{&quot;IsTop&quot;:true,&quot;IsBottom&quot;:false,&quot;IsAbs&quot;:false}}"/>
  <p:tag name="KSO_WM_UNIT_DEFAULT_FONT" val="32;36;4"/>
  <p:tag name="KSO_WM_UNIT_DIAGRAM_ISNUMVISUAL" val="0"/>
  <p:tag name="KSO_WM_UNIT_DIAGRAM_ISREFERUNIT" val="0"/>
  <p:tag name="KSO_WM_UNIT_HIGHLIGHT" val="0"/>
  <p:tag name="KSO_WM_UNIT_ID" val="diagram20200315_1*a*1"/>
  <p:tag name="KSO_WM_UNIT_INDEX" val="1"/>
  <p:tag name="KSO_WM_UNIT_ISCONTENTSTITLE" val="0"/>
  <p:tag name="KSO_WM_UNIT_ISNUMDGMTITLE" val="0"/>
  <p:tag name="KSO_WM_UNIT_LAST_MAX_FONTSIZE" val="720"/>
  <p:tag name="KSO_WM_UNIT_LAYERLEVEL" val="1"/>
  <p:tag name="KSO_WM_UNIT_NOCLEAR" val="0"/>
  <p:tag name="KSO_WM_UNIT_PLACING_PICTURE_MD4" val="0"/>
  <p:tag name="KSO_WM_UNIT_PRESET_TEXT" val="点击输入大标题"/>
  <p:tag name="KSO_WM_UNIT_SHOW_EDIT_AREA_INDICATION" val="1"/>
  <p:tag name="KSO_WM_UNIT_TEXT_FILL_FORE_SCHEMECOLOR_INDEX" val="13"/>
  <p:tag name="KSO_WM_UNIT_TEXT_FILL_FORE_SCHEMECOLOR_INDEX_BRIGHTNESS" val="0.25"/>
  <p:tag name="KSO_WM_UNIT_TEXT_FILL_TYPE" val="1"/>
  <p:tag name="KSO_WM_UNIT_TYPE" val="a"/>
  <p:tag name="KSO_WM_UNIT_VALUE" val="30"/>
</p:tagLst>
</file>

<file path=ppt/tags/tag34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0315"/>
  <p:tag name="KSO_WM_UNIT_BLOCK" val="0"/>
  <p:tag name="KSO_WM_UNIT_COMPATIBLE" val="0"/>
  <p:tag name="KSO_WM_UNIT_DECORATE_INFO" val="{&quot;DecorateInfoX&quot;:{&quot;IsLeft&quot;:true,&quot;IsRight&quot;:false,&quot;IsAbs&quot;:false},&quot;DecorateInfoY&quot;:{&quot;IsTop&quot;:true,&quot;IsBottom&quot;:false,&quot;IsAbs&quot;:false}}"/>
  <p:tag name="KSO_WM_UNIT_DIAGRAM_ISNUMVISUAL" val="0"/>
  <p:tag name="KSO_WM_UNIT_DIAGRAM_ISREFERUNIT" val="0"/>
  <p:tag name="KSO_WM_UNIT_HIGHLIGHT" val="0"/>
  <p:tag name="KSO_WM_UNIT_ID" val="diagram20200315_1*i*2"/>
  <p:tag name="KSO_WM_UNIT_INDEX" val="2"/>
  <p:tag name="KSO_WM_UNIT_LAYERLEVEL" val="1"/>
  <p:tag name="KSO_WM_UNIT_PLACING_PICTURE_MD4" val="0"/>
  <p:tag name="KSO_WM_UNIT_SM_LIMIT_TYPE" val="1"/>
  <p:tag name="KSO_WM_UNIT_TYPE" val="i"/>
</p:tagLst>
</file>

<file path=ppt/tags/tag34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0315"/>
  <p:tag name="KSO_WM_UNIT_BLOCK" val="0"/>
  <p:tag name="KSO_WM_UNIT_COMPATIBLE" val="0"/>
  <p:tag name="KSO_WM_UNIT_DECORATE_INFO" val="{&quot;DecorateInfoX&quot;:{&quot;IsLeft&quot;:true,&quot;IsRight&quot;:false,&quot;IsAbs&quot;:false},&quot;DecorateInfoY&quot;:{&quot;IsTop&quot;:true,&quot;IsBottom&quot;:false,&quot;IsAbs&quot;:false}}"/>
  <p:tag name="KSO_WM_UNIT_DIAGRAM_ISNUMVISUAL" val="0"/>
  <p:tag name="KSO_WM_UNIT_DIAGRAM_ISREFERUNIT" val="0"/>
  <p:tag name="KSO_WM_UNIT_HIGHLIGHT" val="0"/>
  <p:tag name="KSO_WM_UNIT_ID" val="diagram20200315_1*i*5"/>
  <p:tag name="KSO_WM_UNIT_INDEX" val="5"/>
  <p:tag name="KSO_WM_UNIT_LAYERLEVEL" val="1"/>
  <p:tag name="KSO_WM_UNIT_PLACING_PICTURE_MD4" val="0"/>
  <p:tag name="KSO_WM_UNIT_SM_LIMIT_TYPE" val="1"/>
  <p:tag name="KSO_WM_UNIT_TEXT_FILL_FORE_SCHEMECOLOR_INDEX" val="13"/>
  <p:tag name="KSO_WM_UNIT_TEXT_FILL_FORE_SCHEMECOLOR_INDEX_BRIGHTNESS" val="0.35"/>
  <p:tag name="KSO_WM_UNIT_TEXT_FILL_TYPE" val="1"/>
  <p:tag name="KSO_WM_UNIT_TYPE" val="i"/>
</p:tagLst>
</file>

<file path=ppt/tags/tag347.xml><?xml version="1.0" encoding="utf-8"?>
<p:tagLst xmlns:a="http://schemas.openxmlformats.org/drawingml/2006/main" xmlns:r="http://schemas.openxmlformats.org/officeDocument/2006/relationships" xmlns:p="http://schemas.openxmlformats.org/presentationml/2006/main">
  <p:tag name="FEATURENAME" val="collage"/>
  <p:tag name="KSO_WM_BEAUTIFY_FLAG" val="#wm#"/>
  <p:tag name="KSO_WM_TAG_VERSION" val="1.0"/>
  <p:tag name="KSO_WM_TEMPLATE_CATEGORY" val="diagram"/>
  <p:tag name="KSO_WM_TEMPLATE_INDEX" val="20200315"/>
  <p:tag name="KSO_WM_UNIT_BLOCK" val="0"/>
  <p:tag name="KSO_WM_UNIT_COMPATIBLE" val="0"/>
  <p:tag name="KSO_WM_UNIT_DECORATE_INFO" val="{&quot;DecorateInfoX&quot;:{&quot;IsLeft&quot;:true,&quot;IsRight&quot;:false,&quot;IsAbs&quot;:false},&quot;DecorateInfoY&quot;:{&quot;IsTop&quot;:true,&quot;IsBottom&quot;:false,&quot;IsAbs&quot;:false}}"/>
  <p:tag name="KSO_WM_UNIT_DIAGRAM_ISNUMVISUAL" val="0"/>
  <p:tag name="KSO_WM_UNIT_DIAGRAM_ISREFERUNIT" val="0"/>
  <p:tag name="KSO_WM_UNIT_HIGHLIGHT" val="0"/>
  <p:tag name="KSO_WM_UNIT_ID" val="diagram20200315_1*d*1"/>
  <p:tag name="KSO_WM_UNIT_INDEX" val="1"/>
  <p:tag name="KSO_WM_UNIT_LAYERLEVEL" val="1"/>
  <p:tag name="KSO_WM_UNIT_PLACING_PICTURE" val="43746.5723947801"/>
  <p:tag name="KSO_WM_UNIT_PLACING_PICTURE_INFO" val="{&quot;code&quot;:&quot;ab&quot;,&quot;full_picture&quot;:true,&quot;last_crop_picture&quot;:&quot;1-1&quot;,&quot;last_full_picture&quot;:&quot;ab&quot;,&quot;margin&quot;:{&quot;left&quot;:115.99804560702293,&quot;right&quot;:116.2036292308525},&quot;scheme&quot;:&quot;3-0&quot;,&quot;spacing&quot;:5}"/>
  <p:tag name="KSO_WM_UNIT_PLACING_PICTURE_MD4" val="0"/>
  <p:tag name="KSO_WM_UNIT_PLACING_PICTURE_USER_RELATIVERECTANGLE_SMARTMENU" val="{&quot;bottom&quot;:0,&quot;left&quot;:0,&quot;right&quot;:0,&quot;top&quot;:0}"/>
  <p:tag name="KSO_WM_UNIT_PLACING_PICTURE_USER_VIEWPORT" val="{&quot;height&quot;:3389,&quot;width&quot;:5845}"/>
  <p:tag name="KSO_WM_UNIT_PLACING_PICTURE_USER_VIEWPORT_SMARTMENU" val="{&quot;height&quot;:2949.133911132812,&quot;width&quot;:4303.186278635797}"/>
  <p:tag name="KSO_WM_UNIT_SUPPORT_UNIT_TYPE" val="[&quot;all&quot;]"/>
  <p:tag name="KSO_WM_UNIT_TYPE" val="d"/>
  <p:tag name="KSO_WM_UNIT_VALUE" val="1005*3046"/>
  <p:tag name="REFSHAPE" val="1151536820"/>
</p:tagLst>
</file>

<file path=ppt/tags/tag348.xml><?xml version="1.0" encoding="utf-8"?>
<p:tagLst xmlns:a="http://schemas.openxmlformats.org/drawingml/2006/main" xmlns:r="http://schemas.openxmlformats.org/officeDocument/2006/relationships" xmlns:p="http://schemas.openxmlformats.org/presentationml/2006/main">
  <p:tag name="FEATURENAME" val="collage"/>
  <p:tag name="KSO_WM_BEAUTIFY_FLAG" val="#wm#"/>
  <p:tag name="KSO_WM_TAG_VERSION" val="1.0"/>
  <p:tag name="KSO_WM_TEMPLATE_CATEGORY" val="diagram"/>
  <p:tag name="KSO_WM_TEMPLATE_INDEX" val="20200315"/>
  <p:tag name="KSO_WM_UNIT_BLOCK" val="0"/>
  <p:tag name="KSO_WM_UNIT_COMPATIBLE" val="0"/>
  <p:tag name="KSO_WM_UNIT_DECORATE_INFO" val="{&quot;DecorateInfoX&quot;:{&quot;IsLeft&quot;:true,&quot;IsRight&quot;:false,&quot;IsAbs&quot;:false},&quot;DecorateInfoY&quot;:{&quot;IsTop&quot;:true,&quot;IsBottom&quot;:false,&quot;IsAbs&quot;:false}}"/>
  <p:tag name="KSO_WM_UNIT_DIAGRAM_ISNUMVISUAL" val="0"/>
  <p:tag name="KSO_WM_UNIT_DIAGRAM_ISREFERUNIT" val="0"/>
  <p:tag name="KSO_WM_UNIT_HIGHLIGHT" val="0"/>
  <p:tag name="KSO_WM_UNIT_ID" val="diagram20200315_1*d*1"/>
  <p:tag name="KSO_WM_UNIT_INDEX" val="1"/>
  <p:tag name="KSO_WM_UNIT_LAYERLEVEL" val="1"/>
  <p:tag name="KSO_WM_UNIT_PLACING_PICTURE" val="43746.5723947801"/>
  <p:tag name="KSO_WM_UNIT_PLACING_PICTURE_INFO" val="{&quot;code&quot;:&quot;ab&quot;,&quot;full_picture&quot;:true,&quot;last_crop_picture&quot;:&quot;1-1&quot;,&quot;last_full_picture&quot;:&quot;ab&quot;,&quot;margin&quot;:{&quot;left&quot;:115.99804560702293,&quot;right&quot;:116.2036292308525},&quot;scheme&quot;:&quot;3-0&quot;,&quot;spacing&quot;:5}"/>
  <p:tag name="KSO_WM_UNIT_PLACING_PICTURE_MD4" val="0"/>
  <p:tag name="KSO_WM_UNIT_PLACING_PICTURE_USER_RELATIVERECTANGLE_SMARTMENU" val="{&quot;bottom&quot;:0,&quot;left&quot;:0,&quot;right&quot;:0,&quot;top&quot;:0}"/>
  <p:tag name="KSO_WM_UNIT_PLACING_PICTURE_USER_VIEWPORT" val="{&quot;height&quot;:3390,&quot;width&quot;:5236}"/>
  <p:tag name="KSO_WM_UNIT_PLACING_PICTURE_USER_VIEWPORT_SMARTMENU" val="{&quot;height&quot;:2949.133911132812,&quot;width&quot;:3713.2836806866399}"/>
  <p:tag name="KSO_WM_UNIT_SUPPORT_UNIT_TYPE" val="[&quot;all&quot;]"/>
  <p:tag name="KSO_WM_UNIT_TYPE" val="d"/>
  <p:tag name="KSO_WM_UNIT_VALUE" val="1005*3046"/>
  <p:tag name="REFSHAPE" val="1151544028"/>
</p:tagLst>
</file>

<file path=ppt/tags/tag349.xml><?xml version="1.0" encoding="utf-8"?>
<p:tagLst xmlns:a="http://schemas.openxmlformats.org/drawingml/2006/main" xmlns:r="http://schemas.openxmlformats.org/officeDocument/2006/relationships" xmlns:p="http://schemas.openxmlformats.org/presentationml/2006/main">
  <p:tag name="FEATURENAME" val="collage"/>
  <p:tag name="KSO_WM_BEAUTIFY_FLAG" val="#wm#"/>
  <p:tag name="KSO_WM_TAG_VERSION" val="1.0"/>
  <p:tag name="KSO_WM_TEMPLATE_CATEGORY" val="diagram"/>
  <p:tag name="KSO_WM_TEMPLATE_INDEX" val="20200315"/>
  <p:tag name="KSO_WM_UNIT_BLOCK" val="0"/>
  <p:tag name="KSO_WM_UNIT_COMPATIBLE" val="0"/>
  <p:tag name="KSO_WM_UNIT_DECORATE_INFO" val="{&quot;DecorateInfoX&quot;:{&quot;IsLeft&quot;:true,&quot;IsRight&quot;:false,&quot;IsAbs&quot;:false},&quot;DecorateInfoY&quot;:{&quot;IsTop&quot;:true,&quot;IsBottom&quot;:false,&quot;IsAbs&quot;:false}}"/>
  <p:tag name="KSO_WM_UNIT_DIAGRAM_ISNUMVISUAL" val="0"/>
  <p:tag name="KSO_WM_UNIT_DIAGRAM_ISREFERUNIT" val="0"/>
  <p:tag name="KSO_WM_UNIT_HIGHLIGHT" val="0"/>
  <p:tag name="KSO_WM_UNIT_ID" val="diagram20200315_1*d*1"/>
  <p:tag name="KSO_WM_UNIT_INDEX" val="1"/>
  <p:tag name="KSO_WM_UNIT_LAYERLEVEL" val="1"/>
  <p:tag name="KSO_WM_UNIT_PLACING_PICTURE" val="43746.5723947801"/>
  <p:tag name="KSO_WM_UNIT_PLACING_PICTURE_INFO" val="{&quot;code&quot;:&quot;ab&quot;,&quot;full_picture&quot;:true,&quot;last_crop_picture&quot;:&quot;1-1&quot;,&quot;last_full_picture&quot;:&quot;ab&quot;,&quot;margin&quot;:{&quot;left&quot;:115.99804560702293,&quot;right&quot;:116.2036292308525},&quot;scheme&quot;:&quot;3-0&quot;,&quot;spacing&quot;:5}"/>
  <p:tag name="KSO_WM_UNIT_PLACING_PICTURE_MD4" val="0"/>
  <p:tag name="KSO_WM_UNIT_PLACING_PICTURE_USER_RELATIVERECTANGLE_SMARTMENU" val="{&quot;bottom&quot;:0,&quot;left&quot;:0,&quot;right&quot;:0,&quot;top&quot;:0}"/>
  <p:tag name="KSO_WM_UNIT_PLACING_PICTURE_USER_VIEWPORT" val="{&quot;height&quot;:3389,&quot;width&quot;:5845}"/>
  <p:tag name="KSO_WM_UNIT_PLACING_PICTURE_USER_VIEWPORT_SMARTMENU" val="{&quot;height&quot;:2949.133911132812,&quot;width&quot;:4323.2758407950569}"/>
  <p:tag name="KSO_WM_UNIT_SUPPORT_UNIT_TYPE" val="[&quot;all&quot;]"/>
  <p:tag name="KSO_WM_UNIT_TYPE" val="d"/>
  <p:tag name="KSO_WM_UNIT_VALUE" val="1005*3046"/>
  <p:tag name="REFSHAPE" val="1151545116"/>
</p:tagLst>
</file>

<file path=ppt/tags/tag35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0315"/>
  <p:tag name="KSO_WM_UNIT_COMPATIBLE" val="0"/>
  <p:tag name="KSO_WM_UNIT_DIAGRAM_ISNUMVISUAL" val="0"/>
  <p:tag name="KSO_WM_UNIT_DIAGRAM_ISREFERUNIT" val="0"/>
  <p:tag name="KSO_WM_UNIT_HIGHLIGHT" val="0"/>
  <p:tag name="KSO_WM_UNIT_ID" val="diagram20200315_1*i*3"/>
  <p:tag name="KSO_WM_UNIT_INDEX" val="3"/>
  <p:tag name="KSO_WM_UNIT_LAYERLEVEL" val="1"/>
  <p:tag name="KSO_WM_UNIT_LINE_FILL_TYPE" val="2"/>
  <p:tag name="KSO_WM_UNIT_LINE_FORE_SCHEMECOLOR_INDEX" val="13"/>
  <p:tag name="KSO_WM_UNIT_LINE_FORE_SCHEMECOLOR_INDEX_BRIGHTNESS" val="0.25"/>
  <p:tag name="KSO_WM_UNIT_PLACING_PICTURE_MD4" val="0"/>
  <p:tag name="KSO_WM_UNIT_SM_LIMIT_TYPE" val="1"/>
  <p:tag name="KSO_WM_UNIT_TYPE" val="i"/>
</p:tagLst>
</file>

<file path=ppt/tags/tag35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0315"/>
  <p:tag name="KSO_WM_UNIT_COMPATIBLE" val="0"/>
  <p:tag name="KSO_WM_UNIT_DIAGRAM_ISNUMVISUAL" val="0"/>
  <p:tag name="KSO_WM_UNIT_DIAGRAM_ISREFERUNIT" val="0"/>
  <p:tag name="KSO_WM_UNIT_HIGHLIGHT" val="0"/>
  <p:tag name="KSO_WM_UNIT_ID" val="diagram20200315_1*i*4"/>
  <p:tag name="KSO_WM_UNIT_INDEX" val="4"/>
  <p:tag name="KSO_WM_UNIT_LAYERLEVEL" val="1"/>
  <p:tag name="KSO_WM_UNIT_LINE_FILL_TYPE" val="2"/>
  <p:tag name="KSO_WM_UNIT_LINE_FORE_SCHEMECOLOR_INDEX" val="13"/>
  <p:tag name="KSO_WM_UNIT_LINE_FORE_SCHEMECOLOR_INDEX_BRIGHTNESS" val="0.25"/>
  <p:tag name="KSO_WM_UNIT_PLACING_PICTURE_MD4" val="0"/>
  <p:tag name="KSO_WM_UNIT_SM_LIMIT_TYPE" val="1"/>
  <p:tag name="KSO_WM_UNIT_TYPE" val="i"/>
</p:tagLst>
</file>

<file path=ppt/tags/tag35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35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35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SLIDE_COLORSCHEME_VERSION" val="3.2"/>
  <p:tag name="KSO_WM_SLIDE_ID" val="diagram20194730_1"/>
  <p:tag name="KSO_WM_SLIDE_INDEX" val="1"/>
  <p:tag name="KSO_WM_SLIDE_ITEM_CNT" val="0"/>
  <p:tag name="KSO_WM_SLIDE_LAYOUT" val="a_f"/>
  <p:tag name="KSO_WM_SLIDE_LAYOUT_CNT" val="1_1"/>
  <p:tag name="KSO_WM_SLIDE_POSITION" val="0*0"/>
  <p:tag name="KSO_WM_SLIDE_SIZE" val="959*539"/>
  <p:tag name="KSO_WM_SLIDE_SUBTYPE" val="pureTxt"/>
  <p:tag name="KSO_WM_SLIDE_TYPE" val="text"/>
  <p:tag name="KSO_WM_TAG_VERSION" val="1.0"/>
  <p:tag name="KSO_WM_TEMPLATE_CATEGORY" val="diagram"/>
  <p:tag name="KSO_WM_TEMPLATE_COLOR_TYPE" val="1"/>
  <p:tag name="KSO_WM_TEMPLATE_INDEX" val="20194730"/>
  <p:tag name="KSO_WM_TEMPLATE_MASTER_TYPE" val="0"/>
  <p:tag name="KSO_WM_TEMPLATE_SUBCATEGORY" val="0"/>
</p:tagLst>
</file>

<file path=ppt/tags/tag35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 name="KSO_WM_UNIT_TYPE" val="i"/>
</p:tagLst>
</file>

<file path=ppt/tags/tag35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194730"/>
  <p:tag name="KSO_WM_UNIT_COLOR_SCHEME_PARENT_PAGE" val="0_1"/>
  <p:tag name="KSO_WM_UNIT_COLOR_SCHEME_SHAPE_ID" val="135"/>
  <p:tag name="KSO_WM_UNIT_COMPATIBLE" val="0"/>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diagram20194730_1*i*1"/>
  <p:tag name="KSO_WM_UNIT_INDEX" val="1"/>
  <p:tag name="KSO_WM_UNIT_LAYERLEVEL" val="1"/>
  <p:tag name="KSO_WM_UNIT_TEXT_FILL_FORE_SCHEMECOLOR_INDEX" val="14"/>
  <p:tag name="KSO_WM_UNIT_TEXT_FILL_FORE_SCHEMECOLOR_INDEX_BRIGHTNESS" val="0"/>
  <p:tag name="KSO_WM_UNIT_TEXT_FILL_TYPE" val="1"/>
  <p:tag name="KSO_WM_UNIT_TYPE" val="i"/>
</p:tagLst>
</file>

<file path=ppt/tags/tag35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194730"/>
  <p:tag name="KSO_WM_UNIT_COLOR_SCHEME_PARENT_PAGE" val="0_1"/>
  <p:tag name="KSO_WM_UNIT_COLOR_SCHEME_SHAPE_ID" val="61"/>
  <p:tag name="KSO_WM_UNIT_COMPATIBLE" val="0"/>
  <p:tag name="KSO_WM_UNIT_DIAGRAM_ISNUMVISUAL" val="0"/>
  <p:tag name="KSO_WM_UNIT_DIAGRAM_ISREFERUNIT" val="0"/>
  <p:tag name="KSO_WM_UNIT_FILL_BACK_SCHEMECOLOR_INDEX" val="14"/>
  <p:tag name="KSO_WM_UNIT_FILL_BACK_SCHEMECOLOR_INDEX_BRIGHTNESS" val="0"/>
  <p:tag name="KSO_WM_UNIT_FILL_FORE_SCHEMECOLOR_INDEX" val="15"/>
  <p:tag name="KSO_WM_UNIT_FILL_FORE_SCHEMECOLOR_INDEX_BRIGHTNESS" val="0"/>
  <p:tag name="KSO_WM_UNIT_FILL_TYPE" val="2"/>
  <p:tag name="KSO_WM_UNIT_HIGHLIGHT" val="0"/>
  <p:tag name="KSO_WM_UNIT_ID" val="diagram20194730_1*i*2"/>
  <p:tag name="KSO_WM_UNIT_INDEX" val="2"/>
  <p:tag name="KSO_WM_UNIT_LAYERLEVEL" val="1"/>
  <p:tag name="KSO_WM_UNIT_TEXT_FILL_FORE_SCHEMECOLOR_INDEX" val="14"/>
  <p:tag name="KSO_WM_UNIT_TEXT_FILL_FORE_SCHEMECOLOR_INDEX_BRIGHTNESS" val="0"/>
  <p:tag name="KSO_WM_UNIT_TEXT_FILL_TYPE" val="1"/>
  <p:tag name="KSO_WM_UNIT_TYPE" val="i"/>
</p:tagLst>
</file>

<file path=ppt/tags/tag35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194730"/>
  <p:tag name="KSO_WM_UNIT_COLOR_SCHEME_PARENT_PAGE" val="0_1"/>
  <p:tag name="KSO_WM_UNIT_COLOR_SCHEME_SHAPE_ID" val="125"/>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diagram20194730_1*i*3"/>
  <p:tag name="KSO_WM_UNIT_INDEX" val="3"/>
  <p:tag name="KSO_WM_UNIT_LAYERLEVEL" val="1"/>
  <p:tag name="KSO_WM_UNIT_TEXT_FILL_FORE_SCHEMECOLOR_INDEX" val="14"/>
  <p:tag name="KSO_WM_UNIT_TEXT_FILL_FORE_SCHEMECOLOR_INDEX_BRIGHTNESS" val="0"/>
  <p:tag name="KSO_WM_UNIT_TEXT_FILL_TYPE" val="1"/>
  <p:tag name="KSO_WM_UNIT_TYPE" val="i"/>
</p:tagLst>
</file>

<file path=ppt/tags/tag35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194730"/>
  <p:tag name="KSO_WM_UNIT_COLOR_SCHEME_PARENT_PAGE" val="0_1"/>
  <p:tag name="KSO_WM_UNIT_COLOR_SCHEME_SHAPE_ID" val="129"/>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diagram20194730_1*i*4"/>
  <p:tag name="KSO_WM_UNIT_INDEX" val="4"/>
  <p:tag name="KSO_WM_UNIT_LAYERLEVEL" val="1"/>
  <p:tag name="KSO_WM_UNIT_TEXT_FILL_FORE_SCHEMECOLOR_INDEX" val="14"/>
  <p:tag name="KSO_WM_UNIT_TEXT_FILL_FORE_SCHEMECOLOR_INDEX_BRIGHTNESS" val="0"/>
  <p:tag name="KSO_WM_UNIT_TEXT_FILL_TYPE" val="1"/>
  <p:tag name="KSO_WM_UNIT_TYPE" val="i"/>
</p:tagLst>
</file>

<file path=ppt/tags/tag36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194730"/>
  <p:tag name="KSO_WM_UNIT_COLOR_SCHEME_PARENT_PAGE" val="0_1"/>
  <p:tag name="KSO_WM_UNIT_COLOR_SCHEME_SHAPE_ID" val="131"/>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diagram20194730_1*i*5"/>
  <p:tag name="KSO_WM_UNIT_INDEX" val="5"/>
  <p:tag name="KSO_WM_UNIT_LAYERLEVEL" val="1"/>
  <p:tag name="KSO_WM_UNIT_TEXT_FILL_FORE_SCHEMECOLOR_INDEX" val="14"/>
  <p:tag name="KSO_WM_UNIT_TEXT_FILL_FORE_SCHEMECOLOR_INDEX_BRIGHTNESS" val="0"/>
  <p:tag name="KSO_WM_UNIT_TEXT_FILL_TYPE" val="1"/>
  <p:tag name="KSO_WM_UNIT_TYPE" val="i"/>
</p:tagLst>
</file>

<file path=ppt/tags/tag36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194730"/>
  <p:tag name="KSO_WM_UNIT_COLOR_SCHEME_PARENT_PAGE" val="0_1"/>
  <p:tag name="KSO_WM_UNIT_COLOR_SCHEME_SHAPE_ID" val="122"/>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diagram20194730_1*i*6"/>
  <p:tag name="KSO_WM_UNIT_INDEX" val="6"/>
  <p:tag name="KSO_WM_UNIT_LAYERLEVEL" val="1"/>
  <p:tag name="KSO_WM_UNIT_TEXT_FILL_FORE_SCHEMECOLOR_INDEX" val="14"/>
  <p:tag name="KSO_WM_UNIT_TEXT_FILL_FORE_SCHEMECOLOR_INDEX_BRIGHTNESS" val="0"/>
  <p:tag name="KSO_WM_UNIT_TEXT_FILL_TYPE" val="1"/>
  <p:tag name="KSO_WM_UNIT_TYPE" val="i"/>
</p:tagLst>
</file>

<file path=ppt/tags/tag36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194730"/>
  <p:tag name="KSO_WM_UNIT_COLOR_SCHEME_PARENT_PAGE" val="0_1"/>
  <p:tag name="KSO_WM_UNIT_COLOR_SCHEME_SHAPE_ID" val="8"/>
  <p:tag name="KSO_WM_UNIT_COMPATIBLE" val="0"/>
  <p:tag name="KSO_WM_UNIT_DIAGRAM_ISNUMVISUAL" val="0"/>
  <p:tag name="KSO_WM_UNIT_DIAGRAM_ISREFERUNIT" val="0"/>
  <p:tag name="KSO_WM_UNIT_HIGHLIGHT" val="0"/>
  <p:tag name="KSO_WM_UNIT_ID" val="diagram20194730_1*i*7"/>
  <p:tag name="KSO_WM_UNIT_INDEX" val="7"/>
  <p:tag name="KSO_WM_UNIT_LARGE_SHAPE" val="1"/>
  <p:tag name="KSO_WM_UNIT_LAYERLEVEL" val="1"/>
  <p:tag name="KSO_WM_UNIT_LINE_FILL_TYPE" val="2"/>
  <p:tag name="KSO_WM_UNIT_LINE_FORE_SCHEMECOLOR_INDEX" val="5"/>
  <p:tag name="KSO_WM_UNIT_LINE_FORE_SCHEMECOLOR_INDEX_BRIGHTNESS" val="0"/>
  <p:tag name="KSO_WM_UNIT_TEXT_FILL_FORE_SCHEMECOLOR_INDEX" val="14"/>
  <p:tag name="KSO_WM_UNIT_TEXT_FILL_FORE_SCHEMECOLOR_INDEX_BRIGHTNESS" val="0"/>
  <p:tag name="KSO_WM_UNIT_TEXT_FILL_TYPE" val="1"/>
  <p:tag name="KSO_WM_UNIT_TYPE" val="i"/>
</p:tagLst>
</file>

<file path=ppt/tags/tag36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194730"/>
  <p:tag name="KSO_WM_UNIT_COLOR_SCHEME_PARENT_PAGE" val="0_1"/>
  <p:tag name="KSO_WM_UNIT_COLOR_SCHEME_SHAPE_ID" val="3"/>
  <p:tag name="KSO_WM_UNIT_COMPATIBLE" val="0"/>
  <p:tag name="KSO_WM_UNIT_DIAGRAM_ISNUMVISUAL" val="0"/>
  <p:tag name="KSO_WM_UNIT_DIAGRAM_ISREFERUNIT" val="0"/>
  <p:tag name="KSO_WM_UNIT_HIGHLIGHT" val="0"/>
  <p:tag name="KSO_WM_UNIT_ID" val="diagram20194730_1*f*1"/>
  <p:tag name="KSO_WM_UNIT_INDEX" val="1"/>
  <p:tag name="KSO_WM_UNIT_LAYERLEVEL" val="1"/>
  <p:tag name="KSO_WM_UNIT_NOCLEAR" val="1"/>
  <p:tag name="KSO_WM_UNIT_PRESET_TEXT" val="单击此处可添加副标题:&#10;此处添加小标题,了最终演示发布发布的良好效&#10;点击此处添加正文，文字是您思想的提炼&#10;请尽量言简意赅的阐述您的观点&#10;为了最终演示发布的良好效果，请您尽量为&#10;了最终演示发布的良好效果，为了最&#10;单击此处可添加副标题:&#10;此处添加小标题,了最终演示发布发布的良好效&#10;点击此处添加正文，文字是您思想的提炼&#10;请尽量言简意赅的阐述您的观点&#10;为了最终演示发布的良好效果，请您尽量为&#10;了最终演示发布的良好效果，为了最"/>
  <p:tag name="KSO_WM_UNIT_SUBTYPE" val="a"/>
  <p:tag name="KSO_WM_UNIT_TEXT_FILL_FORE_SCHEMECOLOR_INDEX" val="13"/>
  <p:tag name="KSO_WM_UNIT_TEXT_FILL_FORE_SCHEMECOLOR_INDEX_BRIGHTNESS" val="0.25"/>
  <p:tag name="KSO_WM_UNIT_TEXT_FILL_TYPE" val="1"/>
  <p:tag name="KSO_WM_UNIT_TEXT_PART_ID_V2" val="d-2-2"/>
  <p:tag name="KSO_WM_UNIT_TYPE" val="f"/>
  <p:tag name="KSO_WM_UNIT_VALUE" val="312"/>
</p:tagLst>
</file>

<file path=ppt/tags/tag36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194730"/>
  <p:tag name="KSO_WM_UNIT_COLOR_SCHEME_PARENT_PAGE" val="0_1"/>
  <p:tag name="KSO_WM_UNIT_COLOR_SCHEME_SHAPE_ID" val="70"/>
  <p:tag name="KSO_WM_UNIT_COMPATIBLE" val="0"/>
  <p:tag name="KSO_WM_UNIT_DIAGRAM_ISNUMVISUAL" val="0"/>
  <p:tag name="KSO_WM_UNIT_DIAGRAM_ISREFERUNIT" val="0"/>
  <p:tag name="KSO_WM_UNIT_HIGHLIGHT" val="0"/>
  <p:tag name="KSO_WM_UNIT_ID" val="diagram20194730_1*a*1"/>
  <p:tag name="KSO_WM_UNIT_INDEX" val="1"/>
  <p:tag name="KSO_WM_UNIT_ISCONTENTSTITLE" val="0"/>
  <p:tag name="KSO_WM_UNIT_ISNUMDGMTITLE" val="0"/>
  <p:tag name="KSO_WM_UNIT_LAYERLEVEL" val="1"/>
  <p:tag name="KSO_WM_UNIT_NOCLEAR" val="0"/>
  <p:tag name="KSO_WM_UNIT_PRESET_TEXT" val="单击此处添加大标题内容"/>
  <p:tag name="KSO_WM_UNIT_TEXT_FILL_FORE_SCHEMECOLOR_INDEX" val="13"/>
  <p:tag name="KSO_WM_UNIT_TEXT_FILL_FORE_SCHEMECOLOR_INDEX_BRIGHTNESS" val="0.25"/>
  <p:tag name="KSO_WM_UNIT_TEXT_FILL_TYPE" val="1"/>
  <p:tag name="KSO_WM_UNIT_TEXT_PART_ID_V2" val="a-1-2"/>
  <p:tag name="KSO_WM_UNIT_TYPE" val="a"/>
  <p:tag name="KSO_WM_UNIT_VALUE" val="16"/>
</p:tagLst>
</file>

<file path=ppt/tags/tag36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36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36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 val="[&quot;general&quot;]"/>
  <p:tag name="KSO_WM_SLIDE_BACKGROUND_TYPE" val="general"/>
  <p:tag name="KSO_WM_SLIDE_BK_DARK_LIGHT" val="2"/>
  <p:tag name="KSO_WM_SLIDE_CAN_ADD_NAVIGATION" val="1"/>
  <p:tag name="KSO_WM_SLIDE_ID" val="diagram20203168_1"/>
  <p:tag name="KSO_WM_SLIDE_INDEX" val="1"/>
  <p:tag name="KSO_WM_SLIDE_ITEM_CNT" val="0"/>
  <p:tag name="KSO_WM_SLIDE_LAYOUT" val="a_d"/>
  <p:tag name="KSO_WM_SLIDE_LAYOUT_CNT" val="1_1"/>
  <p:tag name="KSO_WM_SLIDE_LAYOUT_INFO" val="{&#10;    &quot;backgroundInfo&quot;: [&#10;        {&#10;            &quot;bottom&quot;: 0,&#10;            &quot;bottomAbs&quot;: false,&#10;            &quot;left&quot;: 0,&#10;            &quot;leftAbs&quot;: false,&#10;            &quot;right&quot;: 0,&#10;            &quot;rightAbs&quot;: false,&#10;            &quot;top&quot;: 0,&#10;            &quot;topAbs&quot;: false,&#10;            &quot;type&quot;: &quot;general&quot;&#10;        }&#10;    ],&#10;    &quot;direction&quot;: 1,&#10;    &quot;id&quot;: &quot;2020-05-25T18:38:23&quot;,&#10;    &quot;maxSize&quot;: {&#10;        &quot;size1&quot;: 49.399999999999999&#10;    },&#10;    &quot;minSize&quot;: {&#10;        &quot;size1&quot;: 32.200000000000003&#10;    },&#10;    &quot;normalSize&quot;: {&#10;        &quot;size1&quot;: 36.5&#10;    },&#10;    &quot;subLayout&quot;: [&#10;        {&#10;            &quot;id&quot;: &quot;2020-05-25T18:38:23&quot;,&#10;            &quot;margin&quot;: {&#10;                &quot;bottom&quot;: 6,&#10;                &quot;left&quot;: 5.9000000953674316,&#10;                &quot;right&quot;: 0.026000002399086952,&#10;                &quot;top&quot;: 6&#10;            },&#10;            &quot;type&quot;: 0&#10;        },&#10;        {&#10;            &quot;horizontalAlign&quot;: 0,&#10;            &quot;id&quot;: &quot;2020-05-25T18:38:23&quot;,&#10;            &quot;margin&quot;: {&#10;                &quot;bottom&quot;: 2.119999885559082,&#10;                &quot;left&quot;: 1.628000020980835,&#10;                &quot;right&quot;: 3.5699999332427979,&#10;                &quot;top&quot;: 2.119999885559082&#10;            },&#10;            &quot;type&quot;: 0,&#10;            &quot;verticalAlign&quot;: 1&#10;        }&#10;    ],&#10;    &quot;type&quot;: 0&#10;}&#10;"/>
  <p:tag name="KSO_WM_SLIDE_POSITION" val="47*47"/>
  <p:tag name="KSO_WM_SLIDE_RATIO" val="1.777778"/>
  <p:tag name="KSO_WM_SLIDE_SIZE" val="864*444"/>
  <p:tag name="KSO_WM_SLIDE_SUBTYPE" val="picTxt"/>
  <p:tag name="KSO_WM_SLIDE_TYPE" val="text"/>
  <p:tag name="KSO_WM_TAG_VERSION" val="1.0"/>
  <p:tag name="KSO_WM_TEMPLATE_CATEGORY" val="diagram"/>
  <p:tag name="KSO_WM_TEMPLATE_COLOR_TYPE" val="1"/>
  <p:tag name="KSO_WM_TEMPLATE_INDEX" val="20203168"/>
  <p:tag name="KSO_WM_TEMPLATE_MASTER_TYPE" val="0"/>
  <p:tag name="KSO_WM_TEMPLATE_SUBCATEGORY" val="11"/>
</p:tagLst>
</file>

<file path=ppt/tags/tag36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 name="KSO_WM_UNIT_TYPE" val="i"/>
</p:tagLst>
</file>

<file path=ppt/tags/tag36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3168"/>
  <p:tag name="KSO_WM_UNIT_BLOCK" val="0"/>
  <p:tag name="KSO_WM_UNIT_COMPATIBLE" val="0"/>
  <p:tag name="KSO_WM_UNIT_DECORATE_INFO" val="{&quot;DecorateInfoX&quot;:{&quot;IsLeft&quot;:true,&quot;IsRight&quot;:false,&quot;IsAbs&quot;:true},&quot;DecorateInfoY&quot;:{&quot;IsTop&quot;:true,&quot;IsBottom&quot;:false,&quot;IsAbs&quot;:true}}"/>
  <p:tag name="KSO_WM_UNIT_DIAGRAM_ISNUMVISUAL" val="0"/>
  <p:tag name="KSO_WM_UNIT_DIAGRAM_ISREFERUNIT" val="0"/>
  <p:tag name="KSO_WM_UNIT_HIGHLIGHT" val="0"/>
  <p:tag name="KSO_WM_UNIT_ID" val="diagram20203168_1*i*5"/>
  <p:tag name="KSO_WM_UNIT_INDEX" val="5"/>
  <p:tag name="KSO_WM_UNIT_LAYERLEVEL" val="1"/>
  <p:tag name="KSO_WM_UNIT_LINE_FILL_TYPE" val="2"/>
  <p:tag name="KSO_WM_UNIT_LINE_FORE_SCHEMECOLOR_INDEX" val="15"/>
  <p:tag name="KSO_WM_UNIT_LINE_FORE_SCHEMECOLOR_INDEX_BRIGHTNESS" val="0.15"/>
  <p:tag name="KSO_WM_UNIT_SM_LIMIT_TYPE" val="1"/>
  <p:tag name="KSO_WM_UNIT_TEXT_FILL_FORE_SCHEMECOLOR_INDEX" val="2"/>
  <p:tag name="KSO_WM_UNIT_TEXT_FILL_FORE_SCHEMECOLOR_INDEX_BRIGHTNESS" val="0"/>
  <p:tag name="KSO_WM_UNIT_TEXT_FILL_TYPE" val="1"/>
  <p:tag name="KSO_WM_UNIT_TYPE" val="i"/>
</p:tagLst>
</file>

<file path=ppt/tags/tag37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3168"/>
  <p:tag name="KSO_WM_UNIT_BLOCK" val="0"/>
  <p:tag name="KSO_WM_UNIT_COMPATIBLE" val="0"/>
  <p:tag name="KSO_WM_UNIT_DEFAULT_FONT" val="32;40;4"/>
  <p:tag name="KSO_WM_UNIT_DIAGRAM_ISNUMVISUAL" val="0"/>
  <p:tag name="KSO_WM_UNIT_DIAGRAM_ISREFERUNIT" val="0"/>
  <p:tag name="KSO_WM_UNIT_HIGHLIGHT" val="0"/>
  <p:tag name="KSO_WM_UNIT_ID" val="diagram20203168_1*a*1"/>
  <p:tag name="KSO_WM_UNIT_INDEX" val="1"/>
  <p:tag name="KSO_WM_UNIT_ISCONTENTSTITLE" val="0"/>
  <p:tag name="KSO_WM_UNIT_ISNUMDGMTITLE" val="0"/>
  <p:tag name="KSO_WM_UNIT_LAYERLEVEL" val="1"/>
  <p:tag name="KSO_WM_UNIT_NOCLEAR" val="0"/>
  <p:tag name="KSO_WM_UNIT_PRESET_TEXT" val="WPS&#10;极墨产品部"/>
  <p:tag name="KSO_WM_UNIT_SMARTLAYOUT_COMPRESS_INFO" val="{&#10;    &quot;id&quot;: &quot;2020-05-25T18:38:23&quot;,&#10;    &quot;max&quot;: 20.380403312623031,&#10;    &quot;parentMax&quot;: {&#10;        &quot;max&quot;: 1.1073919629675117&#10;    },&#10;    &quot;topChanged&quot;: 10.190241026390225&#10;}&#10;"/>
  <p:tag name="KSO_WM_UNIT_TEXT_FILL_FORE_SCHEMECOLOR_INDEX" val="13"/>
  <p:tag name="KSO_WM_UNIT_TEXT_FILL_FORE_SCHEMECOLOR_INDEX_BRIGHTNESS" val="0.15"/>
  <p:tag name="KSO_WM_UNIT_TEXT_FILL_TYPE" val="1"/>
  <p:tag name="KSO_WM_UNIT_TYPE" val="a"/>
  <p:tag name="KSO_WM_UNIT_VALUE" val="20"/>
</p:tagLst>
</file>

<file path=ppt/tags/tag37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3168"/>
  <p:tag name="KSO_WM_UNIT_BLOCK" val="0"/>
  <p:tag name="KSO_WM_UNIT_COMPATIBLE" val="0"/>
  <p:tag name="KSO_WM_UNIT_DECORATE_INFO" val="{&quot;DecorateInfoX&quot;:{&quot;IsLeft&quot;:true,&quot;IsRight&quot;:false,&quot;IsAbs&quot;:true},&quot;DecorateInfoY&quot;:{&quot;IsTop&quot;:true,&quot;IsBottom&quot;:false,&quot;IsAbs&quot;:true}}"/>
  <p:tag name="KSO_WM_UNIT_DIAGRAM_ISNUMVISUAL" val="0"/>
  <p:tag name="KSO_WM_UNIT_DIAGRAM_ISREFERUNIT" val="0"/>
  <p:tag name="KSO_WM_UNIT_HIGHLIGHT" val="0"/>
  <p:tag name="KSO_WM_UNIT_ID" val="diagram20203168_1*i*1"/>
  <p:tag name="KSO_WM_UNIT_INDEX" val="1"/>
  <p:tag name="KSO_WM_UNIT_LAYERLEVEL" val="1"/>
  <p:tag name="KSO_WM_UNIT_SM_LIMIT_TYPE" val="1"/>
  <p:tag name="KSO_WM_UNIT_TYPE" val="i"/>
</p:tagLst>
</file>

<file path=ppt/tags/tag37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3168"/>
  <p:tag name="KSO_WM_UNIT_BLOCK" val="0"/>
  <p:tag name="KSO_WM_UNIT_COMPATIBLE" val="0"/>
  <p:tag name="KSO_WM_UNIT_DIAGRAM_ISNUMVISUAL" val="0"/>
  <p:tag name="KSO_WM_UNIT_DIAGRAM_ISREFERUNIT" val="0"/>
  <p:tag name="KSO_WM_UNIT_HIGHLIGHT" val="0"/>
  <p:tag name="KSO_WM_UNIT_ID" val="diagram20203168_1*i*2"/>
  <p:tag name="KSO_WM_UNIT_INDEX" val="2"/>
  <p:tag name="KSO_WM_UNIT_LAYERLEVEL" val="1"/>
  <p:tag name="KSO_WM_UNIT_SM_LIMIT_TYPE" val="1"/>
  <p:tag name="KSO_WM_UNIT_TYPE" val="i"/>
</p:tagLst>
</file>

<file path=ppt/tags/tag37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3168"/>
  <p:tag name="KSO_WM_UNIT_BLOCK" val="0"/>
  <p:tag name="KSO_WM_UNIT_COMPATIBLE" val="0"/>
  <p:tag name="KSO_WM_UNIT_DECORATE_INFO" val="{&quot;DecorateInfoX&quot;:{&quot;IsLeft&quot;:true,&quot;IsRight&quot;:false,&quot;IsAbs&quot;:true},&quot;DecorateInfoY&quot;:{&quot;IsTop&quot;:true,&quot;IsBottom&quot;:false,&quot;IsAbs&quot;:true}}"/>
  <p:tag name="KSO_WM_UNIT_DIAGRAM_ISNUMVISUAL" val="0"/>
  <p:tag name="KSO_WM_UNIT_DIAGRAM_ISREFERUNIT" val="0"/>
  <p:tag name="KSO_WM_UNIT_FILL_FORE_SCHEMECOLOR_INDEX" val="16"/>
  <p:tag name="KSO_WM_UNIT_FILL_FORE_SCHEMECOLOR_INDEX_BRIGHTNESS" val="0"/>
  <p:tag name="KSO_WM_UNIT_FILL_TYPE" val="1"/>
  <p:tag name="KSO_WM_UNIT_HIGHLIGHT" val="0"/>
  <p:tag name="KSO_WM_UNIT_ID" val="diagram20203168_1*i*6"/>
  <p:tag name="KSO_WM_UNIT_INDEX" val="6"/>
  <p:tag name="KSO_WM_UNIT_LAYERLEVEL" val="1"/>
  <p:tag name="KSO_WM_UNIT_SHADOW_SCHEMECOLOR_INDEX" val="13"/>
  <p:tag name="KSO_WM_UNIT_SHADOW_SCHEMECOLOR_INDEX_BRIGHTNESS" val="0.05"/>
  <p:tag name="KSO_WM_UNIT_SM_LIMIT_TYPE" val="2"/>
  <p:tag name="KSO_WM_UNIT_TEXT_FILL_FORE_SCHEMECOLOR_INDEX" val="14"/>
  <p:tag name="KSO_WM_UNIT_TEXT_FILL_FORE_SCHEMECOLOR_INDEX_BRIGHTNESS" val="0"/>
  <p:tag name="KSO_WM_UNIT_TEXT_FILL_TYPE" val="1"/>
  <p:tag name="KSO_WM_UNIT_TYPE" val="i"/>
</p:tagLst>
</file>

<file path=ppt/tags/tag37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3168"/>
  <p:tag name="KSO_WM_UNIT_BLOCK" val="0"/>
  <p:tag name="KSO_WM_UNIT_COMPATIBLE" val="0"/>
  <p:tag name="KSO_WM_UNIT_DIAGRAM_ISNUMVISUAL" val="0"/>
  <p:tag name="KSO_WM_UNIT_DIAGRAM_ISREFERUNIT" val="0"/>
  <p:tag name="KSO_WM_UNIT_HIGHLIGHT" val="0"/>
  <p:tag name="KSO_WM_UNIT_ID" val="diagram20203168_1*d*1"/>
  <p:tag name="KSO_WM_UNIT_INDEX" val="1"/>
  <p:tag name="KSO_WM_UNIT_LAYERLEVEL" val="1"/>
  <p:tag name="KSO_WM_UNIT_PLACING_PICTURE" val="150926.901"/>
  <p:tag name="KSO_WM_UNIT_PLACING_PICTURE_COLLAGE_RELATIVERECTANGLE" val="{&quot;bottom&quot;:0,&quot;left&quot;:0,&quot;right&quot;:0,&quot;top&quot;:0}"/>
  <p:tag name="KSO_WM_UNIT_PLACING_PICTURE_COLLAGE_VIEWPORT" val="{&quot;height&quot;:8408.64881889764,&quot;width&quot;:8408.64881889764}"/>
  <p:tag name="KSO_WM_UNIT_PLACING_PICTURE_INFO" val="{&quot;code&quot;:&quot;&quot;,&quot;full_picture&quot;:true,&quot;last_crop_picture&quot;:&quot;[1]&quot;,&quot;scheme&quot;:&quot;1-1&quot;,&quot;spacing&quot;:5}"/>
  <p:tag name="KSO_WM_UNIT_PLACING_PICTURE_USER_RELATIVERECTANGLE" val="{&quot;bottom&quot;:0,&quot;left&quot;:0,&quot;right&quot;:0,&quot;top&quot;:0}"/>
  <p:tag name="KSO_WM_UNIT_PLACING_PICTURE_USER_VIEWPORT" val="{&quot;height&quot;:8408.6488188976382,&quot;width&quot;:8408.6488188976382}"/>
  <p:tag name="KSO_WM_UNIT_SM_LIMIT_TYPE" val="1"/>
  <p:tag name="KSO_WM_UNIT_SUPPORT_UNIT_TYPE" val="[&quot;d&quot;]"/>
  <p:tag name="KSO_WM_UNIT_TYPE" val="d"/>
  <p:tag name="KSO_WM_UNIT_VALUE" val="1482*1482"/>
  <p:tag name="REFSHAPE" val="1294153564"/>
</p:tagLst>
</file>

<file path=ppt/tags/tag37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3168"/>
  <p:tag name="KSO_WM_UNIT_COMPATIBLE" val="0"/>
  <p:tag name="KSO_WM_UNIT_DIAGRAM_ISNUMVISUAL" val="0"/>
  <p:tag name="KSO_WM_UNIT_DIAGRAM_ISREFERUNIT" val="0"/>
  <p:tag name="KSO_WM_UNIT_FILL_FORE_SCHEMECOLOR_INDEX" val="13"/>
  <p:tag name="KSO_WM_UNIT_FILL_FORE_SCHEMECOLOR_INDEX_BRIGHTNESS" val="0.15"/>
  <p:tag name="KSO_WM_UNIT_FILL_TYPE" val="1"/>
  <p:tag name="KSO_WM_UNIT_HIGHLIGHT" val="0"/>
  <p:tag name="KSO_WM_UNIT_ID" val="diagram20203168_1*i*3"/>
  <p:tag name="KSO_WM_UNIT_INDEX" val="3"/>
  <p:tag name="KSO_WM_UNIT_LAYERLEVEL" val="1"/>
  <p:tag name="KSO_WM_UNIT_SM_LIMIT_TYPE" val="1"/>
  <p:tag name="KSO_WM_UNIT_TYPE" val="i"/>
</p:tagLst>
</file>

<file path=ppt/tags/tag37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3168"/>
  <p:tag name="KSO_WM_UNIT_COMPATIBLE" val="0"/>
  <p:tag name="KSO_WM_UNIT_DIAGRAM_ISNUMVISUAL" val="0"/>
  <p:tag name="KSO_WM_UNIT_DIAGRAM_ISREFERUNIT" val="0"/>
  <p:tag name="KSO_WM_UNIT_HIGHLIGHT" val="0"/>
  <p:tag name="KSO_WM_UNIT_ID" val="diagram20203168_1*i*4"/>
  <p:tag name="KSO_WM_UNIT_INDEX" val="4"/>
  <p:tag name="KSO_WM_UNIT_LAYERLEVEL" val="1"/>
  <p:tag name="KSO_WM_UNIT_SM_LIMIT_TYPE" val="1"/>
  <p:tag name="KSO_WM_UNIT_TEXT_FILL_FORE_SCHEMECOLOR_INDEX" val="14"/>
  <p:tag name="KSO_WM_UNIT_TEXT_FILL_FORE_SCHEMECOLOR_INDEX_BRIGHTNESS" val="0"/>
  <p:tag name="KSO_WM_UNIT_TEXT_FILL_TYPE" val="1"/>
  <p:tag name="KSO_WM_UNIT_TYPE" val="i"/>
</p:tagLst>
</file>

<file path=ppt/tags/tag37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37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379.xml><?xml version="1.0" encoding="utf-8"?>
<p:tagLst xmlns:a="http://schemas.openxmlformats.org/drawingml/2006/main" xmlns:r="http://schemas.openxmlformats.org/officeDocument/2006/relationships" xmlns:p="http://schemas.openxmlformats.org/presentationml/2006/main">
  <p:tag name="KSO_WM_UNIT_TABLE_BEAUTIFY" val="smartTable{05c478bf-5366-4327-83bb-c500be0ac2cf}"/>
  <p:tag name="TABLE_COLORIDX" val="l"/>
  <p:tag name="TABLE_EMPHASIZE_COLOR" val="6579300"/>
  <p:tag name="TABLE_ONEKEY_SKIN_IDX" val="0"/>
  <p:tag name="TABLE_RECT" val="36*357.267*888*145.9"/>
  <p:tag name="TABLE_SKINIDX" val="-1"/>
</p:tagLst>
</file>

<file path=ppt/tags/tag380.xml><?xml version="1.0" encoding="utf-8"?>
<p:tagLst xmlns:a="http://schemas.openxmlformats.org/drawingml/2006/main" xmlns:r="http://schemas.openxmlformats.org/officeDocument/2006/relationships" xmlns:p="http://schemas.openxmlformats.org/presentationml/2006/main">
  <p:tag name="KSO_WM_UNIT_TABLE_BEAUTIFY" val="smartTable{05c478bf-5366-4327-83bb-c500be0ac2cf}"/>
  <p:tag name="TABLE_COLORIDX" val="l"/>
  <p:tag name="TABLE_EMPHASIZE_COLOR" val="6579300"/>
  <p:tag name="TABLE_ONEKEY_SKIN_IDX" val="0"/>
  <p:tag name="TABLE_RECT" val="69.8*413.067*820.4*90.3"/>
  <p:tag name="TABLE_SKINIDX" val="-1"/>
</p:tagLst>
</file>

<file path=ppt/tags/tag381.xml><?xml version="1.0" encoding="utf-8"?>
<p:tagLst xmlns:a="http://schemas.openxmlformats.org/drawingml/2006/main" xmlns:r="http://schemas.openxmlformats.org/officeDocument/2006/relationships" xmlns:p="http://schemas.openxmlformats.org/presentationml/2006/main">
  <p:tag name="KSO_WM_UNIT_TABLE_BEAUTIFY" val="smartTable{05c478bf-5366-4327-83bb-c500be0ac2cf}"/>
  <p:tag name="TABLE_COLORIDX" val="l"/>
  <p:tag name="TABLE_EMPHASIZE_COLOR" val="6579300"/>
  <p:tag name="TABLE_ONEKEY_SKIN_IDX" val="0"/>
  <p:tag name="TABLE_RECT" val="61.9*317.242*836.2*182.45"/>
  <p:tag name="TABLE_SKINIDX" val="-1"/>
</p:tagLst>
</file>

<file path=ppt/tags/tag38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 val="[&quot;general&quot;]"/>
  <p:tag name="KSO_WM_SLIDE_BACKGROUND_TYPE" val="general"/>
  <p:tag name="KSO_WM_SLIDE_BK_DARK_LIGHT" val="2"/>
  <p:tag name="KSO_WM_SLIDE_CAN_ADD_NAVIGATION" val="1"/>
  <p:tag name="KSO_WM_SLIDE_ID" val="diagram20203168_1"/>
  <p:tag name="KSO_WM_SLIDE_INDEX" val="1"/>
  <p:tag name="KSO_WM_SLIDE_ITEM_CNT" val="0"/>
  <p:tag name="KSO_WM_SLIDE_LAYOUT" val="a_d"/>
  <p:tag name="KSO_WM_SLIDE_LAYOUT_CNT" val="1_1"/>
  <p:tag name="KSO_WM_SLIDE_LAYOUT_INFO" val="{&#10;    &quot;backgroundInfo&quot;: [&#10;        {&#10;            &quot;bottom&quot;: 0,&#10;            &quot;bottomAbs&quot;: false,&#10;            &quot;left&quot;: 0,&#10;            &quot;leftAbs&quot;: false,&#10;            &quot;right&quot;: 0,&#10;            &quot;rightAbs&quot;: false,&#10;            &quot;top&quot;: 0,&#10;            &quot;topAbs&quot;: false,&#10;            &quot;type&quot;: &quot;general&quot;&#10;        }&#10;    ],&#10;    &quot;direction&quot;: 1,&#10;    &quot;id&quot;: &quot;2020-05-25T18:47:49&quot;,&#10;    &quot;maxSize&quot;: {&#10;        &quot;size1&quot;: 49.399999999999999&#10;    },&#10;    &quot;minSize&quot;: {&#10;        &quot;size1&quot;: 32.200000000000003&#10;    },&#10;    &quot;normalSize&quot;: {&#10;        &quot;size1&quot;: 49.399999999999991&#10;    },&#10;    &quot;subLayout&quot;: [&#10;        {&#10;            &quot;id&quot;: &quot;2020-05-25T18:47:49&quot;,&#10;            &quot;margin&quot;: {&#10;                &quot;bottom&quot;: 6,&#10;                &quot;left&quot;: 5.9000000953674316,&#10;                &quot;right&quot;: 0.026000002399086952,&#10;                &quot;top&quot;: 6&#10;            },&#10;            &quot;type&quot;: 0&#10;        },&#10;        {&#10;            &quot;horizontalAlign&quot;: 0,&#10;            &quot;id&quot;: &quot;2020-05-25T18:47:49&quot;,&#10;            &quot;margin&quot;: {&#10;                &quot;bottom&quot;: 2.119999885559082,&#10;                &quot;left&quot;: 1.628000020980835,&#10;                &quot;right&quot;: 3.5699999332427979,&#10;                &quot;top&quot;: 2.119999885559082&#10;            },&#10;            &quot;type&quot;: 0,&#10;            &quot;verticalAlign&quot;: 1&#10;        }&#10;    ],&#10;    &quot;type&quot;: 0&#10;}&#10;"/>
  <p:tag name="KSO_WM_SLIDE_POSITION" val="47*47"/>
  <p:tag name="KSO_WM_SLIDE_RATIO" val="1.777778"/>
  <p:tag name="KSO_WM_SLIDE_SIZE" val="864*444"/>
  <p:tag name="KSO_WM_SLIDE_SUBTYPE" val="picTxt"/>
  <p:tag name="KSO_WM_SLIDE_TYPE" val="text"/>
  <p:tag name="KSO_WM_TAG_VERSION" val="1.0"/>
  <p:tag name="KSO_WM_TEMPLATE_CATEGORY" val="diagram"/>
  <p:tag name="KSO_WM_TEMPLATE_COLOR_TYPE" val="1"/>
  <p:tag name="KSO_WM_TEMPLATE_INDEX" val="20203168"/>
  <p:tag name="KSO_WM_TEMPLATE_MASTER_TYPE" val="0"/>
  <p:tag name="KSO_WM_TEMPLATE_SUBCATEGORY" val="11"/>
</p:tagLst>
</file>

<file path=ppt/tags/tag38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 name="KSO_WM_UNIT_TYPE" val="i"/>
</p:tagLst>
</file>

<file path=ppt/tags/tag38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3168"/>
  <p:tag name="KSO_WM_UNIT_BLOCK" val="0"/>
  <p:tag name="KSO_WM_UNIT_COMPATIBLE" val="0"/>
  <p:tag name="KSO_WM_UNIT_DECORATE_INFO" val="{&quot;DecorateInfoX&quot;:{&quot;IsLeft&quot;:true,&quot;IsRight&quot;:false,&quot;IsAbs&quot;:true},&quot;DecorateInfoY&quot;:{&quot;IsTop&quot;:true,&quot;IsBottom&quot;:false,&quot;IsAbs&quot;:true}}"/>
  <p:tag name="KSO_WM_UNIT_DIAGRAM_ISNUMVISUAL" val="0"/>
  <p:tag name="KSO_WM_UNIT_DIAGRAM_ISREFERUNIT" val="0"/>
  <p:tag name="KSO_WM_UNIT_HIGHLIGHT" val="0"/>
  <p:tag name="KSO_WM_UNIT_ID" val="diagram20203168_1*i*5"/>
  <p:tag name="KSO_WM_UNIT_INDEX" val="5"/>
  <p:tag name="KSO_WM_UNIT_LAYERLEVEL" val="1"/>
  <p:tag name="KSO_WM_UNIT_LINE_FILL_TYPE" val="2"/>
  <p:tag name="KSO_WM_UNIT_LINE_FORE_SCHEMECOLOR_INDEX" val="15"/>
  <p:tag name="KSO_WM_UNIT_LINE_FORE_SCHEMECOLOR_INDEX_BRIGHTNESS" val="0.15"/>
  <p:tag name="KSO_WM_UNIT_SM_LIMIT_TYPE" val="1"/>
  <p:tag name="KSO_WM_UNIT_TEXT_FILL_FORE_SCHEMECOLOR_INDEX" val="2"/>
  <p:tag name="KSO_WM_UNIT_TEXT_FILL_FORE_SCHEMECOLOR_INDEX_BRIGHTNESS" val="0"/>
  <p:tag name="KSO_WM_UNIT_TEXT_FILL_TYPE" val="1"/>
  <p:tag name="KSO_WM_UNIT_TYPE" val="i"/>
</p:tagLst>
</file>

<file path=ppt/tags/tag38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3168"/>
  <p:tag name="KSO_WM_UNIT_BLOCK" val="0"/>
  <p:tag name="KSO_WM_UNIT_COMPATIBLE" val="0"/>
  <p:tag name="KSO_WM_UNIT_DEFAULT_FONT" val="32;40;4"/>
  <p:tag name="KSO_WM_UNIT_DIAGRAM_ISNUMVISUAL" val="0"/>
  <p:tag name="KSO_WM_UNIT_DIAGRAM_ISREFERUNIT" val="0"/>
  <p:tag name="KSO_WM_UNIT_HIGHLIGHT" val="0"/>
  <p:tag name="KSO_WM_UNIT_ID" val="diagram20203168_1*a*1"/>
  <p:tag name="KSO_WM_UNIT_INDEX" val="1"/>
  <p:tag name="KSO_WM_UNIT_ISCONTENTSTITLE" val="0"/>
  <p:tag name="KSO_WM_UNIT_ISNUMDGMTITLE" val="0"/>
  <p:tag name="KSO_WM_UNIT_LAYERLEVEL" val="1"/>
  <p:tag name="KSO_WM_UNIT_NOCLEAR" val="0"/>
  <p:tag name="KSO_WM_UNIT_PRESET_TEXT" val="WPS&#10;极墨产品部"/>
  <p:tag name="KSO_WM_UNIT_SMARTLAYOUT_COMPRESS_INFO" val="{&#10;    &quot;id&quot;: &quot;2020-05-25T18:47:49&quot;,&#10;    &quot;max&quot;: 2.2877952755905397,&#10;    &quot;topChanged&quot;: 1.1438985646352193&#10;}&#10;"/>
  <p:tag name="KSO_WM_UNIT_TEXT_FILL_FORE_SCHEMECOLOR_INDEX" val="13"/>
  <p:tag name="KSO_WM_UNIT_TEXT_FILL_FORE_SCHEMECOLOR_INDEX_BRIGHTNESS" val="0.15"/>
  <p:tag name="KSO_WM_UNIT_TEXT_FILL_TYPE" val="1"/>
  <p:tag name="KSO_WM_UNIT_TYPE" val="a"/>
  <p:tag name="KSO_WM_UNIT_VALUE" val="20"/>
</p:tagLst>
</file>

<file path=ppt/tags/tag38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3168"/>
  <p:tag name="KSO_WM_UNIT_BLOCK" val="0"/>
  <p:tag name="KSO_WM_UNIT_COMPATIBLE" val="0"/>
  <p:tag name="KSO_WM_UNIT_DECORATE_INFO" val="{&quot;DecorateInfoX&quot;:{&quot;IsLeft&quot;:true,&quot;IsRight&quot;:false,&quot;IsAbs&quot;:true},&quot;DecorateInfoY&quot;:{&quot;IsTop&quot;:true,&quot;IsBottom&quot;:false,&quot;IsAbs&quot;:true}}"/>
  <p:tag name="KSO_WM_UNIT_DIAGRAM_ISNUMVISUAL" val="0"/>
  <p:tag name="KSO_WM_UNIT_DIAGRAM_ISREFERUNIT" val="0"/>
  <p:tag name="KSO_WM_UNIT_HIGHLIGHT" val="0"/>
  <p:tag name="KSO_WM_UNIT_ID" val="diagram20203168_1*i*1"/>
  <p:tag name="KSO_WM_UNIT_INDEX" val="1"/>
  <p:tag name="KSO_WM_UNIT_LAYERLEVEL" val="1"/>
  <p:tag name="KSO_WM_UNIT_SM_LIMIT_TYPE" val="1"/>
  <p:tag name="KSO_WM_UNIT_TYPE" val="i"/>
</p:tagLst>
</file>

<file path=ppt/tags/tag38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3168"/>
  <p:tag name="KSO_WM_UNIT_BLOCK" val="0"/>
  <p:tag name="KSO_WM_UNIT_COMPATIBLE" val="0"/>
  <p:tag name="KSO_WM_UNIT_DIAGRAM_ISNUMVISUAL" val="0"/>
  <p:tag name="KSO_WM_UNIT_DIAGRAM_ISREFERUNIT" val="0"/>
  <p:tag name="KSO_WM_UNIT_HIGHLIGHT" val="0"/>
  <p:tag name="KSO_WM_UNIT_ID" val="diagram20203168_1*i*2"/>
  <p:tag name="KSO_WM_UNIT_INDEX" val="2"/>
  <p:tag name="KSO_WM_UNIT_LAYERLEVEL" val="1"/>
  <p:tag name="KSO_WM_UNIT_SM_LIMIT_TYPE" val="1"/>
  <p:tag name="KSO_WM_UNIT_TYPE" val="i"/>
</p:tagLst>
</file>

<file path=ppt/tags/tag38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3168"/>
  <p:tag name="KSO_WM_UNIT_BLOCK" val="0"/>
  <p:tag name="KSO_WM_UNIT_COMPATIBLE" val="0"/>
  <p:tag name="KSO_WM_UNIT_DECORATE_INFO" val="{&quot;DecorateInfoX&quot;:{&quot;IsLeft&quot;:true,&quot;IsRight&quot;:false,&quot;IsAbs&quot;:true},&quot;DecorateInfoY&quot;:{&quot;IsTop&quot;:true,&quot;IsBottom&quot;:false,&quot;IsAbs&quot;:true}}"/>
  <p:tag name="KSO_WM_UNIT_DIAGRAM_ISNUMVISUAL" val="0"/>
  <p:tag name="KSO_WM_UNIT_DIAGRAM_ISREFERUNIT" val="0"/>
  <p:tag name="KSO_WM_UNIT_FILL_FORE_SCHEMECOLOR_INDEX" val="16"/>
  <p:tag name="KSO_WM_UNIT_FILL_FORE_SCHEMECOLOR_INDEX_BRIGHTNESS" val="0"/>
  <p:tag name="KSO_WM_UNIT_FILL_TYPE" val="1"/>
  <p:tag name="KSO_WM_UNIT_HIGHLIGHT" val="0"/>
  <p:tag name="KSO_WM_UNIT_ID" val="diagram20203168_1*i*6"/>
  <p:tag name="KSO_WM_UNIT_INDEX" val="6"/>
  <p:tag name="KSO_WM_UNIT_LAYERLEVEL" val="1"/>
  <p:tag name="KSO_WM_UNIT_SHADOW_SCHEMECOLOR_INDEX" val="13"/>
  <p:tag name="KSO_WM_UNIT_SHADOW_SCHEMECOLOR_INDEX_BRIGHTNESS" val="0.05"/>
  <p:tag name="KSO_WM_UNIT_SM_LIMIT_TYPE" val="2"/>
  <p:tag name="KSO_WM_UNIT_TEXT_FILL_FORE_SCHEMECOLOR_INDEX" val="14"/>
  <p:tag name="KSO_WM_UNIT_TEXT_FILL_FORE_SCHEMECOLOR_INDEX_BRIGHTNESS" val="0"/>
  <p:tag name="KSO_WM_UNIT_TEXT_FILL_TYPE" val="1"/>
  <p:tag name="KSO_WM_UNIT_TYPE" val="i"/>
</p:tagLst>
</file>

<file path=ppt/tags/tag38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3168"/>
  <p:tag name="KSO_WM_UNIT_BLOCK" val="0"/>
  <p:tag name="KSO_WM_UNIT_COMPATIBLE" val="0"/>
  <p:tag name="KSO_WM_UNIT_DIAGRAM_ISNUMVISUAL" val="0"/>
  <p:tag name="KSO_WM_UNIT_DIAGRAM_ISREFERUNIT" val="0"/>
  <p:tag name="KSO_WM_UNIT_HIGHLIGHT" val="0"/>
  <p:tag name="KSO_WM_UNIT_ID" val="diagram20203168_1*d*1"/>
  <p:tag name="KSO_WM_UNIT_INDEX" val="1"/>
  <p:tag name="KSO_WM_UNIT_LAYERLEVEL" val="1"/>
  <p:tag name="KSO_WM_UNIT_PLACING_PICTURE" val="150926.901"/>
  <p:tag name="KSO_WM_UNIT_PLACING_PICTURE_COLLAGE_RELATIVERECTANGLE" val="{&quot;bottom&quot;:0,&quot;left&quot;:0,&quot;right&quot;:0,&quot;top&quot;:0}"/>
  <p:tag name="KSO_WM_UNIT_PLACING_PICTURE_COLLAGE_VIEWPORT" val="{&quot;height&quot;:8408.64881889764,&quot;width&quot;:8408.64881889764}"/>
  <p:tag name="KSO_WM_UNIT_PLACING_PICTURE_INFO" val="{&quot;code&quot;:&quot;&quot;,&quot;full_picture&quot;:true,&quot;last_crop_picture&quot;:&quot;[1]&quot;,&quot;scheme&quot;:&quot;1-1&quot;,&quot;spacing&quot;:5}"/>
  <p:tag name="KSO_WM_UNIT_PLACING_PICTURE_USER_RELATIVERECTANGLE" val="{&quot;bottom&quot;:0,&quot;left&quot;:0,&quot;right&quot;:0,&quot;top&quot;:0}"/>
  <p:tag name="KSO_WM_UNIT_PLACING_PICTURE_USER_VIEWPORT" val="{&quot;height&quot;:8408.6488188976382,&quot;width&quot;:8408.6488188976382}"/>
  <p:tag name="KSO_WM_UNIT_SM_LIMIT_TYPE" val="1"/>
  <p:tag name="KSO_WM_UNIT_SUPPORT_UNIT_TYPE" val="[&quot;d&quot;]"/>
  <p:tag name="KSO_WM_UNIT_TYPE" val="d"/>
  <p:tag name="KSO_WM_UNIT_VALUE" val="1482*1482"/>
  <p:tag name="REFSHAPE" val="1389531908"/>
</p:tagLst>
</file>

<file path=ppt/tags/tag39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3168"/>
  <p:tag name="KSO_WM_UNIT_COMPATIBLE" val="0"/>
  <p:tag name="KSO_WM_UNIT_DIAGRAM_ISNUMVISUAL" val="0"/>
  <p:tag name="KSO_WM_UNIT_DIAGRAM_ISREFERUNIT" val="0"/>
  <p:tag name="KSO_WM_UNIT_FILL_FORE_SCHEMECOLOR_INDEX" val="13"/>
  <p:tag name="KSO_WM_UNIT_FILL_FORE_SCHEMECOLOR_INDEX_BRIGHTNESS" val="0.15"/>
  <p:tag name="KSO_WM_UNIT_FILL_TYPE" val="1"/>
  <p:tag name="KSO_WM_UNIT_HIGHLIGHT" val="0"/>
  <p:tag name="KSO_WM_UNIT_ID" val="diagram20203168_1*i*3"/>
  <p:tag name="KSO_WM_UNIT_INDEX" val="3"/>
  <p:tag name="KSO_WM_UNIT_LAYERLEVEL" val="1"/>
  <p:tag name="KSO_WM_UNIT_SM_LIMIT_TYPE" val="1"/>
  <p:tag name="KSO_WM_UNIT_TYPE" val="i"/>
</p:tagLst>
</file>

<file path=ppt/tags/tag39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diagram"/>
  <p:tag name="KSO_WM_TEMPLATE_INDEX" val="20203168"/>
  <p:tag name="KSO_WM_UNIT_COMPATIBLE" val="0"/>
  <p:tag name="KSO_WM_UNIT_DIAGRAM_ISNUMVISUAL" val="0"/>
  <p:tag name="KSO_WM_UNIT_DIAGRAM_ISREFERUNIT" val="0"/>
  <p:tag name="KSO_WM_UNIT_HIGHLIGHT" val="0"/>
  <p:tag name="KSO_WM_UNIT_ID" val="diagram20203168_1*i*4"/>
  <p:tag name="KSO_WM_UNIT_INDEX" val="4"/>
  <p:tag name="KSO_WM_UNIT_LAYERLEVEL" val="1"/>
  <p:tag name="KSO_WM_UNIT_SM_LIMIT_TYPE" val="1"/>
  <p:tag name="KSO_WM_UNIT_TEXT_FILL_FORE_SCHEMECOLOR_INDEX" val="14"/>
  <p:tag name="KSO_WM_UNIT_TEXT_FILL_FORE_SCHEMECOLOR_INDEX_BRIGHTNESS" val="0"/>
  <p:tag name="KSO_WM_UNIT_TEXT_FILL_TYPE" val="1"/>
  <p:tag name="KSO_WM_UNIT_TYPE" val="i"/>
</p:tagLst>
</file>

<file path=ppt/tags/tag39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39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394.xml><?xml version="1.0" encoding="utf-8"?>
<p:tagLst xmlns:a="http://schemas.openxmlformats.org/drawingml/2006/main" xmlns:r="http://schemas.openxmlformats.org/officeDocument/2006/relationships" xmlns:p="http://schemas.openxmlformats.org/presentationml/2006/main">
  <p:tag name="KSO_WM_UNIT_TABLE_BEAUTIFY" val="smartTable{62c71a13-c0d5-4567-bac9-e2656685b0bd}"/>
  <p:tag name="TABLE_COLORIDX" val="l"/>
  <p:tag name="TABLE_EMPHASIZE_COLOR" val="6579300"/>
  <p:tag name="TABLE_ONEKEY_SKIN_IDX" val="0"/>
  <p:tag name="TABLE_RECT" val="36*313.642*888*174.5"/>
  <p:tag name="TABLE_SKINIDX" val="-1"/>
</p:tagLst>
</file>

<file path=ppt/tags/tag395.xml><?xml version="1.0" encoding="utf-8"?>
<p:tagLst xmlns:a="http://schemas.openxmlformats.org/drawingml/2006/main" xmlns:r="http://schemas.openxmlformats.org/officeDocument/2006/relationships" xmlns:p="http://schemas.openxmlformats.org/presentationml/2006/main">
  <p:tag name="KSO_WM_UNIT_TABLE_BEAUTIFY" val="smartTable{29174a5f-920c-4285-8197-73b2a7c15bcb}"/>
  <p:tag name="TABLE_COLORIDX" val="l"/>
  <p:tag name="TABLE_EMPHASIZE_COLOR" val="6579300"/>
  <p:tag name="TABLE_ONEKEY_SKIN_IDX" val="0"/>
  <p:tag name="TABLE_RECT" val="234.7*322.567*490.6*148.6"/>
  <p:tag name="TABLE_SKINIDX" val="-1"/>
</p:tagLst>
</file>

<file path=ppt/tags/tag396.xml><?xml version="1.0" encoding="utf-8"?>
<p:tagLst xmlns:a="http://schemas.openxmlformats.org/drawingml/2006/main" xmlns:r="http://schemas.openxmlformats.org/officeDocument/2006/relationships" xmlns:p="http://schemas.openxmlformats.org/presentationml/2006/main">
  <p:tag name="KSO_WM_UNIT_TABLE_BEAUTIFY" val="smartTable{29174a5f-920c-4285-8197-73b2a7c15bcb}"/>
  <p:tag name="TABLE_COLORIDX" val="l"/>
  <p:tag name="TABLE_EMPHASIZE_COLOR" val="6579300"/>
  <p:tag name="TABLE_ONEKEY_SKIN_IDX" val="0"/>
  <p:tag name="TABLE_RECT" val="36*340.292*888*142.7"/>
  <p:tag name="TABLE_SKINIDX" val="-1"/>
</p:tagLst>
</file>

<file path=ppt/tags/tag397.xml><?xml version="1.0" encoding="utf-8"?>
<p:tagLst xmlns:a="http://schemas.openxmlformats.org/drawingml/2006/main" xmlns:r="http://schemas.openxmlformats.org/officeDocument/2006/relationships" xmlns:p="http://schemas.openxmlformats.org/presentationml/2006/main">
  <p:tag name="KSO_WM_BEAUTIFY_FLAG" val="#wm#"/>
  <p:tag name="KSO_WM_CHIP_FILLPROP" val="[[{&quot;fill_id&quot;:&quot;228de5d0be814b7dab6b7fa42ac8fb9a&quot;,&quot;fill_align&quot;:&quot;cm&quot;,&quot;text_align&quot;:&quot;cm&quot;,&quot;text_direction&quot;:&quot;horizontal&quot;,&quot;chip_types&quot;:[&quot;picture&quot;,&quot;video&quot;]},{&quot;fill_id&quot;:&quot;baae42b0cee947bcb1eb86d88f12a62a&quot;,&quot;fill_align&quot;:&quot;lm&quot;,&quot;text_align&quot;:&quot;lm&quot;,&quot;text_direction&quot;:&quot;horizontal&quot;,&quot;chip_types&quot;:[&quot;text&quot;,&quot;header&quot;]}]]"/>
  <p:tag name="KSO_WM_CHIP_GROUPID" val="5ea0ffd1660c33b3b8e66be3"/>
  <p:tag name="KSO_WM_CHIP_INFOS" val="{&quot;layout_type&quot;:&quot;leftright&quot;,&quot;tags&quot;:{&quot;style&quot;:[&quot;商务&quot;,&quot;简约&quot;,&quot;文艺清新&quot;,&quot;卡通&quot;,&quot;欧美风&quot;,&quot;黑板风&quot;,&quot;渐变风&quot;]},&quot;slide_type&quot;:[&quot;text&quot;],&quot;aspect_ratio&quot;:&quot;16:9&quot;}"/>
  <p:tag name="KSO_WM_CHIP_XID" val="5ea0ffd1660c33b3b8e66be4"/>
  <p:tag name="KSO_WM_SLIDE_BACKGROUND" val="[&quot;leftRight&quot;]"/>
  <p:tag name="KSO_WM_SLIDE_BACKGROUND_TYPE" val="leftRight"/>
  <p:tag name="KSO_WM_SLIDE_BK_DARK_LIGHT" val="2"/>
  <p:tag name="KSO_WM_SLIDE_ID" val="diagram20206309_1"/>
  <p:tag name="KSO_WM_SLIDE_INDEX" val="1"/>
  <p:tag name="KSO_WM_SLIDE_ITEM_CNT" val="0"/>
  <p:tag name="KSO_WM_SLIDE_LAYOUT" val="a_d"/>
  <p:tag name="KSO_WM_SLIDE_LAYOUT_CNT" val="1_1"/>
  <p:tag name="KSO_WM_SLIDE_LAYOUT_INFO" val="{&#10;    &quot;direction&quot;: 1,&#10;    &quot;id&quot;: &quot;2020-05-06T16:14:26&quot;,&#10;    &quot;maxSize&quot;: {&#10;        &quot;size1&quot;: 71.200000000000003&#10;    },&#10;    &quot;minSize&quot;: {&#10;        &quot;size1&quot;: 66.200000000000003&#10;    },&#10;    &quot;normalSize&quot;: {&#10;        &quot;size1&quot;: 71.095833333333331&#10;    },&#10;    &quot;subLayout&quot;: [&#10;        {&#10;            &quot;id&quot;: &quot;2020-05-06T16:14:26&quot;,&#10;            &quot;margin&quot;: {&#10;                &quot;bottom&quot;: 1.6929999589920044,&#10;                &quot;left&quot;: 0,&#10;                &quot;right&quot;: 0,&#10;                &quot;top&quot;: 1.6929999589920044&#10;            },&#10;            &quot;type&quot;: 0&#10;        },&#10;        {&#10;            &quot;backgroundInfo&quot;: [&#10;                {&#10;                    &quot;bottom&quot;: 0.088888889999999998,&#10;                    &quot;bottomAbs&quot;: false,&#10;                    &quot;left&quot;: 0,&#10;                    &quot;leftAbs&quot;: false,&#10;                    &quot;right&quot;: 0,&#10;                    &quot;rightAbs&quot;: false,&#10;                    &quot;top&quot;: 0.088888889999999998,&#10;                    &quot;topAbs&quot;: false,&#10;                    &quot;type&quot;: &quot;leftRight&quot;&#10;                }&#10;            ],&#10;            &quot;id&quot;: &quot;2020-05-06T16:14:26&quot;,&#10;            &quot;margin&quot;: {&#10;                &quot;bottom&quot;: 4.6570000648498535,&#10;                &quot;left&quot;: 1.2699999809265137,&#10;                &quot;right&quot;: 1.2699999809265137,&#10;                &quot;top&quot;: 4.6570000648498535&#10;            },&#10;            &quot;type&quot;: 0&#10;        }&#10;    ],&#10;    &quot;type&quot;: 0&#10;}&#10;"/>
  <p:tag name="KSO_WM_SLIDE_POSITION" val="0*47"/>
  <p:tag name="KSO_WM_SLIDE_RATIO" val="1.777778"/>
  <p:tag name="KSO_WM_SLIDE_SIZE" val="959*444"/>
  <p:tag name="KSO_WM_SLIDE_SUBTYPE" val="picTxt"/>
  <p:tag name="KSO_WM_SLIDE_TYPE" val="text"/>
  <p:tag name="KSO_WM_TAG_VERSION" val="1.0"/>
  <p:tag name="KSO_WM_TEMPLATE_ASSEMBLE_GROUPID" val="5eb26fd817ecafedae9cf3af"/>
  <p:tag name="KSO_WM_TEMPLATE_ASSEMBLE_XID" val="5eb26fd817ecafedae9cf3af"/>
  <p:tag name="KSO_WM_TEMPLATE_CATEGORY" val="diagram"/>
  <p:tag name="KSO_WM_TEMPLATE_COLOR_TYPE" val="1"/>
  <p:tag name="KSO_WM_TEMPLATE_INDEX" val="20206309"/>
  <p:tag name="KSO_WM_TEMPLATE_MASTER_TYPE" val="0"/>
  <p:tag name="KSO_WM_TEMPLATE_SUBCATEGORY" val="21"/>
</p:tagLst>
</file>

<file path=ppt/tags/tag39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BK_DARK_LIGHT" val="2"/>
  <p:tag name="KSO_WM_UNIT_COMPATIBLE" val="0"/>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_14*i*0"/>
  <p:tag name="KSO_WM_UNIT_INDEX" val="0"/>
  <p:tag name="KSO_WM_UNIT_LAYERLEVEL" val="1"/>
  <p:tag name="KSO_WM_UNIT_LINE_FILL_TYPE" val="2"/>
  <p:tag name="KSO_WM_UNIT_LINE_FORE_SCHEMECOLOR_INDEX" val="5"/>
  <p:tag name="KSO_WM_UNIT_LINE_FORE_SCHEMECOLOR_INDEX_BRIGHTNESS" val="0"/>
  <p:tag name="KSO_WM_UNIT_SUBTYPE" val="h"/>
  <p:tag name="KSO_WM_UNIT_TEXT_FILL_FORE_SCHEMECOLOR_INDEX" val="2"/>
  <p:tag name="KSO_WM_UNIT_TEXT_FILL_FORE_SCHEMECOLOR_INDEX_BRIGHTNESS" val="0"/>
  <p:tag name="KSO_WM_UNIT_TEXT_FILL_TYPE" val="1"/>
  <p:tag name="KSO_WM_UNIT_TYPE" val="i"/>
</p:tagLst>
</file>

<file path=ppt/tags/tag39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 name="KSO_WM_UNIT_TYPE" val="i"/>
</p:tagLst>
</file>

<file path=ppt/tags/tag400.xml><?xml version="1.0" encoding="utf-8"?>
<p:tagLst xmlns:a="http://schemas.openxmlformats.org/drawingml/2006/main" xmlns:r="http://schemas.openxmlformats.org/officeDocument/2006/relationships" xmlns:p="http://schemas.openxmlformats.org/presentationml/2006/main">
  <p:tag name="KSO_WM_ASSEMBLE_CHIP_INDEX" val="2aba70a094004ece95029e08363dad46"/>
  <p:tag name="KSO_WM_BEAUTIFY_FLAG" val="#wm#"/>
  <p:tag name="KSO_WM_CHIP_GROUPID" val="5ea296b3660c33b3b8e6813b"/>
  <p:tag name="KSO_WM_CHIP_XID" val="5ea296b3660c33b3b8e6813c"/>
  <p:tag name="KSO_WM_TAG_VERSION" val="1.0"/>
  <p:tag name="KSO_WM_TEMPLATE_ASSEMBLE_GROUPID" val="5eb26fd817ecafedae9cf3af"/>
  <p:tag name="KSO_WM_TEMPLATE_ASSEMBLE_XID" val="5eb26fd817ecafedae9cf3af"/>
  <p:tag name="KSO_WM_TEMPLATE_CATEGORY" val="diagram"/>
  <p:tag name="KSO_WM_TEMPLATE_INDEX" val="20206309"/>
  <p:tag name="KSO_WM_UNIT_COMPATIBLE" val="1"/>
  <p:tag name="KSO_WM_UNIT_DIAGRAM_ISNUMVISUAL" val="0"/>
  <p:tag name="KSO_WM_UNIT_DIAGRAM_ISREFERUNIT" val="0"/>
  <p:tag name="KSO_WM_UNIT_HIGHLIGHT" val="0"/>
  <p:tag name="KSO_WM_UNIT_ID" val="diagram20206309_1*d*1"/>
  <p:tag name="KSO_WM_UNIT_INDEX" val="1"/>
  <p:tag name="KSO_WM_UNIT_LAYERLEVEL" val="1"/>
  <p:tag name="KSO_WM_UNIT_PLACING_PICTURE" val="2aba70a094004ece95029e08363dad46"/>
  <p:tag name="KSO_WM_UNIT_SUPPORT_UNIT_TYPE" val="[&quot;θ&quot;]"/>
  <p:tag name="KSO_WM_UNIT_TYPE" val="d"/>
  <p:tag name="KSO_WM_UNIT_VALUE" val="1565*2242"/>
  <p:tag name="REFSHAPE" val="1388913348"/>
</p:tagLst>
</file>

<file path=ppt/tags/tag401.xml><?xml version="1.0" encoding="utf-8"?>
<p:tagLst xmlns:a="http://schemas.openxmlformats.org/drawingml/2006/main" xmlns:r="http://schemas.openxmlformats.org/officeDocument/2006/relationships" xmlns:p="http://schemas.openxmlformats.org/presentationml/2006/main">
  <p:tag name="KSO_WM_ASSEMBLE_CHIP_INDEX" val="2b0b36769a6640d79fcc263c52e77bfb"/>
  <p:tag name="KSO_WM_BEAUTIFY_FLAG" val="#wm#"/>
  <p:tag name="KSO_WM_CHIP_GROUPID" val="5e7881253197e252a37019b5"/>
  <p:tag name="KSO_WM_CHIP_XID" val="5e7881253197e252a37019b6"/>
  <p:tag name="KSO_WM_TAG_VERSION" val="1.0"/>
  <p:tag name="KSO_WM_TEMPLATE_ASSEMBLE_GROUPID" val="5eb26fd817ecafedae9cf3af"/>
  <p:tag name="KSO_WM_TEMPLATE_ASSEMBLE_XID" val="5eb26fd817ecafedae9cf3af"/>
  <p:tag name="KSO_WM_TEMPLATE_CATEGORY" val="diagram"/>
  <p:tag name="KSO_WM_TEMPLATE_INDEX" val="20206309"/>
  <p:tag name="KSO_WM_UNIT_BLOCK" val="0"/>
  <p:tag name="KSO_WM_UNIT_COMPATIBLE" val="0"/>
  <p:tag name="KSO_WM_UNIT_DEFAULT_FONT" val="24;44;4"/>
  <p:tag name="KSO_WM_UNIT_DIAGRAM_ISNUMVISUAL" val="0"/>
  <p:tag name="KSO_WM_UNIT_DIAGRAM_ISREFERUNIT" val="0"/>
  <p:tag name="KSO_WM_UNIT_HIGHLIGHT" val="0"/>
  <p:tag name="KSO_WM_UNIT_ID" val="diagram20206309_1*a*1"/>
  <p:tag name="KSO_WM_UNIT_INDEX" val="1"/>
  <p:tag name="KSO_WM_UNIT_ISCONTENTSTITLE" val="0"/>
  <p:tag name="KSO_WM_UNIT_ISNUMDGMTITLE" val="0"/>
  <p:tag name="KSO_WM_UNIT_LAYERLEVEL" val="1"/>
  <p:tag name="KSO_WM_UNIT_NOCLEAR" val="0"/>
  <p:tag name="KSO_WM_UNIT_PRESET_TEXT" val="单击此处添加大标题内容"/>
  <p:tag name="KSO_WM_UNIT_SMARTLAYOUT_COMPRESS_INFO" val="{&#10;    &quot;id&quot;: &quot;2020-05-06T16:14:26&quot;,&#10;    &quot;max&quot;: 13.29889763779525,&#10;    &quot;topChanged&quot;: 5.3195085145527079&#10;}&#10;"/>
  <p:tag name="KSO_WM_UNIT_TEXT_FILL_FORE_SCHEMECOLOR_INDEX" val="13"/>
  <p:tag name="KSO_WM_UNIT_TEXT_FILL_FORE_SCHEMECOLOR_INDEX_BRIGHTNESS" val="0"/>
  <p:tag name="KSO_WM_UNIT_TEXT_FILL_TYPE" val="1"/>
  <p:tag name="KSO_WM_UNIT_TYPE" val="a"/>
  <p:tag name="KSO_WM_UNIT_VALUE" val="15"/>
</p:tagLst>
</file>

<file path=ppt/tags/tag402.xml><?xml version="1.0" encoding="utf-8"?>
<p:tagLst xmlns:a="http://schemas.openxmlformats.org/drawingml/2006/main" xmlns:r="http://schemas.openxmlformats.org/officeDocument/2006/relationships" xmlns:p="http://schemas.openxmlformats.org/presentationml/2006/main">
  <p:tag name="KSO_WM_UNIT_TABLE_BEAUTIFY" val="smartTable{c500336e-a978-4eaa-8766-7e7955fd691c}"/>
  <p:tag name="TABLE_COLORIDX" val="l"/>
  <p:tag name="TABLE_EMPHASIZE_COLOR" val="6579300"/>
  <p:tag name="TABLE_ONEKEY_SKIN_IDX" val="0"/>
  <p:tag name="TABLE_RECT" val="189.275*112.781*581.45*224.8"/>
  <p:tag name="TABLE_SKINIDX" val="-1"/>
</p:tagLst>
</file>

<file path=ppt/theme/_rels/theme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image" Target="../media/image15.jpeg"/></Relationships>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jwk5emk">
      <a:majorFont>
        <a:latin typeface="字体视界-NWE粗楷体"/>
        <a:ea typeface="字体视界-NWE粗楷体"/>
        <a:cs typeface="Arial"/>
      </a:majorFont>
      <a:minorFont>
        <a:latin typeface="字体视界-NWE粗楷体"/>
        <a:ea typeface="字体视界-NWE粗楷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r="http://schemas.openxmlformats.org/officeDocument/2006/relationships" xmlns="" name="Office Theme" id="{62F939B6-93AF-4DB8-9C6B-D6C7DFDC589F}" vid="{4A3C46E8-61CC-4603-A589-7422A47A8E4A}"/>
    </a:ext>
  </a:extLst>
</a:theme>
</file>

<file path=ppt/theme/theme2.xml><?xml version="1.0" encoding="utf-8"?>
<a:theme xmlns:a="http://schemas.openxmlformats.org/drawingml/2006/main" name="2_Office 主题​​">
  <a:themeElements>
    <a:clrScheme name="">
      <a:dk1>
        <a:sysClr val="windowText" lastClr="000000"/>
      </a:dk1>
      <a:lt1>
        <a:sysClr val="window" lastClr="FFFFFF"/>
      </a:lt1>
      <a:dk2>
        <a:srgbClr val="630101"/>
      </a:dk2>
      <a:lt2>
        <a:srgbClr val="FFFFFF"/>
      </a:lt2>
      <a:accent1>
        <a:srgbClr val="D11125"/>
      </a:accent1>
      <a:accent2>
        <a:srgbClr val="DB4A23"/>
      </a:accent2>
      <a:accent3>
        <a:srgbClr val="E97823"/>
      </a:accent3>
      <a:accent4>
        <a:srgbClr val="E89930"/>
      </a:accent4>
      <a:accent5>
        <a:srgbClr val="EEB62A"/>
      </a:accent5>
      <a:accent6>
        <a:srgbClr val="FCC30C"/>
      </a:accent6>
      <a:hlink>
        <a:srgbClr val="4987FF"/>
      </a:hlink>
      <a:folHlink>
        <a:srgbClr val="B556DD"/>
      </a:folHlink>
    </a:clrScheme>
    <a:fontScheme name="党政风、中国风">
      <a:majorFont>
        <a:latin typeface="隶书"/>
        <a:ea typeface="隶书"/>
        <a:cs typeface="Arial"/>
      </a:majorFont>
      <a:minorFont>
        <a:latin typeface="隶书"/>
        <a:ea typeface="隶书"/>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r="http://schemas.openxmlformats.org/officeDocument/2006/relationships" xmlns="" name="Office Theme" id="{62F939B6-93AF-4DB8-9C6B-D6C7DFDC589F}" vid="{4A3C46E8-61CC-4603-A589-7422A47A8E4A}"/>
    </a:ext>
  </a:extLst>
</a:theme>
</file>

<file path=ppt/theme/theme3.xml><?xml version="1.0" encoding="utf-8"?>
<a:theme xmlns:a="http://schemas.openxmlformats.org/drawingml/2006/main" name="3_Office 主题​​">
  <a:themeElements>
    <a:clrScheme name="">
      <a:dk1>
        <a:srgbClr val="000000"/>
      </a:dk1>
      <a:lt1>
        <a:srgbClr val="FFFFFF"/>
      </a:lt1>
      <a:dk2>
        <a:srgbClr val="FFF4F4"/>
      </a:dk2>
      <a:lt2>
        <a:srgbClr val="FFFFFF"/>
      </a:lt2>
      <a:accent1>
        <a:srgbClr val="E95652"/>
      </a:accent1>
      <a:accent2>
        <a:srgbClr val="E86B40"/>
      </a:accent2>
      <a:accent3>
        <a:srgbClr val="CD883A"/>
      </a:accent3>
      <a:accent4>
        <a:srgbClr val="A4A944"/>
      </a:accent4>
      <a:accent5>
        <a:srgbClr val="78CA64"/>
      </a:accent5>
      <a:accent6>
        <a:srgbClr val="52E99D"/>
      </a:accent6>
      <a:hlink>
        <a:srgbClr val="0563C1"/>
      </a:hlink>
      <a:folHlink>
        <a:srgbClr val="954F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r="http://schemas.openxmlformats.org/officeDocument/2006/relationships" xmlns="" name="Office Theme" id="{62F939B6-93AF-4DB8-9C6B-D6C7DFDC589F}" vid="{4A3C46E8-61CC-4603-A589-7422A47A8E4A}"/>
    </a:ext>
  </a:extLst>
</a:theme>
</file>

<file path=ppt/theme/theme4.xml><?xml version="1.0" encoding="utf-8"?>
<a:theme xmlns:a="http://schemas.openxmlformats.org/drawingml/2006/main" name="暗香扑面">
  <a:themeElements>
    <a:clrScheme name="暗香扑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xmlns:r="http://schemas.openxmlformats.org/officeDocument/2006/relationships"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xmlns:r="http://schemas.openxmlformats.org/officeDocument/2006/relationships"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extraClrScheme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r="http://schemas.openxmlformats.org/officeDocument/2006/relationships" xmlns=""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r="http://schemas.openxmlformats.org/officeDocument/2006/relationships"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3477</Words>
  <Application>Microsoft Office PowerPoint</Application>
  <PresentationFormat>自定义</PresentationFormat>
  <Paragraphs>243</Paragraphs>
  <Slides>22</Slides>
  <Notes>4</Notes>
  <HiddenSlides>0</HiddenSlides>
  <MMClips>0</MMClips>
  <ScaleCrop>false</ScaleCrop>
  <HeadingPairs>
    <vt:vector size="4" baseType="variant">
      <vt:variant>
        <vt:lpstr>主题</vt:lpstr>
      </vt:variant>
      <vt:variant>
        <vt:i4>4</vt:i4>
      </vt:variant>
      <vt:variant>
        <vt:lpstr>幻灯片标题</vt:lpstr>
      </vt:variant>
      <vt:variant>
        <vt:i4>22</vt:i4>
      </vt:variant>
    </vt:vector>
  </HeadingPairs>
  <TitlesOfParts>
    <vt:vector size="26" baseType="lpstr">
      <vt:lpstr>Office 主题​​</vt:lpstr>
      <vt:lpstr>2_Office 主题​​</vt:lpstr>
      <vt:lpstr>3_Office 主题​​</vt:lpstr>
      <vt:lpstr>暗香扑面</vt:lpstr>
      <vt:lpstr>幻灯片 1</vt:lpstr>
      <vt:lpstr>幻灯片 2</vt:lpstr>
      <vt:lpstr>拉丁美洲的殖民地化</vt:lpstr>
      <vt:lpstr>拉丁美洲的殖民地化——过程</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vector>
  </TitlesOfParts>
  <Company>学科网</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rbm.xkw.com</dc:creator>
  <cp:lastModifiedBy>Administrator</cp:lastModifiedBy>
  <cp:revision>2</cp:revision>
  <cp:lastPrinted>2020-12-04T17:01:11Z</cp:lastPrinted>
  <dcterms:created xsi:type="dcterms:W3CDTF">2020-12-04T17:01:11Z</dcterms:created>
  <dcterms:modified xsi:type="dcterms:W3CDTF">2021-01-01T14:30:32Z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