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2"/>
    <p:sldMasterId id="2147483663" r:id="rId3"/>
    <p:sldMasterId id="2147483676" r:id="rId4"/>
  </p:sldMasterIdLst>
  <p:notesMasterIdLst>
    <p:notesMasterId r:id="rId5"/>
  </p:notesMasterIdLst>
  <p:sldIdLst>
    <p:sldId id="522" r:id="rId6"/>
    <p:sldId id="487" r:id="rId7"/>
    <p:sldId id="447" r:id="rId8"/>
    <p:sldId id="670" r:id="rId9"/>
    <p:sldId id="633" r:id="rId10"/>
    <p:sldId id="594" r:id="rId11"/>
    <p:sldId id="599" r:id="rId12"/>
    <p:sldId id="564" r:id="rId13"/>
    <p:sldId id="634" r:id="rId14"/>
    <p:sldId id="493" r:id="rId15"/>
    <p:sldId id="490" r:id="rId16"/>
    <p:sldId id="489" r:id="rId17"/>
    <p:sldId id="491" r:id="rId18"/>
    <p:sldId id="696" r:id="rId19"/>
    <p:sldId id="698" r:id="rId20"/>
    <p:sldId id="499" r:id="rId21"/>
    <p:sldId id="700" r:id="rId22"/>
    <p:sldId id="376" r:id="rId23"/>
    <p:sldId id="701" r:id="rId24"/>
    <p:sldId id="285" r:id="rId25"/>
    <p:sldId id="593" r:id="rId26"/>
    <p:sldId id="668" r:id="rId27"/>
    <p:sldId id="667" r:id="rId28"/>
    <p:sldId id="486" r:id="rId29"/>
    <p:sldId id="485" r:id="rId30"/>
    <p:sldId id="553" r:id="rId31"/>
    <p:sldId id="627" r:id="rId32"/>
    <p:sldId id="290" r:id="rId33"/>
  </p:sldIdLst>
  <p:sldSz cx="9144000" cy="6858000" type="screen4x3"/>
  <p:notesSz cx="6858000" cy="9144000"/>
  <p:custDataLst>
    <p:tags r:id="rId34"/>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commentAuthors.xml><?xml version="1.0" encoding="utf-8"?>
<p:cmAuthorLst xmlns:p="http://schemas.openxmlformats.org/presentationml/2006/main">
  <p:cmAuthor id="1" name="新课标第一网" initials="新" lastIdx="0" clrIdx="0"/>
  <p:cmAuthor id="2" name="作者" initials="A" lastIdx="0" clrIdx="1"/>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9" d="100"/>
          <a:sy n="69" d="100"/>
        </p:scale>
        <p:origin x="-1584" y="-108"/>
      </p:cViewPr>
      <p:guideLst>
        <p:guide orient="horz" pos="2230"/>
        <p:guide pos="2876"/>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5.xml" /><Relationship Id="rId11" Type="http://schemas.openxmlformats.org/officeDocument/2006/relationships/slide" Target="slides/slide6.xml" /><Relationship Id="rId12" Type="http://schemas.openxmlformats.org/officeDocument/2006/relationships/slide" Target="slides/slide7.xml" /><Relationship Id="rId13" Type="http://schemas.openxmlformats.org/officeDocument/2006/relationships/slide" Target="slides/slide8.xml" /><Relationship Id="rId14" Type="http://schemas.openxmlformats.org/officeDocument/2006/relationships/slide" Target="slides/slide9.xml" /><Relationship Id="rId15" Type="http://schemas.openxmlformats.org/officeDocument/2006/relationships/slide" Target="slides/slide10.xml" /><Relationship Id="rId16" Type="http://schemas.openxmlformats.org/officeDocument/2006/relationships/slide" Target="slides/slide11.xml" /><Relationship Id="rId17" Type="http://schemas.openxmlformats.org/officeDocument/2006/relationships/slide" Target="slides/slide12.xml" /><Relationship Id="rId18" Type="http://schemas.openxmlformats.org/officeDocument/2006/relationships/slide" Target="slides/slide13.xml" /><Relationship Id="rId19" Type="http://schemas.openxmlformats.org/officeDocument/2006/relationships/slide" Target="slides/slide14.xml" /><Relationship Id="rId2" Type="http://schemas.openxmlformats.org/officeDocument/2006/relationships/slideMaster" Target="slideMasters/slideMaster1.xml" /><Relationship Id="rId20" Type="http://schemas.openxmlformats.org/officeDocument/2006/relationships/slide" Target="slides/slide15.xml" /><Relationship Id="rId21" Type="http://schemas.openxmlformats.org/officeDocument/2006/relationships/slide" Target="slides/slide16.xml" /><Relationship Id="rId22" Type="http://schemas.openxmlformats.org/officeDocument/2006/relationships/slide" Target="slides/slide17.xml" /><Relationship Id="rId23" Type="http://schemas.openxmlformats.org/officeDocument/2006/relationships/slide" Target="slides/slide18.xml" /><Relationship Id="rId24" Type="http://schemas.openxmlformats.org/officeDocument/2006/relationships/slide" Target="slides/slide19.xml" /><Relationship Id="rId25" Type="http://schemas.openxmlformats.org/officeDocument/2006/relationships/slide" Target="slides/slide20.xml" /><Relationship Id="rId26" Type="http://schemas.openxmlformats.org/officeDocument/2006/relationships/slide" Target="slides/slide21.xml" /><Relationship Id="rId27" Type="http://schemas.openxmlformats.org/officeDocument/2006/relationships/slide" Target="slides/slide22.xml" /><Relationship Id="rId28" Type="http://schemas.openxmlformats.org/officeDocument/2006/relationships/slide" Target="slides/slide23.xml" /><Relationship Id="rId29" Type="http://schemas.openxmlformats.org/officeDocument/2006/relationships/slide" Target="slides/slide24.xml" /><Relationship Id="rId3" Type="http://schemas.openxmlformats.org/officeDocument/2006/relationships/slideMaster" Target="slideMasters/slideMaster2.xml" /><Relationship Id="rId30" Type="http://schemas.openxmlformats.org/officeDocument/2006/relationships/slide" Target="slides/slide25.xml" /><Relationship Id="rId31" Type="http://schemas.openxmlformats.org/officeDocument/2006/relationships/slide" Target="slides/slide26.xml" /><Relationship Id="rId32" Type="http://schemas.openxmlformats.org/officeDocument/2006/relationships/slide" Target="slides/slide27.xml" /><Relationship Id="rId33" Type="http://schemas.openxmlformats.org/officeDocument/2006/relationships/slide" Target="slides/slide28.xml" /><Relationship Id="rId34" Type="http://schemas.openxmlformats.org/officeDocument/2006/relationships/tags" Target="tags/tag1.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Master" Target="slideMasters/slideMaster3.xml" /><Relationship Id="rId5" Type="http://schemas.openxmlformats.org/officeDocument/2006/relationships/notesMaster" Target="notesMasters/notesMaster1.xml" /><Relationship Id="rId6" Type="http://schemas.openxmlformats.org/officeDocument/2006/relationships/slide" Target="slides/slide1.xml" /><Relationship Id="rId7" Type="http://schemas.openxmlformats.org/officeDocument/2006/relationships/slide" Target="slides/slide2.xml" /><Relationship Id="rId8" Type="http://schemas.openxmlformats.org/officeDocument/2006/relationships/slide" Target="slides/slide3.xml" /><Relationship Id="rId9" Type="http://schemas.openxmlformats.org/officeDocument/2006/relationships/slide" Target="slides/slide4.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宋体" panose="02010600030101010101" pitchFamily="2" charset="-122"/>
                <a:cs typeface="+mn-ea"/>
              </a:rPr>
              <a:t/>
            </a:fld>
            <a:endParaRPr lang="zh-CN" altLang="en-US" strike="noStrike" noProof="1"/>
          </a:p>
        </p:txBody>
      </p:sp>
      <p:sp>
        <p:nvSpPr>
          <p:cNvPr id="7172" name="幻灯片图像占位符 3"/>
          <p:cNvSpPr>
            <a:spLocks noGrp="1" noRot="1" noChangeAspect="1"/>
          </p:cNvSpPr>
          <p:nvPr>
            <p:ph type="sldImg" idx="6"/>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7173" name="备注占位符 4"/>
          <p:cNvSpPr>
            <a:spLocks noGrp="1"/>
          </p:cNvSpPr>
          <p:nvPr>
            <p:ph type="body" sz="quarter" idx="7"/>
          </p:nvPr>
        </p:nvSpPr>
        <p:spPr>
          <a:xfrm>
            <a:off x="685800" y="4400550"/>
            <a:ext cx="5486400" cy="3600450"/>
          </a:xfrm>
          <a:prstGeom prst="rect">
            <a:avLst/>
          </a:prstGeom>
          <a:noFill/>
          <a:ln w="9525">
            <a:noFill/>
          </a:ln>
        </p:spPr>
        <p:txBody>
          <a:bodyPr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宋体" panose="02010600030101010101" pitchFamily="2" charset="-122"/>
                <a:cs typeface="+mn-ea"/>
              </a:rPr>
              <a:t/>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p:nvPr>
            <p:ph type="sldImg"/>
          </p:nvPr>
        </p:nvSpPr>
        <p:spPr/>
      </p:sp>
      <p:sp>
        <p:nvSpPr>
          <p:cNvPr id="3" name="文本占位符 2"/>
          <p:cNvSpPr/>
          <p:nvPr>
            <p:ph type="body" idx="1"/>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en-US" altLang="zh-CN">
                <a:sym typeface="+mn-ea"/>
              </a:rPr>
              <a:t>1.老子：大道无形，道在口中</a:t>
            </a:r>
            <a:r>
              <a:rPr lang="zh-CN" altLang="en-US">
                <a:sym typeface="+mn-ea"/>
              </a:rPr>
              <a:t>。</a:t>
            </a:r>
            <a:r>
              <a:rPr lang="en-US" altLang="zh-CN">
                <a:sym typeface="+mn-ea"/>
              </a:rPr>
              <a:t>老子求学于商容，有一次商容生病的时候，老子去探望顺便求教。商容静默良久，见老子确实有心求学，便问他：“人是先有牙齿，还是先有舌头？” 老子回答说：“先有舌头，因为人一出生就有舌头了，牙齿是后来长出来的。”这时候商容张开嘴巴，问：“你看我的牙齿还在吗？”老子说：“已经掉光了。”又问：“舌头呢？”老子说：“还在。”商容说：“你知道为什么牙齿晚生而早落吗？因为它过于刚强。而舌头为什么得以长存呢？因为它柔软。这个道理不仅对牙齿如此，天下万物万事也都如此啊！”这就是老子常对弟子们说的“满齿不存，舌头犹在”的故事。</a:t>
            </a:r>
            <a:endParaRPr lang="en-US" altLang="zh-CN"/>
          </a:p>
          <a:p>
            <a:endParaRPr lang="en-US" altLang="zh-C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4897BCD1-E932-4FFA-A9A9-A366A6D95FB2}" type="slidenum">
              <a:rPr lang="zh-CN" altLang="en-US" smtClean="0"/>
              <a:t>12</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9697" name="幻灯片图像占位符 1"/>
          <p:cNvSpPr>
            <a:spLocks noGrp="1" noRot="1" noChangeAspect="1" noTextEdit="1"/>
          </p:cNvSpPr>
          <p:nvPr>
            <p:ph type="sldImg"/>
          </p:nvPr>
        </p:nvSpPr>
        <p:spPr/>
      </p:sp>
      <p:sp>
        <p:nvSpPr>
          <p:cNvPr id="29698" name="备注占位符 2"/>
          <p:cNvSpPr>
            <a:spLocks noGrp="1"/>
          </p:cNvSpPr>
          <p:nvPr>
            <p:ph type="body" idx="1"/>
          </p:nvPr>
        </p:nvSpPr>
        <p:spPr/>
        <p:txBody>
          <a:bodyPr lIns="91440" tIns="45720" rIns="91440" bIns="45720" anchor="t"/>
          <a:lstStyle/>
          <a:p>
            <a:pPr lvl="0"/>
            <a:endParaRPr lang="zh-CN" altLang="en-US"/>
          </a:p>
        </p:txBody>
      </p:sp>
      <p:sp>
        <p:nvSpPr>
          <p:cNvPr id="29699" name="灯片编号占位符 3"/>
          <p:cNvSpPr>
            <a:spLocks noGrp="1"/>
          </p:cNvSpPr>
          <p:nvPr/>
        </p:nvSpPr>
        <p:spPr>
          <a:xfrm>
            <a:off x="3884613" y="8685213"/>
            <a:ext cx="2971800" cy="457200"/>
          </a:xfrm>
          <a:prstGeom prst="rect">
            <a:avLst/>
          </a:prstGeom>
          <a:noFill/>
          <a:ln w="9525">
            <a:noFill/>
          </a:ln>
        </p:spPr>
        <p:txBody>
          <a:bodyPr anchor="b"/>
          <a:lstStyle/>
          <a:p>
            <a:pPr lvl="0" indent="0" algn="r"/>
            <a:fld id="{9A0DB2DC-4C9A-4742-B13C-FB6460FD3503}" type="slidenum">
              <a:rPr lang="zh-CN" altLang="en-US" sz="1200"/>
              <a:t>20</a:t>
            </a:fld>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6.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2.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showMasterPhAnim="0" type="title">
  <p:cSld name="标题幻灯片">
    <p:bg>
      <p:bgPr>
        <a:solidFill>
          <a:schemeClr val="bg1"/>
        </a:solidFill>
        <a:effectLst/>
      </p:bgPr>
    </p:bg>
    <p:spTree>
      <p:nvGrpSpPr>
        <p:cNvPr id="1" name=""/>
        <p:cNvGrpSpPr/>
        <p:nvPr/>
      </p:nvGrpSpPr>
      <p:grpSpPr/>
      <p:pic>
        <p:nvPicPr>
          <p:cNvPr id="3074" name="图片 2049" descr="bg3"/>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051" name="Rectangle 27"/>
          <p:cNvSpPr>
            <a:spLocks noGrp="1"/>
          </p:cNvSpPr>
          <p:nvPr>
            <p:ph type="ctrTitle"/>
          </p:nvPr>
        </p:nvSpPr>
        <p:spPr>
          <a:xfrm>
            <a:off x="468313" y="2997200"/>
            <a:ext cx="8207375" cy="960438"/>
          </a:xfrm>
          <a:prstGeom prst="rect">
            <a:avLst/>
          </a:prstGeom>
          <a:noFill/>
          <a:ln w="9525">
            <a:noFill/>
          </a:ln>
        </p:spPr>
        <p:txBody>
          <a:bodyPr anchor="ctr"/>
          <a:lstStyle>
            <a:lvl1pPr lvl="0" algn="r">
              <a:defRPr sz="3400" b="0">
                <a:solidFill>
                  <a:schemeClr val="tx1"/>
                </a:solidFill>
                <a:ea typeface="微软雅黑" panose="020b0503020204020204" pitchFamily="34" charset="-122"/>
              </a:defRPr>
            </a:lvl1pPr>
          </a:lstStyle>
          <a:p>
            <a:pPr lvl="0" fontAlgn="base"/>
            <a:r>
              <a:rPr lang="zh-CN" altLang="en-US" strike="noStrike" noProof="1"/>
              <a:t>单击此处编辑母版标题样式</a:t>
            </a:r>
          </a:p>
        </p:txBody>
      </p:sp>
      <p:sp>
        <p:nvSpPr>
          <p:cNvPr id="2052" name="Rectangle 31"/>
          <p:cNvSpPr>
            <a:spLocks noGrp="1"/>
          </p:cNvSpPr>
          <p:nvPr>
            <p:ph type="subTitle" idx="1" hasCustomPrompt="1"/>
          </p:nvPr>
        </p:nvSpPr>
        <p:spPr>
          <a:xfrm>
            <a:off x="468313" y="3952875"/>
            <a:ext cx="8207375" cy="407988"/>
          </a:xfrm>
          <a:prstGeom prst="rect">
            <a:avLst/>
          </a:prstGeom>
          <a:noFill/>
          <a:ln w="9525">
            <a:noFill/>
          </a:ln>
        </p:spPr>
        <p:txBody>
          <a:bodyPr anchor="ctr"/>
          <a:lstStyle>
            <a:lvl1pPr marL="0" lvl="0" indent="0" algn="r">
              <a:buNone/>
              <a:defRPr sz="1800" b="0">
                <a:ea typeface="微软雅黑" panose="020b0503020204020204" pitchFamily="34" charset="-122"/>
              </a:defRPr>
            </a:lvl1pPr>
            <a:lvl2pPr marL="457200" lvl="1" indent="0" algn="ctr">
              <a:buNone/>
              <a:defRPr sz="1800" b="1">
                <a:ea typeface="华文细黑" pitchFamily="2" charset="-122"/>
              </a:defRPr>
            </a:lvl2pPr>
            <a:lvl3pPr marL="914400" lvl="2" indent="0" algn="ctr">
              <a:buNone/>
              <a:defRPr sz="1800" b="1">
                <a:ea typeface="华文细黑" pitchFamily="2" charset="-122"/>
              </a:defRPr>
            </a:lvl3pPr>
            <a:lvl4pPr marL="1371600" lvl="3" indent="0" algn="ctr">
              <a:buNone/>
              <a:defRPr sz="1800" b="1">
                <a:ea typeface="华文细黑" pitchFamily="2" charset="-122"/>
              </a:defRPr>
            </a:lvl4pPr>
            <a:lvl5pPr marL="1828800" lvl="4" indent="0" algn="ctr">
              <a:buNone/>
              <a:defRPr sz="1800" b="1">
                <a:ea typeface="华文细黑" pitchFamily="2" charset="-122"/>
              </a:defRPr>
            </a:lvl5pPr>
          </a:lstStyle>
          <a:p>
            <a:pPr lvl="0" fontAlgn="base"/>
            <a:r>
              <a:rPr lang="zh-CN" altLang="en-US" strike="noStrike" noProof="1"/>
              <a:t>单击添加署名或公司信息</a:t>
            </a: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68313" y="1125538"/>
            <a:ext cx="4021614" cy="5183187"/>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074" y="1125538"/>
            <a:ext cx="4021614" cy="5183187"/>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6625035" y="190500"/>
            <a:ext cx="2052240" cy="61182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68313" y="190500"/>
            <a:ext cx="6037751" cy="61182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bg>
      <p:bgPr>
        <a:blipFill rotWithShape="0">
          <a:blip r:embed="rId1"/>
          <a:stretch>
            <a:fillRect/>
          </a:stretch>
        </a:blip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a:xfrm>
            <a:off x="838200" y="6356350"/>
            <a:ext cx="2743200" cy="365125"/>
          </a:xfrm>
        </p:spPr>
        <p:txBody>
          <a:bodyPr/>
          <a:lstStyle/>
          <a:p>
            <a:pPr fontAlgn="base"/>
            <a:fld id="{263DB197-84B0-484E-9C0F-88358ECCB797}" type="datetimeFigureOut">
              <a:rPr lang="zh-CN" altLang="en-US" strike="noStrike" noProof="1" smtClean="0">
                <a:latin typeface="Arial" panose="020b0604020202020204" pitchFamily="34" charset="0"/>
                <a:ea typeface="微软雅黑" panose="020b0503020204020204" pitchFamily="34" charset="-122"/>
                <a:cs typeface="+mn-cs"/>
              </a:rPr>
              <a:t/>
            </a:fld>
            <a:endParaRPr lang="zh-CN" altLang="en-US" strike="noStrike" noProof="1"/>
          </a:p>
        </p:txBody>
      </p:sp>
      <p:sp>
        <p:nvSpPr>
          <p:cNvPr id="4" name="页脚占位符 3"/>
          <p:cNvSpPr>
            <a:spLocks noGrp="1"/>
          </p:cNvSpPr>
          <p:nvPr>
            <p:ph type="ftr" sz="quarter" idx="11"/>
          </p:nvPr>
        </p:nvSpPr>
        <p:spPr>
          <a:xfrm>
            <a:off x="4038600" y="6356350"/>
            <a:ext cx="4114800" cy="365125"/>
          </a:xfrm>
        </p:spPr>
        <p:txBody>
          <a:bodyPr/>
          <a:lstStyle/>
          <a:p>
            <a:pPr fontAlgn="base"/>
            <a:endParaRPr lang="zh-CN" altLang="en-US" strike="noStrike" noProof="1"/>
          </a:p>
        </p:txBody>
      </p:sp>
      <p:sp>
        <p:nvSpPr>
          <p:cNvPr id="5" name="灯片编号占位符 4"/>
          <p:cNvSpPr>
            <a:spLocks noGrp="1"/>
          </p:cNvSpPr>
          <p:nvPr>
            <p:ph type="sldNum" sz="quarter" idx="12"/>
          </p:nvPr>
        </p:nvSpPr>
        <p:spPr>
          <a:xfrm>
            <a:off x="8610600" y="6356350"/>
            <a:ext cx="2743200" cy="365125"/>
          </a:xfrm>
        </p:spPr>
        <p:txBody>
          <a:bodyPr/>
          <a:lstStyle/>
          <a:p>
            <a:pPr fontAlgn="base"/>
            <a:fld id="{E077DA78-E013-4A8C-AD75-63A150561B10}" type="slidenum">
              <a:rPr lang="zh-CN" altLang="en-US" strike="noStrike" noProof="1" smtClean="0">
                <a:latin typeface="Arial" panose="020b0604020202020204" pitchFamily="34" charset="0"/>
                <a:ea typeface="微软雅黑" panose="020b0503020204020204" pitchFamily="34" charset="-122"/>
                <a:cs typeface="+mn-cs"/>
              </a:rPr>
              <a:t/>
            </a:fld>
            <a:endParaRPr lang="zh-CN" altLang="en-US" strike="noStrike" noProof="1"/>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9" name="灯片编号占位符 8"/>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灯片编号占位符 3"/>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5.xml" /><Relationship Id="rId10" Type="http://schemas.openxmlformats.org/officeDocument/2006/relationships/slideLayout" Target="../slideLayouts/slideLayout24.xml" /><Relationship Id="rId11" Type="http://schemas.openxmlformats.org/officeDocument/2006/relationships/slideLayout" Target="../slideLayouts/slideLayout25.xml" /><Relationship Id="rId12" Type="http://schemas.openxmlformats.org/officeDocument/2006/relationships/slideLayout" Target="../slideLayouts/slideLayout26.xml" /><Relationship Id="rId13" Type="http://schemas.openxmlformats.org/officeDocument/2006/relationships/image" Target="../media/image2.jpeg" /><Relationship Id="rId14" Type="http://schemas.openxmlformats.org/officeDocument/2006/relationships/theme" Target="../theme/theme2.xml" /><Relationship Id="rId2" Type="http://schemas.openxmlformats.org/officeDocument/2006/relationships/slideLayout" Target="../slideLayouts/slideLayout16.xml" /><Relationship Id="rId3" Type="http://schemas.openxmlformats.org/officeDocument/2006/relationships/slideLayout" Target="../slideLayouts/slideLayout17.xml" /><Relationship Id="rId4" Type="http://schemas.openxmlformats.org/officeDocument/2006/relationships/slideLayout" Target="../slideLayouts/slideLayout18.xml" /><Relationship Id="rId5" Type="http://schemas.openxmlformats.org/officeDocument/2006/relationships/slideLayout" Target="../slideLayouts/slideLayout19.xml" /><Relationship Id="rId6" Type="http://schemas.openxmlformats.org/officeDocument/2006/relationships/slideLayout" Target="../slideLayouts/slideLayout20.xml" /><Relationship Id="rId7" Type="http://schemas.openxmlformats.org/officeDocument/2006/relationships/slideLayout" Target="../slideLayouts/slideLayout21.xml" /><Relationship Id="rId8" Type="http://schemas.openxmlformats.org/officeDocument/2006/relationships/slideLayout" Target="../slideLayouts/slideLayout22.xml" /><Relationship Id="rId9" Type="http://schemas.openxmlformats.org/officeDocument/2006/relationships/slideLayout" Target="../slideLayouts/slideLayout23.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7.xml" /><Relationship Id="rId10" Type="http://schemas.openxmlformats.org/officeDocument/2006/relationships/slideLayout" Target="../slideLayouts/slideLayout36.xml" /><Relationship Id="rId11" Type="http://schemas.openxmlformats.org/officeDocument/2006/relationships/slideLayout" Target="../slideLayouts/slideLayout37.xml" /><Relationship Id="rId12" Type="http://schemas.openxmlformats.org/officeDocument/2006/relationships/slideLayout" Target="../slideLayouts/slideLayout38.xml" /><Relationship Id="rId13" Type="http://schemas.openxmlformats.org/officeDocument/2006/relationships/slideLayout" Target="../slideLayouts/slideLayout39.xml" /><Relationship Id="rId14" Type="http://schemas.openxmlformats.org/officeDocument/2006/relationships/slideLayout" Target="../slideLayouts/slideLayout40.xml" /><Relationship Id="rId15" Type="http://schemas.openxmlformats.org/officeDocument/2006/relationships/theme" Target="../theme/theme3.xml" /><Relationship Id="rId2" Type="http://schemas.openxmlformats.org/officeDocument/2006/relationships/slideLayout" Target="../slideLayouts/slideLayout28.xml" /><Relationship Id="rId3" Type="http://schemas.openxmlformats.org/officeDocument/2006/relationships/slideLayout" Target="../slideLayouts/slideLayout29.xml" /><Relationship Id="rId4" Type="http://schemas.openxmlformats.org/officeDocument/2006/relationships/slideLayout" Target="../slideLayouts/slideLayout30.xml" /><Relationship Id="rId5" Type="http://schemas.openxmlformats.org/officeDocument/2006/relationships/slideLayout" Target="../slideLayouts/slideLayout31.xml" /><Relationship Id="rId6" Type="http://schemas.openxmlformats.org/officeDocument/2006/relationships/slideLayout" Target="../slideLayouts/slideLayout32.xml" /><Relationship Id="rId7" Type="http://schemas.openxmlformats.org/officeDocument/2006/relationships/slideLayout" Target="../slideLayouts/slideLayout33.xml" /><Relationship Id="rId8" Type="http://schemas.openxmlformats.org/officeDocument/2006/relationships/slideLayout" Target="../slideLayouts/slideLayout34.xml" /><Relationship Id="rId9" Type="http://schemas.openxmlformats.org/officeDocument/2006/relationships/slideLayout" Target="../slideLayouts/slideLayout35.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1027" name="Rectangle 3"/>
          <p:cNvSpPr>
            <a:spLocks noGrp="1"/>
          </p:cNvSpPr>
          <p:nvPr>
            <p:ph type="body" idx="5"/>
          </p:nvPr>
        </p:nvSpPr>
        <p:spPr>
          <a:xfrm>
            <a:off x="457200" y="1600200"/>
            <a:ext cx="8229600" cy="4525963"/>
          </a:xfrm>
          <a:prstGeom prst="rect">
            <a:avLst/>
          </a:prstGeom>
          <a:noFill/>
          <a:ln w="9525">
            <a:noFill/>
          </a:ln>
        </p:spPr>
        <p:txBody>
          <a:bodyPr anchor="t"/>
          <a:lstStyle/>
          <a:p>
            <a:pPr lvl="0" indent="-34290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5124"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ea typeface="+mn-ea"/>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125"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ea typeface="+mn-ea"/>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126"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ea typeface="宋体" panose="02010600030101010101" pitchFamily="2" charset="-122"/>
              </a:defRPr>
            </a:lvl1p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blipFill rotWithShape="0">
          <a:blip r:embed="rId13"/>
          <a:stretch>
            <a:fillRect/>
          </a:stretch>
        </a:blipFill>
        <a:effectLst/>
      </p:bgPr>
    </p:bg>
    <p:spTree>
      <p:nvGrpSpPr>
        <p:cNvPr id="1" name=""/>
        <p:cNvGrpSpPr/>
        <p:nvPr/>
      </p:nvGrpSpPr>
      <p:grpSpPr/>
      <p:sp>
        <p:nvSpPr>
          <p:cNvPr id="2050" name="Rectangle 31"/>
          <p:cNvSpPr>
            <a:spLocks noGrp="1"/>
          </p:cNvSpPr>
          <p:nvPr>
            <p:ph type="body"/>
          </p:nvPr>
        </p:nvSpPr>
        <p:spPr>
          <a:xfrm>
            <a:off x="468313" y="1125538"/>
            <a:ext cx="8207375" cy="5183187"/>
          </a:xfrm>
          <a:prstGeom prst="rect">
            <a:avLst/>
          </a:prstGeom>
          <a:noFill/>
          <a:ln w="9525">
            <a:noFill/>
          </a:ln>
        </p:spPr>
        <p:txBody>
          <a:bodyPr anchor="t"/>
          <a:lstStyle/>
          <a:p>
            <a:pPr lvl="0" indent="-34290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p:txBody>
      </p:sp>
      <p:sp>
        <p:nvSpPr>
          <p:cNvPr id="2051" name="Rectangle 27"/>
          <p:cNvSpPr>
            <a:spLocks noGrp="1"/>
          </p:cNvSpPr>
          <p:nvPr>
            <p:ph type="title" idx="1"/>
          </p:nvPr>
        </p:nvSpPr>
        <p:spPr>
          <a:xfrm>
            <a:off x="469900" y="190500"/>
            <a:ext cx="8207375" cy="863600"/>
          </a:xfrm>
          <a:prstGeom prst="rect">
            <a:avLst/>
          </a:prstGeom>
          <a:noFill/>
          <a:ln w="9525">
            <a:noFill/>
          </a:ln>
        </p:spPr>
        <p:txBody>
          <a:bodyPr anchor="ctr"/>
          <a:lstStyle/>
          <a:p>
            <a:pPr lvl="0" indent="0"/>
            <a:r>
              <a:rPr lang="zh-CN" altLang="en-US"/>
              <a:t>单击此处编辑母版标题样式</a:t>
            </a:r>
          </a:p>
        </p:txBody>
      </p:sp>
      <p:sp>
        <p:nvSpPr>
          <p:cNvPr id="2052" name="矩形 1027"/>
          <p:cNvSpPr/>
          <p:nvPr/>
        </p:nvSpPr>
        <p:spPr>
          <a:xfrm>
            <a:off x="3851275" y="6524625"/>
            <a:ext cx="1439863" cy="196850"/>
          </a:xfrm>
          <a:prstGeom prst="rect">
            <a:avLst/>
          </a:prstGeom>
          <a:noFill/>
          <a:ln w="9525">
            <a:noFill/>
          </a:ln>
        </p:spPr>
        <p:txBody>
          <a:bodyPr anchor="t"/>
          <a:lstStyle/>
          <a:p>
            <a:pPr lvl="0" indent="0" algn="ctr" eaLnBrk="0" hangingPunct="0"/>
            <a:r>
              <a:rPr lang="de-DE" altLang="en-US" sz="1000" b="1">
                <a:latin typeface="Arial" panose="020b0604020202020204" pitchFamily="34" charset="0"/>
                <a:ea typeface="微软雅黑" panose="020b0503020204020204" pitchFamily="34" charset="-122"/>
              </a:rPr>
              <a:t>Page </a:t>
            </a:r>
            <a:r>
              <a:rPr lang="de-DE" altLang="en-US" sz="1000" b="1">
                <a:latin typeface="Arial" panose="020b0604020202020204" pitchFamily="34" charset="0"/>
                <a:ea typeface="微软雅黑" panose="020b0503020204020204" pitchFamily="34" charset="-122"/>
                <a:sym typeface="MS UI Gothic" panose="020b0600070205080204" pitchFamily="2" charset="-128"/>
              </a:rPr>
              <a:t></a:t>
            </a:r>
            <a:r>
              <a:rPr lang="de-DE" altLang="en-US" sz="1000" b="1">
                <a:latin typeface="Arial" panose="020b0604020202020204" pitchFamily="34" charset="0"/>
                <a:ea typeface="微软雅黑" panose="020b0503020204020204" pitchFamily="34" charset="-122"/>
              </a:rPr>
              <a:t> </a:t>
            </a:r>
            <a:fld id="{9A0DB2DC-4C9A-4742-B13C-FB6460FD3503}" type="slidenum">
              <a:rPr lang="zh-CN" altLang="en-US" sz="1000" b="1">
                <a:latin typeface="Arial" panose="020b0604020202020204" pitchFamily="34" charset="0"/>
                <a:ea typeface="微软雅黑" panose="020b0503020204020204" pitchFamily="34" charset="-122"/>
              </a:rPr>
              <a:t>1</a:t>
            </a:fld>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ransition/>
  <p:timing/>
  <p:txStyles>
    <p:titleStyle>
      <a:lvl1pPr marL="0" lvl="0" indent="0" algn="l" defTabSz="914400" eaLnBrk="1" fontAlgn="base" latinLnBrk="0" hangingPunct="1">
        <a:lnSpc>
          <a:spcPct val="100000"/>
        </a:lnSpc>
        <a:spcBef>
          <a:spcPct val="0"/>
        </a:spcBef>
        <a:spcAft>
          <a:spcPct val="0"/>
        </a:spcAft>
        <a:buNone/>
        <a:defRPr sz="3000" b="0" i="0" u="none" kern="1200" baseline="0">
          <a:solidFill>
            <a:schemeClr val="tx1"/>
          </a:solidFill>
          <a:latin typeface="+mj-lt"/>
          <a:ea typeface="+mj-ea"/>
          <a:cs typeface="+mj-cs"/>
        </a:defRPr>
      </a:lvl1pPr>
    </p:titleStyle>
    <p:bodyStyle>
      <a:lvl1pPr marL="342900" lvl="0" indent="-342900" algn="l" defTabSz="914400" eaLnBrk="1" fontAlgn="base" latinLnBrk="0" hangingPunct="1">
        <a:lnSpc>
          <a:spcPct val="120000"/>
        </a:lnSpc>
        <a:spcBef>
          <a:spcPct val="20000"/>
        </a:spcBef>
        <a:spcAft>
          <a:spcPct val="0"/>
        </a:spcAft>
        <a:buClr>
          <a:schemeClr val="accent1"/>
        </a:buClr>
        <a:buFont typeface="Wingdings" panose="05000000000000000000" pitchFamily="2" charset="2"/>
        <a:buChar char="n"/>
        <a:defRPr sz="2400" b="0" i="0" u="none" kern="1200" baseline="0">
          <a:solidFill>
            <a:schemeClr val="tx1"/>
          </a:solidFill>
          <a:latin typeface="+mn-lt"/>
          <a:ea typeface="+mn-ea"/>
          <a:cs typeface="+mn-cs"/>
        </a:defRPr>
      </a:lvl1pPr>
      <a:lvl2pPr marL="742950" lvl="1" indent="-285750" algn="l" defTabSz="914400" eaLnBrk="1" fontAlgn="base" latinLnBrk="0" hangingPunct="1">
        <a:lnSpc>
          <a:spcPct val="120000"/>
        </a:lnSpc>
        <a:spcBef>
          <a:spcPct val="20000"/>
        </a:spcBef>
        <a:spcAft>
          <a:spcPct val="0"/>
        </a:spcAft>
        <a:buClr>
          <a:schemeClr val="accent1"/>
        </a:buClr>
        <a:buFont typeface="Wingdings" panose="05000000000000000000" pitchFamily="2" charset="2"/>
        <a:buChar char="n"/>
        <a:defRPr sz="2000" b="0" i="0" u="none" kern="1200" baseline="0">
          <a:solidFill>
            <a:schemeClr val="tx1"/>
          </a:solidFill>
          <a:latin typeface="+mn-lt"/>
          <a:ea typeface="+mn-ea"/>
          <a:cs typeface="+mn-cs"/>
        </a:defRPr>
      </a:lvl2pPr>
      <a:lvl3pPr marL="1143000" lvl="2" indent="-228600" algn="l" defTabSz="914400" eaLnBrk="1" fontAlgn="base" latinLnBrk="0" hangingPunct="1">
        <a:lnSpc>
          <a:spcPct val="120000"/>
        </a:lnSpc>
        <a:spcBef>
          <a:spcPct val="20000"/>
        </a:spcBef>
        <a:spcAft>
          <a:spcPct val="0"/>
        </a:spcAft>
        <a:buClr>
          <a:schemeClr val="accent2"/>
        </a:buClr>
        <a:buFont typeface="Wingdings" panose="05000000000000000000" pitchFamily="2" charset="2"/>
        <a:buChar char="n"/>
        <a:defRPr sz="1800" b="0" i="0" u="none" kern="1200" baseline="0">
          <a:solidFill>
            <a:schemeClr val="tx1"/>
          </a:solidFill>
          <a:latin typeface="+mn-lt"/>
          <a:ea typeface="+mn-ea"/>
          <a:cs typeface="+mn-cs"/>
        </a:defRPr>
      </a:lvl3pPr>
      <a:lvl4pPr marL="1600200" lvl="3" indent="-228600" algn="l" defTabSz="914400" eaLnBrk="1" fontAlgn="base" latinLnBrk="0" hangingPunct="1">
        <a:lnSpc>
          <a:spcPct val="120000"/>
        </a:lnSpc>
        <a:spcBef>
          <a:spcPct val="20000"/>
        </a:spcBef>
        <a:spcAft>
          <a:spcPct val="0"/>
        </a:spcAft>
        <a:buClr>
          <a:schemeClr val="hlink"/>
        </a:buClr>
        <a:buFont typeface="Wingdings" panose="05000000000000000000" pitchFamily="2" charset="2"/>
        <a:buChar char="n"/>
        <a:defRPr sz="18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Font typeface="Wingdings" panose="05000000000000000000" pitchFamily="2" charset="2"/>
        <a:buChar char="»"/>
        <a:defRPr sz="1800" b="0" i="0" u="none" kern="1200" baseline="0">
          <a:solidFill>
            <a:schemeClr val="tx1"/>
          </a:solidFill>
          <a:latin typeface="+mn-lt"/>
          <a:ea typeface="华文细黑" pitchFamily="2" charset="-122"/>
          <a:cs typeface="+mn-cs"/>
        </a:defRPr>
      </a:lvl5pPr>
      <a:lvl6pPr marL="2514600" lvl="5"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1800" b="0" i="0" u="none" kern="1200" baseline="0">
          <a:solidFill>
            <a:schemeClr val="tx1"/>
          </a:solidFill>
          <a:latin typeface="+mn-lt"/>
          <a:ea typeface="华文细黑" pitchFamily="2" charset="-122"/>
          <a:cs typeface="+mn-cs"/>
        </a:defRPr>
      </a:lvl6pPr>
      <a:lvl7pPr marL="2971800" lvl="6"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1800" b="0" i="0" u="none" kern="1200" baseline="0">
          <a:solidFill>
            <a:schemeClr val="tx1"/>
          </a:solidFill>
          <a:latin typeface="+mn-lt"/>
          <a:ea typeface="华文细黑" pitchFamily="2" charset="-122"/>
          <a:cs typeface="+mn-cs"/>
        </a:defRPr>
      </a:lvl7pPr>
      <a:lvl8pPr marL="3429000" lvl="7"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1800" b="0" i="0" u="none" kern="1200" baseline="0">
          <a:solidFill>
            <a:schemeClr val="tx1"/>
          </a:solidFill>
          <a:latin typeface="+mn-lt"/>
          <a:ea typeface="华文细黑" pitchFamily="2" charset="-122"/>
          <a:cs typeface="+mn-cs"/>
        </a:defRPr>
      </a:lvl8pPr>
      <a:lvl9pPr marL="3886200" lvl="8" indent="-228600" algn="l" defTabSz="914400" eaLnBrk="1" fontAlgn="base" latinLnBrk="0" hangingPunct="1">
        <a:lnSpc>
          <a:spcPct val="100000"/>
        </a:lnSpc>
        <a:spcBef>
          <a:spcPct val="20000"/>
        </a:spcBef>
        <a:spcAft>
          <a:spcPct val="0"/>
        </a:spcAft>
        <a:buClr>
          <a:schemeClr val="hlink"/>
        </a:buClr>
        <a:buFont typeface="Wingdings" panose="05000000000000000000" pitchFamily="2" charset="2"/>
        <a:buChar char="»"/>
        <a:defRPr sz="1800" b="0" i="0" u="none" kern="1200" baseline="0">
          <a:solidFill>
            <a:schemeClr val="tx1"/>
          </a:solidFill>
          <a:latin typeface="+mn-lt"/>
          <a:ea typeface="华文细黑" pitchFamily="2" charset="-122"/>
          <a:cs typeface="+mn-cs"/>
        </a:defRPr>
      </a:lvl9pPr>
    </p:bodyStyle>
    <p:otherStyle>
      <a:lvl1pPr marL="0" lvl="0" indent="0" algn="l" defTabSz="914400" eaLnBrk="0" fontAlgn="base" latinLnBrk="0" hangingPunct="0">
        <a:lnSpc>
          <a:spcPct val="100000"/>
        </a:lnSpc>
        <a:spcBef>
          <a:spcPct val="0"/>
        </a:spcBef>
        <a:spcAft>
          <a:spcPct val="0"/>
        </a:spcAft>
        <a:buNone/>
        <a:defRPr sz="1800" b="0" i="1"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2pPr>
      <a:lvl3pPr marL="914400" lvl="2"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3pPr>
      <a:lvl4pPr marL="1371600" lvl="3"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4pPr>
      <a:lvl5pPr marL="1828800" lvl="4"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5pPr>
      <a:lvl6pPr marL="2286000" lvl="5"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6pPr>
      <a:lvl7pPr marL="2743200" lvl="6"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7pPr>
      <a:lvl8pPr marL="3200400" lvl="7"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8pPr>
      <a:lvl9pPr marL="3657600" lvl="8" indent="0" algn="l" defTabSz="914400" eaLnBrk="1" fontAlgn="base" latinLnBrk="0" hangingPunct="1">
        <a:lnSpc>
          <a:spcPct val="100000"/>
        </a:lnSpc>
        <a:spcBef>
          <a:spcPct val="0"/>
        </a:spcBef>
        <a:spcAft>
          <a:spcPct val="0"/>
        </a:spcAft>
        <a:buNone/>
        <a:defRPr b="1" i="1" u="none" kern="1200" baseline="0">
          <a:solidFill>
            <a:schemeClr val="tx1"/>
          </a:solidFill>
          <a:latin typeface="Arial" panose="020b0604020202020204" pitchFamily="34" charset="0"/>
          <a:ea typeface="华文细黑"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1027" name="Rectangle 3"/>
          <p:cNvSpPr>
            <a:spLocks noGrp="1"/>
          </p:cNvSpPr>
          <p:nvPr>
            <p:ph type="body" idx="5"/>
          </p:nvPr>
        </p:nvSpPr>
        <p:spPr>
          <a:xfrm>
            <a:off x="457200" y="1600200"/>
            <a:ext cx="8229600" cy="4525963"/>
          </a:xfrm>
          <a:prstGeom prst="rect">
            <a:avLst/>
          </a:prstGeom>
          <a:noFill/>
          <a:ln w="9525">
            <a:noFill/>
          </a:ln>
        </p:spPr>
        <p:txBody>
          <a:bodyPr anchor="t"/>
          <a:lstStyle/>
          <a:p>
            <a:pPr lvl="0" indent="-342900"/>
            <a:r>
              <a:rPr lang="zh-CN" altLang="en-US"/>
              <a:t>单击此处编辑母版文本样式</a:t>
            </a:r>
          </a:p>
          <a:p>
            <a:pPr lvl="1" indent="-285750"/>
            <a:r>
              <a:rPr lang="zh-CN" altLang="en-US"/>
              <a:t>第二级</a:t>
            </a:r>
          </a:p>
          <a:p>
            <a:pPr lvl="2" indent="-228600"/>
            <a:r>
              <a:rPr lang="zh-CN" altLang="en-US"/>
              <a:t>第三级</a:t>
            </a:r>
          </a:p>
          <a:p>
            <a:pPr lvl="3" indent="-228600"/>
            <a:r>
              <a:rPr lang="zh-CN" altLang="en-US"/>
              <a:t>第四级</a:t>
            </a:r>
          </a:p>
          <a:p>
            <a:pPr lvl="4" indent="-228600"/>
            <a:r>
              <a:rPr lang="zh-CN" altLang="en-US"/>
              <a:t>第五级</a:t>
            </a:r>
          </a:p>
        </p:txBody>
      </p:sp>
      <p:sp>
        <p:nvSpPr>
          <p:cNvPr id="5124"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lvl1pPr>
              <a:defRPr sz="1400">
                <a:ea typeface="+mn-ea"/>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125"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lvl1pPr algn="ctr">
              <a:defRPr sz="1400">
                <a:ea typeface="+mn-ea"/>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5126"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lvl1pPr algn="r">
              <a:defRPr sz="1400">
                <a:ea typeface="宋体" panose="02010600030101010101" pitchFamily="2" charset="-122"/>
              </a:defRPr>
            </a:lvl1pPr>
          </a:lstStyle>
          <a:p>
            <a:pPr lvl="0" eaLnBrk="1" fontAlgn="base" hangingPunct="1"/>
            <a:fld id="{9A0DB2DC-4C9A-4742-B13C-FB6460FD3503}" type="slidenum">
              <a:rPr lang="zh-CN" altLang="en-US" strike="noStrike" noProof="1">
                <a:latin typeface="Arial" panose="020b0604020202020204" pitchFamily="34" charset="0"/>
                <a:ea typeface="宋体" panose="02010600030101010101" pitchFamily="2" charset="-122"/>
                <a:cs typeface="+mn-cs"/>
              </a:rPr>
              <a:t/>
            </a:fld>
            <a:endParaRPr lang="zh-CN" altLang="en-US" strike="noStrike" noProof="1">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Lst>
  <p:transition/>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notesSlide" Target="../notesSlides/notesSlide1.xml"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jpeg" /><Relationship Id="rId6" Type="http://schemas.openxmlformats.org/officeDocument/2006/relationships/image" Target="../media/image7.jpeg" /><Relationship Id="rId7" Type="http://schemas.openxmlformats.org/officeDocument/2006/relationships/image" Target="../media/image8.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9.jpeg" /><Relationship Id="rId3" Type="http://schemas.openxmlformats.org/officeDocument/2006/relationships/image" Target="../media/image10.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notesSlide" Target="../notesSlides/notesSlide2.xml" /><Relationship Id="rId3" Type="http://schemas.openxmlformats.org/officeDocument/2006/relationships/image" Target="../media/image11.png" /><Relationship Id="rId4" Type="http://schemas.openxmlformats.org/officeDocument/2006/relationships/image" Target="../media/image12.png" /><Relationship Id="rId5" Type="http://schemas.openxmlformats.org/officeDocument/2006/relationships/image" Target="../media/image1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notesSlide" Target="../notesSlides/notesSlide3.xml" /><Relationship Id="rId3" Type="http://schemas.openxmlformats.org/officeDocument/2006/relationships/image" Target="../media/image14.png" /><Relationship Id="rId4" Type="http://schemas.openxmlformats.org/officeDocument/2006/relationships/image" Target="../media/image15.png" /><Relationship Id="rId5" Type="http://schemas.openxmlformats.org/officeDocument/2006/relationships/image" Target="../media/image16.png" /><Relationship Id="rId6" Type="http://schemas.openxmlformats.org/officeDocument/2006/relationships/image" Target="../media/image13.png" /><Relationship Id="rId7" Type="http://schemas.openxmlformats.org/officeDocument/2006/relationships/image" Target="../media/image17.png" /><Relationship Id="rId8" Type="http://schemas.openxmlformats.org/officeDocument/2006/relationships/hyperlink" Target="&#23380;&#23376;&amp;&#32769;&#23376;&#8212;&#8212;&#20004;&#20301;&#20808;&#21746;&#30340;&#23545;&#35805;_&#21716;&#21737;&#21716;&#21737;%20(&#12444;-&#12444;)&#12388;&#12525;%20&#24178;&#26479;~-bilibili%2000_00_08-00_01_25.mp4" TargetMode="Ex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18.jpeg" /><Relationship Id="rId3" Type="http://schemas.openxmlformats.org/officeDocument/2006/relationships/image" Target="../media/image19.jpeg" /><Relationship Id="rId4" Type="http://schemas.openxmlformats.org/officeDocument/2006/relationships/image" Target="../media/image20.jpeg" /><Relationship Id="rId5" Type="http://schemas.openxmlformats.org/officeDocument/2006/relationships/image" Target="../media/image21.jpeg" /><Relationship Id="rId6" Type="http://schemas.openxmlformats.org/officeDocument/2006/relationships/image" Target="../media/image22.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23.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notesSlide" Target="../notesSlides/notesSlide4.xml" /><Relationship Id="rId3" Type="http://schemas.openxmlformats.org/officeDocument/2006/relationships/image" Target="../media/image24.jpeg" /><Relationship Id="rId4" Type="http://schemas.openxmlformats.org/officeDocument/2006/relationships/image" Target="../media/image23.jpeg" /><Relationship Id="rId5" Type="http://schemas.openxmlformats.org/officeDocument/2006/relationships/image" Target="../media/image25.jpeg" /><Relationship Id="rId6" Type="http://schemas.openxmlformats.org/officeDocument/2006/relationships/image" Target="../media/image26.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27.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28.jpeg" /><Relationship Id="rId3" Type="http://schemas.openxmlformats.org/officeDocument/2006/relationships/image" Target="../media/image29.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30.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6.xml" /><Relationship Id="rId2" Type="http://schemas.openxmlformats.org/officeDocument/2006/relationships/image" Target="../media/image27.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image" Target="../media/image31.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1.xml" /><Relationship Id="rId2" Type="http://schemas.openxmlformats.org/officeDocument/2006/relationships/image" Target="../media/image32.png" /><Relationship Id="rId3" Type="http://schemas.openxmlformats.org/officeDocument/2006/relationships/image" Target="../media/image33.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1526540" y="-6985"/>
            <a:ext cx="6090920" cy="5335905"/>
          </a:xfrm>
          <a:prstGeom prst="rect">
            <a:avLst/>
          </a:prstGeom>
        </p:spPr>
      </p:pic>
      <p:sp>
        <p:nvSpPr>
          <p:cNvPr id="4" name="文本框 3"/>
          <p:cNvSpPr txBox="1"/>
          <p:nvPr/>
        </p:nvSpPr>
        <p:spPr>
          <a:xfrm>
            <a:off x="-15240" y="5453380"/>
            <a:ext cx="9250680" cy="645160"/>
          </a:xfrm>
          <a:prstGeom prst="rect">
            <a:avLst/>
          </a:prstGeom>
          <a:noFill/>
        </p:spPr>
        <p:txBody>
          <a:bodyPr wrap="square" rtlCol="0">
            <a:spAutoFit/>
          </a:bodyPr>
          <a:lstStyle/>
          <a:p>
            <a:r>
              <a:rPr lang="en-US" altLang="zh-CN" sz="3600" b="1"/>
              <a:t>        20C</a:t>
            </a:r>
            <a:r>
              <a:rPr lang="zh-CN" altLang="en-US" sz="3600" b="1"/>
              <a:t>西方现代派文学的</a:t>
            </a:r>
            <a:r>
              <a:rPr lang="en-US" altLang="zh-CN" sz="3600" b="1"/>
              <a:t>“</a:t>
            </a:r>
            <a:r>
              <a:rPr lang="zh-CN" altLang="en-US" sz="3600" b="1"/>
              <a:t>在路上</a:t>
            </a:r>
            <a:r>
              <a:rPr lang="en-US" altLang="zh-CN" sz="3600" b="1"/>
              <a:t>”</a:t>
            </a:r>
            <a:r>
              <a:rPr lang="zh-CN" altLang="en-US" sz="3600" b="1"/>
              <a:t>观点</a:t>
            </a:r>
          </a:p>
        </p:txBody>
      </p:sp>
    </p:spTree>
  </p:cSld>
  <p:clrMapOvr>
    <a:masterClrMapping/>
  </p:clrMapOvr>
  <p:transition spd="slow"/>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0" name="文本框 99"/>
          <p:cNvSpPr txBox="1"/>
          <p:nvPr/>
        </p:nvSpPr>
        <p:spPr>
          <a:xfrm>
            <a:off x="62230" y="1223645"/>
            <a:ext cx="9142095" cy="4523105"/>
          </a:xfrm>
          <a:prstGeom prst="rect">
            <a:avLst/>
          </a:prstGeom>
          <a:noFill/>
          <a:ln w="9525">
            <a:noFill/>
          </a:ln>
        </p:spPr>
        <p:txBody>
          <a:bodyPr wrap="square">
            <a:spAutoFit/>
          </a:bodyPr>
          <a:lstStyle/>
          <a:p>
            <a:r>
              <a:rPr lang="en-US" altLang="zh-CN" sz="3600">
                <a:ea typeface="宋体" panose="02010600030101010101" pitchFamily="2" charset="-122"/>
              </a:rPr>
              <a:t>  </a:t>
            </a:r>
            <a:r>
              <a:rPr lang="en-US" altLang="zh-CN" sz="3600" b="1">
                <a:latin typeface="宋体" panose="02010600030101010101" pitchFamily="2" charset="-122"/>
                <a:cs typeface="宋体" panose="02010600030101010101" pitchFamily="2" charset="-122"/>
              </a:rPr>
              <a:t> </a:t>
            </a:r>
            <a:r>
              <a:rPr lang="en-US" sz="3600" b="1">
                <a:latin typeface="宋体" panose="02010600030101010101" pitchFamily="2" charset="-122"/>
                <a:cs typeface="宋体" panose="02010600030101010101" pitchFamily="2" charset="-122"/>
              </a:rPr>
              <a:t>“</a:t>
            </a:r>
            <a:r>
              <a:rPr lang="zh-CN" sz="3600" b="1">
                <a:latin typeface="宋体" panose="02010600030101010101" pitchFamily="2" charset="-122"/>
                <a:cs typeface="宋体" panose="02010600030101010101" pitchFamily="2" charset="-122"/>
              </a:rPr>
              <a:t>我只有走路时才能思考。一旦停下脚步，我便停止思考；我的心灵只跟随两腿运思。</a:t>
            </a:r>
            <a:r>
              <a:rPr lang="en-US" sz="3600" b="1">
                <a:latin typeface="宋体" panose="02010600030101010101" pitchFamily="2" charset="-122"/>
                <a:cs typeface="宋体" panose="02010600030101010101" pitchFamily="2" charset="-122"/>
              </a:rPr>
              <a:t>”                                                                                       </a:t>
            </a:r>
            <a:r>
              <a:rPr lang="en-US" altLang="zh-CN" sz="3600" b="1">
                <a:sym typeface="+mn-ea"/>
              </a:rPr>
              <a:t>                                       </a:t>
            </a:r>
            <a:r>
              <a:rPr lang="en-US" sz="3600" b="1">
                <a:latin typeface="宋体" panose="02010600030101010101" pitchFamily="2" charset="-122"/>
                <a:cs typeface="宋体" panose="02010600030101010101" pitchFamily="2" charset="-122"/>
              </a:rPr>
              <a:t>                                                                                    </a:t>
            </a:r>
            <a:r>
              <a:rPr lang="en-US" sz="3600">
                <a:latin typeface="宋体" panose="02010600030101010101" pitchFamily="2" charset="-122"/>
                <a:cs typeface="宋体" panose="02010600030101010101" pitchFamily="2" charset="-122"/>
              </a:rPr>
              <a:t>                                                                                </a:t>
            </a:r>
          </a:p>
          <a:p>
            <a:endParaRPr lang="en-US" altLang="en-US" sz="3600" b="1">
              <a:latin typeface="宋体" panose="02010600030101010101" pitchFamily="2" charset="-122"/>
              <a:cs typeface="宋体" panose="02010600030101010101" pitchFamily="2" charset="-122"/>
            </a:endParaRPr>
          </a:p>
          <a:p>
            <a:r>
              <a:rPr lang="zh-CN" altLang="en-US" sz="3600" b="1">
                <a:latin typeface="宋体" panose="02010600030101010101" pitchFamily="2" charset="-122"/>
                <a:cs typeface="宋体" panose="02010600030101010101" pitchFamily="2" charset="-122"/>
              </a:rPr>
              <a:t>                         </a:t>
            </a:r>
            <a:r>
              <a:rPr lang="en-US" altLang="zh-CN" sz="3600" b="1">
                <a:sym typeface="+mn-ea"/>
              </a:rPr>
              <a:t>----</a:t>
            </a:r>
            <a:r>
              <a:rPr lang="zh-CN" altLang="en-US" sz="3600" b="1">
                <a:latin typeface="宋体" panose="02010600030101010101" pitchFamily="2" charset="-122"/>
                <a:cs typeface="宋体" panose="02010600030101010101" pitchFamily="2" charset="-122"/>
              </a:rPr>
              <a:t>卢梭（法）</a:t>
            </a:r>
            <a:endParaRPr lang="en-US" sz="3600" b="1">
              <a:latin typeface="宋体" panose="02010600030101010101" pitchFamily="2" charset="-122"/>
              <a:cs typeface="宋体" panose="02010600030101010101" pitchFamily="2" charset="-122"/>
            </a:endParaRPr>
          </a:p>
          <a:p>
            <a:r>
              <a:rPr lang="en-US" sz="3600">
                <a:latin typeface="Calibri" panose="020f0502020204030204" pitchFamily="34" charset="0"/>
                <a:ea typeface="宋体" panose="02010600030101010101" pitchFamily="2" charset="-122"/>
              </a:rPr>
              <a:t>        </a:t>
            </a:r>
          </a:p>
          <a:p>
            <a:r>
              <a:rPr lang="en-US" sz="3600">
                <a:latin typeface="Calibri" panose="020f0502020204030204" pitchFamily="34" charset="0"/>
                <a:ea typeface="宋体" panose="02010600030101010101" pitchFamily="2" charset="-122"/>
              </a:rPr>
              <a:t>        </a:t>
            </a:r>
            <a:r>
              <a:rPr lang="en-US" altLang="zh-CN" sz="3600" b="1">
                <a:sym typeface="+mn-ea"/>
              </a:rPr>
              <a:t>“</a:t>
            </a:r>
            <a:r>
              <a:rPr lang="zh-CN" altLang="en-US" sz="3600" b="1">
                <a:sym typeface="+mn-ea"/>
              </a:rPr>
              <a:t>早在2500年前，中国顶级的思想家和哲学家已经在路上了。</a:t>
            </a:r>
            <a:r>
              <a:rPr lang="en-US" altLang="zh-CN" sz="3600" b="1">
                <a:sym typeface="+mn-ea"/>
              </a:rPr>
              <a:t>”                         </a:t>
            </a:r>
          </a:p>
          <a:p>
            <a:r>
              <a:rPr lang="en-US" altLang="zh-CN" sz="3600" b="1">
                <a:sym typeface="+mn-ea"/>
              </a:rPr>
              <a:t>            ----</a:t>
            </a:r>
            <a:r>
              <a:rPr lang="zh-CN" altLang="zh-CN" sz="3600" b="1">
                <a:sym typeface="+mn-ea"/>
              </a:rPr>
              <a:t>余秋雨的</a:t>
            </a:r>
            <a:r>
              <a:rPr lang="zh-CN" altLang="en-US" sz="3600" b="1">
                <a:sym typeface="+mn-ea"/>
              </a:rPr>
              <a:t>《</a:t>
            </a:r>
            <a:r>
              <a:rPr lang="zh-CN" altLang="en-US" sz="3600" b="1">
                <a:solidFill>
                  <a:srgbClr val="C00000"/>
                </a:solidFill>
                <a:sym typeface="+mn-ea"/>
              </a:rPr>
              <a:t>君子</a:t>
            </a:r>
            <a:r>
              <a:rPr lang="zh-CN" altLang="en-US" sz="3600" b="1">
                <a:sym typeface="+mn-ea"/>
              </a:rPr>
              <a:t>的文化苦旅》</a:t>
            </a:r>
            <a:endParaRPr lang="zh-CN" altLang="en-US" sz="3600"/>
          </a:p>
        </p:txBody>
      </p:sp>
    </p:spTree>
  </p:cSld>
  <p:clrMapOvr>
    <a:masterClrMapping/>
  </p:clrMapOvr>
  <p:transition spd="slow"/>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框 1"/>
          <p:cNvSpPr txBox="1"/>
          <p:nvPr/>
        </p:nvSpPr>
        <p:spPr>
          <a:xfrm>
            <a:off x="187960" y="1886585"/>
            <a:ext cx="8790305" cy="1753235"/>
          </a:xfrm>
          <a:prstGeom prst="rect">
            <a:avLst/>
          </a:prstGeom>
          <a:noFill/>
        </p:spPr>
        <p:txBody>
          <a:bodyPr wrap="square" rtlCol="0">
            <a:spAutoFit/>
          </a:bodyPr>
          <a:lstStyle/>
          <a:p>
            <a:r>
              <a:rPr lang="en-US" altLang="zh-CN" sz="5400" b="1">
                <a:solidFill>
                  <a:schemeClr val="tx1"/>
                </a:solidFill>
                <a:latin typeface="宋体" panose="02010600030101010101" pitchFamily="2" charset="-122"/>
                <a:cs typeface="宋体" panose="02010600030101010101" pitchFamily="2" charset="-122"/>
              </a:rPr>
              <a:t>“</a:t>
            </a:r>
            <a:r>
              <a:rPr lang="zh-CN" altLang="en-US" sz="5400" b="1">
                <a:solidFill>
                  <a:schemeClr val="tx1"/>
                </a:solidFill>
                <a:latin typeface="宋体" panose="02010600030101010101" pitchFamily="2" charset="-122"/>
                <a:cs typeface="宋体" panose="02010600030101010101" pitchFamily="2" charset="-122"/>
              </a:rPr>
              <a:t>在路上</a:t>
            </a:r>
            <a:r>
              <a:rPr lang="en-US" altLang="zh-CN" sz="5400" b="1">
                <a:solidFill>
                  <a:schemeClr val="tx1"/>
                </a:solidFill>
                <a:latin typeface="宋体" panose="02010600030101010101" pitchFamily="2" charset="-122"/>
                <a:cs typeface="宋体" panose="02010600030101010101" pitchFamily="2" charset="-122"/>
              </a:rPr>
              <a:t>”</a:t>
            </a:r>
            <a:r>
              <a:rPr lang="zh-CN" altLang="en-US" sz="5400" b="1">
                <a:solidFill>
                  <a:schemeClr val="tx1"/>
                </a:solidFill>
                <a:latin typeface="宋体" panose="02010600030101010101" pitchFamily="2" charset="-122"/>
                <a:cs typeface="宋体" panose="02010600030101010101" pitchFamily="2" charset="-122"/>
              </a:rPr>
              <a:t>的诸子们</a:t>
            </a:r>
          </a:p>
          <a:p>
            <a:r>
              <a:rPr lang="zh-CN" altLang="en-US" sz="5400" b="1">
                <a:solidFill>
                  <a:schemeClr val="tx1"/>
                </a:solidFill>
                <a:latin typeface="宋体" panose="02010600030101010101" pitchFamily="2" charset="-122"/>
                <a:cs typeface="宋体" panose="02010600030101010101" pitchFamily="2" charset="-122"/>
              </a:rPr>
              <a:t>            </a:t>
            </a:r>
            <a:r>
              <a:rPr lang="en-US" altLang="zh-CN" sz="5400" b="1">
                <a:solidFill>
                  <a:schemeClr val="tx1"/>
                </a:solidFill>
                <a:latin typeface="宋体" panose="02010600030101010101" pitchFamily="2" charset="-122"/>
                <a:cs typeface="宋体" panose="02010600030101010101" pitchFamily="2" charset="-122"/>
              </a:rPr>
              <a:t>——</a:t>
            </a:r>
            <a:r>
              <a:rPr lang="zh-CN" altLang="en-US" sz="5400" b="1">
                <a:solidFill>
                  <a:schemeClr val="tx1"/>
                </a:solidFill>
                <a:latin typeface="宋体" panose="02010600030101010101" pitchFamily="2" charset="-122"/>
                <a:cs typeface="宋体" panose="02010600030101010101" pitchFamily="2" charset="-122"/>
              </a:rPr>
              <a:t>百家争鸣</a:t>
            </a:r>
          </a:p>
        </p:txBody>
      </p:sp>
      <p:sp>
        <p:nvSpPr>
          <p:cNvPr id="3" name="文本框 2"/>
          <p:cNvSpPr txBox="1"/>
          <p:nvPr/>
        </p:nvSpPr>
        <p:spPr>
          <a:xfrm>
            <a:off x="109855" y="4044315"/>
            <a:ext cx="8684895" cy="1076325"/>
          </a:xfrm>
          <a:prstGeom prst="rect">
            <a:avLst/>
          </a:prstGeom>
          <a:noFill/>
        </p:spPr>
        <p:txBody>
          <a:bodyPr wrap="square" rtlCol="0" anchor="t">
            <a:spAutoFit/>
          </a:bodyPr>
          <a:lstStyle/>
          <a:p>
            <a:pPr marL="457200" indent="-457200">
              <a:buFont typeface="Wingdings"/>
              <a:buChar char="u"/>
            </a:pPr>
            <a:r>
              <a:rPr lang="en-US" altLang="zh-CN" sz="3200">
                <a:latin typeface="华文隶书" panose="02010800040101010101" pitchFamily="2" charset="-122"/>
                <a:ea typeface="华文隶书" panose="02010800040101010101" pitchFamily="2" charset="-122"/>
                <a:sym typeface="+mn-ea"/>
              </a:rPr>
              <a:t>    </a:t>
            </a:r>
            <a:r>
              <a:rPr lang="zh-CN" altLang="en-US" sz="3200">
                <a:latin typeface="华文隶书" panose="02010800040101010101" pitchFamily="2" charset="-122"/>
                <a:ea typeface="华文隶书" panose="02010800040101010101" pitchFamily="2" charset="-122"/>
                <a:sym typeface="+mn-ea"/>
              </a:rPr>
              <a:t>知道孔子、老子，了解诸子百家的代</a:t>
            </a:r>
            <a:r>
              <a:rPr lang="zh-CN" altLang="en-US" sz="3200">
                <a:latin typeface="宋体" panose="02010600030101010101" pitchFamily="2" charset="-122"/>
                <a:sym typeface="+mn-ea"/>
              </a:rPr>
              <a:t>表人</a:t>
            </a:r>
            <a:r>
              <a:rPr lang="zh-CN" altLang="en-US" sz="3200">
                <a:latin typeface="华文隶书" panose="02010800040101010101" pitchFamily="2" charset="-122"/>
                <a:ea typeface="华文隶书" panose="02010800040101010101" pitchFamily="2" charset="-122"/>
                <a:sym typeface="+mn-ea"/>
              </a:rPr>
              <a:t>物及思想。</a:t>
            </a:r>
          </a:p>
        </p:txBody>
      </p:sp>
      <p:sp>
        <p:nvSpPr>
          <p:cNvPr id="4" name="文本框 3"/>
          <p:cNvSpPr txBox="1"/>
          <p:nvPr/>
        </p:nvSpPr>
        <p:spPr>
          <a:xfrm>
            <a:off x="109220" y="5031105"/>
            <a:ext cx="8686165" cy="583565"/>
          </a:xfrm>
          <a:prstGeom prst="rect">
            <a:avLst/>
          </a:prstGeom>
          <a:noFill/>
        </p:spPr>
        <p:txBody>
          <a:bodyPr wrap="square" rtlCol="0" anchor="t">
            <a:spAutoFit/>
          </a:bodyPr>
          <a:lstStyle/>
          <a:p>
            <a:pPr marL="457200" indent="-457200">
              <a:buFont typeface="Wingdings"/>
              <a:buChar char="u"/>
            </a:pPr>
            <a:r>
              <a:rPr lang="en-US" altLang="zh-CN" sz="3200">
                <a:latin typeface="华文隶书" panose="02010800040101010101" pitchFamily="2" charset="-122"/>
                <a:ea typeface="华文隶书" panose="02010800040101010101" pitchFamily="2" charset="-122"/>
                <a:sym typeface="微软雅黑" panose="020b0503020204020204" pitchFamily="34" charset="-122"/>
              </a:rPr>
              <a:t>    </a:t>
            </a:r>
            <a:r>
              <a:rPr lang="zh-CN" altLang="en-US" sz="3200">
                <a:latin typeface="华文隶书" panose="02010800040101010101" pitchFamily="2" charset="-122"/>
                <a:ea typeface="华文隶书" panose="02010800040101010101" pitchFamily="2" charset="-122"/>
                <a:sym typeface="微软雅黑" panose="020b0503020204020204" pitchFamily="34" charset="-122"/>
              </a:rPr>
              <a:t>掌握“百家争鸣”的含义，理解其历</a:t>
            </a:r>
            <a:r>
              <a:rPr lang="zh-CN" altLang="en-US" sz="3200">
                <a:latin typeface="宋体" panose="02010600030101010101" pitchFamily="2" charset="-122"/>
                <a:sym typeface="微软雅黑" panose="020b0503020204020204" pitchFamily="34" charset="-122"/>
              </a:rPr>
              <a:t>史影响</a:t>
            </a:r>
            <a:r>
              <a:rPr lang="zh-CN" altLang="en-US" sz="3200">
                <a:latin typeface="华文隶书" panose="02010800040101010101" pitchFamily="2" charset="-122"/>
                <a:ea typeface="华文隶书" panose="02010800040101010101" pitchFamily="2" charset="-122"/>
                <a:sym typeface="微软雅黑" panose="020b0503020204020204" pitchFamily="34" charset="-122"/>
              </a:rPr>
              <a:t>。</a:t>
            </a:r>
            <a:endParaRPr lang="zh-CN" altLang="en-US" sz="3200">
              <a:latin typeface="华文隶书" panose="02010800040101010101" pitchFamily="2" charset="-122"/>
              <a:ea typeface="华文隶书" panose="020108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83820" y="1125855"/>
            <a:ext cx="8840470" cy="5182870"/>
          </a:xfrm>
        </p:spPr>
        <p:txBody>
          <a:bodyPr/>
          <a:lstStyle/>
          <a:p>
            <a:pPr algn="just"/>
            <a:r>
              <a:rPr lang="zh-CN" altLang="en-US" sz="3200">
                <a:latin typeface="华文隶书" panose="02010800040101010101" pitchFamily="2" charset="-122"/>
                <a:ea typeface="华文隶书" panose="02010800040101010101" pitchFamily="2" charset="-122"/>
                <a:sym typeface="+mn-ea"/>
              </a:rPr>
              <a:t>（一）百家争鸣之义   </a:t>
            </a:r>
            <a:endParaRPr lang="zh-CN" altLang="en-US" sz="3200" noProof="1">
              <a:latin typeface="华文隶书" panose="02010800040101010101" pitchFamily="2" charset="-122"/>
              <a:ea typeface="华文隶书" panose="02010800040101010101" pitchFamily="2" charset="-122"/>
            </a:endParaRPr>
          </a:p>
          <a:p>
            <a:pPr algn="just"/>
            <a:r>
              <a:rPr lang="zh-CN" altLang="en-US" sz="3200">
                <a:latin typeface="华文隶书" panose="02010800040101010101" pitchFamily="2" charset="-122"/>
                <a:ea typeface="华文隶书" panose="02010800040101010101" pitchFamily="2" charset="-122"/>
                <a:sym typeface="+mn-ea"/>
              </a:rPr>
              <a:t>    </a:t>
            </a:r>
            <a:r>
              <a:rPr lang="zh-CN" altLang="en-US" sz="3200">
                <a:latin typeface="宋体" panose="02010600030101010101" pitchFamily="2" charset="-122"/>
                <a:ea typeface="宋体" panose="02010600030101010101" pitchFamily="2" charset="-122"/>
                <a:sym typeface="+mn-ea"/>
              </a:rPr>
              <a:t>战国时代，</a:t>
            </a:r>
            <a:r>
              <a:rPr lang="zh-CN" altLang="en-US" sz="3200">
                <a:solidFill>
                  <a:srgbClr val="C00000"/>
                </a:solidFill>
                <a:latin typeface="宋体" panose="02010600030101010101" pitchFamily="2" charset="-122"/>
                <a:ea typeface="宋体" panose="02010600030101010101" pitchFamily="2" charset="-122"/>
                <a:sym typeface="+mn-ea"/>
              </a:rPr>
              <a:t>社会处于巨变时期</a:t>
            </a:r>
            <a:r>
              <a:rPr lang="zh-CN" altLang="en-US" sz="3200">
                <a:latin typeface="宋体" panose="02010600030101010101" pitchFamily="2" charset="-122"/>
                <a:ea typeface="宋体" panose="02010600030101010101" pitchFamily="2" charset="-122"/>
                <a:sym typeface="+mn-ea"/>
              </a:rPr>
              <a:t>，许多问题亟待解决，产生了各种思想流派，如</a:t>
            </a:r>
            <a:r>
              <a:rPr lang="zh-CN" altLang="en-US" sz="3200">
                <a:solidFill>
                  <a:srgbClr val="C00000"/>
                </a:solidFill>
                <a:latin typeface="宋体" panose="02010600030101010101" pitchFamily="2" charset="-122"/>
                <a:ea typeface="宋体" panose="02010600030101010101" pitchFamily="2" charset="-122"/>
                <a:sym typeface="+mn-ea"/>
              </a:rPr>
              <a:t>儒、法、道、墨</a:t>
            </a:r>
            <a:r>
              <a:rPr lang="zh-CN" altLang="en-US" sz="3200">
                <a:latin typeface="宋体" panose="02010600030101010101" pitchFamily="2" charset="-122"/>
                <a:ea typeface="宋体" panose="02010600030101010101" pitchFamily="2" charset="-122"/>
                <a:sym typeface="+mn-ea"/>
              </a:rPr>
              <a:t>等，各学派纷纷著书立说，发表意见，并互相辩论，出现了学术上的繁荣景象。</a:t>
            </a:r>
            <a:endParaRPr lang="zh-CN" altLang="en-US" sz="3200" b="1" noProof="1">
              <a:latin typeface="宋体" panose="02010600030101010101" pitchFamily="2" charset="-122"/>
              <a:ea typeface="宋体" panose="02010600030101010101" pitchFamily="2" charset="-122"/>
            </a:endParaRPr>
          </a:p>
          <a:p>
            <a:endParaRPr lang="zh-CN" altLang="en-US" sz="3200">
              <a:latin typeface="宋体" panose="02010600030101010101" pitchFamily="2" charset="-122"/>
              <a:ea typeface="宋体" panose="02010600030101010101" pitchFamily="2"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z="4000" smtClean="0">
                <a:sym typeface="+mn-ea"/>
              </a:rPr>
              <a:t>一、追根溯源探背景</a:t>
            </a:r>
            <a:endParaRPr lang="zh-CN" altLang="en-US" sz="4000"/>
          </a:p>
        </p:txBody>
      </p:sp>
      <p:sp>
        <p:nvSpPr>
          <p:cNvPr id="3" name="内容占位符 2"/>
          <p:cNvSpPr>
            <a:spLocks noGrp="1"/>
          </p:cNvSpPr>
          <p:nvPr>
            <p:ph idx="1"/>
          </p:nvPr>
        </p:nvSpPr>
        <p:spPr/>
        <p:txBody>
          <a:bodyPr/>
          <a:lstStyle/>
          <a:p>
            <a:r>
              <a:rPr lang="zh-CN" altLang="en-US" sz="3200" b="1">
                <a:solidFill>
                  <a:srgbClr val="0070C0"/>
                </a:solidFill>
              </a:rPr>
              <a:t>课堂合作探究一：</a:t>
            </a:r>
          </a:p>
          <a:p>
            <a:r>
              <a:rPr lang="zh-CN" altLang="en-US" sz="3200"/>
              <a:t>      </a:t>
            </a:r>
          </a:p>
          <a:p>
            <a:r>
              <a:rPr lang="zh-CN" altLang="en-US" sz="3200"/>
              <a:t>       </a:t>
            </a:r>
            <a:r>
              <a:rPr lang="zh-CN" altLang="en-US" sz="3200">
                <a:sym typeface="+mn-ea"/>
              </a:rPr>
              <a:t>结合下图图片，</a:t>
            </a:r>
            <a:r>
              <a:rPr lang="zh-CN" altLang="en-US" sz="3200"/>
              <a:t> 请从政治、经济、文化三个维度，小组讨论：百家争鸣局面出现的大时代是什么？（时间</a:t>
            </a:r>
            <a:r>
              <a:rPr lang="en-US" altLang="zh-CN" sz="3200"/>
              <a:t>2</a:t>
            </a:r>
            <a:r>
              <a:rPr lang="zh-CN" altLang="en-US" sz="3200"/>
              <a:t>分钟）</a:t>
            </a: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0795" y="-146685"/>
            <a:ext cx="7772400" cy="1367155"/>
          </a:xfrm>
        </p:spPr>
        <p:txBody>
          <a:bodyPr>
            <a:normAutofit/>
          </a:bodyPr>
          <a:lstStyle/>
          <a:p>
            <a:r>
              <a:rPr lang="zh-CN" altLang="en-US" sz="4000" smtClean="0"/>
              <a:t>一、追根溯源探背景</a:t>
            </a:r>
            <a:endParaRPr lang="zh-CN" altLang="en-US" sz="4000"/>
          </a:p>
        </p:txBody>
      </p:sp>
      <p:sp>
        <p:nvSpPr>
          <p:cNvPr id="4" name="文本框 4"/>
          <p:cNvSpPr txBox="1"/>
          <p:nvPr/>
        </p:nvSpPr>
        <p:spPr>
          <a:xfrm>
            <a:off x="22860" y="786765"/>
            <a:ext cx="4455795" cy="583565"/>
          </a:xfrm>
          <a:prstGeom prst="rect">
            <a:avLst/>
          </a:prstGeom>
          <a:gradFill>
            <a:gsLst>
              <a:gs pos="0">
                <a:srgbClr val="FECF40"/>
              </a:gs>
              <a:gs pos="100000">
                <a:srgbClr val="846C21"/>
              </a:gs>
            </a:gsLst>
            <a:lin ang="5400000" scaled="0"/>
          </a:gradFill>
          <a:ln w="9525">
            <a:noFill/>
          </a:ln>
        </p:spPr>
        <p:txBody>
          <a:bodyPr wrap="square">
            <a:spAutoFit/>
          </a:bodyPr>
          <a:lstStyle/>
          <a:p>
            <a:pPr>
              <a:defRPr/>
            </a:pPr>
            <a:r>
              <a:rPr lang="zh-CN" altLang="en-US" sz="32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楷体" panose="02010609060101010101" pitchFamily="49" charset="-122"/>
                <a:ea typeface="楷体" panose="02010609060101010101" pitchFamily="49" charset="-122"/>
              </a:rPr>
              <a:t>这是一个糟糕的时代</a:t>
            </a:r>
            <a:endParaRPr lang="zh-CN" altLang="en-US" sz="3200" b="1" noProof="1">
              <a:ln w="10160">
                <a:solidFill>
                  <a:schemeClr val="accent5"/>
                </a:solidFill>
                <a:prstDash val="solid"/>
              </a:ln>
              <a:solidFill>
                <a:srgbClr val="FFFFFF"/>
              </a:solidFill>
              <a:effectLst>
                <a:outerShdw blurRad="38100" dist="22860" dir="5400000" algn="tl" rotWithShape="0">
                  <a:srgbClr val="000000">
                    <a:alpha val="30000"/>
                  </a:srgbClr>
                </a:outerShdw>
              </a:effectLst>
              <a:latin typeface="楷体" panose="02010609060101010101" pitchFamily="49" charset="-122"/>
              <a:ea typeface="楷体" panose="02010609060101010101" pitchFamily="49" charset="-122"/>
            </a:endParaRPr>
          </a:p>
        </p:txBody>
      </p:sp>
      <p:pic>
        <p:nvPicPr>
          <p:cNvPr id="19" name="Picture 4" descr="http://imgsrc.baidu.com/forum/pic/item/f6cefdf2b2119313178ade2665380cd793238dec.jpg"/>
          <p:cNvPicPr>
            <a:picLocks noChangeAspect="1" noChangeArrowheads="1"/>
          </p:cNvPicPr>
          <p:nvPr/>
        </p:nvPicPr>
        <p:blipFill>
          <a:blip r:embed="rId3">
            <a:extLst>
              <a:ext uri="{28A0092B-C50C-407E-A947-70E740481C1C}">
                <a14:useLocalDpi xmlns:a14="http://schemas.microsoft.com/office/drawing/2010/main" val="0"/>
              </a:ext>
            </a:extLst>
          </a:blip>
          <a:srcRect l="5314" t="7722"/>
          <a:stretch>
            <a:fillRect/>
          </a:stretch>
        </p:blipFill>
        <p:spPr bwMode="auto">
          <a:xfrm>
            <a:off x="128905" y="1371600"/>
            <a:ext cx="4243705" cy="234823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http://wenwen.soso.com/p/20110303/20110303190526-2136308547.jpg"/>
          <p:cNvPicPr>
            <a:picLocks noChangeAspect="1" noChangeArrowheads="1"/>
          </p:cNvPicPr>
          <p:nvPr/>
        </p:nvPicPr>
        <p:blipFill>
          <a:blip r:embed="rId4">
            <a:extLst>
              <a:ext uri="{28A0092B-C50C-407E-A947-70E740481C1C}">
                <a14:useLocalDpi xmlns:a14="http://schemas.microsoft.com/office/drawing/2010/main" val="0"/>
              </a:ext>
            </a:extLst>
          </a:blip>
          <a:srcRect l="3141" t="16836" r="1830" b="3366"/>
          <a:stretch>
            <a:fillRect/>
          </a:stretch>
        </p:blipFill>
        <p:spPr bwMode="auto">
          <a:xfrm>
            <a:off x="4599305" y="1371600"/>
            <a:ext cx="4444365" cy="2348865"/>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组合 28"/>
          <p:cNvGrpSpPr/>
          <p:nvPr/>
        </p:nvGrpSpPr>
        <p:grpSpPr>
          <a:xfrm>
            <a:off x="4420552" y="3025953"/>
            <a:ext cx="4216302" cy="3469347"/>
            <a:chOff x="7129151" y="3154960"/>
            <a:chExt cx="4211614" cy="3469742"/>
          </a:xfrm>
        </p:grpSpPr>
        <p:grpSp>
          <p:nvGrpSpPr>
            <p:cNvPr id="22" name="Group 26"/>
            <p:cNvGrpSpPr/>
            <p:nvPr/>
          </p:nvGrpSpPr>
          <p:grpSpPr>
            <a:xfrm>
              <a:off x="7129151" y="3154960"/>
              <a:ext cx="4211614" cy="3469742"/>
              <a:chOff x="-118353" y="-927566"/>
              <a:chExt cx="2375977" cy="3150558"/>
            </a:xfrm>
          </p:grpSpPr>
          <p:sp>
            <p:nvSpPr>
              <p:cNvPr id="24" name="直接连接符​​ 33"/>
              <p:cNvSpPr>
                <a:spLocks noChangeShapeType="1"/>
              </p:cNvSpPr>
              <p:nvPr/>
            </p:nvSpPr>
            <p:spPr bwMode="auto">
              <a:xfrm>
                <a:off x="583302" y="51772"/>
                <a:ext cx="1400720" cy="1"/>
              </a:xfrm>
              <a:prstGeom prst="line">
                <a:avLst/>
              </a:prstGeom>
              <a:noFill/>
              <a:ln w="6350">
                <a:solidFill>
                  <a:srgbClr val="A5A5A5"/>
                </a:solidFill>
                <a:prstDash val="sysDash"/>
                <a:round/>
              </a:ln>
              <a:extLst>
                <a:ext uri="{909E8E84-426E-40DD-AFC4-6F175D3DCCD1}">
                  <a14:hiddenFill xmlns:a14="http://schemas.microsoft.com/office/drawing/2010/main">
                    <a:noFill/>
                  </a14:hiddenFill>
                </a:ext>
              </a:extLst>
            </p:spPr>
            <p:txBody>
              <a:bodyPr/>
              <a:lstStyle/>
              <a:p>
                <a:endParaRPr lang="zh-CN" altLang="en-US"/>
              </a:p>
            </p:txBody>
          </p:sp>
          <p:sp>
            <p:nvSpPr>
              <p:cNvPr id="25" name="圆角矩形​​ 2"/>
              <p:cNvSpPr>
                <a:spLocks noChangeArrowheads="1"/>
              </p:cNvSpPr>
              <p:nvPr/>
            </p:nvSpPr>
            <p:spPr bwMode="auto">
              <a:xfrm rot="-316478">
                <a:off x="-118353" y="1111187"/>
                <a:ext cx="2262461" cy="1111805"/>
              </a:xfrm>
              <a:prstGeom prst="roundRect">
                <a:avLst>
                  <a:gd name="adj" fmla="val 0"/>
                </a:avLst>
              </a:prstGeom>
              <a:solidFill>
                <a:srgbClr val="FFFFFF"/>
              </a:solidFill>
              <a:ln w="3175">
                <a:solidFill>
                  <a:srgbClr val="BFBFBF"/>
                </a:solidFill>
                <a:round/>
              </a:ln>
            </p:spPr>
            <p:txBody>
              <a:bodyPr anchor="ct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0" name="同侧圆角矩形 30"/>
              <p:cNvSpPr>
                <a:spLocks noChangeArrowheads="1"/>
              </p:cNvSpPr>
              <p:nvPr/>
            </p:nvSpPr>
            <p:spPr bwMode="auto">
              <a:xfrm rot="-304808">
                <a:off x="9994" y="1130780"/>
                <a:ext cx="2143772" cy="261959"/>
              </a:xfrm>
              <a:custGeom>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31" name="圆角矩形​​ 3"/>
              <p:cNvSpPr>
                <a:spLocks noChangeArrowheads="1"/>
              </p:cNvSpPr>
              <p:nvPr/>
            </p:nvSpPr>
            <p:spPr bwMode="auto">
              <a:xfrm rot="21283522">
                <a:off x="131678" y="-927566"/>
                <a:ext cx="2125946" cy="823700"/>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lvl1pPr marL="342900" indent="-342900"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32"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3" name="椭圆​​ 9"/>
              <p:cNvSpPr>
                <a:spLocks noChangeArrowheads="1"/>
              </p:cNvSpPr>
              <p:nvPr/>
            </p:nvSpPr>
            <p:spPr bwMode="auto">
              <a:xfrm rot="-316478">
                <a:off x="1772360" y="744052"/>
                <a:ext cx="89569" cy="89573"/>
              </a:xfrm>
              <a:prstGeom prst="ellipse">
                <a:avLst/>
              </a:prstGeom>
              <a:solidFill>
                <a:srgbClr val="FFFFFF"/>
              </a:solidFill>
              <a:ln w="3175">
                <a:solidFill>
                  <a:srgbClr val="BFBFBF"/>
                </a:solidFill>
                <a:round/>
              </a:ln>
            </p:spPr>
            <p:txBody>
              <a:bodyPr anchor="ct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3" name="矩形 22"/>
            <p:cNvSpPr/>
            <p:nvPr/>
          </p:nvSpPr>
          <p:spPr>
            <a:xfrm rot="21292488">
              <a:off x="7731458" y="3205789"/>
              <a:ext cx="3449663" cy="954197"/>
            </a:xfrm>
            <a:prstGeom prst="rect">
              <a:avLst/>
            </a:prstGeom>
          </p:spPr>
          <p:txBody>
            <a:bodyPr>
              <a:spAutoFit/>
            </a:bodyP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solidFill>
                    <a:schemeClr val="bg1"/>
                  </a:solidFill>
                  <a:latin typeface="华文新魏" panose="02010800040101010101" pitchFamily="2" charset="-122"/>
                  <a:ea typeface="华文新魏" panose="02010800040101010101" pitchFamily="2" charset="-122"/>
                </a:rPr>
                <a:t>诸侯割据</a:t>
              </a:r>
              <a:r>
                <a:rPr lang="zh-CN" altLang="en-US" sz="2800" b="1">
                  <a:solidFill>
                    <a:srgbClr val="FF0000"/>
                  </a:solidFill>
                  <a:latin typeface="华文新魏" panose="02010800040101010101" pitchFamily="2" charset="-122"/>
                  <a:ea typeface="华文新魏" panose="02010800040101010101" pitchFamily="2" charset="-122"/>
                </a:rPr>
                <a:t>混战</a:t>
              </a:r>
              <a:r>
                <a:rPr lang="zh-CN" altLang="en-US" sz="2800" b="1">
                  <a:solidFill>
                    <a:schemeClr val="bg1"/>
                  </a:solidFill>
                  <a:latin typeface="华文新魏" panose="02010800040101010101" pitchFamily="2" charset="-122"/>
                  <a:ea typeface="华文新魏" panose="02010800040101010101" pitchFamily="2" charset="-122"/>
                </a:rPr>
                <a:t>，各国</a:t>
              </a:r>
              <a:r>
                <a:rPr lang="zh-CN" altLang="en-US" sz="2800" b="1">
                  <a:solidFill>
                    <a:srgbClr val="FF0000"/>
                  </a:solidFill>
                  <a:latin typeface="华文新魏" panose="02010800040101010101" pitchFamily="2" charset="-122"/>
                  <a:ea typeface="华文新魏" panose="02010800040101010101" pitchFamily="2" charset="-122"/>
                </a:rPr>
                <a:t>纷争</a:t>
              </a:r>
              <a:r>
                <a:rPr lang="zh-CN" altLang="en-US" sz="2800" b="1">
                  <a:solidFill>
                    <a:schemeClr val="bg1"/>
                  </a:solidFill>
                  <a:latin typeface="华文新魏" panose="02010800040101010101" pitchFamily="2" charset="-122"/>
                  <a:ea typeface="华文新魏" panose="02010800040101010101" pitchFamily="2" charset="-122"/>
                </a:rPr>
                <a:t>不已</a:t>
              </a:r>
              <a:endParaRPr lang="zh-CN" altLang="en-US" sz="2800" b="1">
                <a:solidFill>
                  <a:schemeClr val="bg1"/>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grpSp>
      <p:cxnSp>
        <p:nvCxnSpPr>
          <p:cNvPr id="35" name="直接连接符 34"/>
          <p:cNvCxnSpPr/>
          <p:nvPr/>
        </p:nvCxnSpPr>
        <p:spPr>
          <a:xfrm>
            <a:off x="10795" y="1074198"/>
            <a:ext cx="9144000" cy="887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6" name="文本框 4"/>
          <p:cNvSpPr txBox="1"/>
          <p:nvPr/>
        </p:nvSpPr>
        <p:spPr>
          <a:xfrm>
            <a:off x="-16510" y="3719883"/>
            <a:ext cx="4483224" cy="583565"/>
          </a:xfrm>
          <a:prstGeom prst="rect">
            <a:avLst/>
          </a:prstGeom>
          <a:gradFill>
            <a:gsLst>
              <a:gs pos="0">
                <a:srgbClr val="FECF40"/>
              </a:gs>
              <a:gs pos="100000">
                <a:srgbClr val="846C21"/>
              </a:gs>
            </a:gsLst>
            <a:lin ang="5400000" scaled="0"/>
          </a:gradFill>
          <a:ln w="9525">
            <a:noFill/>
          </a:ln>
        </p:spPr>
        <p:txBody>
          <a:bodyPr wrap="square">
            <a:spAutoFit/>
          </a:bodyPr>
          <a:lstStyle>
            <a:defPPr>
              <a:defRPr lang="en-US"/>
            </a:defPPr>
            <a:lvl1pPr>
              <a:defRPr sz="3200" b="1">
                <a:ln w="10160">
                  <a:solidFill>
                    <a:schemeClr val="accent5"/>
                  </a:solidFill>
                  <a:prstDash val="solid"/>
                </a:ln>
                <a:solidFill>
                  <a:srgbClr val="FFFFFF"/>
                </a:solidFill>
                <a:effectLst>
                  <a:outerShdw blurRad="38100" dist="22860" dir="5400000" algn="tl" rotWithShape="0">
                    <a:srgbClr val="000000">
                      <a:alpha val="30000"/>
                    </a:srgbClr>
                  </a:outerShdw>
                </a:effectLst>
                <a:latin typeface="楷体" panose="02010609060101010101" pitchFamily="49" charset="-122"/>
                <a:ea typeface="楷体" panose="02010609060101010101" pitchFamily="49" charset="-122"/>
              </a:defRPr>
            </a:lvl1pPr>
          </a:lstStyle>
          <a:p>
            <a:r>
              <a:rPr lang="zh-CN" altLang="en-US" noProof="1"/>
              <a:t>这也是一个幸福的时代</a:t>
            </a:r>
          </a:p>
        </p:txBody>
      </p:sp>
      <p:pic>
        <p:nvPicPr>
          <p:cNvPr id="5" name="Picture 3" descr="C:\Users\Administrator\Desktop\6597631617098072333.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17145" y="4303395"/>
            <a:ext cx="3027045" cy="245300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descr="C:\Users\Administrator\Desktop\789584957648.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010535" y="4304030"/>
            <a:ext cx="2994660" cy="245681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8" name="组合 28"/>
          <p:cNvGrpSpPr/>
          <p:nvPr/>
        </p:nvGrpSpPr>
        <p:grpSpPr>
          <a:xfrm>
            <a:off x="1546824" y="4445798"/>
            <a:ext cx="6880920" cy="2377440"/>
            <a:chOff x="4275697" y="4176498"/>
            <a:chExt cx="6880971" cy="2377711"/>
          </a:xfrm>
        </p:grpSpPr>
        <p:grpSp>
          <p:nvGrpSpPr>
            <p:cNvPr id="9" name="Group 26"/>
            <p:cNvGrpSpPr/>
            <p:nvPr/>
          </p:nvGrpSpPr>
          <p:grpSpPr>
            <a:xfrm>
              <a:off x="4275697" y="4176498"/>
              <a:ext cx="6880971" cy="2363663"/>
              <a:chOff x="-1728126" y="0"/>
              <a:chExt cx="3881892" cy="2146228"/>
            </a:xfrm>
          </p:grpSpPr>
          <p:sp>
            <p:nvSpPr>
              <p:cNvPr id="11" name="直接连接符​​ 33"/>
              <p:cNvSpPr>
                <a:spLocks noChangeShapeType="1"/>
              </p:cNvSpPr>
              <p:nvPr/>
            </p:nvSpPr>
            <p:spPr bwMode="auto">
              <a:xfrm>
                <a:off x="583302" y="51772"/>
                <a:ext cx="1400720" cy="1"/>
              </a:xfrm>
              <a:prstGeom prst="line">
                <a:avLst/>
              </a:prstGeom>
              <a:noFill/>
              <a:ln w="6350">
                <a:solidFill>
                  <a:srgbClr val="A5A5A5"/>
                </a:solidFill>
                <a:prstDash val="sysDash"/>
                <a:round/>
              </a:ln>
              <a:extLst>
                <a:ext uri="{909E8E84-426E-40DD-AFC4-6F175D3DCCD1}">
                  <a14:hiddenFill xmlns:a14="http://schemas.microsoft.com/office/drawing/2010/main">
                    <a:noFill/>
                  </a14:hiddenFill>
                </a:ext>
              </a:extLst>
            </p:spPr>
            <p:txBody>
              <a:bodyPr/>
              <a:lstStyle/>
              <a:p>
                <a:endParaRPr lang="zh-CN" altLang="en-US"/>
              </a:p>
            </p:txBody>
          </p:sp>
          <p:sp>
            <p:nvSpPr>
              <p:cNvPr id="15" name="椭圆​​ 4"/>
              <p:cNvSpPr>
                <a:spLocks noChangeArrowheads="1"/>
              </p:cNvSpPr>
              <p:nvPr/>
            </p:nvSpPr>
            <p:spPr bwMode="auto">
              <a:xfrm>
                <a:off x="1232341" y="0"/>
                <a:ext cx="244560" cy="244560"/>
              </a:xfrm>
              <a:prstGeom prst="ellipse">
                <a:avLst/>
              </a:prstGeom>
              <a:solidFill>
                <a:srgbClr val="FFFFFF"/>
              </a:solidFill>
              <a:ln w="3175">
                <a:solidFill>
                  <a:srgbClr val="BFBFBF"/>
                </a:solidFill>
                <a:round/>
              </a:ln>
            </p:spPr>
            <p:txBody>
              <a:bodyPr anchor="ct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6" name="椭圆​​ 6"/>
              <p:cNvSpPr>
                <a:spLocks noChangeArrowheads="1"/>
              </p:cNvSpPr>
              <p:nvPr/>
            </p:nvSpPr>
            <p:spPr bwMode="auto">
              <a:xfrm>
                <a:off x="1283662" y="51772"/>
                <a:ext cx="141070" cy="141075"/>
              </a:xfrm>
              <a:prstGeom prst="ellipse">
                <a:avLst/>
              </a:prstGeom>
              <a:solidFill>
                <a:srgbClr val="D8D8D8"/>
              </a:solidFill>
              <a:ln w="3175">
                <a:solidFill>
                  <a:srgbClr val="BFBFBF"/>
                </a:solidFill>
                <a:round/>
              </a:ln>
            </p:spPr>
            <p:txBody>
              <a:bodyPr anchor="ct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 name="同侧圆角矩形 30"/>
              <p:cNvSpPr>
                <a:spLocks noChangeArrowheads="1"/>
              </p:cNvSpPr>
              <p:nvPr/>
            </p:nvSpPr>
            <p:spPr bwMode="auto">
              <a:xfrm rot="-304808">
                <a:off x="9994" y="1130780"/>
                <a:ext cx="2143772" cy="261959"/>
              </a:xfrm>
              <a:custGeom>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cxnLst>
                  <a:cxn ang="T12">
                    <a:pos x="T0" y="T1"/>
                  </a:cxn>
                  <a:cxn ang="T13">
                    <a:pos x="T2" y="T3"/>
                  </a:cxn>
                  <a:cxn ang="T14">
                    <a:pos x="T4" y="T5"/>
                  </a:cxn>
                  <a:cxn ang="T15">
                    <a:pos x="T6" y="T7"/>
                  </a:cxn>
                  <a:cxn ang="T16">
                    <a:pos x="T8" y="T9"/>
                  </a:cxn>
                  <a:cxn ang="T17">
                    <a:pos x="T10" y="T11"/>
                  </a:cxn>
                </a:cxnLst>
                <a:rect l="T18" t="T19" r="T20" b="T21"/>
                <a:pathLst>
                  <a:path w="21600" h="21600">
                    <a:moveTo>
                      <a:pt x="16200" y="10800"/>
                    </a:moveTo>
                    <a:cubicBezTo>
                      <a:pt x="16200" y="7817"/>
                      <a:pt x="13782" y="5400"/>
                      <a:pt x="10800" y="5400"/>
                    </a:cubicBezTo>
                    <a:cubicBezTo>
                      <a:pt x="7817" y="5400"/>
                      <a:pt x="5400" y="7817"/>
                      <a:pt x="5400" y="10800"/>
                    </a:cubicBezTo>
                    <a:lnTo>
                      <a:pt x="0" y="10800"/>
                    </a:lnTo>
                    <a:cubicBezTo>
                      <a:pt x="0" y="4835"/>
                      <a:pt x="4835" y="0"/>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8" name="圆角矩形​​ 3"/>
              <p:cNvSpPr>
                <a:spLocks noChangeArrowheads="1"/>
              </p:cNvSpPr>
              <p:nvPr/>
            </p:nvSpPr>
            <p:spPr bwMode="auto">
              <a:xfrm rot="21283522">
                <a:off x="-1728126" y="1322528"/>
                <a:ext cx="2125946" cy="823700"/>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lvl1pPr marL="342900" indent="-342900"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760000"/>
                    </a:solidFill>
                    <a:latin typeface="华文新魏" panose="02010800040101010101" pitchFamily="2" charset="-122"/>
                    <a:ea typeface="华文新魏" panose="02010800040101010101" pitchFamily="2" charset="-122"/>
                    <a:sym typeface="Calibri" panose="020f0502020204030204" pitchFamily="34" charset="0"/>
                  </a:rPr>
                  <a:t>        </a:t>
                </a:r>
                <a:endParaRPr lang="en-US" altLang="zh-CN" sz="2400">
                  <a:solidFill>
                    <a:srgbClr val="760000"/>
                  </a:solidFill>
                  <a:latin typeface="华文新魏" panose="02010800040101010101" pitchFamily="2" charset="-122"/>
                  <a:ea typeface="华文新魏" panose="02010800040101010101" pitchFamily="2" charset="-122"/>
                  <a:sym typeface="Calibri" panose="020f0502020204030204" pitchFamily="34" charset="0"/>
                </a:endParaRPr>
              </a:p>
            </p:txBody>
          </p:sp>
          <p:sp>
            <p:nvSpPr>
              <p:cNvPr id="7" name="椭圆​​ 8"/>
              <p:cNvSpPr>
                <a:spLocks noChangeArrowheads="1"/>
              </p:cNvSpPr>
              <p:nvPr/>
            </p:nvSpPr>
            <p:spPr bwMode="auto">
              <a:xfrm rot="-316478">
                <a:off x="310917" y="878978"/>
                <a:ext cx="89569" cy="89573"/>
              </a:xfrm>
              <a:prstGeom prst="ellipse">
                <a:avLst/>
              </a:prstGeom>
              <a:solidFill>
                <a:srgbClr val="FFFFFF"/>
              </a:solidFill>
              <a:ln w="3175">
                <a:solidFill>
                  <a:srgbClr val="BFBFBF"/>
                </a:solidFill>
                <a:round/>
              </a:ln>
            </p:spPr>
            <p:txBody>
              <a:bodyPr anchor="ct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34" name="椭圆​​ 9"/>
              <p:cNvSpPr>
                <a:spLocks noChangeArrowheads="1"/>
              </p:cNvSpPr>
              <p:nvPr/>
            </p:nvSpPr>
            <p:spPr bwMode="auto">
              <a:xfrm rot="-316478">
                <a:off x="1772360" y="744052"/>
                <a:ext cx="89569" cy="89573"/>
              </a:xfrm>
              <a:prstGeom prst="ellipse">
                <a:avLst/>
              </a:prstGeom>
              <a:solidFill>
                <a:srgbClr val="FFFFFF"/>
              </a:solidFill>
              <a:ln w="3175">
                <a:solidFill>
                  <a:srgbClr val="BFBFBF"/>
                </a:solidFill>
                <a:round/>
              </a:ln>
            </p:spPr>
            <p:txBody>
              <a:bodyPr anchor="ct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36" name="矩形 35"/>
            <p:cNvSpPr/>
            <p:nvPr/>
          </p:nvSpPr>
          <p:spPr>
            <a:xfrm rot="21292488">
              <a:off x="4470703" y="5600965"/>
              <a:ext cx="3568727" cy="953244"/>
            </a:xfrm>
            <a:prstGeom prst="rect">
              <a:avLst/>
            </a:prstGeom>
          </p:spPr>
          <p:txBody>
            <a:bodyPr>
              <a:spAutoFit/>
            </a:bodyPr>
            <a:lstStyle>
              <a:lvl1pPr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eaLnBrk="1" hangingPunct="1"/>
              <a:r>
                <a:rPr lang="zh-CN" altLang="en-US" sz="2800" b="1">
                  <a:solidFill>
                    <a:srgbClr val="C00000"/>
                  </a:solidFill>
                  <a:latin typeface="华文新魏" panose="02010800040101010101" pitchFamily="2" charset="-122"/>
                  <a:ea typeface="华文新魏" panose="02010800040101010101" pitchFamily="2" charset="-122"/>
                </a:rPr>
                <a:t>铁犁牛耕</a:t>
              </a:r>
              <a:r>
                <a:rPr lang="zh-CN" altLang="en-US" sz="2800" b="1">
                  <a:solidFill>
                    <a:schemeClr val="bg1"/>
                  </a:solidFill>
                  <a:latin typeface="华文新魏" panose="02010800040101010101" pitchFamily="2" charset="-122"/>
                  <a:ea typeface="华文新魏" panose="02010800040101010101" pitchFamily="2" charset="-122"/>
                </a:rPr>
                <a:t>出现并推广，小农经济发展</a:t>
              </a:r>
              <a:endParaRPr lang="zh-CN" altLang="en-US" sz="2800" b="1">
                <a:solidFill>
                  <a:srgbClr val="0070C0"/>
                </a:solidFill>
                <a:effectLst>
                  <a:outerShdw blurRad="38100" dist="38100" dir="2700000" algn="tl">
                    <a:srgbClr val="C0C0C0"/>
                  </a:outerShdw>
                </a:effectLst>
                <a:latin typeface="华文新魏" panose="02010800040101010101" pitchFamily="2" charset="-122"/>
                <a:ea typeface="华文新魏" panose="02010800040101010101" pitchFamily="2" charset="-122"/>
              </a:endParaRPr>
            </a:p>
          </p:txBody>
        </p:sp>
      </p:grpSp>
      <p:pic>
        <p:nvPicPr>
          <p:cNvPr id="37" name="Picture 2" descr="http://attach.foyuan.net/portal/201012/26/13/2010122613042624392.jpg"/>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24880" y="4182745"/>
            <a:ext cx="3099435" cy="25781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8" name="圆角矩形​​ 3"/>
          <p:cNvSpPr>
            <a:spLocks noChangeArrowheads="1"/>
          </p:cNvSpPr>
          <p:nvPr/>
        </p:nvSpPr>
        <p:spPr bwMode="auto">
          <a:xfrm rot="21283522">
            <a:off x="6059805" y="5887720"/>
            <a:ext cx="3068320" cy="906780"/>
          </a:xfrm>
          <a:prstGeom prst="roundRect">
            <a:avLst>
              <a:gd name="adj" fmla="val 0"/>
            </a:avLst>
          </a:prstGeom>
          <a:solidFill>
            <a:schemeClr val="bg2">
              <a:lumMod val="25000"/>
            </a:schemeClr>
          </a:solidFill>
          <a:ln w="19050">
            <a:solidFill>
              <a:srgbClr val="D8D8D8"/>
            </a:solidFill>
            <a:round/>
          </a:ln>
          <a:scene3d>
            <a:camera prst="orthographicFront"/>
            <a:lightRig rig="threePt" dir="t"/>
          </a:scene3d>
          <a:sp3d>
            <a:bevelT/>
          </a:sp3d>
        </p:spPr>
        <p:txBody>
          <a:bodyPr anchor="ctr"/>
          <a:lstStyle>
            <a:lvl1pPr marL="342900" indent="-342900" eaLnBrk="0" hangingPunct="0">
              <a:defRPr sz="2100">
                <a:solidFill>
                  <a:schemeClr val="tx1"/>
                </a:solidFill>
                <a:latin typeface="Calibri" panose="020f0502020204030204" pitchFamily="34" charset="0"/>
                <a:ea typeface="宋体" panose="02010600030101010101" pitchFamily="2" charset="-122"/>
              </a:defRPr>
            </a:lvl1pPr>
            <a:lvl2pPr marL="742950" indent="-285750" eaLnBrk="0" hangingPunct="0">
              <a:defRPr sz="2100">
                <a:solidFill>
                  <a:schemeClr val="tx1"/>
                </a:solidFill>
                <a:latin typeface="Calibri" panose="020f0502020204030204" pitchFamily="34" charset="0"/>
                <a:ea typeface="宋体" panose="02010600030101010101" pitchFamily="2" charset="-122"/>
              </a:defRPr>
            </a:lvl2pPr>
            <a:lvl3pPr marL="1143000" indent="-228600" eaLnBrk="0" hangingPunct="0">
              <a:defRPr sz="2100">
                <a:solidFill>
                  <a:schemeClr val="tx1"/>
                </a:solidFill>
                <a:latin typeface="Calibri" panose="020f0502020204030204" pitchFamily="34" charset="0"/>
                <a:ea typeface="宋体" panose="02010600030101010101" pitchFamily="2" charset="-122"/>
              </a:defRPr>
            </a:lvl3pPr>
            <a:lvl4pPr marL="1600200" indent="-228600" eaLnBrk="0" hangingPunct="0">
              <a:defRPr sz="2100">
                <a:solidFill>
                  <a:schemeClr val="tx1"/>
                </a:solidFill>
                <a:latin typeface="Calibri" panose="020f0502020204030204" pitchFamily="34" charset="0"/>
                <a:ea typeface="宋体" panose="02010600030101010101" pitchFamily="2" charset="-122"/>
              </a:defRPr>
            </a:lvl4pPr>
            <a:lvl5pPr marL="2057400" indent="-228600" eaLnBrk="0" hangingPunct="0">
              <a:defRPr sz="2100">
                <a:solidFill>
                  <a:schemeClr val="tx1"/>
                </a:solidFill>
                <a:latin typeface="Calibri" panose="020f0502020204030204" pitchFamily="34" charset="0"/>
                <a:ea typeface="宋体" panose="02010600030101010101" pitchFamily="2" charset="-122"/>
              </a:defRPr>
            </a:lvl5pPr>
            <a:lvl6pPr marL="25146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6pPr>
            <a:lvl7pPr marL="29718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7pPr>
            <a:lvl8pPr marL="34290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8pPr>
            <a:lvl9pPr marL="3886200" indent="-228600" defTabSz="1069975" eaLnBrk="0" fontAlgn="base" hangingPunct="0">
              <a:spcBef>
                <a:spcPct val="0"/>
              </a:spcBef>
              <a:spcAft>
                <a:spcPct val="0"/>
              </a:spcAft>
              <a:defRPr sz="2100">
                <a:solidFill>
                  <a:schemeClr val="tx1"/>
                </a:solidFill>
                <a:latin typeface="Calibri" panose="020f0502020204030204" pitchFamily="34" charset="0"/>
                <a:ea typeface="宋体" panose="02010600030101010101" pitchFamily="2" charset="-122"/>
              </a:defRPr>
            </a:lvl9pPr>
          </a:lstStyle>
          <a:p>
            <a:pPr algn="ctr" eaLnBrk="1" hangingPunct="1"/>
            <a:r>
              <a:rPr lang="zh-CN" altLang="zh-CN" sz="3200">
                <a:solidFill>
                  <a:schemeClr val="bg1"/>
                </a:solidFill>
                <a:latin typeface="华文新魏" panose="02010800040101010101" pitchFamily="2" charset="-122"/>
                <a:ea typeface="华文新魏" panose="02010800040101010101" pitchFamily="2" charset="-122"/>
                <a:sym typeface="Calibri" panose="020f0502020204030204" pitchFamily="34" charset="0"/>
              </a:rPr>
              <a:t>礼贤下</a:t>
            </a:r>
            <a:r>
              <a:rPr lang="zh-CN" altLang="zh-CN" sz="3200" b="1">
                <a:solidFill>
                  <a:srgbClr val="760000"/>
                </a:solidFill>
                <a:latin typeface="华文新魏" panose="02010800040101010101" pitchFamily="2" charset="-122"/>
                <a:ea typeface="华文新魏" panose="02010800040101010101" pitchFamily="2" charset="-122"/>
                <a:sym typeface="Calibri" panose="020f0502020204030204" pitchFamily="34" charset="0"/>
              </a:rPr>
              <a:t>士</a:t>
            </a:r>
          </a:p>
        </p:txBody>
      </p:sp>
      <p:sp>
        <p:nvSpPr>
          <p:cNvPr id="39" name="标题 1"/>
          <p:cNvSpPr>
            <a:spLocks noGrp="1"/>
          </p:cNvSpPr>
          <p:nvPr/>
        </p:nvSpPr>
        <p:spPr>
          <a:xfrm rot="21060000">
            <a:off x="3803650" y="6059170"/>
            <a:ext cx="2975610" cy="448945"/>
          </a:xfrm>
          <a:prstGeom prst="rect">
            <a:avLst/>
          </a:prstGeom>
          <a:noFill/>
          <a:ln w="9525">
            <a:noFill/>
          </a:ln>
        </p:spPr>
        <p:txBody>
          <a:bodyPr anchor="ctr"/>
          <a:lstStyle>
            <a:lvl1pPr marL="0" lvl="0" indent="0" algn="l" defTabSz="914400" eaLnBrk="1" fontAlgn="base" latinLnBrk="0" hangingPunct="1">
              <a:lnSpc>
                <a:spcPct val="100000"/>
              </a:lnSpc>
              <a:spcBef>
                <a:spcPct val="0"/>
              </a:spcBef>
              <a:spcAft>
                <a:spcPct val="0"/>
              </a:spcAft>
              <a:buNone/>
              <a:defRPr sz="3000" b="0" i="0" u="none" kern="1200" baseline="0">
                <a:solidFill>
                  <a:schemeClr val="tx1"/>
                </a:solidFill>
                <a:latin typeface="+mj-lt"/>
                <a:ea typeface="+mj-ea"/>
                <a:cs typeface="+mj-cs"/>
              </a:defRPr>
            </a:lvl1pPr>
          </a:lstStyle>
          <a:p>
            <a:r>
              <a:rPr lang="zh-CN" altLang="en-US" sz="2800" b="1">
                <a:solidFill>
                  <a:srgbClr val="0070C0"/>
                </a:solidFill>
              </a:rPr>
              <a:t>（根本）</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1" nodeType="clickEffect">
                                  <p:stCondLst>
                                    <p:cond delay="0"/>
                                  </p:stCondLst>
                                  <p:childTnLst>
                                    <p:set>
                                      <p:cBhvr>
                                        <p:cTn id="21" dur="1" fill="hold">
                                          <p:stCondLst>
                                            <p:cond delay="0"/>
                                          </p:stCondLst>
                                        </p:cTn>
                                        <p:tgtEl>
                                          <p:spTgt spid="3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1" build="allAtOnce"/>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381115" y="-27305"/>
            <a:ext cx="2568575" cy="6510020"/>
          </a:xfrm>
        </p:spPr>
        <p:txBody>
          <a:bodyPr/>
          <a:lstStyle/>
          <a:p>
            <a:r>
              <a:rPr lang="zh-CN" altLang="en-US" b="1">
                <a:sym typeface="+mn-ea"/>
              </a:rPr>
              <a:t>                                 </a:t>
            </a:r>
            <a:r>
              <a:rPr lang="zh-CN" altLang="en-US" sz="3200" b="1">
                <a:solidFill>
                  <a:srgbClr val="FF0000"/>
                </a:solidFill>
                <a:sym typeface="+mn-ea"/>
              </a:rPr>
              <a:t>匡乱世</a:t>
            </a:r>
            <a:r>
              <a:rPr lang="zh-CN" altLang="en-US" sz="3200" b="1">
                <a:sym typeface="+mn-ea"/>
              </a:rPr>
              <a:t>           </a:t>
            </a:r>
            <a:br>
              <a:rPr lang="zh-CN" altLang="en-US" sz="3200" b="1"/>
            </a:br>
            <a:r>
              <a:rPr lang="zh-CN" altLang="en-US" sz="3200" b="1">
                <a:sym typeface="+mn-ea"/>
              </a:rPr>
              <a:t>                                                      </a:t>
            </a:r>
            <a:r>
              <a:rPr lang="zh-CN" altLang="en-US" sz="2800" b="1">
                <a:sym typeface="+mn-ea"/>
              </a:rPr>
              <a:t>（统一天下）</a:t>
            </a:r>
            <a:br>
              <a:rPr lang="zh-CN" altLang="en-US" sz="3200" b="1"/>
            </a:br>
            <a:r>
              <a:rPr lang="zh-CN" altLang="en-US" sz="3200" b="1">
                <a:sym typeface="+mn-ea"/>
              </a:rPr>
              <a:t>                          </a:t>
            </a:r>
            <a:r>
              <a:rPr lang="zh-CN" altLang="en-US" sz="3200" b="1">
                <a:solidFill>
                  <a:srgbClr val="FF0000"/>
                </a:solidFill>
                <a:sym typeface="+mn-ea"/>
              </a:rPr>
              <a:t>安国家 </a:t>
            </a:r>
            <a:r>
              <a:rPr lang="zh-CN" altLang="en-US" sz="3200" b="1">
                <a:sym typeface="+mn-ea"/>
              </a:rPr>
              <a:t>         </a:t>
            </a:r>
            <a:br>
              <a:rPr lang="zh-CN" altLang="en-US" sz="3200" b="1"/>
            </a:br>
            <a:r>
              <a:rPr lang="zh-CN" altLang="en-US" sz="3200" b="1">
                <a:sym typeface="+mn-ea"/>
              </a:rPr>
              <a:t>                                                      </a:t>
            </a:r>
            <a:r>
              <a:rPr lang="zh-CN" altLang="en-US" sz="2800" b="1">
                <a:sym typeface="+mn-ea"/>
              </a:rPr>
              <a:t>（治理国家）</a:t>
            </a:r>
            <a:br>
              <a:rPr lang="zh-CN" altLang="en-US" sz="3200" b="1"/>
            </a:br>
            <a:r>
              <a:rPr lang="zh-CN" altLang="en-US" sz="3200" b="1">
                <a:sym typeface="+mn-ea"/>
              </a:rPr>
              <a:t>                                                </a:t>
            </a:r>
            <a:r>
              <a:rPr lang="zh-CN" altLang="en-US" sz="3200" b="1">
                <a:solidFill>
                  <a:srgbClr val="FF0000"/>
                </a:solidFill>
                <a:sym typeface="+mn-ea"/>
              </a:rPr>
              <a:t>抚百姓</a:t>
            </a:r>
            <a:r>
              <a:rPr lang="zh-CN" altLang="en-US" sz="3200" b="1">
                <a:sym typeface="+mn-ea"/>
              </a:rPr>
              <a:t>  </a:t>
            </a:r>
            <a:br>
              <a:rPr lang="zh-CN" altLang="en-US" sz="3200" b="1"/>
            </a:br>
            <a:r>
              <a:rPr lang="zh-CN" altLang="en-US" sz="3200" b="1">
                <a:sym typeface="+mn-ea"/>
              </a:rPr>
              <a:t>                                                      </a:t>
            </a:r>
            <a:r>
              <a:rPr lang="zh-CN" altLang="en-US" sz="2800" b="1">
                <a:sym typeface="+mn-ea"/>
              </a:rPr>
              <a:t>（教化民众）</a:t>
            </a:r>
            <a:br>
              <a:rPr lang="zh-CN" altLang="en-US" sz="2400" b="1"/>
            </a:br>
            <a:br>
              <a:rPr lang="zh-CN" altLang="en-US" sz="2400" b="1"/>
            </a:br>
            <a:endParaRPr lang="zh-CN" altLang="en-US" sz="2400">
              <a:latin typeface="宋体" panose="02010600030101010101" pitchFamily="2" charset="-122"/>
              <a:ea typeface="宋体" panose="02010600030101010101" pitchFamily="2" charset="-122"/>
            </a:endParaRPr>
          </a:p>
        </p:txBody>
      </p:sp>
      <p:sp>
        <p:nvSpPr>
          <p:cNvPr id="3" name="内容占位符 2"/>
          <p:cNvSpPr>
            <a:spLocks noGrp="1"/>
          </p:cNvSpPr>
          <p:nvPr>
            <p:ph idx="1"/>
          </p:nvPr>
        </p:nvSpPr>
        <p:spPr>
          <a:xfrm>
            <a:off x="229870" y="399415"/>
            <a:ext cx="5619115" cy="9005570"/>
          </a:xfrm>
        </p:spPr>
        <p:txBody>
          <a:bodyPr/>
          <a:lstStyle/>
          <a:p>
            <a:r>
              <a:rPr lang="zh-CN" altLang="en-US" sz="3200" b="1"/>
              <a:t>大动荡                                            </a:t>
            </a:r>
          </a:p>
          <a:p>
            <a:endParaRPr lang="zh-CN" altLang="en-US" sz="3200" b="1"/>
          </a:p>
          <a:p>
            <a:pPr marL="0" indent="0">
              <a:buNone/>
            </a:pPr>
            <a:endParaRPr lang="zh-CN" altLang="en-US" sz="3200" b="1"/>
          </a:p>
          <a:p>
            <a:pPr marL="0" indent="0">
              <a:buNone/>
            </a:pPr>
            <a:r>
              <a:rPr lang="zh-CN" altLang="en-US" sz="3200" b="1"/>
              <a:t>   大变革            面临的问题：       </a:t>
            </a:r>
            <a:r>
              <a:rPr lang="zh-CN" altLang="en-US" sz="3200" b="1">
                <a:solidFill>
                  <a:srgbClr val="FF0000"/>
                </a:solidFill>
              </a:rPr>
              <a:t> </a:t>
            </a:r>
            <a:endParaRPr lang="zh-CN" altLang="en-US" sz="3200" b="1"/>
          </a:p>
          <a:p>
            <a:endParaRPr lang="zh-CN" altLang="en-US" sz="3200" b="1"/>
          </a:p>
          <a:p>
            <a:endParaRPr lang="zh-CN" altLang="en-US" sz="3200" b="1"/>
          </a:p>
          <a:p>
            <a:r>
              <a:rPr lang="zh-CN" altLang="en-US" sz="3200" b="1"/>
              <a:t>大混乱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indefinite"/>
                            </p:stCondLst>
                          </p:cTn>
                        </p:par>
                        <p:par>
                          <p:cTn id="13" fill="hold" nodeType="after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22580" y="207010"/>
            <a:ext cx="8207375" cy="863600"/>
          </a:xfrm>
        </p:spPr>
        <p:txBody>
          <a:bodyPr/>
          <a:lstStyle/>
          <a:p>
            <a:r>
              <a:rPr lang="zh-CN" altLang="en-US">
                <a:ln>
                  <a:solidFill>
                    <a:sysClr val="windowText" lastClr="000000"/>
                  </a:solidFill>
                </a:ln>
              </a:rPr>
              <a:t>二、众星璀璨寻真知   </a:t>
            </a:r>
            <a:br>
              <a:rPr lang="zh-CN" altLang="en-US">
                <a:ln>
                  <a:solidFill>
                    <a:sysClr val="windowText" lastClr="000000"/>
                  </a:solidFill>
                </a:ln>
              </a:rPr>
            </a:br>
            <a:r>
              <a:rPr lang="en-US" altLang="zh-CN">
                <a:ln>
                  <a:solidFill>
                    <a:sysClr val="windowText" lastClr="000000"/>
                  </a:solidFill>
                </a:ln>
              </a:rPr>
              <a:t>1</a:t>
            </a:r>
            <a:r>
              <a:rPr lang="zh-CN" altLang="en-US">
                <a:ln>
                  <a:solidFill>
                    <a:sysClr val="windowText" lastClr="000000"/>
                  </a:solidFill>
                </a:ln>
              </a:rPr>
              <a:t>、高山仰止</a:t>
            </a:r>
            <a:r>
              <a:rPr lang="en-US" altLang="zh-CN">
                <a:ln>
                  <a:solidFill>
                    <a:sysClr val="windowText" lastClr="000000"/>
                  </a:solidFill>
                </a:ln>
              </a:rPr>
              <a:t>——</a:t>
            </a:r>
            <a:r>
              <a:rPr lang="zh-CN" altLang="en-US">
                <a:ln>
                  <a:solidFill>
                    <a:sysClr val="windowText" lastClr="000000"/>
                  </a:solidFill>
                </a:ln>
              </a:rPr>
              <a:t>思辨碰撞之光 </a:t>
            </a:r>
            <a:endParaRPr lang="zh-CN" altLang="en-US">
              <a:ln>
                <a:solidFill>
                  <a:sysClr val="windowText" lastClr="000000"/>
                </a:solidFill>
              </a:ln>
            </a:endParaRPr>
          </a:p>
        </p:txBody>
      </p:sp>
      <p:sp>
        <p:nvSpPr>
          <p:cNvPr id="3" name="内容占位符 2"/>
          <p:cNvSpPr/>
          <p:nvPr>
            <p:ph idx="1"/>
          </p:nvPr>
        </p:nvSpPr>
        <p:spPr/>
        <p:txBody>
          <a:bodyPr/>
          <a:lstStyle/>
          <a:p>
            <a:endParaRPr lang="zh-CN" altLang="en-US"/>
          </a:p>
          <a:p>
            <a:endParaRPr lang="zh-CN" altLang="en-US"/>
          </a:p>
          <a:p>
            <a:r>
              <a:rPr lang="zh-CN" altLang="en-US" sz="3200"/>
              <a:t>预习检测：请同学们结合书上第</a:t>
            </a:r>
            <a:r>
              <a:rPr lang="en-US" altLang="zh-CN" sz="3200"/>
              <a:t>1</a:t>
            </a:r>
            <a:r>
              <a:rPr lang="zh-CN" altLang="en-US" sz="3200"/>
              <a:t>、</a:t>
            </a:r>
            <a:r>
              <a:rPr lang="en-US" altLang="zh-CN" sz="3200"/>
              <a:t>3</a:t>
            </a:r>
            <a:r>
              <a:rPr lang="zh-CN" altLang="en-US" sz="3200"/>
              <a:t>段话，在草稿本上填写出以下表格。（时间</a:t>
            </a:r>
            <a:r>
              <a:rPr lang="en-US" altLang="zh-CN" sz="3200"/>
              <a:t>1</a:t>
            </a:r>
            <a:r>
              <a:rPr lang="zh-CN" altLang="en-US" sz="3200"/>
              <a:t>分钟）</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graphicFrame>
        <p:nvGraphicFramePr>
          <p:cNvPr id="4" name="内容占位符 3"/>
          <p:cNvGraphicFramePr>
            <a:graphicFrameLocks noGrp="1"/>
          </p:cNvGraphicFramePr>
          <p:nvPr>
            <p:ph idx="1"/>
          </p:nvPr>
        </p:nvGraphicFramePr>
        <p:xfrm>
          <a:off x="575310" y="869315"/>
          <a:ext cx="8101965" cy="4754880"/>
        </p:xfrm>
        <a:graphic>
          <a:graphicData uri="http://schemas.openxmlformats.org/drawingml/2006/table">
            <a:tbl>
              <a:tblPr firstRow="1" bandRow="1">
                <a:tableStyleId>{5C22544A-7EE6-4342-B048-85BDC9FD1C3A}</a:tableStyleId>
              </a:tblPr>
              <a:tblGrid>
                <a:gridCol w="2700655"/>
                <a:gridCol w="2700655"/>
                <a:gridCol w="2700655"/>
              </a:tblGrid>
              <a:tr h="781685">
                <a:tc gridSpan="3">
                  <a:txBody>
                    <a:bodyPr vert="horz" wrap="square"/>
                    <a:lstStyle/>
                    <a:p>
                      <a:pPr>
                        <a:buNone/>
                      </a:pPr>
                      <a:r>
                        <a:rPr lang="en-US" altLang="zh-CN" sz="3000" b="0" i="0">
                          <a:solidFill>
                            <a:schemeClr val="tx1"/>
                          </a:solidFill>
                          <a:latin typeface="+mj-lt"/>
                          <a:ea typeface="+mj-ea"/>
                          <a:cs typeface="+mj-cs"/>
                        </a:rPr>
                        <a:t>                </a:t>
                      </a:r>
                      <a:r>
                        <a:rPr lang="zh-CN" altLang="zh-CN" sz="4400" b="1" i="0">
                          <a:solidFill>
                            <a:schemeClr val="tx1"/>
                          </a:solidFill>
                          <a:latin typeface="宋体" panose="02010600030101010101" pitchFamily="2" charset="-122"/>
                          <a:ea typeface="宋体" panose="02010600030101010101" pitchFamily="2" charset="-122"/>
                          <a:cs typeface="宋体" panose="02010600030101010101" pitchFamily="2" charset="-122"/>
                        </a:rPr>
                        <a:t>名   人   名   片</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hMerge="1">
                  <a:txBody>
                    <a:bodyPr vert="horz" wrap="square"/>
                    <a:lstStyle/>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hMerge="1">
                  <a:txBody>
                    <a:bodyPr vert="horz" wrap="square"/>
                    <a:lstStyle/>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r h="787400">
                <a:tc>
                  <a:txBody>
                    <a:bodyPr vert="horz" wrap="square"/>
                    <a:lstStyle/>
                    <a:p>
                      <a:pPr algn="l">
                        <a:buNone/>
                      </a:pPr>
                      <a:r>
                        <a:rPr lang="zh-CN" altLang="zh-CN" sz="3000" i="0">
                          <a:solidFill>
                            <a:schemeClr val="tx1"/>
                          </a:solidFill>
                          <a:latin typeface="+mj-lt"/>
                          <a:ea typeface="+mj-ea"/>
                          <a:cs typeface="+mj-cs"/>
                        </a:rPr>
                        <a:t>类别       诸子</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lnTlToBr w="12700">
                      <a:solidFill>
                        <a:schemeClr val="tx1"/>
                      </a:solidFill>
                      <a:prstDash val="solid"/>
                    </a:lnTlToBr>
                  </a:tcPr>
                </a:tc>
                <a:tc>
                  <a:txBody>
                    <a:bodyPr vert="horz" wrap="square"/>
                    <a:lstStyle/>
                    <a:p>
                      <a:pPr algn="l">
                        <a:buNone/>
                      </a:pPr>
                      <a:r>
                        <a:rPr lang="en-US" altLang="zh-CN" sz="3000" i="0">
                          <a:solidFill>
                            <a:schemeClr val="tx1"/>
                          </a:solidFill>
                          <a:latin typeface="+mj-lt"/>
                          <a:ea typeface="+mj-ea"/>
                          <a:cs typeface="+mj-cs"/>
                        </a:rPr>
                        <a:t>        </a:t>
                      </a:r>
                      <a:r>
                        <a:rPr lang="zh-CN" altLang="zh-CN" sz="3000" i="0">
                          <a:solidFill>
                            <a:schemeClr val="tx1"/>
                          </a:solidFill>
                          <a:latin typeface="+mj-lt"/>
                          <a:ea typeface="+mj-ea"/>
                          <a:cs typeface="+mj-cs"/>
                        </a:rPr>
                        <a:t>老子</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r>
                        <a:rPr lang="en-US" altLang="zh-CN" sz="3000" i="0">
                          <a:solidFill>
                            <a:schemeClr val="tx1"/>
                          </a:solidFill>
                          <a:latin typeface="+mj-lt"/>
                          <a:ea typeface="+mj-ea"/>
                          <a:cs typeface="+mj-cs"/>
                        </a:rPr>
                        <a:t>        </a:t>
                      </a:r>
                      <a:r>
                        <a:rPr lang="zh-CN" altLang="zh-CN" sz="3000" i="0">
                          <a:solidFill>
                            <a:schemeClr val="tx1"/>
                          </a:solidFill>
                          <a:latin typeface="+mj-lt"/>
                          <a:ea typeface="+mj-ea"/>
                          <a:cs typeface="+mj-cs"/>
                        </a:rPr>
                        <a:t>孔子</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r h="752475">
                <a:tc>
                  <a:txBody>
                    <a:bodyPr vert="horz" wrap="square"/>
                    <a:lstStyle/>
                    <a:p>
                      <a:pPr algn="l">
                        <a:buNone/>
                      </a:pPr>
                      <a:r>
                        <a:rPr lang="zh-CN" altLang="zh-CN" sz="3000" i="0">
                          <a:solidFill>
                            <a:schemeClr val="tx1"/>
                          </a:solidFill>
                          <a:latin typeface="+mj-lt"/>
                          <a:ea typeface="+mj-ea"/>
                          <a:cs typeface="+mj-cs"/>
                        </a:rPr>
                        <a:t>姓名</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r h="811530">
                <a:tc>
                  <a:txBody>
                    <a:bodyPr vert="horz" wrap="square"/>
                    <a:lstStyle/>
                    <a:p>
                      <a:pPr algn="l">
                        <a:buNone/>
                      </a:pPr>
                      <a:r>
                        <a:rPr lang="zh-CN" altLang="zh-CN" sz="3000" i="0">
                          <a:solidFill>
                            <a:schemeClr val="tx1"/>
                          </a:solidFill>
                          <a:latin typeface="+mj-lt"/>
                          <a:ea typeface="+mj-ea"/>
                          <a:cs typeface="+mj-cs"/>
                        </a:rPr>
                        <a:t>生活的时间</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r h="811530">
                <a:tc>
                  <a:txBody>
                    <a:bodyPr vert="horz" wrap="square"/>
                    <a:lstStyle/>
                    <a:p>
                      <a:pPr algn="l">
                        <a:buNone/>
                      </a:pPr>
                      <a:r>
                        <a:rPr lang="zh-CN" altLang="zh-CN" sz="3000" i="0">
                          <a:solidFill>
                            <a:schemeClr val="tx1"/>
                          </a:solidFill>
                          <a:latin typeface="+mj-lt"/>
                          <a:ea typeface="+mj-ea"/>
                          <a:cs typeface="+mj-cs"/>
                        </a:rPr>
                        <a:t>出生地</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r h="810260">
                <a:tc>
                  <a:txBody>
                    <a:bodyPr vert="horz" wrap="square"/>
                    <a:lstStyle/>
                    <a:p>
                      <a:pPr algn="l">
                        <a:buNone/>
                      </a:pPr>
                      <a:r>
                        <a:rPr lang="zh-CN" altLang="zh-CN" sz="3000" i="0">
                          <a:solidFill>
                            <a:schemeClr val="tx1"/>
                          </a:solidFill>
                          <a:latin typeface="+mj-lt"/>
                          <a:ea typeface="+mj-ea"/>
                          <a:cs typeface="+mj-cs"/>
                        </a:rPr>
                        <a:t>创立的学派</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c>
                  <a:txBody>
                    <a:bodyPr vert="horz" wrap="square"/>
                    <a:lstStyle/>
                    <a:p>
                      <a:pPr algn="l">
                        <a:buNone/>
                      </a:pPr>
                      <a:endParaRPr lang="zh-CN" altLang="zh-CN" sz="3000" i="0">
                        <a:solidFill>
                          <a:schemeClr val="tx1"/>
                        </a:solidFill>
                        <a:latin typeface="+mj-lt"/>
                        <a:ea typeface="+mj-ea"/>
                        <a:cs typeface="+mj-cs"/>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67603" name="Picture 19" descr="25b5efc28a5a28f2b258de75ab9a5820"/>
          <p:cNvPicPr>
            <a:picLocks noChangeAspect="1"/>
          </p:cNvPicPr>
          <p:nvPr/>
        </p:nvPicPr>
        <p:blipFill>
          <a:blip r:embed="rId2"/>
          <a:stretch>
            <a:fillRect/>
          </a:stretch>
        </p:blipFill>
        <p:spPr>
          <a:xfrm>
            <a:off x="-9843989" y="5565948"/>
            <a:ext cx="8691513" cy="4749806"/>
          </a:xfrm>
          <a:prstGeom prst="rect">
            <a:avLst/>
          </a:prstGeom>
          <a:noFill/>
          <a:ln w="9525">
            <a:noFill/>
          </a:ln>
        </p:spPr>
      </p:pic>
      <p:pic>
        <p:nvPicPr>
          <p:cNvPr id="2" name="图片 1"/>
          <p:cNvPicPr>
            <a:picLocks noChangeAspect="1"/>
          </p:cNvPicPr>
          <p:nvPr/>
        </p:nvPicPr>
        <p:blipFill>
          <a:blip r:embed="rId3"/>
          <a:stretch>
            <a:fillRect/>
          </a:stretch>
        </p:blipFill>
        <p:spPr>
          <a:xfrm>
            <a:off x="1382395" y="3810"/>
            <a:ext cx="6379845" cy="5955665"/>
          </a:xfrm>
          <a:prstGeom prst="rect">
            <a:avLst/>
          </a:prstGeom>
        </p:spPr>
      </p:pic>
      <p:sp>
        <p:nvSpPr>
          <p:cNvPr id="3" name="文本框 2"/>
          <p:cNvSpPr txBox="1"/>
          <p:nvPr/>
        </p:nvSpPr>
        <p:spPr>
          <a:xfrm>
            <a:off x="2545080" y="6092825"/>
            <a:ext cx="4622165" cy="521970"/>
          </a:xfrm>
          <a:prstGeom prst="rect">
            <a:avLst/>
          </a:prstGeom>
          <a:noFill/>
        </p:spPr>
        <p:txBody>
          <a:bodyPr wrap="square" rtlCol="0">
            <a:spAutoFit/>
          </a:bodyPr>
          <a:lstStyle/>
          <a:p>
            <a:r>
              <a:rPr lang="en-US" altLang="zh-CN" sz="2800">
                <a:latin typeface="宋体" panose="02010600030101010101" pitchFamily="2" charset="-122"/>
                <a:cs typeface="宋体" panose="02010600030101010101" pitchFamily="2" charset="-122"/>
              </a:rPr>
              <a:t>   </a:t>
            </a:r>
            <a:r>
              <a:rPr lang="en-US" altLang="zh-CN" sz="2800" b="1">
                <a:latin typeface="宋体" panose="02010600030101010101" pitchFamily="2" charset="-122"/>
                <a:cs typeface="宋体" panose="02010600030101010101" pitchFamily="2" charset="-122"/>
              </a:rPr>
              <a:t>“</a:t>
            </a:r>
            <a:r>
              <a:rPr lang="zh-CN" altLang="en-US" sz="2800" b="1">
                <a:latin typeface="宋体" panose="02010600030101010101" pitchFamily="2" charset="-122"/>
                <a:cs typeface="宋体" panose="02010600030101010101" pitchFamily="2" charset="-122"/>
              </a:rPr>
              <a:t>在路上</a:t>
            </a:r>
            <a:r>
              <a:rPr lang="en-US" altLang="zh-CN" sz="2800" b="1">
                <a:latin typeface="宋体" panose="02010600030101010101" pitchFamily="2" charset="-122"/>
                <a:cs typeface="宋体" panose="02010600030101010101" pitchFamily="2" charset="-122"/>
              </a:rPr>
              <a:t>”</a:t>
            </a:r>
            <a:r>
              <a:rPr lang="zh-CN" altLang="en-US" sz="2800" b="1">
                <a:latin typeface="宋体" panose="02010600030101010101" pitchFamily="2" charset="-122"/>
                <a:cs typeface="宋体" panose="02010600030101010101" pitchFamily="2" charset="-122"/>
              </a:rPr>
              <a:t>的老子</a:t>
            </a:r>
          </a:p>
        </p:txBody>
      </p:sp>
    </p:spTree>
  </p:cSld>
  <p:clrMapOvr>
    <a:masterClrMapping/>
  </p:clrMapOvr>
  <p:transition spd="slow" advTm="150744">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nodeType="clickEffect">
                                  <p:stCondLst>
                                    <p:cond delay="0"/>
                                  </p:stCondLst>
                                  <p:childTnLst>
                                    <p:set>
                                      <p:cBhvr>
                                        <p:cTn id="6" dur="1" fill="hold">
                                          <p:stCondLst>
                                            <p:cond delay="0"/>
                                          </p:stCondLst>
                                        </p:cTn>
                                        <p:tgtEl>
                                          <p:spTgt spid="67603"/>
                                        </p:tgtEl>
                                        <p:attrNameLst>
                                          <p:attrName>style.visibility</p:attrName>
                                        </p:attrNameLst>
                                      </p:cBhvr>
                                      <p:to>
                                        <p:strVal val="visible"/>
                                      </p:to>
                                    </p:set>
                                    <p:animEffect transition="in" filter="diamond(in)">
                                      <p:cBhvr>
                                        <p:cTn id="7" dur="2000"/>
                                        <p:tgtEl>
                                          <p:spTgt spid="676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4824" name="Text Box 8"/>
          <p:cNvSpPr txBox="1">
            <a:spLocks noChangeArrowheads="1"/>
          </p:cNvSpPr>
          <p:nvPr/>
        </p:nvSpPr>
        <p:spPr bwMode="auto">
          <a:xfrm>
            <a:off x="3041015" y="2416651"/>
            <a:ext cx="5771198" cy="506730"/>
          </a:xfrm>
          <a:prstGeom prst="rect">
            <a:avLst/>
          </a:prstGeom>
          <a:noFill/>
          <a:ln w="9525">
            <a:noFill/>
            <a:miter lim="800000"/>
          </a:ln>
          <a:effectLst/>
        </p:spPr>
        <p:txBody>
          <a:bodyPr wrap="square">
            <a:spAutoFit/>
          </a:bodyPr>
          <a:lstStyle/>
          <a:p>
            <a:pPr>
              <a:buFont typeface="Arial" panose="020b0604020202020204" pitchFamily="34" charset="0"/>
              <a:buNone/>
            </a:pPr>
            <a:r>
              <a:rPr lang="en-US" altLang="zh-CN" sz="2700" b="1" i="1">
                <a:solidFill>
                  <a:srgbClr val="FFFF00"/>
                </a:solidFill>
                <a:effectLst>
                  <a:outerShdw blurRad="38100" dist="38100" dir="2700000" algn="tl">
                    <a:srgbClr val="000000"/>
                  </a:outerShdw>
                </a:effectLst>
                <a:latin typeface="Times New Roman" pitchFamily="18" charset="0"/>
                <a:ea typeface="楷体_GB2312" panose="02010609030101010101" pitchFamily="49" charset="-122"/>
              </a:rPr>
              <a:t> </a:t>
            </a:r>
            <a:r>
              <a:rPr lang="en-US" altLang="zh-CN" sz="2700" b="1" i="1">
                <a:solidFill>
                  <a:srgbClr val="FFC000"/>
                </a:solidFill>
                <a:effectLst>
                  <a:outerShdw blurRad="38100" dist="38100" dir="2700000" algn="tl">
                    <a:srgbClr val="000000"/>
                  </a:outerShdw>
                </a:effectLst>
                <a:latin typeface="Times New Roman" pitchFamily="18" charset="0"/>
                <a:ea typeface="楷体_GB2312" panose="02010609030101010101" pitchFamily="49" charset="-122"/>
              </a:rPr>
              <a:t>——</a:t>
            </a:r>
            <a:r>
              <a:rPr lang="zh-CN" altLang="en-US" sz="2700" b="1">
                <a:solidFill>
                  <a:srgbClr val="FFC0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对立的双方是可以相互转化的</a:t>
            </a:r>
          </a:p>
        </p:txBody>
      </p:sp>
      <p:sp>
        <p:nvSpPr>
          <p:cNvPr id="34825" name="Text Box 9"/>
          <p:cNvSpPr txBox="1">
            <a:spLocks noChangeArrowheads="1"/>
          </p:cNvSpPr>
          <p:nvPr/>
        </p:nvSpPr>
        <p:spPr bwMode="auto">
          <a:xfrm>
            <a:off x="2812098" y="4390073"/>
            <a:ext cx="5850255" cy="506730"/>
          </a:xfrm>
          <a:prstGeom prst="rect">
            <a:avLst/>
          </a:prstGeom>
          <a:noFill/>
          <a:ln w="9525">
            <a:noFill/>
            <a:miter lim="800000"/>
          </a:ln>
          <a:effectLst/>
        </p:spPr>
        <p:txBody>
          <a:bodyPr wrap="square">
            <a:spAutoFit/>
          </a:bodyPr>
          <a:lstStyle/>
          <a:p>
            <a:pPr>
              <a:buFont typeface="Arial" panose="020b0604020202020204" pitchFamily="34" charset="0"/>
              <a:buNone/>
            </a:pPr>
            <a:r>
              <a:rPr lang="en-US" altLang="zh-CN" sz="2700" b="1" i="1">
                <a:solidFill>
                  <a:srgbClr val="CC3300"/>
                </a:solidFill>
                <a:effectLst>
                  <a:outerShdw blurRad="38100" dist="38100" dir="2700000" algn="tl">
                    <a:srgbClr val="000000"/>
                  </a:outerShdw>
                </a:effectLst>
                <a:latin typeface="Times New Roman" pitchFamily="18" charset="0"/>
                <a:ea typeface="楷体_GB2312" panose="02010609030101010101" pitchFamily="49" charset="-122"/>
              </a:rPr>
              <a:t>  </a:t>
            </a:r>
            <a:r>
              <a:rPr lang="en-US" altLang="zh-CN" sz="2700" b="1" i="1">
                <a:solidFill>
                  <a:srgbClr val="FFC000"/>
                </a:solidFill>
                <a:effectLst>
                  <a:outerShdw blurRad="38100" dist="38100" dir="2700000" algn="tl">
                    <a:srgbClr val="000000"/>
                  </a:outerShdw>
                </a:effectLst>
                <a:latin typeface="Times New Roman" pitchFamily="18" charset="0"/>
                <a:ea typeface="楷体_GB2312" panose="02010609030101010101" pitchFamily="49" charset="-122"/>
              </a:rPr>
              <a:t>——</a:t>
            </a:r>
            <a:r>
              <a:rPr lang="zh-CN" altLang="en-US" sz="2700" b="1">
                <a:solidFill>
                  <a:srgbClr val="FFC000"/>
                </a:solidFill>
                <a:effectLst>
                  <a:outerShdw blurRad="38100" dist="38100" dir="2700000" algn="tl">
                    <a:srgbClr val="000000"/>
                  </a:outerShdw>
                </a:effectLst>
                <a:latin typeface="华文新魏" panose="02010800040101010101" pitchFamily="2" charset="-122"/>
                <a:ea typeface="华文新魏" panose="02010800040101010101" pitchFamily="2" charset="-122"/>
              </a:rPr>
              <a:t>要善于从正反两方面思考问题</a:t>
            </a:r>
          </a:p>
        </p:txBody>
      </p:sp>
      <p:sp>
        <p:nvSpPr>
          <p:cNvPr id="171016" name="Rectangle 2"/>
          <p:cNvSpPr>
            <a:spLocks noChangeArrowheads="1"/>
          </p:cNvSpPr>
          <p:nvPr/>
        </p:nvSpPr>
        <p:spPr bwMode="auto">
          <a:xfrm>
            <a:off x="274468" y="1752350"/>
            <a:ext cx="1827609" cy="3230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buFont typeface="Arial" panose="020b0604020202020204" pitchFamily="34" charset="0"/>
              <a:buNone/>
            </a:pPr>
            <a:r>
              <a:rPr lang="zh-CN" altLang="en-US" sz="2400" b="1">
                <a:solidFill>
                  <a:schemeClr val="tx1"/>
                </a:solidFill>
                <a:latin typeface="Times New Roman" pitchFamily="18" charset="0"/>
              </a:rPr>
              <a:t>难</a:t>
            </a:r>
            <a:r>
              <a:rPr lang="zh-CN" altLang="zh-CN" sz="2400" b="1">
                <a:solidFill>
                  <a:schemeClr val="tx1"/>
                </a:solidFill>
                <a:latin typeface="Times New Roman" pitchFamily="18" charset="0"/>
              </a:rPr>
              <a:t>——</a:t>
            </a:r>
          </a:p>
          <a:p>
            <a:pPr>
              <a:spcBef>
                <a:spcPct val="50000"/>
              </a:spcBef>
              <a:buFont typeface="Arial" panose="020b0604020202020204" pitchFamily="34" charset="0"/>
              <a:buNone/>
            </a:pPr>
            <a:r>
              <a:rPr lang="zh-CN" altLang="en-US" sz="2400" b="1">
                <a:solidFill>
                  <a:schemeClr val="tx1"/>
                </a:solidFill>
                <a:latin typeface="Times New Roman" pitchFamily="18" charset="0"/>
              </a:rPr>
              <a:t>长</a:t>
            </a:r>
            <a:r>
              <a:rPr lang="zh-CN" altLang="zh-CN" sz="2400" b="1">
                <a:solidFill>
                  <a:schemeClr val="tx1"/>
                </a:solidFill>
                <a:latin typeface="Times New Roman" pitchFamily="18" charset="0"/>
              </a:rPr>
              <a:t>——</a:t>
            </a:r>
          </a:p>
          <a:p>
            <a:pPr>
              <a:spcBef>
                <a:spcPct val="50000"/>
              </a:spcBef>
              <a:buFont typeface="Arial" panose="020b0604020202020204" pitchFamily="34" charset="0"/>
              <a:buNone/>
            </a:pPr>
            <a:r>
              <a:rPr lang="zh-CN" altLang="en-US" sz="2400" b="1">
                <a:solidFill>
                  <a:schemeClr val="tx1"/>
                </a:solidFill>
                <a:latin typeface="Times New Roman" pitchFamily="18" charset="0"/>
              </a:rPr>
              <a:t>高</a:t>
            </a:r>
            <a:r>
              <a:rPr lang="zh-CN" altLang="zh-CN" sz="2400" b="1">
                <a:solidFill>
                  <a:schemeClr val="tx1"/>
                </a:solidFill>
                <a:latin typeface="Times New Roman" pitchFamily="18" charset="0"/>
              </a:rPr>
              <a:t>——</a:t>
            </a:r>
          </a:p>
          <a:p>
            <a:pPr>
              <a:spcBef>
                <a:spcPct val="50000"/>
              </a:spcBef>
              <a:buFont typeface="Arial" panose="020b0604020202020204" pitchFamily="34" charset="0"/>
              <a:buNone/>
            </a:pPr>
            <a:r>
              <a:rPr lang="zh-CN" altLang="en-US" sz="2400" b="1">
                <a:solidFill>
                  <a:schemeClr val="tx1"/>
                </a:solidFill>
                <a:latin typeface="Times New Roman" pitchFamily="18" charset="0"/>
              </a:rPr>
              <a:t>强</a:t>
            </a:r>
            <a:r>
              <a:rPr lang="zh-CN" altLang="zh-CN" sz="2400" b="1">
                <a:solidFill>
                  <a:schemeClr val="tx1"/>
                </a:solidFill>
                <a:latin typeface="Times New Roman" pitchFamily="18" charset="0"/>
              </a:rPr>
              <a:t>——</a:t>
            </a:r>
          </a:p>
          <a:p>
            <a:pPr>
              <a:spcBef>
                <a:spcPct val="50000"/>
              </a:spcBef>
              <a:buFont typeface="Arial" panose="020b0604020202020204" pitchFamily="34" charset="0"/>
              <a:buNone/>
            </a:pPr>
            <a:r>
              <a:rPr lang="zh-CN" altLang="en-US" sz="2400" b="1">
                <a:solidFill>
                  <a:schemeClr val="tx1"/>
                </a:solidFill>
                <a:latin typeface="Times New Roman" pitchFamily="18" charset="0"/>
              </a:rPr>
              <a:t>前</a:t>
            </a:r>
            <a:r>
              <a:rPr lang="zh-CN" altLang="zh-CN" sz="2400" b="1">
                <a:solidFill>
                  <a:schemeClr val="tx1"/>
                </a:solidFill>
                <a:latin typeface="Times New Roman" pitchFamily="18" charset="0"/>
              </a:rPr>
              <a:t>——</a:t>
            </a:r>
          </a:p>
          <a:p>
            <a:pPr>
              <a:spcBef>
                <a:spcPct val="50000"/>
              </a:spcBef>
              <a:buFont typeface="Arial" panose="020b0604020202020204" pitchFamily="34" charset="0"/>
              <a:buNone/>
            </a:pPr>
            <a:r>
              <a:rPr lang="zh-CN" altLang="en-US" sz="2400" b="1">
                <a:solidFill>
                  <a:schemeClr val="tx1"/>
                </a:solidFill>
                <a:latin typeface="Times New Roman" pitchFamily="18" charset="0"/>
              </a:rPr>
              <a:t>生</a:t>
            </a:r>
            <a:r>
              <a:rPr lang="zh-CN" altLang="zh-CN" sz="2400" b="1">
                <a:solidFill>
                  <a:schemeClr val="tx1"/>
                </a:solidFill>
                <a:latin typeface="Times New Roman" pitchFamily="18" charset="0"/>
              </a:rPr>
              <a:t>——</a:t>
            </a:r>
          </a:p>
        </p:txBody>
      </p:sp>
      <p:sp>
        <p:nvSpPr>
          <p:cNvPr id="33795" name="Rectangle 3"/>
          <p:cNvSpPr>
            <a:spLocks noChangeArrowheads="1"/>
          </p:cNvSpPr>
          <p:nvPr/>
        </p:nvSpPr>
        <p:spPr bwMode="auto">
          <a:xfrm>
            <a:off x="1290865" y="1752645"/>
            <a:ext cx="461963" cy="323024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buFont typeface="Arial" panose="020b0604020202020204" pitchFamily="34" charset="0"/>
              <a:buNone/>
            </a:pPr>
            <a:r>
              <a:rPr lang="zh-CN" altLang="en-US" sz="2400" b="1">
                <a:solidFill>
                  <a:schemeClr val="tx1"/>
                </a:solidFill>
                <a:latin typeface="Times New Roman" pitchFamily="18" charset="0"/>
              </a:rPr>
              <a:t>易</a:t>
            </a:r>
          </a:p>
          <a:p>
            <a:pPr>
              <a:spcBef>
                <a:spcPct val="50000"/>
              </a:spcBef>
              <a:buFont typeface="Arial" panose="020b0604020202020204" pitchFamily="34" charset="0"/>
              <a:buNone/>
            </a:pPr>
            <a:r>
              <a:rPr lang="zh-CN" altLang="en-US" sz="2400" b="1">
                <a:solidFill>
                  <a:schemeClr val="tx1"/>
                </a:solidFill>
                <a:latin typeface="Times New Roman" pitchFamily="18" charset="0"/>
              </a:rPr>
              <a:t>短</a:t>
            </a:r>
          </a:p>
          <a:p>
            <a:pPr>
              <a:spcBef>
                <a:spcPct val="50000"/>
              </a:spcBef>
              <a:buFont typeface="Arial" panose="020b0604020202020204" pitchFamily="34" charset="0"/>
              <a:buNone/>
            </a:pPr>
            <a:r>
              <a:rPr lang="zh-CN" altLang="en-US" sz="2400" b="1">
                <a:solidFill>
                  <a:schemeClr val="tx1"/>
                </a:solidFill>
                <a:latin typeface="Times New Roman" pitchFamily="18" charset="0"/>
              </a:rPr>
              <a:t>矮</a:t>
            </a:r>
          </a:p>
          <a:p>
            <a:pPr>
              <a:spcBef>
                <a:spcPct val="50000"/>
              </a:spcBef>
              <a:buFont typeface="Arial" panose="020b0604020202020204" pitchFamily="34" charset="0"/>
              <a:buNone/>
            </a:pPr>
            <a:r>
              <a:rPr lang="zh-CN" altLang="en-US" sz="2400" b="1">
                <a:solidFill>
                  <a:schemeClr val="tx1"/>
                </a:solidFill>
                <a:latin typeface="Times New Roman" pitchFamily="18" charset="0"/>
              </a:rPr>
              <a:t>弱</a:t>
            </a:r>
          </a:p>
          <a:p>
            <a:pPr>
              <a:spcBef>
                <a:spcPct val="50000"/>
              </a:spcBef>
              <a:buFont typeface="Arial" panose="020b0604020202020204" pitchFamily="34" charset="0"/>
              <a:buNone/>
            </a:pPr>
            <a:r>
              <a:rPr lang="zh-CN" altLang="en-US" sz="2400" b="1">
                <a:solidFill>
                  <a:schemeClr val="tx1"/>
                </a:solidFill>
                <a:latin typeface="Times New Roman" pitchFamily="18" charset="0"/>
              </a:rPr>
              <a:t>后</a:t>
            </a:r>
          </a:p>
          <a:p>
            <a:pPr>
              <a:spcBef>
                <a:spcPct val="50000"/>
              </a:spcBef>
              <a:buFont typeface="Arial" panose="020b0604020202020204" pitchFamily="34" charset="0"/>
              <a:buNone/>
            </a:pPr>
            <a:r>
              <a:rPr lang="zh-CN" altLang="en-US" sz="2400" b="1">
                <a:solidFill>
                  <a:schemeClr val="tx1"/>
                </a:solidFill>
                <a:latin typeface="Times New Roman" pitchFamily="18" charset="0"/>
              </a:rPr>
              <a:t>死</a:t>
            </a:r>
          </a:p>
        </p:txBody>
      </p:sp>
      <p:sp>
        <p:nvSpPr>
          <p:cNvPr id="53" name="Text Box 10"/>
          <p:cNvSpPr txBox="1"/>
          <p:nvPr/>
        </p:nvSpPr>
        <p:spPr>
          <a:xfrm>
            <a:off x="2812256" y="1752600"/>
            <a:ext cx="5574506" cy="460375"/>
          </a:xfrm>
          <a:prstGeom prst="rect">
            <a:avLst/>
          </a:prstGeom>
          <a:noFill/>
          <a:ln w="9525">
            <a:noFill/>
          </a:ln>
        </p:spPr>
        <p:txBody>
          <a:bodyPr wrap="square" anchor="t">
            <a:spAutoFit/>
          </a:bodyPr>
          <a:lstStyle/>
          <a:p>
            <a:pPr>
              <a:spcBef>
                <a:spcPct val="50000"/>
              </a:spcBef>
            </a:pPr>
            <a:r>
              <a:rPr lang="en-US" altLang="zh-CN" sz="2400" b="1">
                <a:solidFill>
                  <a:schemeClr val="bg1"/>
                </a:solidFill>
                <a:latin typeface="黑体" panose="02010609060101010101" pitchFamily="49" charset="-122"/>
                <a:ea typeface="黑体" panose="02010609060101010101" pitchFamily="49" charset="-122"/>
              </a:rPr>
              <a:t>“</a:t>
            </a:r>
            <a:r>
              <a:rPr lang="zh-CN" altLang="en-US" sz="2400" b="1">
                <a:solidFill>
                  <a:schemeClr val="tx1"/>
                </a:solidFill>
                <a:latin typeface="黑体" panose="02010609060101010101" pitchFamily="49" charset="-122"/>
                <a:ea typeface="黑体" panose="02010609060101010101" pitchFamily="49" charset="-122"/>
              </a:rPr>
              <a:t>祸兮，福之所倚；福兮，祸之所伏” </a:t>
            </a:r>
          </a:p>
        </p:txBody>
      </p:sp>
      <p:sp>
        <p:nvSpPr>
          <p:cNvPr id="11" name="AutoShape 15" descr="15"/>
          <p:cNvSpPr/>
          <p:nvPr/>
        </p:nvSpPr>
        <p:spPr>
          <a:xfrm>
            <a:off x="136208" y="996791"/>
            <a:ext cx="3394710" cy="404336"/>
          </a:xfrm>
          <a:prstGeom prst="roundRect">
            <a:avLst>
              <a:gd name="adj" fmla="val 27681"/>
            </a:avLst>
          </a:prstGeom>
          <a:blipFill rotWithShape="1">
            <a:blip r:embed="rId3"/>
            <a:stretch>
              <a:fillRect/>
            </a:stretch>
          </a:blipFill>
          <a:ln w="15875" cap="flat" cmpd="sng">
            <a:solidFill>
              <a:schemeClr val="bg1"/>
            </a:solidFill>
            <a:prstDash val="solid"/>
            <a:round/>
            <a:headEnd type="none" w="med" len="med"/>
            <a:tailEnd type="none" w="med" len="med"/>
          </a:ln>
          <a:effectLst>
            <a:outerShdw dist="107763" dir="2699999" sx="52000" sy="52000" algn="ctr" rotWithShape="0">
              <a:schemeClr val="bg2">
                <a:alpha val="87000"/>
              </a:schemeClr>
            </a:outerShdw>
          </a:effectLst>
        </p:spPr>
        <p:txBody>
          <a:bodyPr wrap="none" anchor="ctr"/>
          <a:lstStyle/>
          <a:p>
            <a:r>
              <a:rPr lang="zh-CN" altLang="en-US" sz="2400" b="1">
                <a:solidFill>
                  <a:schemeClr val="bg1"/>
                </a:solidFill>
                <a:latin typeface="黑体" panose="02010609060101010101" pitchFamily="49" charset="-122"/>
                <a:ea typeface="黑体" panose="02010609060101010101" pitchFamily="49" charset="-122"/>
              </a:rPr>
              <a:t>老子的朴素辩证法思想 </a:t>
            </a:r>
          </a:p>
        </p:txBody>
      </p:sp>
      <p:pic>
        <p:nvPicPr>
          <p:cNvPr id="3" name="图片 2" descr="标题框红色"/>
          <p:cNvPicPr>
            <a:picLocks noChangeAspect="1"/>
          </p:cNvPicPr>
          <p:nvPr/>
        </p:nvPicPr>
        <p:blipFill>
          <a:blip r:embed="rId4"/>
          <a:stretch>
            <a:fillRect/>
          </a:stretch>
        </p:blipFill>
        <p:spPr>
          <a:xfrm rot="16200000">
            <a:off x="-66675" y="3297079"/>
            <a:ext cx="4421981" cy="630079"/>
          </a:xfrm>
          <a:prstGeom prst="rect">
            <a:avLst/>
          </a:prstGeom>
        </p:spPr>
      </p:pic>
      <p:sp>
        <p:nvSpPr>
          <p:cNvPr id="4" name="文本框 3"/>
          <p:cNvSpPr txBox="1"/>
          <p:nvPr/>
        </p:nvSpPr>
        <p:spPr>
          <a:xfrm>
            <a:off x="1845628" y="1894523"/>
            <a:ext cx="551815" cy="3839528"/>
          </a:xfrm>
          <a:prstGeom prst="rect">
            <a:avLst/>
          </a:prstGeom>
          <a:noFill/>
        </p:spPr>
        <p:txBody>
          <a:bodyPr vert="eaVert" wrap="square" rtlCol="0">
            <a:spAutoFit/>
          </a:bodyPr>
          <a:lstStyle/>
          <a:p>
            <a:r>
              <a:rPr lang="zh-CN" altLang="en-US" sz="2400" b="1">
                <a:solidFill>
                  <a:schemeClr val="tx1"/>
                </a:solidFill>
              </a:rPr>
              <a:t>世间的事物都有其对立面</a:t>
            </a:r>
          </a:p>
        </p:txBody>
      </p:sp>
      <p:pic>
        <p:nvPicPr>
          <p:cNvPr id="27" name="图片 26" descr="花瓣"/>
          <p:cNvPicPr>
            <a:picLocks noChangeAspect="1"/>
          </p:cNvPicPr>
          <p:nvPr/>
        </p:nvPicPr>
        <p:blipFill>
          <a:blip r:embed="rId5"/>
          <a:srcRect l="27671" t="39988" b="11779"/>
          <a:stretch>
            <a:fillRect/>
          </a:stretch>
        </p:blipFill>
        <p:spPr>
          <a:xfrm>
            <a:off x="2521744" y="1752124"/>
            <a:ext cx="519113" cy="370523"/>
          </a:xfrm>
          <a:prstGeom prst="rect">
            <a:avLst/>
          </a:prstGeom>
        </p:spPr>
      </p:pic>
      <p:pic>
        <p:nvPicPr>
          <p:cNvPr id="5" name="图片 4" descr="花瓣"/>
          <p:cNvPicPr>
            <a:picLocks noChangeAspect="1"/>
          </p:cNvPicPr>
          <p:nvPr/>
        </p:nvPicPr>
        <p:blipFill>
          <a:blip r:embed="rId5"/>
          <a:srcRect l="27671" t="39988" b="11779"/>
          <a:stretch>
            <a:fillRect/>
          </a:stretch>
        </p:blipFill>
        <p:spPr>
          <a:xfrm>
            <a:off x="2521744" y="3541871"/>
            <a:ext cx="519113" cy="370523"/>
          </a:xfrm>
          <a:prstGeom prst="rect">
            <a:avLst/>
          </a:prstGeom>
        </p:spPr>
      </p:pic>
      <p:sp>
        <p:nvSpPr>
          <p:cNvPr id="6" name="文本框 5"/>
          <p:cNvSpPr txBox="1"/>
          <p:nvPr/>
        </p:nvSpPr>
        <p:spPr>
          <a:xfrm>
            <a:off x="3041015" y="3474244"/>
            <a:ext cx="4763929" cy="829945"/>
          </a:xfrm>
          <a:prstGeom prst="rect">
            <a:avLst/>
          </a:prstGeom>
          <a:noFill/>
        </p:spPr>
        <p:txBody>
          <a:bodyPr wrap="square" rtlCol="0" anchor="t">
            <a:spAutoFit/>
          </a:bodyPr>
          <a:lstStyle/>
          <a:p>
            <a:r>
              <a:rPr lang="zh-CN" altLang="en-US" sz="240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老子“满齿不存，舌头犹在”</a:t>
            </a:r>
          </a:p>
          <a:p>
            <a:r>
              <a:rPr lang="zh-CN" altLang="en-US" sz="240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大道无形，道在口中。</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171016"/>
                                        </p:tgtEl>
                                        <p:attrNameLst>
                                          <p:attrName>style.visibility</p:attrName>
                                        </p:attrNameLst>
                                      </p:cBhvr>
                                      <p:to>
                                        <p:strVal val="visible"/>
                                      </p:to>
                                    </p:set>
                                    <p:anim calcmode="lin" valueType="num">
                                      <p:cBhvr>
                                        <p:cTn id="7" dur="500" fill="hold"/>
                                        <p:tgtEl>
                                          <p:spTgt spid="171016"/>
                                        </p:tgtEl>
                                        <p:attrNameLst>
                                          <p:attrName>ppt_w</p:attrName>
                                        </p:attrNameLst>
                                      </p:cBhvr>
                                      <p:tavLst>
                                        <p:tav tm="0">
                                          <p:val>
                                            <p:strVal val="#ppt_w*2.5"/>
                                          </p:val>
                                        </p:tav>
                                        <p:tav tm="100000">
                                          <p:val>
                                            <p:strVal val="#ppt_w"/>
                                          </p:val>
                                        </p:tav>
                                      </p:tavLst>
                                    </p:anim>
                                    <p:anim calcmode="lin" valueType="num">
                                      <p:cBhvr>
                                        <p:cTn id="8" dur="500" fill="hold"/>
                                        <p:tgtEl>
                                          <p:spTgt spid="171016"/>
                                        </p:tgtEl>
                                        <p:attrNameLst>
                                          <p:attrName>ppt_h</p:attrName>
                                        </p:attrNameLst>
                                      </p:cBhvr>
                                      <p:tavLst>
                                        <p:tav tm="0">
                                          <p:val>
                                            <p:strVal val="#ppt_h*0.01"/>
                                          </p:val>
                                        </p:tav>
                                        <p:tav tm="100000">
                                          <p:val>
                                            <p:strVal val="#ppt_h"/>
                                          </p:val>
                                        </p:tav>
                                      </p:tavLst>
                                    </p:anim>
                                    <p:anim calcmode="lin" valueType="num">
                                      <p:cBhvr>
                                        <p:cTn id="9" dur="500" fill="hold"/>
                                        <p:tgtEl>
                                          <p:spTgt spid="171016"/>
                                        </p:tgtEl>
                                        <p:attrNameLst>
                                          <p:attrName>ppt_x</p:attrName>
                                        </p:attrNameLst>
                                      </p:cBhvr>
                                      <p:tavLst>
                                        <p:tav tm="0">
                                          <p:val>
                                            <p:strVal val="#ppt_x"/>
                                          </p:val>
                                        </p:tav>
                                        <p:tav tm="100000">
                                          <p:val>
                                            <p:strVal val="#ppt_x"/>
                                          </p:val>
                                        </p:tav>
                                      </p:tavLst>
                                    </p:anim>
                                    <p:anim calcmode="lin" valueType="num">
                                      <p:cBhvr>
                                        <p:cTn id="10" dur="500" fill="hold"/>
                                        <p:tgtEl>
                                          <p:spTgt spid="171016"/>
                                        </p:tgtEl>
                                        <p:attrNameLst>
                                          <p:attrName>ppt_y</p:attrName>
                                        </p:attrNameLst>
                                      </p:cBhvr>
                                      <p:tavLst>
                                        <p:tav tm="0">
                                          <p:val>
                                            <p:strVal val="#ppt_h+1"/>
                                          </p:val>
                                        </p:tav>
                                        <p:tav tm="100000">
                                          <p:val>
                                            <p:strVal val="#ppt_y"/>
                                          </p:val>
                                        </p:tav>
                                      </p:tavLst>
                                    </p:anim>
                                    <p:animEffect transition="in" filter="fade">
                                      <p:cBhvr>
                                        <p:cTn id="11" dur="500"/>
                                        <p:tgtEl>
                                          <p:spTgt spid="171016"/>
                                        </p:tgtEl>
                                      </p:cBhvr>
                                    </p:animEffect>
                                  </p:childTnLst>
                                </p:cTn>
                              </p:par>
                            </p:childTnLst>
                          </p:cTn>
                        </p:par>
                        <p:par>
                          <p:cTn id="12" fill="hold" nodeType="withGroup">
                            <p:stCondLst>
                              <p:cond delay="500"/>
                            </p:stCondLst>
                            <p:childTnLst>
                              <p:par>
                                <p:cTn id="13" presetID="58" presetClass="entr" presetSubtype="0" accel="100000" fill="hold" grpId="1" nodeType="afterEffect">
                                  <p:childTnLst>
                                    <p:set>
                                      <p:cBhvr>
                                        <p:cTn id="14" dur="1" fill="hold">
                                          <p:stCondLst>
                                            <p:cond delay="0"/>
                                          </p:stCondLst>
                                        </p:cTn>
                                        <p:tgtEl>
                                          <p:spTgt spid="33795"/>
                                        </p:tgtEl>
                                        <p:attrNameLst>
                                          <p:attrName>style.visibility</p:attrName>
                                        </p:attrNameLst>
                                      </p:cBhvr>
                                      <p:to>
                                        <p:strVal val="visible"/>
                                      </p:to>
                                    </p:set>
                                    <p:anim calcmode="lin" valueType="num">
                                      <p:cBhvr>
                                        <p:cTn id="15" dur="500" fill="hold"/>
                                        <p:tgtEl>
                                          <p:spTgt spid="33795"/>
                                        </p:tgtEl>
                                        <p:attrNameLst>
                                          <p:attrName>ppt_w</p:attrName>
                                        </p:attrNameLst>
                                      </p:cBhvr>
                                      <p:tavLst>
                                        <p:tav tm="0">
                                          <p:val>
                                            <p:strVal val="#ppt_w*2.5"/>
                                          </p:val>
                                        </p:tav>
                                        <p:tav tm="100000">
                                          <p:val>
                                            <p:strVal val="#ppt_w"/>
                                          </p:val>
                                        </p:tav>
                                      </p:tavLst>
                                    </p:anim>
                                    <p:anim calcmode="lin" valueType="num">
                                      <p:cBhvr>
                                        <p:cTn id="16" dur="500" fill="hold"/>
                                        <p:tgtEl>
                                          <p:spTgt spid="33795"/>
                                        </p:tgtEl>
                                        <p:attrNameLst>
                                          <p:attrName>ppt_h</p:attrName>
                                        </p:attrNameLst>
                                      </p:cBhvr>
                                      <p:tavLst>
                                        <p:tav tm="0">
                                          <p:val>
                                            <p:strVal val="#ppt_h*0.01"/>
                                          </p:val>
                                        </p:tav>
                                        <p:tav tm="100000">
                                          <p:val>
                                            <p:strVal val="#ppt_h"/>
                                          </p:val>
                                        </p:tav>
                                      </p:tavLst>
                                    </p:anim>
                                    <p:anim calcmode="lin" valueType="num">
                                      <p:cBhvr>
                                        <p:cTn id="17" dur="500" fill="hold"/>
                                        <p:tgtEl>
                                          <p:spTgt spid="33795"/>
                                        </p:tgtEl>
                                        <p:attrNameLst>
                                          <p:attrName>ppt_x</p:attrName>
                                        </p:attrNameLst>
                                      </p:cBhvr>
                                      <p:tavLst>
                                        <p:tav tm="0">
                                          <p:val>
                                            <p:strVal val="#ppt_x"/>
                                          </p:val>
                                        </p:tav>
                                        <p:tav tm="100000">
                                          <p:val>
                                            <p:strVal val="#ppt_x"/>
                                          </p:val>
                                        </p:tav>
                                      </p:tavLst>
                                    </p:anim>
                                    <p:anim calcmode="lin" valueType="num">
                                      <p:cBhvr>
                                        <p:cTn id="18" dur="500" fill="hold"/>
                                        <p:tgtEl>
                                          <p:spTgt spid="33795"/>
                                        </p:tgtEl>
                                        <p:attrNameLst>
                                          <p:attrName>ppt_y</p:attrName>
                                        </p:attrNameLst>
                                      </p:cBhvr>
                                      <p:tavLst>
                                        <p:tav tm="0">
                                          <p:val>
                                            <p:strVal val="#ppt_h+1"/>
                                          </p:val>
                                        </p:tav>
                                        <p:tav tm="100000">
                                          <p:val>
                                            <p:strVal val="#ppt_y"/>
                                          </p:val>
                                        </p:tav>
                                      </p:tavLst>
                                    </p:anim>
                                    <p:animEffect transition="in" filter="fade">
                                      <p:cBhvr>
                                        <p:cTn id="19" dur="500"/>
                                        <p:tgtEl>
                                          <p:spTgt spid="3379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55" presetClass="entr" presetSubtype="0"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strVal val="#ppt_w*0.70"/>
                                          </p:val>
                                        </p:tav>
                                        <p:tav tm="100000">
                                          <p:val>
                                            <p:strVal val="#ppt_w"/>
                                          </p:val>
                                        </p:tav>
                                      </p:tavLst>
                                    </p:anim>
                                    <p:anim calcmode="lin" valueType="num">
                                      <p:cBhvr>
                                        <p:cTn id="26" dur="1000" fill="hold"/>
                                        <p:tgtEl>
                                          <p:spTgt spid="3"/>
                                        </p:tgtEl>
                                        <p:attrNameLst>
                                          <p:attrName>ppt_h</p:attrName>
                                        </p:attrNameLst>
                                      </p:cBhvr>
                                      <p:tavLst>
                                        <p:tav tm="0">
                                          <p:val>
                                            <p:strVal val="#ppt_h"/>
                                          </p:val>
                                        </p:tav>
                                        <p:tav tm="100000">
                                          <p:val>
                                            <p:strVal val="#ppt_h"/>
                                          </p:val>
                                        </p:tav>
                                      </p:tavLst>
                                    </p:anim>
                                    <p:animEffect transition="in" filter="fade">
                                      <p:cBhvr>
                                        <p:cTn id="27" dur="1000"/>
                                        <p:tgtEl>
                                          <p:spTgt spid="3"/>
                                        </p:tgtEl>
                                      </p:cBhvr>
                                    </p:animEffect>
                                  </p:childTnLst>
                                </p:cTn>
                              </p:par>
                              <p:par>
                                <p:cTn id="28" presetID="55" presetClass="entr" presetSubtype="0" fill="hold" grpId="2"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strVal val="#ppt_w*0.70"/>
                                          </p:val>
                                        </p:tav>
                                        <p:tav tm="100000">
                                          <p:val>
                                            <p:strVal val="#ppt_w"/>
                                          </p:val>
                                        </p:tav>
                                      </p:tavLst>
                                    </p:anim>
                                    <p:anim calcmode="lin" valueType="num">
                                      <p:cBhvr>
                                        <p:cTn id="31" dur="1000" fill="hold"/>
                                        <p:tgtEl>
                                          <p:spTgt spid="4"/>
                                        </p:tgtEl>
                                        <p:attrNameLst>
                                          <p:attrName>ppt_h</p:attrName>
                                        </p:attrNameLst>
                                      </p:cBhvr>
                                      <p:tavLst>
                                        <p:tav tm="0">
                                          <p:val>
                                            <p:strVal val="#ppt_h"/>
                                          </p:val>
                                        </p:tav>
                                        <p:tav tm="100000">
                                          <p:val>
                                            <p:strVal val="#ppt_h"/>
                                          </p:val>
                                        </p:tav>
                                      </p:tavLst>
                                    </p:anim>
                                    <p:animEffect transition="in" filter="fade">
                                      <p:cBhvr>
                                        <p:cTn id="32" dur="1000"/>
                                        <p:tgtEl>
                                          <p:spTgt spid="4"/>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22" presetClass="entr" presetSubtype="4" fill="hold" nodeType="click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par>
                                <p:cTn id="39" presetID="55" presetClass="entr" presetSubtype="0" fill="hold" grpId="3" nodeType="withEffect">
                                  <p:stCondLst>
                                    <p:cond delay="0"/>
                                  </p:stCondLst>
                                  <p:childTnLst>
                                    <p:set>
                                      <p:cBhvr>
                                        <p:cTn id="40" dur="1" fill="hold">
                                          <p:stCondLst>
                                            <p:cond delay="0"/>
                                          </p:stCondLst>
                                        </p:cTn>
                                        <p:tgtEl>
                                          <p:spTgt spid="53"/>
                                        </p:tgtEl>
                                        <p:attrNameLst>
                                          <p:attrName>style.visibility</p:attrName>
                                        </p:attrNameLst>
                                      </p:cBhvr>
                                      <p:to>
                                        <p:strVal val="visible"/>
                                      </p:to>
                                    </p:set>
                                    <p:anim calcmode="lin" valueType="num">
                                      <p:cBhvr>
                                        <p:cTn id="41" dur="1000" fill="hold"/>
                                        <p:tgtEl>
                                          <p:spTgt spid="53"/>
                                        </p:tgtEl>
                                        <p:attrNameLst>
                                          <p:attrName>ppt_w</p:attrName>
                                        </p:attrNameLst>
                                      </p:cBhvr>
                                      <p:tavLst>
                                        <p:tav tm="0">
                                          <p:val>
                                            <p:strVal val="#ppt_w*0.70"/>
                                          </p:val>
                                        </p:tav>
                                        <p:tav tm="100000">
                                          <p:val>
                                            <p:strVal val="#ppt_w"/>
                                          </p:val>
                                        </p:tav>
                                      </p:tavLst>
                                    </p:anim>
                                    <p:anim calcmode="lin" valueType="num">
                                      <p:cBhvr>
                                        <p:cTn id="42" dur="1000" fill="hold"/>
                                        <p:tgtEl>
                                          <p:spTgt spid="53"/>
                                        </p:tgtEl>
                                        <p:attrNameLst>
                                          <p:attrName>ppt_h</p:attrName>
                                        </p:attrNameLst>
                                      </p:cBhvr>
                                      <p:tavLst>
                                        <p:tav tm="0">
                                          <p:val>
                                            <p:strVal val="#ppt_h"/>
                                          </p:val>
                                        </p:tav>
                                        <p:tav tm="100000">
                                          <p:val>
                                            <p:strVal val="#ppt_h"/>
                                          </p:val>
                                        </p:tav>
                                      </p:tavLst>
                                    </p:anim>
                                    <p:animEffect transition="in" filter="fade">
                                      <p:cBhvr>
                                        <p:cTn id="43" dur="1000"/>
                                        <p:tgtEl>
                                          <p:spTgt spid="53"/>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34" presetClass="entr" presetSubtype="0" fill="hold" grpId="4" nodeType="clickEffect">
                                  <p:stCondLst>
                                    <p:cond delay="0"/>
                                  </p:stCondLst>
                                  <p:childTnLst>
                                    <p:set>
                                      <p:cBhvr>
                                        <p:cTn id="48" dur="1" fill="hold">
                                          <p:stCondLst>
                                            <p:cond delay="0"/>
                                          </p:stCondLst>
                                        </p:cTn>
                                        <p:tgtEl>
                                          <p:spTgt spid="34824"/>
                                        </p:tgtEl>
                                        <p:attrNameLst>
                                          <p:attrName>style.visibility</p:attrName>
                                        </p:attrNameLst>
                                      </p:cBhvr>
                                      <p:to>
                                        <p:strVal val="visible"/>
                                      </p:to>
                                    </p:set>
                                    <p:anim from="(-#ppt_w/2)" to="(#ppt_x)" calcmode="lin" valueType="num">
                                      <p:cBhvr>
                                        <p:cTn id="49" dur="600" fill="hold">
                                          <p:stCondLst>
                                            <p:cond delay="0"/>
                                          </p:stCondLst>
                                        </p:cTn>
                                        <p:tgtEl>
                                          <p:spTgt spid="34824"/>
                                        </p:tgtEl>
                                        <p:attrNameLst>
                                          <p:attrName>ppt_x</p:attrName>
                                        </p:attrNameLst>
                                      </p:cBhvr>
                                    </p:anim>
                                    <p:anim from="0" to="-1.0" calcmode="lin" valueType="num">
                                      <p:cBhvr>
                                        <p:cTn id="50" dur="200" decel="50000" autoRev="1" fill="hold">
                                          <p:stCondLst>
                                            <p:cond delay="600"/>
                                          </p:stCondLst>
                                        </p:cTn>
                                        <p:tgtEl>
                                          <p:spTgt spid="34824"/>
                                        </p:tgtEl>
                                        <p:attrNameLst>
                                          <p:attrName>xshear</p:attrName>
                                        </p:attrNameLst>
                                      </p:cBhvr>
                                    </p:anim>
                                    <p:animScale>
                                      <p:cBhvr>
                                        <p:cTn id="51" dur="200" decel="100000" autoRev="1" fill="hold">
                                          <p:stCondLst>
                                            <p:cond delay="600"/>
                                          </p:stCondLst>
                                        </p:cTn>
                                        <p:tgtEl>
                                          <p:spTgt spid="34824"/>
                                        </p:tgtEl>
                                      </p:cBhvr>
                                      <p:from x="100000" y="100000"/>
                                      <p:to x="80000" y="100000"/>
                                    </p:animScale>
                                    <p:anim by="(#ppt_h/3+#ppt_w*0.1)" calcmode="lin" valueType="num">
                                      <p:cBhvr additive="sum">
                                        <p:cTn id="52" dur="200" decel="100000" autoRev="1" fill="hold">
                                          <p:stCondLst>
                                            <p:cond delay="600"/>
                                          </p:stCondLst>
                                        </p:cTn>
                                        <p:tgtEl>
                                          <p:spTgt spid="34824"/>
                                        </p:tgtEl>
                                        <p:attrNameLst>
                                          <p:attrName>ppt_x</p:attrName>
                                        </p:attrNameLst>
                                      </p:cBhvr>
                                    </p:anim>
                                  </p:childTnLst>
                                </p:cTn>
                              </p:par>
                            </p:childTnLst>
                          </p:cTn>
                        </p:par>
                      </p:childTnLst>
                    </p:cTn>
                  </p:par>
                  <p:par>
                    <p:cTn id="53" fill="hold" nodeType="clickPar">
                      <p:stCondLst>
                        <p:cond delay="indefinite"/>
                      </p:stCondLst>
                      <p:childTnLst>
                        <p:par>
                          <p:cTn id="54" fill="hold" nodeType="withGroup">
                            <p:stCondLst>
                              <p:cond delay="indefinite"/>
                            </p:stCondLst>
                          </p:cTn>
                        </p:par>
                        <p:par>
                          <p:cTn id="55" fill="hold" nodeType="afterGroup">
                            <p:stCondLst>
                              <p:cond delay="0"/>
                            </p:stCondLst>
                            <p:childTnLst>
                              <p:par>
                                <p:cTn id="56" presetID="55" presetClass="entr" presetSubtype="0" fill="hold" nodeType="click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1000" fill="hold"/>
                                        <p:tgtEl>
                                          <p:spTgt spid="5"/>
                                        </p:tgtEl>
                                        <p:attrNameLst>
                                          <p:attrName>ppt_w</p:attrName>
                                        </p:attrNameLst>
                                      </p:cBhvr>
                                      <p:tavLst>
                                        <p:tav tm="0">
                                          <p:val>
                                            <p:strVal val="#ppt_w*0.70"/>
                                          </p:val>
                                        </p:tav>
                                        <p:tav tm="100000">
                                          <p:val>
                                            <p:strVal val="#ppt_w"/>
                                          </p:val>
                                        </p:tav>
                                      </p:tavLst>
                                    </p:anim>
                                    <p:anim calcmode="lin" valueType="num">
                                      <p:cBhvr>
                                        <p:cTn id="59" dur="1000" fill="hold"/>
                                        <p:tgtEl>
                                          <p:spTgt spid="5"/>
                                        </p:tgtEl>
                                        <p:attrNameLst>
                                          <p:attrName>ppt_h</p:attrName>
                                        </p:attrNameLst>
                                      </p:cBhvr>
                                      <p:tavLst>
                                        <p:tav tm="0">
                                          <p:val>
                                            <p:strVal val="#ppt_h"/>
                                          </p:val>
                                        </p:tav>
                                        <p:tav tm="100000">
                                          <p:val>
                                            <p:strVal val="#ppt_h"/>
                                          </p:val>
                                        </p:tav>
                                      </p:tavLst>
                                    </p:anim>
                                    <p:animEffect transition="in" filter="fade">
                                      <p:cBhvr>
                                        <p:cTn id="60" dur="1000"/>
                                        <p:tgtEl>
                                          <p:spTgt spid="5"/>
                                        </p:tgtEl>
                                      </p:cBhvr>
                                    </p:animEffect>
                                  </p:childTnLst>
                                </p:cTn>
                              </p:par>
                              <p:par>
                                <p:cTn id="61" presetID="55" presetClass="entr" presetSubtype="0" fill="hold" grpId="5"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1000" fill="hold"/>
                                        <p:tgtEl>
                                          <p:spTgt spid="6"/>
                                        </p:tgtEl>
                                        <p:attrNameLst>
                                          <p:attrName>ppt_w</p:attrName>
                                        </p:attrNameLst>
                                      </p:cBhvr>
                                      <p:tavLst>
                                        <p:tav tm="0">
                                          <p:val>
                                            <p:strVal val="#ppt_w*0.70"/>
                                          </p:val>
                                        </p:tav>
                                        <p:tav tm="100000">
                                          <p:val>
                                            <p:strVal val="#ppt_w"/>
                                          </p:val>
                                        </p:tav>
                                      </p:tavLst>
                                    </p:anim>
                                    <p:anim calcmode="lin" valueType="num">
                                      <p:cBhvr>
                                        <p:cTn id="64" dur="1000" fill="hold"/>
                                        <p:tgtEl>
                                          <p:spTgt spid="6"/>
                                        </p:tgtEl>
                                        <p:attrNameLst>
                                          <p:attrName>ppt_h</p:attrName>
                                        </p:attrNameLst>
                                      </p:cBhvr>
                                      <p:tavLst>
                                        <p:tav tm="0">
                                          <p:val>
                                            <p:strVal val="#ppt_h"/>
                                          </p:val>
                                        </p:tav>
                                        <p:tav tm="100000">
                                          <p:val>
                                            <p:strVal val="#ppt_h"/>
                                          </p:val>
                                        </p:tav>
                                      </p:tavLst>
                                    </p:anim>
                                    <p:animEffect transition="in" filter="fade">
                                      <p:cBhvr>
                                        <p:cTn id="65" dur="1000"/>
                                        <p:tgtEl>
                                          <p:spTgt spid="6"/>
                                        </p:tgtEl>
                                      </p:cBhvr>
                                    </p:animEffect>
                                  </p:childTnLst>
                                </p:cTn>
                              </p:par>
                            </p:childTnLst>
                          </p:cTn>
                        </p:par>
                      </p:childTnLst>
                    </p:cTn>
                  </p:par>
                  <p:par>
                    <p:cTn id="66" fill="hold" nodeType="clickPar">
                      <p:stCondLst>
                        <p:cond delay="indefinite"/>
                      </p:stCondLst>
                      <p:childTnLst>
                        <p:par>
                          <p:cTn id="67" fill="hold" nodeType="withGroup">
                            <p:stCondLst>
                              <p:cond delay="indefinite"/>
                            </p:stCondLst>
                          </p:cTn>
                        </p:par>
                        <p:par>
                          <p:cTn id="68" fill="hold" nodeType="afterGroup">
                            <p:stCondLst>
                              <p:cond delay="0"/>
                            </p:stCondLst>
                            <p:childTnLst>
                              <p:par>
                                <p:cTn id="69" presetID="34" presetClass="entr" presetSubtype="0" fill="hold" grpId="6" nodeType="clickEffect">
                                  <p:stCondLst>
                                    <p:cond delay="0"/>
                                  </p:stCondLst>
                                  <p:childTnLst>
                                    <p:set>
                                      <p:cBhvr>
                                        <p:cTn id="70" dur="1" fill="hold">
                                          <p:stCondLst>
                                            <p:cond delay="0"/>
                                          </p:stCondLst>
                                        </p:cTn>
                                        <p:tgtEl>
                                          <p:spTgt spid="34825"/>
                                        </p:tgtEl>
                                        <p:attrNameLst>
                                          <p:attrName>style.visibility</p:attrName>
                                        </p:attrNameLst>
                                      </p:cBhvr>
                                      <p:to>
                                        <p:strVal val="visible"/>
                                      </p:to>
                                    </p:set>
                                    <p:anim from="(-#ppt_w/2)" to="(#ppt_x)" calcmode="lin" valueType="num">
                                      <p:cBhvr>
                                        <p:cTn id="71" dur="600" fill="hold">
                                          <p:stCondLst>
                                            <p:cond delay="0"/>
                                          </p:stCondLst>
                                        </p:cTn>
                                        <p:tgtEl>
                                          <p:spTgt spid="34825"/>
                                        </p:tgtEl>
                                        <p:attrNameLst>
                                          <p:attrName>ppt_x</p:attrName>
                                        </p:attrNameLst>
                                      </p:cBhvr>
                                    </p:anim>
                                    <p:anim from="0" to="-1.0" calcmode="lin" valueType="num">
                                      <p:cBhvr>
                                        <p:cTn id="72" dur="200" decel="50000" autoRev="1" fill="hold">
                                          <p:stCondLst>
                                            <p:cond delay="600"/>
                                          </p:stCondLst>
                                        </p:cTn>
                                        <p:tgtEl>
                                          <p:spTgt spid="34825"/>
                                        </p:tgtEl>
                                        <p:attrNameLst>
                                          <p:attrName>xshear</p:attrName>
                                        </p:attrNameLst>
                                      </p:cBhvr>
                                    </p:anim>
                                    <p:animScale>
                                      <p:cBhvr>
                                        <p:cTn id="73" dur="200" decel="100000" autoRev="1" fill="hold">
                                          <p:stCondLst>
                                            <p:cond delay="600"/>
                                          </p:stCondLst>
                                        </p:cTn>
                                        <p:tgtEl>
                                          <p:spTgt spid="34825"/>
                                        </p:tgtEl>
                                      </p:cBhvr>
                                      <p:from x="100000" y="100000"/>
                                      <p:to x="80000" y="100000"/>
                                    </p:animScale>
                                    <p:anim by="(#ppt_h/3+#ppt_w*0.1)" calcmode="lin" valueType="num">
                                      <p:cBhvr additive="sum">
                                        <p:cTn id="74" dur="200" decel="100000" autoRev="1" fill="hold">
                                          <p:stCondLst>
                                            <p:cond delay="600"/>
                                          </p:stCondLst>
                                        </p:cTn>
                                        <p:tgtEl>
                                          <p:spTgt spid="34825"/>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6" grpId="0"/>
      <p:bldP spid="33795" grpId="1"/>
      <p:bldP spid="4" grpId="2"/>
      <p:bldP spid="53" grpId="3"/>
      <p:bldP spid="34824" grpId="4"/>
      <p:bldP spid="6" grpId="5"/>
      <p:bldP spid="34825" grpId="6"/>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5" name="标题 4"/>
          <p:cNvSpPr>
            <a:spLocks noGrp="1"/>
          </p:cNvSpPr>
          <p:nvPr>
            <p:ph type="ctrTitle"/>
          </p:nvPr>
        </p:nvSpPr>
        <p:spPr/>
        <p:txBody>
          <a:bodyPr/>
          <a:lstStyle/>
          <a:p>
            <a:endParaRPr lang="zh-CN" altLang="en-US"/>
          </a:p>
        </p:txBody>
      </p:sp>
      <p:sp>
        <p:nvSpPr>
          <p:cNvPr id="15" name="副标题 14"/>
          <p:cNvSpPr>
            <a:spLocks noGrp="1"/>
          </p:cNvSpPr>
          <p:nvPr>
            <p:ph type="subTitle" idx="1"/>
          </p:nvPr>
        </p:nvSpPr>
        <p:spPr/>
        <p:txBody>
          <a:bodyPr/>
          <a:lstStyle/>
          <a:p>
            <a:endParaRPr lang="zh-CN" altLang="en-US"/>
          </a:p>
        </p:txBody>
      </p:sp>
      <p:grpSp>
        <p:nvGrpSpPr>
          <p:cNvPr id="3" name="组合 2"/>
          <p:cNvGrpSpPr/>
          <p:nvPr/>
        </p:nvGrpSpPr>
        <p:grpSpPr>
          <a:xfrm>
            <a:off x="171616" y="1070650"/>
            <a:ext cx="4702379" cy="4708169"/>
            <a:chOff x="3939" y="1951"/>
            <a:chExt cx="6726" cy="6936"/>
          </a:xfrm>
        </p:grpSpPr>
        <p:sp>
          <p:nvSpPr>
            <p:cNvPr id="6" name="菱形 5"/>
            <p:cNvSpPr/>
            <p:nvPr/>
          </p:nvSpPr>
          <p:spPr>
            <a:xfrm>
              <a:off x="5710" y="1951"/>
              <a:ext cx="3247" cy="3247"/>
            </a:xfrm>
            <a:prstGeom prst="diamond">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latin typeface="字魂36号-正文宋楷" panose="02000000000000000000" pitchFamily="2" charset="-122"/>
                <a:ea typeface="字魂36号-正文宋楷" panose="02000000000000000000" pitchFamily="2" charset="-122"/>
              </a:endParaRPr>
            </a:p>
          </p:txBody>
        </p:sp>
        <p:sp>
          <p:nvSpPr>
            <p:cNvPr id="7" name="菱形 6"/>
            <p:cNvSpPr/>
            <p:nvPr/>
          </p:nvSpPr>
          <p:spPr>
            <a:xfrm>
              <a:off x="3939" y="3815"/>
              <a:ext cx="3247" cy="3247"/>
            </a:xfrm>
            <a:prstGeom prst="diamond">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latin typeface="字魂36号-正文宋楷" panose="02000000000000000000" pitchFamily="2" charset="-122"/>
                <a:ea typeface="字魂36号-正文宋楷" panose="02000000000000000000" pitchFamily="2" charset="-122"/>
              </a:endParaRPr>
            </a:p>
          </p:txBody>
        </p:sp>
        <p:sp>
          <p:nvSpPr>
            <p:cNvPr id="9" name="菱形 8"/>
            <p:cNvSpPr/>
            <p:nvPr/>
          </p:nvSpPr>
          <p:spPr>
            <a:xfrm>
              <a:off x="5710" y="5640"/>
              <a:ext cx="3247" cy="3247"/>
            </a:xfrm>
            <a:prstGeom prst="diamond">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latin typeface="字魂36号-正文宋楷" panose="02000000000000000000" pitchFamily="2" charset="-122"/>
                <a:ea typeface="字魂36号-正文宋楷" panose="02000000000000000000" pitchFamily="2" charset="-122"/>
              </a:endParaRPr>
            </a:p>
          </p:txBody>
        </p:sp>
        <p:sp>
          <p:nvSpPr>
            <p:cNvPr id="8" name="菱形 7"/>
            <p:cNvSpPr/>
            <p:nvPr/>
          </p:nvSpPr>
          <p:spPr>
            <a:xfrm>
              <a:off x="7417" y="3802"/>
              <a:ext cx="3247" cy="3247"/>
            </a:xfrm>
            <a:prstGeom prst="diamond">
              <a:avLst/>
            </a:prstGeom>
            <a:solidFill>
              <a:schemeClr val="accent4">
                <a:lumMod val="7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latin typeface="字魂36号-正文宋楷" panose="02000000000000000000" pitchFamily="2" charset="-122"/>
                <a:ea typeface="字魂36号-正文宋楷" panose="02000000000000000000" pitchFamily="2" charset="-122"/>
              </a:endParaRPr>
            </a:p>
          </p:txBody>
        </p:sp>
      </p:grpSp>
      <p:pic>
        <p:nvPicPr>
          <p:cNvPr id="19" name="图片 18"/>
          <p:cNvPicPr>
            <a:picLocks noChangeAspect="1"/>
          </p:cNvPicPr>
          <p:nvPr/>
        </p:nvPicPr>
        <p:blipFill>
          <a:blip r:embed="rId3"/>
          <a:stretch>
            <a:fillRect/>
          </a:stretch>
        </p:blipFill>
        <p:spPr>
          <a:xfrm>
            <a:off x="1981676" y="2700814"/>
            <a:ext cx="993934" cy="1152525"/>
          </a:xfrm>
          <a:prstGeom prst="rect">
            <a:avLst/>
          </a:prstGeom>
        </p:spPr>
      </p:pic>
      <p:grpSp>
        <p:nvGrpSpPr>
          <p:cNvPr id="44" name="组合 43"/>
          <p:cNvGrpSpPr/>
          <p:nvPr/>
        </p:nvGrpSpPr>
        <p:grpSpPr>
          <a:xfrm>
            <a:off x="1645920" y="4461510"/>
            <a:ext cx="595313" cy="504825"/>
            <a:chOff x="1047" y="4870"/>
            <a:chExt cx="1250" cy="1060"/>
          </a:xfrm>
        </p:grpSpPr>
        <p:sp>
          <p:nvSpPr>
            <p:cNvPr id="10" name="Freeform 1390"/>
            <p:cNvSpPr>
              <a:spLocks noEditPoints="1"/>
            </p:cNvSpPr>
            <p:nvPr/>
          </p:nvSpPr>
          <p:spPr bwMode="auto">
            <a:xfrm>
              <a:off x="1047" y="4870"/>
              <a:ext cx="1031" cy="1060"/>
            </a:xfrm>
            <a:custGeom>
              <a:gdLst>
                <a:gd name="T0" fmla="*/ 2024 w 2514"/>
                <a:gd name="T1" fmla="*/ 1830 h 2405"/>
                <a:gd name="T2" fmla="*/ 2046 w 2514"/>
                <a:gd name="T3" fmla="*/ 1853 h 2405"/>
                <a:gd name="T4" fmla="*/ 1944 w 2514"/>
                <a:gd name="T5" fmla="*/ 2065 h 2405"/>
                <a:gd name="T6" fmla="*/ 1871 w 2514"/>
                <a:gd name="T7" fmla="*/ 2175 h 2405"/>
                <a:gd name="T8" fmla="*/ 1797 w 2514"/>
                <a:gd name="T9" fmla="*/ 2240 h 2405"/>
                <a:gd name="T10" fmla="*/ 1775 w 2514"/>
                <a:gd name="T11" fmla="*/ 2223 h 2405"/>
                <a:gd name="T12" fmla="*/ 1614 w 2514"/>
                <a:gd name="T13" fmla="*/ 2325 h 2405"/>
                <a:gd name="T14" fmla="*/ 1534 w 2514"/>
                <a:gd name="T15" fmla="*/ 2342 h 2405"/>
                <a:gd name="T16" fmla="*/ 1271 w 2514"/>
                <a:gd name="T17" fmla="*/ 2370 h 2405"/>
                <a:gd name="T18" fmla="*/ 1133 w 2514"/>
                <a:gd name="T19" fmla="*/ 2356 h 2405"/>
                <a:gd name="T20" fmla="*/ 1116 w 2514"/>
                <a:gd name="T21" fmla="*/ 2376 h 2405"/>
                <a:gd name="T22" fmla="*/ 994 w 2514"/>
                <a:gd name="T23" fmla="*/ 2373 h 2405"/>
                <a:gd name="T24" fmla="*/ 969 w 2514"/>
                <a:gd name="T25" fmla="*/ 2373 h 2405"/>
                <a:gd name="T26" fmla="*/ 669 w 2514"/>
                <a:gd name="T27" fmla="*/ 2204 h 2405"/>
                <a:gd name="T28" fmla="*/ 550 w 2514"/>
                <a:gd name="T29" fmla="*/ 2068 h 2405"/>
                <a:gd name="T30" fmla="*/ 519 w 2514"/>
                <a:gd name="T31" fmla="*/ 2037 h 2405"/>
                <a:gd name="T32" fmla="*/ 338 w 2514"/>
                <a:gd name="T33" fmla="*/ 1813 h 2405"/>
                <a:gd name="T34" fmla="*/ 172 w 2514"/>
                <a:gd name="T35" fmla="*/ 1590 h 2405"/>
                <a:gd name="T36" fmla="*/ 70 w 2514"/>
                <a:gd name="T37" fmla="*/ 1494 h 2405"/>
                <a:gd name="T38" fmla="*/ 5 w 2514"/>
                <a:gd name="T39" fmla="*/ 1386 h 2405"/>
                <a:gd name="T40" fmla="*/ 27 w 2514"/>
                <a:gd name="T41" fmla="*/ 1211 h 2405"/>
                <a:gd name="T42" fmla="*/ 42 w 2514"/>
                <a:gd name="T43" fmla="*/ 1140 h 2405"/>
                <a:gd name="T44" fmla="*/ 42 w 2514"/>
                <a:gd name="T45" fmla="*/ 1030 h 2405"/>
                <a:gd name="T46" fmla="*/ 47 w 2514"/>
                <a:gd name="T47" fmla="*/ 943 h 2405"/>
                <a:gd name="T48" fmla="*/ 143 w 2514"/>
                <a:gd name="T49" fmla="*/ 637 h 2405"/>
                <a:gd name="T50" fmla="*/ 155 w 2514"/>
                <a:gd name="T51" fmla="*/ 592 h 2405"/>
                <a:gd name="T52" fmla="*/ 350 w 2514"/>
                <a:gd name="T53" fmla="*/ 380 h 2405"/>
                <a:gd name="T54" fmla="*/ 488 w 2514"/>
                <a:gd name="T55" fmla="*/ 295 h 2405"/>
                <a:gd name="T56" fmla="*/ 969 w 2514"/>
                <a:gd name="T57" fmla="*/ 21 h 2405"/>
                <a:gd name="T58" fmla="*/ 1444 w 2514"/>
                <a:gd name="T59" fmla="*/ 15 h 2405"/>
                <a:gd name="T60" fmla="*/ 1823 w 2514"/>
                <a:gd name="T61" fmla="*/ 173 h 2405"/>
                <a:gd name="T62" fmla="*/ 1961 w 2514"/>
                <a:gd name="T63" fmla="*/ 326 h 2405"/>
                <a:gd name="T64" fmla="*/ 2284 w 2514"/>
                <a:gd name="T65" fmla="*/ 671 h 2405"/>
                <a:gd name="T66" fmla="*/ 2354 w 2514"/>
                <a:gd name="T67" fmla="*/ 810 h 2405"/>
                <a:gd name="T68" fmla="*/ 2383 w 2514"/>
                <a:gd name="T69" fmla="*/ 880 h 2405"/>
                <a:gd name="T70" fmla="*/ 2493 w 2514"/>
                <a:gd name="T71" fmla="*/ 1123 h 2405"/>
                <a:gd name="T72" fmla="*/ 2456 w 2514"/>
                <a:gd name="T73" fmla="*/ 1477 h 2405"/>
                <a:gd name="T74" fmla="*/ 2349 w 2514"/>
                <a:gd name="T75" fmla="*/ 1601 h 2405"/>
                <a:gd name="T76" fmla="*/ 2329 w 2514"/>
                <a:gd name="T77" fmla="*/ 1610 h 2405"/>
                <a:gd name="T78" fmla="*/ 2318 w 2514"/>
                <a:gd name="T79" fmla="*/ 1638 h 2405"/>
                <a:gd name="T80" fmla="*/ 2318 w 2514"/>
                <a:gd name="T81" fmla="*/ 1593 h 2405"/>
                <a:gd name="T82" fmla="*/ 2306 w 2514"/>
                <a:gd name="T83" fmla="*/ 1573 h 2405"/>
                <a:gd name="T84" fmla="*/ 2193 w 2514"/>
                <a:gd name="T85" fmla="*/ 1695 h 2405"/>
                <a:gd name="T86" fmla="*/ 2185 w 2514"/>
                <a:gd name="T87" fmla="*/ 1689 h 2405"/>
                <a:gd name="T88" fmla="*/ 2148 w 2514"/>
                <a:gd name="T89" fmla="*/ 1700 h 2405"/>
                <a:gd name="T90" fmla="*/ 2060 w 2514"/>
                <a:gd name="T91" fmla="*/ 1774 h 2405"/>
                <a:gd name="T92" fmla="*/ 2074 w 2514"/>
                <a:gd name="T93" fmla="*/ 1754 h 2405"/>
                <a:gd name="T94" fmla="*/ 1905 w 2514"/>
                <a:gd name="T95" fmla="*/ 1989 h 2405"/>
                <a:gd name="T96" fmla="*/ 1885 w 2514"/>
                <a:gd name="T97" fmla="*/ 2023 h 2405"/>
                <a:gd name="T98" fmla="*/ 1888 w 2514"/>
                <a:gd name="T99" fmla="*/ 2054 h 2405"/>
                <a:gd name="T100" fmla="*/ 1936 w 2514"/>
                <a:gd name="T101" fmla="*/ 1943 h 24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14" h="2405">
                  <a:moveTo>
                    <a:pt x="2074" y="1754"/>
                  </a:moveTo>
                  <a:cubicBezTo>
                    <a:pt x="2078" y="1788"/>
                    <a:pt x="2037" y="1804"/>
                    <a:pt x="2024" y="1830"/>
                  </a:cubicBezTo>
                  <a:cubicBezTo>
                    <a:pt x="2021" y="1842"/>
                    <a:pt x="2029" y="1849"/>
                    <a:pt x="2021" y="1859"/>
                  </a:cubicBezTo>
                  <a:cubicBezTo>
                    <a:pt x="2024" y="1862"/>
                    <a:pt x="2036" y="1851"/>
                    <a:pt x="2046" y="1853"/>
                  </a:cubicBezTo>
                  <a:cubicBezTo>
                    <a:pt x="2018" y="1881"/>
                    <a:pt x="2018" y="1937"/>
                    <a:pt x="1987" y="1963"/>
                  </a:cubicBezTo>
                  <a:cubicBezTo>
                    <a:pt x="1993" y="2007"/>
                    <a:pt x="1978" y="2051"/>
                    <a:pt x="1944" y="2065"/>
                  </a:cubicBezTo>
                  <a:cubicBezTo>
                    <a:pt x="1944" y="2090"/>
                    <a:pt x="1929" y="2100"/>
                    <a:pt x="1930" y="2127"/>
                  </a:cubicBezTo>
                  <a:cubicBezTo>
                    <a:pt x="1910" y="2141"/>
                    <a:pt x="1895" y="2162"/>
                    <a:pt x="1871" y="2175"/>
                  </a:cubicBezTo>
                  <a:cubicBezTo>
                    <a:pt x="1861" y="2181"/>
                    <a:pt x="1843" y="2179"/>
                    <a:pt x="1837" y="2184"/>
                  </a:cubicBezTo>
                  <a:cubicBezTo>
                    <a:pt x="1818" y="2198"/>
                    <a:pt x="1819" y="2228"/>
                    <a:pt x="1797" y="2240"/>
                  </a:cubicBezTo>
                  <a:cubicBezTo>
                    <a:pt x="1786" y="2240"/>
                    <a:pt x="1784" y="2231"/>
                    <a:pt x="1775" y="2240"/>
                  </a:cubicBezTo>
                  <a:cubicBezTo>
                    <a:pt x="1767" y="2238"/>
                    <a:pt x="1779" y="2231"/>
                    <a:pt x="1775" y="2223"/>
                  </a:cubicBezTo>
                  <a:cubicBezTo>
                    <a:pt x="1735" y="2216"/>
                    <a:pt x="1701" y="2255"/>
                    <a:pt x="1679" y="2283"/>
                  </a:cubicBezTo>
                  <a:cubicBezTo>
                    <a:pt x="1647" y="2293"/>
                    <a:pt x="1632" y="2305"/>
                    <a:pt x="1614" y="2325"/>
                  </a:cubicBezTo>
                  <a:cubicBezTo>
                    <a:pt x="1596" y="2323"/>
                    <a:pt x="1591" y="2333"/>
                    <a:pt x="1582" y="2339"/>
                  </a:cubicBezTo>
                  <a:cubicBezTo>
                    <a:pt x="1567" y="2334"/>
                    <a:pt x="1552" y="2341"/>
                    <a:pt x="1534" y="2342"/>
                  </a:cubicBezTo>
                  <a:cubicBezTo>
                    <a:pt x="1472" y="2362"/>
                    <a:pt x="1357" y="2349"/>
                    <a:pt x="1274" y="2362"/>
                  </a:cubicBezTo>
                  <a:cubicBezTo>
                    <a:pt x="1265" y="2361"/>
                    <a:pt x="1281" y="2370"/>
                    <a:pt x="1271" y="2370"/>
                  </a:cubicBezTo>
                  <a:cubicBezTo>
                    <a:pt x="1244" y="2372"/>
                    <a:pt x="1219" y="2354"/>
                    <a:pt x="1192" y="2373"/>
                  </a:cubicBezTo>
                  <a:cubicBezTo>
                    <a:pt x="1177" y="2357"/>
                    <a:pt x="1154" y="2366"/>
                    <a:pt x="1133" y="2356"/>
                  </a:cubicBezTo>
                  <a:cubicBezTo>
                    <a:pt x="1123" y="2362"/>
                    <a:pt x="1138" y="2366"/>
                    <a:pt x="1136" y="2373"/>
                  </a:cubicBezTo>
                  <a:cubicBezTo>
                    <a:pt x="1128" y="2373"/>
                    <a:pt x="1120" y="2372"/>
                    <a:pt x="1116" y="2376"/>
                  </a:cubicBezTo>
                  <a:cubicBezTo>
                    <a:pt x="1112" y="2388"/>
                    <a:pt x="1118" y="2388"/>
                    <a:pt x="1113" y="2401"/>
                  </a:cubicBezTo>
                  <a:cubicBezTo>
                    <a:pt x="1072" y="2405"/>
                    <a:pt x="1033" y="2382"/>
                    <a:pt x="994" y="2373"/>
                  </a:cubicBezTo>
                  <a:cubicBezTo>
                    <a:pt x="978" y="2373"/>
                    <a:pt x="992" y="2387"/>
                    <a:pt x="977" y="2387"/>
                  </a:cubicBezTo>
                  <a:cubicBezTo>
                    <a:pt x="974" y="2383"/>
                    <a:pt x="968" y="2381"/>
                    <a:pt x="969" y="2373"/>
                  </a:cubicBezTo>
                  <a:cubicBezTo>
                    <a:pt x="873" y="2319"/>
                    <a:pt x="773" y="2270"/>
                    <a:pt x="689" y="2204"/>
                  </a:cubicBezTo>
                  <a:cubicBezTo>
                    <a:pt x="684" y="2197"/>
                    <a:pt x="675" y="2210"/>
                    <a:pt x="669" y="2204"/>
                  </a:cubicBezTo>
                  <a:cubicBezTo>
                    <a:pt x="661" y="2194"/>
                    <a:pt x="670" y="2195"/>
                    <a:pt x="666" y="2187"/>
                  </a:cubicBezTo>
                  <a:cubicBezTo>
                    <a:pt x="621" y="2155"/>
                    <a:pt x="592" y="2100"/>
                    <a:pt x="550" y="2068"/>
                  </a:cubicBezTo>
                  <a:cubicBezTo>
                    <a:pt x="542" y="2061"/>
                    <a:pt x="532" y="2062"/>
                    <a:pt x="525" y="2054"/>
                  </a:cubicBezTo>
                  <a:cubicBezTo>
                    <a:pt x="522" y="2050"/>
                    <a:pt x="522" y="2041"/>
                    <a:pt x="519" y="2037"/>
                  </a:cubicBezTo>
                  <a:cubicBezTo>
                    <a:pt x="509" y="2020"/>
                    <a:pt x="493" y="2007"/>
                    <a:pt x="477" y="1997"/>
                  </a:cubicBezTo>
                  <a:cubicBezTo>
                    <a:pt x="434" y="1933"/>
                    <a:pt x="381" y="1878"/>
                    <a:pt x="338" y="1813"/>
                  </a:cubicBezTo>
                  <a:cubicBezTo>
                    <a:pt x="308" y="1779"/>
                    <a:pt x="274" y="1737"/>
                    <a:pt x="242" y="1697"/>
                  </a:cubicBezTo>
                  <a:cubicBezTo>
                    <a:pt x="215" y="1664"/>
                    <a:pt x="198" y="1624"/>
                    <a:pt x="172" y="1590"/>
                  </a:cubicBezTo>
                  <a:cubicBezTo>
                    <a:pt x="147" y="1558"/>
                    <a:pt x="100" y="1543"/>
                    <a:pt x="70" y="1505"/>
                  </a:cubicBezTo>
                  <a:cubicBezTo>
                    <a:pt x="68" y="1503"/>
                    <a:pt x="72" y="1496"/>
                    <a:pt x="70" y="1494"/>
                  </a:cubicBezTo>
                  <a:cubicBezTo>
                    <a:pt x="46" y="1466"/>
                    <a:pt x="20" y="1439"/>
                    <a:pt x="13" y="1395"/>
                  </a:cubicBezTo>
                  <a:cubicBezTo>
                    <a:pt x="14" y="1388"/>
                    <a:pt x="0" y="1396"/>
                    <a:pt x="5" y="1386"/>
                  </a:cubicBezTo>
                  <a:cubicBezTo>
                    <a:pt x="9" y="1386"/>
                    <a:pt x="10" y="1389"/>
                    <a:pt x="13" y="1389"/>
                  </a:cubicBezTo>
                  <a:cubicBezTo>
                    <a:pt x="0" y="1322"/>
                    <a:pt x="22" y="1269"/>
                    <a:pt x="27" y="1211"/>
                  </a:cubicBezTo>
                  <a:cubicBezTo>
                    <a:pt x="29" y="1196"/>
                    <a:pt x="25" y="1180"/>
                    <a:pt x="27" y="1166"/>
                  </a:cubicBezTo>
                  <a:cubicBezTo>
                    <a:pt x="29" y="1156"/>
                    <a:pt x="39" y="1150"/>
                    <a:pt x="42" y="1140"/>
                  </a:cubicBezTo>
                  <a:cubicBezTo>
                    <a:pt x="53" y="1102"/>
                    <a:pt x="48" y="1056"/>
                    <a:pt x="53" y="1016"/>
                  </a:cubicBezTo>
                  <a:cubicBezTo>
                    <a:pt x="42" y="1013"/>
                    <a:pt x="44" y="1024"/>
                    <a:pt x="42" y="1030"/>
                  </a:cubicBezTo>
                  <a:cubicBezTo>
                    <a:pt x="28" y="994"/>
                    <a:pt x="42" y="946"/>
                    <a:pt x="42" y="911"/>
                  </a:cubicBezTo>
                  <a:cubicBezTo>
                    <a:pt x="54" y="918"/>
                    <a:pt x="39" y="934"/>
                    <a:pt x="47" y="943"/>
                  </a:cubicBezTo>
                  <a:cubicBezTo>
                    <a:pt x="72" y="935"/>
                    <a:pt x="59" y="899"/>
                    <a:pt x="73" y="886"/>
                  </a:cubicBezTo>
                  <a:cubicBezTo>
                    <a:pt x="72" y="788"/>
                    <a:pt x="113" y="721"/>
                    <a:pt x="143" y="637"/>
                  </a:cubicBezTo>
                  <a:cubicBezTo>
                    <a:pt x="150" y="630"/>
                    <a:pt x="160" y="626"/>
                    <a:pt x="163" y="615"/>
                  </a:cubicBezTo>
                  <a:cubicBezTo>
                    <a:pt x="163" y="605"/>
                    <a:pt x="155" y="602"/>
                    <a:pt x="155" y="592"/>
                  </a:cubicBezTo>
                  <a:cubicBezTo>
                    <a:pt x="167" y="550"/>
                    <a:pt x="218" y="533"/>
                    <a:pt x="228" y="499"/>
                  </a:cubicBezTo>
                  <a:cubicBezTo>
                    <a:pt x="265" y="455"/>
                    <a:pt x="305" y="415"/>
                    <a:pt x="350" y="380"/>
                  </a:cubicBezTo>
                  <a:cubicBezTo>
                    <a:pt x="367" y="376"/>
                    <a:pt x="384" y="370"/>
                    <a:pt x="392" y="357"/>
                  </a:cubicBezTo>
                  <a:cubicBezTo>
                    <a:pt x="429" y="342"/>
                    <a:pt x="471" y="330"/>
                    <a:pt x="488" y="295"/>
                  </a:cubicBezTo>
                  <a:cubicBezTo>
                    <a:pt x="518" y="283"/>
                    <a:pt x="529" y="253"/>
                    <a:pt x="559" y="241"/>
                  </a:cubicBezTo>
                  <a:cubicBezTo>
                    <a:pt x="648" y="120"/>
                    <a:pt x="813" y="76"/>
                    <a:pt x="969" y="21"/>
                  </a:cubicBezTo>
                  <a:cubicBezTo>
                    <a:pt x="1034" y="14"/>
                    <a:pt x="1128" y="2"/>
                    <a:pt x="1192" y="1"/>
                  </a:cubicBezTo>
                  <a:cubicBezTo>
                    <a:pt x="1287" y="0"/>
                    <a:pt x="1366" y="1"/>
                    <a:pt x="1444" y="15"/>
                  </a:cubicBezTo>
                  <a:cubicBezTo>
                    <a:pt x="1584" y="40"/>
                    <a:pt x="1704" y="102"/>
                    <a:pt x="1812" y="179"/>
                  </a:cubicBezTo>
                  <a:cubicBezTo>
                    <a:pt x="1818" y="180"/>
                    <a:pt x="1822" y="178"/>
                    <a:pt x="1823" y="173"/>
                  </a:cubicBezTo>
                  <a:cubicBezTo>
                    <a:pt x="1831" y="176"/>
                    <a:pt x="1819" y="181"/>
                    <a:pt x="1823" y="188"/>
                  </a:cubicBezTo>
                  <a:cubicBezTo>
                    <a:pt x="1870" y="233"/>
                    <a:pt x="1925" y="270"/>
                    <a:pt x="1961" y="326"/>
                  </a:cubicBezTo>
                  <a:cubicBezTo>
                    <a:pt x="2011" y="356"/>
                    <a:pt x="2066" y="381"/>
                    <a:pt x="2097" y="431"/>
                  </a:cubicBezTo>
                  <a:cubicBezTo>
                    <a:pt x="2154" y="471"/>
                    <a:pt x="2232" y="588"/>
                    <a:pt x="2284" y="671"/>
                  </a:cubicBezTo>
                  <a:cubicBezTo>
                    <a:pt x="2290" y="696"/>
                    <a:pt x="2299" y="718"/>
                    <a:pt x="2318" y="730"/>
                  </a:cubicBezTo>
                  <a:cubicBezTo>
                    <a:pt x="2326" y="768"/>
                    <a:pt x="2344" y="788"/>
                    <a:pt x="2354" y="810"/>
                  </a:cubicBezTo>
                  <a:cubicBezTo>
                    <a:pt x="2356" y="814"/>
                    <a:pt x="2358" y="809"/>
                    <a:pt x="2363" y="810"/>
                  </a:cubicBezTo>
                  <a:cubicBezTo>
                    <a:pt x="2351" y="830"/>
                    <a:pt x="2385" y="851"/>
                    <a:pt x="2383" y="880"/>
                  </a:cubicBezTo>
                  <a:cubicBezTo>
                    <a:pt x="2412" y="926"/>
                    <a:pt x="2447" y="980"/>
                    <a:pt x="2459" y="1047"/>
                  </a:cubicBezTo>
                  <a:cubicBezTo>
                    <a:pt x="2464" y="1074"/>
                    <a:pt x="2484" y="1097"/>
                    <a:pt x="2493" y="1123"/>
                  </a:cubicBezTo>
                  <a:cubicBezTo>
                    <a:pt x="2514" y="1186"/>
                    <a:pt x="2506" y="1265"/>
                    <a:pt x="2510" y="1333"/>
                  </a:cubicBezTo>
                  <a:cubicBezTo>
                    <a:pt x="2486" y="1375"/>
                    <a:pt x="2479" y="1442"/>
                    <a:pt x="2456" y="1477"/>
                  </a:cubicBezTo>
                  <a:cubicBezTo>
                    <a:pt x="2450" y="1477"/>
                    <a:pt x="2447" y="1475"/>
                    <a:pt x="2448" y="1468"/>
                  </a:cubicBezTo>
                  <a:cubicBezTo>
                    <a:pt x="2419" y="1517"/>
                    <a:pt x="2390" y="1565"/>
                    <a:pt x="2349" y="1601"/>
                  </a:cubicBezTo>
                  <a:cubicBezTo>
                    <a:pt x="2340" y="1599"/>
                    <a:pt x="2350" y="1592"/>
                    <a:pt x="2349" y="1587"/>
                  </a:cubicBezTo>
                  <a:cubicBezTo>
                    <a:pt x="2337" y="1590"/>
                    <a:pt x="2334" y="1600"/>
                    <a:pt x="2329" y="1610"/>
                  </a:cubicBezTo>
                  <a:cubicBezTo>
                    <a:pt x="2338" y="1613"/>
                    <a:pt x="2331" y="1601"/>
                    <a:pt x="2340" y="1604"/>
                  </a:cubicBezTo>
                  <a:cubicBezTo>
                    <a:pt x="2338" y="1621"/>
                    <a:pt x="2326" y="1628"/>
                    <a:pt x="2318" y="1638"/>
                  </a:cubicBezTo>
                  <a:cubicBezTo>
                    <a:pt x="2326" y="1619"/>
                    <a:pt x="2327" y="1604"/>
                    <a:pt x="2337" y="1579"/>
                  </a:cubicBezTo>
                  <a:cubicBezTo>
                    <a:pt x="2327" y="1580"/>
                    <a:pt x="2330" y="1594"/>
                    <a:pt x="2318" y="1593"/>
                  </a:cubicBezTo>
                  <a:cubicBezTo>
                    <a:pt x="2322" y="1586"/>
                    <a:pt x="2308" y="1585"/>
                    <a:pt x="2309" y="1590"/>
                  </a:cubicBezTo>
                  <a:cubicBezTo>
                    <a:pt x="2300" y="1586"/>
                    <a:pt x="2314" y="1577"/>
                    <a:pt x="2306" y="1573"/>
                  </a:cubicBezTo>
                  <a:cubicBezTo>
                    <a:pt x="2273" y="1582"/>
                    <a:pt x="2245" y="1624"/>
                    <a:pt x="2233" y="1652"/>
                  </a:cubicBezTo>
                  <a:cubicBezTo>
                    <a:pt x="2213" y="1660"/>
                    <a:pt x="2202" y="1676"/>
                    <a:pt x="2193" y="1695"/>
                  </a:cubicBezTo>
                  <a:cubicBezTo>
                    <a:pt x="2185" y="1691"/>
                    <a:pt x="2194" y="1681"/>
                    <a:pt x="2196" y="1678"/>
                  </a:cubicBezTo>
                  <a:cubicBezTo>
                    <a:pt x="2187" y="1676"/>
                    <a:pt x="2188" y="1685"/>
                    <a:pt x="2185" y="1689"/>
                  </a:cubicBezTo>
                  <a:cubicBezTo>
                    <a:pt x="2192" y="1666"/>
                    <a:pt x="2219" y="1639"/>
                    <a:pt x="2233" y="1613"/>
                  </a:cubicBezTo>
                  <a:cubicBezTo>
                    <a:pt x="2204" y="1630"/>
                    <a:pt x="2178" y="1675"/>
                    <a:pt x="2148" y="1700"/>
                  </a:cubicBezTo>
                  <a:cubicBezTo>
                    <a:pt x="2137" y="1689"/>
                    <a:pt x="2151" y="1673"/>
                    <a:pt x="2142" y="1658"/>
                  </a:cubicBezTo>
                  <a:cubicBezTo>
                    <a:pt x="2117" y="1697"/>
                    <a:pt x="2080" y="1737"/>
                    <a:pt x="2060" y="1774"/>
                  </a:cubicBezTo>
                  <a:cubicBezTo>
                    <a:pt x="2070" y="1768"/>
                    <a:pt x="2060" y="1775"/>
                    <a:pt x="2066" y="1777"/>
                  </a:cubicBezTo>
                  <a:cubicBezTo>
                    <a:pt x="2070" y="1770"/>
                    <a:pt x="2071" y="1761"/>
                    <a:pt x="2074" y="1754"/>
                  </a:cubicBezTo>
                  <a:close/>
                  <a:moveTo>
                    <a:pt x="1936" y="1943"/>
                  </a:moveTo>
                  <a:cubicBezTo>
                    <a:pt x="1918" y="1951"/>
                    <a:pt x="1912" y="1970"/>
                    <a:pt x="1905" y="1989"/>
                  </a:cubicBezTo>
                  <a:cubicBezTo>
                    <a:pt x="1907" y="1989"/>
                    <a:pt x="1910" y="1989"/>
                    <a:pt x="1910" y="1992"/>
                  </a:cubicBezTo>
                  <a:cubicBezTo>
                    <a:pt x="1904" y="2004"/>
                    <a:pt x="1898" y="2017"/>
                    <a:pt x="1885" y="2023"/>
                  </a:cubicBezTo>
                  <a:cubicBezTo>
                    <a:pt x="1879" y="2054"/>
                    <a:pt x="1851" y="2062"/>
                    <a:pt x="1843" y="2090"/>
                  </a:cubicBezTo>
                  <a:cubicBezTo>
                    <a:pt x="1867" y="2099"/>
                    <a:pt x="1887" y="2070"/>
                    <a:pt x="1888" y="2054"/>
                  </a:cubicBezTo>
                  <a:cubicBezTo>
                    <a:pt x="1899" y="2056"/>
                    <a:pt x="1897" y="2045"/>
                    <a:pt x="1905" y="2045"/>
                  </a:cubicBezTo>
                  <a:cubicBezTo>
                    <a:pt x="1896" y="2016"/>
                    <a:pt x="1957" y="1985"/>
                    <a:pt x="1936" y="1943"/>
                  </a:cubicBez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0">
                <a:latin typeface="字魂36号-正文宋楷" panose="02000000000000000000" pitchFamily="2" charset="-122"/>
                <a:ea typeface="字魂36号-正文宋楷" panose="02000000000000000000" pitchFamily="2" charset="-122"/>
              </a:endParaRPr>
            </a:p>
          </p:txBody>
        </p:sp>
        <p:sp>
          <p:nvSpPr>
            <p:cNvPr id="11" name="文本框 10"/>
            <p:cNvSpPr txBox="1"/>
            <p:nvPr/>
          </p:nvSpPr>
          <p:spPr>
            <a:xfrm>
              <a:off x="1047" y="4911"/>
              <a:ext cx="1250" cy="869"/>
            </a:xfrm>
            <a:prstGeom prst="rect">
              <a:avLst/>
            </a:prstGeom>
            <a:noFill/>
          </p:spPr>
          <p:txBody>
            <a:bodyPr wrap="square" rtlCol="0">
              <a:spAutoFit/>
            </a:bodyPr>
            <a:lstStyle/>
            <a:p>
              <a:r>
                <a:rPr lang="zh-CN" altLang="en-US" sz="2100" b="1">
                  <a:solidFill>
                    <a:schemeClr val="bg1"/>
                  </a:solidFill>
                  <a:latin typeface="字魂36号-正文宋楷" panose="02000000000000000000" pitchFamily="2" charset="-122"/>
                  <a:ea typeface="字魂36号-正文宋楷" panose="02000000000000000000" pitchFamily="2" charset="-122"/>
                </a:rPr>
                <a:t>叁</a:t>
              </a:r>
            </a:p>
          </p:txBody>
        </p:sp>
      </p:grpSp>
      <p:sp>
        <p:nvSpPr>
          <p:cNvPr id="12" name="文本框 11"/>
          <p:cNvSpPr txBox="1"/>
          <p:nvPr/>
        </p:nvSpPr>
        <p:spPr>
          <a:xfrm>
            <a:off x="1047750" y="2777014"/>
            <a:ext cx="598170" cy="1632109"/>
          </a:xfrm>
          <a:prstGeom prst="rect">
            <a:avLst/>
          </a:prstGeom>
          <a:noFill/>
        </p:spPr>
        <p:txBody>
          <a:bodyPr vert="eaVert" wrap="square" rtlCol="0">
            <a:spAutoFit/>
          </a:bodyPr>
          <a:lstStyle/>
          <a:p>
            <a:r>
              <a:rPr lang="zh-CN" altLang="en-US" sz="2700" b="1">
                <a:solidFill>
                  <a:srgbClr val="FF0000"/>
                </a:solidFill>
              </a:rPr>
              <a:t>思想观点</a:t>
            </a:r>
          </a:p>
        </p:txBody>
      </p:sp>
      <p:sp>
        <p:nvSpPr>
          <p:cNvPr id="13" name="文本框 12"/>
          <p:cNvSpPr txBox="1"/>
          <p:nvPr/>
        </p:nvSpPr>
        <p:spPr>
          <a:xfrm>
            <a:off x="2304574" y="1378744"/>
            <a:ext cx="598170" cy="1632109"/>
          </a:xfrm>
          <a:prstGeom prst="rect">
            <a:avLst/>
          </a:prstGeom>
          <a:noFill/>
        </p:spPr>
        <p:txBody>
          <a:bodyPr vert="eaVert" wrap="square" rtlCol="0">
            <a:spAutoFit/>
          </a:bodyPr>
          <a:lstStyle/>
          <a:p>
            <a:r>
              <a:rPr lang="zh-CN" altLang="en-US" sz="2700" b="1">
                <a:solidFill>
                  <a:srgbClr val="FF0000"/>
                </a:solidFill>
              </a:rPr>
              <a:t>政治主张</a:t>
            </a:r>
          </a:p>
        </p:txBody>
      </p:sp>
      <p:sp>
        <p:nvSpPr>
          <p:cNvPr id="14" name="文本框 13"/>
          <p:cNvSpPr txBox="1"/>
          <p:nvPr/>
        </p:nvSpPr>
        <p:spPr>
          <a:xfrm>
            <a:off x="2304574" y="3779520"/>
            <a:ext cx="598170" cy="2773680"/>
          </a:xfrm>
          <a:prstGeom prst="rect">
            <a:avLst/>
          </a:prstGeom>
          <a:noFill/>
        </p:spPr>
        <p:txBody>
          <a:bodyPr vert="eaVert" wrap="square" rtlCol="0">
            <a:spAutoFit/>
          </a:bodyPr>
          <a:lstStyle/>
          <a:p>
            <a:r>
              <a:rPr lang="zh-CN" altLang="en-US" sz="2700" b="1">
                <a:solidFill>
                  <a:srgbClr val="FF0000"/>
                </a:solidFill>
              </a:rPr>
              <a:t>著作及地位</a:t>
            </a:r>
          </a:p>
        </p:txBody>
      </p:sp>
      <p:pic>
        <p:nvPicPr>
          <p:cNvPr id="16" name="图片 15"/>
          <p:cNvPicPr>
            <a:picLocks noChangeAspect="1"/>
          </p:cNvPicPr>
          <p:nvPr/>
        </p:nvPicPr>
        <p:blipFill>
          <a:blip r:embed="rId4"/>
          <a:stretch>
            <a:fillRect/>
          </a:stretch>
        </p:blipFill>
        <p:spPr>
          <a:xfrm>
            <a:off x="3065621" y="2501265"/>
            <a:ext cx="1346835" cy="1907858"/>
          </a:xfrm>
          <a:prstGeom prst="ellipse">
            <a:avLst/>
          </a:prstGeom>
        </p:spPr>
      </p:pic>
      <p:pic>
        <p:nvPicPr>
          <p:cNvPr id="24" name="图片 23"/>
          <p:cNvPicPr>
            <a:picLocks noChangeAspect="1"/>
          </p:cNvPicPr>
          <p:nvPr/>
        </p:nvPicPr>
        <p:blipFill>
          <a:blip r:embed="rId5"/>
          <a:stretch>
            <a:fillRect/>
          </a:stretch>
        </p:blipFill>
        <p:spPr>
          <a:xfrm>
            <a:off x="113665" y="1276191"/>
            <a:ext cx="1295876" cy="1171099"/>
          </a:xfrm>
          <a:prstGeom prst="ellipse">
            <a:avLst/>
          </a:prstGeom>
        </p:spPr>
      </p:pic>
      <p:pic>
        <p:nvPicPr>
          <p:cNvPr id="28" name="图片 27" descr="花瓣"/>
          <p:cNvPicPr>
            <a:picLocks noChangeAspect="1"/>
          </p:cNvPicPr>
          <p:nvPr/>
        </p:nvPicPr>
        <p:blipFill>
          <a:blip r:embed="rId6"/>
          <a:srcRect l="27671" t="39988" b="11779"/>
          <a:stretch>
            <a:fillRect/>
          </a:stretch>
        </p:blipFill>
        <p:spPr>
          <a:xfrm>
            <a:off x="3893344" y="1847850"/>
            <a:ext cx="519113" cy="370523"/>
          </a:xfrm>
          <a:prstGeom prst="rect">
            <a:avLst/>
          </a:prstGeom>
        </p:spPr>
      </p:pic>
      <p:pic>
        <p:nvPicPr>
          <p:cNvPr id="29" name="图片 28" descr="花瓣"/>
          <p:cNvPicPr>
            <a:picLocks noChangeAspect="1"/>
          </p:cNvPicPr>
          <p:nvPr/>
        </p:nvPicPr>
        <p:blipFill>
          <a:blip r:embed="rId6"/>
          <a:srcRect l="27671" t="39988" b="11779"/>
          <a:stretch>
            <a:fillRect/>
          </a:stretch>
        </p:blipFill>
        <p:spPr>
          <a:xfrm>
            <a:off x="3907473" y="3073400"/>
            <a:ext cx="519113" cy="370523"/>
          </a:xfrm>
          <a:prstGeom prst="rect">
            <a:avLst/>
          </a:prstGeom>
        </p:spPr>
      </p:pic>
      <p:pic>
        <p:nvPicPr>
          <p:cNvPr id="30" name="图片 29" descr="花瓣"/>
          <p:cNvPicPr>
            <a:picLocks noChangeAspect="1"/>
          </p:cNvPicPr>
          <p:nvPr/>
        </p:nvPicPr>
        <p:blipFill>
          <a:blip r:embed="rId6"/>
          <a:srcRect l="27671" t="39988" b="11779"/>
          <a:stretch>
            <a:fillRect/>
          </a:stretch>
        </p:blipFill>
        <p:spPr>
          <a:xfrm>
            <a:off x="4427220" y="3976211"/>
            <a:ext cx="519113" cy="370523"/>
          </a:xfrm>
          <a:prstGeom prst="rect">
            <a:avLst/>
          </a:prstGeom>
        </p:spPr>
      </p:pic>
      <p:sp>
        <p:nvSpPr>
          <p:cNvPr id="32" name="TextBox 10"/>
          <p:cNvSpPr txBox="1"/>
          <p:nvPr/>
        </p:nvSpPr>
        <p:spPr>
          <a:xfrm>
            <a:off x="5712469" y="3046962"/>
            <a:ext cx="2041451" cy="460375"/>
          </a:xfrm>
          <a:prstGeom prst="rect">
            <a:avLst/>
          </a:prstGeom>
          <a:noFill/>
        </p:spPr>
        <p:txBody>
          <a:bodyPr wrap="square" rtlCol="0">
            <a:spAutoFit/>
          </a:bodyPr>
          <a:lstStyle/>
          <a:p>
            <a:r>
              <a:rPr lang="zh-CN" altLang="en-US" sz="2400" b="1" smtClean="0">
                <a:solidFill>
                  <a:srgbClr val="FF0000"/>
                </a:solidFill>
              </a:rPr>
              <a:t>无为而治</a:t>
            </a:r>
          </a:p>
        </p:txBody>
      </p:sp>
      <p:sp>
        <p:nvSpPr>
          <p:cNvPr id="33" name="TextBox 11"/>
          <p:cNvSpPr txBox="1"/>
          <p:nvPr/>
        </p:nvSpPr>
        <p:spPr>
          <a:xfrm>
            <a:off x="5149691" y="3853339"/>
            <a:ext cx="2332196" cy="829945"/>
          </a:xfrm>
          <a:prstGeom prst="rect">
            <a:avLst/>
          </a:prstGeom>
          <a:noFill/>
        </p:spPr>
        <p:txBody>
          <a:bodyPr wrap="square" rtlCol="0">
            <a:spAutoFit/>
          </a:bodyPr>
          <a:lstStyle/>
          <a:p>
            <a:r>
              <a:rPr lang="en-US" altLang="zh-CN" sz="2100" b="1" smtClean="0">
                <a:solidFill>
                  <a:schemeClr val="bg1"/>
                </a:solidFill>
                <a:latin typeface="华文中宋" panose="02010600040101010101" pitchFamily="2" charset="-122"/>
                <a:ea typeface="华文中宋" panose="02010600040101010101" pitchFamily="2" charset="-122"/>
              </a:rPr>
              <a:t>  </a:t>
            </a:r>
            <a:r>
              <a:rPr lang="en-US" altLang="zh-CN" sz="2100" b="1" smtClean="0">
                <a:solidFill>
                  <a:srgbClr val="00B0F0"/>
                </a:solidFill>
                <a:latin typeface="华文中宋" panose="02010600040101010101" pitchFamily="2" charset="-122"/>
                <a:ea typeface="华文中宋" panose="02010600040101010101" pitchFamily="2" charset="-122"/>
              </a:rPr>
              <a:t> </a:t>
            </a:r>
            <a:r>
              <a:rPr lang="zh-CN" altLang="en-US" sz="2400" b="1" smtClean="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《道德经》</a:t>
            </a:r>
          </a:p>
          <a:p>
            <a:r>
              <a:rPr lang="zh-CN" altLang="en-US" sz="2400" b="1" smtClean="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（道家的经典）</a:t>
            </a:r>
            <a:endParaRPr lang="zh-CN" altLang="en-US" sz="2400" b="1" smtClean="0">
              <a:solidFill>
                <a:srgbClr val="FF0000"/>
              </a:solidFill>
              <a:latin typeface="华文中宋" panose="02010600040101010101" pitchFamily="2" charset="-122"/>
              <a:ea typeface="华文中宋" panose="02010600040101010101" pitchFamily="2" charset="-122"/>
            </a:endParaRPr>
          </a:p>
        </p:txBody>
      </p:sp>
      <p:sp>
        <p:nvSpPr>
          <p:cNvPr id="34" name="TextBox 12"/>
          <p:cNvSpPr txBox="1"/>
          <p:nvPr/>
        </p:nvSpPr>
        <p:spPr>
          <a:xfrm>
            <a:off x="5341461" y="4552474"/>
            <a:ext cx="2412206" cy="460375"/>
          </a:xfrm>
          <a:prstGeom prst="rect">
            <a:avLst/>
          </a:prstGeom>
          <a:noFill/>
        </p:spPr>
        <p:txBody>
          <a:bodyPr wrap="square" rtlCol="0">
            <a:spAutoFit/>
          </a:bodyPr>
          <a:lstStyle/>
          <a:p>
            <a:r>
              <a:rPr lang="zh-CN" altLang="en-US" sz="2400" b="1" smtClean="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道家学派创始人</a:t>
            </a:r>
          </a:p>
        </p:txBody>
      </p:sp>
      <p:grpSp>
        <p:nvGrpSpPr>
          <p:cNvPr id="45" name="组合 44"/>
          <p:cNvGrpSpPr/>
          <p:nvPr/>
        </p:nvGrpSpPr>
        <p:grpSpPr>
          <a:xfrm>
            <a:off x="1645920" y="1942148"/>
            <a:ext cx="595313" cy="504825"/>
            <a:chOff x="1047" y="4870"/>
            <a:chExt cx="1250" cy="1060"/>
          </a:xfrm>
        </p:grpSpPr>
        <p:sp>
          <p:nvSpPr>
            <p:cNvPr id="46" name="Freeform 1390"/>
            <p:cNvSpPr>
              <a:spLocks noEditPoints="1"/>
            </p:cNvSpPr>
            <p:nvPr/>
          </p:nvSpPr>
          <p:spPr bwMode="auto">
            <a:xfrm>
              <a:off x="1047" y="4870"/>
              <a:ext cx="1031" cy="1060"/>
            </a:xfrm>
            <a:custGeom>
              <a:gdLst>
                <a:gd name="T0" fmla="*/ 2024 w 2514"/>
                <a:gd name="T1" fmla="*/ 1830 h 2405"/>
                <a:gd name="T2" fmla="*/ 2046 w 2514"/>
                <a:gd name="T3" fmla="*/ 1853 h 2405"/>
                <a:gd name="T4" fmla="*/ 1944 w 2514"/>
                <a:gd name="T5" fmla="*/ 2065 h 2405"/>
                <a:gd name="T6" fmla="*/ 1871 w 2514"/>
                <a:gd name="T7" fmla="*/ 2175 h 2405"/>
                <a:gd name="T8" fmla="*/ 1797 w 2514"/>
                <a:gd name="T9" fmla="*/ 2240 h 2405"/>
                <a:gd name="T10" fmla="*/ 1775 w 2514"/>
                <a:gd name="T11" fmla="*/ 2223 h 2405"/>
                <a:gd name="T12" fmla="*/ 1614 w 2514"/>
                <a:gd name="T13" fmla="*/ 2325 h 2405"/>
                <a:gd name="T14" fmla="*/ 1534 w 2514"/>
                <a:gd name="T15" fmla="*/ 2342 h 2405"/>
                <a:gd name="T16" fmla="*/ 1271 w 2514"/>
                <a:gd name="T17" fmla="*/ 2370 h 2405"/>
                <a:gd name="T18" fmla="*/ 1133 w 2514"/>
                <a:gd name="T19" fmla="*/ 2356 h 2405"/>
                <a:gd name="T20" fmla="*/ 1116 w 2514"/>
                <a:gd name="T21" fmla="*/ 2376 h 2405"/>
                <a:gd name="T22" fmla="*/ 994 w 2514"/>
                <a:gd name="T23" fmla="*/ 2373 h 2405"/>
                <a:gd name="T24" fmla="*/ 969 w 2514"/>
                <a:gd name="T25" fmla="*/ 2373 h 2405"/>
                <a:gd name="T26" fmla="*/ 669 w 2514"/>
                <a:gd name="T27" fmla="*/ 2204 h 2405"/>
                <a:gd name="T28" fmla="*/ 550 w 2514"/>
                <a:gd name="T29" fmla="*/ 2068 h 2405"/>
                <a:gd name="T30" fmla="*/ 519 w 2514"/>
                <a:gd name="T31" fmla="*/ 2037 h 2405"/>
                <a:gd name="T32" fmla="*/ 338 w 2514"/>
                <a:gd name="T33" fmla="*/ 1813 h 2405"/>
                <a:gd name="T34" fmla="*/ 172 w 2514"/>
                <a:gd name="T35" fmla="*/ 1590 h 2405"/>
                <a:gd name="T36" fmla="*/ 70 w 2514"/>
                <a:gd name="T37" fmla="*/ 1494 h 2405"/>
                <a:gd name="T38" fmla="*/ 5 w 2514"/>
                <a:gd name="T39" fmla="*/ 1386 h 2405"/>
                <a:gd name="T40" fmla="*/ 27 w 2514"/>
                <a:gd name="T41" fmla="*/ 1211 h 2405"/>
                <a:gd name="T42" fmla="*/ 42 w 2514"/>
                <a:gd name="T43" fmla="*/ 1140 h 2405"/>
                <a:gd name="T44" fmla="*/ 42 w 2514"/>
                <a:gd name="T45" fmla="*/ 1030 h 2405"/>
                <a:gd name="T46" fmla="*/ 47 w 2514"/>
                <a:gd name="T47" fmla="*/ 943 h 2405"/>
                <a:gd name="T48" fmla="*/ 143 w 2514"/>
                <a:gd name="T49" fmla="*/ 637 h 2405"/>
                <a:gd name="T50" fmla="*/ 155 w 2514"/>
                <a:gd name="T51" fmla="*/ 592 h 2405"/>
                <a:gd name="T52" fmla="*/ 350 w 2514"/>
                <a:gd name="T53" fmla="*/ 380 h 2405"/>
                <a:gd name="T54" fmla="*/ 488 w 2514"/>
                <a:gd name="T55" fmla="*/ 295 h 2405"/>
                <a:gd name="T56" fmla="*/ 969 w 2514"/>
                <a:gd name="T57" fmla="*/ 21 h 2405"/>
                <a:gd name="T58" fmla="*/ 1444 w 2514"/>
                <a:gd name="T59" fmla="*/ 15 h 2405"/>
                <a:gd name="T60" fmla="*/ 1823 w 2514"/>
                <a:gd name="T61" fmla="*/ 173 h 2405"/>
                <a:gd name="T62" fmla="*/ 1961 w 2514"/>
                <a:gd name="T63" fmla="*/ 326 h 2405"/>
                <a:gd name="T64" fmla="*/ 2284 w 2514"/>
                <a:gd name="T65" fmla="*/ 671 h 2405"/>
                <a:gd name="T66" fmla="*/ 2354 w 2514"/>
                <a:gd name="T67" fmla="*/ 810 h 2405"/>
                <a:gd name="T68" fmla="*/ 2383 w 2514"/>
                <a:gd name="T69" fmla="*/ 880 h 2405"/>
                <a:gd name="T70" fmla="*/ 2493 w 2514"/>
                <a:gd name="T71" fmla="*/ 1123 h 2405"/>
                <a:gd name="T72" fmla="*/ 2456 w 2514"/>
                <a:gd name="T73" fmla="*/ 1477 h 2405"/>
                <a:gd name="T74" fmla="*/ 2349 w 2514"/>
                <a:gd name="T75" fmla="*/ 1601 h 2405"/>
                <a:gd name="T76" fmla="*/ 2329 w 2514"/>
                <a:gd name="T77" fmla="*/ 1610 h 2405"/>
                <a:gd name="T78" fmla="*/ 2318 w 2514"/>
                <a:gd name="T79" fmla="*/ 1638 h 2405"/>
                <a:gd name="T80" fmla="*/ 2318 w 2514"/>
                <a:gd name="T81" fmla="*/ 1593 h 2405"/>
                <a:gd name="T82" fmla="*/ 2306 w 2514"/>
                <a:gd name="T83" fmla="*/ 1573 h 2405"/>
                <a:gd name="T84" fmla="*/ 2193 w 2514"/>
                <a:gd name="T85" fmla="*/ 1695 h 2405"/>
                <a:gd name="T86" fmla="*/ 2185 w 2514"/>
                <a:gd name="T87" fmla="*/ 1689 h 2405"/>
                <a:gd name="T88" fmla="*/ 2148 w 2514"/>
                <a:gd name="T89" fmla="*/ 1700 h 2405"/>
                <a:gd name="T90" fmla="*/ 2060 w 2514"/>
                <a:gd name="T91" fmla="*/ 1774 h 2405"/>
                <a:gd name="T92" fmla="*/ 2074 w 2514"/>
                <a:gd name="T93" fmla="*/ 1754 h 2405"/>
                <a:gd name="T94" fmla="*/ 1905 w 2514"/>
                <a:gd name="T95" fmla="*/ 1989 h 2405"/>
                <a:gd name="T96" fmla="*/ 1885 w 2514"/>
                <a:gd name="T97" fmla="*/ 2023 h 2405"/>
                <a:gd name="T98" fmla="*/ 1888 w 2514"/>
                <a:gd name="T99" fmla="*/ 2054 h 2405"/>
                <a:gd name="T100" fmla="*/ 1936 w 2514"/>
                <a:gd name="T101" fmla="*/ 1943 h 24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14" h="2405">
                  <a:moveTo>
                    <a:pt x="2074" y="1754"/>
                  </a:moveTo>
                  <a:cubicBezTo>
                    <a:pt x="2078" y="1788"/>
                    <a:pt x="2037" y="1804"/>
                    <a:pt x="2024" y="1830"/>
                  </a:cubicBezTo>
                  <a:cubicBezTo>
                    <a:pt x="2021" y="1842"/>
                    <a:pt x="2029" y="1849"/>
                    <a:pt x="2021" y="1859"/>
                  </a:cubicBezTo>
                  <a:cubicBezTo>
                    <a:pt x="2024" y="1862"/>
                    <a:pt x="2036" y="1851"/>
                    <a:pt x="2046" y="1853"/>
                  </a:cubicBezTo>
                  <a:cubicBezTo>
                    <a:pt x="2018" y="1881"/>
                    <a:pt x="2018" y="1937"/>
                    <a:pt x="1987" y="1963"/>
                  </a:cubicBezTo>
                  <a:cubicBezTo>
                    <a:pt x="1993" y="2007"/>
                    <a:pt x="1978" y="2051"/>
                    <a:pt x="1944" y="2065"/>
                  </a:cubicBezTo>
                  <a:cubicBezTo>
                    <a:pt x="1944" y="2090"/>
                    <a:pt x="1929" y="2100"/>
                    <a:pt x="1930" y="2127"/>
                  </a:cubicBezTo>
                  <a:cubicBezTo>
                    <a:pt x="1910" y="2141"/>
                    <a:pt x="1895" y="2162"/>
                    <a:pt x="1871" y="2175"/>
                  </a:cubicBezTo>
                  <a:cubicBezTo>
                    <a:pt x="1861" y="2181"/>
                    <a:pt x="1843" y="2179"/>
                    <a:pt x="1837" y="2184"/>
                  </a:cubicBezTo>
                  <a:cubicBezTo>
                    <a:pt x="1818" y="2198"/>
                    <a:pt x="1819" y="2228"/>
                    <a:pt x="1797" y="2240"/>
                  </a:cubicBezTo>
                  <a:cubicBezTo>
                    <a:pt x="1786" y="2240"/>
                    <a:pt x="1784" y="2231"/>
                    <a:pt x="1775" y="2240"/>
                  </a:cubicBezTo>
                  <a:cubicBezTo>
                    <a:pt x="1767" y="2238"/>
                    <a:pt x="1779" y="2231"/>
                    <a:pt x="1775" y="2223"/>
                  </a:cubicBezTo>
                  <a:cubicBezTo>
                    <a:pt x="1735" y="2216"/>
                    <a:pt x="1701" y="2255"/>
                    <a:pt x="1679" y="2283"/>
                  </a:cubicBezTo>
                  <a:cubicBezTo>
                    <a:pt x="1647" y="2293"/>
                    <a:pt x="1632" y="2305"/>
                    <a:pt x="1614" y="2325"/>
                  </a:cubicBezTo>
                  <a:cubicBezTo>
                    <a:pt x="1596" y="2323"/>
                    <a:pt x="1591" y="2333"/>
                    <a:pt x="1582" y="2339"/>
                  </a:cubicBezTo>
                  <a:cubicBezTo>
                    <a:pt x="1567" y="2334"/>
                    <a:pt x="1552" y="2341"/>
                    <a:pt x="1534" y="2342"/>
                  </a:cubicBezTo>
                  <a:cubicBezTo>
                    <a:pt x="1472" y="2362"/>
                    <a:pt x="1357" y="2349"/>
                    <a:pt x="1274" y="2362"/>
                  </a:cubicBezTo>
                  <a:cubicBezTo>
                    <a:pt x="1265" y="2361"/>
                    <a:pt x="1281" y="2370"/>
                    <a:pt x="1271" y="2370"/>
                  </a:cubicBezTo>
                  <a:cubicBezTo>
                    <a:pt x="1244" y="2372"/>
                    <a:pt x="1219" y="2354"/>
                    <a:pt x="1192" y="2373"/>
                  </a:cubicBezTo>
                  <a:cubicBezTo>
                    <a:pt x="1177" y="2357"/>
                    <a:pt x="1154" y="2366"/>
                    <a:pt x="1133" y="2356"/>
                  </a:cubicBezTo>
                  <a:cubicBezTo>
                    <a:pt x="1123" y="2362"/>
                    <a:pt x="1138" y="2366"/>
                    <a:pt x="1136" y="2373"/>
                  </a:cubicBezTo>
                  <a:cubicBezTo>
                    <a:pt x="1128" y="2373"/>
                    <a:pt x="1120" y="2372"/>
                    <a:pt x="1116" y="2376"/>
                  </a:cubicBezTo>
                  <a:cubicBezTo>
                    <a:pt x="1112" y="2388"/>
                    <a:pt x="1118" y="2388"/>
                    <a:pt x="1113" y="2401"/>
                  </a:cubicBezTo>
                  <a:cubicBezTo>
                    <a:pt x="1072" y="2405"/>
                    <a:pt x="1033" y="2382"/>
                    <a:pt x="994" y="2373"/>
                  </a:cubicBezTo>
                  <a:cubicBezTo>
                    <a:pt x="978" y="2373"/>
                    <a:pt x="992" y="2387"/>
                    <a:pt x="977" y="2387"/>
                  </a:cubicBezTo>
                  <a:cubicBezTo>
                    <a:pt x="974" y="2383"/>
                    <a:pt x="968" y="2381"/>
                    <a:pt x="969" y="2373"/>
                  </a:cubicBezTo>
                  <a:cubicBezTo>
                    <a:pt x="873" y="2319"/>
                    <a:pt x="773" y="2270"/>
                    <a:pt x="689" y="2204"/>
                  </a:cubicBezTo>
                  <a:cubicBezTo>
                    <a:pt x="684" y="2197"/>
                    <a:pt x="675" y="2210"/>
                    <a:pt x="669" y="2204"/>
                  </a:cubicBezTo>
                  <a:cubicBezTo>
                    <a:pt x="661" y="2194"/>
                    <a:pt x="670" y="2195"/>
                    <a:pt x="666" y="2187"/>
                  </a:cubicBezTo>
                  <a:cubicBezTo>
                    <a:pt x="621" y="2155"/>
                    <a:pt x="592" y="2100"/>
                    <a:pt x="550" y="2068"/>
                  </a:cubicBezTo>
                  <a:cubicBezTo>
                    <a:pt x="542" y="2061"/>
                    <a:pt x="532" y="2062"/>
                    <a:pt x="525" y="2054"/>
                  </a:cubicBezTo>
                  <a:cubicBezTo>
                    <a:pt x="522" y="2050"/>
                    <a:pt x="522" y="2041"/>
                    <a:pt x="519" y="2037"/>
                  </a:cubicBezTo>
                  <a:cubicBezTo>
                    <a:pt x="509" y="2020"/>
                    <a:pt x="493" y="2007"/>
                    <a:pt x="477" y="1997"/>
                  </a:cubicBezTo>
                  <a:cubicBezTo>
                    <a:pt x="434" y="1933"/>
                    <a:pt x="381" y="1878"/>
                    <a:pt x="338" y="1813"/>
                  </a:cubicBezTo>
                  <a:cubicBezTo>
                    <a:pt x="308" y="1779"/>
                    <a:pt x="274" y="1737"/>
                    <a:pt x="242" y="1697"/>
                  </a:cubicBezTo>
                  <a:cubicBezTo>
                    <a:pt x="215" y="1664"/>
                    <a:pt x="198" y="1624"/>
                    <a:pt x="172" y="1590"/>
                  </a:cubicBezTo>
                  <a:cubicBezTo>
                    <a:pt x="147" y="1558"/>
                    <a:pt x="100" y="1543"/>
                    <a:pt x="70" y="1505"/>
                  </a:cubicBezTo>
                  <a:cubicBezTo>
                    <a:pt x="68" y="1503"/>
                    <a:pt x="72" y="1496"/>
                    <a:pt x="70" y="1494"/>
                  </a:cubicBezTo>
                  <a:cubicBezTo>
                    <a:pt x="46" y="1466"/>
                    <a:pt x="20" y="1439"/>
                    <a:pt x="13" y="1395"/>
                  </a:cubicBezTo>
                  <a:cubicBezTo>
                    <a:pt x="14" y="1388"/>
                    <a:pt x="0" y="1396"/>
                    <a:pt x="5" y="1386"/>
                  </a:cubicBezTo>
                  <a:cubicBezTo>
                    <a:pt x="9" y="1386"/>
                    <a:pt x="10" y="1389"/>
                    <a:pt x="13" y="1389"/>
                  </a:cubicBezTo>
                  <a:cubicBezTo>
                    <a:pt x="0" y="1322"/>
                    <a:pt x="22" y="1269"/>
                    <a:pt x="27" y="1211"/>
                  </a:cubicBezTo>
                  <a:cubicBezTo>
                    <a:pt x="29" y="1196"/>
                    <a:pt x="25" y="1180"/>
                    <a:pt x="27" y="1166"/>
                  </a:cubicBezTo>
                  <a:cubicBezTo>
                    <a:pt x="29" y="1156"/>
                    <a:pt x="39" y="1150"/>
                    <a:pt x="42" y="1140"/>
                  </a:cubicBezTo>
                  <a:cubicBezTo>
                    <a:pt x="53" y="1102"/>
                    <a:pt x="48" y="1056"/>
                    <a:pt x="53" y="1016"/>
                  </a:cubicBezTo>
                  <a:cubicBezTo>
                    <a:pt x="42" y="1013"/>
                    <a:pt x="44" y="1024"/>
                    <a:pt x="42" y="1030"/>
                  </a:cubicBezTo>
                  <a:cubicBezTo>
                    <a:pt x="28" y="994"/>
                    <a:pt x="42" y="946"/>
                    <a:pt x="42" y="911"/>
                  </a:cubicBezTo>
                  <a:cubicBezTo>
                    <a:pt x="54" y="918"/>
                    <a:pt x="39" y="934"/>
                    <a:pt x="47" y="943"/>
                  </a:cubicBezTo>
                  <a:cubicBezTo>
                    <a:pt x="72" y="935"/>
                    <a:pt x="59" y="899"/>
                    <a:pt x="73" y="886"/>
                  </a:cubicBezTo>
                  <a:cubicBezTo>
                    <a:pt x="72" y="788"/>
                    <a:pt x="113" y="721"/>
                    <a:pt x="143" y="637"/>
                  </a:cubicBezTo>
                  <a:cubicBezTo>
                    <a:pt x="150" y="630"/>
                    <a:pt x="160" y="626"/>
                    <a:pt x="163" y="615"/>
                  </a:cubicBezTo>
                  <a:cubicBezTo>
                    <a:pt x="163" y="605"/>
                    <a:pt x="155" y="602"/>
                    <a:pt x="155" y="592"/>
                  </a:cubicBezTo>
                  <a:cubicBezTo>
                    <a:pt x="167" y="550"/>
                    <a:pt x="218" y="533"/>
                    <a:pt x="228" y="499"/>
                  </a:cubicBezTo>
                  <a:cubicBezTo>
                    <a:pt x="265" y="455"/>
                    <a:pt x="305" y="415"/>
                    <a:pt x="350" y="380"/>
                  </a:cubicBezTo>
                  <a:cubicBezTo>
                    <a:pt x="367" y="376"/>
                    <a:pt x="384" y="370"/>
                    <a:pt x="392" y="357"/>
                  </a:cubicBezTo>
                  <a:cubicBezTo>
                    <a:pt x="429" y="342"/>
                    <a:pt x="471" y="330"/>
                    <a:pt x="488" y="295"/>
                  </a:cubicBezTo>
                  <a:cubicBezTo>
                    <a:pt x="518" y="283"/>
                    <a:pt x="529" y="253"/>
                    <a:pt x="559" y="241"/>
                  </a:cubicBezTo>
                  <a:cubicBezTo>
                    <a:pt x="648" y="120"/>
                    <a:pt x="813" y="76"/>
                    <a:pt x="969" y="21"/>
                  </a:cubicBezTo>
                  <a:cubicBezTo>
                    <a:pt x="1034" y="14"/>
                    <a:pt x="1128" y="2"/>
                    <a:pt x="1192" y="1"/>
                  </a:cubicBezTo>
                  <a:cubicBezTo>
                    <a:pt x="1287" y="0"/>
                    <a:pt x="1366" y="1"/>
                    <a:pt x="1444" y="15"/>
                  </a:cubicBezTo>
                  <a:cubicBezTo>
                    <a:pt x="1584" y="40"/>
                    <a:pt x="1704" y="102"/>
                    <a:pt x="1812" y="179"/>
                  </a:cubicBezTo>
                  <a:cubicBezTo>
                    <a:pt x="1818" y="180"/>
                    <a:pt x="1822" y="178"/>
                    <a:pt x="1823" y="173"/>
                  </a:cubicBezTo>
                  <a:cubicBezTo>
                    <a:pt x="1831" y="176"/>
                    <a:pt x="1819" y="181"/>
                    <a:pt x="1823" y="188"/>
                  </a:cubicBezTo>
                  <a:cubicBezTo>
                    <a:pt x="1870" y="233"/>
                    <a:pt x="1925" y="270"/>
                    <a:pt x="1961" y="326"/>
                  </a:cubicBezTo>
                  <a:cubicBezTo>
                    <a:pt x="2011" y="356"/>
                    <a:pt x="2066" y="381"/>
                    <a:pt x="2097" y="431"/>
                  </a:cubicBezTo>
                  <a:cubicBezTo>
                    <a:pt x="2154" y="471"/>
                    <a:pt x="2232" y="588"/>
                    <a:pt x="2284" y="671"/>
                  </a:cubicBezTo>
                  <a:cubicBezTo>
                    <a:pt x="2290" y="696"/>
                    <a:pt x="2299" y="718"/>
                    <a:pt x="2318" y="730"/>
                  </a:cubicBezTo>
                  <a:cubicBezTo>
                    <a:pt x="2326" y="768"/>
                    <a:pt x="2344" y="788"/>
                    <a:pt x="2354" y="810"/>
                  </a:cubicBezTo>
                  <a:cubicBezTo>
                    <a:pt x="2356" y="814"/>
                    <a:pt x="2358" y="809"/>
                    <a:pt x="2363" y="810"/>
                  </a:cubicBezTo>
                  <a:cubicBezTo>
                    <a:pt x="2351" y="830"/>
                    <a:pt x="2385" y="851"/>
                    <a:pt x="2383" y="880"/>
                  </a:cubicBezTo>
                  <a:cubicBezTo>
                    <a:pt x="2412" y="926"/>
                    <a:pt x="2447" y="980"/>
                    <a:pt x="2459" y="1047"/>
                  </a:cubicBezTo>
                  <a:cubicBezTo>
                    <a:pt x="2464" y="1074"/>
                    <a:pt x="2484" y="1097"/>
                    <a:pt x="2493" y="1123"/>
                  </a:cubicBezTo>
                  <a:cubicBezTo>
                    <a:pt x="2514" y="1186"/>
                    <a:pt x="2506" y="1265"/>
                    <a:pt x="2510" y="1333"/>
                  </a:cubicBezTo>
                  <a:cubicBezTo>
                    <a:pt x="2486" y="1375"/>
                    <a:pt x="2479" y="1442"/>
                    <a:pt x="2456" y="1477"/>
                  </a:cubicBezTo>
                  <a:cubicBezTo>
                    <a:pt x="2450" y="1477"/>
                    <a:pt x="2447" y="1475"/>
                    <a:pt x="2448" y="1468"/>
                  </a:cubicBezTo>
                  <a:cubicBezTo>
                    <a:pt x="2419" y="1517"/>
                    <a:pt x="2390" y="1565"/>
                    <a:pt x="2349" y="1601"/>
                  </a:cubicBezTo>
                  <a:cubicBezTo>
                    <a:pt x="2340" y="1599"/>
                    <a:pt x="2350" y="1592"/>
                    <a:pt x="2349" y="1587"/>
                  </a:cubicBezTo>
                  <a:cubicBezTo>
                    <a:pt x="2337" y="1590"/>
                    <a:pt x="2334" y="1600"/>
                    <a:pt x="2329" y="1610"/>
                  </a:cubicBezTo>
                  <a:cubicBezTo>
                    <a:pt x="2338" y="1613"/>
                    <a:pt x="2331" y="1601"/>
                    <a:pt x="2340" y="1604"/>
                  </a:cubicBezTo>
                  <a:cubicBezTo>
                    <a:pt x="2338" y="1621"/>
                    <a:pt x="2326" y="1628"/>
                    <a:pt x="2318" y="1638"/>
                  </a:cubicBezTo>
                  <a:cubicBezTo>
                    <a:pt x="2326" y="1619"/>
                    <a:pt x="2327" y="1604"/>
                    <a:pt x="2337" y="1579"/>
                  </a:cubicBezTo>
                  <a:cubicBezTo>
                    <a:pt x="2327" y="1580"/>
                    <a:pt x="2330" y="1594"/>
                    <a:pt x="2318" y="1593"/>
                  </a:cubicBezTo>
                  <a:cubicBezTo>
                    <a:pt x="2322" y="1586"/>
                    <a:pt x="2308" y="1585"/>
                    <a:pt x="2309" y="1590"/>
                  </a:cubicBezTo>
                  <a:cubicBezTo>
                    <a:pt x="2300" y="1586"/>
                    <a:pt x="2314" y="1577"/>
                    <a:pt x="2306" y="1573"/>
                  </a:cubicBezTo>
                  <a:cubicBezTo>
                    <a:pt x="2273" y="1582"/>
                    <a:pt x="2245" y="1624"/>
                    <a:pt x="2233" y="1652"/>
                  </a:cubicBezTo>
                  <a:cubicBezTo>
                    <a:pt x="2213" y="1660"/>
                    <a:pt x="2202" y="1676"/>
                    <a:pt x="2193" y="1695"/>
                  </a:cubicBezTo>
                  <a:cubicBezTo>
                    <a:pt x="2185" y="1691"/>
                    <a:pt x="2194" y="1681"/>
                    <a:pt x="2196" y="1678"/>
                  </a:cubicBezTo>
                  <a:cubicBezTo>
                    <a:pt x="2187" y="1676"/>
                    <a:pt x="2188" y="1685"/>
                    <a:pt x="2185" y="1689"/>
                  </a:cubicBezTo>
                  <a:cubicBezTo>
                    <a:pt x="2192" y="1666"/>
                    <a:pt x="2219" y="1639"/>
                    <a:pt x="2233" y="1613"/>
                  </a:cubicBezTo>
                  <a:cubicBezTo>
                    <a:pt x="2204" y="1630"/>
                    <a:pt x="2178" y="1675"/>
                    <a:pt x="2148" y="1700"/>
                  </a:cubicBezTo>
                  <a:cubicBezTo>
                    <a:pt x="2137" y="1689"/>
                    <a:pt x="2151" y="1673"/>
                    <a:pt x="2142" y="1658"/>
                  </a:cubicBezTo>
                  <a:cubicBezTo>
                    <a:pt x="2117" y="1697"/>
                    <a:pt x="2080" y="1737"/>
                    <a:pt x="2060" y="1774"/>
                  </a:cubicBezTo>
                  <a:cubicBezTo>
                    <a:pt x="2070" y="1768"/>
                    <a:pt x="2060" y="1775"/>
                    <a:pt x="2066" y="1777"/>
                  </a:cubicBezTo>
                  <a:cubicBezTo>
                    <a:pt x="2070" y="1770"/>
                    <a:pt x="2071" y="1761"/>
                    <a:pt x="2074" y="1754"/>
                  </a:cubicBezTo>
                  <a:close/>
                  <a:moveTo>
                    <a:pt x="1936" y="1943"/>
                  </a:moveTo>
                  <a:cubicBezTo>
                    <a:pt x="1918" y="1951"/>
                    <a:pt x="1912" y="1970"/>
                    <a:pt x="1905" y="1989"/>
                  </a:cubicBezTo>
                  <a:cubicBezTo>
                    <a:pt x="1907" y="1989"/>
                    <a:pt x="1910" y="1989"/>
                    <a:pt x="1910" y="1992"/>
                  </a:cubicBezTo>
                  <a:cubicBezTo>
                    <a:pt x="1904" y="2004"/>
                    <a:pt x="1898" y="2017"/>
                    <a:pt x="1885" y="2023"/>
                  </a:cubicBezTo>
                  <a:cubicBezTo>
                    <a:pt x="1879" y="2054"/>
                    <a:pt x="1851" y="2062"/>
                    <a:pt x="1843" y="2090"/>
                  </a:cubicBezTo>
                  <a:cubicBezTo>
                    <a:pt x="1867" y="2099"/>
                    <a:pt x="1887" y="2070"/>
                    <a:pt x="1888" y="2054"/>
                  </a:cubicBezTo>
                  <a:cubicBezTo>
                    <a:pt x="1899" y="2056"/>
                    <a:pt x="1897" y="2045"/>
                    <a:pt x="1905" y="2045"/>
                  </a:cubicBezTo>
                  <a:cubicBezTo>
                    <a:pt x="1896" y="2016"/>
                    <a:pt x="1957" y="1985"/>
                    <a:pt x="1936" y="1943"/>
                  </a:cubicBez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0">
                <a:latin typeface="字魂36号-正文宋楷" panose="02000000000000000000" pitchFamily="2" charset="-122"/>
                <a:ea typeface="字魂36号-正文宋楷" panose="02000000000000000000" pitchFamily="2" charset="-122"/>
              </a:endParaRPr>
            </a:p>
          </p:txBody>
        </p:sp>
        <p:sp>
          <p:nvSpPr>
            <p:cNvPr id="47" name="文本框 46"/>
            <p:cNvSpPr txBox="1"/>
            <p:nvPr/>
          </p:nvSpPr>
          <p:spPr>
            <a:xfrm>
              <a:off x="1047" y="4911"/>
              <a:ext cx="1250" cy="869"/>
            </a:xfrm>
            <a:prstGeom prst="rect">
              <a:avLst/>
            </a:prstGeom>
            <a:noFill/>
          </p:spPr>
          <p:txBody>
            <a:bodyPr wrap="square" rtlCol="0">
              <a:spAutoFit/>
            </a:bodyPr>
            <a:lstStyle/>
            <a:p>
              <a:r>
                <a:rPr lang="zh-CN" altLang="en-US" sz="2100" b="1">
                  <a:solidFill>
                    <a:schemeClr val="bg1"/>
                  </a:solidFill>
                  <a:latin typeface="字魂36号-正文宋楷" panose="02000000000000000000" pitchFamily="2" charset="-122"/>
                  <a:ea typeface="字魂36号-正文宋楷" panose="02000000000000000000" pitchFamily="2" charset="-122"/>
                </a:rPr>
                <a:t>贰</a:t>
              </a:r>
            </a:p>
          </p:txBody>
        </p:sp>
      </p:grpSp>
      <p:grpSp>
        <p:nvGrpSpPr>
          <p:cNvPr id="48" name="组合 47"/>
          <p:cNvGrpSpPr/>
          <p:nvPr/>
        </p:nvGrpSpPr>
        <p:grpSpPr>
          <a:xfrm>
            <a:off x="412433" y="3196114"/>
            <a:ext cx="595313" cy="504825"/>
            <a:chOff x="1047" y="4870"/>
            <a:chExt cx="1250" cy="1060"/>
          </a:xfrm>
        </p:grpSpPr>
        <p:sp>
          <p:nvSpPr>
            <p:cNvPr id="49" name="Freeform 1390"/>
            <p:cNvSpPr>
              <a:spLocks noEditPoints="1"/>
            </p:cNvSpPr>
            <p:nvPr/>
          </p:nvSpPr>
          <p:spPr bwMode="auto">
            <a:xfrm>
              <a:off x="1047" y="4870"/>
              <a:ext cx="1031" cy="1060"/>
            </a:xfrm>
            <a:custGeom>
              <a:gdLst>
                <a:gd name="T0" fmla="*/ 2024 w 2514"/>
                <a:gd name="T1" fmla="*/ 1830 h 2405"/>
                <a:gd name="T2" fmla="*/ 2046 w 2514"/>
                <a:gd name="T3" fmla="*/ 1853 h 2405"/>
                <a:gd name="T4" fmla="*/ 1944 w 2514"/>
                <a:gd name="T5" fmla="*/ 2065 h 2405"/>
                <a:gd name="T6" fmla="*/ 1871 w 2514"/>
                <a:gd name="T7" fmla="*/ 2175 h 2405"/>
                <a:gd name="T8" fmla="*/ 1797 w 2514"/>
                <a:gd name="T9" fmla="*/ 2240 h 2405"/>
                <a:gd name="T10" fmla="*/ 1775 w 2514"/>
                <a:gd name="T11" fmla="*/ 2223 h 2405"/>
                <a:gd name="T12" fmla="*/ 1614 w 2514"/>
                <a:gd name="T13" fmla="*/ 2325 h 2405"/>
                <a:gd name="T14" fmla="*/ 1534 w 2514"/>
                <a:gd name="T15" fmla="*/ 2342 h 2405"/>
                <a:gd name="T16" fmla="*/ 1271 w 2514"/>
                <a:gd name="T17" fmla="*/ 2370 h 2405"/>
                <a:gd name="T18" fmla="*/ 1133 w 2514"/>
                <a:gd name="T19" fmla="*/ 2356 h 2405"/>
                <a:gd name="T20" fmla="*/ 1116 w 2514"/>
                <a:gd name="T21" fmla="*/ 2376 h 2405"/>
                <a:gd name="T22" fmla="*/ 994 w 2514"/>
                <a:gd name="T23" fmla="*/ 2373 h 2405"/>
                <a:gd name="T24" fmla="*/ 969 w 2514"/>
                <a:gd name="T25" fmla="*/ 2373 h 2405"/>
                <a:gd name="T26" fmla="*/ 669 w 2514"/>
                <a:gd name="T27" fmla="*/ 2204 h 2405"/>
                <a:gd name="T28" fmla="*/ 550 w 2514"/>
                <a:gd name="T29" fmla="*/ 2068 h 2405"/>
                <a:gd name="T30" fmla="*/ 519 w 2514"/>
                <a:gd name="T31" fmla="*/ 2037 h 2405"/>
                <a:gd name="T32" fmla="*/ 338 w 2514"/>
                <a:gd name="T33" fmla="*/ 1813 h 2405"/>
                <a:gd name="T34" fmla="*/ 172 w 2514"/>
                <a:gd name="T35" fmla="*/ 1590 h 2405"/>
                <a:gd name="T36" fmla="*/ 70 w 2514"/>
                <a:gd name="T37" fmla="*/ 1494 h 2405"/>
                <a:gd name="T38" fmla="*/ 5 w 2514"/>
                <a:gd name="T39" fmla="*/ 1386 h 2405"/>
                <a:gd name="T40" fmla="*/ 27 w 2514"/>
                <a:gd name="T41" fmla="*/ 1211 h 2405"/>
                <a:gd name="T42" fmla="*/ 42 w 2514"/>
                <a:gd name="T43" fmla="*/ 1140 h 2405"/>
                <a:gd name="T44" fmla="*/ 42 w 2514"/>
                <a:gd name="T45" fmla="*/ 1030 h 2405"/>
                <a:gd name="T46" fmla="*/ 47 w 2514"/>
                <a:gd name="T47" fmla="*/ 943 h 2405"/>
                <a:gd name="T48" fmla="*/ 143 w 2514"/>
                <a:gd name="T49" fmla="*/ 637 h 2405"/>
                <a:gd name="T50" fmla="*/ 155 w 2514"/>
                <a:gd name="T51" fmla="*/ 592 h 2405"/>
                <a:gd name="T52" fmla="*/ 350 w 2514"/>
                <a:gd name="T53" fmla="*/ 380 h 2405"/>
                <a:gd name="T54" fmla="*/ 488 w 2514"/>
                <a:gd name="T55" fmla="*/ 295 h 2405"/>
                <a:gd name="T56" fmla="*/ 969 w 2514"/>
                <a:gd name="T57" fmla="*/ 21 h 2405"/>
                <a:gd name="T58" fmla="*/ 1444 w 2514"/>
                <a:gd name="T59" fmla="*/ 15 h 2405"/>
                <a:gd name="T60" fmla="*/ 1823 w 2514"/>
                <a:gd name="T61" fmla="*/ 173 h 2405"/>
                <a:gd name="T62" fmla="*/ 1961 w 2514"/>
                <a:gd name="T63" fmla="*/ 326 h 2405"/>
                <a:gd name="T64" fmla="*/ 2284 w 2514"/>
                <a:gd name="T65" fmla="*/ 671 h 2405"/>
                <a:gd name="T66" fmla="*/ 2354 w 2514"/>
                <a:gd name="T67" fmla="*/ 810 h 2405"/>
                <a:gd name="T68" fmla="*/ 2383 w 2514"/>
                <a:gd name="T69" fmla="*/ 880 h 2405"/>
                <a:gd name="T70" fmla="*/ 2493 w 2514"/>
                <a:gd name="T71" fmla="*/ 1123 h 2405"/>
                <a:gd name="T72" fmla="*/ 2456 w 2514"/>
                <a:gd name="T73" fmla="*/ 1477 h 2405"/>
                <a:gd name="T74" fmla="*/ 2349 w 2514"/>
                <a:gd name="T75" fmla="*/ 1601 h 2405"/>
                <a:gd name="T76" fmla="*/ 2329 w 2514"/>
                <a:gd name="T77" fmla="*/ 1610 h 2405"/>
                <a:gd name="T78" fmla="*/ 2318 w 2514"/>
                <a:gd name="T79" fmla="*/ 1638 h 2405"/>
                <a:gd name="T80" fmla="*/ 2318 w 2514"/>
                <a:gd name="T81" fmla="*/ 1593 h 2405"/>
                <a:gd name="T82" fmla="*/ 2306 w 2514"/>
                <a:gd name="T83" fmla="*/ 1573 h 2405"/>
                <a:gd name="T84" fmla="*/ 2193 w 2514"/>
                <a:gd name="T85" fmla="*/ 1695 h 2405"/>
                <a:gd name="T86" fmla="*/ 2185 w 2514"/>
                <a:gd name="T87" fmla="*/ 1689 h 2405"/>
                <a:gd name="T88" fmla="*/ 2148 w 2514"/>
                <a:gd name="T89" fmla="*/ 1700 h 2405"/>
                <a:gd name="T90" fmla="*/ 2060 w 2514"/>
                <a:gd name="T91" fmla="*/ 1774 h 2405"/>
                <a:gd name="T92" fmla="*/ 2074 w 2514"/>
                <a:gd name="T93" fmla="*/ 1754 h 2405"/>
                <a:gd name="T94" fmla="*/ 1905 w 2514"/>
                <a:gd name="T95" fmla="*/ 1989 h 2405"/>
                <a:gd name="T96" fmla="*/ 1885 w 2514"/>
                <a:gd name="T97" fmla="*/ 2023 h 2405"/>
                <a:gd name="T98" fmla="*/ 1888 w 2514"/>
                <a:gd name="T99" fmla="*/ 2054 h 2405"/>
                <a:gd name="T100" fmla="*/ 1936 w 2514"/>
                <a:gd name="T101" fmla="*/ 1943 h 24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14" h="2405">
                  <a:moveTo>
                    <a:pt x="2074" y="1754"/>
                  </a:moveTo>
                  <a:cubicBezTo>
                    <a:pt x="2078" y="1788"/>
                    <a:pt x="2037" y="1804"/>
                    <a:pt x="2024" y="1830"/>
                  </a:cubicBezTo>
                  <a:cubicBezTo>
                    <a:pt x="2021" y="1842"/>
                    <a:pt x="2029" y="1849"/>
                    <a:pt x="2021" y="1859"/>
                  </a:cubicBezTo>
                  <a:cubicBezTo>
                    <a:pt x="2024" y="1862"/>
                    <a:pt x="2036" y="1851"/>
                    <a:pt x="2046" y="1853"/>
                  </a:cubicBezTo>
                  <a:cubicBezTo>
                    <a:pt x="2018" y="1881"/>
                    <a:pt x="2018" y="1937"/>
                    <a:pt x="1987" y="1963"/>
                  </a:cubicBezTo>
                  <a:cubicBezTo>
                    <a:pt x="1993" y="2007"/>
                    <a:pt x="1978" y="2051"/>
                    <a:pt x="1944" y="2065"/>
                  </a:cubicBezTo>
                  <a:cubicBezTo>
                    <a:pt x="1944" y="2090"/>
                    <a:pt x="1929" y="2100"/>
                    <a:pt x="1930" y="2127"/>
                  </a:cubicBezTo>
                  <a:cubicBezTo>
                    <a:pt x="1910" y="2141"/>
                    <a:pt x="1895" y="2162"/>
                    <a:pt x="1871" y="2175"/>
                  </a:cubicBezTo>
                  <a:cubicBezTo>
                    <a:pt x="1861" y="2181"/>
                    <a:pt x="1843" y="2179"/>
                    <a:pt x="1837" y="2184"/>
                  </a:cubicBezTo>
                  <a:cubicBezTo>
                    <a:pt x="1818" y="2198"/>
                    <a:pt x="1819" y="2228"/>
                    <a:pt x="1797" y="2240"/>
                  </a:cubicBezTo>
                  <a:cubicBezTo>
                    <a:pt x="1786" y="2240"/>
                    <a:pt x="1784" y="2231"/>
                    <a:pt x="1775" y="2240"/>
                  </a:cubicBezTo>
                  <a:cubicBezTo>
                    <a:pt x="1767" y="2238"/>
                    <a:pt x="1779" y="2231"/>
                    <a:pt x="1775" y="2223"/>
                  </a:cubicBezTo>
                  <a:cubicBezTo>
                    <a:pt x="1735" y="2216"/>
                    <a:pt x="1701" y="2255"/>
                    <a:pt x="1679" y="2283"/>
                  </a:cubicBezTo>
                  <a:cubicBezTo>
                    <a:pt x="1647" y="2293"/>
                    <a:pt x="1632" y="2305"/>
                    <a:pt x="1614" y="2325"/>
                  </a:cubicBezTo>
                  <a:cubicBezTo>
                    <a:pt x="1596" y="2323"/>
                    <a:pt x="1591" y="2333"/>
                    <a:pt x="1582" y="2339"/>
                  </a:cubicBezTo>
                  <a:cubicBezTo>
                    <a:pt x="1567" y="2334"/>
                    <a:pt x="1552" y="2341"/>
                    <a:pt x="1534" y="2342"/>
                  </a:cubicBezTo>
                  <a:cubicBezTo>
                    <a:pt x="1472" y="2362"/>
                    <a:pt x="1357" y="2349"/>
                    <a:pt x="1274" y="2362"/>
                  </a:cubicBezTo>
                  <a:cubicBezTo>
                    <a:pt x="1265" y="2361"/>
                    <a:pt x="1281" y="2370"/>
                    <a:pt x="1271" y="2370"/>
                  </a:cubicBezTo>
                  <a:cubicBezTo>
                    <a:pt x="1244" y="2372"/>
                    <a:pt x="1219" y="2354"/>
                    <a:pt x="1192" y="2373"/>
                  </a:cubicBezTo>
                  <a:cubicBezTo>
                    <a:pt x="1177" y="2357"/>
                    <a:pt x="1154" y="2366"/>
                    <a:pt x="1133" y="2356"/>
                  </a:cubicBezTo>
                  <a:cubicBezTo>
                    <a:pt x="1123" y="2362"/>
                    <a:pt x="1138" y="2366"/>
                    <a:pt x="1136" y="2373"/>
                  </a:cubicBezTo>
                  <a:cubicBezTo>
                    <a:pt x="1128" y="2373"/>
                    <a:pt x="1120" y="2372"/>
                    <a:pt x="1116" y="2376"/>
                  </a:cubicBezTo>
                  <a:cubicBezTo>
                    <a:pt x="1112" y="2388"/>
                    <a:pt x="1118" y="2388"/>
                    <a:pt x="1113" y="2401"/>
                  </a:cubicBezTo>
                  <a:cubicBezTo>
                    <a:pt x="1072" y="2405"/>
                    <a:pt x="1033" y="2382"/>
                    <a:pt x="994" y="2373"/>
                  </a:cubicBezTo>
                  <a:cubicBezTo>
                    <a:pt x="978" y="2373"/>
                    <a:pt x="992" y="2387"/>
                    <a:pt x="977" y="2387"/>
                  </a:cubicBezTo>
                  <a:cubicBezTo>
                    <a:pt x="974" y="2383"/>
                    <a:pt x="968" y="2381"/>
                    <a:pt x="969" y="2373"/>
                  </a:cubicBezTo>
                  <a:cubicBezTo>
                    <a:pt x="873" y="2319"/>
                    <a:pt x="773" y="2270"/>
                    <a:pt x="689" y="2204"/>
                  </a:cubicBezTo>
                  <a:cubicBezTo>
                    <a:pt x="684" y="2197"/>
                    <a:pt x="675" y="2210"/>
                    <a:pt x="669" y="2204"/>
                  </a:cubicBezTo>
                  <a:cubicBezTo>
                    <a:pt x="661" y="2194"/>
                    <a:pt x="670" y="2195"/>
                    <a:pt x="666" y="2187"/>
                  </a:cubicBezTo>
                  <a:cubicBezTo>
                    <a:pt x="621" y="2155"/>
                    <a:pt x="592" y="2100"/>
                    <a:pt x="550" y="2068"/>
                  </a:cubicBezTo>
                  <a:cubicBezTo>
                    <a:pt x="542" y="2061"/>
                    <a:pt x="532" y="2062"/>
                    <a:pt x="525" y="2054"/>
                  </a:cubicBezTo>
                  <a:cubicBezTo>
                    <a:pt x="522" y="2050"/>
                    <a:pt x="522" y="2041"/>
                    <a:pt x="519" y="2037"/>
                  </a:cubicBezTo>
                  <a:cubicBezTo>
                    <a:pt x="509" y="2020"/>
                    <a:pt x="493" y="2007"/>
                    <a:pt x="477" y="1997"/>
                  </a:cubicBezTo>
                  <a:cubicBezTo>
                    <a:pt x="434" y="1933"/>
                    <a:pt x="381" y="1878"/>
                    <a:pt x="338" y="1813"/>
                  </a:cubicBezTo>
                  <a:cubicBezTo>
                    <a:pt x="308" y="1779"/>
                    <a:pt x="274" y="1737"/>
                    <a:pt x="242" y="1697"/>
                  </a:cubicBezTo>
                  <a:cubicBezTo>
                    <a:pt x="215" y="1664"/>
                    <a:pt x="198" y="1624"/>
                    <a:pt x="172" y="1590"/>
                  </a:cubicBezTo>
                  <a:cubicBezTo>
                    <a:pt x="147" y="1558"/>
                    <a:pt x="100" y="1543"/>
                    <a:pt x="70" y="1505"/>
                  </a:cubicBezTo>
                  <a:cubicBezTo>
                    <a:pt x="68" y="1503"/>
                    <a:pt x="72" y="1496"/>
                    <a:pt x="70" y="1494"/>
                  </a:cubicBezTo>
                  <a:cubicBezTo>
                    <a:pt x="46" y="1466"/>
                    <a:pt x="20" y="1439"/>
                    <a:pt x="13" y="1395"/>
                  </a:cubicBezTo>
                  <a:cubicBezTo>
                    <a:pt x="14" y="1388"/>
                    <a:pt x="0" y="1396"/>
                    <a:pt x="5" y="1386"/>
                  </a:cubicBezTo>
                  <a:cubicBezTo>
                    <a:pt x="9" y="1386"/>
                    <a:pt x="10" y="1389"/>
                    <a:pt x="13" y="1389"/>
                  </a:cubicBezTo>
                  <a:cubicBezTo>
                    <a:pt x="0" y="1322"/>
                    <a:pt x="22" y="1269"/>
                    <a:pt x="27" y="1211"/>
                  </a:cubicBezTo>
                  <a:cubicBezTo>
                    <a:pt x="29" y="1196"/>
                    <a:pt x="25" y="1180"/>
                    <a:pt x="27" y="1166"/>
                  </a:cubicBezTo>
                  <a:cubicBezTo>
                    <a:pt x="29" y="1156"/>
                    <a:pt x="39" y="1150"/>
                    <a:pt x="42" y="1140"/>
                  </a:cubicBezTo>
                  <a:cubicBezTo>
                    <a:pt x="53" y="1102"/>
                    <a:pt x="48" y="1056"/>
                    <a:pt x="53" y="1016"/>
                  </a:cubicBezTo>
                  <a:cubicBezTo>
                    <a:pt x="42" y="1013"/>
                    <a:pt x="44" y="1024"/>
                    <a:pt x="42" y="1030"/>
                  </a:cubicBezTo>
                  <a:cubicBezTo>
                    <a:pt x="28" y="994"/>
                    <a:pt x="42" y="946"/>
                    <a:pt x="42" y="911"/>
                  </a:cubicBezTo>
                  <a:cubicBezTo>
                    <a:pt x="54" y="918"/>
                    <a:pt x="39" y="934"/>
                    <a:pt x="47" y="943"/>
                  </a:cubicBezTo>
                  <a:cubicBezTo>
                    <a:pt x="72" y="935"/>
                    <a:pt x="59" y="899"/>
                    <a:pt x="73" y="886"/>
                  </a:cubicBezTo>
                  <a:cubicBezTo>
                    <a:pt x="72" y="788"/>
                    <a:pt x="113" y="721"/>
                    <a:pt x="143" y="637"/>
                  </a:cubicBezTo>
                  <a:cubicBezTo>
                    <a:pt x="150" y="630"/>
                    <a:pt x="160" y="626"/>
                    <a:pt x="163" y="615"/>
                  </a:cubicBezTo>
                  <a:cubicBezTo>
                    <a:pt x="163" y="605"/>
                    <a:pt x="155" y="602"/>
                    <a:pt x="155" y="592"/>
                  </a:cubicBezTo>
                  <a:cubicBezTo>
                    <a:pt x="167" y="550"/>
                    <a:pt x="218" y="533"/>
                    <a:pt x="228" y="499"/>
                  </a:cubicBezTo>
                  <a:cubicBezTo>
                    <a:pt x="265" y="455"/>
                    <a:pt x="305" y="415"/>
                    <a:pt x="350" y="380"/>
                  </a:cubicBezTo>
                  <a:cubicBezTo>
                    <a:pt x="367" y="376"/>
                    <a:pt x="384" y="370"/>
                    <a:pt x="392" y="357"/>
                  </a:cubicBezTo>
                  <a:cubicBezTo>
                    <a:pt x="429" y="342"/>
                    <a:pt x="471" y="330"/>
                    <a:pt x="488" y="295"/>
                  </a:cubicBezTo>
                  <a:cubicBezTo>
                    <a:pt x="518" y="283"/>
                    <a:pt x="529" y="253"/>
                    <a:pt x="559" y="241"/>
                  </a:cubicBezTo>
                  <a:cubicBezTo>
                    <a:pt x="648" y="120"/>
                    <a:pt x="813" y="76"/>
                    <a:pt x="969" y="21"/>
                  </a:cubicBezTo>
                  <a:cubicBezTo>
                    <a:pt x="1034" y="14"/>
                    <a:pt x="1128" y="2"/>
                    <a:pt x="1192" y="1"/>
                  </a:cubicBezTo>
                  <a:cubicBezTo>
                    <a:pt x="1287" y="0"/>
                    <a:pt x="1366" y="1"/>
                    <a:pt x="1444" y="15"/>
                  </a:cubicBezTo>
                  <a:cubicBezTo>
                    <a:pt x="1584" y="40"/>
                    <a:pt x="1704" y="102"/>
                    <a:pt x="1812" y="179"/>
                  </a:cubicBezTo>
                  <a:cubicBezTo>
                    <a:pt x="1818" y="180"/>
                    <a:pt x="1822" y="178"/>
                    <a:pt x="1823" y="173"/>
                  </a:cubicBezTo>
                  <a:cubicBezTo>
                    <a:pt x="1831" y="176"/>
                    <a:pt x="1819" y="181"/>
                    <a:pt x="1823" y="188"/>
                  </a:cubicBezTo>
                  <a:cubicBezTo>
                    <a:pt x="1870" y="233"/>
                    <a:pt x="1925" y="270"/>
                    <a:pt x="1961" y="326"/>
                  </a:cubicBezTo>
                  <a:cubicBezTo>
                    <a:pt x="2011" y="356"/>
                    <a:pt x="2066" y="381"/>
                    <a:pt x="2097" y="431"/>
                  </a:cubicBezTo>
                  <a:cubicBezTo>
                    <a:pt x="2154" y="471"/>
                    <a:pt x="2232" y="588"/>
                    <a:pt x="2284" y="671"/>
                  </a:cubicBezTo>
                  <a:cubicBezTo>
                    <a:pt x="2290" y="696"/>
                    <a:pt x="2299" y="718"/>
                    <a:pt x="2318" y="730"/>
                  </a:cubicBezTo>
                  <a:cubicBezTo>
                    <a:pt x="2326" y="768"/>
                    <a:pt x="2344" y="788"/>
                    <a:pt x="2354" y="810"/>
                  </a:cubicBezTo>
                  <a:cubicBezTo>
                    <a:pt x="2356" y="814"/>
                    <a:pt x="2358" y="809"/>
                    <a:pt x="2363" y="810"/>
                  </a:cubicBezTo>
                  <a:cubicBezTo>
                    <a:pt x="2351" y="830"/>
                    <a:pt x="2385" y="851"/>
                    <a:pt x="2383" y="880"/>
                  </a:cubicBezTo>
                  <a:cubicBezTo>
                    <a:pt x="2412" y="926"/>
                    <a:pt x="2447" y="980"/>
                    <a:pt x="2459" y="1047"/>
                  </a:cubicBezTo>
                  <a:cubicBezTo>
                    <a:pt x="2464" y="1074"/>
                    <a:pt x="2484" y="1097"/>
                    <a:pt x="2493" y="1123"/>
                  </a:cubicBezTo>
                  <a:cubicBezTo>
                    <a:pt x="2514" y="1186"/>
                    <a:pt x="2506" y="1265"/>
                    <a:pt x="2510" y="1333"/>
                  </a:cubicBezTo>
                  <a:cubicBezTo>
                    <a:pt x="2486" y="1375"/>
                    <a:pt x="2479" y="1442"/>
                    <a:pt x="2456" y="1477"/>
                  </a:cubicBezTo>
                  <a:cubicBezTo>
                    <a:pt x="2450" y="1477"/>
                    <a:pt x="2447" y="1475"/>
                    <a:pt x="2448" y="1468"/>
                  </a:cubicBezTo>
                  <a:cubicBezTo>
                    <a:pt x="2419" y="1517"/>
                    <a:pt x="2390" y="1565"/>
                    <a:pt x="2349" y="1601"/>
                  </a:cubicBezTo>
                  <a:cubicBezTo>
                    <a:pt x="2340" y="1599"/>
                    <a:pt x="2350" y="1592"/>
                    <a:pt x="2349" y="1587"/>
                  </a:cubicBezTo>
                  <a:cubicBezTo>
                    <a:pt x="2337" y="1590"/>
                    <a:pt x="2334" y="1600"/>
                    <a:pt x="2329" y="1610"/>
                  </a:cubicBezTo>
                  <a:cubicBezTo>
                    <a:pt x="2338" y="1613"/>
                    <a:pt x="2331" y="1601"/>
                    <a:pt x="2340" y="1604"/>
                  </a:cubicBezTo>
                  <a:cubicBezTo>
                    <a:pt x="2338" y="1621"/>
                    <a:pt x="2326" y="1628"/>
                    <a:pt x="2318" y="1638"/>
                  </a:cubicBezTo>
                  <a:cubicBezTo>
                    <a:pt x="2326" y="1619"/>
                    <a:pt x="2327" y="1604"/>
                    <a:pt x="2337" y="1579"/>
                  </a:cubicBezTo>
                  <a:cubicBezTo>
                    <a:pt x="2327" y="1580"/>
                    <a:pt x="2330" y="1594"/>
                    <a:pt x="2318" y="1593"/>
                  </a:cubicBezTo>
                  <a:cubicBezTo>
                    <a:pt x="2322" y="1586"/>
                    <a:pt x="2308" y="1585"/>
                    <a:pt x="2309" y="1590"/>
                  </a:cubicBezTo>
                  <a:cubicBezTo>
                    <a:pt x="2300" y="1586"/>
                    <a:pt x="2314" y="1577"/>
                    <a:pt x="2306" y="1573"/>
                  </a:cubicBezTo>
                  <a:cubicBezTo>
                    <a:pt x="2273" y="1582"/>
                    <a:pt x="2245" y="1624"/>
                    <a:pt x="2233" y="1652"/>
                  </a:cubicBezTo>
                  <a:cubicBezTo>
                    <a:pt x="2213" y="1660"/>
                    <a:pt x="2202" y="1676"/>
                    <a:pt x="2193" y="1695"/>
                  </a:cubicBezTo>
                  <a:cubicBezTo>
                    <a:pt x="2185" y="1691"/>
                    <a:pt x="2194" y="1681"/>
                    <a:pt x="2196" y="1678"/>
                  </a:cubicBezTo>
                  <a:cubicBezTo>
                    <a:pt x="2187" y="1676"/>
                    <a:pt x="2188" y="1685"/>
                    <a:pt x="2185" y="1689"/>
                  </a:cubicBezTo>
                  <a:cubicBezTo>
                    <a:pt x="2192" y="1666"/>
                    <a:pt x="2219" y="1639"/>
                    <a:pt x="2233" y="1613"/>
                  </a:cubicBezTo>
                  <a:cubicBezTo>
                    <a:pt x="2204" y="1630"/>
                    <a:pt x="2178" y="1675"/>
                    <a:pt x="2148" y="1700"/>
                  </a:cubicBezTo>
                  <a:cubicBezTo>
                    <a:pt x="2137" y="1689"/>
                    <a:pt x="2151" y="1673"/>
                    <a:pt x="2142" y="1658"/>
                  </a:cubicBezTo>
                  <a:cubicBezTo>
                    <a:pt x="2117" y="1697"/>
                    <a:pt x="2080" y="1737"/>
                    <a:pt x="2060" y="1774"/>
                  </a:cubicBezTo>
                  <a:cubicBezTo>
                    <a:pt x="2070" y="1768"/>
                    <a:pt x="2060" y="1775"/>
                    <a:pt x="2066" y="1777"/>
                  </a:cubicBezTo>
                  <a:cubicBezTo>
                    <a:pt x="2070" y="1770"/>
                    <a:pt x="2071" y="1761"/>
                    <a:pt x="2074" y="1754"/>
                  </a:cubicBezTo>
                  <a:close/>
                  <a:moveTo>
                    <a:pt x="1936" y="1943"/>
                  </a:moveTo>
                  <a:cubicBezTo>
                    <a:pt x="1918" y="1951"/>
                    <a:pt x="1912" y="1970"/>
                    <a:pt x="1905" y="1989"/>
                  </a:cubicBezTo>
                  <a:cubicBezTo>
                    <a:pt x="1907" y="1989"/>
                    <a:pt x="1910" y="1989"/>
                    <a:pt x="1910" y="1992"/>
                  </a:cubicBezTo>
                  <a:cubicBezTo>
                    <a:pt x="1904" y="2004"/>
                    <a:pt x="1898" y="2017"/>
                    <a:pt x="1885" y="2023"/>
                  </a:cubicBezTo>
                  <a:cubicBezTo>
                    <a:pt x="1879" y="2054"/>
                    <a:pt x="1851" y="2062"/>
                    <a:pt x="1843" y="2090"/>
                  </a:cubicBezTo>
                  <a:cubicBezTo>
                    <a:pt x="1867" y="2099"/>
                    <a:pt x="1887" y="2070"/>
                    <a:pt x="1888" y="2054"/>
                  </a:cubicBezTo>
                  <a:cubicBezTo>
                    <a:pt x="1899" y="2056"/>
                    <a:pt x="1897" y="2045"/>
                    <a:pt x="1905" y="2045"/>
                  </a:cubicBezTo>
                  <a:cubicBezTo>
                    <a:pt x="1896" y="2016"/>
                    <a:pt x="1957" y="1985"/>
                    <a:pt x="1936" y="1943"/>
                  </a:cubicBez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0">
                <a:latin typeface="字魂36号-正文宋楷" panose="02000000000000000000" pitchFamily="2" charset="-122"/>
                <a:ea typeface="字魂36号-正文宋楷" panose="02000000000000000000" pitchFamily="2" charset="-122"/>
              </a:endParaRPr>
            </a:p>
          </p:txBody>
        </p:sp>
        <p:sp>
          <p:nvSpPr>
            <p:cNvPr id="50" name="文本框 49"/>
            <p:cNvSpPr txBox="1"/>
            <p:nvPr/>
          </p:nvSpPr>
          <p:spPr>
            <a:xfrm>
              <a:off x="1047" y="4911"/>
              <a:ext cx="1250" cy="869"/>
            </a:xfrm>
            <a:prstGeom prst="rect">
              <a:avLst/>
            </a:prstGeom>
            <a:noFill/>
          </p:spPr>
          <p:txBody>
            <a:bodyPr wrap="square" rtlCol="0">
              <a:spAutoFit/>
            </a:bodyPr>
            <a:lstStyle/>
            <a:p>
              <a:r>
                <a:rPr lang="zh-CN" altLang="en-US" sz="2100" b="1">
                  <a:solidFill>
                    <a:schemeClr val="bg1"/>
                  </a:solidFill>
                  <a:latin typeface="字魂36号-正文宋楷" panose="02000000000000000000" pitchFamily="2" charset="-122"/>
                  <a:ea typeface="字魂36号-正文宋楷" panose="02000000000000000000" pitchFamily="2" charset="-122"/>
                </a:rPr>
                <a:t>壹</a:t>
              </a:r>
            </a:p>
          </p:txBody>
        </p:sp>
      </p:grpSp>
      <p:grpSp>
        <p:nvGrpSpPr>
          <p:cNvPr id="54" name="组合 53"/>
          <p:cNvGrpSpPr/>
          <p:nvPr/>
        </p:nvGrpSpPr>
        <p:grpSpPr>
          <a:xfrm>
            <a:off x="4336415" y="1785144"/>
            <a:ext cx="595313" cy="504825"/>
            <a:chOff x="1047" y="4870"/>
            <a:chExt cx="1250" cy="1060"/>
          </a:xfrm>
        </p:grpSpPr>
        <p:sp>
          <p:nvSpPr>
            <p:cNvPr id="55" name="Freeform 1390"/>
            <p:cNvSpPr>
              <a:spLocks noEditPoints="1"/>
            </p:cNvSpPr>
            <p:nvPr/>
          </p:nvSpPr>
          <p:spPr bwMode="auto">
            <a:xfrm>
              <a:off x="1047" y="4870"/>
              <a:ext cx="1031" cy="1060"/>
            </a:xfrm>
            <a:custGeom>
              <a:gdLst>
                <a:gd name="T0" fmla="*/ 2024 w 2514"/>
                <a:gd name="T1" fmla="*/ 1830 h 2405"/>
                <a:gd name="T2" fmla="*/ 2046 w 2514"/>
                <a:gd name="T3" fmla="*/ 1853 h 2405"/>
                <a:gd name="T4" fmla="*/ 1944 w 2514"/>
                <a:gd name="T5" fmla="*/ 2065 h 2405"/>
                <a:gd name="T6" fmla="*/ 1871 w 2514"/>
                <a:gd name="T7" fmla="*/ 2175 h 2405"/>
                <a:gd name="T8" fmla="*/ 1797 w 2514"/>
                <a:gd name="T9" fmla="*/ 2240 h 2405"/>
                <a:gd name="T10" fmla="*/ 1775 w 2514"/>
                <a:gd name="T11" fmla="*/ 2223 h 2405"/>
                <a:gd name="T12" fmla="*/ 1614 w 2514"/>
                <a:gd name="T13" fmla="*/ 2325 h 2405"/>
                <a:gd name="T14" fmla="*/ 1534 w 2514"/>
                <a:gd name="T15" fmla="*/ 2342 h 2405"/>
                <a:gd name="T16" fmla="*/ 1271 w 2514"/>
                <a:gd name="T17" fmla="*/ 2370 h 2405"/>
                <a:gd name="T18" fmla="*/ 1133 w 2514"/>
                <a:gd name="T19" fmla="*/ 2356 h 2405"/>
                <a:gd name="T20" fmla="*/ 1116 w 2514"/>
                <a:gd name="T21" fmla="*/ 2376 h 2405"/>
                <a:gd name="T22" fmla="*/ 994 w 2514"/>
                <a:gd name="T23" fmla="*/ 2373 h 2405"/>
                <a:gd name="T24" fmla="*/ 969 w 2514"/>
                <a:gd name="T25" fmla="*/ 2373 h 2405"/>
                <a:gd name="T26" fmla="*/ 669 w 2514"/>
                <a:gd name="T27" fmla="*/ 2204 h 2405"/>
                <a:gd name="T28" fmla="*/ 550 w 2514"/>
                <a:gd name="T29" fmla="*/ 2068 h 2405"/>
                <a:gd name="T30" fmla="*/ 519 w 2514"/>
                <a:gd name="T31" fmla="*/ 2037 h 2405"/>
                <a:gd name="T32" fmla="*/ 338 w 2514"/>
                <a:gd name="T33" fmla="*/ 1813 h 2405"/>
                <a:gd name="T34" fmla="*/ 172 w 2514"/>
                <a:gd name="T35" fmla="*/ 1590 h 2405"/>
                <a:gd name="T36" fmla="*/ 70 w 2514"/>
                <a:gd name="T37" fmla="*/ 1494 h 2405"/>
                <a:gd name="T38" fmla="*/ 5 w 2514"/>
                <a:gd name="T39" fmla="*/ 1386 h 2405"/>
                <a:gd name="T40" fmla="*/ 27 w 2514"/>
                <a:gd name="T41" fmla="*/ 1211 h 2405"/>
                <a:gd name="T42" fmla="*/ 42 w 2514"/>
                <a:gd name="T43" fmla="*/ 1140 h 2405"/>
                <a:gd name="T44" fmla="*/ 42 w 2514"/>
                <a:gd name="T45" fmla="*/ 1030 h 2405"/>
                <a:gd name="T46" fmla="*/ 47 w 2514"/>
                <a:gd name="T47" fmla="*/ 943 h 2405"/>
                <a:gd name="T48" fmla="*/ 143 w 2514"/>
                <a:gd name="T49" fmla="*/ 637 h 2405"/>
                <a:gd name="T50" fmla="*/ 155 w 2514"/>
                <a:gd name="T51" fmla="*/ 592 h 2405"/>
                <a:gd name="T52" fmla="*/ 350 w 2514"/>
                <a:gd name="T53" fmla="*/ 380 h 2405"/>
                <a:gd name="T54" fmla="*/ 488 w 2514"/>
                <a:gd name="T55" fmla="*/ 295 h 2405"/>
                <a:gd name="T56" fmla="*/ 969 w 2514"/>
                <a:gd name="T57" fmla="*/ 21 h 2405"/>
                <a:gd name="T58" fmla="*/ 1444 w 2514"/>
                <a:gd name="T59" fmla="*/ 15 h 2405"/>
                <a:gd name="T60" fmla="*/ 1823 w 2514"/>
                <a:gd name="T61" fmla="*/ 173 h 2405"/>
                <a:gd name="T62" fmla="*/ 1961 w 2514"/>
                <a:gd name="T63" fmla="*/ 326 h 2405"/>
                <a:gd name="T64" fmla="*/ 2284 w 2514"/>
                <a:gd name="T65" fmla="*/ 671 h 2405"/>
                <a:gd name="T66" fmla="*/ 2354 w 2514"/>
                <a:gd name="T67" fmla="*/ 810 h 2405"/>
                <a:gd name="T68" fmla="*/ 2383 w 2514"/>
                <a:gd name="T69" fmla="*/ 880 h 2405"/>
                <a:gd name="T70" fmla="*/ 2493 w 2514"/>
                <a:gd name="T71" fmla="*/ 1123 h 2405"/>
                <a:gd name="T72" fmla="*/ 2456 w 2514"/>
                <a:gd name="T73" fmla="*/ 1477 h 2405"/>
                <a:gd name="T74" fmla="*/ 2349 w 2514"/>
                <a:gd name="T75" fmla="*/ 1601 h 2405"/>
                <a:gd name="T76" fmla="*/ 2329 w 2514"/>
                <a:gd name="T77" fmla="*/ 1610 h 2405"/>
                <a:gd name="T78" fmla="*/ 2318 w 2514"/>
                <a:gd name="T79" fmla="*/ 1638 h 2405"/>
                <a:gd name="T80" fmla="*/ 2318 w 2514"/>
                <a:gd name="T81" fmla="*/ 1593 h 2405"/>
                <a:gd name="T82" fmla="*/ 2306 w 2514"/>
                <a:gd name="T83" fmla="*/ 1573 h 2405"/>
                <a:gd name="T84" fmla="*/ 2193 w 2514"/>
                <a:gd name="T85" fmla="*/ 1695 h 2405"/>
                <a:gd name="T86" fmla="*/ 2185 w 2514"/>
                <a:gd name="T87" fmla="*/ 1689 h 2405"/>
                <a:gd name="T88" fmla="*/ 2148 w 2514"/>
                <a:gd name="T89" fmla="*/ 1700 h 2405"/>
                <a:gd name="T90" fmla="*/ 2060 w 2514"/>
                <a:gd name="T91" fmla="*/ 1774 h 2405"/>
                <a:gd name="T92" fmla="*/ 2074 w 2514"/>
                <a:gd name="T93" fmla="*/ 1754 h 2405"/>
                <a:gd name="T94" fmla="*/ 1905 w 2514"/>
                <a:gd name="T95" fmla="*/ 1989 h 2405"/>
                <a:gd name="T96" fmla="*/ 1885 w 2514"/>
                <a:gd name="T97" fmla="*/ 2023 h 2405"/>
                <a:gd name="T98" fmla="*/ 1888 w 2514"/>
                <a:gd name="T99" fmla="*/ 2054 h 2405"/>
                <a:gd name="T100" fmla="*/ 1936 w 2514"/>
                <a:gd name="T101" fmla="*/ 1943 h 24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14" h="2405">
                  <a:moveTo>
                    <a:pt x="2074" y="1754"/>
                  </a:moveTo>
                  <a:cubicBezTo>
                    <a:pt x="2078" y="1788"/>
                    <a:pt x="2037" y="1804"/>
                    <a:pt x="2024" y="1830"/>
                  </a:cubicBezTo>
                  <a:cubicBezTo>
                    <a:pt x="2021" y="1842"/>
                    <a:pt x="2029" y="1849"/>
                    <a:pt x="2021" y="1859"/>
                  </a:cubicBezTo>
                  <a:cubicBezTo>
                    <a:pt x="2024" y="1862"/>
                    <a:pt x="2036" y="1851"/>
                    <a:pt x="2046" y="1853"/>
                  </a:cubicBezTo>
                  <a:cubicBezTo>
                    <a:pt x="2018" y="1881"/>
                    <a:pt x="2018" y="1937"/>
                    <a:pt x="1987" y="1963"/>
                  </a:cubicBezTo>
                  <a:cubicBezTo>
                    <a:pt x="1993" y="2007"/>
                    <a:pt x="1978" y="2051"/>
                    <a:pt x="1944" y="2065"/>
                  </a:cubicBezTo>
                  <a:cubicBezTo>
                    <a:pt x="1944" y="2090"/>
                    <a:pt x="1929" y="2100"/>
                    <a:pt x="1930" y="2127"/>
                  </a:cubicBezTo>
                  <a:cubicBezTo>
                    <a:pt x="1910" y="2141"/>
                    <a:pt x="1895" y="2162"/>
                    <a:pt x="1871" y="2175"/>
                  </a:cubicBezTo>
                  <a:cubicBezTo>
                    <a:pt x="1861" y="2181"/>
                    <a:pt x="1843" y="2179"/>
                    <a:pt x="1837" y="2184"/>
                  </a:cubicBezTo>
                  <a:cubicBezTo>
                    <a:pt x="1818" y="2198"/>
                    <a:pt x="1819" y="2228"/>
                    <a:pt x="1797" y="2240"/>
                  </a:cubicBezTo>
                  <a:cubicBezTo>
                    <a:pt x="1786" y="2240"/>
                    <a:pt x="1784" y="2231"/>
                    <a:pt x="1775" y="2240"/>
                  </a:cubicBezTo>
                  <a:cubicBezTo>
                    <a:pt x="1767" y="2238"/>
                    <a:pt x="1779" y="2231"/>
                    <a:pt x="1775" y="2223"/>
                  </a:cubicBezTo>
                  <a:cubicBezTo>
                    <a:pt x="1735" y="2216"/>
                    <a:pt x="1701" y="2255"/>
                    <a:pt x="1679" y="2283"/>
                  </a:cubicBezTo>
                  <a:cubicBezTo>
                    <a:pt x="1647" y="2293"/>
                    <a:pt x="1632" y="2305"/>
                    <a:pt x="1614" y="2325"/>
                  </a:cubicBezTo>
                  <a:cubicBezTo>
                    <a:pt x="1596" y="2323"/>
                    <a:pt x="1591" y="2333"/>
                    <a:pt x="1582" y="2339"/>
                  </a:cubicBezTo>
                  <a:cubicBezTo>
                    <a:pt x="1567" y="2334"/>
                    <a:pt x="1552" y="2341"/>
                    <a:pt x="1534" y="2342"/>
                  </a:cubicBezTo>
                  <a:cubicBezTo>
                    <a:pt x="1472" y="2362"/>
                    <a:pt x="1357" y="2349"/>
                    <a:pt x="1274" y="2362"/>
                  </a:cubicBezTo>
                  <a:cubicBezTo>
                    <a:pt x="1265" y="2361"/>
                    <a:pt x="1281" y="2370"/>
                    <a:pt x="1271" y="2370"/>
                  </a:cubicBezTo>
                  <a:cubicBezTo>
                    <a:pt x="1244" y="2372"/>
                    <a:pt x="1219" y="2354"/>
                    <a:pt x="1192" y="2373"/>
                  </a:cubicBezTo>
                  <a:cubicBezTo>
                    <a:pt x="1177" y="2357"/>
                    <a:pt x="1154" y="2366"/>
                    <a:pt x="1133" y="2356"/>
                  </a:cubicBezTo>
                  <a:cubicBezTo>
                    <a:pt x="1123" y="2362"/>
                    <a:pt x="1138" y="2366"/>
                    <a:pt x="1136" y="2373"/>
                  </a:cubicBezTo>
                  <a:cubicBezTo>
                    <a:pt x="1128" y="2373"/>
                    <a:pt x="1120" y="2372"/>
                    <a:pt x="1116" y="2376"/>
                  </a:cubicBezTo>
                  <a:cubicBezTo>
                    <a:pt x="1112" y="2388"/>
                    <a:pt x="1118" y="2388"/>
                    <a:pt x="1113" y="2401"/>
                  </a:cubicBezTo>
                  <a:cubicBezTo>
                    <a:pt x="1072" y="2405"/>
                    <a:pt x="1033" y="2382"/>
                    <a:pt x="994" y="2373"/>
                  </a:cubicBezTo>
                  <a:cubicBezTo>
                    <a:pt x="978" y="2373"/>
                    <a:pt x="992" y="2387"/>
                    <a:pt x="977" y="2387"/>
                  </a:cubicBezTo>
                  <a:cubicBezTo>
                    <a:pt x="974" y="2383"/>
                    <a:pt x="968" y="2381"/>
                    <a:pt x="969" y="2373"/>
                  </a:cubicBezTo>
                  <a:cubicBezTo>
                    <a:pt x="873" y="2319"/>
                    <a:pt x="773" y="2270"/>
                    <a:pt x="689" y="2204"/>
                  </a:cubicBezTo>
                  <a:cubicBezTo>
                    <a:pt x="684" y="2197"/>
                    <a:pt x="675" y="2210"/>
                    <a:pt x="669" y="2204"/>
                  </a:cubicBezTo>
                  <a:cubicBezTo>
                    <a:pt x="661" y="2194"/>
                    <a:pt x="670" y="2195"/>
                    <a:pt x="666" y="2187"/>
                  </a:cubicBezTo>
                  <a:cubicBezTo>
                    <a:pt x="621" y="2155"/>
                    <a:pt x="592" y="2100"/>
                    <a:pt x="550" y="2068"/>
                  </a:cubicBezTo>
                  <a:cubicBezTo>
                    <a:pt x="542" y="2061"/>
                    <a:pt x="532" y="2062"/>
                    <a:pt x="525" y="2054"/>
                  </a:cubicBezTo>
                  <a:cubicBezTo>
                    <a:pt x="522" y="2050"/>
                    <a:pt x="522" y="2041"/>
                    <a:pt x="519" y="2037"/>
                  </a:cubicBezTo>
                  <a:cubicBezTo>
                    <a:pt x="509" y="2020"/>
                    <a:pt x="493" y="2007"/>
                    <a:pt x="477" y="1997"/>
                  </a:cubicBezTo>
                  <a:cubicBezTo>
                    <a:pt x="434" y="1933"/>
                    <a:pt x="381" y="1878"/>
                    <a:pt x="338" y="1813"/>
                  </a:cubicBezTo>
                  <a:cubicBezTo>
                    <a:pt x="308" y="1779"/>
                    <a:pt x="274" y="1737"/>
                    <a:pt x="242" y="1697"/>
                  </a:cubicBezTo>
                  <a:cubicBezTo>
                    <a:pt x="215" y="1664"/>
                    <a:pt x="198" y="1624"/>
                    <a:pt x="172" y="1590"/>
                  </a:cubicBezTo>
                  <a:cubicBezTo>
                    <a:pt x="147" y="1558"/>
                    <a:pt x="100" y="1543"/>
                    <a:pt x="70" y="1505"/>
                  </a:cubicBezTo>
                  <a:cubicBezTo>
                    <a:pt x="68" y="1503"/>
                    <a:pt x="72" y="1496"/>
                    <a:pt x="70" y="1494"/>
                  </a:cubicBezTo>
                  <a:cubicBezTo>
                    <a:pt x="46" y="1466"/>
                    <a:pt x="20" y="1439"/>
                    <a:pt x="13" y="1395"/>
                  </a:cubicBezTo>
                  <a:cubicBezTo>
                    <a:pt x="14" y="1388"/>
                    <a:pt x="0" y="1396"/>
                    <a:pt x="5" y="1386"/>
                  </a:cubicBezTo>
                  <a:cubicBezTo>
                    <a:pt x="9" y="1386"/>
                    <a:pt x="10" y="1389"/>
                    <a:pt x="13" y="1389"/>
                  </a:cubicBezTo>
                  <a:cubicBezTo>
                    <a:pt x="0" y="1322"/>
                    <a:pt x="22" y="1269"/>
                    <a:pt x="27" y="1211"/>
                  </a:cubicBezTo>
                  <a:cubicBezTo>
                    <a:pt x="29" y="1196"/>
                    <a:pt x="25" y="1180"/>
                    <a:pt x="27" y="1166"/>
                  </a:cubicBezTo>
                  <a:cubicBezTo>
                    <a:pt x="29" y="1156"/>
                    <a:pt x="39" y="1150"/>
                    <a:pt x="42" y="1140"/>
                  </a:cubicBezTo>
                  <a:cubicBezTo>
                    <a:pt x="53" y="1102"/>
                    <a:pt x="48" y="1056"/>
                    <a:pt x="53" y="1016"/>
                  </a:cubicBezTo>
                  <a:cubicBezTo>
                    <a:pt x="42" y="1013"/>
                    <a:pt x="44" y="1024"/>
                    <a:pt x="42" y="1030"/>
                  </a:cubicBezTo>
                  <a:cubicBezTo>
                    <a:pt x="28" y="994"/>
                    <a:pt x="42" y="946"/>
                    <a:pt x="42" y="911"/>
                  </a:cubicBezTo>
                  <a:cubicBezTo>
                    <a:pt x="54" y="918"/>
                    <a:pt x="39" y="934"/>
                    <a:pt x="47" y="943"/>
                  </a:cubicBezTo>
                  <a:cubicBezTo>
                    <a:pt x="72" y="935"/>
                    <a:pt x="59" y="899"/>
                    <a:pt x="73" y="886"/>
                  </a:cubicBezTo>
                  <a:cubicBezTo>
                    <a:pt x="72" y="788"/>
                    <a:pt x="113" y="721"/>
                    <a:pt x="143" y="637"/>
                  </a:cubicBezTo>
                  <a:cubicBezTo>
                    <a:pt x="150" y="630"/>
                    <a:pt x="160" y="626"/>
                    <a:pt x="163" y="615"/>
                  </a:cubicBezTo>
                  <a:cubicBezTo>
                    <a:pt x="163" y="605"/>
                    <a:pt x="155" y="602"/>
                    <a:pt x="155" y="592"/>
                  </a:cubicBezTo>
                  <a:cubicBezTo>
                    <a:pt x="167" y="550"/>
                    <a:pt x="218" y="533"/>
                    <a:pt x="228" y="499"/>
                  </a:cubicBezTo>
                  <a:cubicBezTo>
                    <a:pt x="265" y="455"/>
                    <a:pt x="305" y="415"/>
                    <a:pt x="350" y="380"/>
                  </a:cubicBezTo>
                  <a:cubicBezTo>
                    <a:pt x="367" y="376"/>
                    <a:pt x="384" y="370"/>
                    <a:pt x="392" y="357"/>
                  </a:cubicBezTo>
                  <a:cubicBezTo>
                    <a:pt x="429" y="342"/>
                    <a:pt x="471" y="330"/>
                    <a:pt x="488" y="295"/>
                  </a:cubicBezTo>
                  <a:cubicBezTo>
                    <a:pt x="518" y="283"/>
                    <a:pt x="529" y="253"/>
                    <a:pt x="559" y="241"/>
                  </a:cubicBezTo>
                  <a:cubicBezTo>
                    <a:pt x="648" y="120"/>
                    <a:pt x="813" y="76"/>
                    <a:pt x="969" y="21"/>
                  </a:cubicBezTo>
                  <a:cubicBezTo>
                    <a:pt x="1034" y="14"/>
                    <a:pt x="1128" y="2"/>
                    <a:pt x="1192" y="1"/>
                  </a:cubicBezTo>
                  <a:cubicBezTo>
                    <a:pt x="1287" y="0"/>
                    <a:pt x="1366" y="1"/>
                    <a:pt x="1444" y="15"/>
                  </a:cubicBezTo>
                  <a:cubicBezTo>
                    <a:pt x="1584" y="40"/>
                    <a:pt x="1704" y="102"/>
                    <a:pt x="1812" y="179"/>
                  </a:cubicBezTo>
                  <a:cubicBezTo>
                    <a:pt x="1818" y="180"/>
                    <a:pt x="1822" y="178"/>
                    <a:pt x="1823" y="173"/>
                  </a:cubicBezTo>
                  <a:cubicBezTo>
                    <a:pt x="1831" y="176"/>
                    <a:pt x="1819" y="181"/>
                    <a:pt x="1823" y="188"/>
                  </a:cubicBezTo>
                  <a:cubicBezTo>
                    <a:pt x="1870" y="233"/>
                    <a:pt x="1925" y="270"/>
                    <a:pt x="1961" y="326"/>
                  </a:cubicBezTo>
                  <a:cubicBezTo>
                    <a:pt x="2011" y="356"/>
                    <a:pt x="2066" y="381"/>
                    <a:pt x="2097" y="431"/>
                  </a:cubicBezTo>
                  <a:cubicBezTo>
                    <a:pt x="2154" y="471"/>
                    <a:pt x="2232" y="588"/>
                    <a:pt x="2284" y="671"/>
                  </a:cubicBezTo>
                  <a:cubicBezTo>
                    <a:pt x="2290" y="696"/>
                    <a:pt x="2299" y="718"/>
                    <a:pt x="2318" y="730"/>
                  </a:cubicBezTo>
                  <a:cubicBezTo>
                    <a:pt x="2326" y="768"/>
                    <a:pt x="2344" y="788"/>
                    <a:pt x="2354" y="810"/>
                  </a:cubicBezTo>
                  <a:cubicBezTo>
                    <a:pt x="2356" y="814"/>
                    <a:pt x="2358" y="809"/>
                    <a:pt x="2363" y="810"/>
                  </a:cubicBezTo>
                  <a:cubicBezTo>
                    <a:pt x="2351" y="830"/>
                    <a:pt x="2385" y="851"/>
                    <a:pt x="2383" y="880"/>
                  </a:cubicBezTo>
                  <a:cubicBezTo>
                    <a:pt x="2412" y="926"/>
                    <a:pt x="2447" y="980"/>
                    <a:pt x="2459" y="1047"/>
                  </a:cubicBezTo>
                  <a:cubicBezTo>
                    <a:pt x="2464" y="1074"/>
                    <a:pt x="2484" y="1097"/>
                    <a:pt x="2493" y="1123"/>
                  </a:cubicBezTo>
                  <a:cubicBezTo>
                    <a:pt x="2514" y="1186"/>
                    <a:pt x="2506" y="1265"/>
                    <a:pt x="2510" y="1333"/>
                  </a:cubicBezTo>
                  <a:cubicBezTo>
                    <a:pt x="2486" y="1375"/>
                    <a:pt x="2479" y="1442"/>
                    <a:pt x="2456" y="1477"/>
                  </a:cubicBezTo>
                  <a:cubicBezTo>
                    <a:pt x="2450" y="1477"/>
                    <a:pt x="2447" y="1475"/>
                    <a:pt x="2448" y="1468"/>
                  </a:cubicBezTo>
                  <a:cubicBezTo>
                    <a:pt x="2419" y="1517"/>
                    <a:pt x="2390" y="1565"/>
                    <a:pt x="2349" y="1601"/>
                  </a:cubicBezTo>
                  <a:cubicBezTo>
                    <a:pt x="2340" y="1599"/>
                    <a:pt x="2350" y="1592"/>
                    <a:pt x="2349" y="1587"/>
                  </a:cubicBezTo>
                  <a:cubicBezTo>
                    <a:pt x="2337" y="1590"/>
                    <a:pt x="2334" y="1600"/>
                    <a:pt x="2329" y="1610"/>
                  </a:cubicBezTo>
                  <a:cubicBezTo>
                    <a:pt x="2338" y="1613"/>
                    <a:pt x="2331" y="1601"/>
                    <a:pt x="2340" y="1604"/>
                  </a:cubicBezTo>
                  <a:cubicBezTo>
                    <a:pt x="2338" y="1621"/>
                    <a:pt x="2326" y="1628"/>
                    <a:pt x="2318" y="1638"/>
                  </a:cubicBezTo>
                  <a:cubicBezTo>
                    <a:pt x="2326" y="1619"/>
                    <a:pt x="2327" y="1604"/>
                    <a:pt x="2337" y="1579"/>
                  </a:cubicBezTo>
                  <a:cubicBezTo>
                    <a:pt x="2327" y="1580"/>
                    <a:pt x="2330" y="1594"/>
                    <a:pt x="2318" y="1593"/>
                  </a:cubicBezTo>
                  <a:cubicBezTo>
                    <a:pt x="2322" y="1586"/>
                    <a:pt x="2308" y="1585"/>
                    <a:pt x="2309" y="1590"/>
                  </a:cubicBezTo>
                  <a:cubicBezTo>
                    <a:pt x="2300" y="1586"/>
                    <a:pt x="2314" y="1577"/>
                    <a:pt x="2306" y="1573"/>
                  </a:cubicBezTo>
                  <a:cubicBezTo>
                    <a:pt x="2273" y="1582"/>
                    <a:pt x="2245" y="1624"/>
                    <a:pt x="2233" y="1652"/>
                  </a:cubicBezTo>
                  <a:cubicBezTo>
                    <a:pt x="2213" y="1660"/>
                    <a:pt x="2202" y="1676"/>
                    <a:pt x="2193" y="1695"/>
                  </a:cubicBezTo>
                  <a:cubicBezTo>
                    <a:pt x="2185" y="1691"/>
                    <a:pt x="2194" y="1681"/>
                    <a:pt x="2196" y="1678"/>
                  </a:cubicBezTo>
                  <a:cubicBezTo>
                    <a:pt x="2187" y="1676"/>
                    <a:pt x="2188" y="1685"/>
                    <a:pt x="2185" y="1689"/>
                  </a:cubicBezTo>
                  <a:cubicBezTo>
                    <a:pt x="2192" y="1666"/>
                    <a:pt x="2219" y="1639"/>
                    <a:pt x="2233" y="1613"/>
                  </a:cubicBezTo>
                  <a:cubicBezTo>
                    <a:pt x="2204" y="1630"/>
                    <a:pt x="2178" y="1675"/>
                    <a:pt x="2148" y="1700"/>
                  </a:cubicBezTo>
                  <a:cubicBezTo>
                    <a:pt x="2137" y="1689"/>
                    <a:pt x="2151" y="1673"/>
                    <a:pt x="2142" y="1658"/>
                  </a:cubicBezTo>
                  <a:cubicBezTo>
                    <a:pt x="2117" y="1697"/>
                    <a:pt x="2080" y="1737"/>
                    <a:pt x="2060" y="1774"/>
                  </a:cubicBezTo>
                  <a:cubicBezTo>
                    <a:pt x="2070" y="1768"/>
                    <a:pt x="2060" y="1775"/>
                    <a:pt x="2066" y="1777"/>
                  </a:cubicBezTo>
                  <a:cubicBezTo>
                    <a:pt x="2070" y="1770"/>
                    <a:pt x="2071" y="1761"/>
                    <a:pt x="2074" y="1754"/>
                  </a:cubicBezTo>
                  <a:close/>
                  <a:moveTo>
                    <a:pt x="1936" y="1943"/>
                  </a:moveTo>
                  <a:cubicBezTo>
                    <a:pt x="1918" y="1951"/>
                    <a:pt x="1912" y="1970"/>
                    <a:pt x="1905" y="1989"/>
                  </a:cubicBezTo>
                  <a:cubicBezTo>
                    <a:pt x="1907" y="1989"/>
                    <a:pt x="1910" y="1989"/>
                    <a:pt x="1910" y="1992"/>
                  </a:cubicBezTo>
                  <a:cubicBezTo>
                    <a:pt x="1904" y="2004"/>
                    <a:pt x="1898" y="2017"/>
                    <a:pt x="1885" y="2023"/>
                  </a:cubicBezTo>
                  <a:cubicBezTo>
                    <a:pt x="1879" y="2054"/>
                    <a:pt x="1851" y="2062"/>
                    <a:pt x="1843" y="2090"/>
                  </a:cubicBezTo>
                  <a:cubicBezTo>
                    <a:pt x="1867" y="2099"/>
                    <a:pt x="1887" y="2070"/>
                    <a:pt x="1888" y="2054"/>
                  </a:cubicBezTo>
                  <a:cubicBezTo>
                    <a:pt x="1899" y="2056"/>
                    <a:pt x="1897" y="2045"/>
                    <a:pt x="1905" y="2045"/>
                  </a:cubicBezTo>
                  <a:cubicBezTo>
                    <a:pt x="1896" y="2016"/>
                    <a:pt x="1957" y="1985"/>
                    <a:pt x="1936" y="1943"/>
                  </a:cubicBez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0">
                <a:latin typeface="字魂36号-正文宋楷" panose="02000000000000000000" pitchFamily="2" charset="-122"/>
                <a:ea typeface="字魂36号-正文宋楷" panose="02000000000000000000" pitchFamily="2" charset="-122"/>
              </a:endParaRPr>
            </a:p>
          </p:txBody>
        </p:sp>
        <p:sp>
          <p:nvSpPr>
            <p:cNvPr id="56" name="文本框 55"/>
            <p:cNvSpPr txBox="1"/>
            <p:nvPr/>
          </p:nvSpPr>
          <p:spPr>
            <a:xfrm>
              <a:off x="1047" y="4911"/>
              <a:ext cx="1250" cy="869"/>
            </a:xfrm>
            <a:prstGeom prst="rect">
              <a:avLst/>
            </a:prstGeom>
            <a:noFill/>
          </p:spPr>
          <p:txBody>
            <a:bodyPr wrap="square" rtlCol="0">
              <a:spAutoFit/>
            </a:bodyPr>
            <a:lstStyle/>
            <a:p>
              <a:r>
                <a:rPr lang="zh-CN" altLang="en-US" sz="2100" b="1">
                  <a:solidFill>
                    <a:schemeClr val="bg1"/>
                  </a:solidFill>
                  <a:latin typeface="字魂36号-正文宋楷" panose="02000000000000000000" pitchFamily="2" charset="-122"/>
                  <a:ea typeface="字魂36号-正文宋楷" panose="02000000000000000000" pitchFamily="2" charset="-122"/>
                </a:rPr>
                <a:t>壹</a:t>
              </a:r>
            </a:p>
          </p:txBody>
        </p:sp>
      </p:grpSp>
      <p:sp>
        <p:nvSpPr>
          <p:cNvPr id="31" name="TextBox 9"/>
          <p:cNvSpPr txBox="1"/>
          <p:nvPr/>
        </p:nvSpPr>
        <p:spPr>
          <a:xfrm>
            <a:off x="4284186" y="1760855"/>
            <a:ext cx="4892040" cy="1198880"/>
          </a:xfrm>
          <a:prstGeom prst="rect">
            <a:avLst/>
          </a:prstGeom>
          <a:noFill/>
        </p:spPr>
        <p:txBody>
          <a:bodyPr wrap="square" rtlCol="0">
            <a:spAutoFit/>
          </a:bodyPr>
          <a:lstStyle/>
          <a:p>
            <a:r>
              <a:rPr lang="en-US" altLang="zh-CN" sz="2100" b="1" smtClean="0">
                <a:solidFill>
                  <a:srgbClr val="00B0F0"/>
                </a:solidFill>
                <a:latin typeface="华文中宋" panose="02010600040101010101" pitchFamily="2" charset="-122"/>
                <a:ea typeface="华文中宋" panose="02010600040101010101" pitchFamily="2" charset="-122"/>
                <a:cs typeface="华文中宋" panose="02010600040101010101" pitchFamily="2" charset="-122"/>
              </a:rPr>
              <a:t>     </a:t>
            </a:r>
            <a:r>
              <a:rPr lang="zh-CN" altLang="en-US" sz="2400" b="1" smtClean="0">
                <a:solidFill>
                  <a:srgbClr val="FF0000"/>
                </a:solidFill>
                <a:latin typeface="华文中宋" panose="02010600040101010101" pitchFamily="2" charset="-122"/>
                <a:ea typeface="华文中宋" panose="02010600040101010101" pitchFamily="2" charset="-122"/>
                <a:cs typeface="华文中宋" panose="02010600040101010101" pitchFamily="2" charset="-122"/>
              </a:rPr>
              <a:t>顺应自然；</a:t>
            </a:r>
            <a:r>
              <a:rPr lang="zh-CN" altLang="en-US" sz="2400" b="1" smtClean="0">
                <a:solidFill>
                  <a:srgbClr val="FF0000"/>
                </a:solidFill>
                <a:latin typeface="宋体" panose="02010600030101010101" pitchFamily="2" charset="-122"/>
                <a:cs typeface="宋体" panose="02010600030101010101" pitchFamily="2" charset="-122"/>
              </a:rPr>
              <a:t>认为事物都有其对立面，对立的双方可以相互转化；</a:t>
            </a:r>
          </a:p>
          <a:p>
            <a:r>
              <a:rPr lang="zh-CN" altLang="en-US" sz="2400" b="1" smtClean="0">
                <a:solidFill>
                  <a:srgbClr val="FF0000"/>
                </a:solidFill>
                <a:latin typeface="宋体" panose="02010600030101010101" pitchFamily="2" charset="-122"/>
                <a:cs typeface="宋体" panose="02010600030101010101" pitchFamily="2" charset="-122"/>
              </a:rPr>
              <a:t>    善于从正反两方面思考问题。</a:t>
            </a:r>
          </a:p>
        </p:txBody>
      </p:sp>
      <p:grpSp>
        <p:nvGrpSpPr>
          <p:cNvPr id="57" name="组合 56"/>
          <p:cNvGrpSpPr/>
          <p:nvPr/>
        </p:nvGrpSpPr>
        <p:grpSpPr>
          <a:xfrm>
            <a:off x="4336256" y="3010694"/>
            <a:ext cx="595313" cy="504825"/>
            <a:chOff x="1047" y="4870"/>
            <a:chExt cx="1250" cy="1060"/>
          </a:xfrm>
        </p:grpSpPr>
        <p:sp>
          <p:nvSpPr>
            <p:cNvPr id="58" name="Freeform 1390"/>
            <p:cNvSpPr>
              <a:spLocks noEditPoints="1"/>
            </p:cNvSpPr>
            <p:nvPr/>
          </p:nvSpPr>
          <p:spPr bwMode="auto">
            <a:xfrm>
              <a:off x="1047" y="4870"/>
              <a:ext cx="1031" cy="1060"/>
            </a:xfrm>
            <a:custGeom>
              <a:gdLst>
                <a:gd name="T0" fmla="*/ 2024 w 2514"/>
                <a:gd name="T1" fmla="*/ 1830 h 2405"/>
                <a:gd name="T2" fmla="*/ 2046 w 2514"/>
                <a:gd name="T3" fmla="*/ 1853 h 2405"/>
                <a:gd name="T4" fmla="*/ 1944 w 2514"/>
                <a:gd name="T5" fmla="*/ 2065 h 2405"/>
                <a:gd name="T6" fmla="*/ 1871 w 2514"/>
                <a:gd name="T7" fmla="*/ 2175 h 2405"/>
                <a:gd name="T8" fmla="*/ 1797 w 2514"/>
                <a:gd name="T9" fmla="*/ 2240 h 2405"/>
                <a:gd name="T10" fmla="*/ 1775 w 2514"/>
                <a:gd name="T11" fmla="*/ 2223 h 2405"/>
                <a:gd name="T12" fmla="*/ 1614 w 2514"/>
                <a:gd name="T13" fmla="*/ 2325 h 2405"/>
                <a:gd name="T14" fmla="*/ 1534 w 2514"/>
                <a:gd name="T15" fmla="*/ 2342 h 2405"/>
                <a:gd name="T16" fmla="*/ 1271 w 2514"/>
                <a:gd name="T17" fmla="*/ 2370 h 2405"/>
                <a:gd name="T18" fmla="*/ 1133 w 2514"/>
                <a:gd name="T19" fmla="*/ 2356 h 2405"/>
                <a:gd name="T20" fmla="*/ 1116 w 2514"/>
                <a:gd name="T21" fmla="*/ 2376 h 2405"/>
                <a:gd name="T22" fmla="*/ 994 w 2514"/>
                <a:gd name="T23" fmla="*/ 2373 h 2405"/>
                <a:gd name="T24" fmla="*/ 969 w 2514"/>
                <a:gd name="T25" fmla="*/ 2373 h 2405"/>
                <a:gd name="T26" fmla="*/ 669 w 2514"/>
                <a:gd name="T27" fmla="*/ 2204 h 2405"/>
                <a:gd name="T28" fmla="*/ 550 w 2514"/>
                <a:gd name="T29" fmla="*/ 2068 h 2405"/>
                <a:gd name="T30" fmla="*/ 519 w 2514"/>
                <a:gd name="T31" fmla="*/ 2037 h 2405"/>
                <a:gd name="T32" fmla="*/ 338 w 2514"/>
                <a:gd name="T33" fmla="*/ 1813 h 2405"/>
                <a:gd name="T34" fmla="*/ 172 w 2514"/>
                <a:gd name="T35" fmla="*/ 1590 h 2405"/>
                <a:gd name="T36" fmla="*/ 70 w 2514"/>
                <a:gd name="T37" fmla="*/ 1494 h 2405"/>
                <a:gd name="T38" fmla="*/ 5 w 2514"/>
                <a:gd name="T39" fmla="*/ 1386 h 2405"/>
                <a:gd name="T40" fmla="*/ 27 w 2514"/>
                <a:gd name="T41" fmla="*/ 1211 h 2405"/>
                <a:gd name="T42" fmla="*/ 42 w 2514"/>
                <a:gd name="T43" fmla="*/ 1140 h 2405"/>
                <a:gd name="T44" fmla="*/ 42 w 2514"/>
                <a:gd name="T45" fmla="*/ 1030 h 2405"/>
                <a:gd name="T46" fmla="*/ 47 w 2514"/>
                <a:gd name="T47" fmla="*/ 943 h 2405"/>
                <a:gd name="T48" fmla="*/ 143 w 2514"/>
                <a:gd name="T49" fmla="*/ 637 h 2405"/>
                <a:gd name="T50" fmla="*/ 155 w 2514"/>
                <a:gd name="T51" fmla="*/ 592 h 2405"/>
                <a:gd name="T52" fmla="*/ 350 w 2514"/>
                <a:gd name="T53" fmla="*/ 380 h 2405"/>
                <a:gd name="T54" fmla="*/ 488 w 2514"/>
                <a:gd name="T55" fmla="*/ 295 h 2405"/>
                <a:gd name="T56" fmla="*/ 969 w 2514"/>
                <a:gd name="T57" fmla="*/ 21 h 2405"/>
                <a:gd name="T58" fmla="*/ 1444 w 2514"/>
                <a:gd name="T59" fmla="*/ 15 h 2405"/>
                <a:gd name="T60" fmla="*/ 1823 w 2514"/>
                <a:gd name="T61" fmla="*/ 173 h 2405"/>
                <a:gd name="T62" fmla="*/ 1961 w 2514"/>
                <a:gd name="T63" fmla="*/ 326 h 2405"/>
                <a:gd name="T64" fmla="*/ 2284 w 2514"/>
                <a:gd name="T65" fmla="*/ 671 h 2405"/>
                <a:gd name="T66" fmla="*/ 2354 w 2514"/>
                <a:gd name="T67" fmla="*/ 810 h 2405"/>
                <a:gd name="T68" fmla="*/ 2383 w 2514"/>
                <a:gd name="T69" fmla="*/ 880 h 2405"/>
                <a:gd name="T70" fmla="*/ 2493 w 2514"/>
                <a:gd name="T71" fmla="*/ 1123 h 2405"/>
                <a:gd name="T72" fmla="*/ 2456 w 2514"/>
                <a:gd name="T73" fmla="*/ 1477 h 2405"/>
                <a:gd name="T74" fmla="*/ 2349 w 2514"/>
                <a:gd name="T75" fmla="*/ 1601 h 2405"/>
                <a:gd name="T76" fmla="*/ 2329 w 2514"/>
                <a:gd name="T77" fmla="*/ 1610 h 2405"/>
                <a:gd name="T78" fmla="*/ 2318 w 2514"/>
                <a:gd name="T79" fmla="*/ 1638 h 2405"/>
                <a:gd name="T80" fmla="*/ 2318 w 2514"/>
                <a:gd name="T81" fmla="*/ 1593 h 2405"/>
                <a:gd name="T82" fmla="*/ 2306 w 2514"/>
                <a:gd name="T83" fmla="*/ 1573 h 2405"/>
                <a:gd name="T84" fmla="*/ 2193 w 2514"/>
                <a:gd name="T85" fmla="*/ 1695 h 2405"/>
                <a:gd name="T86" fmla="*/ 2185 w 2514"/>
                <a:gd name="T87" fmla="*/ 1689 h 2405"/>
                <a:gd name="T88" fmla="*/ 2148 w 2514"/>
                <a:gd name="T89" fmla="*/ 1700 h 2405"/>
                <a:gd name="T90" fmla="*/ 2060 w 2514"/>
                <a:gd name="T91" fmla="*/ 1774 h 2405"/>
                <a:gd name="T92" fmla="*/ 2074 w 2514"/>
                <a:gd name="T93" fmla="*/ 1754 h 2405"/>
                <a:gd name="T94" fmla="*/ 1905 w 2514"/>
                <a:gd name="T95" fmla="*/ 1989 h 2405"/>
                <a:gd name="T96" fmla="*/ 1885 w 2514"/>
                <a:gd name="T97" fmla="*/ 2023 h 2405"/>
                <a:gd name="T98" fmla="*/ 1888 w 2514"/>
                <a:gd name="T99" fmla="*/ 2054 h 2405"/>
                <a:gd name="T100" fmla="*/ 1936 w 2514"/>
                <a:gd name="T101" fmla="*/ 1943 h 24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14" h="2405">
                  <a:moveTo>
                    <a:pt x="2074" y="1754"/>
                  </a:moveTo>
                  <a:cubicBezTo>
                    <a:pt x="2078" y="1788"/>
                    <a:pt x="2037" y="1804"/>
                    <a:pt x="2024" y="1830"/>
                  </a:cubicBezTo>
                  <a:cubicBezTo>
                    <a:pt x="2021" y="1842"/>
                    <a:pt x="2029" y="1849"/>
                    <a:pt x="2021" y="1859"/>
                  </a:cubicBezTo>
                  <a:cubicBezTo>
                    <a:pt x="2024" y="1862"/>
                    <a:pt x="2036" y="1851"/>
                    <a:pt x="2046" y="1853"/>
                  </a:cubicBezTo>
                  <a:cubicBezTo>
                    <a:pt x="2018" y="1881"/>
                    <a:pt x="2018" y="1937"/>
                    <a:pt x="1987" y="1963"/>
                  </a:cubicBezTo>
                  <a:cubicBezTo>
                    <a:pt x="1993" y="2007"/>
                    <a:pt x="1978" y="2051"/>
                    <a:pt x="1944" y="2065"/>
                  </a:cubicBezTo>
                  <a:cubicBezTo>
                    <a:pt x="1944" y="2090"/>
                    <a:pt x="1929" y="2100"/>
                    <a:pt x="1930" y="2127"/>
                  </a:cubicBezTo>
                  <a:cubicBezTo>
                    <a:pt x="1910" y="2141"/>
                    <a:pt x="1895" y="2162"/>
                    <a:pt x="1871" y="2175"/>
                  </a:cubicBezTo>
                  <a:cubicBezTo>
                    <a:pt x="1861" y="2181"/>
                    <a:pt x="1843" y="2179"/>
                    <a:pt x="1837" y="2184"/>
                  </a:cubicBezTo>
                  <a:cubicBezTo>
                    <a:pt x="1818" y="2198"/>
                    <a:pt x="1819" y="2228"/>
                    <a:pt x="1797" y="2240"/>
                  </a:cubicBezTo>
                  <a:cubicBezTo>
                    <a:pt x="1786" y="2240"/>
                    <a:pt x="1784" y="2231"/>
                    <a:pt x="1775" y="2240"/>
                  </a:cubicBezTo>
                  <a:cubicBezTo>
                    <a:pt x="1767" y="2238"/>
                    <a:pt x="1779" y="2231"/>
                    <a:pt x="1775" y="2223"/>
                  </a:cubicBezTo>
                  <a:cubicBezTo>
                    <a:pt x="1735" y="2216"/>
                    <a:pt x="1701" y="2255"/>
                    <a:pt x="1679" y="2283"/>
                  </a:cubicBezTo>
                  <a:cubicBezTo>
                    <a:pt x="1647" y="2293"/>
                    <a:pt x="1632" y="2305"/>
                    <a:pt x="1614" y="2325"/>
                  </a:cubicBezTo>
                  <a:cubicBezTo>
                    <a:pt x="1596" y="2323"/>
                    <a:pt x="1591" y="2333"/>
                    <a:pt x="1582" y="2339"/>
                  </a:cubicBezTo>
                  <a:cubicBezTo>
                    <a:pt x="1567" y="2334"/>
                    <a:pt x="1552" y="2341"/>
                    <a:pt x="1534" y="2342"/>
                  </a:cubicBezTo>
                  <a:cubicBezTo>
                    <a:pt x="1472" y="2362"/>
                    <a:pt x="1357" y="2349"/>
                    <a:pt x="1274" y="2362"/>
                  </a:cubicBezTo>
                  <a:cubicBezTo>
                    <a:pt x="1265" y="2361"/>
                    <a:pt x="1281" y="2370"/>
                    <a:pt x="1271" y="2370"/>
                  </a:cubicBezTo>
                  <a:cubicBezTo>
                    <a:pt x="1244" y="2372"/>
                    <a:pt x="1219" y="2354"/>
                    <a:pt x="1192" y="2373"/>
                  </a:cubicBezTo>
                  <a:cubicBezTo>
                    <a:pt x="1177" y="2357"/>
                    <a:pt x="1154" y="2366"/>
                    <a:pt x="1133" y="2356"/>
                  </a:cubicBezTo>
                  <a:cubicBezTo>
                    <a:pt x="1123" y="2362"/>
                    <a:pt x="1138" y="2366"/>
                    <a:pt x="1136" y="2373"/>
                  </a:cubicBezTo>
                  <a:cubicBezTo>
                    <a:pt x="1128" y="2373"/>
                    <a:pt x="1120" y="2372"/>
                    <a:pt x="1116" y="2376"/>
                  </a:cubicBezTo>
                  <a:cubicBezTo>
                    <a:pt x="1112" y="2388"/>
                    <a:pt x="1118" y="2388"/>
                    <a:pt x="1113" y="2401"/>
                  </a:cubicBezTo>
                  <a:cubicBezTo>
                    <a:pt x="1072" y="2405"/>
                    <a:pt x="1033" y="2382"/>
                    <a:pt x="994" y="2373"/>
                  </a:cubicBezTo>
                  <a:cubicBezTo>
                    <a:pt x="978" y="2373"/>
                    <a:pt x="992" y="2387"/>
                    <a:pt x="977" y="2387"/>
                  </a:cubicBezTo>
                  <a:cubicBezTo>
                    <a:pt x="974" y="2383"/>
                    <a:pt x="968" y="2381"/>
                    <a:pt x="969" y="2373"/>
                  </a:cubicBezTo>
                  <a:cubicBezTo>
                    <a:pt x="873" y="2319"/>
                    <a:pt x="773" y="2270"/>
                    <a:pt x="689" y="2204"/>
                  </a:cubicBezTo>
                  <a:cubicBezTo>
                    <a:pt x="684" y="2197"/>
                    <a:pt x="675" y="2210"/>
                    <a:pt x="669" y="2204"/>
                  </a:cubicBezTo>
                  <a:cubicBezTo>
                    <a:pt x="661" y="2194"/>
                    <a:pt x="670" y="2195"/>
                    <a:pt x="666" y="2187"/>
                  </a:cubicBezTo>
                  <a:cubicBezTo>
                    <a:pt x="621" y="2155"/>
                    <a:pt x="592" y="2100"/>
                    <a:pt x="550" y="2068"/>
                  </a:cubicBezTo>
                  <a:cubicBezTo>
                    <a:pt x="542" y="2061"/>
                    <a:pt x="532" y="2062"/>
                    <a:pt x="525" y="2054"/>
                  </a:cubicBezTo>
                  <a:cubicBezTo>
                    <a:pt x="522" y="2050"/>
                    <a:pt x="522" y="2041"/>
                    <a:pt x="519" y="2037"/>
                  </a:cubicBezTo>
                  <a:cubicBezTo>
                    <a:pt x="509" y="2020"/>
                    <a:pt x="493" y="2007"/>
                    <a:pt x="477" y="1997"/>
                  </a:cubicBezTo>
                  <a:cubicBezTo>
                    <a:pt x="434" y="1933"/>
                    <a:pt x="381" y="1878"/>
                    <a:pt x="338" y="1813"/>
                  </a:cubicBezTo>
                  <a:cubicBezTo>
                    <a:pt x="308" y="1779"/>
                    <a:pt x="274" y="1737"/>
                    <a:pt x="242" y="1697"/>
                  </a:cubicBezTo>
                  <a:cubicBezTo>
                    <a:pt x="215" y="1664"/>
                    <a:pt x="198" y="1624"/>
                    <a:pt x="172" y="1590"/>
                  </a:cubicBezTo>
                  <a:cubicBezTo>
                    <a:pt x="147" y="1558"/>
                    <a:pt x="100" y="1543"/>
                    <a:pt x="70" y="1505"/>
                  </a:cubicBezTo>
                  <a:cubicBezTo>
                    <a:pt x="68" y="1503"/>
                    <a:pt x="72" y="1496"/>
                    <a:pt x="70" y="1494"/>
                  </a:cubicBezTo>
                  <a:cubicBezTo>
                    <a:pt x="46" y="1466"/>
                    <a:pt x="20" y="1439"/>
                    <a:pt x="13" y="1395"/>
                  </a:cubicBezTo>
                  <a:cubicBezTo>
                    <a:pt x="14" y="1388"/>
                    <a:pt x="0" y="1396"/>
                    <a:pt x="5" y="1386"/>
                  </a:cubicBezTo>
                  <a:cubicBezTo>
                    <a:pt x="9" y="1386"/>
                    <a:pt x="10" y="1389"/>
                    <a:pt x="13" y="1389"/>
                  </a:cubicBezTo>
                  <a:cubicBezTo>
                    <a:pt x="0" y="1322"/>
                    <a:pt x="22" y="1269"/>
                    <a:pt x="27" y="1211"/>
                  </a:cubicBezTo>
                  <a:cubicBezTo>
                    <a:pt x="29" y="1196"/>
                    <a:pt x="25" y="1180"/>
                    <a:pt x="27" y="1166"/>
                  </a:cubicBezTo>
                  <a:cubicBezTo>
                    <a:pt x="29" y="1156"/>
                    <a:pt x="39" y="1150"/>
                    <a:pt x="42" y="1140"/>
                  </a:cubicBezTo>
                  <a:cubicBezTo>
                    <a:pt x="53" y="1102"/>
                    <a:pt x="48" y="1056"/>
                    <a:pt x="53" y="1016"/>
                  </a:cubicBezTo>
                  <a:cubicBezTo>
                    <a:pt x="42" y="1013"/>
                    <a:pt x="44" y="1024"/>
                    <a:pt x="42" y="1030"/>
                  </a:cubicBezTo>
                  <a:cubicBezTo>
                    <a:pt x="28" y="994"/>
                    <a:pt x="42" y="946"/>
                    <a:pt x="42" y="911"/>
                  </a:cubicBezTo>
                  <a:cubicBezTo>
                    <a:pt x="54" y="918"/>
                    <a:pt x="39" y="934"/>
                    <a:pt x="47" y="943"/>
                  </a:cubicBezTo>
                  <a:cubicBezTo>
                    <a:pt x="72" y="935"/>
                    <a:pt x="59" y="899"/>
                    <a:pt x="73" y="886"/>
                  </a:cubicBezTo>
                  <a:cubicBezTo>
                    <a:pt x="72" y="788"/>
                    <a:pt x="113" y="721"/>
                    <a:pt x="143" y="637"/>
                  </a:cubicBezTo>
                  <a:cubicBezTo>
                    <a:pt x="150" y="630"/>
                    <a:pt x="160" y="626"/>
                    <a:pt x="163" y="615"/>
                  </a:cubicBezTo>
                  <a:cubicBezTo>
                    <a:pt x="163" y="605"/>
                    <a:pt x="155" y="602"/>
                    <a:pt x="155" y="592"/>
                  </a:cubicBezTo>
                  <a:cubicBezTo>
                    <a:pt x="167" y="550"/>
                    <a:pt x="218" y="533"/>
                    <a:pt x="228" y="499"/>
                  </a:cubicBezTo>
                  <a:cubicBezTo>
                    <a:pt x="265" y="455"/>
                    <a:pt x="305" y="415"/>
                    <a:pt x="350" y="380"/>
                  </a:cubicBezTo>
                  <a:cubicBezTo>
                    <a:pt x="367" y="376"/>
                    <a:pt x="384" y="370"/>
                    <a:pt x="392" y="357"/>
                  </a:cubicBezTo>
                  <a:cubicBezTo>
                    <a:pt x="429" y="342"/>
                    <a:pt x="471" y="330"/>
                    <a:pt x="488" y="295"/>
                  </a:cubicBezTo>
                  <a:cubicBezTo>
                    <a:pt x="518" y="283"/>
                    <a:pt x="529" y="253"/>
                    <a:pt x="559" y="241"/>
                  </a:cubicBezTo>
                  <a:cubicBezTo>
                    <a:pt x="648" y="120"/>
                    <a:pt x="813" y="76"/>
                    <a:pt x="969" y="21"/>
                  </a:cubicBezTo>
                  <a:cubicBezTo>
                    <a:pt x="1034" y="14"/>
                    <a:pt x="1128" y="2"/>
                    <a:pt x="1192" y="1"/>
                  </a:cubicBezTo>
                  <a:cubicBezTo>
                    <a:pt x="1287" y="0"/>
                    <a:pt x="1366" y="1"/>
                    <a:pt x="1444" y="15"/>
                  </a:cubicBezTo>
                  <a:cubicBezTo>
                    <a:pt x="1584" y="40"/>
                    <a:pt x="1704" y="102"/>
                    <a:pt x="1812" y="179"/>
                  </a:cubicBezTo>
                  <a:cubicBezTo>
                    <a:pt x="1818" y="180"/>
                    <a:pt x="1822" y="178"/>
                    <a:pt x="1823" y="173"/>
                  </a:cubicBezTo>
                  <a:cubicBezTo>
                    <a:pt x="1831" y="176"/>
                    <a:pt x="1819" y="181"/>
                    <a:pt x="1823" y="188"/>
                  </a:cubicBezTo>
                  <a:cubicBezTo>
                    <a:pt x="1870" y="233"/>
                    <a:pt x="1925" y="270"/>
                    <a:pt x="1961" y="326"/>
                  </a:cubicBezTo>
                  <a:cubicBezTo>
                    <a:pt x="2011" y="356"/>
                    <a:pt x="2066" y="381"/>
                    <a:pt x="2097" y="431"/>
                  </a:cubicBezTo>
                  <a:cubicBezTo>
                    <a:pt x="2154" y="471"/>
                    <a:pt x="2232" y="588"/>
                    <a:pt x="2284" y="671"/>
                  </a:cubicBezTo>
                  <a:cubicBezTo>
                    <a:pt x="2290" y="696"/>
                    <a:pt x="2299" y="718"/>
                    <a:pt x="2318" y="730"/>
                  </a:cubicBezTo>
                  <a:cubicBezTo>
                    <a:pt x="2326" y="768"/>
                    <a:pt x="2344" y="788"/>
                    <a:pt x="2354" y="810"/>
                  </a:cubicBezTo>
                  <a:cubicBezTo>
                    <a:pt x="2356" y="814"/>
                    <a:pt x="2358" y="809"/>
                    <a:pt x="2363" y="810"/>
                  </a:cubicBezTo>
                  <a:cubicBezTo>
                    <a:pt x="2351" y="830"/>
                    <a:pt x="2385" y="851"/>
                    <a:pt x="2383" y="880"/>
                  </a:cubicBezTo>
                  <a:cubicBezTo>
                    <a:pt x="2412" y="926"/>
                    <a:pt x="2447" y="980"/>
                    <a:pt x="2459" y="1047"/>
                  </a:cubicBezTo>
                  <a:cubicBezTo>
                    <a:pt x="2464" y="1074"/>
                    <a:pt x="2484" y="1097"/>
                    <a:pt x="2493" y="1123"/>
                  </a:cubicBezTo>
                  <a:cubicBezTo>
                    <a:pt x="2514" y="1186"/>
                    <a:pt x="2506" y="1265"/>
                    <a:pt x="2510" y="1333"/>
                  </a:cubicBezTo>
                  <a:cubicBezTo>
                    <a:pt x="2486" y="1375"/>
                    <a:pt x="2479" y="1442"/>
                    <a:pt x="2456" y="1477"/>
                  </a:cubicBezTo>
                  <a:cubicBezTo>
                    <a:pt x="2450" y="1477"/>
                    <a:pt x="2447" y="1475"/>
                    <a:pt x="2448" y="1468"/>
                  </a:cubicBezTo>
                  <a:cubicBezTo>
                    <a:pt x="2419" y="1517"/>
                    <a:pt x="2390" y="1565"/>
                    <a:pt x="2349" y="1601"/>
                  </a:cubicBezTo>
                  <a:cubicBezTo>
                    <a:pt x="2340" y="1599"/>
                    <a:pt x="2350" y="1592"/>
                    <a:pt x="2349" y="1587"/>
                  </a:cubicBezTo>
                  <a:cubicBezTo>
                    <a:pt x="2337" y="1590"/>
                    <a:pt x="2334" y="1600"/>
                    <a:pt x="2329" y="1610"/>
                  </a:cubicBezTo>
                  <a:cubicBezTo>
                    <a:pt x="2338" y="1613"/>
                    <a:pt x="2331" y="1601"/>
                    <a:pt x="2340" y="1604"/>
                  </a:cubicBezTo>
                  <a:cubicBezTo>
                    <a:pt x="2338" y="1621"/>
                    <a:pt x="2326" y="1628"/>
                    <a:pt x="2318" y="1638"/>
                  </a:cubicBezTo>
                  <a:cubicBezTo>
                    <a:pt x="2326" y="1619"/>
                    <a:pt x="2327" y="1604"/>
                    <a:pt x="2337" y="1579"/>
                  </a:cubicBezTo>
                  <a:cubicBezTo>
                    <a:pt x="2327" y="1580"/>
                    <a:pt x="2330" y="1594"/>
                    <a:pt x="2318" y="1593"/>
                  </a:cubicBezTo>
                  <a:cubicBezTo>
                    <a:pt x="2322" y="1586"/>
                    <a:pt x="2308" y="1585"/>
                    <a:pt x="2309" y="1590"/>
                  </a:cubicBezTo>
                  <a:cubicBezTo>
                    <a:pt x="2300" y="1586"/>
                    <a:pt x="2314" y="1577"/>
                    <a:pt x="2306" y="1573"/>
                  </a:cubicBezTo>
                  <a:cubicBezTo>
                    <a:pt x="2273" y="1582"/>
                    <a:pt x="2245" y="1624"/>
                    <a:pt x="2233" y="1652"/>
                  </a:cubicBezTo>
                  <a:cubicBezTo>
                    <a:pt x="2213" y="1660"/>
                    <a:pt x="2202" y="1676"/>
                    <a:pt x="2193" y="1695"/>
                  </a:cubicBezTo>
                  <a:cubicBezTo>
                    <a:pt x="2185" y="1691"/>
                    <a:pt x="2194" y="1681"/>
                    <a:pt x="2196" y="1678"/>
                  </a:cubicBezTo>
                  <a:cubicBezTo>
                    <a:pt x="2187" y="1676"/>
                    <a:pt x="2188" y="1685"/>
                    <a:pt x="2185" y="1689"/>
                  </a:cubicBezTo>
                  <a:cubicBezTo>
                    <a:pt x="2192" y="1666"/>
                    <a:pt x="2219" y="1639"/>
                    <a:pt x="2233" y="1613"/>
                  </a:cubicBezTo>
                  <a:cubicBezTo>
                    <a:pt x="2204" y="1630"/>
                    <a:pt x="2178" y="1675"/>
                    <a:pt x="2148" y="1700"/>
                  </a:cubicBezTo>
                  <a:cubicBezTo>
                    <a:pt x="2137" y="1689"/>
                    <a:pt x="2151" y="1673"/>
                    <a:pt x="2142" y="1658"/>
                  </a:cubicBezTo>
                  <a:cubicBezTo>
                    <a:pt x="2117" y="1697"/>
                    <a:pt x="2080" y="1737"/>
                    <a:pt x="2060" y="1774"/>
                  </a:cubicBezTo>
                  <a:cubicBezTo>
                    <a:pt x="2070" y="1768"/>
                    <a:pt x="2060" y="1775"/>
                    <a:pt x="2066" y="1777"/>
                  </a:cubicBezTo>
                  <a:cubicBezTo>
                    <a:pt x="2070" y="1770"/>
                    <a:pt x="2071" y="1761"/>
                    <a:pt x="2074" y="1754"/>
                  </a:cubicBezTo>
                  <a:close/>
                  <a:moveTo>
                    <a:pt x="1936" y="1943"/>
                  </a:moveTo>
                  <a:cubicBezTo>
                    <a:pt x="1918" y="1951"/>
                    <a:pt x="1912" y="1970"/>
                    <a:pt x="1905" y="1989"/>
                  </a:cubicBezTo>
                  <a:cubicBezTo>
                    <a:pt x="1907" y="1989"/>
                    <a:pt x="1910" y="1989"/>
                    <a:pt x="1910" y="1992"/>
                  </a:cubicBezTo>
                  <a:cubicBezTo>
                    <a:pt x="1904" y="2004"/>
                    <a:pt x="1898" y="2017"/>
                    <a:pt x="1885" y="2023"/>
                  </a:cubicBezTo>
                  <a:cubicBezTo>
                    <a:pt x="1879" y="2054"/>
                    <a:pt x="1851" y="2062"/>
                    <a:pt x="1843" y="2090"/>
                  </a:cubicBezTo>
                  <a:cubicBezTo>
                    <a:pt x="1867" y="2099"/>
                    <a:pt x="1887" y="2070"/>
                    <a:pt x="1888" y="2054"/>
                  </a:cubicBezTo>
                  <a:cubicBezTo>
                    <a:pt x="1899" y="2056"/>
                    <a:pt x="1897" y="2045"/>
                    <a:pt x="1905" y="2045"/>
                  </a:cubicBezTo>
                  <a:cubicBezTo>
                    <a:pt x="1896" y="2016"/>
                    <a:pt x="1957" y="1985"/>
                    <a:pt x="1936" y="1943"/>
                  </a:cubicBez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0">
                <a:latin typeface="字魂36号-正文宋楷" panose="02000000000000000000" pitchFamily="2" charset="-122"/>
                <a:ea typeface="字魂36号-正文宋楷" panose="02000000000000000000" pitchFamily="2" charset="-122"/>
              </a:endParaRPr>
            </a:p>
          </p:txBody>
        </p:sp>
        <p:sp>
          <p:nvSpPr>
            <p:cNvPr id="59" name="文本框 58"/>
            <p:cNvSpPr txBox="1"/>
            <p:nvPr/>
          </p:nvSpPr>
          <p:spPr>
            <a:xfrm>
              <a:off x="1047" y="4911"/>
              <a:ext cx="1250" cy="869"/>
            </a:xfrm>
            <a:prstGeom prst="rect">
              <a:avLst/>
            </a:prstGeom>
            <a:noFill/>
          </p:spPr>
          <p:txBody>
            <a:bodyPr wrap="square" rtlCol="0">
              <a:spAutoFit/>
            </a:bodyPr>
            <a:lstStyle/>
            <a:p>
              <a:r>
                <a:rPr lang="zh-CN" altLang="en-US" sz="2100" b="1">
                  <a:solidFill>
                    <a:schemeClr val="bg1"/>
                  </a:solidFill>
                  <a:latin typeface="字魂36号-正文宋楷" panose="02000000000000000000" pitchFamily="2" charset="-122"/>
                  <a:ea typeface="字魂36号-正文宋楷" panose="02000000000000000000" pitchFamily="2" charset="-122"/>
                </a:rPr>
                <a:t>贰</a:t>
              </a:r>
            </a:p>
          </p:txBody>
        </p:sp>
      </p:grpSp>
      <p:grpSp>
        <p:nvGrpSpPr>
          <p:cNvPr id="60" name="组合 59"/>
          <p:cNvGrpSpPr/>
          <p:nvPr/>
        </p:nvGrpSpPr>
        <p:grpSpPr>
          <a:xfrm>
            <a:off x="4388803" y="3833495"/>
            <a:ext cx="595313" cy="504825"/>
            <a:chOff x="1047" y="4870"/>
            <a:chExt cx="1250" cy="1060"/>
          </a:xfrm>
        </p:grpSpPr>
        <p:sp>
          <p:nvSpPr>
            <p:cNvPr id="61" name="Freeform 1390"/>
            <p:cNvSpPr>
              <a:spLocks noEditPoints="1"/>
            </p:cNvSpPr>
            <p:nvPr/>
          </p:nvSpPr>
          <p:spPr bwMode="auto">
            <a:xfrm>
              <a:off x="1047" y="4870"/>
              <a:ext cx="1031" cy="1060"/>
            </a:xfrm>
            <a:custGeom>
              <a:gdLst>
                <a:gd name="T0" fmla="*/ 2024 w 2514"/>
                <a:gd name="T1" fmla="*/ 1830 h 2405"/>
                <a:gd name="T2" fmla="*/ 2046 w 2514"/>
                <a:gd name="T3" fmla="*/ 1853 h 2405"/>
                <a:gd name="T4" fmla="*/ 1944 w 2514"/>
                <a:gd name="T5" fmla="*/ 2065 h 2405"/>
                <a:gd name="T6" fmla="*/ 1871 w 2514"/>
                <a:gd name="T7" fmla="*/ 2175 h 2405"/>
                <a:gd name="T8" fmla="*/ 1797 w 2514"/>
                <a:gd name="T9" fmla="*/ 2240 h 2405"/>
                <a:gd name="T10" fmla="*/ 1775 w 2514"/>
                <a:gd name="T11" fmla="*/ 2223 h 2405"/>
                <a:gd name="T12" fmla="*/ 1614 w 2514"/>
                <a:gd name="T13" fmla="*/ 2325 h 2405"/>
                <a:gd name="T14" fmla="*/ 1534 w 2514"/>
                <a:gd name="T15" fmla="*/ 2342 h 2405"/>
                <a:gd name="T16" fmla="*/ 1271 w 2514"/>
                <a:gd name="T17" fmla="*/ 2370 h 2405"/>
                <a:gd name="T18" fmla="*/ 1133 w 2514"/>
                <a:gd name="T19" fmla="*/ 2356 h 2405"/>
                <a:gd name="T20" fmla="*/ 1116 w 2514"/>
                <a:gd name="T21" fmla="*/ 2376 h 2405"/>
                <a:gd name="T22" fmla="*/ 994 w 2514"/>
                <a:gd name="T23" fmla="*/ 2373 h 2405"/>
                <a:gd name="T24" fmla="*/ 969 w 2514"/>
                <a:gd name="T25" fmla="*/ 2373 h 2405"/>
                <a:gd name="T26" fmla="*/ 669 w 2514"/>
                <a:gd name="T27" fmla="*/ 2204 h 2405"/>
                <a:gd name="T28" fmla="*/ 550 w 2514"/>
                <a:gd name="T29" fmla="*/ 2068 h 2405"/>
                <a:gd name="T30" fmla="*/ 519 w 2514"/>
                <a:gd name="T31" fmla="*/ 2037 h 2405"/>
                <a:gd name="T32" fmla="*/ 338 w 2514"/>
                <a:gd name="T33" fmla="*/ 1813 h 2405"/>
                <a:gd name="T34" fmla="*/ 172 w 2514"/>
                <a:gd name="T35" fmla="*/ 1590 h 2405"/>
                <a:gd name="T36" fmla="*/ 70 w 2514"/>
                <a:gd name="T37" fmla="*/ 1494 h 2405"/>
                <a:gd name="T38" fmla="*/ 5 w 2514"/>
                <a:gd name="T39" fmla="*/ 1386 h 2405"/>
                <a:gd name="T40" fmla="*/ 27 w 2514"/>
                <a:gd name="T41" fmla="*/ 1211 h 2405"/>
                <a:gd name="T42" fmla="*/ 42 w 2514"/>
                <a:gd name="T43" fmla="*/ 1140 h 2405"/>
                <a:gd name="T44" fmla="*/ 42 w 2514"/>
                <a:gd name="T45" fmla="*/ 1030 h 2405"/>
                <a:gd name="T46" fmla="*/ 47 w 2514"/>
                <a:gd name="T47" fmla="*/ 943 h 2405"/>
                <a:gd name="T48" fmla="*/ 143 w 2514"/>
                <a:gd name="T49" fmla="*/ 637 h 2405"/>
                <a:gd name="T50" fmla="*/ 155 w 2514"/>
                <a:gd name="T51" fmla="*/ 592 h 2405"/>
                <a:gd name="T52" fmla="*/ 350 w 2514"/>
                <a:gd name="T53" fmla="*/ 380 h 2405"/>
                <a:gd name="T54" fmla="*/ 488 w 2514"/>
                <a:gd name="T55" fmla="*/ 295 h 2405"/>
                <a:gd name="T56" fmla="*/ 969 w 2514"/>
                <a:gd name="T57" fmla="*/ 21 h 2405"/>
                <a:gd name="T58" fmla="*/ 1444 w 2514"/>
                <a:gd name="T59" fmla="*/ 15 h 2405"/>
                <a:gd name="T60" fmla="*/ 1823 w 2514"/>
                <a:gd name="T61" fmla="*/ 173 h 2405"/>
                <a:gd name="T62" fmla="*/ 1961 w 2514"/>
                <a:gd name="T63" fmla="*/ 326 h 2405"/>
                <a:gd name="T64" fmla="*/ 2284 w 2514"/>
                <a:gd name="T65" fmla="*/ 671 h 2405"/>
                <a:gd name="T66" fmla="*/ 2354 w 2514"/>
                <a:gd name="T67" fmla="*/ 810 h 2405"/>
                <a:gd name="T68" fmla="*/ 2383 w 2514"/>
                <a:gd name="T69" fmla="*/ 880 h 2405"/>
                <a:gd name="T70" fmla="*/ 2493 w 2514"/>
                <a:gd name="T71" fmla="*/ 1123 h 2405"/>
                <a:gd name="T72" fmla="*/ 2456 w 2514"/>
                <a:gd name="T73" fmla="*/ 1477 h 2405"/>
                <a:gd name="T74" fmla="*/ 2349 w 2514"/>
                <a:gd name="T75" fmla="*/ 1601 h 2405"/>
                <a:gd name="T76" fmla="*/ 2329 w 2514"/>
                <a:gd name="T77" fmla="*/ 1610 h 2405"/>
                <a:gd name="T78" fmla="*/ 2318 w 2514"/>
                <a:gd name="T79" fmla="*/ 1638 h 2405"/>
                <a:gd name="T80" fmla="*/ 2318 w 2514"/>
                <a:gd name="T81" fmla="*/ 1593 h 2405"/>
                <a:gd name="T82" fmla="*/ 2306 w 2514"/>
                <a:gd name="T83" fmla="*/ 1573 h 2405"/>
                <a:gd name="T84" fmla="*/ 2193 w 2514"/>
                <a:gd name="T85" fmla="*/ 1695 h 2405"/>
                <a:gd name="T86" fmla="*/ 2185 w 2514"/>
                <a:gd name="T87" fmla="*/ 1689 h 2405"/>
                <a:gd name="T88" fmla="*/ 2148 w 2514"/>
                <a:gd name="T89" fmla="*/ 1700 h 2405"/>
                <a:gd name="T90" fmla="*/ 2060 w 2514"/>
                <a:gd name="T91" fmla="*/ 1774 h 2405"/>
                <a:gd name="T92" fmla="*/ 2074 w 2514"/>
                <a:gd name="T93" fmla="*/ 1754 h 2405"/>
                <a:gd name="T94" fmla="*/ 1905 w 2514"/>
                <a:gd name="T95" fmla="*/ 1989 h 2405"/>
                <a:gd name="T96" fmla="*/ 1885 w 2514"/>
                <a:gd name="T97" fmla="*/ 2023 h 2405"/>
                <a:gd name="T98" fmla="*/ 1888 w 2514"/>
                <a:gd name="T99" fmla="*/ 2054 h 2405"/>
                <a:gd name="T100" fmla="*/ 1936 w 2514"/>
                <a:gd name="T101" fmla="*/ 1943 h 24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14" h="2405">
                  <a:moveTo>
                    <a:pt x="2074" y="1754"/>
                  </a:moveTo>
                  <a:cubicBezTo>
                    <a:pt x="2078" y="1788"/>
                    <a:pt x="2037" y="1804"/>
                    <a:pt x="2024" y="1830"/>
                  </a:cubicBezTo>
                  <a:cubicBezTo>
                    <a:pt x="2021" y="1842"/>
                    <a:pt x="2029" y="1849"/>
                    <a:pt x="2021" y="1859"/>
                  </a:cubicBezTo>
                  <a:cubicBezTo>
                    <a:pt x="2024" y="1862"/>
                    <a:pt x="2036" y="1851"/>
                    <a:pt x="2046" y="1853"/>
                  </a:cubicBezTo>
                  <a:cubicBezTo>
                    <a:pt x="2018" y="1881"/>
                    <a:pt x="2018" y="1937"/>
                    <a:pt x="1987" y="1963"/>
                  </a:cubicBezTo>
                  <a:cubicBezTo>
                    <a:pt x="1993" y="2007"/>
                    <a:pt x="1978" y="2051"/>
                    <a:pt x="1944" y="2065"/>
                  </a:cubicBezTo>
                  <a:cubicBezTo>
                    <a:pt x="1944" y="2090"/>
                    <a:pt x="1929" y="2100"/>
                    <a:pt x="1930" y="2127"/>
                  </a:cubicBezTo>
                  <a:cubicBezTo>
                    <a:pt x="1910" y="2141"/>
                    <a:pt x="1895" y="2162"/>
                    <a:pt x="1871" y="2175"/>
                  </a:cubicBezTo>
                  <a:cubicBezTo>
                    <a:pt x="1861" y="2181"/>
                    <a:pt x="1843" y="2179"/>
                    <a:pt x="1837" y="2184"/>
                  </a:cubicBezTo>
                  <a:cubicBezTo>
                    <a:pt x="1818" y="2198"/>
                    <a:pt x="1819" y="2228"/>
                    <a:pt x="1797" y="2240"/>
                  </a:cubicBezTo>
                  <a:cubicBezTo>
                    <a:pt x="1786" y="2240"/>
                    <a:pt x="1784" y="2231"/>
                    <a:pt x="1775" y="2240"/>
                  </a:cubicBezTo>
                  <a:cubicBezTo>
                    <a:pt x="1767" y="2238"/>
                    <a:pt x="1779" y="2231"/>
                    <a:pt x="1775" y="2223"/>
                  </a:cubicBezTo>
                  <a:cubicBezTo>
                    <a:pt x="1735" y="2216"/>
                    <a:pt x="1701" y="2255"/>
                    <a:pt x="1679" y="2283"/>
                  </a:cubicBezTo>
                  <a:cubicBezTo>
                    <a:pt x="1647" y="2293"/>
                    <a:pt x="1632" y="2305"/>
                    <a:pt x="1614" y="2325"/>
                  </a:cubicBezTo>
                  <a:cubicBezTo>
                    <a:pt x="1596" y="2323"/>
                    <a:pt x="1591" y="2333"/>
                    <a:pt x="1582" y="2339"/>
                  </a:cubicBezTo>
                  <a:cubicBezTo>
                    <a:pt x="1567" y="2334"/>
                    <a:pt x="1552" y="2341"/>
                    <a:pt x="1534" y="2342"/>
                  </a:cubicBezTo>
                  <a:cubicBezTo>
                    <a:pt x="1472" y="2362"/>
                    <a:pt x="1357" y="2349"/>
                    <a:pt x="1274" y="2362"/>
                  </a:cubicBezTo>
                  <a:cubicBezTo>
                    <a:pt x="1265" y="2361"/>
                    <a:pt x="1281" y="2370"/>
                    <a:pt x="1271" y="2370"/>
                  </a:cubicBezTo>
                  <a:cubicBezTo>
                    <a:pt x="1244" y="2372"/>
                    <a:pt x="1219" y="2354"/>
                    <a:pt x="1192" y="2373"/>
                  </a:cubicBezTo>
                  <a:cubicBezTo>
                    <a:pt x="1177" y="2357"/>
                    <a:pt x="1154" y="2366"/>
                    <a:pt x="1133" y="2356"/>
                  </a:cubicBezTo>
                  <a:cubicBezTo>
                    <a:pt x="1123" y="2362"/>
                    <a:pt x="1138" y="2366"/>
                    <a:pt x="1136" y="2373"/>
                  </a:cubicBezTo>
                  <a:cubicBezTo>
                    <a:pt x="1128" y="2373"/>
                    <a:pt x="1120" y="2372"/>
                    <a:pt x="1116" y="2376"/>
                  </a:cubicBezTo>
                  <a:cubicBezTo>
                    <a:pt x="1112" y="2388"/>
                    <a:pt x="1118" y="2388"/>
                    <a:pt x="1113" y="2401"/>
                  </a:cubicBezTo>
                  <a:cubicBezTo>
                    <a:pt x="1072" y="2405"/>
                    <a:pt x="1033" y="2382"/>
                    <a:pt x="994" y="2373"/>
                  </a:cubicBezTo>
                  <a:cubicBezTo>
                    <a:pt x="978" y="2373"/>
                    <a:pt x="992" y="2387"/>
                    <a:pt x="977" y="2387"/>
                  </a:cubicBezTo>
                  <a:cubicBezTo>
                    <a:pt x="974" y="2383"/>
                    <a:pt x="968" y="2381"/>
                    <a:pt x="969" y="2373"/>
                  </a:cubicBezTo>
                  <a:cubicBezTo>
                    <a:pt x="873" y="2319"/>
                    <a:pt x="773" y="2270"/>
                    <a:pt x="689" y="2204"/>
                  </a:cubicBezTo>
                  <a:cubicBezTo>
                    <a:pt x="684" y="2197"/>
                    <a:pt x="675" y="2210"/>
                    <a:pt x="669" y="2204"/>
                  </a:cubicBezTo>
                  <a:cubicBezTo>
                    <a:pt x="661" y="2194"/>
                    <a:pt x="670" y="2195"/>
                    <a:pt x="666" y="2187"/>
                  </a:cubicBezTo>
                  <a:cubicBezTo>
                    <a:pt x="621" y="2155"/>
                    <a:pt x="592" y="2100"/>
                    <a:pt x="550" y="2068"/>
                  </a:cubicBezTo>
                  <a:cubicBezTo>
                    <a:pt x="542" y="2061"/>
                    <a:pt x="532" y="2062"/>
                    <a:pt x="525" y="2054"/>
                  </a:cubicBezTo>
                  <a:cubicBezTo>
                    <a:pt x="522" y="2050"/>
                    <a:pt x="522" y="2041"/>
                    <a:pt x="519" y="2037"/>
                  </a:cubicBezTo>
                  <a:cubicBezTo>
                    <a:pt x="509" y="2020"/>
                    <a:pt x="493" y="2007"/>
                    <a:pt x="477" y="1997"/>
                  </a:cubicBezTo>
                  <a:cubicBezTo>
                    <a:pt x="434" y="1933"/>
                    <a:pt x="381" y="1878"/>
                    <a:pt x="338" y="1813"/>
                  </a:cubicBezTo>
                  <a:cubicBezTo>
                    <a:pt x="308" y="1779"/>
                    <a:pt x="274" y="1737"/>
                    <a:pt x="242" y="1697"/>
                  </a:cubicBezTo>
                  <a:cubicBezTo>
                    <a:pt x="215" y="1664"/>
                    <a:pt x="198" y="1624"/>
                    <a:pt x="172" y="1590"/>
                  </a:cubicBezTo>
                  <a:cubicBezTo>
                    <a:pt x="147" y="1558"/>
                    <a:pt x="100" y="1543"/>
                    <a:pt x="70" y="1505"/>
                  </a:cubicBezTo>
                  <a:cubicBezTo>
                    <a:pt x="68" y="1503"/>
                    <a:pt x="72" y="1496"/>
                    <a:pt x="70" y="1494"/>
                  </a:cubicBezTo>
                  <a:cubicBezTo>
                    <a:pt x="46" y="1466"/>
                    <a:pt x="20" y="1439"/>
                    <a:pt x="13" y="1395"/>
                  </a:cubicBezTo>
                  <a:cubicBezTo>
                    <a:pt x="14" y="1388"/>
                    <a:pt x="0" y="1396"/>
                    <a:pt x="5" y="1386"/>
                  </a:cubicBezTo>
                  <a:cubicBezTo>
                    <a:pt x="9" y="1386"/>
                    <a:pt x="10" y="1389"/>
                    <a:pt x="13" y="1389"/>
                  </a:cubicBezTo>
                  <a:cubicBezTo>
                    <a:pt x="0" y="1322"/>
                    <a:pt x="22" y="1269"/>
                    <a:pt x="27" y="1211"/>
                  </a:cubicBezTo>
                  <a:cubicBezTo>
                    <a:pt x="29" y="1196"/>
                    <a:pt x="25" y="1180"/>
                    <a:pt x="27" y="1166"/>
                  </a:cubicBezTo>
                  <a:cubicBezTo>
                    <a:pt x="29" y="1156"/>
                    <a:pt x="39" y="1150"/>
                    <a:pt x="42" y="1140"/>
                  </a:cubicBezTo>
                  <a:cubicBezTo>
                    <a:pt x="53" y="1102"/>
                    <a:pt x="48" y="1056"/>
                    <a:pt x="53" y="1016"/>
                  </a:cubicBezTo>
                  <a:cubicBezTo>
                    <a:pt x="42" y="1013"/>
                    <a:pt x="44" y="1024"/>
                    <a:pt x="42" y="1030"/>
                  </a:cubicBezTo>
                  <a:cubicBezTo>
                    <a:pt x="28" y="994"/>
                    <a:pt x="42" y="946"/>
                    <a:pt x="42" y="911"/>
                  </a:cubicBezTo>
                  <a:cubicBezTo>
                    <a:pt x="54" y="918"/>
                    <a:pt x="39" y="934"/>
                    <a:pt x="47" y="943"/>
                  </a:cubicBezTo>
                  <a:cubicBezTo>
                    <a:pt x="72" y="935"/>
                    <a:pt x="59" y="899"/>
                    <a:pt x="73" y="886"/>
                  </a:cubicBezTo>
                  <a:cubicBezTo>
                    <a:pt x="72" y="788"/>
                    <a:pt x="113" y="721"/>
                    <a:pt x="143" y="637"/>
                  </a:cubicBezTo>
                  <a:cubicBezTo>
                    <a:pt x="150" y="630"/>
                    <a:pt x="160" y="626"/>
                    <a:pt x="163" y="615"/>
                  </a:cubicBezTo>
                  <a:cubicBezTo>
                    <a:pt x="163" y="605"/>
                    <a:pt x="155" y="602"/>
                    <a:pt x="155" y="592"/>
                  </a:cubicBezTo>
                  <a:cubicBezTo>
                    <a:pt x="167" y="550"/>
                    <a:pt x="218" y="533"/>
                    <a:pt x="228" y="499"/>
                  </a:cubicBezTo>
                  <a:cubicBezTo>
                    <a:pt x="265" y="455"/>
                    <a:pt x="305" y="415"/>
                    <a:pt x="350" y="380"/>
                  </a:cubicBezTo>
                  <a:cubicBezTo>
                    <a:pt x="367" y="376"/>
                    <a:pt x="384" y="370"/>
                    <a:pt x="392" y="357"/>
                  </a:cubicBezTo>
                  <a:cubicBezTo>
                    <a:pt x="429" y="342"/>
                    <a:pt x="471" y="330"/>
                    <a:pt x="488" y="295"/>
                  </a:cubicBezTo>
                  <a:cubicBezTo>
                    <a:pt x="518" y="283"/>
                    <a:pt x="529" y="253"/>
                    <a:pt x="559" y="241"/>
                  </a:cubicBezTo>
                  <a:cubicBezTo>
                    <a:pt x="648" y="120"/>
                    <a:pt x="813" y="76"/>
                    <a:pt x="969" y="21"/>
                  </a:cubicBezTo>
                  <a:cubicBezTo>
                    <a:pt x="1034" y="14"/>
                    <a:pt x="1128" y="2"/>
                    <a:pt x="1192" y="1"/>
                  </a:cubicBezTo>
                  <a:cubicBezTo>
                    <a:pt x="1287" y="0"/>
                    <a:pt x="1366" y="1"/>
                    <a:pt x="1444" y="15"/>
                  </a:cubicBezTo>
                  <a:cubicBezTo>
                    <a:pt x="1584" y="40"/>
                    <a:pt x="1704" y="102"/>
                    <a:pt x="1812" y="179"/>
                  </a:cubicBezTo>
                  <a:cubicBezTo>
                    <a:pt x="1818" y="180"/>
                    <a:pt x="1822" y="178"/>
                    <a:pt x="1823" y="173"/>
                  </a:cubicBezTo>
                  <a:cubicBezTo>
                    <a:pt x="1831" y="176"/>
                    <a:pt x="1819" y="181"/>
                    <a:pt x="1823" y="188"/>
                  </a:cubicBezTo>
                  <a:cubicBezTo>
                    <a:pt x="1870" y="233"/>
                    <a:pt x="1925" y="270"/>
                    <a:pt x="1961" y="326"/>
                  </a:cubicBezTo>
                  <a:cubicBezTo>
                    <a:pt x="2011" y="356"/>
                    <a:pt x="2066" y="381"/>
                    <a:pt x="2097" y="431"/>
                  </a:cubicBezTo>
                  <a:cubicBezTo>
                    <a:pt x="2154" y="471"/>
                    <a:pt x="2232" y="588"/>
                    <a:pt x="2284" y="671"/>
                  </a:cubicBezTo>
                  <a:cubicBezTo>
                    <a:pt x="2290" y="696"/>
                    <a:pt x="2299" y="718"/>
                    <a:pt x="2318" y="730"/>
                  </a:cubicBezTo>
                  <a:cubicBezTo>
                    <a:pt x="2326" y="768"/>
                    <a:pt x="2344" y="788"/>
                    <a:pt x="2354" y="810"/>
                  </a:cubicBezTo>
                  <a:cubicBezTo>
                    <a:pt x="2356" y="814"/>
                    <a:pt x="2358" y="809"/>
                    <a:pt x="2363" y="810"/>
                  </a:cubicBezTo>
                  <a:cubicBezTo>
                    <a:pt x="2351" y="830"/>
                    <a:pt x="2385" y="851"/>
                    <a:pt x="2383" y="880"/>
                  </a:cubicBezTo>
                  <a:cubicBezTo>
                    <a:pt x="2412" y="926"/>
                    <a:pt x="2447" y="980"/>
                    <a:pt x="2459" y="1047"/>
                  </a:cubicBezTo>
                  <a:cubicBezTo>
                    <a:pt x="2464" y="1074"/>
                    <a:pt x="2484" y="1097"/>
                    <a:pt x="2493" y="1123"/>
                  </a:cubicBezTo>
                  <a:cubicBezTo>
                    <a:pt x="2514" y="1186"/>
                    <a:pt x="2506" y="1265"/>
                    <a:pt x="2510" y="1333"/>
                  </a:cubicBezTo>
                  <a:cubicBezTo>
                    <a:pt x="2486" y="1375"/>
                    <a:pt x="2479" y="1442"/>
                    <a:pt x="2456" y="1477"/>
                  </a:cubicBezTo>
                  <a:cubicBezTo>
                    <a:pt x="2450" y="1477"/>
                    <a:pt x="2447" y="1475"/>
                    <a:pt x="2448" y="1468"/>
                  </a:cubicBezTo>
                  <a:cubicBezTo>
                    <a:pt x="2419" y="1517"/>
                    <a:pt x="2390" y="1565"/>
                    <a:pt x="2349" y="1601"/>
                  </a:cubicBezTo>
                  <a:cubicBezTo>
                    <a:pt x="2340" y="1599"/>
                    <a:pt x="2350" y="1592"/>
                    <a:pt x="2349" y="1587"/>
                  </a:cubicBezTo>
                  <a:cubicBezTo>
                    <a:pt x="2337" y="1590"/>
                    <a:pt x="2334" y="1600"/>
                    <a:pt x="2329" y="1610"/>
                  </a:cubicBezTo>
                  <a:cubicBezTo>
                    <a:pt x="2338" y="1613"/>
                    <a:pt x="2331" y="1601"/>
                    <a:pt x="2340" y="1604"/>
                  </a:cubicBezTo>
                  <a:cubicBezTo>
                    <a:pt x="2338" y="1621"/>
                    <a:pt x="2326" y="1628"/>
                    <a:pt x="2318" y="1638"/>
                  </a:cubicBezTo>
                  <a:cubicBezTo>
                    <a:pt x="2326" y="1619"/>
                    <a:pt x="2327" y="1604"/>
                    <a:pt x="2337" y="1579"/>
                  </a:cubicBezTo>
                  <a:cubicBezTo>
                    <a:pt x="2327" y="1580"/>
                    <a:pt x="2330" y="1594"/>
                    <a:pt x="2318" y="1593"/>
                  </a:cubicBezTo>
                  <a:cubicBezTo>
                    <a:pt x="2322" y="1586"/>
                    <a:pt x="2308" y="1585"/>
                    <a:pt x="2309" y="1590"/>
                  </a:cubicBezTo>
                  <a:cubicBezTo>
                    <a:pt x="2300" y="1586"/>
                    <a:pt x="2314" y="1577"/>
                    <a:pt x="2306" y="1573"/>
                  </a:cubicBezTo>
                  <a:cubicBezTo>
                    <a:pt x="2273" y="1582"/>
                    <a:pt x="2245" y="1624"/>
                    <a:pt x="2233" y="1652"/>
                  </a:cubicBezTo>
                  <a:cubicBezTo>
                    <a:pt x="2213" y="1660"/>
                    <a:pt x="2202" y="1676"/>
                    <a:pt x="2193" y="1695"/>
                  </a:cubicBezTo>
                  <a:cubicBezTo>
                    <a:pt x="2185" y="1691"/>
                    <a:pt x="2194" y="1681"/>
                    <a:pt x="2196" y="1678"/>
                  </a:cubicBezTo>
                  <a:cubicBezTo>
                    <a:pt x="2187" y="1676"/>
                    <a:pt x="2188" y="1685"/>
                    <a:pt x="2185" y="1689"/>
                  </a:cubicBezTo>
                  <a:cubicBezTo>
                    <a:pt x="2192" y="1666"/>
                    <a:pt x="2219" y="1639"/>
                    <a:pt x="2233" y="1613"/>
                  </a:cubicBezTo>
                  <a:cubicBezTo>
                    <a:pt x="2204" y="1630"/>
                    <a:pt x="2178" y="1675"/>
                    <a:pt x="2148" y="1700"/>
                  </a:cubicBezTo>
                  <a:cubicBezTo>
                    <a:pt x="2137" y="1689"/>
                    <a:pt x="2151" y="1673"/>
                    <a:pt x="2142" y="1658"/>
                  </a:cubicBezTo>
                  <a:cubicBezTo>
                    <a:pt x="2117" y="1697"/>
                    <a:pt x="2080" y="1737"/>
                    <a:pt x="2060" y="1774"/>
                  </a:cubicBezTo>
                  <a:cubicBezTo>
                    <a:pt x="2070" y="1768"/>
                    <a:pt x="2060" y="1775"/>
                    <a:pt x="2066" y="1777"/>
                  </a:cubicBezTo>
                  <a:cubicBezTo>
                    <a:pt x="2070" y="1770"/>
                    <a:pt x="2071" y="1761"/>
                    <a:pt x="2074" y="1754"/>
                  </a:cubicBezTo>
                  <a:close/>
                  <a:moveTo>
                    <a:pt x="1936" y="1943"/>
                  </a:moveTo>
                  <a:cubicBezTo>
                    <a:pt x="1918" y="1951"/>
                    <a:pt x="1912" y="1970"/>
                    <a:pt x="1905" y="1989"/>
                  </a:cubicBezTo>
                  <a:cubicBezTo>
                    <a:pt x="1907" y="1989"/>
                    <a:pt x="1910" y="1989"/>
                    <a:pt x="1910" y="1992"/>
                  </a:cubicBezTo>
                  <a:cubicBezTo>
                    <a:pt x="1904" y="2004"/>
                    <a:pt x="1898" y="2017"/>
                    <a:pt x="1885" y="2023"/>
                  </a:cubicBezTo>
                  <a:cubicBezTo>
                    <a:pt x="1879" y="2054"/>
                    <a:pt x="1851" y="2062"/>
                    <a:pt x="1843" y="2090"/>
                  </a:cubicBezTo>
                  <a:cubicBezTo>
                    <a:pt x="1867" y="2099"/>
                    <a:pt x="1887" y="2070"/>
                    <a:pt x="1888" y="2054"/>
                  </a:cubicBezTo>
                  <a:cubicBezTo>
                    <a:pt x="1899" y="2056"/>
                    <a:pt x="1897" y="2045"/>
                    <a:pt x="1905" y="2045"/>
                  </a:cubicBezTo>
                  <a:cubicBezTo>
                    <a:pt x="1896" y="2016"/>
                    <a:pt x="1957" y="1985"/>
                    <a:pt x="1936" y="1943"/>
                  </a:cubicBezTo>
                  <a:close/>
                </a:path>
              </a:pathLst>
            </a:custGeom>
            <a:solidFill>
              <a:schemeClr val="accent4">
                <a:lumMod val="5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0">
                <a:latin typeface="字魂36号-正文宋楷" panose="02000000000000000000" pitchFamily="2" charset="-122"/>
                <a:ea typeface="字魂36号-正文宋楷" panose="02000000000000000000" pitchFamily="2" charset="-122"/>
              </a:endParaRPr>
            </a:p>
          </p:txBody>
        </p:sp>
        <p:sp>
          <p:nvSpPr>
            <p:cNvPr id="62" name="文本框 61"/>
            <p:cNvSpPr txBox="1"/>
            <p:nvPr/>
          </p:nvSpPr>
          <p:spPr>
            <a:xfrm>
              <a:off x="1047" y="5060"/>
              <a:ext cx="1250" cy="869"/>
            </a:xfrm>
            <a:prstGeom prst="rect">
              <a:avLst/>
            </a:prstGeom>
            <a:noFill/>
          </p:spPr>
          <p:txBody>
            <a:bodyPr wrap="square" rtlCol="0">
              <a:spAutoFit/>
            </a:bodyPr>
            <a:lstStyle/>
            <a:p>
              <a:r>
                <a:rPr lang="zh-CN" altLang="en-US" sz="2100" b="1">
                  <a:solidFill>
                    <a:schemeClr val="bg1"/>
                  </a:solidFill>
                  <a:latin typeface="字魂36号-正文宋楷" panose="02000000000000000000" pitchFamily="2" charset="-122"/>
                  <a:ea typeface="字魂36号-正文宋楷" panose="02000000000000000000" pitchFamily="2" charset="-122"/>
                </a:rPr>
                <a:t>叁</a:t>
              </a:r>
            </a:p>
          </p:txBody>
        </p:sp>
      </p:grpSp>
      <p:pic>
        <p:nvPicPr>
          <p:cNvPr id="2" name="图片 1" descr="图片3 (1)"/>
          <p:cNvPicPr>
            <a:picLocks noChangeAspect="1"/>
          </p:cNvPicPr>
          <p:nvPr/>
        </p:nvPicPr>
        <p:blipFill>
          <a:blip r:embed="rId7"/>
          <a:stretch>
            <a:fillRect/>
          </a:stretch>
        </p:blipFill>
        <p:spPr>
          <a:xfrm>
            <a:off x="3302159" y="-19209"/>
            <a:ext cx="1353026" cy="1866900"/>
          </a:xfrm>
          <a:prstGeom prst="rect">
            <a:avLst/>
          </a:prstGeom>
        </p:spPr>
      </p:pic>
      <p:sp>
        <p:nvSpPr>
          <p:cNvPr id="4" name="椭圆 3">
            <a:hlinkClick r:id="rId8" action="ppaction://hlinkfile"/>
          </p:cNvPr>
          <p:cNvSpPr/>
          <p:nvPr/>
        </p:nvSpPr>
        <p:spPr>
          <a:xfrm>
            <a:off x="528955" y="6287770"/>
            <a:ext cx="648335" cy="43243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down)">
                                      <p:cBhvr>
                                        <p:cTn id="12" dur="500"/>
                                        <p:tgtEl>
                                          <p:spTgt spid="19"/>
                                        </p:tgtEl>
                                      </p:cBhvr>
                                    </p:animEffect>
                                  </p:childTnLst>
                                </p:cTn>
                              </p:par>
                            </p:childTnLst>
                          </p:cTn>
                        </p:par>
                        <p:par>
                          <p:cTn id="13" fill="hold" nodeType="withGroup">
                            <p:stCondLst>
                              <p:cond delay="1000"/>
                            </p:stCondLst>
                            <p:childTnLst>
                              <p:par>
                                <p:cTn id="14" presetID="2" presetClass="entr" presetSubtype="8" fill="hold" nodeType="afterEffec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0-#ppt_w/2"/>
                                          </p:val>
                                        </p:tav>
                                        <p:tav tm="100000">
                                          <p:val>
                                            <p:strVal val="#ppt_x"/>
                                          </p:val>
                                        </p:tav>
                                      </p:tavLst>
                                    </p:anim>
                                    <p:anim calcmode="lin" valueType="num">
                                      <p:cBhvr additive="base">
                                        <p:cTn id="17"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indefinite"/>
                            </p:stCondLst>
                          </p:cTn>
                        </p:par>
                        <p:par>
                          <p:cTn id="20" fill="hold" nodeType="afterGroup">
                            <p:stCondLst>
                              <p:cond delay="0"/>
                            </p:stCondLst>
                            <p:childTnLst>
                              <p:par>
                                <p:cTn id="21" presetID="9" presetClass="entr" presetSubtype="0" fill="hold" nodeType="click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dissolve">
                                      <p:cBhvr>
                                        <p:cTn id="23" dur="500"/>
                                        <p:tgtEl>
                                          <p:spTgt spid="48"/>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dissolve">
                                      <p:cBhvr>
                                        <p:cTn id="26" dur="500"/>
                                        <p:tgtEl>
                                          <p:spTgt spid="12"/>
                                        </p:tgtEl>
                                      </p:cBhvr>
                                    </p:animEffect>
                                  </p:childTnLst>
                                </p:cTn>
                              </p:par>
                            </p:childTnLst>
                          </p:cTn>
                        </p:par>
                        <p:par>
                          <p:cTn id="27" fill="hold" nodeType="withGroup">
                            <p:stCondLst>
                              <p:cond delay="500"/>
                            </p:stCondLst>
                            <p:childTnLst>
                              <p:par>
                                <p:cTn id="28" presetID="58" presetClass="entr" presetSubtype="0" accel="100000" fill="hold" nodeType="afterEffect">
                                  <p:childTnLst>
                                    <p:set>
                                      <p:cBhvr>
                                        <p:cTn id="29" dur="1" fill="hold">
                                          <p:stCondLst>
                                            <p:cond delay="0"/>
                                          </p:stCondLst>
                                        </p:cTn>
                                        <p:tgtEl>
                                          <p:spTgt spid="28"/>
                                        </p:tgtEl>
                                        <p:attrNameLst>
                                          <p:attrName>style.visibility</p:attrName>
                                        </p:attrNameLst>
                                      </p:cBhvr>
                                      <p:to>
                                        <p:strVal val="visible"/>
                                      </p:to>
                                    </p:set>
                                    <p:anim calcmode="lin" valueType="num">
                                      <p:cBhvr>
                                        <p:cTn id="30" dur="500" fill="hold"/>
                                        <p:tgtEl>
                                          <p:spTgt spid="28"/>
                                        </p:tgtEl>
                                        <p:attrNameLst>
                                          <p:attrName>ppt_w</p:attrName>
                                        </p:attrNameLst>
                                      </p:cBhvr>
                                      <p:tavLst>
                                        <p:tav tm="0">
                                          <p:val>
                                            <p:strVal val="#ppt_w*2.5"/>
                                          </p:val>
                                        </p:tav>
                                        <p:tav tm="100000">
                                          <p:val>
                                            <p:strVal val="#ppt_w"/>
                                          </p:val>
                                        </p:tav>
                                      </p:tavLst>
                                    </p:anim>
                                    <p:anim calcmode="lin" valueType="num">
                                      <p:cBhvr>
                                        <p:cTn id="31" dur="500" fill="hold"/>
                                        <p:tgtEl>
                                          <p:spTgt spid="28"/>
                                        </p:tgtEl>
                                        <p:attrNameLst>
                                          <p:attrName>ppt_h</p:attrName>
                                        </p:attrNameLst>
                                      </p:cBhvr>
                                      <p:tavLst>
                                        <p:tav tm="0">
                                          <p:val>
                                            <p:strVal val="#ppt_h*0.01"/>
                                          </p:val>
                                        </p:tav>
                                        <p:tav tm="100000">
                                          <p:val>
                                            <p:strVal val="#ppt_h"/>
                                          </p:val>
                                        </p:tav>
                                      </p:tavLst>
                                    </p:anim>
                                    <p:anim calcmode="lin" valueType="num">
                                      <p:cBhvr>
                                        <p:cTn id="32" dur="500" fill="hold"/>
                                        <p:tgtEl>
                                          <p:spTgt spid="28"/>
                                        </p:tgtEl>
                                        <p:attrNameLst>
                                          <p:attrName>ppt_x</p:attrName>
                                        </p:attrNameLst>
                                      </p:cBhvr>
                                      <p:tavLst>
                                        <p:tav tm="0">
                                          <p:val>
                                            <p:strVal val="#ppt_x"/>
                                          </p:val>
                                        </p:tav>
                                        <p:tav tm="100000">
                                          <p:val>
                                            <p:strVal val="#ppt_x"/>
                                          </p:val>
                                        </p:tav>
                                      </p:tavLst>
                                    </p:anim>
                                    <p:anim calcmode="lin" valueType="num">
                                      <p:cBhvr>
                                        <p:cTn id="33" dur="500" fill="hold"/>
                                        <p:tgtEl>
                                          <p:spTgt spid="28"/>
                                        </p:tgtEl>
                                        <p:attrNameLst>
                                          <p:attrName>ppt_y</p:attrName>
                                        </p:attrNameLst>
                                      </p:cBhvr>
                                      <p:tavLst>
                                        <p:tav tm="0">
                                          <p:val>
                                            <p:strVal val="#ppt_h+1"/>
                                          </p:val>
                                        </p:tav>
                                        <p:tav tm="100000">
                                          <p:val>
                                            <p:strVal val="#ppt_y"/>
                                          </p:val>
                                        </p:tav>
                                      </p:tavLst>
                                    </p:anim>
                                    <p:animEffect transition="in" filter="fade">
                                      <p:cBhvr>
                                        <p:cTn id="34" dur="500"/>
                                        <p:tgtEl>
                                          <p:spTgt spid="28"/>
                                        </p:tgtEl>
                                      </p:cBhvr>
                                    </p:animEffect>
                                  </p:childTnLst>
                                </p:cTn>
                              </p:par>
                              <p:par>
                                <p:cTn id="35" presetID="58" presetClass="entr" presetSubtype="0" accel="100000" fill="hold" nodeType="withEffect">
                                  <p:childTnLst>
                                    <p:set>
                                      <p:cBhvr>
                                        <p:cTn id="36" dur="1" fill="hold">
                                          <p:stCondLst>
                                            <p:cond delay="0"/>
                                          </p:stCondLst>
                                        </p:cTn>
                                        <p:tgtEl>
                                          <p:spTgt spid="54"/>
                                        </p:tgtEl>
                                        <p:attrNameLst>
                                          <p:attrName>style.visibility</p:attrName>
                                        </p:attrNameLst>
                                      </p:cBhvr>
                                      <p:to>
                                        <p:strVal val="visible"/>
                                      </p:to>
                                    </p:set>
                                    <p:anim calcmode="lin" valueType="num">
                                      <p:cBhvr>
                                        <p:cTn id="37" dur="500" fill="hold"/>
                                        <p:tgtEl>
                                          <p:spTgt spid="54"/>
                                        </p:tgtEl>
                                        <p:attrNameLst>
                                          <p:attrName>ppt_w</p:attrName>
                                        </p:attrNameLst>
                                      </p:cBhvr>
                                      <p:tavLst>
                                        <p:tav tm="0">
                                          <p:val>
                                            <p:strVal val="#ppt_w*2.5"/>
                                          </p:val>
                                        </p:tav>
                                        <p:tav tm="100000">
                                          <p:val>
                                            <p:strVal val="#ppt_w"/>
                                          </p:val>
                                        </p:tav>
                                      </p:tavLst>
                                    </p:anim>
                                    <p:anim calcmode="lin" valueType="num">
                                      <p:cBhvr>
                                        <p:cTn id="38" dur="500" fill="hold"/>
                                        <p:tgtEl>
                                          <p:spTgt spid="54"/>
                                        </p:tgtEl>
                                        <p:attrNameLst>
                                          <p:attrName>ppt_h</p:attrName>
                                        </p:attrNameLst>
                                      </p:cBhvr>
                                      <p:tavLst>
                                        <p:tav tm="0">
                                          <p:val>
                                            <p:strVal val="#ppt_h*0.01"/>
                                          </p:val>
                                        </p:tav>
                                        <p:tav tm="100000">
                                          <p:val>
                                            <p:strVal val="#ppt_h"/>
                                          </p:val>
                                        </p:tav>
                                      </p:tavLst>
                                    </p:anim>
                                    <p:anim calcmode="lin" valueType="num">
                                      <p:cBhvr>
                                        <p:cTn id="39" dur="500" fill="hold"/>
                                        <p:tgtEl>
                                          <p:spTgt spid="54"/>
                                        </p:tgtEl>
                                        <p:attrNameLst>
                                          <p:attrName>ppt_x</p:attrName>
                                        </p:attrNameLst>
                                      </p:cBhvr>
                                      <p:tavLst>
                                        <p:tav tm="0">
                                          <p:val>
                                            <p:strVal val="#ppt_x"/>
                                          </p:val>
                                        </p:tav>
                                        <p:tav tm="100000">
                                          <p:val>
                                            <p:strVal val="#ppt_x"/>
                                          </p:val>
                                        </p:tav>
                                      </p:tavLst>
                                    </p:anim>
                                    <p:anim calcmode="lin" valueType="num">
                                      <p:cBhvr>
                                        <p:cTn id="40" dur="500" fill="hold"/>
                                        <p:tgtEl>
                                          <p:spTgt spid="54"/>
                                        </p:tgtEl>
                                        <p:attrNameLst>
                                          <p:attrName>ppt_y</p:attrName>
                                        </p:attrNameLst>
                                      </p:cBhvr>
                                      <p:tavLst>
                                        <p:tav tm="0">
                                          <p:val>
                                            <p:strVal val="#ppt_h+1"/>
                                          </p:val>
                                        </p:tav>
                                        <p:tav tm="100000">
                                          <p:val>
                                            <p:strVal val="#ppt_y"/>
                                          </p:val>
                                        </p:tav>
                                      </p:tavLst>
                                    </p:anim>
                                    <p:animEffect transition="in" filter="fade">
                                      <p:cBhvr>
                                        <p:cTn id="41" dur="500"/>
                                        <p:tgtEl>
                                          <p:spTgt spid="54"/>
                                        </p:tgtEl>
                                      </p:cBhvr>
                                    </p:animEffect>
                                  </p:childTnLst>
                                </p:cTn>
                              </p:par>
                            </p:childTnLst>
                          </p:cTn>
                        </p:par>
                        <p:par>
                          <p:cTn id="42" fill="hold" nodeType="withGroup">
                            <p:stCondLst>
                              <p:cond delay="1000"/>
                            </p:stCondLst>
                            <p:childTnLst>
                              <p:par>
                                <p:cTn id="43" presetID="58" presetClass="entr" presetSubtype="0" accel="100000" fill="hold" grpId="1" nodeType="afterEffect">
                                  <p:childTnLst>
                                    <p:set>
                                      <p:cBhvr>
                                        <p:cTn id="44" dur="1" fill="hold">
                                          <p:stCondLst>
                                            <p:cond delay="0"/>
                                          </p:stCondLst>
                                        </p:cTn>
                                        <p:tgtEl>
                                          <p:spTgt spid="31"/>
                                        </p:tgtEl>
                                        <p:attrNameLst>
                                          <p:attrName>style.visibility</p:attrName>
                                        </p:attrNameLst>
                                      </p:cBhvr>
                                      <p:to>
                                        <p:strVal val="visible"/>
                                      </p:to>
                                    </p:set>
                                    <p:anim calcmode="lin" valueType="num">
                                      <p:cBhvr>
                                        <p:cTn id="45" dur="500" fill="hold"/>
                                        <p:tgtEl>
                                          <p:spTgt spid="31"/>
                                        </p:tgtEl>
                                        <p:attrNameLst>
                                          <p:attrName>ppt_w</p:attrName>
                                        </p:attrNameLst>
                                      </p:cBhvr>
                                      <p:tavLst>
                                        <p:tav tm="0">
                                          <p:val>
                                            <p:strVal val="#ppt_w*2.5"/>
                                          </p:val>
                                        </p:tav>
                                        <p:tav tm="100000">
                                          <p:val>
                                            <p:strVal val="#ppt_w"/>
                                          </p:val>
                                        </p:tav>
                                      </p:tavLst>
                                    </p:anim>
                                    <p:anim calcmode="lin" valueType="num">
                                      <p:cBhvr>
                                        <p:cTn id="46" dur="500" fill="hold"/>
                                        <p:tgtEl>
                                          <p:spTgt spid="31"/>
                                        </p:tgtEl>
                                        <p:attrNameLst>
                                          <p:attrName>ppt_h</p:attrName>
                                        </p:attrNameLst>
                                      </p:cBhvr>
                                      <p:tavLst>
                                        <p:tav tm="0">
                                          <p:val>
                                            <p:strVal val="#ppt_h*0.01"/>
                                          </p:val>
                                        </p:tav>
                                        <p:tav tm="100000">
                                          <p:val>
                                            <p:strVal val="#ppt_h"/>
                                          </p:val>
                                        </p:tav>
                                      </p:tavLst>
                                    </p:anim>
                                    <p:anim calcmode="lin" valueType="num">
                                      <p:cBhvr>
                                        <p:cTn id="47" dur="500" fill="hold"/>
                                        <p:tgtEl>
                                          <p:spTgt spid="31"/>
                                        </p:tgtEl>
                                        <p:attrNameLst>
                                          <p:attrName>ppt_x</p:attrName>
                                        </p:attrNameLst>
                                      </p:cBhvr>
                                      <p:tavLst>
                                        <p:tav tm="0">
                                          <p:val>
                                            <p:strVal val="#ppt_x"/>
                                          </p:val>
                                        </p:tav>
                                        <p:tav tm="100000">
                                          <p:val>
                                            <p:strVal val="#ppt_x"/>
                                          </p:val>
                                        </p:tav>
                                      </p:tavLst>
                                    </p:anim>
                                    <p:anim calcmode="lin" valueType="num">
                                      <p:cBhvr>
                                        <p:cTn id="48" dur="500" fill="hold"/>
                                        <p:tgtEl>
                                          <p:spTgt spid="31"/>
                                        </p:tgtEl>
                                        <p:attrNameLst>
                                          <p:attrName>ppt_y</p:attrName>
                                        </p:attrNameLst>
                                      </p:cBhvr>
                                      <p:tavLst>
                                        <p:tav tm="0">
                                          <p:val>
                                            <p:strVal val="#ppt_h+1"/>
                                          </p:val>
                                        </p:tav>
                                        <p:tav tm="100000">
                                          <p:val>
                                            <p:strVal val="#ppt_y"/>
                                          </p:val>
                                        </p:tav>
                                      </p:tavLst>
                                    </p:anim>
                                    <p:animEffect transition="in" filter="fade">
                                      <p:cBhvr>
                                        <p:cTn id="49" dur="500"/>
                                        <p:tgtEl>
                                          <p:spTgt spid="31"/>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22" presetClass="entr" presetSubtype="4" fill="hold" nodeType="click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wipe(down)">
                                      <p:cBhvr>
                                        <p:cTn id="55" dur="500"/>
                                        <p:tgtEl>
                                          <p:spTgt spid="45"/>
                                        </p:tgtEl>
                                      </p:cBhvr>
                                    </p:animEffect>
                                  </p:childTnLst>
                                </p:cTn>
                              </p:par>
                              <p:par>
                                <p:cTn id="56" presetID="22" presetClass="entr" presetSubtype="4" fill="hold" grpId="2"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down)">
                                      <p:cBhvr>
                                        <p:cTn id="58" dur="500"/>
                                        <p:tgtEl>
                                          <p:spTgt spid="13"/>
                                        </p:tgtEl>
                                      </p:cBhvr>
                                    </p:animEffect>
                                  </p:childTnLst>
                                </p:cTn>
                              </p:par>
                            </p:childTnLst>
                          </p:cTn>
                        </p:par>
                        <p:par>
                          <p:cTn id="59" fill="hold" nodeType="withGroup">
                            <p:stCondLst>
                              <p:cond delay="500"/>
                            </p:stCondLst>
                            <p:childTnLst>
                              <p:par>
                                <p:cTn id="60" presetID="17" presetClass="entr" presetSubtype="10" fill="hold" nodeType="afterEffec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strVal val="#ppt_h"/>
                                          </p:val>
                                        </p:tav>
                                        <p:tav tm="100000">
                                          <p:val>
                                            <p:strVal val="#ppt_h"/>
                                          </p:val>
                                        </p:tav>
                                      </p:tavLst>
                                    </p:anim>
                                  </p:childTnLst>
                                </p:cTn>
                              </p:par>
                              <p:par>
                                <p:cTn id="64" presetID="17" presetClass="entr" presetSubtype="10" fill="hold" nodeType="withEffect">
                                  <p:childTnLst>
                                    <p:set>
                                      <p:cBhvr>
                                        <p:cTn id="65" dur="1" fill="hold">
                                          <p:stCondLst>
                                            <p:cond delay="0"/>
                                          </p:stCondLst>
                                        </p:cTn>
                                        <p:tgtEl>
                                          <p:spTgt spid="57"/>
                                        </p:tgtEl>
                                        <p:attrNameLst>
                                          <p:attrName>style.visibility</p:attrName>
                                        </p:attrNameLst>
                                      </p:cBhvr>
                                      <p:to>
                                        <p:strVal val="visible"/>
                                      </p:to>
                                    </p:set>
                                    <p:anim calcmode="lin" valueType="num">
                                      <p:cBhvr>
                                        <p:cTn id="66" dur="500" fill="hold"/>
                                        <p:tgtEl>
                                          <p:spTgt spid="57"/>
                                        </p:tgtEl>
                                        <p:attrNameLst>
                                          <p:attrName>ppt_w</p:attrName>
                                        </p:attrNameLst>
                                      </p:cBhvr>
                                      <p:tavLst>
                                        <p:tav tm="0">
                                          <p:val>
                                            <p:fltVal val="0"/>
                                          </p:val>
                                        </p:tav>
                                        <p:tav tm="100000">
                                          <p:val>
                                            <p:strVal val="#ppt_w"/>
                                          </p:val>
                                        </p:tav>
                                      </p:tavLst>
                                    </p:anim>
                                    <p:anim calcmode="lin" valueType="num">
                                      <p:cBhvr>
                                        <p:cTn id="67" dur="500" fill="hold"/>
                                        <p:tgtEl>
                                          <p:spTgt spid="57"/>
                                        </p:tgtEl>
                                        <p:attrNameLst>
                                          <p:attrName>ppt_h</p:attrName>
                                        </p:attrNameLst>
                                      </p:cBhvr>
                                      <p:tavLst>
                                        <p:tav tm="0">
                                          <p:val>
                                            <p:strVal val="#ppt_h"/>
                                          </p:val>
                                        </p:tav>
                                        <p:tav tm="100000">
                                          <p:val>
                                            <p:strVal val="#ppt_h"/>
                                          </p:val>
                                        </p:tav>
                                      </p:tavLst>
                                    </p:anim>
                                  </p:childTnLst>
                                </p:cTn>
                              </p:par>
                            </p:childTnLst>
                          </p:cTn>
                        </p:par>
                        <p:par>
                          <p:cTn id="68" fill="hold" nodeType="withGroup">
                            <p:stCondLst>
                              <p:cond delay="1000"/>
                            </p:stCondLst>
                            <p:childTnLst>
                              <p:par>
                                <p:cTn id="69" presetID="17" presetClass="entr" presetSubtype="10" fill="hold" grpId="3" nodeType="afterEffect">
                                  <p:childTnLst>
                                    <p:set>
                                      <p:cBhvr>
                                        <p:cTn id="70" dur="1" fill="hold">
                                          <p:stCondLst>
                                            <p:cond delay="0"/>
                                          </p:stCondLst>
                                        </p:cTn>
                                        <p:tgtEl>
                                          <p:spTgt spid="32"/>
                                        </p:tgtEl>
                                        <p:attrNameLst>
                                          <p:attrName>style.visibility</p:attrName>
                                        </p:attrNameLst>
                                      </p:cBhvr>
                                      <p:to>
                                        <p:strVal val="visible"/>
                                      </p:to>
                                    </p:set>
                                    <p:anim calcmode="lin" valueType="num">
                                      <p:cBhvr>
                                        <p:cTn id="71" dur="500" fill="hold"/>
                                        <p:tgtEl>
                                          <p:spTgt spid="32"/>
                                        </p:tgtEl>
                                        <p:attrNameLst>
                                          <p:attrName>ppt_w</p:attrName>
                                        </p:attrNameLst>
                                      </p:cBhvr>
                                      <p:tavLst>
                                        <p:tav tm="0">
                                          <p:val>
                                            <p:fltVal val="0"/>
                                          </p:val>
                                        </p:tav>
                                        <p:tav tm="100000">
                                          <p:val>
                                            <p:strVal val="#ppt_w"/>
                                          </p:val>
                                        </p:tav>
                                      </p:tavLst>
                                    </p:anim>
                                    <p:anim calcmode="lin" valueType="num">
                                      <p:cBhvr>
                                        <p:cTn id="72"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73" fill="hold" nodeType="clickPar">
                      <p:stCondLst>
                        <p:cond delay="indefinite"/>
                      </p:stCondLst>
                      <p:childTnLst>
                        <p:par>
                          <p:cTn id="74" fill="hold" nodeType="withGroup">
                            <p:stCondLst>
                              <p:cond delay="indefinite"/>
                            </p:stCondLst>
                          </p:cTn>
                        </p:par>
                        <p:par>
                          <p:cTn id="75" fill="hold" nodeType="afterGroup">
                            <p:stCondLst>
                              <p:cond delay="0"/>
                            </p:stCondLst>
                            <p:childTnLst>
                              <p:par>
                                <p:cTn id="76" presetID="18" presetClass="entr" presetSubtype="12" fill="hold" nodeType="clickEffect">
                                  <p:stCondLst>
                                    <p:cond delay="0"/>
                                  </p:stCondLst>
                                  <p:childTnLst>
                                    <p:set>
                                      <p:cBhvr>
                                        <p:cTn id="77" dur="1" fill="hold">
                                          <p:stCondLst>
                                            <p:cond delay="0"/>
                                          </p:stCondLst>
                                        </p:cTn>
                                        <p:tgtEl>
                                          <p:spTgt spid="44"/>
                                        </p:tgtEl>
                                        <p:attrNameLst>
                                          <p:attrName>style.visibility</p:attrName>
                                        </p:attrNameLst>
                                      </p:cBhvr>
                                      <p:to>
                                        <p:strVal val="visible"/>
                                      </p:to>
                                    </p:set>
                                    <p:animEffect transition="in" filter="strips(downLeft)">
                                      <p:cBhvr>
                                        <p:cTn id="78" dur="500"/>
                                        <p:tgtEl>
                                          <p:spTgt spid="44"/>
                                        </p:tgtEl>
                                      </p:cBhvr>
                                    </p:animEffect>
                                  </p:childTnLst>
                                </p:cTn>
                              </p:par>
                              <p:par>
                                <p:cTn id="79" presetID="18" presetClass="entr" presetSubtype="12" fill="hold" grpId="4"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strips(downLeft)">
                                      <p:cBhvr>
                                        <p:cTn id="81" dur="500"/>
                                        <p:tgtEl>
                                          <p:spTgt spid="14"/>
                                        </p:tgtEl>
                                      </p:cBhvr>
                                    </p:animEffect>
                                  </p:childTnLst>
                                </p:cTn>
                              </p:par>
                            </p:childTnLst>
                          </p:cTn>
                        </p:par>
                        <p:par>
                          <p:cTn id="82" fill="hold" nodeType="withGroup">
                            <p:stCondLst>
                              <p:cond delay="500"/>
                            </p:stCondLst>
                            <p:childTnLst>
                              <p:par>
                                <p:cTn id="83" presetID="18" presetClass="entr" presetSubtype="12" fill="hold" nodeType="afterEffect">
                                  <p:childTnLst>
                                    <p:set>
                                      <p:cBhvr>
                                        <p:cTn id="84" dur="1" fill="hold">
                                          <p:stCondLst>
                                            <p:cond delay="0"/>
                                          </p:stCondLst>
                                        </p:cTn>
                                        <p:tgtEl>
                                          <p:spTgt spid="30"/>
                                        </p:tgtEl>
                                        <p:attrNameLst>
                                          <p:attrName>style.visibility</p:attrName>
                                        </p:attrNameLst>
                                      </p:cBhvr>
                                      <p:to>
                                        <p:strVal val="visible"/>
                                      </p:to>
                                    </p:set>
                                    <p:animEffect transition="in" filter="strips(downLeft)">
                                      <p:cBhvr>
                                        <p:cTn id="85" dur="500"/>
                                        <p:tgtEl>
                                          <p:spTgt spid="30"/>
                                        </p:tgtEl>
                                      </p:cBhvr>
                                    </p:animEffect>
                                  </p:childTnLst>
                                </p:cTn>
                              </p:par>
                              <p:par>
                                <p:cTn id="86" presetID="18" presetClass="entr" presetSubtype="12" fill="hold" nodeType="withEffect">
                                  <p:childTnLst>
                                    <p:set>
                                      <p:cBhvr>
                                        <p:cTn id="87" dur="1" fill="hold">
                                          <p:stCondLst>
                                            <p:cond delay="0"/>
                                          </p:stCondLst>
                                        </p:cTn>
                                        <p:tgtEl>
                                          <p:spTgt spid="60"/>
                                        </p:tgtEl>
                                        <p:attrNameLst>
                                          <p:attrName>style.visibility</p:attrName>
                                        </p:attrNameLst>
                                      </p:cBhvr>
                                      <p:to>
                                        <p:strVal val="visible"/>
                                      </p:to>
                                    </p:set>
                                    <p:animEffect transition="in" filter="strips(downLeft)">
                                      <p:cBhvr>
                                        <p:cTn id="88" dur="500"/>
                                        <p:tgtEl>
                                          <p:spTgt spid="60"/>
                                        </p:tgtEl>
                                      </p:cBhvr>
                                    </p:animEffect>
                                  </p:childTnLst>
                                </p:cTn>
                              </p:par>
                            </p:childTnLst>
                          </p:cTn>
                        </p:par>
                        <p:par>
                          <p:cTn id="89" fill="hold" nodeType="withGroup">
                            <p:stCondLst>
                              <p:cond delay="1000"/>
                            </p:stCondLst>
                            <p:childTnLst>
                              <p:par>
                                <p:cTn id="90" presetID="18" presetClass="entr" presetSubtype="12" fill="hold" grpId="5" nodeType="afterEffect">
                                  <p:childTnLst>
                                    <p:set>
                                      <p:cBhvr>
                                        <p:cTn id="91" dur="1" fill="hold">
                                          <p:stCondLst>
                                            <p:cond delay="0"/>
                                          </p:stCondLst>
                                        </p:cTn>
                                        <p:tgtEl>
                                          <p:spTgt spid="33"/>
                                        </p:tgtEl>
                                        <p:attrNameLst>
                                          <p:attrName>style.visibility</p:attrName>
                                        </p:attrNameLst>
                                      </p:cBhvr>
                                      <p:to>
                                        <p:strVal val="visible"/>
                                      </p:to>
                                    </p:set>
                                    <p:animEffect transition="in" filter="strips(downLeft)">
                                      <p:cBhvr>
                                        <p:cTn id="92" dur="500"/>
                                        <p:tgtEl>
                                          <p:spTgt spid="33"/>
                                        </p:tgtEl>
                                      </p:cBhvr>
                                    </p:animEffect>
                                  </p:childTnLst>
                                </p:cTn>
                              </p:par>
                            </p:childTnLst>
                          </p:cTn>
                        </p:par>
                        <p:par>
                          <p:cTn id="93" fill="hold" nodeType="withGroup">
                            <p:stCondLst>
                              <p:cond delay="1500"/>
                            </p:stCondLst>
                            <p:childTnLst>
                              <p:par>
                                <p:cTn id="94" presetID="18" presetClass="entr" presetSubtype="12" fill="hold" grpId="6" nodeType="afterEffect">
                                  <p:childTnLst>
                                    <p:set>
                                      <p:cBhvr>
                                        <p:cTn id="95" dur="1" fill="hold">
                                          <p:stCondLst>
                                            <p:cond delay="0"/>
                                          </p:stCondLst>
                                        </p:cTn>
                                        <p:tgtEl>
                                          <p:spTgt spid="34"/>
                                        </p:tgtEl>
                                        <p:attrNameLst>
                                          <p:attrName>style.visibility</p:attrName>
                                        </p:attrNameLst>
                                      </p:cBhvr>
                                      <p:to>
                                        <p:strVal val="visible"/>
                                      </p:to>
                                    </p:set>
                                    <p:animEffect transition="in" filter="strips(downLeft)">
                                      <p:cBhvr>
                                        <p:cTn id="9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1" grpId="1"/>
      <p:bldP spid="13" grpId="2"/>
      <p:bldP spid="32" grpId="3"/>
      <p:bldP spid="14" grpId="4"/>
      <p:bldP spid="33" grpId="5"/>
      <p:bldP spid="34" grpId="6"/>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标题 2"/>
          <p:cNvSpPr>
            <a:spLocks noGrp="1"/>
          </p:cNvSpPr>
          <p:nvPr>
            <p:ph type="title"/>
          </p:nvPr>
        </p:nvSpPr>
        <p:spPr/>
        <p:txBody>
          <a:bodyPr/>
          <a:lstStyle/>
          <a:p>
            <a:endParaRPr lang="zh-CN" altLang="en-US"/>
          </a:p>
        </p:txBody>
      </p:sp>
      <p:sp>
        <p:nvSpPr>
          <p:cNvPr id="4" name="内容占位符 3"/>
          <p:cNvSpPr>
            <a:spLocks noGrp="1"/>
          </p:cNvSpPr>
          <p:nvPr>
            <p:ph idx="1"/>
          </p:nvPr>
        </p:nvSpPr>
        <p:spPr/>
        <p:txBody>
          <a:bodyPr/>
          <a:lstStyle/>
          <a:p>
            <a:endParaRPr lang="zh-CN" altLang="en-US"/>
          </a:p>
        </p:txBody>
      </p:sp>
      <p:sp>
        <p:nvSpPr>
          <p:cNvPr id="9217" name="直接连接符 275469"/>
          <p:cNvSpPr/>
          <p:nvPr/>
        </p:nvSpPr>
        <p:spPr>
          <a:xfrm>
            <a:off x="368300" y="1443038"/>
            <a:ext cx="8569325" cy="0"/>
          </a:xfrm>
          <a:prstGeom prst="line">
            <a:avLst/>
          </a:prstGeom>
          <a:ln w="76200" cap="flat" cmpd="sng">
            <a:solidFill>
              <a:srgbClr val="FF0000"/>
            </a:solidFill>
            <a:prstDash val="solid"/>
            <a:round/>
            <a:headEnd type="none" w="med" len="med"/>
            <a:tailEnd type="triangle" w="med" len="med"/>
          </a:ln>
        </p:spPr>
        <p:txBody>
          <a:bodyPr/>
          <a:lstStyle/>
          <a:p/>
        </p:txBody>
      </p:sp>
      <p:sp>
        <p:nvSpPr>
          <p:cNvPr id="9218" name="直接连接符 275471"/>
          <p:cNvSpPr/>
          <p:nvPr/>
        </p:nvSpPr>
        <p:spPr>
          <a:xfrm flipH="1">
            <a:off x="360363" y="1257300"/>
            <a:ext cx="0" cy="144463"/>
          </a:xfrm>
          <a:prstGeom prst="line">
            <a:avLst/>
          </a:prstGeom>
          <a:ln w="19050" cap="flat" cmpd="sng">
            <a:solidFill>
              <a:srgbClr val="FF0000"/>
            </a:solidFill>
            <a:prstDash val="solid"/>
            <a:round/>
            <a:headEnd type="none" w="med" len="med"/>
            <a:tailEnd type="none" w="med" len="med"/>
          </a:ln>
        </p:spPr>
        <p:txBody>
          <a:bodyPr/>
          <a:lstStyle/>
          <a:p/>
        </p:txBody>
      </p:sp>
      <p:sp>
        <p:nvSpPr>
          <p:cNvPr id="9219" name="直接连接符 275472"/>
          <p:cNvSpPr/>
          <p:nvPr/>
        </p:nvSpPr>
        <p:spPr>
          <a:xfrm flipH="1">
            <a:off x="8604250" y="3284538"/>
            <a:ext cx="0" cy="144462"/>
          </a:xfrm>
          <a:prstGeom prst="line">
            <a:avLst/>
          </a:prstGeom>
          <a:ln w="19050" cap="flat" cmpd="sng">
            <a:solidFill>
              <a:srgbClr val="FF0000"/>
            </a:solidFill>
            <a:prstDash val="solid"/>
            <a:round/>
            <a:headEnd type="none" w="med" len="med"/>
            <a:tailEnd type="none" w="med" len="med"/>
          </a:ln>
        </p:spPr>
        <p:txBody>
          <a:bodyPr/>
          <a:lstStyle/>
          <a:p/>
        </p:txBody>
      </p:sp>
      <p:sp>
        <p:nvSpPr>
          <p:cNvPr id="9220" name="右箭头 275478"/>
          <p:cNvSpPr/>
          <p:nvPr/>
        </p:nvSpPr>
        <p:spPr>
          <a:xfrm>
            <a:off x="1589088" y="1717675"/>
            <a:ext cx="503237" cy="287338"/>
          </a:xfrm>
          <a:prstGeom prst="rightArrow">
            <a:avLst>
              <a:gd name="adj1" fmla="val 50000"/>
              <a:gd name="adj2" fmla="val 43768"/>
            </a:avLst>
          </a:prstGeom>
          <a:solidFill>
            <a:srgbClr val="800000"/>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9221" name="右箭头 275479"/>
          <p:cNvSpPr/>
          <p:nvPr/>
        </p:nvSpPr>
        <p:spPr>
          <a:xfrm>
            <a:off x="3433763" y="1717675"/>
            <a:ext cx="503237" cy="287338"/>
          </a:xfrm>
          <a:prstGeom prst="rightArrow">
            <a:avLst>
              <a:gd name="adj1" fmla="val 50000"/>
              <a:gd name="adj2" fmla="val 43768"/>
            </a:avLst>
          </a:prstGeom>
          <a:solidFill>
            <a:srgbClr val="800000"/>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9222" name="右箭头 275480"/>
          <p:cNvSpPr/>
          <p:nvPr/>
        </p:nvSpPr>
        <p:spPr>
          <a:xfrm>
            <a:off x="5359400" y="1722438"/>
            <a:ext cx="503238" cy="287337"/>
          </a:xfrm>
          <a:prstGeom prst="rightArrow">
            <a:avLst>
              <a:gd name="adj1" fmla="val 50000"/>
              <a:gd name="adj2" fmla="val 43768"/>
            </a:avLst>
          </a:prstGeom>
          <a:solidFill>
            <a:srgbClr val="800000"/>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sp>
        <p:nvSpPr>
          <p:cNvPr id="9223" name="右箭头 275481"/>
          <p:cNvSpPr/>
          <p:nvPr/>
        </p:nvSpPr>
        <p:spPr>
          <a:xfrm>
            <a:off x="7189788" y="1720850"/>
            <a:ext cx="503237" cy="287338"/>
          </a:xfrm>
          <a:prstGeom prst="rightArrow">
            <a:avLst>
              <a:gd name="adj1" fmla="val 50000"/>
              <a:gd name="adj2" fmla="val 43768"/>
            </a:avLst>
          </a:prstGeom>
          <a:solidFill>
            <a:srgbClr val="800000"/>
          </a:solidFill>
          <a:ln w="9525" cap="flat" cmpd="sng">
            <a:solidFill>
              <a:schemeClr val="tx1"/>
            </a:solidFill>
            <a:prstDash val="solid"/>
            <a:miter/>
            <a:headEnd type="none" w="med" len="med"/>
            <a:tailEnd type="none" w="med" len="med"/>
          </a:ln>
        </p:spPr>
        <p:txBody>
          <a:bodyPr anchor="t"/>
          <a:lstStyle/>
          <a:p>
            <a:pPr eaLnBrk="0" hangingPunct="0"/>
            <a:endParaRPr lang="zh-CN" altLang="en-US">
              <a:latin typeface="Arial" panose="020b0604020202020204" pitchFamily="34" charset="0"/>
              <a:ea typeface="宋体" panose="02010600030101010101" pitchFamily="2" charset="-122"/>
            </a:endParaRPr>
          </a:p>
        </p:txBody>
      </p:sp>
      <p:grpSp>
        <p:nvGrpSpPr>
          <p:cNvPr id="9224" name="组合 275509"/>
          <p:cNvGrpSpPr/>
          <p:nvPr/>
        </p:nvGrpSpPr>
        <p:grpSpPr>
          <a:xfrm>
            <a:off x="239713" y="949325"/>
            <a:ext cx="8861425" cy="387350"/>
            <a:chOff x="39" y="2121"/>
            <a:chExt cx="5582" cy="244"/>
          </a:xfrm>
        </p:grpSpPr>
        <p:sp>
          <p:nvSpPr>
            <p:cNvPr id="275483" name="文本框 275482"/>
            <p:cNvSpPr txBox="1"/>
            <p:nvPr/>
          </p:nvSpPr>
          <p:spPr>
            <a:xfrm>
              <a:off x="39" y="2121"/>
              <a:ext cx="932" cy="231"/>
            </a:xfrm>
            <a:prstGeom prst="rect">
              <a:avLst/>
            </a:prstGeom>
            <a:noFill/>
            <a:ln w="9525">
              <a:noFill/>
            </a:ln>
          </p:spPr>
          <p:txBody>
            <a:bodyPr wrap="none">
              <a:spAutoFit/>
            </a:bodyPr>
            <a:lstStyle/>
            <a:p>
              <a:pPr marR="0" defTabSz="914400" eaLnBrk="0" hangingPunct="0">
                <a:buClrTx/>
                <a:buSzTx/>
                <a:buFontTx/>
                <a:buNone/>
                <a:defRPr/>
              </a:pPr>
              <a:r>
                <a:rPr kumimoji="0" lang="zh-CN" altLang="en-US" b="1" kern="1200" cap="none" spc="0" normalizeH="0" baseline="0" noProof="0">
                  <a:effectLst>
                    <a:outerShdw blurRad="38100" dist="38100" dir="2700000">
                      <a:srgbClr val="FFFFFF"/>
                    </a:outerShdw>
                  </a:effectLst>
                  <a:latin typeface="Arial" panose="020b0604020202020204" pitchFamily="34" charset="0"/>
                  <a:ea typeface="宋体" panose="02010600030101010101" pitchFamily="2" charset="-122"/>
                  <a:cs typeface="+mn-cs"/>
                  <a:sym typeface="+mn-ea"/>
                </a:rPr>
                <a:t>公元前</a:t>
              </a:r>
              <a:r>
                <a:rPr kumimoji="0" lang="en-US" altLang="zh-CN" b="1" kern="1200" cap="none" spc="0" normalizeH="0" baseline="0" noProof="0">
                  <a:effectLst>
                    <a:outerShdw blurRad="38100" dist="38100" dir="2700000">
                      <a:srgbClr val="FFFFFF"/>
                    </a:outerShdw>
                  </a:effectLst>
                  <a:latin typeface="Arial" panose="020b0604020202020204" pitchFamily="34" charset="0"/>
                  <a:ea typeface="宋体" panose="02010600030101010101" pitchFamily="2" charset="-122"/>
                  <a:cs typeface="+mn-cs"/>
                  <a:sym typeface="+mn-ea"/>
                </a:rPr>
                <a:t>551</a:t>
              </a:r>
              <a:r>
                <a:rPr kumimoji="0" lang="zh-CN" altLang="en-US" b="1" kern="1200" cap="none" spc="0" normalizeH="0" baseline="0" noProof="0">
                  <a:effectLst>
                    <a:outerShdw blurRad="38100" dist="38100" dir="2700000">
                      <a:srgbClr val="FFFFFF"/>
                    </a:outerShdw>
                  </a:effectLst>
                  <a:latin typeface="Arial" panose="020b0604020202020204" pitchFamily="34" charset="0"/>
                  <a:ea typeface="宋体" panose="02010600030101010101" pitchFamily="2" charset="-122"/>
                  <a:cs typeface="+mn-cs"/>
                  <a:sym typeface="+mn-ea"/>
                </a:rPr>
                <a:t>年</a:t>
              </a:r>
            </a:p>
          </p:txBody>
        </p:sp>
        <p:sp>
          <p:nvSpPr>
            <p:cNvPr id="275484" name="文本框 275483"/>
            <p:cNvSpPr txBox="1"/>
            <p:nvPr/>
          </p:nvSpPr>
          <p:spPr>
            <a:xfrm>
              <a:off x="4689" y="2134"/>
              <a:ext cx="932" cy="231"/>
            </a:xfrm>
            <a:prstGeom prst="rect">
              <a:avLst/>
            </a:prstGeom>
            <a:noFill/>
            <a:ln w="9525">
              <a:noFill/>
            </a:ln>
          </p:spPr>
          <p:txBody>
            <a:bodyPr wrap="none">
              <a:spAutoFit/>
            </a:bodyPr>
            <a:lstStyle/>
            <a:p>
              <a:pPr marR="0" defTabSz="914400" eaLnBrk="0" hangingPunct="0">
                <a:buClrTx/>
                <a:buSzTx/>
                <a:buFontTx/>
                <a:buNone/>
                <a:defRPr/>
              </a:pPr>
              <a:r>
                <a:rPr kumimoji="0" lang="zh-CN" altLang="en-US" b="1" kern="1200" cap="none" spc="0" normalizeH="0" baseline="0" noProof="0">
                  <a:effectLst>
                    <a:outerShdw blurRad="38100" dist="38100" dir="2700000">
                      <a:srgbClr val="FFFFFF"/>
                    </a:outerShdw>
                  </a:effectLst>
                  <a:latin typeface="Arial" panose="020b0604020202020204" pitchFamily="34" charset="0"/>
                  <a:ea typeface="宋体" panose="02010600030101010101" pitchFamily="2" charset="-122"/>
                  <a:cs typeface="+mn-cs"/>
                  <a:sym typeface="+mn-ea"/>
                </a:rPr>
                <a:t>公元前</a:t>
              </a:r>
              <a:r>
                <a:rPr kumimoji="0" lang="en-US" altLang="zh-CN" b="1" kern="1200" cap="none" spc="0" normalizeH="0" baseline="0" noProof="0">
                  <a:effectLst>
                    <a:outerShdw blurRad="38100" dist="38100" dir="2700000">
                      <a:srgbClr val="FFFFFF"/>
                    </a:outerShdw>
                  </a:effectLst>
                  <a:latin typeface="Arial" panose="020b0604020202020204" pitchFamily="34" charset="0"/>
                  <a:ea typeface="宋体" panose="02010600030101010101" pitchFamily="2" charset="-122"/>
                  <a:cs typeface="+mn-cs"/>
                  <a:sym typeface="+mn-ea"/>
                </a:rPr>
                <a:t>479</a:t>
              </a:r>
              <a:r>
                <a:rPr kumimoji="0" lang="zh-CN" altLang="en-US" b="1" kern="1200" cap="none" spc="0" normalizeH="0" baseline="0" noProof="0">
                  <a:effectLst>
                    <a:outerShdw blurRad="38100" dist="38100" dir="2700000">
                      <a:srgbClr val="FFFFFF"/>
                    </a:outerShdw>
                  </a:effectLst>
                  <a:latin typeface="Arial" panose="020b0604020202020204" pitchFamily="34" charset="0"/>
                  <a:ea typeface="宋体" panose="02010600030101010101" pitchFamily="2" charset="-122"/>
                  <a:cs typeface="+mn-cs"/>
                  <a:sym typeface="+mn-ea"/>
                </a:rPr>
                <a:t>年</a:t>
              </a:r>
            </a:p>
          </p:txBody>
        </p:sp>
      </p:grpSp>
      <p:grpSp>
        <p:nvGrpSpPr>
          <p:cNvPr id="9227" name="组合 275490"/>
          <p:cNvGrpSpPr/>
          <p:nvPr/>
        </p:nvGrpSpPr>
        <p:grpSpPr>
          <a:xfrm>
            <a:off x="-1587" y="1655763"/>
            <a:ext cx="1547812" cy="2232025"/>
            <a:chOff x="0" y="2251"/>
            <a:chExt cx="930" cy="1406"/>
          </a:xfrm>
        </p:grpSpPr>
        <p:sp>
          <p:nvSpPr>
            <p:cNvPr id="9228" name="矩形 275473"/>
            <p:cNvSpPr/>
            <p:nvPr/>
          </p:nvSpPr>
          <p:spPr>
            <a:xfrm>
              <a:off x="113" y="2251"/>
              <a:ext cx="784" cy="312"/>
            </a:xfrm>
            <a:prstGeom prst="rect">
              <a:avLst/>
            </a:prstGeom>
            <a:noFill/>
            <a:ln w="38100" cap="flat" cmpd="sng">
              <a:solidFill>
                <a:srgbClr val="800000"/>
              </a:solidFill>
              <a:prstDash val="solid"/>
              <a:miter/>
              <a:headEnd type="none" w="med" len="med"/>
              <a:tailEnd type="none" w="med" len="med"/>
            </a:ln>
          </p:spPr>
          <p:txBody>
            <a:bodyPr anchor="t">
              <a:spAutoFit/>
            </a:bodyPr>
            <a:lstStyle/>
            <a:p>
              <a:pPr eaLnBrk="0" hangingPunct="0">
                <a:lnSpc>
                  <a:spcPct val="120000"/>
                </a:lnSpc>
              </a:pPr>
              <a:r>
                <a:rPr lang="zh-CN" altLang="en-US" sz="2000" b="1">
                  <a:solidFill>
                    <a:srgbClr val="000000"/>
                  </a:solidFill>
                  <a:latin typeface="黑体" panose="02010609060101010101" pitchFamily="49" charset="-122"/>
                  <a:ea typeface="黑体" panose="02010609060101010101" pitchFamily="49" charset="-122"/>
                </a:rPr>
                <a:t>自学礼乐</a:t>
              </a:r>
            </a:p>
          </p:txBody>
        </p:sp>
        <p:pic>
          <p:nvPicPr>
            <p:cNvPr id="9229" name="图片 275484" descr="u=3369731844,2447711850&amp;fm=0&amp;gp=0"/>
            <p:cNvPicPr>
              <a:picLocks noChangeAspect="1"/>
            </p:cNvPicPr>
            <p:nvPr/>
          </p:nvPicPr>
          <p:blipFill>
            <a:blip r:embed="rId2"/>
            <a:stretch>
              <a:fillRect/>
            </a:stretch>
          </p:blipFill>
          <p:spPr>
            <a:xfrm>
              <a:off x="0" y="2568"/>
              <a:ext cx="930" cy="1089"/>
            </a:xfrm>
            <a:prstGeom prst="rect">
              <a:avLst/>
            </a:prstGeom>
            <a:noFill/>
            <a:ln w="9525">
              <a:noFill/>
            </a:ln>
          </p:spPr>
        </p:pic>
      </p:grpSp>
      <p:grpSp>
        <p:nvGrpSpPr>
          <p:cNvPr id="9230" name="组合 275491"/>
          <p:cNvGrpSpPr/>
          <p:nvPr/>
        </p:nvGrpSpPr>
        <p:grpSpPr>
          <a:xfrm>
            <a:off x="1978025" y="1655763"/>
            <a:ext cx="1584325" cy="2232025"/>
            <a:chOff x="1202" y="2251"/>
            <a:chExt cx="976" cy="1406"/>
          </a:xfrm>
        </p:grpSpPr>
        <p:sp>
          <p:nvSpPr>
            <p:cNvPr id="9231" name="矩形 275477"/>
            <p:cNvSpPr/>
            <p:nvPr/>
          </p:nvSpPr>
          <p:spPr>
            <a:xfrm>
              <a:off x="1292" y="2251"/>
              <a:ext cx="767" cy="312"/>
            </a:xfrm>
            <a:prstGeom prst="rect">
              <a:avLst/>
            </a:prstGeom>
            <a:noFill/>
            <a:ln w="38100" cap="flat" cmpd="sng">
              <a:solidFill>
                <a:srgbClr val="800000"/>
              </a:solidFill>
              <a:prstDash val="solid"/>
              <a:miter/>
              <a:headEnd type="none" w="med" len="med"/>
              <a:tailEnd type="none" w="med" len="med"/>
            </a:ln>
          </p:spPr>
          <p:txBody>
            <a:bodyPr wrap="none" anchor="t">
              <a:spAutoFit/>
            </a:bodyPr>
            <a:lstStyle/>
            <a:p>
              <a:pPr eaLnBrk="0" hangingPunct="0">
                <a:lnSpc>
                  <a:spcPct val="120000"/>
                </a:lnSpc>
              </a:pPr>
              <a:r>
                <a:rPr lang="zh-CN" altLang="en-US" sz="2000" b="1">
                  <a:solidFill>
                    <a:srgbClr val="000000"/>
                  </a:solidFill>
                  <a:latin typeface="黑体" panose="02010609060101010101" pitchFamily="49" charset="-122"/>
                  <a:ea typeface="黑体" panose="02010609060101010101" pitchFamily="49" charset="-122"/>
                </a:rPr>
                <a:t>创办私学</a:t>
              </a:r>
            </a:p>
          </p:txBody>
        </p:sp>
        <p:pic>
          <p:nvPicPr>
            <p:cNvPr id="9232" name="图片 275485" descr="u=2691381579,3546442655&amp;fm=0&amp;gp=0"/>
            <p:cNvPicPr>
              <a:picLocks noChangeAspect="1"/>
            </p:cNvPicPr>
            <p:nvPr/>
          </p:nvPicPr>
          <p:blipFill>
            <a:blip r:embed="rId3"/>
            <a:stretch>
              <a:fillRect/>
            </a:stretch>
          </p:blipFill>
          <p:spPr>
            <a:xfrm>
              <a:off x="1202" y="2568"/>
              <a:ext cx="976" cy="1089"/>
            </a:xfrm>
            <a:prstGeom prst="rect">
              <a:avLst/>
            </a:prstGeom>
            <a:noFill/>
            <a:ln w="9525">
              <a:noFill/>
            </a:ln>
          </p:spPr>
        </p:pic>
      </p:grpSp>
      <p:grpSp>
        <p:nvGrpSpPr>
          <p:cNvPr id="9233" name="组合 275502"/>
          <p:cNvGrpSpPr/>
          <p:nvPr/>
        </p:nvGrpSpPr>
        <p:grpSpPr>
          <a:xfrm>
            <a:off x="3849688" y="1649413"/>
            <a:ext cx="1584325" cy="2232025"/>
            <a:chOff x="2426" y="2251"/>
            <a:chExt cx="997" cy="1406"/>
          </a:xfrm>
        </p:grpSpPr>
        <p:sp>
          <p:nvSpPr>
            <p:cNvPr id="9234" name="矩形 275474"/>
            <p:cNvSpPr/>
            <p:nvPr/>
          </p:nvSpPr>
          <p:spPr>
            <a:xfrm>
              <a:off x="2517" y="2251"/>
              <a:ext cx="784" cy="312"/>
            </a:xfrm>
            <a:prstGeom prst="rect">
              <a:avLst/>
            </a:prstGeom>
            <a:noFill/>
            <a:ln w="38100" cap="flat" cmpd="sng">
              <a:solidFill>
                <a:srgbClr val="800000"/>
              </a:solidFill>
              <a:prstDash val="solid"/>
              <a:miter/>
              <a:headEnd type="none" w="med" len="med"/>
              <a:tailEnd type="none" w="med" len="med"/>
            </a:ln>
          </p:spPr>
          <p:txBody>
            <a:bodyPr wrap="none" anchor="t">
              <a:spAutoFit/>
            </a:bodyPr>
            <a:lstStyle/>
            <a:p>
              <a:pPr eaLnBrk="0" hangingPunct="0">
                <a:lnSpc>
                  <a:spcPct val="120000"/>
                </a:lnSpc>
              </a:pPr>
              <a:r>
                <a:rPr lang="zh-CN" altLang="en-US" sz="2000" b="1">
                  <a:solidFill>
                    <a:srgbClr val="000000"/>
                  </a:solidFill>
                  <a:latin typeface="黑体" panose="02010609060101010101" pitchFamily="49" charset="-122"/>
                  <a:ea typeface="黑体" panose="02010609060101010101" pitchFamily="49" charset="-122"/>
                </a:rPr>
                <a:t>从政失败</a:t>
              </a:r>
            </a:p>
          </p:txBody>
        </p:sp>
        <p:pic>
          <p:nvPicPr>
            <p:cNvPr id="9235" name="图片 275487" descr="孔子圖  4"/>
            <p:cNvPicPr>
              <a:picLocks noChangeAspect="1"/>
            </p:cNvPicPr>
            <p:nvPr/>
          </p:nvPicPr>
          <p:blipFill>
            <a:blip r:embed="rId4"/>
            <a:stretch>
              <a:fillRect/>
            </a:stretch>
          </p:blipFill>
          <p:spPr>
            <a:xfrm>
              <a:off x="2426" y="2568"/>
              <a:ext cx="997" cy="1089"/>
            </a:xfrm>
            <a:prstGeom prst="rect">
              <a:avLst/>
            </a:prstGeom>
            <a:noFill/>
            <a:ln w="9525">
              <a:noFill/>
            </a:ln>
          </p:spPr>
        </p:pic>
      </p:grpSp>
      <p:grpSp>
        <p:nvGrpSpPr>
          <p:cNvPr id="9236" name="组合 275503"/>
          <p:cNvGrpSpPr/>
          <p:nvPr/>
        </p:nvGrpSpPr>
        <p:grpSpPr>
          <a:xfrm>
            <a:off x="5735638" y="1649413"/>
            <a:ext cx="1584325" cy="2232025"/>
            <a:chOff x="3606" y="2251"/>
            <a:chExt cx="952" cy="1406"/>
          </a:xfrm>
        </p:grpSpPr>
        <p:sp>
          <p:nvSpPr>
            <p:cNvPr id="9237" name="矩形 275475"/>
            <p:cNvSpPr/>
            <p:nvPr/>
          </p:nvSpPr>
          <p:spPr>
            <a:xfrm>
              <a:off x="3696" y="2251"/>
              <a:ext cx="748" cy="312"/>
            </a:xfrm>
            <a:prstGeom prst="rect">
              <a:avLst/>
            </a:prstGeom>
            <a:noFill/>
            <a:ln w="38100" cap="flat" cmpd="sng">
              <a:solidFill>
                <a:srgbClr val="800000"/>
              </a:solidFill>
              <a:prstDash val="solid"/>
              <a:miter/>
              <a:headEnd type="none" w="med" len="med"/>
              <a:tailEnd type="none" w="med" len="med"/>
            </a:ln>
          </p:spPr>
          <p:txBody>
            <a:bodyPr wrap="none" anchor="t">
              <a:spAutoFit/>
            </a:bodyPr>
            <a:lstStyle/>
            <a:p>
              <a:pPr eaLnBrk="0" hangingPunct="0">
                <a:lnSpc>
                  <a:spcPct val="120000"/>
                </a:lnSpc>
              </a:pPr>
              <a:r>
                <a:rPr lang="zh-CN" altLang="en-US" sz="2000" b="1">
                  <a:solidFill>
                    <a:srgbClr val="000000"/>
                  </a:solidFill>
                  <a:latin typeface="黑体" panose="02010609060101010101" pitchFamily="49" charset="-122"/>
                  <a:ea typeface="黑体" panose="02010609060101010101" pitchFamily="49" charset="-122"/>
                </a:rPr>
                <a:t>周游列国</a:t>
              </a:r>
            </a:p>
          </p:txBody>
        </p:sp>
        <p:pic>
          <p:nvPicPr>
            <p:cNvPr id="9238" name="图片 275488" descr="周游列国推行儒家学说"/>
            <p:cNvPicPr>
              <a:picLocks noChangeAspect="1"/>
            </p:cNvPicPr>
            <p:nvPr/>
          </p:nvPicPr>
          <p:blipFill>
            <a:blip r:embed="rId5"/>
            <a:stretch>
              <a:fillRect/>
            </a:stretch>
          </p:blipFill>
          <p:spPr>
            <a:xfrm>
              <a:off x="3606" y="2568"/>
              <a:ext cx="952" cy="1089"/>
            </a:xfrm>
            <a:prstGeom prst="rect">
              <a:avLst/>
            </a:prstGeom>
            <a:noFill/>
            <a:ln w="9525">
              <a:noFill/>
            </a:ln>
          </p:spPr>
        </p:pic>
      </p:grpSp>
      <p:grpSp>
        <p:nvGrpSpPr>
          <p:cNvPr id="9239" name="组合 275504"/>
          <p:cNvGrpSpPr/>
          <p:nvPr/>
        </p:nvGrpSpPr>
        <p:grpSpPr>
          <a:xfrm>
            <a:off x="7450138" y="1655763"/>
            <a:ext cx="1692275" cy="2303462"/>
            <a:chOff x="4649" y="2251"/>
            <a:chExt cx="1020" cy="1451"/>
          </a:xfrm>
        </p:grpSpPr>
        <p:sp>
          <p:nvSpPr>
            <p:cNvPr id="9240" name="矩形 275476"/>
            <p:cNvSpPr/>
            <p:nvPr/>
          </p:nvSpPr>
          <p:spPr>
            <a:xfrm>
              <a:off x="4830" y="2251"/>
              <a:ext cx="750" cy="312"/>
            </a:xfrm>
            <a:prstGeom prst="rect">
              <a:avLst/>
            </a:prstGeom>
            <a:noFill/>
            <a:ln w="38100" cap="flat" cmpd="sng">
              <a:solidFill>
                <a:srgbClr val="800000"/>
              </a:solidFill>
              <a:prstDash val="solid"/>
              <a:miter/>
              <a:headEnd type="none" w="med" len="med"/>
              <a:tailEnd type="none" w="med" len="med"/>
            </a:ln>
          </p:spPr>
          <p:txBody>
            <a:bodyPr wrap="none" anchor="t">
              <a:spAutoFit/>
            </a:bodyPr>
            <a:lstStyle/>
            <a:p>
              <a:pPr eaLnBrk="0" hangingPunct="0">
                <a:lnSpc>
                  <a:spcPct val="120000"/>
                </a:lnSpc>
              </a:pPr>
              <a:r>
                <a:rPr lang="zh-CN" altLang="en-US" sz="2000" b="1">
                  <a:solidFill>
                    <a:srgbClr val="000000"/>
                  </a:solidFill>
                  <a:latin typeface="黑体" panose="02010609060101010101" pitchFamily="49" charset="-122"/>
                  <a:ea typeface="黑体" panose="02010609060101010101" pitchFamily="49" charset="-122"/>
                </a:rPr>
                <a:t>献身文教</a:t>
              </a:r>
            </a:p>
          </p:txBody>
        </p:sp>
        <p:pic>
          <p:nvPicPr>
            <p:cNvPr id="9241" name="图片 275489"/>
            <p:cNvPicPr>
              <a:picLocks noChangeAspect="1"/>
            </p:cNvPicPr>
            <p:nvPr/>
          </p:nvPicPr>
          <p:blipFill>
            <a:blip r:embed="rId6"/>
            <a:stretch>
              <a:fillRect/>
            </a:stretch>
          </p:blipFill>
          <p:spPr>
            <a:xfrm>
              <a:off x="4649" y="2568"/>
              <a:ext cx="1020" cy="1134"/>
            </a:xfrm>
            <a:prstGeom prst="rect">
              <a:avLst/>
            </a:prstGeom>
            <a:noFill/>
            <a:ln w="9525">
              <a:noFill/>
            </a:ln>
          </p:spPr>
        </p:pic>
      </p:grpSp>
      <p:grpSp>
        <p:nvGrpSpPr>
          <p:cNvPr id="2" name="组合 1"/>
          <p:cNvGrpSpPr/>
          <p:nvPr/>
        </p:nvGrpSpPr>
        <p:grpSpPr>
          <a:xfrm>
            <a:off x="81280" y="4086225"/>
            <a:ext cx="9071610" cy="2158365"/>
            <a:chOff x="80963" y="4093037"/>
            <a:chExt cx="9117012" cy="3081666"/>
          </a:xfrm>
        </p:grpSpPr>
        <p:sp>
          <p:nvSpPr>
            <p:cNvPr id="9243" name="文本框 275465"/>
            <p:cNvSpPr txBox="1"/>
            <p:nvPr/>
          </p:nvSpPr>
          <p:spPr>
            <a:xfrm>
              <a:off x="80963" y="4093037"/>
              <a:ext cx="9117012" cy="3081666"/>
            </a:xfrm>
            <a:prstGeom prst="rect">
              <a:avLst/>
            </a:prstGeom>
            <a:noFill/>
            <a:ln w="38100" cap="flat" cmpd="sng">
              <a:solidFill>
                <a:srgbClr val="800000"/>
              </a:solidFill>
              <a:prstDash val="solid"/>
              <a:miter/>
              <a:headEnd type="none" w="med" len="med"/>
              <a:tailEnd type="none" w="med" len="med"/>
            </a:ln>
          </p:spPr>
          <p:txBody>
            <a:bodyPr wrap="square" anchor="t">
              <a:spAutoFit/>
            </a:bodyPr>
            <a:lstStyle/>
            <a:p>
              <a:pPr eaLnBrk="0" hangingPunct="0">
                <a:lnSpc>
                  <a:spcPct val="120000"/>
                </a:lnSpc>
                <a:buClr>
                  <a:schemeClr val="bg2"/>
                </a:buClr>
                <a:buSzPct val="70000"/>
                <a:buFont typeface="Wingdings" panose="05000000000000000000" pitchFamily="2" charset="2"/>
                <a:buNone/>
              </a:pPr>
              <a:r>
                <a:rPr lang="en-US" altLang="zh-CN" sz="2800" b="1">
                  <a:latin typeface="楷体" panose="02010609060101010101" pitchFamily="49" charset="-122"/>
                  <a:ea typeface="楷体" panose="02010609060101010101" pitchFamily="49" charset="-122"/>
                </a:rPr>
                <a:t>  </a:t>
              </a:r>
              <a:r>
                <a:rPr lang="zh-CN" altLang="en-US" sz="2800" b="1">
                  <a:latin typeface="楷体" panose="02010609060101010101" pitchFamily="49" charset="-122"/>
                  <a:ea typeface="楷体" panose="02010609060101010101" pitchFamily="49" charset="-122"/>
                </a:rPr>
                <a:t>三岁丧父，十七失母；</a:t>
              </a:r>
            </a:p>
            <a:p>
              <a:pPr eaLnBrk="0" hangingPunct="0">
                <a:lnSpc>
                  <a:spcPct val="120000"/>
                </a:lnSpc>
                <a:buClr>
                  <a:schemeClr val="bg2"/>
                </a:buClr>
                <a:buSzPct val="70000"/>
                <a:buFont typeface="Wingdings" panose="05000000000000000000" pitchFamily="2" charset="2"/>
                <a:buNone/>
              </a:pPr>
              <a:r>
                <a:rPr lang="zh-CN" altLang="en-US" sz="2800" b="1">
                  <a:latin typeface="楷体" panose="02010609060101010101" pitchFamily="49" charset="-122"/>
                  <a:ea typeface="楷体" panose="02010609060101010101" pitchFamily="49" charset="-122"/>
                </a:rPr>
                <a:t>  吾少也贫，故多能鄙（农业）事矣。</a:t>
              </a:r>
            </a:p>
            <a:p>
              <a:pPr eaLnBrk="0" hangingPunct="0">
                <a:lnSpc>
                  <a:spcPct val="120000"/>
                </a:lnSpc>
                <a:buClr>
                  <a:schemeClr val="bg2"/>
                </a:buClr>
                <a:buSzPct val="70000"/>
                <a:buFont typeface="Wingdings" panose="05000000000000000000" pitchFamily="2" charset="2"/>
                <a:buNone/>
              </a:pPr>
              <a:r>
                <a:rPr lang="zh-CN" altLang="en-US" sz="2800" b="1">
                  <a:latin typeface="楷体" panose="02010609060101010101" pitchFamily="49" charset="-122"/>
                  <a:ea typeface="楷体" panose="02010609060101010101" pitchFamily="49" charset="-122"/>
                </a:rPr>
                <a:t>  为儿嬉戏，常陈俎豆（祭祀的器皿），设礼容（练习礼乐磕头）。</a:t>
              </a:r>
            </a:p>
          </p:txBody>
        </p:sp>
        <p:sp>
          <p:nvSpPr>
            <p:cNvPr id="9244" name="WordArt 4"/>
            <p:cNvSpPr>
              <a:spLocks noTextEdit="1"/>
            </p:cNvSpPr>
            <p:nvPr/>
          </p:nvSpPr>
          <p:spPr>
            <a:xfrm>
              <a:off x="2214563" y="5738813"/>
              <a:ext cx="2438400" cy="493712"/>
            </a:xfrm>
            <a:prstGeom prst="rect">
              <a:avLst/>
            </a:prstGeom>
          </p:spPr>
          <p:txBody>
            <a:bodyPr wrap="none" fromWordArt="1">
              <a:prstTxWarp prst="textPlain">
                <a:avLst>
                  <a:gd name="adj" fmla="val 50000"/>
                </a:avLst>
              </a:prstTxWarp>
              <a:normAutofit fontScale="25000"/>
            </a:bodyPr>
            <a:lstStyle/>
            <a:p>
              <a:pPr algn="ctr"/>
              <a:endParaRPr lang="zh-CN" altLang="en-US" sz="9600" b="1">
                <a:ln w="22225" cap="flat" cmpd="sng">
                  <a:solidFill>
                    <a:schemeClr val="accent2"/>
                  </a:solidFill>
                  <a:prstDash val="solid"/>
                  <a:round/>
                  <a:headEnd type="none" w="med" len="med"/>
                  <a:tailEnd type="none" w="med" len="med"/>
                </a:ln>
                <a:solidFill>
                  <a:srgbClr val="A3A3E0"/>
                </a:solidFill>
                <a:latin typeface="黑体" panose="02010609060101010101" pitchFamily="49" charset="-122"/>
                <a:ea typeface="黑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54610" y="1125855"/>
            <a:ext cx="9112885" cy="5182870"/>
          </a:xfrm>
        </p:spPr>
        <p:txBody>
          <a:bodyPr/>
          <a:lstStyle/>
          <a:p>
            <a:pPr eaLnBrk="0" hangingPunct="0">
              <a:lnSpc>
                <a:spcPct val="120000"/>
              </a:lnSpc>
              <a:buClr>
                <a:schemeClr val="bg2"/>
              </a:buClr>
              <a:buSzPct val="70000"/>
              <a:buFont typeface="Wingdings" panose="05000000000000000000" pitchFamily="2" charset="2"/>
              <a:buNone/>
            </a:pPr>
            <a:r>
              <a:rPr lang="zh-CN" altLang="en-US" sz="3200" b="1">
                <a:latin typeface="楷体" panose="02010609060101010101" pitchFamily="49" charset="-122"/>
                <a:ea typeface="楷体" panose="02010609060101010101" pitchFamily="49" charset="-122"/>
                <a:sym typeface="+mn-ea"/>
              </a:rPr>
              <a:t>孔子是这样概括自己一生的：</a:t>
            </a:r>
            <a:endParaRPr lang="zh-CN" altLang="en-US" sz="3200" b="1">
              <a:latin typeface="楷体" panose="02010609060101010101" pitchFamily="49" charset="-122"/>
              <a:ea typeface="楷体" panose="02010609060101010101" pitchFamily="49" charset="-122"/>
            </a:endParaRPr>
          </a:p>
          <a:p>
            <a:pPr eaLnBrk="0" hangingPunct="0">
              <a:lnSpc>
                <a:spcPct val="120000"/>
              </a:lnSpc>
              <a:buClr>
                <a:schemeClr val="bg2"/>
              </a:buClr>
              <a:buSzPct val="70000"/>
              <a:buFont typeface="Wingdings" panose="05000000000000000000" pitchFamily="2" charset="2"/>
              <a:buNone/>
            </a:pPr>
            <a:r>
              <a:rPr lang="zh-CN" altLang="en-US" sz="2800">
                <a:latin typeface="楷体" panose="02010609060101010101" pitchFamily="49" charset="-122"/>
                <a:ea typeface="楷体" panose="02010609060101010101" pitchFamily="49" charset="-122"/>
                <a:sym typeface="+mn-ea"/>
              </a:rPr>
              <a:t>“吾</a:t>
            </a:r>
            <a:r>
              <a:rPr lang="zh-CN" altLang="en-US" sz="2800">
                <a:solidFill>
                  <a:schemeClr val="accent2"/>
                </a:solidFill>
                <a:latin typeface="楷体" panose="02010609060101010101" pitchFamily="49" charset="-122"/>
                <a:ea typeface="楷体" panose="02010609060101010101" pitchFamily="49" charset="-122"/>
                <a:sym typeface="+mn-ea"/>
              </a:rPr>
              <a:t>十有五</a:t>
            </a:r>
            <a:r>
              <a:rPr lang="zh-CN" altLang="en-US" sz="2800">
                <a:latin typeface="楷体" panose="02010609060101010101" pitchFamily="49" charset="-122"/>
                <a:ea typeface="楷体" panose="02010609060101010101" pitchFamily="49" charset="-122"/>
                <a:sym typeface="+mn-ea"/>
              </a:rPr>
              <a:t>而志于学，</a:t>
            </a:r>
            <a:r>
              <a:rPr lang="zh-CN" altLang="en-US" sz="2800">
                <a:solidFill>
                  <a:schemeClr val="accent2"/>
                </a:solidFill>
                <a:latin typeface="楷体" panose="02010609060101010101" pitchFamily="49" charset="-122"/>
                <a:ea typeface="楷体" panose="02010609060101010101" pitchFamily="49" charset="-122"/>
                <a:sym typeface="+mn-ea"/>
              </a:rPr>
              <a:t>三十</a:t>
            </a:r>
            <a:r>
              <a:rPr lang="zh-CN" altLang="en-US" sz="2800">
                <a:latin typeface="楷体" panose="02010609060101010101" pitchFamily="49" charset="-122"/>
                <a:ea typeface="楷体" panose="02010609060101010101" pitchFamily="49" charset="-122"/>
                <a:sym typeface="+mn-ea"/>
              </a:rPr>
              <a:t>而立，</a:t>
            </a:r>
            <a:r>
              <a:rPr lang="zh-CN" altLang="en-US" sz="2800">
                <a:solidFill>
                  <a:schemeClr val="accent2"/>
                </a:solidFill>
                <a:latin typeface="楷体" panose="02010609060101010101" pitchFamily="49" charset="-122"/>
                <a:ea typeface="楷体" panose="02010609060101010101" pitchFamily="49" charset="-122"/>
                <a:sym typeface="+mn-ea"/>
              </a:rPr>
              <a:t>四十</a:t>
            </a:r>
            <a:r>
              <a:rPr lang="zh-CN" altLang="en-US" sz="2800">
                <a:latin typeface="楷体" panose="02010609060101010101" pitchFamily="49" charset="-122"/>
                <a:ea typeface="楷体" panose="02010609060101010101" pitchFamily="49" charset="-122"/>
                <a:sym typeface="+mn-ea"/>
              </a:rPr>
              <a:t>而不惑，</a:t>
            </a:r>
            <a:endParaRPr lang="zh-CN" altLang="en-US" sz="2800">
              <a:latin typeface="楷体" panose="02010609060101010101" pitchFamily="49" charset="-122"/>
              <a:ea typeface="楷体" panose="02010609060101010101" pitchFamily="49" charset="-122"/>
            </a:endParaRPr>
          </a:p>
          <a:p>
            <a:pPr eaLnBrk="0" hangingPunct="0">
              <a:lnSpc>
                <a:spcPct val="120000"/>
              </a:lnSpc>
              <a:buClr>
                <a:schemeClr val="bg2"/>
              </a:buClr>
              <a:buSzPct val="70000"/>
              <a:buFont typeface="Wingdings" panose="05000000000000000000" pitchFamily="2" charset="2"/>
              <a:buNone/>
            </a:pPr>
            <a:r>
              <a:rPr lang="zh-CN" altLang="en-US" sz="2800">
                <a:solidFill>
                  <a:schemeClr val="accent2"/>
                </a:solidFill>
                <a:latin typeface="楷体" panose="02010609060101010101" pitchFamily="49" charset="-122"/>
                <a:ea typeface="楷体" panose="02010609060101010101" pitchFamily="49" charset="-122"/>
                <a:sym typeface="+mn-ea"/>
              </a:rPr>
              <a:t>五十</a:t>
            </a:r>
            <a:r>
              <a:rPr lang="zh-CN" altLang="en-US" sz="2800">
                <a:latin typeface="楷体" panose="02010609060101010101" pitchFamily="49" charset="-122"/>
                <a:ea typeface="楷体" panose="02010609060101010101" pitchFamily="49" charset="-122"/>
                <a:sym typeface="+mn-ea"/>
              </a:rPr>
              <a:t>而知天命，</a:t>
            </a:r>
            <a:r>
              <a:rPr lang="zh-CN" altLang="en-US" sz="2800">
                <a:solidFill>
                  <a:schemeClr val="accent2"/>
                </a:solidFill>
                <a:latin typeface="楷体" panose="02010609060101010101" pitchFamily="49" charset="-122"/>
                <a:ea typeface="楷体" panose="02010609060101010101" pitchFamily="49" charset="-122"/>
                <a:sym typeface="+mn-ea"/>
              </a:rPr>
              <a:t>六十</a:t>
            </a:r>
            <a:r>
              <a:rPr lang="zh-CN" altLang="en-US" sz="2800">
                <a:latin typeface="楷体" panose="02010609060101010101" pitchFamily="49" charset="-122"/>
                <a:ea typeface="楷体" panose="02010609060101010101" pitchFamily="49" charset="-122"/>
                <a:sym typeface="+mn-ea"/>
              </a:rPr>
              <a:t>而耳顺，</a:t>
            </a:r>
            <a:r>
              <a:rPr lang="zh-CN" altLang="en-US" sz="2800">
                <a:solidFill>
                  <a:schemeClr val="accent2"/>
                </a:solidFill>
                <a:latin typeface="楷体" panose="02010609060101010101" pitchFamily="49" charset="-122"/>
                <a:ea typeface="楷体" panose="02010609060101010101" pitchFamily="49" charset="-122"/>
                <a:sym typeface="+mn-ea"/>
              </a:rPr>
              <a:t>七十</a:t>
            </a:r>
            <a:r>
              <a:rPr lang="zh-CN" altLang="en-US" sz="2800">
                <a:latin typeface="楷体" panose="02010609060101010101" pitchFamily="49" charset="-122"/>
                <a:ea typeface="楷体" panose="02010609060101010101" pitchFamily="49" charset="-122"/>
                <a:sym typeface="+mn-ea"/>
              </a:rPr>
              <a:t>而从心所欲不逾矩。”</a:t>
            </a:r>
            <a:endParaRPr lang="zh-CN" altLang="en-US" sz="2800">
              <a:latin typeface="楷体" panose="02010609060101010101" pitchFamily="49" charset="-122"/>
              <a:ea typeface="楷体" panose="02010609060101010101" pitchFamily="49" charset="-122"/>
            </a:endParaRPr>
          </a:p>
          <a:p>
            <a:pPr algn="r" eaLnBrk="0" hangingPunct="0">
              <a:lnSpc>
                <a:spcPct val="120000"/>
              </a:lnSpc>
              <a:buClr>
                <a:schemeClr val="bg2"/>
              </a:buClr>
              <a:buSzPct val="70000"/>
              <a:buFont typeface="Wingdings" panose="05000000000000000000" pitchFamily="2" charset="2"/>
              <a:buNone/>
            </a:pPr>
            <a:r>
              <a:rPr lang="zh-CN" altLang="en-US" sz="2800">
                <a:latin typeface="楷体" panose="02010609060101010101" pitchFamily="49" charset="-122"/>
                <a:ea typeface="楷体" panose="02010609060101010101" pitchFamily="49" charset="-122"/>
                <a:sym typeface="+mn-ea"/>
              </a:rPr>
              <a:t>  </a:t>
            </a:r>
          </a:p>
          <a:p>
            <a:pPr algn="r" eaLnBrk="0" hangingPunct="0">
              <a:lnSpc>
                <a:spcPct val="120000"/>
              </a:lnSpc>
              <a:buClr>
                <a:schemeClr val="bg2"/>
              </a:buClr>
              <a:buSzPct val="70000"/>
              <a:buFont typeface="Wingdings" panose="05000000000000000000" pitchFamily="2" charset="2"/>
              <a:buNone/>
            </a:pPr>
            <a:r>
              <a:rPr lang="en-US" altLang="zh-CN" sz="2800">
                <a:latin typeface="楷体" panose="02010609060101010101" pitchFamily="49" charset="-122"/>
                <a:ea typeface="楷体" panose="02010609060101010101" pitchFamily="49" charset="-122"/>
                <a:sym typeface="+mn-ea"/>
              </a:rPr>
              <a:t>         ——《</a:t>
            </a:r>
            <a:r>
              <a:rPr lang="zh-CN" altLang="en-US" sz="2800">
                <a:latin typeface="楷体" panose="02010609060101010101" pitchFamily="49" charset="-122"/>
                <a:ea typeface="楷体" panose="02010609060101010101" pitchFamily="49" charset="-122"/>
                <a:sym typeface="+mn-ea"/>
              </a:rPr>
              <a:t>论语</a:t>
            </a:r>
            <a:r>
              <a:rPr lang="en-US" altLang="zh-CN" sz="2800">
                <a:latin typeface="楷体" panose="02010609060101010101" pitchFamily="49" charset="-122"/>
                <a:ea typeface="楷体" panose="02010609060101010101" pitchFamily="49" charset="-122"/>
                <a:sym typeface="+mn-ea"/>
              </a:rPr>
              <a:t>·</a:t>
            </a:r>
            <a:r>
              <a:rPr lang="zh-CN" altLang="en-US" sz="2800">
                <a:latin typeface="楷体" panose="02010609060101010101" pitchFamily="49" charset="-122"/>
                <a:ea typeface="楷体" panose="02010609060101010101" pitchFamily="49" charset="-122"/>
                <a:sym typeface="+mn-ea"/>
              </a:rPr>
              <a:t>为政</a:t>
            </a:r>
            <a:r>
              <a:rPr lang="en-US" altLang="zh-CN" sz="2800">
                <a:latin typeface="楷体" panose="02010609060101010101" pitchFamily="49" charset="-122"/>
                <a:ea typeface="楷体" panose="02010609060101010101" pitchFamily="49" charset="-122"/>
                <a:sym typeface="+mn-ea"/>
              </a:rPr>
              <a:t>》</a:t>
            </a:r>
            <a:endParaRPr lang="zh-CN" altLang="en-US" sz="2800"/>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73731" name="左大括号 73730"/>
          <p:cNvSpPr/>
          <p:nvPr/>
        </p:nvSpPr>
        <p:spPr>
          <a:xfrm>
            <a:off x="604520" y="1476375"/>
            <a:ext cx="78740" cy="4762500"/>
          </a:xfrm>
          <a:prstGeom prst="leftBrace">
            <a:avLst>
              <a:gd name="adj1" fmla="val 209537"/>
              <a:gd name="adj2" fmla="val 50000"/>
            </a:avLst>
          </a:prstGeom>
          <a:noFill/>
          <a:ln w="9525" cap="flat" cmpd="sng">
            <a:solidFill>
              <a:schemeClr val="tx1"/>
            </a:solidFill>
            <a:prstDash val="solid"/>
            <a:headEnd type="none" w="med" len="med"/>
            <a:tailEnd type="none" w="med" len="med"/>
          </a:ln>
        </p:spPr>
        <p:txBody>
          <a:bodyPr/>
          <a:lstStyle/>
          <a:p>
            <a:endParaRPr lang="zh-CN" altLang="en-US"/>
          </a:p>
        </p:txBody>
      </p:sp>
      <p:sp>
        <p:nvSpPr>
          <p:cNvPr id="73732" name="文本框 73731"/>
          <p:cNvSpPr txBox="1"/>
          <p:nvPr/>
        </p:nvSpPr>
        <p:spPr>
          <a:xfrm>
            <a:off x="604520" y="1934528"/>
            <a:ext cx="1800225" cy="521970"/>
          </a:xfrm>
          <a:prstGeom prst="rect">
            <a:avLst/>
          </a:prstGeom>
          <a:noFill/>
          <a:ln w="9525">
            <a:noFill/>
          </a:ln>
        </p:spPr>
        <p:txBody>
          <a:bodyPr>
            <a:spAutoFit/>
          </a:bodyPr>
          <a:lstStyle/>
          <a:p>
            <a:pPr eaLnBrk="1" hangingPunct="1">
              <a:spcBef>
                <a:spcPct val="50000"/>
              </a:spcBef>
            </a:pPr>
            <a:r>
              <a:rPr lang="zh-CN" altLang="en-US" sz="2800" b="1">
                <a:latin typeface="黑体" panose="02010609060101010101" pitchFamily="49" charset="-122"/>
                <a:ea typeface="黑体" panose="02010609060101010101" pitchFamily="49" charset="-122"/>
              </a:rPr>
              <a:t>思想方面：</a:t>
            </a:r>
          </a:p>
        </p:txBody>
      </p:sp>
      <p:sp>
        <p:nvSpPr>
          <p:cNvPr id="73733" name="左大括号 73732"/>
          <p:cNvSpPr/>
          <p:nvPr/>
        </p:nvSpPr>
        <p:spPr>
          <a:xfrm>
            <a:off x="2404745" y="1043305"/>
            <a:ext cx="144463" cy="2305050"/>
          </a:xfrm>
          <a:prstGeom prst="leftBrace">
            <a:avLst>
              <a:gd name="adj1" fmla="val 132966"/>
              <a:gd name="adj2" fmla="val 50000"/>
            </a:avLst>
          </a:prstGeom>
          <a:noFill/>
          <a:ln w="9525" cap="flat" cmpd="sng">
            <a:solidFill>
              <a:schemeClr val="tx1"/>
            </a:solidFill>
            <a:prstDash val="solid"/>
            <a:headEnd type="none" w="med" len="med"/>
            <a:tailEnd type="none" w="med" len="med"/>
          </a:ln>
        </p:spPr>
        <p:txBody>
          <a:bodyPr/>
          <a:lstStyle/>
          <a:p>
            <a:endParaRPr lang="zh-CN" altLang="en-US"/>
          </a:p>
        </p:txBody>
      </p:sp>
      <p:sp>
        <p:nvSpPr>
          <p:cNvPr id="73734" name="文本框 73733"/>
          <p:cNvSpPr txBox="1"/>
          <p:nvPr/>
        </p:nvSpPr>
        <p:spPr>
          <a:xfrm>
            <a:off x="2667000" y="1043305"/>
            <a:ext cx="4537075" cy="521970"/>
          </a:xfrm>
          <a:prstGeom prst="rect">
            <a:avLst/>
          </a:prstGeom>
          <a:noFill/>
          <a:ln w="9525">
            <a:noFill/>
          </a:ln>
        </p:spPr>
        <p:txBody>
          <a:bodyPr>
            <a:spAutoFit/>
          </a:bodyPr>
          <a:lstStyle/>
          <a:p>
            <a:pPr eaLnBrk="1" hangingPunct="1">
              <a:spcBef>
                <a:spcPct val="50000"/>
              </a:spcBef>
            </a:pPr>
            <a:r>
              <a:rPr lang="zh-CN" altLang="en-US" sz="2800" b="1">
                <a:latin typeface="黑体" panose="02010609060101010101" pitchFamily="49" charset="-122"/>
                <a:ea typeface="黑体" panose="02010609060101010101" pitchFamily="49" charset="-122"/>
              </a:rPr>
              <a:t>是什么？</a:t>
            </a:r>
          </a:p>
        </p:txBody>
      </p:sp>
      <p:sp>
        <p:nvSpPr>
          <p:cNvPr id="73737" name="文本框 73736"/>
          <p:cNvSpPr txBox="1"/>
          <p:nvPr/>
        </p:nvSpPr>
        <p:spPr>
          <a:xfrm>
            <a:off x="4998085" y="1012190"/>
            <a:ext cx="1612265" cy="583565"/>
          </a:xfrm>
          <a:prstGeom prst="rect">
            <a:avLst/>
          </a:prstGeom>
          <a:noFill/>
          <a:ln w="9525">
            <a:noFill/>
          </a:ln>
        </p:spPr>
        <p:txBody>
          <a:bodyPr wrap="square">
            <a:spAutoFit/>
          </a:bodyPr>
          <a:lstStyle/>
          <a:p>
            <a:pPr eaLnBrk="1" hangingPunct="1">
              <a:spcBef>
                <a:spcPct val="50000"/>
              </a:spcBef>
            </a:pPr>
            <a:r>
              <a:rPr lang="zh-CN" altLang="en-US" sz="3200" b="1">
                <a:solidFill>
                  <a:srgbClr val="0000FF"/>
                </a:solidFill>
                <a:latin typeface="黑体" panose="02010609060101010101" pitchFamily="49" charset="-122"/>
                <a:ea typeface="黑体" panose="02010609060101010101" pitchFamily="49" charset="-122"/>
              </a:rPr>
              <a:t>仁</a:t>
            </a:r>
          </a:p>
        </p:txBody>
      </p:sp>
      <p:sp>
        <p:nvSpPr>
          <p:cNvPr id="73739" name="文本框 73738"/>
          <p:cNvSpPr txBox="1"/>
          <p:nvPr/>
        </p:nvSpPr>
        <p:spPr>
          <a:xfrm>
            <a:off x="731520" y="4005580"/>
            <a:ext cx="2087563" cy="519113"/>
          </a:xfrm>
          <a:prstGeom prst="rect">
            <a:avLst/>
          </a:prstGeom>
          <a:noFill/>
          <a:ln w="9525">
            <a:noFill/>
          </a:ln>
        </p:spPr>
        <p:txBody>
          <a:bodyPr>
            <a:spAutoFit/>
          </a:bodyPr>
          <a:lstStyle/>
          <a:p>
            <a:pPr eaLnBrk="1" hangingPunct="1">
              <a:spcBef>
                <a:spcPct val="50000"/>
              </a:spcBef>
            </a:pPr>
            <a:r>
              <a:rPr lang="zh-CN" altLang="en-US" sz="2800" b="1">
                <a:latin typeface="黑体" panose="02010609060101010101" pitchFamily="49" charset="-122"/>
                <a:ea typeface="黑体" panose="02010609060101010101" pitchFamily="49" charset="-122"/>
              </a:rPr>
              <a:t>教育方面：</a:t>
            </a:r>
          </a:p>
        </p:txBody>
      </p:sp>
      <p:sp>
        <p:nvSpPr>
          <p:cNvPr id="73740" name="矩形 73739"/>
          <p:cNvSpPr/>
          <p:nvPr/>
        </p:nvSpPr>
        <p:spPr>
          <a:xfrm>
            <a:off x="2667000" y="4005263"/>
            <a:ext cx="6273800" cy="1373187"/>
          </a:xfrm>
          <a:prstGeom prst="rect">
            <a:avLst/>
          </a:prstGeom>
          <a:noFill/>
          <a:ln w="9525">
            <a:noFill/>
          </a:ln>
        </p:spPr>
        <p:txBody>
          <a:bodyPr>
            <a:spAutoFit/>
          </a:bodyPr>
          <a:lstStyle/>
          <a:p>
            <a:pPr eaLnBrk="1" hangingPunct="1"/>
            <a:r>
              <a:rPr lang="zh-CN" altLang="en-US" sz="2800" b="1">
                <a:solidFill>
                  <a:srgbClr val="0303FF"/>
                </a:solidFill>
                <a:latin typeface="黑体" panose="02010609060101010101" pitchFamily="49" charset="-122"/>
                <a:ea typeface="黑体" panose="02010609060101010101" pitchFamily="49" charset="-122"/>
              </a:rPr>
              <a:t>主张有教无类、因材施教、全面发展；兴办私学，打破了奴隶主贵族垄断教育的局面。</a:t>
            </a:r>
          </a:p>
        </p:txBody>
      </p:sp>
      <p:sp>
        <p:nvSpPr>
          <p:cNvPr id="73741" name="文本框 73740"/>
          <p:cNvSpPr txBox="1"/>
          <p:nvPr/>
        </p:nvSpPr>
        <p:spPr>
          <a:xfrm>
            <a:off x="731520" y="5359083"/>
            <a:ext cx="1752600" cy="519112"/>
          </a:xfrm>
          <a:prstGeom prst="rect">
            <a:avLst/>
          </a:prstGeom>
          <a:noFill/>
          <a:ln w="9525">
            <a:noFill/>
          </a:ln>
        </p:spPr>
        <p:txBody>
          <a:bodyPr>
            <a:spAutoFit/>
          </a:bodyPr>
          <a:lstStyle/>
          <a:p>
            <a:pPr eaLnBrk="1" hangingPunct="1">
              <a:spcBef>
                <a:spcPct val="50000"/>
              </a:spcBef>
            </a:pPr>
            <a:r>
              <a:rPr lang="zh-CN" altLang="en-US" sz="2800" b="1">
                <a:latin typeface="黑体" panose="02010609060101010101" pitchFamily="49" charset="-122"/>
                <a:ea typeface="黑体" panose="02010609060101010101" pitchFamily="49" charset="-122"/>
              </a:rPr>
              <a:t>整理古籍：</a:t>
            </a:r>
          </a:p>
        </p:txBody>
      </p:sp>
      <p:sp>
        <p:nvSpPr>
          <p:cNvPr id="73742" name="文本框 73741"/>
          <p:cNvSpPr txBox="1"/>
          <p:nvPr/>
        </p:nvSpPr>
        <p:spPr>
          <a:xfrm>
            <a:off x="2549525" y="5359400"/>
            <a:ext cx="6880225" cy="953135"/>
          </a:xfrm>
          <a:prstGeom prst="rect">
            <a:avLst/>
          </a:prstGeom>
          <a:noFill/>
          <a:ln w="9525">
            <a:noFill/>
          </a:ln>
        </p:spPr>
        <p:txBody>
          <a:bodyPr wrap="square">
            <a:spAutoFit/>
          </a:bodyPr>
          <a:lstStyle/>
          <a:p>
            <a:pPr eaLnBrk="1" hangingPunct="1">
              <a:spcBef>
                <a:spcPct val="50000"/>
              </a:spcBef>
            </a:pPr>
            <a:r>
              <a:rPr lang="zh-CN" altLang="en-US" sz="2800" b="1">
                <a:solidFill>
                  <a:srgbClr val="0303FF"/>
                </a:solidFill>
                <a:latin typeface="黑体" panose="02010609060101010101" pitchFamily="49" charset="-122"/>
                <a:ea typeface="黑体" panose="02010609060101010101" pitchFamily="49" charset="-122"/>
              </a:rPr>
              <a:t>六经：</a:t>
            </a:r>
            <a:r>
              <a:rPr lang="en-US" altLang="zh-CN" sz="2800" b="1">
                <a:solidFill>
                  <a:srgbClr val="0303FF"/>
                </a:solidFill>
                <a:latin typeface="黑体" panose="02010609060101010101" pitchFamily="49" charset="-122"/>
                <a:ea typeface="黑体" panose="02010609060101010101" pitchFamily="49" charset="-122"/>
              </a:rPr>
              <a:t>《</a:t>
            </a:r>
            <a:r>
              <a:rPr lang="zh-CN" altLang="en-US" sz="2800" b="1">
                <a:solidFill>
                  <a:srgbClr val="0303FF"/>
                </a:solidFill>
                <a:latin typeface="黑体" panose="02010609060101010101" pitchFamily="49" charset="-122"/>
                <a:ea typeface="黑体" panose="02010609060101010101" pitchFamily="49" charset="-122"/>
              </a:rPr>
              <a:t>诗</a:t>
            </a:r>
            <a:r>
              <a:rPr lang="en-US" altLang="zh-CN" sz="2800" b="1">
                <a:solidFill>
                  <a:srgbClr val="0303FF"/>
                </a:solidFill>
                <a:latin typeface="黑体" panose="02010609060101010101" pitchFamily="49" charset="-122"/>
                <a:ea typeface="黑体" panose="02010609060101010101" pitchFamily="49" charset="-122"/>
              </a:rPr>
              <a:t>》《</a:t>
            </a:r>
            <a:r>
              <a:rPr lang="zh-CN" altLang="en-US" sz="2800" b="1">
                <a:solidFill>
                  <a:srgbClr val="0303FF"/>
                </a:solidFill>
                <a:latin typeface="黑体" panose="02010609060101010101" pitchFamily="49" charset="-122"/>
                <a:ea typeface="黑体" panose="02010609060101010101" pitchFamily="49" charset="-122"/>
              </a:rPr>
              <a:t>书</a:t>
            </a:r>
            <a:r>
              <a:rPr lang="en-US" altLang="zh-CN" sz="2800" b="1">
                <a:solidFill>
                  <a:srgbClr val="0303FF"/>
                </a:solidFill>
                <a:latin typeface="黑体" panose="02010609060101010101" pitchFamily="49" charset="-122"/>
                <a:ea typeface="黑体" panose="02010609060101010101" pitchFamily="49" charset="-122"/>
              </a:rPr>
              <a:t>》《</a:t>
            </a:r>
            <a:r>
              <a:rPr lang="zh-CN" altLang="en-US" sz="2800" b="1">
                <a:solidFill>
                  <a:srgbClr val="0303FF"/>
                </a:solidFill>
                <a:latin typeface="黑体" panose="02010609060101010101" pitchFamily="49" charset="-122"/>
                <a:ea typeface="黑体" panose="02010609060101010101" pitchFamily="49" charset="-122"/>
              </a:rPr>
              <a:t>礼</a:t>
            </a:r>
            <a:r>
              <a:rPr lang="en-US" altLang="zh-CN" sz="2800" b="1">
                <a:solidFill>
                  <a:srgbClr val="0303FF"/>
                </a:solidFill>
                <a:latin typeface="黑体" panose="02010609060101010101" pitchFamily="49" charset="-122"/>
                <a:ea typeface="黑体" panose="02010609060101010101" pitchFamily="49" charset="-122"/>
              </a:rPr>
              <a:t>》《</a:t>
            </a:r>
            <a:r>
              <a:rPr lang="zh-CN" altLang="en-US" sz="2800" b="1">
                <a:solidFill>
                  <a:srgbClr val="0303FF"/>
                </a:solidFill>
                <a:latin typeface="黑体" panose="02010609060101010101" pitchFamily="49" charset="-122"/>
                <a:ea typeface="黑体" panose="02010609060101010101" pitchFamily="49" charset="-122"/>
              </a:rPr>
              <a:t>易</a:t>
            </a:r>
            <a:r>
              <a:rPr lang="en-US" altLang="zh-CN" sz="2800" b="1">
                <a:solidFill>
                  <a:srgbClr val="0303FF"/>
                </a:solidFill>
                <a:latin typeface="黑体" panose="02010609060101010101" pitchFamily="49" charset="-122"/>
                <a:ea typeface="黑体" panose="02010609060101010101" pitchFamily="49" charset="-122"/>
              </a:rPr>
              <a:t>》</a:t>
            </a:r>
            <a:r>
              <a:rPr lang="zh-CN" altLang="en-US" sz="2800" b="1">
                <a:solidFill>
                  <a:srgbClr val="0303FF"/>
                </a:solidFill>
                <a:latin typeface="黑体" panose="02010609060101010101" pitchFamily="49" charset="-122"/>
                <a:ea typeface="黑体" panose="02010609060101010101" pitchFamily="49" charset="-122"/>
              </a:rPr>
              <a:t>《乐》</a:t>
            </a:r>
            <a:r>
              <a:rPr lang="en-US" altLang="zh-CN" sz="2800" b="1">
                <a:solidFill>
                  <a:srgbClr val="0303FF"/>
                </a:solidFill>
                <a:latin typeface="黑体" panose="02010609060101010101" pitchFamily="49" charset="-122"/>
                <a:ea typeface="黑体" panose="02010609060101010101" pitchFamily="49" charset="-122"/>
              </a:rPr>
              <a:t>《</a:t>
            </a:r>
            <a:r>
              <a:rPr lang="zh-CN" altLang="en-US" sz="2800" b="1">
                <a:solidFill>
                  <a:srgbClr val="0303FF"/>
                </a:solidFill>
                <a:latin typeface="黑体" panose="02010609060101010101" pitchFamily="49" charset="-122"/>
                <a:ea typeface="黑体" panose="02010609060101010101" pitchFamily="49" charset="-122"/>
              </a:rPr>
              <a:t>春秋</a:t>
            </a:r>
            <a:r>
              <a:rPr lang="en-US" altLang="zh-CN" sz="2800" b="1">
                <a:solidFill>
                  <a:srgbClr val="0303FF"/>
                </a:solidFill>
                <a:latin typeface="黑体" panose="02010609060101010101" pitchFamily="49" charset="-122"/>
                <a:ea typeface="黑体" panose="02010609060101010101" pitchFamily="49" charset="-122"/>
              </a:rPr>
              <a:t>》   </a:t>
            </a:r>
            <a:r>
              <a:rPr lang="en-US" altLang="zh-CN" sz="2800" b="1">
                <a:solidFill>
                  <a:srgbClr val="0070C0"/>
                </a:solidFill>
                <a:latin typeface="黑体" panose="02010609060101010101" pitchFamily="49" charset="-122"/>
                <a:ea typeface="黑体" panose="02010609060101010101" pitchFamily="49" charset="-122"/>
              </a:rPr>
              <a:t>  </a:t>
            </a:r>
            <a:r>
              <a:rPr lang="en-US" altLang="zh-CN" sz="2800" b="1">
                <a:latin typeface="黑体" panose="02010609060101010101" pitchFamily="49" charset="-122"/>
                <a:ea typeface="黑体" panose="02010609060101010101" pitchFamily="49" charset="-122"/>
              </a:rPr>
              <a:t> </a:t>
            </a:r>
            <a:r>
              <a:rPr lang="zh-CN" altLang="en-US" sz="2800" b="1">
                <a:solidFill>
                  <a:srgbClr val="FF0000"/>
                </a:solidFill>
                <a:latin typeface="黑体" panose="02010609060101010101" pitchFamily="49" charset="-122"/>
                <a:ea typeface="黑体" panose="02010609060101010101" pitchFamily="49" charset="-122"/>
              </a:rPr>
              <a:t>《论语》</a:t>
            </a:r>
          </a:p>
        </p:txBody>
      </p:sp>
      <p:sp>
        <p:nvSpPr>
          <p:cNvPr id="73743" name="文本框 73742"/>
          <p:cNvSpPr txBox="1"/>
          <p:nvPr/>
        </p:nvSpPr>
        <p:spPr>
          <a:xfrm>
            <a:off x="635" y="3348038"/>
            <a:ext cx="682625" cy="953135"/>
          </a:xfrm>
          <a:prstGeom prst="rect">
            <a:avLst/>
          </a:prstGeom>
          <a:noFill/>
          <a:ln w="9525">
            <a:noFill/>
          </a:ln>
        </p:spPr>
        <p:txBody>
          <a:bodyPr>
            <a:spAutoFit/>
          </a:bodyPr>
          <a:lstStyle/>
          <a:p>
            <a:pPr eaLnBrk="1" hangingPunct="1">
              <a:spcBef>
                <a:spcPct val="50000"/>
              </a:spcBef>
              <a:buClr>
                <a:schemeClr val="bg1"/>
              </a:buClr>
            </a:pPr>
            <a:r>
              <a:rPr lang="zh-CN" altLang="en-US" sz="2800" b="1">
                <a:solidFill>
                  <a:schemeClr val="tx1"/>
                </a:solidFill>
                <a:latin typeface="黑体" panose="02010609060101010101" pitchFamily="49" charset="-122"/>
                <a:ea typeface="黑体" panose="02010609060101010101" pitchFamily="49" charset="-122"/>
              </a:rPr>
              <a:t>孔子</a:t>
            </a:r>
          </a:p>
        </p:txBody>
      </p:sp>
      <p:sp>
        <p:nvSpPr>
          <p:cNvPr id="2" name="文本框 1"/>
          <p:cNvSpPr txBox="1"/>
          <p:nvPr/>
        </p:nvSpPr>
        <p:spPr>
          <a:xfrm>
            <a:off x="2667000" y="2096135"/>
            <a:ext cx="1939925" cy="521970"/>
          </a:xfrm>
          <a:prstGeom prst="rect">
            <a:avLst/>
          </a:prstGeom>
          <a:noFill/>
        </p:spPr>
        <p:txBody>
          <a:bodyPr wrap="square" rtlCol="0">
            <a:spAutoFit/>
          </a:bodyPr>
          <a:lstStyle/>
          <a:p>
            <a:pPr algn="l">
              <a:spcBef>
                <a:spcPct val="50000"/>
              </a:spcBef>
            </a:pPr>
            <a:r>
              <a:rPr lang="zh-CN" altLang="en-US" sz="2800" b="1">
                <a:latin typeface="黑体" panose="02010609060101010101" pitchFamily="49" charset="-122"/>
                <a:ea typeface="黑体" panose="02010609060101010101" pitchFamily="49" charset="-122"/>
              </a:rPr>
              <a:t>怎么办？</a:t>
            </a:r>
          </a:p>
        </p:txBody>
      </p:sp>
      <p:sp>
        <p:nvSpPr>
          <p:cNvPr id="3" name="文本框 2"/>
          <p:cNvSpPr txBox="1"/>
          <p:nvPr/>
        </p:nvSpPr>
        <p:spPr>
          <a:xfrm>
            <a:off x="4989195" y="2034540"/>
            <a:ext cx="1920875" cy="583565"/>
          </a:xfrm>
          <a:prstGeom prst="rect">
            <a:avLst/>
          </a:prstGeom>
          <a:noFill/>
        </p:spPr>
        <p:txBody>
          <a:bodyPr wrap="square" rtlCol="0">
            <a:spAutoFit/>
          </a:bodyPr>
          <a:lstStyle/>
          <a:p>
            <a:pPr algn="l">
              <a:spcBef>
                <a:spcPct val="50000"/>
              </a:spcBef>
            </a:pPr>
            <a:r>
              <a:rPr lang="zh-CN" altLang="en-US" sz="3200" b="1">
                <a:solidFill>
                  <a:srgbClr val="0303FF"/>
                </a:solidFill>
                <a:latin typeface="黑体" panose="02010609060101010101" pitchFamily="49" charset="-122"/>
                <a:ea typeface="黑体" panose="02010609060101010101" pitchFamily="49" charset="-122"/>
              </a:rPr>
              <a:t>克己复礼</a:t>
            </a:r>
          </a:p>
        </p:txBody>
      </p:sp>
      <p:sp>
        <p:nvSpPr>
          <p:cNvPr id="4" name="文本框 3"/>
          <p:cNvSpPr txBox="1"/>
          <p:nvPr/>
        </p:nvSpPr>
        <p:spPr>
          <a:xfrm>
            <a:off x="2667000" y="3105785"/>
            <a:ext cx="2070735" cy="521970"/>
          </a:xfrm>
          <a:prstGeom prst="rect">
            <a:avLst/>
          </a:prstGeom>
          <a:noFill/>
        </p:spPr>
        <p:txBody>
          <a:bodyPr wrap="square" rtlCol="0">
            <a:spAutoFit/>
          </a:bodyPr>
          <a:lstStyle/>
          <a:p>
            <a:r>
              <a:rPr lang="zh-CN" altLang="en-US" sz="2800" b="1">
                <a:latin typeface="黑体" panose="02010609060101010101" pitchFamily="49" charset="-122"/>
                <a:ea typeface="黑体" panose="02010609060101010101" pitchFamily="49" charset="-122"/>
              </a:rPr>
              <a:t>标准是什么？</a:t>
            </a:r>
          </a:p>
        </p:txBody>
      </p:sp>
      <p:sp>
        <p:nvSpPr>
          <p:cNvPr id="5" name="文本框 4"/>
          <p:cNvSpPr txBox="1"/>
          <p:nvPr/>
        </p:nvSpPr>
        <p:spPr>
          <a:xfrm>
            <a:off x="4989195" y="2828290"/>
            <a:ext cx="3951605" cy="1076325"/>
          </a:xfrm>
          <a:prstGeom prst="rect">
            <a:avLst/>
          </a:prstGeom>
          <a:noFill/>
        </p:spPr>
        <p:txBody>
          <a:bodyPr wrap="square" rtlCol="0">
            <a:spAutoFit/>
          </a:bodyPr>
          <a:lstStyle/>
          <a:p>
            <a:r>
              <a:rPr lang="zh-CN" altLang="en-US" sz="3200" b="1">
                <a:solidFill>
                  <a:srgbClr val="0000FF"/>
                </a:solidFill>
                <a:latin typeface="黑体" panose="02010609060101010101" pitchFamily="49" charset="-122"/>
                <a:ea typeface="黑体" panose="02010609060101010101" pitchFamily="49" charset="-122"/>
              </a:rPr>
              <a:t>己所不欲，勿施于人</a:t>
            </a:r>
          </a:p>
          <a:p>
            <a:r>
              <a:rPr lang="zh-CN" altLang="en-US" sz="3200" b="1">
                <a:solidFill>
                  <a:srgbClr val="0000FF"/>
                </a:solidFill>
                <a:latin typeface="黑体" panose="02010609060101010101" pitchFamily="49" charset="-122"/>
                <a:ea typeface="黑体" panose="02010609060101010101" pitchFamily="49" charset="-122"/>
              </a:rPr>
              <a:t>以德治国</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373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1" presetClass="entr" presetSubtype="0" fill="hold" nodeType="clickEffect">
                                  <p:stCondLst>
                                    <p:cond delay="0"/>
                                  </p:stCondLst>
                                  <p:childTnLst>
                                    <p:set>
                                      <p:cBhvr>
                                        <p:cTn id="23" dur="1" fill="hold">
                                          <p:stCondLst>
                                            <p:cond delay="0"/>
                                          </p:stCondLst>
                                        </p:cTn>
                                        <p:tgtEl>
                                          <p:spTgt spid="73740">
                                            <p:txEl>
                                              <p:pRg st="0" end="0"/>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1" presetClass="entr" presetSubtype="0" fill="hold" nodeType="clickEffect">
                                  <p:stCondLst>
                                    <p:cond delay="0"/>
                                  </p:stCondLst>
                                  <p:childTnLst>
                                    <p:set>
                                      <p:cBhvr>
                                        <p:cTn id="28" dur="1" fill="hold">
                                          <p:stCondLst>
                                            <p:cond delay="0"/>
                                          </p:stCondLst>
                                        </p:cTn>
                                        <p:tgtEl>
                                          <p:spTgt spid="7374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4400"/>
              <a:t>泰山其颓乎？</a:t>
            </a:r>
          </a:p>
          <a:p>
            <a:r>
              <a:rPr lang="zh-CN" altLang="en-US" sz="4400"/>
              <a:t>梁木其坏乎？</a:t>
            </a:r>
          </a:p>
          <a:p>
            <a:r>
              <a:rPr lang="zh-CN" altLang="en-US" sz="4400"/>
              <a:t>哲人其颓乎？</a:t>
            </a:r>
          </a:p>
          <a:p>
            <a:pPr marL="0" indent="0">
              <a:buNone/>
            </a:pPr>
            <a:r>
              <a:rPr lang="zh-CN" altLang="en-US" sz="4400"/>
              <a:t>    </a:t>
            </a:r>
          </a:p>
          <a:p>
            <a:pPr marL="0" indent="0">
              <a:buNone/>
            </a:pPr>
            <a:r>
              <a:rPr lang="zh-CN" altLang="en-US" sz="4400"/>
              <a:t>      </a:t>
            </a:r>
            <a:r>
              <a:rPr lang="zh-CN" altLang="en-US" sz="3600">
                <a:solidFill>
                  <a:schemeClr val="tx1"/>
                </a:solidFill>
              </a:rPr>
              <a:t>战国时期，出现了一批走在路上的继承者。</a:t>
            </a:r>
          </a:p>
        </p:txBody>
      </p:sp>
    </p:spTree>
  </p:cSld>
  <p:clrMapOvr>
    <a:masterClrMapping/>
  </p:clrMapOvr>
  <p:transition spd="slow"/>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228600" y="540385"/>
            <a:ext cx="8447405" cy="885190"/>
          </a:xfrm>
        </p:spPr>
        <p:txBody>
          <a:bodyPr/>
          <a:lstStyle/>
          <a:p>
            <a:r>
              <a:rPr lang="en-US" altLang="zh-CN"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2.</a:t>
            </a:r>
            <a:r>
              <a:rPr lang="zh-CN" altLang="en-US"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阳春白雪</a:t>
            </a:r>
            <a:r>
              <a:rPr lang="en-US" altLang="zh-CN"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a:t>
            </a:r>
            <a:r>
              <a:rPr lang="zh-CN" altLang="en-US" b="1">
                <a:solidFill>
                  <a:schemeClr val="tx1"/>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济世安国之策</a:t>
            </a:r>
            <a:br>
              <a:rPr lang="zh-CN" altLang="en-US"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br>
            <a:endParaRPr lang="zh-CN" altLang="en-US"/>
          </a:p>
        </p:txBody>
      </p:sp>
      <p:sp>
        <p:nvSpPr>
          <p:cNvPr id="3" name="内容占位符 2"/>
          <p:cNvSpPr>
            <a:spLocks noGrp="1"/>
          </p:cNvSpPr>
          <p:nvPr>
            <p:ph idx="1"/>
          </p:nvPr>
        </p:nvSpPr>
        <p:spPr>
          <a:xfrm>
            <a:off x="-21590" y="1125855"/>
            <a:ext cx="9058275" cy="5182870"/>
          </a:xfrm>
        </p:spPr>
        <p:txBody>
          <a:bodyPr/>
          <a:lstStyle/>
          <a:p>
            <a:r>
              <a:rPr lang="zh-CN" altLang="en-US" b="1">
                <a:solidFill>
                  <a:srgbClr val="0070C0"/>
                </a:solidFill>
                <a:sym typeface="+mn-ea"/>
              </a:rPr>
              <a:t>课堂合作探究二：</a:t>
            </a:r>
            <a:endParaRPr lang="zh-CN" altLang="en-US" b="1">
              <a:solidFill>
                <a:srgbClr val="0070C0"/>
              </a:solidFill>
            </a:endParaRPr>
          </a:p>
          <a:p>
            <a:r>
              <a:rPr lang="zh-CN" altLang="en-US">
                <a:sym typeface="+mn-ea"/>
              </a:rPr>
              <a:t>      </a:t>
            </a:r>
            <a:endParaRPr lang="zh-CN" altLang="en-US"/>
          </a:p>
          <a:p>
            <a:pPr marL="0" indent="0">
              <a:buNone/>
            </a:pP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1</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）结合书本</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40,41</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页，完成下图，预习检测表格。（时间</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分钟）</a:t>
            </a:r>
          </a:p>
          <a:p>
            <a:pPr marL="0" indent="0">
              <a:buNone/>
            </a:pP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）小组内讨论，回答以下问题。（时间</a:t>
            </a:r>
            <a:r>
              <a:rPr lang="en-US" altLang="zh-CN" sz="3200">
                <a:latin typeface="微软雅黑" panose="020b0503020204020204" pitchFamily="34" charset="-122"/>
                <a:ea typeface="微软雅黑" panose="020b0503020204020204" pitchFamily="34" charset="-122"/>
                <a:cs typeface="微软雅黑" panose="020b0503020204020204" pitchFamily="34" charset="-122"/>
                <a:sym typeface="+mn-ea"/>
              </a:rPr>
              <a:t>3</a:t>
            </a:r>
            <a:r>
              <a:rPr lang="zh-CN" altLang="en-US" sz="3200">
                <a:latin typeface="微软雅黑" panose="020b0503020204020204" pitchFamily="34" charset="-122"/>
                <a:ea typeface="微软雅黑" panose="020b0503020204020204" pitchFamily="34" charset="-122"/>
                <a:cs typeface="微软雅黑" panose="020b0503020204020204" pitchFamily="34" charset="-122"/>
                <a:sym typeface="+mn-ea"/>
              </a:rPr>
              <a:t>分钟）</a:t>
            </a:r>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32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4" name="表格 3"/>
          <p:cNvGraphicFramePr>
            <a:graphicFrameLocks noGrp="1"/>
          </p:cNvGraphicFramePr>
          <p:nvPr/>
        </p:nvGraphicFramePr>
        <p:xfrm>
          <a:off x="405130" y="1167765"/>
          <a:ext cx="8496300" cy="5198745"/>
        </p:xfrm>
        <a:graphic>
          <a:graphicData uri="http://schemas.openxmlformats.org/drawingml/2006/table">
            <a:tbl>
              <a:tblPr firstRow="1" bandRow="1">
                <a:tableStyleId>{5C22544A-7EE6-4342-B048-85BDC9FD1C3A}</a:tableStyleId>
              </a:tblPr>
              <a:tblGrid>
                <a:gridCol w="1734185"/>
                <a:gridCol w="1359535"/>
                <a:gridCol w="1284605"/>
                <a:gridCol w="4117975"/>
              </a:tblGrid>
              <a:tr h="595630">
                <a:tc>
                  <a:txBody>
                    <a:bodyPr vert="horz" wrap="square"/>
                    <a:lstStyle/>
                    <a:p>
                      <a:pPr algn="ctr">
                        <a:buNone/>
                      </a:pPr>
                      <a:r>
                        <a:rPr lang="zh-CN" altLang="en-US" sz="2800"/>
                        <a:t>学派</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c>
                  <a:txBody>
                    <a:bodyPr vert="horz" wrap="square"/>
                    <a:lstStyle/>
                    <a:p>
                      <a:pPr algn="ctr">
                        <a:buNone/>
                      </a:pPr>
                      <a:r>
                        <a:rPr lang="zh-CN" altLang="en-US" sz="2800"/>
                        <a:t>人物</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c>
                  <a:txBody>
                    <a:bodyPr vert="horz" wrap="square"/>
                    <a:lstStyle/>
                    <a:p>
                      <a:pPr algn="ctr">
                        <a:buNone/>
                      </a:pPr>
                      <a:r>
                        <a:rPr lang="zh-CN" altLang="en-US" sz="2800"/>
                        <a:t>时代</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c>
                  <a:txBody>
                    <a:bodyPr vert="horz" wrap="square"/>
                    <a:lstStyle/>
                    <a:p>
                      <a:pPr algn="ctr">
                        <a:buNone/>
                      </a:pPr>
                      <a:r>
                        <a:rPr lang="zh-CN" altLang="en-US" sz="2800"/>
                        <a:t>主要思想</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r>
              <a:tr h="554990">
                <a:tc>
                  <a:txBody>
                    <a:bodyPr vert="horz" wrap="square"/>
                    <a:lstStyle/>
                    <a:p>
                      <a:pPr algn="ctr">
                        <a:buNone/>
                      </a:pPr>
                      <a:r>
                        <a:rPr lang="zh-CN" altLang="en-US" sz="2800"/>
                        <a:t>墨家</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just">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1012190">
                <a:tc rowSpan="2">
                  <a:txBody>
                    <a:bodyPr vert="horz" wrap="square"/>
                    <a:lstStyle/>
                    <a:p>
                      <a:pPr algn="ctr">
                        <a:buNone/>
                      </a:pPr>
                      <a:endParaRPr lang="zh-CN" altLang="en-US" sz="2800"/>
                    </a:p>
                    <a:p>
                      <a:pPr algn="ctr">
                        <a:buNone/>
                      </a:pPr>
                      <a:r>
                        <a:rPr lang="zh-CN" altLang="en-US" sz="2800"/>
                        <a:t>儒家</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just">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554990">
                <a:tc vMerge="1">
                  <a:txBody>
                    <a:bodyPr vert="horz" wrap="square"/>
                    <a:lstStyle/>
                    <a:p/>
                  </a:txBody>
                  <a:tcPr>
                    <a:lnL w="12700">
                      <a:solidFill>
                        <a:schemeClr val="tx1"/>
                      </a:solidFill>
                      <a:prstDash val="solid"/>
                    </a:lnL>
                    <a:lnR w="12700">
                      <a:solidFill>
                        <a:schemeClr val="tx1"/>
                      </a:solidFill>
                      <a:prstDash val="solid"/>
                    </a:lnR>
                    <a:lnB w="12700">
                      <a:solidFill>
                        <a:schemeClr val="tx1"/>
                      </a:solidFill>
                      <a:prstDash val="solid"/>
                    </a:lnB>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just">
                        <a:buNone/>
                      </a:pPr>
                      <a:endParaRPr lang="en-US" altLang="zh-CN"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1012190">
                <a:tc>
                  <a:txBody>
                    <a:bodyPr vert="horz" wrap="square"/>
                    <a:lstStyle/>
                    <a:p>
                      <a:pPr algn="ctr">
                        <a:buNone/>
                      </a:pPr>
                      <a:r>
                        <a:rPr lang="zh-CN" altLang="en-US" sz="2800"/>
                        <a:t>道家</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just">
                        <a:buNone/>
                      </a:pPr>
                      <a:endParaRPr lang="en-US" altLang="zh-CN"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r h="1468755">
                <a:tc>
                  <a:txBody>
                    <a:bodyPr vert="horz" wrap="square"/>
                    <a:lstStyle/>
                    <a:p>
                      <a:pPr algn="ctr">
                        <a:buNone/>
                      </a:pPr>
                      <a:endParaRPr lang="zh-CN" altLang="en-US" sz="2800"/>
                    </a:p>
                    <a:p>
                      <a:pPr algn="ctr">
                        <a:buNone/>
                      </a:pPr>
                      <a:r>
                        <a:rPr lang="zh-CN" altLang="en-US" sz="2800"/>
                        <a:t>法家</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solidFill>
                      <a:schemeClr val="bg2">
                        <a:lumMod val="75000"/>
                      </a:schemeClr>
                    </a:solidFill>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ctr">
                        <a:buNone/>
                      </a:pPr>
                      <a:endParaRPr lang="zh-CN" altLang="en-US" sz="2800"/>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c>
                  <a:txBody>
                    <a:bodyPr vert="horz" wrap="square"/>
                    <a:lstStyle/>
                    <a:p>
                      <a:pPr algn="just">
                        <a:buNone/>
                      </a:pPr>
                      <a:endParaRPr lang="zh-CN" altLang="en-US" sz="800">
                        <a:sym typeface="+mn-ea"/>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tcPr>
                </a:tc>
              </a:tr>
            </a:tbl>
          </a:graphicData>
        </a:graphic>
      </p:graphicFrame>
      <p:sp>
        <p:nvSpPr>
          <p:cNvPr id="5" name="文本框 4"/>
          <p:cNvSpPr txBox="1"/>
          <p:nvPr/>
        </p:nvSpPr>
        <p:spPr>
          <a:xfrm>
            <a:off x="219075" y="83820"/>
            <a:ext cx="8706485" cy="1076325"/>
          </a:xfrm>
          <a:prstGeom prst="rect">
            <a:avLst/>
          </a:prstGeom>
          <a:noFill/>
        </p:spPr>
        <p:txBody>
          <a:bodyPr wrap="square" rtlCol="0" anchor="t">
            <a:spAutoFit/>
          </a:bodyPr>
          <a:lstStyle/>
          <a:p>
            <a:pPr fontAlgn="base"/>
            <a:r>
              <a:rPr lang="en-US" altLang="zh-CN" sz="32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2.</a:t>
            </a:r>
            <a:r>
              <a:rPr lang="zh-CN" altLang="en-US" sz="32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阳春白雪</a:t>
            </a:r>
            <a:r>
              <a:rPr lang="en-US" altLang="zh-CN" sz="32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a:t>
            </a:r>
            <a:r>
              <a:rPr lang="zh-CN" altLang="en-US" sz="32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济世安国之策</a:t>
            </a:r>
          </a:p>
          <a:p>
            <a:pPr fontAlgn="base"/>
            <a:r>
              <a:rPr lang="zh-CN" altLang="zh-CN" sz="32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填一填   其他代表人物及主张（预习检测）</a:t>
            </a:r>
            <a:endParaRPr lang="en-US" altLang="zh-CN" sz="32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endParaRPr>
          </a:p>
        </p:txBody>
      </p:sp>
      <p:pic>
        <p:nvPicPr>
          <p:cNvPr id="21532" name="图片 51" descr="t012b2ff820f8eada25.jpg"/>
          <p:cNvPicPr>
            <a:picLocks noChangeAspect="1"/>
          </p:cNvPicPr>
          <p:nvPr/>
        </p:nvPicPr>
        <p:blipFill>
          <a:blip r:embed="rId2">
            <a:clrChange>
              <a:clrFrom>
                <a:srgbClr val="E4C08C"/>
              </a:clrFrom>
              <a:clrTo>
                <a:srgbClr val="E4C08C">
                  <a:alpha val="0"/>
                </a:srgbClr>
              </a:clrTo>
            </a:clrChange>
          </a:blip>
          <a:srcRect t="87344" b="5624"/>
          <a:stretch>
            <a:fillRect/>
          </a:stretch>
        </p:blipFill>
        <p:spPr>
          <a:xfrm>
            <a:off x="0" y="6725285"/>
            <a:ext cx="9144000" cy="169863"/>
          </a:xfrm>
          <a:prstGeom prst="rect">
            <a:avLst/>
          </a:prstGeom>
          <a:noFill/>
          <a:ln w="9525">
            <a:noFill/>
          </a:ln>
        </p:spPr>
      </p:pic>
      <p:sp>
        <p:nvSpPr>
          <p:cNvPr id="2" name="文本框 1"/>
          <p:cNvSpPr txBox="1"/>
          <p:nvPr/>
        </p:nvSpPr>
        <p:spPr>
          <a:xfrm>
            <a:off x="2479675" y="1835785"/>
            <a:ext cx="894080" cy="521970"/>
          </a:xfrm>
          <a:prstGeom prst="rect">
            <a:avLst/>
          </a:prstGeom>
          <a:noFill/>
        </p:spPr>
        <p:txBody>
          <a:bodyPr wrap="square" rtlCol="0" anchor="t">
            <a:spAutoFit/>
          </a:bodyPr>
          <a:lstStyle/>
          <a:p>
            <a:pPr algn="ctr"/>
            <a:r>
              <a:rPr lang="zh-CN" altLang="en-US" sz="2800">
                <a:solidFill>
                  <a:schemeClr val="dk1"/>
                </a:solidFill>
                <a:latin typeface="+mn-lt"/>
                <a:ea typeface="+mn-ea"/>
                <a:sym typeface="+mn-ea"/>
              </a:rPr>
              <a:t>墨子</a:t>
            </a:r>
            <a:endParaRPr lang="zh-CN" altLang="en-US"/>
          </a:p>
        </p:txBody>
      </p:sp>
      <p:sp>
        <p:nvSpPr>
          <p:cNvPr id="7" name="文本框 6"/>
          <p:cNvSpPr txBox="1"/>
          <p:nvPr/>
        </p:nvSpPr>
        <p:spPr>
          <a:xfrm>
            <a:off x="2479675" y="2632075"/>
            <a:ext cx="894080" cy="521970"/>
          </a:xfrm>
          <a:prstGeom prst="rect">
            <a:avLst/>
          </a:prstGeom>
          <a:noFill/>
        </p:spPr>
        <p:txBody>
          <a:bodyPr wrap="square" rtlCol="0" anchor="t">
            <a:spAutoFit/>
          </a:bodyPr>
          <a:lstStyle/>
          <a:p>
            <a:r>
              <a:rPr lang="zh-CN" altLang="en-US" sz="2800">
                <a:solidFill>
                  <a:schemeClr val="dk1"/>
                </a:solidFill>
                <a:latin typeface="+mn-lt"/>
                <a:ea typeface="+mn-ea"/>
                <a:sym typeface="+mn-ea"/>
              </a:rPr>
              <a:t>孟子</a:t>
            </a:r>
            <a:endParaRPr lang="zh-CN" altLang="en-US"/>
          </a:p>
        </p:txBody>
      </p:sp>
      <p:sp>
        <p:nvSpPr>
          <p:cNvPr id="9" name="文本框 8"/>
          <p:cNvSpPr txBox="1"/>
          <p:nvPr/>
        </p:nvSpPr>
        <p:spPr>
          <a:xfrm>
            <a:off x="2386965" y="3369945"/>
            <a:ext cx="894080" cy="521970"/>
          </a:xfrm>
          <a:prstGeom prst="rect">
            <a:avLst/>
          </a:prstGeom>
          <a:noFill/>
        </p:spPr>
        <p:txBody>
          <a:bodyPr wrap="none" rtlCol="0" anchor="t">
            <a:spAutoFit/>
          </a:bodyPr>
          <a:lstStyle/>
          <a:p>
            <a:pPr algn="ctr"/>
            <a:r>
              <a:rPr lang="zh-CN" altLang="en-US" sz="2800">
                <a:solidFill>
                  <a:schemeClr val="dk1"/>
                </a:solidFill>
                <a:latin typeface="+mn-lt"/>
                <a:ea typeface="+mn-ea"/>
                <a:sym typeface="+mn-ea"/>
              </a:rPr>
              <a:t>荀子</a:t>
            </a:r>
            <a:endParaRPr lang="zh-CN" altLang="en-US"/>
          </a:p>
        </p:txBody>
      </p:sp>
      <p:sp>
        <p:nvSpPr>
          <p:cNvPr id="10" name="文本框 9"/>
          <p:cNvSpPr txBox="1"/>
          <p:nvPr/>
        </p:nvSpPr>
        <p:spPr>
          <a:xfrm>
            <a:off x="2386965" y="4208145"/>
            <a:ext cx="894080" cy="521970"/>
          </a:xfrm>
          <a:prstGeom prst="rect">
            <a:avLst/>
          </a:prstGeom>
          <a:noFill/>
        </p:spPr>
        <p:txBody>
          <a:bodyPr wrap="none" rtlCol="0" anchor="t">
            <a:spAutoFit/>
          </a:bodyPr>
          <a:lstStyle/>
          <a:p>
            <a:r>
              <a:rPr lang="zh-CN" altLang="en-US" sz="2800">
                <a:solidFill>
                  <a:schemeClr val="dk1"/>
                </a:solidFill>
                <a:latin typeface="+mn-lt"/>
                <a:ea typeface="+mn-ea"/>
                <a:sym typeface="+mn-ea"/>
              </a:rPr>
              <a:t>庄子</a:t>
            </a:r>
            <a:endParaRPr lang="zh-CN" altLang="en-US"/>
          </a:p>
        </p:txBody>
      </p:sp>
      <p:sp>
        <p:nvSpPr>
          <p:cNvPr id="11" name="文本框 10"/>
          <p:cNvSpPr txBox="1"/>
          <p:nvPr/>
        </p:nvSpPr>
        <p:spPr>
          <a:xfrm>
            <a:off x="2209165" y="5259070"/>
            <a:ext cx="1249680" cy="521970"/>
          </a:xfrm>
          <a:prstGeom prst="rect">
            <a:avLst/>
          </a:prstGeom>
          <a:noFill/>
        </p:spPr>
        <p:txBody>
          <a:bodyPr wrap="none" rtlCol="0" anchor="t">
            <a:spAutoFit/>
          </a:bodyPr>
          <a:lstStyle/>
          <a:p>
            <a:r>
              <a:rPr lang="zh-CN" altLang="en-US" sz="2800">
                <a:solidFill>
                  <a:schemeClr val="dk1"/>
                </a:solidFill>
                <a:latin typeface="+mn-lt"/>
                <a:ea typeface="+mn-ea"/>
                <a:sym typeface="+mn-ea"/>
              </a:rPr>
              <a:t>韩非子</a:t>
            </a:r>
            <a:endParaRPr lang="zh-CN" altLang="en-US"/>
          </a:p>
        </p:txBody>
      </p:sp>
      <p:sp>
        <p:nvSpPr>
          <p:cNvPr id="12" name="文本框 11"/>
          <p:cNvSpPr txBox="1"/>
          <p:nvPr/>
        </p:nvSpPr>
        <p:spPr>
          <a:xfrm>
            <a:off x="3822700" y="1835785"/>
            <a:ext cx="894080" cy="521970"/>
          </a:xfrm>
          <a:prstGeom prst="rect">
            <a:avLst/>
          </a:prstGeom>
          <a:noFill/>
        </p:spPr>
        <p:txBody>
          <a:bodyPr wrap="none" rtlCol="0" anchor="t">
            <a:spAutoFit/>
          </a:bodyPr>
          <a:lstStyle/>
          <a:p>
            <a:pPr algn="ctr"/>
            <a:r>
              <a:rPr lang="zh-CN" altLang="en-US" sz="2800">
                <a:solidFill>
                  <a:schemeClr val="dk1"/>
                </a:solidFill>
                <a:latin typeface="+mn-lt"/>
                <a:ea typeface="+mn-ea"/>
                <a:sym typeface="+mn-ea"/>
              </a:rPr>
              <a:t>战国</a:t>
            </a:r>
            <a:endParaRPr lang="zh-CN" altLang="en-US"/>
          </a:p>
        </p:txBody>
      </p:sp>
      <p:sp>
        <p:nvSpPr>
          <p:cNvPr id="14" name="文本框 13"/>
          <p:cNvSpPr txBox="1"/>
          <p:nvPr/>
        </p:nvSpPr>
        <p:spPr>
          <a:xfrm>
            <a:off x="3822700" y="2632075"/>
            <a:ext cx="894080" cy="521970"/>
          </a:xfrm>
          <a:prstGeom prst="rect">
            <a:avLst/>
          </a:prstGeom>
          <a:noFill/>
        </p:spPr>
        <p:txBody>
          <a:bodyPr wrap="none" rtlCol="0" anchor="t">
            <a:spAutoFit/>
          </a:bodyPr>
          <a:lstStyle/>
          <a:p>
            <a:pPr algn="ctr"/>
            <a:r>
              <a:rPr lang="zh-CN" altLang="en-US" sz="2800">
                <a:solidFill>
                  <a:schemeClr val="dk1"/>
                </a:solidFill>
                <a:latin typeface="+mn-lt"/>
                <a:ea typeface="+mn-ea"/>
                <a:sym typeface="+mn-ea"/>
              </a:rPr>
              <a:t>战国</a:t>
            </a:r>
            <a:endParaRPr lang="zh-CN" altLang="en-US"/>
          </a:p>
        </p:txBody>
      </p:sp>
      <p:sp>
        <p:nvSpPr>
          <p:cNvPr id="15" name="文本框 14"/>
          <p:cNvSpPr txBox="1"/>
          <p:nvPr/>
        </p:nvSpPr>
        <p:spPr>
          <a:xfrm>
            <a:off x="3756660" y="3369945"/>
            <a:ext cx="894080" cy="521970"/>
          </a:xfrm>
          <a:prstGeom prst="rect">
            <a:avLst/>
          </a:prstGeom>
          <a:noFill/>
        </p:spPr>
        <p:txBody>
          <a:bodyPr wrap="square" rtlCol="0" anchor="t">
            <a:spAutoFit/>
          </a:bodyPr>
          <a:lstStyle/>
          <a:p>
            <a:pPr algn="ctr"/>
            <a:r>
              <a:rPr lang="zh-CN" altLang="en-US" sz="2800">
                <a:solidFill>
                  <a:schemeClr val="dk1"/>
                </a:solidFill>
                <a:latin typeface="+mn-lt"/>
                <a:ea typeface="+mn-ea"/>
                <a:sym typeface="+mn-ea"/>
              </a:rPr>
              <a:t>战国</a:t>
            </a:r>
            <a:endParaRPr lang="zh-CN" altLang="en-US"/>
          </a:p>
        </p:txBody>
      </p:sp>
      <p:sp>
        <p:nvSpPr>
          <p:cNvPr id="16" name="文本框 15"/>
          <p:cNvSpPr txBox="1"/>
          <p:nvPr/>
        </p:nvSpPr>
        <p:spPr>
          <a:xfrm>
            <a:off x="3756660" y="4208145"/>
            <a:ext cx="894080" cy="521970"/>
          </a:xfrm>
          <a:prstGeom prst="rect">
            <a:avLst/>
          </a:prstGeom>
          <a:noFill/>
        </p:spPr>
        <p:txBody>
          <a:bodyPr wrap="none" rtlCol="0" anchor="t">
            <a:spAutoFit/>
          </a:bodyPr>
          <a:lstStyle/>
          <a:p>
            <a:pPr algn="ctr"/>
            <a:r>
              <a:rPr lang="zh-CN" altLang="en-US" sz="2800">
                <a:solidFill>
                  <a:schemeClr val="dk1"/>
                </a:solidFill>
                <a:latin typeface="+mn-lt"/>
                <a:ea typeface="+mn-ea"/>
                <a:sym typeface="+mn-ea"/>
              </a:rPr>
              <a:t>战国</a:t>
            </a:r>
            <a:endParaRPr lang="zh-CN" altLang="en-US"/>
          </a:p>
        </p:txBody>
      </p:sp>
      <p:sp>
        <p:nvSpPr>
          <p:cNvPr id="17" name="文本框 16"/>
          <p:cNvSpPr txBox="1"/>
          <p:nvPr/>
        </p:nvSpPr>
        <p:spPr>
          <a:xfrm>
            <a:off x="3756660" y="5259070"/>
            <a:ext cx="894080" cy="521970"/>
          </a:xfrm>
          <a:prstGeom prst="rect">
            <a:avLst/>
          </a:prstGeom>
          <a:noFill/>
        </p:spPr>
        <p:txBody>
          <a:bodyPr wrap="none" rtlCol="0" anchor="t">
            <a:spAutoFit/>
          </a:bodyPr>
          <a:lstStyle/>
          <a:p>
            <a:pPr algn="ctr"/>
            <a:r>
              <a:rPr lang="zh-CN" altLang="en-US" sz="2800">
                <a:solidFill>
                  <a:schemeClr val="dk1"/>
                </a:solidFill>
                <a:latin typeface="+mn-lt"/>
                <a:ea typeface="+mn-ea"/>
                <a:sym typeface="+mn-ea"/>
              </a:rPr>
              <a:t>战国</a:t>
            </a:r>
            <a:endParaRPr lang="zh-CN" altLang="en-US"/>
          </a:p>
        </p:txBody>
      </p:sp>
      <p:sp>
        <p:nvSpPr>
          <p:cNvPr id="18" name="文本框 17"/>
          <p:cNvSpPr txBox="1"/>
          <p:nvPr/>
        </p:nvSpPr>
        <p:spPr>
          <a:xfrm>
            <a:off x="5156200" y="1835785"/>
            <a:ext cx="3126740" cy="521970"/>
          </a:xfrm>
          <a:prstGeom prst="rect">
            <a:avLst/>
          </a:prstGeom>
          <a:noFill/>
        </p:spPr>
        <p:txBody>
          <a:bodyPr wrap="none" rtlCol="0" anchor="t">
            <a:spAutoFit/>
          </a:bodyPr>
          <a:lstStyle/>
          <a:p>
            <a:pPr algn="just"/>
            <a:r>
              <a:rPr lang="zh-CN" altLang="en-US" sz="2800">
                <a:solidFill>
                  <a:schemeClr val="dk1"/>
                </a:solidFill>
                <a:latin typeface="+mn-lt"/>
                <a:ea typeface="+mn-ea"/>
                <a:sym typeface="+mn-ea"/>
              </a:rPr>
              <a:t>兼爱 、非攻、尚贤</a:t>
            </a:r>
            <a:endParaRPr lang="zh-CN" altLang="en-US"/>
          </a:p>
        </p:txBody>
      </p:sp>
      <p:sp>
        <p:nvSpPr>
          <p:cNvPr id="19" name="文本框 18"/>
          <p:cNvSpPr txBox="1"/>
          <p:nvPr/>
        </p:nvSpPr>
        <p:spPr>
          <a:xfrm>
            <a:off x="5156200" y="2416810"/>
            <a:ext cx="3566160" cy="953135"/>
          </a:xfrm>
          <a:prstGeom prst="rect">
            <a:avLst/>
          </a:prstGeom>
          <a:noFill/>
        </p:spPr>
        <p:txBody>
          <a:bodyPr wrap="square" rtlCol="0" anchor="t">
            <a:spAutoFit/>
          </a:bodyPr>
          <a:lstStyle/>
          <a:p>
            <a:pPr algn="just"/>
            <a:r>
              <a:rPr lang="en-US" altLang="zh-CN" sz="2800">
                <a:solidFill>
                  <a:schemeClr val="dk1"/>
                </a:solidFill>
                <a:latin typeface="+mn-lt"/>
                <a:ea typeface="+mn-ea"/>
                <a:sym typeface="+mn-ea"/>
              </a:rPr>
              <a:t>“</a:t>
            </a:r>
            <a:r>
              <a:rPr lang="zh-CN" altLang="en-US" sz="2800">
                <a:solidFill>
                  <a:schemeClr val="dk1"/>
                </a:solidFill>
                <a:latin typeface="+mn-lt"/>
                <a:ea typeface="+mn-ea"/>
                <a:sym typeface="+mn-ea"/>
              </a:rPr>
              <a:t>仁政</a:t>
            </a:r>
            <a:r>
              <a:rPr lang="en-US" altLang="zh-CN" sz="2800">
                <a:solidFill>
                  <a:schemeClr val="dk1"/>
                </a:solidFill>
                <a:latin typeface="+mn-lt"/>
                <a:ea typeface="+mn-ea"/>
                <a:sym typeface="+mn-ea"/>
              </a:rPr>
              <a:t>”</a:t>
            </a:r>
            <a:r>
              <a:rPr lang="zh-CN" altLang="en-US" sz="2800">
                <a:solidFill>
                  <a:schemeClr val="dk1"/>
                </a:solidFill>
                <a:latin typeface="+mn-lt"/>
                <a:ea typeface="+mn-ea"/>
                <a:sym typeface="+mn-ea"/>
              </a:rPr>
              <a:t>、</a:t>
            </a:r>
            <a:r>
              <a:rPr lang="en-US" altLang="zh-CN" sz="2800">
                <a:solidFill>
                  <a:schemeClr val="dk1"/>
                </a:solidFill>
                <a:latin typeface="+mn-lt"/>
                <a:ea typeface="+mn-ea"/>
                <a:sym typeface="+mn-ea"/>
              </a:rPr>
              <a:t>“</a:t>
            </a:r>
            <a:r>
              <a:rPr lang="zh-CN" altLang="en-US" sz="2800">
                <a:solidFill>
                  <a:schemeClr val="dk1"/>
                </a:solidFill>
                <a:latin typeface="+mn-lt"/>
                <a:ea typeface="+mn-ea"/>
                <a:sym typeface="+mn-ea"/>
              </a:rPr>
              <a:t>民贵君轻</a:t>
            </a:r>
            <a:r>
              <a:rPr lang="en-US" altLang="zh-CN" sz="2800">
                <a:solidFill>
                  <a:schemeClr val="dk1"/>
                </a:solidFill>
                <a:latin typeface="+mn-lt"/>
                <a:ea typeface="+mn-ea"/>
                <a:sym typeface="+mn-ea"/>
              </a:rPr>
              <a:t>”</a:t>
            </a:r>
            <a:endParaRPr lang="en-US" altLang="zh-CN" sz="2800"/>
          </a:p>
          <a:p>
            <a:pPr algn="just"/>
            <a:r>
              <a:rPr lang="zh-CN" altLang="en-US" sz="2800">
                <a:solidFill>
                  <a:schemeClr val="dk1"/>
                </a:solidFill>
                <a:latin typeface="+mn-lt"/>
                <a:ea typeface="+mn-ea"/>
                <a:sym typeface="+mn-ea"/>
              </a:rPr>
              <a:t>反对不义战争</a:t>
            </a:r>
            <a:endParaRPr lang="zh-CN" altLang="en-US"/>
          </a:p>
        </p:txBody>
      </p:sp>
      <p:sp>
        <p:nvSpPr>
          <p:cNvPr id="20" name="文本框 19"/>
          <p:cNvSpPr txBox="1"/>
          <p:nvPr/>
        </p:nvSpPr>
        <p:spPr>
          <a:xfrm>
            <a:off x="5017770" y="3369945"/>
            <a:ext cx="3619500" cy="521970"/>
          </a:xfrm>
          <a:prstGeom prst="rect">
            <a:avLst/>
          </a:prstGeom>
          <a:noFill/>
        </p:spPr>
        <p:txBody>
          <a:bodyPr wrap="none" rtlCol="0" anchor="t">
            <a:spAutoFit/>
          </a:bodyPr>
          <a:lstStyle/>
          <a:p>
            <a:pPr algn="just"/>
            <a:r>
              <a:rPr lang="en-US" altLang="zh-CN" sz="2800">
                <a:solidFill>
                  <a:schemeClr val="dk1"/>
                </a:solidFill>
                <a:latin typeface="+mn-lt"/>
                <a:ea typeface="+mn-ea"/>
                <a:sym typeface="+mn-ea"/>
              </a:rPr>
              <a:t>“</a:t>
            </a:r>
            <a:r>
              <a:rPr lang="zh-CN" altLang="en-US" sz="2800">
                <a:solidFill>
                  <a:schemeClr val="dk1"/>
                </a:solidFill>
                <a:latin typeface="+mn-lt"/>
                <a:ea typeface="+mn-ea"/>
                <a:sym typeface="+mn-ea"/>
              </a:rPr>
              <a:t>礼治</a:t>
            </a:r>
            <a:r>
              <a:rPr lang="en-US" altLang="zh-CN" sz="2800">
                <a:solidFill>
                  <a:schemeClr val="dk1"/>
                </a:solidFill>
                <a:latin typeface="+mn-lt"/>
                <a:ea typeface="+mn-ea"/>
                <a:sym typeface="+mn-ea"/>
              </a:rPr>
              <a:t>”</a:t>
            </a:r>
            <a:r>
              <a:rPr lang="zh-CN" altLang="en-US" sz="2800">
                <a:solidFill>
                  <a:schemeClr val="dk1"/>
                </a:solidFill>
                <a:latin typeface="+mn-lt"/>
                <a:ea typeface="+mn-ea"/>
                <a:sym typeface="+mn-ea"/>
              </a:rPr>
              <a:t>，明确尊卑等级</a:t>
            </a:r>
            <a:endParaRPr lang="zh-CN" altLang="en-US"/>
          </a:p>
        </p:txBody>
      </p:sp>
      <p:sp>
        <p:nvSpPr>
          <p:cNvPr id="21" name="文本框 20"/>
          <p:cNvSpPr txBox="1"/>
          <p:nvPr/>
        </p:nvSpPr>
        <p:spPr>
          <a:xfrm>
            <a:off x="4998085" y="3992245"/>
            <a:ext cx="3883025" cy="953135"/>
          </a:xfrm>
          <a:prstGeom prst="rect">
            <a:avLst/>
          </a:prstGeom>
          <a:noFill/>
        </p:spPr>
        <p:txBody>
          <a:bodyPr wrap="square" rtlCol="0" anchor="t">
            <a:spAutoFit/>
          </a:bodyPr>
          <a:lstStyle/>
          <a:p>
            <a:pPr algn="just"/>
            <a:r>
              <a:rPr lang="zh-CN" altLang="en-US" sz="2800">
                <a:solidFill>
                  <a:schemeClr val="dk1"/>
                </a:solidFill>
                <a:latin typeface="+mn-lt"/>
                <a:ea typeface="+mn-ea"/>
                <a:sym typeface="+mn-ea"/>
              </a:rPr>
              <a:t>顺应自然和民心，</a:t>
            </a:r>
            <a:r>
              <a:rPr lang="en-US" altLang="zh-CN" sz="2800">
                <a:solidFill>
                  <a:schemeClr val="dk1"/>
                </a:solidFill>
                <a:latin typeface="+mn-lt"/>
                <a:ea typeface="+mn-ea"/>
                <a:sym typeface="+mn-ea"/>
              </a:rPr>
              <a:t>“</a:t>
            </a:r>
            <a:r>
              <a:rPr lang="zh-CN" altLang="en-US" sz="2800">
                <a:solidFill>
                  <a:schemeClr val="dk1"/>
                </a:solidFill>
                <a:latin typeface="+mn-lt"/>
                <a:ea typeface="+mn-ea"/>
                <a:sym typeface="+mn-ea"/>
              </a:rPr>
              <a:t>无为而治</a:t>
            </a:r>
            <a:r>
              <a:rPr lang="en-US" altLang="zh-CN" sz="2800">
                <a:solidFill>
                  <a:schemeClr val="dk1"/>
                </a:solidFill>
                <a:latin typeface="+mn-lt"/>
                <a:ea typeface="+mn-ea"/>
                <a:sym typeface="+mn-ea"/>
              </a:rPr>
              <a:t>”</a:t>
            </a:r>
            <a:endParaRPr lang="zh-CN" altLang="en-US"/>
          </a:p>
        </p:txBody>
      </p:sp>
      <p:sp>
        <p:nvSpPr>
          <p:cNvPr id="22" name="文本框 21"/>
          <p:cNvSpPr txBox="1"/>
          <p:nvPr/>
        </p:nvSpPr>
        <p:spPr>
          <a:xfrm>
            <a:off x="5056505" y="5153025"/>
            <a:ext cx="3542665" cy="953135"/>
          </a:xfrm>
          <a:prstGeom prst="rect">
            <a:avLst/>
          </a:prstGeom>
          <a:noFill/>
        </p:spPr>
        <p:txBody>
          <a:bodyPr wrap="square" rtlCol="0" anchor="t">
            <a:spAutoFit/>
          </a:bodyPr>
          <a:lstStyle/>
          <a:p>
            <a:pPr algn="just"/>
            <a:r>
              <a:rPr lang="zh-CN" altLang="en-US" sz="2800">
                <a:solidFill>
                  <a:schemeClr val="dk1"/>
                </a:solidFill>
                <a:latin typeface="+mn-lt"/>
                <a:ea typeface="+mn-ea"/>
                <a:sym typeface="+mn-ea"/>
              </a:rPr>
              <a:t>以法治国，建立中央集权专制统治</a:t>
            </a:r>
            <a:endParaRPr lang="zh-CN" altLang="en-US"/>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1"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2" nodeType="clickEffect">
                                  <p:stCondLst>
                                    <p:cond delay="0"/>
                                  </p:stCondLst>
                                  <p:childTnLst>
                                    <p:set>
                                      <p:cBhvr>
                                        <p:cTn id="21" dur="1" fill="hold">
                                          <p:stCondLst>
                                            <p:cond delay="0"/>
                                          </p:stCondLst>
                                        </p:cTn>
                                        <p:tgtEl>
                                          <p:spTgt spid="1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21" presetClass="entr" presetSubtype="1" fill="hold" grpId="3"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1)">
                                      <p:cBhvr>
                                        <p:cTn id="27" dur="2000"/>
                                        <p:tgtEl>
                                          <p:spTgt spid="7"/>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21" presetClass="entr" presetSubtype="1" fill="hold" grpId="4"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heel(1)">
                                      <p:cBhvr>
                                        <p:cTn id="33" dur="2000"/>
                                        <p:tgtEl>
                                          <p:spTgt spid="14"/>
                                        </p:tgtEl>
                                      </p:cBhvr>
                                    </p:animEffect>
                                  </p:childTnLst>
                                </p:cTn>
                              </p:par>
                            </p:childTnLst>
                          </p:cTn>
                        </p:par>
                      </p:childTnLst>
                    </p:cTn>
                  </p:par>
                  <p:par>
                    <p:cTn id="34" fill="hold" nodeType="clickPar">
                      <p:stCondLst>
                        <p:cond delay="indefinite"/>
                      </p:stCondLst>
                      <p:childTnLst>
                        <p:par>
                          <p:cTn id="35" fill="hold" nodeType="withGroup">
                            <p:stCondLst>
                              <p:cond delay="indefinite"/>
                            </p:stCondLst>
                          </p:cTn>
                        </p:par>
                        <p:par>
                          <p:cTn id="36" fill="hold" nodeType="afterGroup">
                            <p:stCondLst>
                              <p:cond delay="0"/>
                            </p:stCondLst>
                            <p:childTnLst>
                              <p:par>
                                <p:cTn id="37" presetID="21" presetClass="entr" presetSubtype="1" fill="hold" grpId="5"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heel(1)">
                                      <p:cBhvr>
                                        <p:cTn id="39" dur="2000"/>
                                        <p:tgtEl>
                                          <p:spTgt spid="19"/>
                                        </p:tgtEl>
                                      </p:cBhvr>
                                    </p:animEffect>
                                  </p:childTnLst>
                                </p:cTn>
                              </p:par>
                            </p:childTnLst>
                          </p:cTn>
                        </p:par>
                      </p:childTnLst>
                    </p:cTn>
                  </p:par>
                  <p:par>
                    <p:cTn id="40" fill="hold" nodeType="clickPar">
                      <p:stCondLst>
                        <p:cond delay="indefinite"/>
                      </p:stCondLst>
                      <p:childTnLst>
                        <p:par>
                          <p:cTn id="41" fill="hold" nodeType="withGroup">
                            <p:stCondLst>
                              <p:cond delay="indefinite"/>
                            </p:stCondLst>
                          </p:cTn>
                        </p:par>
                        <p:par>
                          <p:cTn id="42" fill="hold" nodeType="afterGroup">
                            <p:stCondLst>
                              <p:cond delay="0"/>
                            </p:stCondLst>
                            <p:childTnLst>
                              <p:par>
                                <p:cTn id="43" presetID="1" presetClass="entr" presetSubtype="0" fill="hold" grpId="6" nodeType="clickEffect">
                                  <p:stCondLst>
                                    <p:cond delay="0"/>
                                  </p:stCondLst>
                                  <p:childTnLst>
                                    <p:set>
                                      <p:cBhvr>
                                        <p:cTn id="44" dur="1" fill="hold">
                                          <p:stCondLst>
                                            <p:cond delay="0"/>
                                          </p:stCondLst>
                                        </p:cTn>
                                        <p:tgtEl>
                                          <p:spTgt spid="9"/>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21" presetClass="entr" presetSubtype="1" fill="hold" grpId="7" nodeType="click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wheel(1)">
                                      <p:cBhvr>
                                        <p:cTn id="50" dur="2000"/>
                                        <p:tgtEl>
                                          <p:spTgt spid="15"/>
                                        </p:tgtEl>
                                      </p:cBhvr>
                                    </p:animEffect>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1" presetClass="entr" presetSubtype="0" fill="hold" grpId="8" nodeType="clickEffect">
                                  <p:stCondLst>
                                    <p:cond delay="0"/>
                                  </p:stCondLst>
                                  <p:childTnLst>
                                    <p:set>
                                      <p:cBhvr>
                                        <p:cTn id="55" dur="1" fill="hold">
                                          <p:stCondLst>
                                            <p:cond delay="0"/>
                                          </p:stCondLst>
                                        </p:cTn>
                                        <p:tgtEl>
                                          <p:spTgt spid="20"/>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 presetClass="entr" presetSubtype="0" fill="hold" grpId="9" nodeType="clickEffect">
                                  <p:stCondLst>
                                    <p:cond delay="0"/>
                                  </p:stCondLst>
                                  <p:childTnLst>
                                    <p:set>
                                      <p:cBhvr>
                                        <p:cTn id="60" dur="1" fill="hold">
                                          <p:stCondLst>
                                            <p:cond delay="0"/>
                                          </p:stCondLst>
                                        </p:cTn>
                                        <p:tgtEl>
                                          <p:spTgt spid="10"/>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indefinite"/>
                            </p:stCondLst>
                          </p:cTn>
                        </p:par>
                        <p:par>
                          <p:cTn id="63" fill="hold" nodeType="afterGroup">
                            <p:stCondLst>
                              <p:cond delay="0"/>
                            </p:stCondLst>
                            <p:childTnLst>
                              <p:par>
                                <p:cTn id="64" presetID="21" presetClass="entr" presetSubtype="1" fill="hold" grpId="10" nodeType="click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heel(1)">
                                      <p:cBhvr>
                                        <p:cTn id="66" dur="2000"/>
                                        <p:tgtEl>
                                          <p:spTgt spid="16"/>
                                        </p:tgtEl>
                                      </p:cBhvr>
                                    </p:animEffect>
                                  </p:childTnLst>
                                </p:cTn>
                              </p:par>
                            </p:childTnLst>
                          </p:cTn>
                        </p:par>
                      </p:childTnLst>
                    </p:cTn>
                  </p:par>
                  <p:par>
                    <p:cTn id="67" fill="hold" nodeType="clickPar">
                      <p:stCondLst>
                        <p:cond delay="indefinite"/>
                      </p:stCondLst>
                      <p:childTnLst>
                        <p:par>
                          <p:cTn id="68" fill="hold" nodeType="withGroup">
                            <p:stCondLst>
                              <p:cond delay="indefinite"/>
                            </p:stCondLst>
                          </p:cTn>
                        </p:par>
                        <p:par>
                          <p:cTn id="69" fill="hold" nodeType="afterGroup">
                            <p:stCondLst>
                              <p:cond delay="0"/>
                            </p:stCondLst>
                            <p:childTnLst>
                              <p:par>
                                <p:cTn id="70" presetID="5" presetClass="entr" presetSubtype="10" fill="hold" grpId="11"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checkerboard(across)">
                                      <p:cBhvr>
                                        <p:cTn id="72" dur="500"/>
                                        <p:tgtEl>
                                          <p:spTgt spid="21"/>
                                        </p:tgtEl>
                                      </p:cBhvr>
                                    </p:animEffect>
                                  </p:childTnLst>
                                </p:cTn>
                              </p:par>
                            </p:childTnLst>
                          </p:cTn>
                        </p:par>
                      </p:childTnLst>
                    </p:cTn>
                  </p:par>
                  <p:par>
                    <p:cTn id="73" fill="hold" nodeType="clickPar">
                      <p:stCondLst>
                        <p:cond delay="indefinite"/>
                      </p:stCondLst>
                      <p:childTnLst>
                        <p:par>
                          <p:cTn id="74" fill="hold" nodeType="withGroup">
                            <p:stCondLst>
                              <p:cond delay="indefinite"/>
                            </p:stCondLst>
                          </p:cTn>
                        </p:par>
                        <p:par>
                          <p:cTn id="75" fill="hold" nodeType="afterGroup">
                            <p:stCondLst>
                              <p:cond delay="0"/>
                            </p:stCondLst>
                            <p:childTnLst>
                              <p:par>
                                <p:cTn id="76" presetID="21" presetClass="entr" presetSubtype="1" fill="hold" grpId="12"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wheel(1)">
                                      <p:cBhvr>
                                        <p:cTn id="78" dur="2000"/>
                                        <p:tgtEl>
                                          <p:spTgt spid="11"/>
                                        </p:tgtEl>
                                      </p:cBhvr>
                                    </p:animEffect>
                                  </p:childTnLst>
                                </p:cTn>
                              </p:par>
                            </p:childTnLst>
                          </p:cTn>
                        </p:par>
                      </p:childTnLst>
                    </p:cTn>
                  </p:par>
                  <p:par>
                    <p:cTn id="79" fill="hold" nodeType="clickPar">
                      <p:stCondLst>
                        <p:cond delay="indefinite"/>
                      </p:stCondLst>
                      <p:childTnLst>
                        <p:par>
                          <p:cTn id="80" fill="hold" nodeType="withGroup">
                            <p:stCondLst>
                              <p:cond delay="indefinite"/>
                            </p:stCondLst>
                          </p:cTn>
                        </p:par>
                        <p:par>
                          <p:cTn id="81" fill="hold" nodeType="afterGroup">
                            <p:stCondLst>
                              <p:cond delay="0"/>
                            </p:stCondLst>
                            <p:childTnLst>
                              <p:par>
                                <p:cTn id="82" presetID="1" presetClass="entr" presetSubtype="0" fill="hold" grpId="13" nodeType="clickEffect">
                                  <p:stCondLst>
                                    <p:cond delay="0"/>
                                  </p:stCondLst>
                                  <p:childTnLst>
                                    <p:set>
                                      <p:cBhvr>
                                        <p:cTn id="83" dur="1" fill="hold">
                                          <p:stCondLst>
                                            <p:cond delay="0"/>
                                          </p:stCondLst>
                                        </p:cTn>
                                        <p:tgtEl>
                                          <p:spTgt spid="17"/>
                                        </p:tgtEl>
                                        <p:attrNameLst>
                                          <p:attrName>style.visibility</p:attrName>
                                        </p:attrNameLst>
                                      </p:cBhvr>
                                      <p:to>
                                        <p:strVal val="visible"/>
                                      </p:to>
                                    </p:set>
                                  </p:childTnLst>
                                </p:cTn>
                              </p:par>
                            </p:childTnLst>
                          </p:cTn>
                        </p:par>
                      </p:childTnLst>
                    </p:cTn>
                  </p:par>
                  <p:par>
                    <p:cTn id="84" fill="hold" nodeType="clickPar">
                      <p:stCondLst>
                        <p:cond delay="indefinite"/>
                      </p:stCondLst>
                      <p:childTnLst>
                        <p:par>
                          <p:cTn id="85" fill="hold" nodeType="withGroup">
                            <p:stCondLst>
                              <p:cond delay="indefinite"/>
                            </p:stCondLst>
                          </p:cTn>
                        </p:par>
                        <p:par>
                          <p:cTn id="86" fill="hold" nodeType="afterGroup">
                            <p:stCondLst>
                              <p:cond delay="0"/>
                            </p:stCondLst>
                            <p:childTnLst>
                              <p:par>
                                <p:cTn id="87" presetID="5" presetClass="entr" presetSubtype="10" fill="hold" grpId="14" nodeType="click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checkerboard(across)">
                                      <p:cBhvr>
                                        <p:cTn id="8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1"/>
      <p:bldP spid="18" grpId="2"/>
      <p:bldP spid="7" grpId="3"/>
      <p:bldP spid="14" grpId="4"/>
      <p:bldP spid="19" grpId="5"/>
      <p:bldP spid="9" grpId="6"/>
      <p:bldP spid="15" grpId="7"/>
      <p:bldP spid="20" grpId="8"/>
      <p:bldP spid="10" grpId="9"/>
      <p:bldP spid="16" grpId="10"/>
      <p:bldP spid="21" grpId="11"/>
      <p:bldP spid="11" grpId="12"/>
      <p:bldP spid="17" grpId="13"/>
      <p:bldP spid="22" grpId="14"/>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小组讨论：</a:t>
            </a:r>
          </a:p>
        </p:txBody>
      </p:sp>
      <p:sp>
        <p:nvSpPr>
          <p:cNvPr id="3" name="内容占位符 2"/>
          <p:cNvSpPr>
            <a:spLocks noGrp="1"/>
          </p:cNvSpPr>
          <p:nvPr>
            <p:ph idx="1"/>
          </p:nvPr>
        </p:nvSpPr>
        <p:spPr/>
        <p:txBody>
          <a:bodyPr/>
          <a:lstStyle/>
          <a:p>
            <a:r>
              <a:rPr lang="en-US" altLang="zh-CN" sz="2800"/>
              <a:t>1.</a:t>
            </a:r>
            <a:r>
              <a:rPr lang="zh-CN" altLang="en-US" sz="2800"/>
              <a:t>孔子的思想，在当时并未被统治者重视的原因是什么？统治者当时重视的是哪派思想？为什么？</a:t>
            </a:r>
          </a:p>
          <a:p>
            <a:r>
              <a:rPr lang="en-US" altLang="zh-CN" sz="2800"/>
              <a:t>2.</a:t>
            </a:r>
            <a:r>
              <a:rPr lang="zh-CN" altLang="en-US" sz="2800"/>
              <a:t>孔子、老子、墨子、韩非子分别代表谁的利益？</a:t>
            </a:r>
          </a:p>
          <a:p>
            <a:r>
              <a:rPr lang="en-US" altLang="zh-CN" sz="2800"/>
              <a:t>3.</a:t>
            </a:r>
            <a:r>
              <a:rPr lang="zh-CN" altLang="en-US" sz="2800"/>
              <a:t>孔子的</a:t>
            </a:r>
            <a:r>
              <a:rPr lang="en-US" altLang="zh-CN" sz="2800"/>
              <a:t>“</a:t>
            </a:r>
            <a:r>
              <a:rPr lang="zh-CN" altLang="en-US" sz="2800"/>
              <a:t>仁</a:t>
            </a:r>
            <a:r>
              <a:rPr lang="en-US" altLang="zh-CN" sz="2800"/>
              <a:t>”</a:t>
            </a:r>
            <a:r>
              <a:rPr lang="zh-CN" altLang="en-US" sz="2800"/>
              <a:t>和墨家的</a:t>
            </a:r>
            <a:r>
              <a:rPr lang="en-US" altLang="zh-CN" sz="2800"/>
              <a:t>“</a:t>
            </a:r>
            <a:r>
              <a:rPr lang="zh-CN" altLang="en-US" sz="2800"/>
              <a:t>兼爱</a:t>
            </a:r>
            <a:r>
              <a:rPr lang="en-US" altLang="zh-CN" sz="2800"/>
              <a:t>”</a:t>
            </a:r>
            <a:r>
              <a:rPr lang="zh-CN" altLang="en-US" sz="2800"/>
              <a:t>的区别是什么？</a:t>
            </a:r>
          </a:p>
          <a:p>
            <a:r>
              <a:rPr lang="en-US" altLang="zh-CN" sz="2800"/>
              <a:t>4.</a:t>
            </a:r>
            <a:r>
              <a:rPr lang="zh-CN" altLang="en-US" sz="2800"/>
              <a:t>法家的</a:t>
            </a:r>
            <a:r>
              <a:rPr lang="en-US" altLang="zh-CN" sz="2800"/>
              <a:t>“</a:t>
            </a:r>
            <a:r>
              <a:rPr lang="zh-CN" altLang="en-US" sz="2800"/>
              <a:t>依法治国</a:t>
            </a:r>
            <a:r>
              <a:rPr lang="en-US" altLang="zh-CN" sz="2800"/>
              <a:t>”</a:t>
            </a:r>
            <a:r>
              <a:rPr lang="zh-CN" altLang="en-US" sz="2800"/>
              <a:t>和当今的</a:t>
            </a:r>
            <a:r>
              <a:rPr lang="en-US" altLang="zh-CN" sz="2800"/>
              <a:t>“</a:t>
            </a:r>
            <a:r>
              <a:rPr lang="zh-CN" altLang="en-US" sz="2800"/>
              <a:t>依法治国</a:t>
            </a:r>
            <a:r>
              <a:rPr lang="en-US" altLang="zh-CN" sz="2800"/>
              <a:t>”</a:t>
            </a:r>
            <a:r>
              <a:rPr lang="zh-CN" altLang="en-US" sz="2800"/>
              <a:t>的区别是什么？</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8673" name="Picture 34" descr="2008114171346258_2"/>
          <p:cNvPicPr>
            <a:picLocks noChangeAspect="1"/>
          </p:cNvPicPr>
          <p:nvPr/>
        </p:nvPicPr>
        <p:blipFill>
          <a:blip r:embed="rId3">
            <a:grayscl/>
            <a:lum bright="57999" contrast="-52000"/>
          </a:blip>
          <a:stretch>
            <a:fillRect/>
          </a:stretch>
        </p:blipFill>
        <p:spPr>
          <a:xfrm>
            <a:off x="2324100" y="1406525"/>
            <a:ext cx="4572000" cy="4546600"/>
          </a:xfrm>
          <a:prstGeom prst="rect">
            <a:avLst/>
          </a:prstGeom>
          <a:noFill/>
          <a:ln w="9525">
            <a:noFill/>
          </a:ln>
        </p:spPr>
      </p:pic>
      <p:sp>
        <p:nvSpPr>
          <p:cNvPr id="10" name="矩形 9"/>
          <p:cNvSpPr/>
          <p:nvPr/>
        </p:nvSpPr>
        <p:spPr bwMode="auto">
          <a:xfrm flipV="1">
            <a:off x="-7" y="6284095"/>
            <a:ext cx="9144000" cy="36283"/>
          </a:xfrm>
          <a:prstGeom prst="rect">
            <a:avLst/>
          </a:prstGeom>
          <a:solidFill>
            <a:srgbClr val="660033"/>
          </a:solidFill>
          <a:ln w="9525" cap="flat" cmpd="sng" algn="ctr">
            <a:solidFill>
              <a:schemeClr val="tx1"/>
            </a:solidFill>
            <a:prstDash val="solid"/>
            <a:round/>
            <a:headEnd type="none" w="med" len="med"/>
            <a:tailEnd type="none" w="med" len="med"/>
          </a:ln>
          <a:effectLst>
            <a:glow rad="139700">
              <a:schemeClr val="accent2">
                <a:lumMod val="60000"/>
                <a:lumOff val="40000"/>
                <a:alpha val="40000"/>
              </a:schemeClr>
            </a:glow>
          </a:effectLst>
        </p:spPr>
        <p:txBody>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fontAlgn="base">
              <a:defRPr/>
            </a:pPr>
            <a:endParaRPr lang="zh-CN" altLang="en-US" sz="1430" strike="noStrike" noProof="1">
              <a:ln>
                <a:solidFill>
                  <a:srgbClr val="660033"/>
                </a:solidFill>
              </a:ln>
            </a:endParaRPr>
          </a:p>
        </p:txBody>
      </p:sp>
      <p:pic>
        <p:nvPicPr>
          <p:cNvPr id="28679" name="图片 51" descr="t012b2ff820f8eada25.jpg"/>
          <p:cNvPicPr>
            <a:picLocks noChangeAspect="1"/>
          </p:cNvPicPr>
          <p:nvPr/>
        </p:nvPicPr>
        <p:blipFill>
          <a:blip r:embed="rId4">
            <a:clrChange>
              <a:clrFrom>
                <a:srgbClr val="E4C08C"/>
              </a:clrFrom>
              <a:clrTo>
                <a:srgbClr val="E4C08C">
                  <a:alpha val="0"/>
                </a:srgbClr>
              </a:clrTo>
            </a:clrChange>
          </a:blip>
          <a:srcRect t="87344" b="5624"/>
          <a:stretch>
            <a:fillRect/>
          </a:stretch>
        </p:blipFill>
        <p:spPr>
          <a:xfrm>
            <a:off x="0" y="6116955"/>
            <a:ext cx="9144000" cy="712470"/>
          </a:xfrm>
          <a:prstGeom prst="rect">
            <a:avLst/>
          </a:prstGeom>
          <a:noFill/>
          <a:ln w="9525">
            <a:noFill/>
          </a:ln>
        </p:spPr>
      </p:pic>
      <p:grpSp>
        <p:nvGrpSpPr>
          <p:cNvPr id="28680" name="Group 38"/>
          <p:cNvGrpSpPr/>
          <p:nvPr/>
        </p:nvGrpSpPr>
        <p:grpSpPr>
          <a:xfrm>
            <a:off x="7366000" y="5592763"/>
            <a:ext cx="1778000" cy="693737"/>
            <a:chOff x="4372" y="3697"/>
            <a:chExt cx="1411" cy="550"/>
          </a:xfrm>
        </p:grpSpPr>
        <p:pic>
          <p:nvPicPr>
            <p:cNvPr id="28681" name="Picture 39" descr="龙形玉饰战国 现藏于河北省文物研究所"/>
            <p:cNvPicPr>
              <a:picLocks noChangeAspect="1"/>
            </p:cNvPicPr>
            <p:nvPr/>
          </p:nvPicPr>
          <p:blipFill>
            <a:blip r:embed="rId5">
              <a:clrChange>
                <a:clrFrom>
                  <a:srgbClr val="FFFFFF"/>
                </a:clrFrom>
                <a:clrTo>
                  <a:srgbClr val="FFFFFF">
                    <a:alpha val="0"/>
                  </a:srgbClr>
                </a:clrTo>
              </a:clrChange>
            </a:blip>
            <a:stretch>
              <a:fillRect/>
            </a:stretch>
          </p:blipFill>
          <p:spPr>
            <a:xfrm>
              <a:off x="4808" y="3795"/>
              <a:ext cx="975" cy="452"/>
            </a:xfrm>
            <a:prstGeom prst="rect">
              <a:avLst/>
            </a:prstGeom>
            <a:noFill/>
            <a:ln w="9525">
              <a:noFill/>
            </a:ln>
          </p:spPr>
        </p:pic>
        <p:pic>
          <p:nvPicPr>
            <p:cNvPr id="28682" name="Picture 40" descr="103"/>
            <p:cNvPicPr>
              <a:picLocks noChangeAspect="1"/>
            </p:cNvPicPr>
            <p:nvPr/>
          </p:nvPicPr>
          <p:blipFill>
            <a:blip r:embed="rId6"/>
            <a:stretch>
              <a:fillRect/>
            </a:stretch>
          </p:blipFill>
          <p:spPr>
            <a:xfrm>
              <a:off x="4372" y="3697"/>
              <a:ext cx="1411" cy="504"/>
            </a:xfrm>
            <a:prstGeom prst="rect">
              <a:avLst/>
            </a:prstGeom>
            <a:noFill/>
            <a:ln w="9525">
              <a:noFill/>
            </a:ln>
          </p:spPr>
        </p:pic>
      </p:grpSp>
      <p:sp>
        <p:nvSpPr>
          <p:cNvPr id="45" name="Text Box 2"/>
          <p:cNvSpPr txBox="1">
            <a:spLocks noChangeArrowheads="1"/>
          </p:cNvSpPr>
          <p:nvPr/>
        </p:nvSpPr>
        <p:spPr bwMode="auto">
          <a:xfrm>
            <a:off x="1624013" y="1752283"/>
            <a:ext cx="1028700" cy="3538220"/>
          </a:xfrm>
          <a:prstGeom prst="rect">
            <a:avLst/>
          </a:prstGeom>
          <a:noFill/>
          <a:ln w="9525">
            <a:noFill/>
            <a:miter lim="800000"/>
          </a:ln>
          <a:effectLst/>
        </p:spPr>
        <p:txBody>
          <a:bodyPr>
            <a:spAutoFit/>
          </a:bodyPr>
          <a:lstStyle/>
          <a:p>
            <a:pPr fontAlgn="auto">
              <a:spcBef>
                <a:spcPct val="50000"/>
              </a:spcBef>
            </a:pPr>
            <a:r>
              <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儒家</a:t>
            </a:r>
            <a:endPar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spcBef>
                <a:spcPct val="50000"/>
              </a:spcBef>
            </a:pPr>
            <a:r>
              <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道家</a:t>
            </a:r>
            <a:endPar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spcBef>
                <a:spcPct val="50000"/>
              </a:spcBef>
            </a:pPr>
            <a:r>
              <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法家</a:t>
            </a:r>
            <a:endPar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spcBef>
                <a:spcPct val="50000"/>
              </a:spcBef>
            </a:pPr>
            <a:r>
              <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墨家</a:t>
            </a:r>
            <a:endPar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spcBef>
                <a:spcPct val="50000"/>
              </a:spcBef>
            </a:pPr>
            <a:endParaRPr lang="zh-CN" altLang="en-US" sz="3200" b="1" noProof="1">
              <a:solidFill>
                <a:srgbClr val="333300"/>
              </a:solidFill>
              <a:effectLst>
                <a:outerShdw blurRad="38100" dist="38100" dir="2700000" algn="tl">
                  <a:srgbClr val="C0C0C0"/>
                </a:outerShdw>
              </a:effectLst>
              <a:latin typeface="黑体" panose="02010609060101010101" pitchFamily="49" charset="-122"/>
              <a:ea typeface="黑体" panose="02010609060101010101" pitchFamily="49" charset="-122"/>
            </a:endParaRPr>
          </a:p>
        </p:txBody>
      </p:sp>
      <p:sp>
        <p:nvSpPr>
          <p:cNvPr id="46" name="Text Box 3"/>
          <p:cNvSpPr txBox="1">
            <a:spLocks noChangeArrowheads="1"/>
          </p:cNvSpPr>
          <p:nvPr/>
        </p:nvSpPr>
        <p:spPr bwMode="auto">
          <a:xfrm>
            <a:off x="3395663" y="1447165"/>
            <a:ext cx="1027113" cy="3980815"/>
          </a:xfrm>
          <a:prstGeom prst="rect">
            <a:avLst/>
          </a:prstGeom>
          <a:noFill/>
          <a:ln w="9525">
            <a:noFill/>
            <a:miter lim="800000"/>
          </a:ln>
          <a:effectLst/>
        </p:spPr>
        <p:txBody>
          <a:bodyPr wrap="square">
            <a:spAutoFit/>
          </a:bodyPr>
          <a:lstStyle/>
          <a:p>
            <a:pPr fontAlgn="auto">
              <a:lnSpc>
                <a:spcPct val="90000"/>
              </a:lnSpc>
              <a:spcBef>
                <a:spcPct val="50000"/>
              </a:spcBef>
            </a:pPr>
            <a:r>
              <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孔子</a:t>
            </a:r>
            <a:endPar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lnSpc>
                <a:spcPct val="90000"/>
              </a:lnSpc>
              <a:spcBef>
                <a:spcPct val="50000"/>
              </a:spcBef>
            </a:pPr>
            <a:r>
              <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庄子</a:t>
            </a:r>
            <a:endPar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lnSpc>
                <a:spcPct val="90000"/>
              </a:lnSpc>
              <a:spcBef>
                <a:spcPct val="50000"/>
              </a:spcBef>
            </a:pPr>
            <a:r>
              <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孟子</a:t>
            </a:r>
            <a:endPar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lnSpc>
                <a:spcPct val="90000"/>
              </a:lnSpc>
              <a:spcBef>
                <a:spcPct val="50000"/>
              </a:spcBef>
            </a:pPr>
            <a:r>
              <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墨子</a:t>
            </a:r>
            <a:endPar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lnSpc>
                <a:spcPct val="90000"/>
              </a:lnSpc>
              <a:spcBef>
                <a:spcPct val="50000"/>
              </a:spcBef>
            </a:pPr>
            <a:r>
              <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老子</a:t>
            </a:r>
            <a:endPar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endParaRPr>
          </a:p>
          <a:p>
            <a:pPr fontAlgn="auto">
              <a:lnSpc>
                <a:spcPct val="90000"/>
              </a:lnSpc>
              <a:spcBef>
                <a:spcPct val="50000"/>
              </a:spcBef>
            </a:pPr>
            <a:r>
              <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韩非</a:t>
            </a:r>
            <a:endParaRPr lang="zh-CN" altLang="en-US" sz="3200" b="1" noProof="1">
              <a:solidFill>
                <a:srgbClr val="660033"/>
              </a:solidFill>
              <a:effectLst>
                <a:outerShdw blurRad="38100" dist="38100" dir="2700000" algn="tl">
                  <a:srgbClr val="C0C0C0"/>
                </a:outerShdw>
              </a:effectLst>
              <a:latin typeface="黑体" panose="02010609060101010101" pitchFamily="49" charset="-122"/>
              <a:ea typeface="黑体" panose="02010609060101010101" pitchFamily="49" charset="-122"/>
            </a:endParaRPr>
          </a:p>
        </p:txBody>
      </p:sp>
      <p:sp>
        <p:nvSpPr>
          <p:cNvPr id="47" name="Line 4"/>
          <p:cNvSpPr/>
          <p:nvPr/>
        </p:nvSpPr>
        <p:spPr>
          <a:xfrm rot="20160000">
            <a:off x="2652713" y="1759585"/>
            <a:ext cx="798513" cy="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48" name="Line 5"/>
          <p:cNvSpPr/>
          <p:nvPr/>
        </p:nvSpPr>
        <p:spPr>
          <a:xfrm>
            <a:off x="2652078" y="1968500"/>
            <a:ext cx="798513" cy="120015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49" name="Line 6"/>
          <p:cNvSpPr/>
          <p:nvPr/>
        </p:nvSpPr>
        <p:spPr>
          <a:xfrm rot="19680000">
            <a:off x="2596198" y="2568575"/>
            <a:ext cx="800100" cy="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50" name="Line 7"/>
          <p:cNvSpPr/>
          <p:nvPr/>
        </p:nvSpPr>
        <p:spPr>
          <a:xfrm>
            <a:off x="2586355" y="2883535"/>
            <a:ext cx="964565" cy="159512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51" name="Line 8"/>
          <p:cNvSpPr/>
          <p:nvPr/>
        </p:nvSpPr>
        <p:spPr>
          <a:xfrm>
            <a:off x="2596515" y="3477260"/>
            <a:ext cx="1061720" cy="170307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53" name="Line 9"/>
          <p:cNvSpPr/>
          <p:nvPr/>
        </p:nvSpPr>
        <p:spPr>
          <a:xfrm rot="20880000" flipV="1">
            <a:off x="2595563" y="3852863"/>
            <a:ext cx="800100" cy="17145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68632" name="Text Box 11"/>
          <p:cNvSpPr txBox="1"/>
          <p:nvPr/>
        </p:nvSpPr>
        <p:spPr>
          <a:xfrm>
            <a:off x="5395913" y="2082800"/>
            <a:ext cx="2514600" cy="477838"/>
          </a:xfrm>
          <a:prstGeom prst="rect">
            <a:avLst/>
          </a:prstGeom>
          <a:noFill/>
          <a:ln w="9525">
            <a:noFill/>
          </a:ln>
        </p:spPr>
        <p:txBody>
          <a:bodyPr>
            <a:spAutoFit/>
          </a:bodyPr>
          <a:lstStyle/>
          <a:p>
            <a:pPr>
              <a:spcBef>
                <a:spcPct val="50000"/>
              </a:spcBef>
            </a:pPr>
            <a:endParaRPr lang="zh-CN" altLang="zh-CN" sz="2540" b="1" noProof="1">
              <a:solidFill>
                <a:srgbClr val="663300"/>
              </a:solidFill>
              <a:latin typeface="黑体" panose="02010609060101010101" pitchFamily="49" charset="-122"/>
              <a:ea typeface="黑体" panose="02010609060101010101" pitchFamily="49" charset="-122"/>
            </a:endParaRPr>
          </a:p>
        </p:txBody>
      </p:sp>
      <p:sp>
        <p:nvSpPr>
          <p:cNvPr id="56" name="Text Box 12"/>
          <p:cNvSpPr txBox="1">
            <a:spLocks noChangeArrowheads="1"/>
          </p:cNvSpPr>
          <p:nvPr/>
        </p:nvSpPr>
        <p:spPr bwMode="auto">
          <a:xfrm>
            <a:off x="5281930" y="1297940"/>
            <a:ext cx="3251835" cy="3980815"/>
          </a:xfrm>
          <a:prstGeom prst="rect">
            <a:avLst/>
          </a:prstGeom>
          <a:noFill/>
          <a:ln w="9525">
            <a:noFill/>
            <a:miter lim="800000"/>
          </a:ln>
          <a:effectLst/>
        </p:spPr>
        <p:txBody>
          <a:bodyPr wrap="square">
            <a:spAutoFit/>
          </a:bodyPr>
          <a:lstStyle/>
          <a:p>
            <a:pPr fontAlgn="auto">
              <a:lnSpc>
                <a:spcPct val="90000"/>
              </a:lnSpc>
              <a:spcBef>
                <a:spcPct val="50000"/>
              </a:spcBef>
            </a:pPr>
            <a:r>
              <a:rPr lang="zh-CN" altLang="en-US" sz="3200" b="1" noProof="1">
                <a:solidFill>
                  <a:schemeClr val="accent4">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改革变法</a:t>
            </a:r>
          </a:p>
          <a:p>
            <a:pPr fontAlgn="auto">
              <a:lnSpc>
                <a:spcPct val="90000"/>
              </a:lnSpc>
              <a:spcBef>
                <a:spcPct val="50000"/>
              </a:spcBef>
            </a:pPr>
            <a:r>
              <a:rPr lang="zh-CN" altLang="en-US" sz="3200" b="1" noProof="1">
                <a:solidFill>
                  <a:schemeClr val="accent4">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“爱人”</a:t>
            </a:r>
          </a:p>
          <a:p>
            <a:pPr fontAlgn="auto">
              <a:lnSpc>
                <a:spcPct val="90000"/>
              </a:lnSpc>
              <a:spcBef>
                <a:spcPct val="50000"/>
              </a:spcBef>
            </a:pPr>
            <a:r>
              <a:rPr lang="zh-CN" altLang="en-US" sz="3200" b="1" noProof="1">
                <a:solidFill>
                  <a:schemeClr val="accent4">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“精神自由”</a:t>
            </a:r>
          </a:p>
          <a:p>
            <a:pPr fontAlgn="auto">
              <a:lnSpc>
                <a:spcPct val="90000"/>
              </a:lnSpc>
              <a:spcBef>
                <a:spcPct val="50000"/>
              </a:spcBef>
            </a:pPr>
            <a:r>
              <a:rPr lang="zh-CN" altLang="en-US" sz="3200" b="1" noProof="1">
                <a:solidFill>
                  <a:schemeClr val="accent4">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“仁政”</a:t>
            </a:r>
          </a:p>
          <a:p>
            <a:pPr fontAlgn="auto">
              <a:lnSpc>
                <a:spcPct val="90000"/>
              </a:lnSpc>
              <a:spcBef>
                <a:spcPct val="50000"/>
              </a:spcBef>
            </a:pPr>
            <a:r>
              <a:rPr lang="zh-CN" altLang="en-US" sz="3200" b="1" noProof="1">
                <a:solidFill>
                  <a:schemeClr val="accent4">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“非攻”</a:t>
            </a:r>
          </a:p>
          <a:p>
            <a:pPr fontAlgn="auto">
              <a:lnSpc>
                <a:spcPct val="90000"/>
              </a:lnSpc>
              <a:spcBef>
                <a:spcPct val="50000"/>
              </a:spcBef>
            </a:pPr>
            <a:r>
              <a:rPr lang="zh-CN" altLang="en-US" sz="3200" b="1" noProof="1">
                <a:solidFill>
                  <a:schemeClr val="accent4">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cs typeface="+mn-cs"/>
              </a:rPr>
              <a:t>朴素的辩证法</a:t>
            </a:r>
          </a:p>
        </p:txBody>
      </p:sp>
      <p:sp>
        <p:nvSpPr>
          <p:cNvPr id="57" name="Line 13"/>
          <p:cNvSpPr/>
          <p:nvPr/>
        </p:nvSpPr>
        <p:spPr>
          <a:xfrm>
            <a:off x="4340225" y="1739900"/>
            <a:ext cx="1251585" cy="51435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58" name="Line 14"/>
          <p:cNvSpPr/>
          <p:nvPr/>
        </p:nvSpPr>
        <p:spPr>
          <a:xfrm>
            <a:off x="4312285" y="2423795"/>
            <a:ext cx="1198880" cy="459105"/>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59" name="Line 15"/>
          <p:cNvSpPr/>
          <p:nvPr/>
        </p:nvSpPr>
        <p:spPr>
          <a:xfrm>
            <a:off x="4368800" y="3168650"/>
            <a:ext cx="1306195" cy="40005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60" name="Line 16"/>
          <p:cNvSpPr/>
          <p:nvPr/>
        </p:nvSpPr>
        <p:spPr>
          <a:xfrm>
            <a:off x="4281805" y="3853180"/>
            <a:ext cx="1393190" cy="426085"/>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62" name="Line 18"/>
          <p:cNvSpPr/>
          <p:nvPr/>
        </p:nvSpPr>
        <p:spPr>
          <a:xfrm>
            <a:off x="4281805" y="4509770"/>
            <a:ext cx="1229360" cy="399415"/>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63" name="Line 19"/>
          <p:cNvSpPr/>
          <p:nvPr/>
        </p:nvSpPr>
        <p:spPr>
          <a:xfrm flipV="1">
            <a:off x="4281805" y="1759585"/>
            <a:ext cx="1226820" cy="3318510"/>
          </a:xfrm>
          <a:prstGeom prst="line">
            <a:avLst/>
          </a:prstGeom>
          <a:ln w="38100" cap="flat" cmpd="sng">
            <a:solidFill>
              <a:schemeClr val="tx1"/>
            </a:solidFill>
            <a:prstDash val="solid"/>
            <a:headEnd type="none" w="med" len="med"/>
            <a:tailEnd type="none" w="med" len="med"/>
          </a:ln>
        </p:spPr>
        <p:txBody>
          <a:bodyPr/>
          <a:lstStyle/>
          <a:p>
            <a:pPr lvl="0" fontAlgn="base"/>
            <a:endParaRPr lang="zh-CN" altLang="en-US" sz="1430" b="1" strike="noStrike" noProof="1">
              <a:latin typeface="黑体" panose="02010609060101010101" pitchFamily="49" charset="-122"/>
              <a:ea typeface="黑体" panose="02010609060101010101" pitchFamily="49" charset="-122"/>
            </a:endParaRPr>
          </a:p>
        </p:txBody>
      </p:sp>
      <p:sp>
        <p:nvSpPr>
          <p:cNvPr id="3" name="矩形 2"/>
          <p:cNvSpPr/>
          <p:nvPr/>
        </p:nvSpPr>
        <p:spPr>
          <a:xfrm>
            <a:off x="567690" y="428625"/>
            <a:ext cx="3571875" cy="1014730"/>
          </a:xfrm>
          <a:prstGeom prst="rect">
            <a:avLst/>
          </a:prstGeom>
          <a:noFill/>
          <a:ln>
            <a:noFill/>
          </a:ln>
        </p:spPr>
        <p:txBody>
          <a:bodyPr wrap="square" rtlCol="0" anchor="t">
            <a:spAutoFit/>
          </a:bodyPr>
          <a:lstStyle/>
          <a:p>
            <a:pPr algn="ctr"/>
            <a:r>
              <a:rPr lang="zh-CN" altLang="zh-CN" sz="6000" b="1">
                <a:solidFill>
                  <a:schemeClr val="tx1"/>
                </a:solidFill>
                <a:effectLst>
                  <a:reflection blurRad="6350" stA="53000" endA="300" endPos="35500" dir="5400000" sy="-90000" algn="bl" rotWithShape="0"/>
                </a:effectLst>
              </a:rPr>
              <a:t>连一连</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blinds(horizontal)">
                                      <p:cBhvr>
                                        <p:cTn id="7" dur="500"/>
                                        <p:tgtEl>
                                          <p:spTgt spid="45"/>
                                        </p:tgtEl>
                                      </p:cBhvr>
                                    </p:animEffect>
                                  </p:childTnLst>
                                </p:cTn>
                              </p:par>
                              <p:par>
                                <p:cTn id="8" presetID="3" presetClass="entr" presetSubtype="10" fill="hold" grpId="1" nodeType="withEffect">
                                  <p:stCondLst>
                                    <p:cond delay="0"/>
                                  </p:stCondLst>
                                  <p:childTnLst>
                                    <p:set>
                                      <p:cBhvr>
                                        <p:cTn id="9" dur="1" fill="hold">
                                          <p:stCondLst>
                                            <p:cond delay="0"/>
                                          </p:stCondLst>
                                        </p:cTn>
                                        <p:tgtEl>
                                          <p:spTgt spid="46"/>
                                        </p:tgtEl>
                                        <p:attrNameLst>
                                          <p:attrName>style.visibility</p:attrName>
                                        </p:attrNameLst>
                                      </p:cBhvr>
                                      <p:to>
                                        <p:strVal val="visible"/>
                                      </p:to>
                                    </p:set>
                                    <p:animEffect transition="in" filter="blinds(horizontal)">
                                      <p:cBhvr>
                                        <p:cTn id="10" dur="500"/>
                                        <p:tgtEl>
                                          <p:spTgt spid="46"/>
                                        </p:tgtEl>
                                      </p:cBhvr>
                                    </p:animEffect>
                                  </p:childTnLst>
                                </p:cTn>
                              </p:par>
                              <p:par>
                                <p:cTn id="11" presetID="3" presetClass="entr" presetSubtype="10" fill="hold" grpId="8" nodeType="withEffect">
                                  <p:stCondLst>
                                    <p:cond delay="0"/>
                                  </p:stCondLst>
                                  <p:childTnLst>
                                    <p:set>
                                      <p:cBhvr>
                                        <p:cTn id="12" dur="1" fill="hold">
                                          <p:stCondLst>
                                            <p:cond delay="0"/>
                                          </p:stCondLst>
                                        </p:cTn>
                                        <p:tgtEl>
                                          <p:spTgt spid="56"/>
                                        </p:tgtEl>
                                        <p:attrNameLst>
                                          <p:attrName>style.visibility</p:attrName>
                                        </p:attrNameLst>
                                      </p:cBhvr>
                                      <p:to>
                                        <p:strVal val="visible"/>
                                      </p:to>
                                    </p:set>
                                    <p:animEffect transition="in" filter="blinds(horizontal)">
                                      <p:cBhvr>
                                        <p:cTn id="13" dur="500"/>
                                        <p:tgtEl>
                                          <p:spTgt spid="56"/>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2" presetClass="entr" presetSubtype="8" fill="hold" grpId="2" nodeType="click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slide(fromLeft)">
                                      <p:cBhvr>
                                        <p:cTn id="19" dur="500"/>
                                        <p:tgtEl>
                                          <p:spTgt spid="47"/>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8" presetClass="entr" presetSubtype="6" fill="hold" grpId="3" nodeType="click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strips(downRight)">
                                      <p:cBhvr>
                                        <p:cTn id="25" dur="500"/>
                                        <p:tgtEl>
                                          <p:spTgt spid="48"/>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12" presetClass="entr" presetSubtype="8" fill="hold" grpId="4" nodeType="click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slide(fromLeft)">
                                      <p:cBhvr>
                                        <p:cTn id="31" dur="500"/>
                                        <p:tgtEl>
                                          <p:spTgt spid="49"/>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18" presetClass="entr" presetSubtype="6" fill="hold" grpId="5" nodeType="click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strips(downRight)">
                                      <p:cBhvr>
                                        <p:cTn id="37" dur="500"/>
                                        <p:tgtEl>
                                          <p:spTgt spid="50"/>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8" presetClass="entr" presetSubtype="6" fill="hold" grpId="6" nodeType="click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strips(downRight)">
                                      <p:cBhvr>
                                        <p:cTn id="43" dur="500"/>
                                        <p:tgtEl>
                                          <p:spTgt spid="51"/>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8" presetClass="entr" presetSubtype="3" fill="hold" grpId="7" nodeType="click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strips(upRight)">
                                      <p:cBhvr>
                                        <p:cTn id="49" dur="500"/>
                                        <p:tgtEl>
                                          <p:spTgt spid="53"/>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18" presetClass="entr" presetSubtype="6" fill="hold" grpId="9" nodeType="clickEffect">
                                  <p:stCondLst>
                                    <p:cond delay="0"/>
                                  </p:stCondLst>
                                  <p:childTnLst>
                                    <p:set>
                                      <p:cBhvr>
                                        <p:cTn id="54" dur="1" fill="hold">
                                          <p:stCondLst>
                                            <p:cond delay="0"/>
                                          </p:stCondLst>
                                        </p:cTn>
                                        <p:tgtEl>
                                          <p:spTgt spid="57"/>
                                        </p:tgtEl>
                                        <p:attrNameLst>
                                          <p:attrName>style.visibility</p:attrName>
                                        </p:attrNameLst>
                                      </p:cBhvr>
                                      <p:to>
                                        <p:strVal val="visible"/>
                                      </p:to>
                                    </p:set>
                                    <p:animEffect transition="in" filter="strips(downRight)">
                                      <p:cBhvr>
                                        <p:cTn id="55" dur="500"/>
                                        <p:tgtEl>
                                          <p:spTgt spid="57"/>
                                        </p:tgtEl>
                                      </p:cBhvr>
                                    </p:animEffect>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18" presetClass="entr" presetSubtype="6" fill="hold" grpId="10" nodeType="clickEffect">
                                  <p:stCondLst>
                                    <p:cond delay="0"/>
                                  </p:stCondLst>
                                  <p:childTnLst>
                                    <p:set>
                                      <p:cBhvr>
                                        <p:cTn id="60" dur="1" fill="hold">
                                          <p:stCondLst>
                                            <p:cond delay="0"/>
                                          </p:stCondLst>
                                        </p:cTn>
                                        <p:tgtEl>
                                          <p:spTgt spid="58"/>
                                        </p:tgtEl>
                                        <p:attrNameLst>
                                          <p:attrName>style.visibility</p:attrName>
                                        </p:attrNameLst>
                                      </p:cBhvr>
                                      <p:to>
                                        <p:strVal val="visible"/>
                                      </p:to>
                                    </p:set>
                                    <p:animEffect transition="in" filter="strips(downRight)">
                                      <p:cBhvr>
                                        <p:cTn id="61" dur="500"/>
                                        <p:tgtEl>
                                          <p:spTgt spid="58"/>
                                        </p:tgtEl>
                                      </p:cBhvr>
                                    </p:animEffect>
                                  </p:childTnLst>
                                </p:cTn>
                              </p:par>
                            </p:childTnLst>
                          </p:cTn>
                        </p:par>
                      </p:childTnLst>
                    </p:cTn>
                  </p:par>
                  <p:par>
                    <p:cTn id="62" fill="hold" nodeType="clickPar">
                      <p:stCondLst>
                        <p:cond delay="indefinite"/>
                      </p:stCondLst>
                      <p:childTnLst>
                        <p:par>
                          <p:cTn id="63" fill="hold" nodeType="withGroup">
                            <p:stCondLst>
                              <p:cond delay="indefinite"/>
                            </p:stCondLst>
                          </p:cTn>
                        </p:par>
                        <p:par>
                          <p:cTn id="64" fill="hold" nodeType="afterGroup">
                            <p:stCondLst>
                              <p:cond delay="0"/>
                            </p:stCondLst>
                            <p:childTnLst>
                              <p:par>
                                <p:cTn id="65" presetID="18" presetClass="entr" presetSubtype="6" fill="hold" grpId="11" nodeType="clickEffect">
                                  <p:stCondLst>
                                    <p:cond delay="0"/>
                                  </p:stCondLst>
                                  <p:childTnLst>
                                    <p:set>
                                      <p:cBhvr>
                                        <p:cTn id="66" dur="1" fill="hold">
                                          <p:stCondLst>
                                            <p:cond delay="0"/>
                                          </p:stCondLst>
                                        </p:cTn>
                                        <p:tgtEl>
                                          <p:spTgt spid="59"/>
                                        </p:tgtEl>
                                        <p:attrNameLst>
                                          <p:attrName>style.visibility</p:attrName>
                                        </p:attrNameLst>
                                      </p:cBhvr>
                                      <p:to>
                                        <p:strVal val="visible"/>
                                      </p:to>
                                    </p:set>
                                    <p:animEffect transition="in" filter="strips(downRight)">
                                      <p:cBhvr>
                                        <p:cTn id="67" dur="500"/>
                                        <p:tgtEl>
                                          <p:spTgt spid="59"/>
                                        </p:tgtEl>
                                      </p:cBhvr>
                                    </p:animEffect>
                                  </p:childTnLst>
                                </p:cTn>
                              </p:par>
                            </p:childTnLst>
                          </p:cTn>
                        </p:par>
                      </p:childTnLst>
                    </p:cTn>
                  </p:par>
                  <p:par>
                    <p:cTn id="68" fill="hold" nodeType="clickPar">
                      <p:stCondLst>
                        <p:cond delay="indefinite"/>
                      </p:stCondLst>
                      <p:childTnLst>
                        <p:par>
                          <p:cTn id="69" fill="hold" nodeType="withGroup">
                            <p:stCondLst>
                              <p:cond delay="indefinite"/>
                            </p:stCondLst>
                          </p:cTn>
                        </p:par>
                        <p:par>
                          <p:cTn id="70" fill="hold" nodeType="afterGroup">
                            <p:stCondLst>
                              <p:cond delay="0"/>
                            </p:stCondLst>
                            <p:childTnLst>
                              <p:par>
                                <p:cTn id="71" presetID="18" presetClass="entr" presetSubtype="6" fill="hold" grpId="12" nodeType="clickEffect">
                                  <p:stCondLst>
                                    <p:cond delay="0"/>
                                  </p:stCondLst>
                                  <p:childTnLst>
                                    <p:set>
                                      <p:cBhvr>
                                        <p:cTn id="72" dur="1" fill="hold">
                                          <p:stCondLst>
                                            <p:cond delay="0"/>
                                          </p:stCondLst>
                                        </p:cTn>
                                        <p:tgtEl>
                                          <p:spTgt spid="60"/>
                                        </p:tgtEl>
                                        <p:attrNameLst>
                                          <p:attrName>style.visibility</p:attrName>
                                        </p:attrNameLst>
                                      </p:cBhvr>
                                      <p:to>
                                        <p:strVal val="visible"/>
                                      </p:to>
                                    </p:set>
                                    <p:animEffect transition="in" filter="strips(downRight)">
                                      <p:cBhvr>
                                        <p:cTn id="73" dur="500"/>
                                        <p:tgtEl>
                                          <p:spTgt spid="60"/>
                                        </p:tgtEl>
                                      </p:cBhvr>
                                    </p:animEffect>
                                  </p:childTnLst>
                                </p:cTn>
                              </p:par>
                            </p:childTnLst>
                          </p:cTn>
                        </p:par>
                      </p:childTnLst>
                    </p:cTn>
                  </p:par>
                  <p:par>
                    <p:cTn id="74" fill="hold" nodeType="clickPar">
                      <p:stCondLst>
                        <p:cond delay="indefinite"/>
                      </p:stCondLst>
                      <p:childTnLst>
                        <p:par>
                          <p:cTn id="75" fill="hold" nodeType="withGroup">
                            <p:stCondLst>
                              <p:cond delay="indefinite"/>
                            </p:stCondLst>
                          </p:cTn>
                        </p:par>
                        <p:par>
                          <p:cTn id="76" fill="hold" nodeType="afterGroup">
                            <p:stCondLst>
                              <p:cond delay="0"/>
                            </p:stCondLst>
                            <p:childTnLst>
                              <p:par>
                                <p:cTn id="77" presetID="18" presetClass="entr" presetSubtype="6" fill="hold" grpId="13" nodeType="click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strips(downRight)">
                                      <p:cBhvr>
                                        <p:cTn id="79" dur="500"/>
                                        <p:tgtEl>
                                          <p:spTgt spid="62"/>
                                        </p:tgtEl>
                                      </p:cBhvr>
                                    </p:animEffect>
                                  </p:childTnLst>
                                </p:cTn>
                              </p:par>
                            </p:childTnLst>
                          </p:cTn>
                        </p:par>
                      </p:childTnLst>
                    </p:cTn>
                  </p:par>
                  <p:par>
                    <p:cTn id="80" fill="hold" nodeType="clickPar">
                      <p:stCondLst>
                        <p:cond delay="indefinite"/>
                      </p:stCondLst>
                      <p:childTnLst>
                        <p:par>
                          <p:cTn id="81" fill="hold" nodeType="withGroup">
                            <p:stCondLst>
                              <p:cond delay="indefinite"/>
                            </p:stCondLst>
                          </p:cTn>
                        </p:par>
                        <p:par>
                          <p:cTn id="82" fill="hold" nodeType="afterGroup">
                            <p:stCondLst>
                              <p:cond delay="0"/>
                            </p:stCondLst>
                            <p:childTnLst>
                              <p:par>
                                <p:cTn id="83" presetID="18" presetClass="entr" presetSubtype="3" fill="hold" grpId="14" nodeType="clickEffect">
                                  <p:stCondLst>
                                    <p:cond delay="0"/>
                                  </p:stCondLst>
                                  <p:childTnLst>
                                    <p:set>
                                      <p:cBhvr>
                                        <p:cTn id="84" dur="1" fill="hold">
                                          <p:stCondLst>
                                            <p:cond delay="0"/>
                                          </p:stCondLst>
                                        </p:cTn>
                                        <p:tgtEl>
                                          <p:spTgt spid="63"/>
                                        </p:tgtEl>
                                        <p:attrNameLst>
                                          <p:attrName>style.visibility</p:attrName>
                                        </p:attrNameLst>
                                      </p:cBhvr>
                                      <p:to>
                                        <p:strVal val="visible"/>
                                      </p:to>
                                    </p:set>
                                    <p:animEffect transition="in" filter="strips(upRight)">
                                      <p:cBhvr>
                                        <p:cTn id="85"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1"/>
      <p:bldP spid="47" grpId="2"/>
      <p:bldP spid="48" grpId="3"/>
      <p:bldP spid="49" grpId="4"/>
      <p:bldP spid="50" grpId="5"/>
      <p:bldP spid="51" grpId="6"/>
      <p:bldP spid="53" grpId="7"/>
      <p:bldP spid="56" grpId="8"/>
      <p:bldP spid="57" grpId="9"/>
      <p:bldP spid="58" grpId="10"/>
      <p:bldP spid="59" grpId="11"/>
      <p:bldP spid="60" grpId="12"/>
      <p:bldP spid="62" grpId="13"/>
      <p:bldP spid="63" grpId="14"/>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4" name="标题 1"/>
          <p:cNvSpPr txBox="1"/>
          <p:nvPr/>
        </p:nvSpPr>
        <p:spPr>
          <a:xfrm>
            <a:off x="11092" y="-115414"/>
            <a:ext cx="7772400"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200" b="0" kern="1200" cap="all"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en-US" altLang="zh-CN" sz="40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2.</a:t>
            </a:r>
            <a:r>
              <a:rPr lang="zh-CN" altLang="en-US" sz="40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阳春白雪</a:t>
            </a:r>
            <a:r>
              <a:rPr lang="en-US" altLang="zh-CN" sz="40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a:t>
            </a:r>
            <a:r>
              <a:rPr lang="zh-CN" altLang="en-US" sz="4000" b="1">
                <a:solidFill>
                  <a:srgbClr val="800000"/>
                </a:solidFill>
                <a:effectLst>
                  <a:outerShdw blurRad="38100" dist="38100" dir="2700000" algn="tl">
                    <a:srgbClr val="000000">
                      <a:alpha val="43137"/>
                    </a:srgbClr>
                  </a:outerShdw>
                </a:effectLst>
                <a:latin typeface="黑体" panose="02010609060101010101" pitchFamily="49" charset="-122"/>
                <a:ea typeface="黑体" panose="02010609060101010101" pitchFamily="49" charset="-122"/>
                <a:cs typeface="+mn-ea"/>
                <a:sym typeface="+mn-ea"/>
              </a:rPr>
              <a:t>济世安国之策</a:t>
            </a:r>
            <a:endParaRPr lang="zh-CN" altLang="en-US" sz="4000"/>
          </a:p>
        </p:txBody>
      </p:sp>
      <p:cxnSp>
        <p:nvCxnSpPr>
          <p:cNvPr id="5" name="直接连接符 4"/>
          <p:cNvCxnSpPr/>
          <p:nvPr/>
        </p:nvCxnSpPr>
        <p:spPr>
          <a:xfrm>
            <a:off x="0" y="1074198"/>
            <a:ext cx="9144000" cy="8878"/>
          </a:xfrm>
          <a:prstGeom prst="line">
            <a:avLst/>
          </a:prstGeom>
          <a:ln w="25400"/>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63175" y="1213282"/>
            <a:ext cx="8200570" cy="5521361"/>
            <a:chOff x="263175" y="1213282"/>
            <a:chExt cx="8200570" cy="5521361"/>
          </a:xfrm>
        </p:grpSpPr>
        <p:sp>
          <p:nvSpPr>
            <p:cNvPr id="3" name="任意多边形 2"/>
            <p:cNvSpPr/>
            <p:nvPr/>
          </p:nvSpPr>
          <p:spPr>
            <a:xfrm>
              <a:off x="3137511" y="3380813"/>
              <a:ext cx="2435229" cy="1279103"/>
            </a:xfrm>
            <a:custGeom>
              <a:gdLst>
                <a:gd name="connsiteX0" fmla="*/ 0 w 2435229"/>
                <a:gd name="connsiteY0" fmla="*/ 639552 h 1279103"/>
                <a:gd name="connsiteX1" fmla="*/ 1217615 w 2435229"/>
                <a:gd name="connsiteY1" fmla="*/ 0 h 1279103"/>
                <a:gd name="connsiteX2" fmla="*/ 2435230 w 2435229"/>
                <a:gd name="connsiteY2" fmla="*/ 639552 h 1279103"/>
                <a:gd name="connsiteX3" fmla="*/ 1217615 w 2435229"/>
                <a:gd name="connsiteY3" fmla="*/ 1279104 h 1279103"/>
                <a:gd name="connsiteX4" fmla="*/ 0 w 2435229"/>
                <a:gd name="connsiteY4" fmla="*/ 639552 h 1279103"/>
              </a:gdLst>
              <a:cxnLst>
                <a:cxn ang="0">
                  <a:pos x="connsiteX0" y="connsiteY0"/>
                </a:cxn>
                <a:cxn ang="0">
                  <a:pos x="connsiteX1" y="connsiteY1"/>
                </a:cxn>
                <a:cxn ang="0">
                  <a:pos x="connsiteX2" y="connsiteY2"/>
                </a:cxn>
                <a:cxn ang="0">
                  <a:pos x="connsiteX3" y="connsiteY3"/>
                </a:cxn>
                <a:cxn ang="0">
                  <a:pos x="connsiteX4" y="connsiteY4"/>
                </a:cxn>
              </a:cxnLst>
              <a:rect l="l" t="t" r="r" b="b"/>
              <a:pathLst>
                <a:path w="2435229" h="1279103">
                  <a:moveTo>
                    <a:pt x="0" y="639552"/>
                  </a:moveTo>
                  <a:cubicBezTo>
                    <a:pt x="0" y="286337"/>
                    <a:pt x="545145" y="0"/>
                    <a:pt x="1217615" y="0"/>
                  </a:cubicBezTo>
                  <a:cubicBezTo>
                    <a:pt x="1890085" y="0"/>
                    <a:pt x="2435230" y="286337"/>
                    <a:pt x="2435230" y="639552"/>
                  </a:cubicBezTo>
                  <a:cubicBezTo>
                    <a:pt x="2435230" y="992767"/>
                    <a:pt x="1890085" y="1279104"/>
                    <a:pt x="1217615" y="1279104"/>
                  </a:cubicBezTo>
                  <a:cubicBezTo>
                    <a:pt x="545145" y="1279104"/>
                    <a:pt x="0" y="992767"/>
                    <a:pt x="0" y="639552"/>
                  </a:cubicBezTo>
                  <a:close/>
                </a:path>
              </a:pathLst>
            </a:cu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92191" tIns="222880" rIns="392191" bIns="222880" numCol="1" spcCol="1270" anchor="ctr" anchorCtr="0">
              <a:noAutofit/>
            </a:bodyPr>
            <a:lstStyle/>
            <a:p>
              <a:pPr lvl="0" algn="ctr" defTabSz="1244600">
                <a:lnSpc>
                  <a:spcPct val="90000"/>
                </a:lnSpc>
                <a:spcBef>
                  <a:spcPct val="0"/>
                </a:spcBef>
                <a:spcAft>
                  <a:spcPct val="35000"/>
                </a:spcAft>
              </a:pPr>
              <a:r>
                <a:rPr lang="zh-CN" altLang="en-US" sz="2800" b="1" kern="1200">
                  <a:solidFill>
                    <a:schemeClr val="tx1"/>
                  </a:solidFill>
                  <a:latin typeface="微软雅黑" panose="020b0503020204020204" pitchFamily="34" charset="-122"/>
                  <a:ea typeface="微软雅黑" panose="020b0503020204020204" pitchFamily="34" charset="-122"/>
                </a:rPr>
                <a:t>治国方案</a:t>
              </a:r>
            </a:p>
          </p:txBody>
        </p:sp>
        <p:sp>
          <p:nvSpPr>
            <p:cNvPr id="6" name="任意多边形 5"/>
            <p:cNvSpPr/>
            <p:nvPr/>
          </p:nvSpPr>
          <p:spPr>
            <a:xfrm rot="16200000">
              <a:off x="4221342" y="2896014"/>
              <a:ext cx="267566" cy="479901"/>
            </a:xfrm>
            <a:custGeom>
              <a:gdLst>
                <a:gd name="connsiteX0" fmla="*/ 0 w 267566"/>
                <a:gd name="connsiteY0" fmla="*/ 95980 h 479901"/>
                <a:gd name="connsiteX1" fmla="*/ 133783 w 267566"/>
                <a:gd name="connsiteY1" fmla="*/ 95980 h 479901"/>
                <a:gd name="connsiteX2" fmla="*/ 133783 w 267566"/>
                <a:gd name="connsiteY2" fmla="*/ 0 h 479901"/>
                <a:gd name="connsiteX3" fmla="*/ 267566 w 267566"/>
                <a:gd name="connsiteY3" fmla="*/ 239951 h 479901"/>
                <a:gd name="connsiteX4" fmla="*/ 133783 w 267566"/>
                <a:gd name="connsiteY4" fmla="*/ 479901 h 479901"/>
                <a:gd name="connsiteX5" fmla="*/ 133783 w 267566"/>
                <a:gd name="connsiteY5" fmla="*/ 383921 h 479901"/>
                <a:gd name="connsiteX6" fmla="*/ 0 w 267566"/>
                <a:gd name="connsiteY6" fmla="*/ 383921 h 479901"/>
                <a:gd name="connsiteX7" fmla="*/ 0 w 267566"/>
                <a:gd name="connsiteY7" fmla="*/ 95980 h 47990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7566" h="479901">
                  <a:moveTo>
                    <a:pt x="0" y="95980"/>
                  </a:moveTo>
                  <a:lnTo>
                    <a:pt x="133783" y="95980"/>
                  </a:lnTo>
                  <a:lnTo>
                    <a:pt x="133783" y="0"/>
                  </a:lnTo>
                  <a:lnTo>
                    <a:pt x="267566" y="239951"/>
                  </a:lnTo>
                  <a:lnTo>
                    <a:pt x="133783" y="479901"/>
                  </a:lnTo>
                  <a:lnTo>
                    <a:pt x="133783" y="383921"/>
                  </a:lnTo>
                  <a:lnTo>
                    <a:pt x="0" y="383921"/>
                  </a:lnTo>
                  <a:lnTo>
                    <a:pt x="0" y="9598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95979" rIns="80270" bIns="95980" numCol="1" spcCol="1270" anchor="ctr" anchorCtr="0">
              <a:noAutofit/>
            </a:bodyPr>
            <a:lstStyle/>
            <a:p>
              <a:pPr lvl="0" algn="ctr" defTabSz="711200">
                <a:lnSpc>
                  <a:spcPct val="90000"/>
                </a:lnSpc>
                <a:spcBef>
                  <a:spcPct val="0"/>
                </a:spcBef>
                <a:spcAft>
                  <a:spcPct val="35000"/>
                </a:spcAft>
              </a:pPr>
              <a:endParaRPr lang="zh-CN" altLang="en-US" sz="1600" b="1" kern="1200">
                <a:latin typeface="微软雅黑" panose="020b0503020204020204" pitchFamily="34" charset="-122"/>
                <a:ea typeface="微软雅黑" panose="020b0503020204020204" pitchFamily="34" charset="-122"/>
              </a:endParaRPr>
            </a:p>
          </p:txBody>
        </p:sp>
        <p:sp>
          <p:nvSpPr>
            <p:cNvPr id="7" name="任意多边形 6"/>
            <p:cNvSpPr/>
            <p:nvPr/>
          </p:nvSpPr>
          <p:spPr>
            <a:xfrm>
              <a:off x="3228535" y="1213282"/>
              <a:ext cx="2253180" cy="1662689"/>
            </a:xfrm>
            <a:custGeom>
              <a:gdLst>
                <a:gd name="connsiteX0" fmla="*/ 0 w 2253180"/>
                <a:gd name="connsiteY0" fmla="*/ 831345 h 1662689"/>
                <a:gd name="connsiteX1" fmla="*/ 1126590 w 2253180"/>
                <a:gd name="connsiteY1" fmla="*/ 0 h 1662689"/>
                <a:gd name="connsiteX2" fmla="*/ 2253180 w 2253180"/>
                <a:gd name="connsiteY2" fmla="*/ 831345 h 1662689"/>
                <a:gd name="connsiteX3" fmla="*/ 1126590 w 2253180"/>
                <a:gd name="connsiteY3" fmla="*/ 1662690 h 1662689"/>
                <a:gd name="connsiteX4" fmla="*/ 0 w 2253180"/>
                <a:gd name="connsiteY4" fmla="*/ 831345 h 1662689"/>
              </a:gdLst>
              <a:cxnLst>
                <a:cxn ang="0">
                  <a:pos x="connsiteX0" y="connsiteY0"/>
                </a:cxn>
                <a:cxn ang="0">
                  <a:pos x="connsiteX1" y="connsiteY1"/>
                </a:cxn>
                <a:cxn ang="0">
                  <a:pos x="connsiteX2" y="connsiteY2"/>
                </a:cxn>
                <a:cxn ang="0">
                  <a:pos x="connsiteX3" y="connsiteY3"/>
                </a:cxn>
                <a:cxn ang="0">
                  <a:pos x="connsiteX4" y="connsiteY4"/>
                </a:cxn>
              </a:cxnLst>
              <a:rect l="l" t="t" r="r" b="b"/>
              <a:pathLst>
                <a:path w="2253180" h="1662689">
                  <a:moveTo>
                    <a:pt x="0" y="831345"/>
                  </a:moveTo>
                  <a:cubicBezTo>
                    <a:pt x="0" y="372206"/>
                    <a:pt x="504392" y="0"/>
                    <a:pt x="1126590" y="0"/>
                  </a:cubicBezTo>
                  <a:cubicBezTo>
                    <a:pt x="1748788" y="0"/>
                    <a:pt x="2253180" y="372206"/>
                    <a:pt x="2253180" y="831345"/>
                  </a:cubicBezTo>
                  <a:cubicBezTo>
                    <a:pt x="2253180" y="1290484"/>
                    <a:pt x="1748788" y="1662690"/>
                    <a:pt x="1126590" y="1662690"/>
                  </a:cubicBezTo>
                  <a:cubicBezTo>
                    <a:pt x="504392" y="1662690"/>
                    <a:pt x="0" y="1290484"/>
                    <a:pt x="0" y="831345"/>
                  </a:cubicBezTo>
                  <a:close/>
                </a:path>
              </a:pathLst>
            </a:cu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55371" tIns="268895" rIns="355371" bIns="268895" numCol="1" spcCol="1270" anchor="ctr" anchorCtr="0">
              <a:noAutofit/>
            </a:bodyPr>
            <a:lstStyle/>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儒家</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回到三代</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a:latin typeface="微软雅黑" panose="020b0503020204020204" pitchFamily="34" charset="-122"/>
                  <a:ea typeface="微软雅黑" panose="020b0503020204020204" pitchFamily="34" charset="-122"/>
                </a:rPr>
                <a:t>用仁治世</a:t>
              </a:r>
            </a:p>
          </p:txBody>
        </p:sp>
        <p:sp>
          <p:nvSpPr>
            <p:cNvPr id="10" name="任意多边形 9"/>
            <p:cNvSpPr/>
            <p:nvPr/>
          </p:nvSpPr>
          <p:spPr>
            <a:xfrm>
              <a:off x="5667085" y="3780414"/>
              <a:ext cx="227286" cy="479901"/>
            </a:xfrm>
            <a:custGeom>
              <a:gdLst>
                <a:gd name="connsiteX0" fmla="*/ 0 w 227286"/>
                <a:gd name="connsiteY0" fmla="*/ 95980 h 479901"/>
                <a:gd name="connsiteX1" fmla="*/ 113643 w 227286"/>
                <a:gd name="connsiteY1" fmla="*/ 95980 h 479901"/>
                <a:gd name="connsiteX2" fmla="*/ 113643 w 227286"/>
                <a:gd name="connsiteY2" fmla="*/ 0 h 479901"/>
                <a:gd name="connsiteX3" fmla="*/ 227286 w 227286"/>
                <a:gd name="connsiteY3" fmla="*/ 239951 h 479901"/>
                <a:gd name="connsiteX4" fmla="*/ 113643 w 227286"/>
                <a:gd name="connsiteY4" fmla="*/ 479901 h 479901"/>
                <a:gd name="connsiteX5" fmla="*/ 113643 w 227286"/>
                <a:gd name="connsiteY5" fmla="*/ 383921 h 479901"/>
                <a:gd name="connsiteX6" fmla="*/ 0 w 227286"/>
                <a:gd name="connsiteY6" fmla="*/ 383921 h 479901"/>
                <a:gd name="connsiteX7" fmla="*/ 0 w 227286"/>
                <a:gd name="connsiteY7" fmla="*/ 95980 h 47990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286" h="479901">
                  <a:moveTo>
                    <a:pt x="0" y="95980"/>
                  </a:moveTo>
                  <a:lnTo>
                    <a:pt x="113643" y="95980"/>
                  </a:lnTo>
                  <a:lnTo>
                    <a:pt x="113643" y="0"/>
                  </a:lnTo>
                  <a:lnTo>
                    <a:pt x="227286" y="239951"/>
                  </a:lnTo>
                  <a:lnTo>
                    <a:pt x="113643" y="479901"/>
                  </a:lnTo>
                  <a:lnTo>
                    <a:pt x="113643" y="383921"/>
                  </a:lnTo>
                  <a:lnTo>
                    <a:pt x="0" y="383921"/>
                  </a:lnTo>
                  <a:lnTo>
                    <a:pt x="0" y="9598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95980" rIns="68186" bIns="95980" numCol="1" spcCol="1270" anchor="ctr" anchorCtr="0">
              <a:noAutofit/>
            </a:bodyPr>
            <a:lstStyle/>
            <a:p>
              <a:pPr lvl="0" algn="ctr" defTabSz="711200">
                <a:lnSpc>
                  <a:spcPct val="90000"/>
                </a:lnSpc>
                <a:spcBef>
                  <a:spcPct val="0"/>
                </a:spcBef>
                <a:spcAft>
                  <a:spcPct val="35000"/>
                </a:spcAft>
              </a:pPr>
              <a:endParaRPr lang="zh-CN" altLang="en-US" sz="1600" b="1" kern="1200">
                <a:latin typeface="微软雅黑" panose="020b0503020204020204" pitchFamily="34" charset="-122"/>
                <a:ea typeface="微软雅黑" panose="020b0503020204020204" pitchFamily="34" charset="-122"/>
              </a:endParaRPr>
            </a:p>
          </p:txBody>
        </p:sp>
        <p:sp>
          <p:nvSpPr>
            <p:cNvPr id="11" name="任意多边形 10"/>
            <p:cNvSpPr/>
            <p:nvPr/>
          </p:nvSpPr>
          <p:spPr>
            <a:xfrm>
              <a:off x="6001582" y="3124347"/>
              <a:ext cx="2462163" cy="1792037"/>
            </a:xfrm>
            <a:custGeom>
              <a:gdLst>
                <a:gd name="connsiteX0" fmla="*/ 0 w 2462163"/>
                <a:gd name="connsiteY0" fmla="*/ 896019 h 1792037"/>
                <a:gd name="connsiteX1" fmla="*/ 1231082 w 2462163"/>
                <a:gd name="connsiteY1" fmla="*/ 0 h 1792037"/>
                <a:gd name="connsiteX2" fmla="*/ 2462164 w 2462163"/>
                <a:gd name="connsiteY2" fmla="*/ 896019 h 1792037"/>
                <a:gd name="connsiteX3" fmla="*/ 1231082 w 2462163"/>
                <a:gd name="connsiteY3" fmla="*/ 1792038 h 1792037"/>
                <a:gd name="connsiteX4" fmla="*/ 0 w 2462163"/>
                <a:gd name="connsiteY4" fmla="*/ 896019 h 1792037"/>
              </a:gdLst>
              <a:cxnLst>
                <a:cxn ang="0">
                  <a:pos x="connsiteX0" y="connsiteY0"/>
                </a:cxn>
                <a:cxn ang="0">
                  <a:pos x="connsiteX1" y="connsiteY1"/>
                </a:cxn>
                <a:cxn ang="0">
                  <a:pos x="connsiteX2" y="connsiteY2"/>
                </a:cxn>
                <a:cxn ang="0">
                  <a:pos x="connsiteX3" y="connsiteY3"/>
                </a:cxn>
                <a:cxn ang="0">
                  <a:pos x="connsiteX4" y="connsiteY4"/>
                </a:cxn>
              </a:cxnLst>
              <a:rect l="l" t="t" r="r" b="b"/>
              <a:pathLst>
                <a:path w="2462163" h="1792037">
                  <a:moveTo>
                    <a:pt x="0" y="896019"/>
                  </a:moveTo>
                  <a:cubicBezTo>
                    <a:pt x="0" y="401161"/>
                    <a:pt x="551174" y="0"/>
                    <a:pt x="1231082" y="0"/>
                  </a:cubicBezTo>
                  <a:cubicBezTo>
                    <a:pt x="1910990" y="0"/>
                    <a:pt x="2462164" y="401161"/>
                    <a:pt x="2462164" y="896019"/>
                  </a:cubicBezTo>
                  <a:cubicBezTo>
                    <a:pt x="2462164" y="1390877"/>
                    <a:pt x="1910990" y="1792038"/>
                    <a:pt x="1231082" y="1792038"/>
                  </a:cubicBezTo>
                  <a:cubicBezTo>
                    <a:pt x="551174" y="1792038"/>
                    <a:pt x="0" y="1390877"/>
                    <a:pt x="0" y="896019"/>
                  </a:cubicBezTo>
                  <a:close/>
                </a:path>
              </a:pathLst>
            </a:cu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85975" tIns="287838" rIns="385975" bIns="287838" numCol="1" spcCol="1270" anchor="ctr" anchorCtr="0">
              <a:noAutofit/>
            </a:bodyPr>
            <a:lstStyle/>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法家</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世异事异</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a:latin typeface="微软雅黑" panose="020b0503020204020204" pitchFamily="34" charset="-122"/>
                  <a:ea typeface="微软雅黑" panose="020b0503020204020204" pitchFamily="34" charset="-122"/>
                </a:rPr>
                <a:t>以法治国</a:t>
              </a:r>
            </a:p>
          </p:txBody>
        </p:sp>
        <p:sp>
          <p:nvSpPr>
            <p:cNvPr id="12" name="任意多边形 11"/>
            <p:cNvSpPr/>
            <p:nvPr/>
          </p:nvSpPr>
          <p:spPr>
            <a:xfrm rot="5344218">
              <a:off x="4270851" y="4606858"/>
              <a:ext cx="195371" cy="479901"/>
            </a:xfrm>
            <a:custGeom>
              <a:gdLst>
                <a:gd name="connsiteX0" fmla="*/ 0 w 195371"/>
                <a:gd name="connsiteY0" fmla="*/ 95980 h 479901"/>
                <a:gd name="connsiteX1" fmla="*/ 97686 w 195371"/>
                <a:gd name="connsiteY1" fmla="*/ 95980 h 479901"/>
                <a:gd name="connsiteX2" fmla="*/ 97686 w 195371"/>
                <a:gd name="connsiteY2" fmla="*/ 0 h 479901"/>
                <a:gd name="connsiteX3" fmla="*/ 195371 w 195371"/>
                <a:gd name="connsiteY3" fmla="*/ 239951 h 479901"/>
                <a:gd name="connsiteX4" fmla="*/ 97686 w 195371"/>
                <a:gd name="connsiteY4" fmla="*/ 479901 h 479901"/>
                <a:gd name="connsiteX5" fmla="*/ 97686 w 195371"/>
                <a:gd name="connsiteY5" fmla="*/ 383921 h 479901"/>
                <a:gd name="connsiteX6" fmla="*/ 0 w 195371"/>
                <a:gd name="connsiteY6" fmla="*/ 383921 h 479901"/>
                <a:gd name="connsiteX7" fmla="*/ 0 w 195371"/>
                <a:gd name="connsiteY7" fmla="*/ 95980 h 47990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5371" h="479901">
                  <a:moveTo>
                    <a:pt x="0" y="95980"/>
                  </a:moveTo>
                  <a:lnTo>
                    <a:pt x="97686" y="95980"/>
                  </a:lnTo>
                  <a:lnTo>
                    <a:pt x="97686" y="0"/>
                  </a:lnTo>
                  <a:lnTo>
                    <a:pt x="195371" y="239951"/>
                  </a:lnTo>
                  <a:lnTo>
                    <a:pt x="97686" y="479901"/>
                  </a:lnTo>
                  <a:lnTo>
                    <a:pt x="97686" y="383921"/>
                  </a:lnTo>
                  <a:lnTo>
                    <a:pt x="0" y="383921"/>
                  </a:lnTo>
                  <a:lnTo>
                    <a:pt x="0" y="9598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 tIns="95979" rIns="58611" bIns="95980" numCol="1" spcCol="1270" anchor="ctr" anchorCtr="0">
              <a:noAutofit/>
            </a:bodyPr>
            <a:lstStyle/>
            <a:p>
              <a:pPr lvl="0" algn="ctr" defTabSz="711200">
                <a:lnSpc>
                  <a:spcPct val="90000"/>
                </a:lnSpc>
                <a:spcBef>
                  <a:spcPct val="0"/>
                </a:spcBef>
                <a:spcAft>
                  <a:spcPct val="35000"/>
                </a:spcAft>
              </a:pPr>
              <a:endParaRPr lang="zh-CN" altLang="en-US" sz="1600" b="1" kern="1200">
                <a:latin typeface="微软雅黑" panose="020b0503020204020204" pitchFamily="34" charset="-122"/>
                <a:ea typeface="微软雅黑" panose="020b0503020204020204" pitchFamily="34" charset="-122"/>
              </a:endParaRPr>
            </a:p>
          </p:txBody>
        </p:sp>
        <p:sp>
          <p:nvSpPr>
            <p:cNvPr id="13" name="任意多边形 12"/>
            <p:cNvSpPr/>
            <p:nvPr/>
          </p:nvSpPr>
          <p:spPr>
            <a:xfrm>
              <a:off x="3135730" y="5045235"/>
              <a:ext cx="2499468" cy="1689408"/>
            </a:xfrm>
            <a:custGeom>
              <a:gdLst>
                <a:gd name="connsiteX0" fmla="*/ 0 w 2499468"/>
                <a:gd name="connsiteY0" fmla="*/ 844704 h 1689408"/>
                <a:gd name="connsiteX1" fmla="*/ 1249734 w 2499468"/>
                <a:gd name="connsiteY1" fmla="*/ 0 h 1689408"/>
                <a:gd name="connsiteX2" fmla="*/ 2499468 w 2499468"/>
                <a:gd name="connsiteY2" fmla="*/ 844704 h 1689408"/>
                <a:gd name="connsiteX3" fmla="*/ 1249734 w 2499468"/>
                <a:gd name="connsiteY3" fmla="*/ 1689408 h 1689408"/>
                <a:gd name="connsiteX4" fmla="*/ 0 w 2499468"/>
                <a:gd name="connsiteY4" fmla="*/ 844704 h 1689408"/>
              </a:gdLst>
              <a:cxnLst>
                <a:cxn ang="0">
                  <a:pos x="connsiteX0" y="connsiteY0"/>
                </a:cxn>
                <a:cxn ang="0">
                  <a:pos x="connsiteX1" y="connsiteY1"/>
                </a:cxn>
                <a:cxn ang="0">
                  <a:pos x="connsiteX2" y="connsiteY2"/>
                </a:cxn>
                <a:cxn ang="0">
                  <a:pos x="connsiteX3" y="connsiteY3"/>
                </a:cxn>
                <a:cxn ang="0">
                  <a:pos x="connsiteX4" y="connsiteY4"/>
                </a:cxn>
              </a:cxnLst>
              <a:rect l="l" t="t" r="r" b="b"/>
              <a:pathLst>
                <a:path w="2499468" h="1689408">
                  <a:moveTo>
                    <a:pt x="0" y="844704"/>
                  </a:moveTo>
                  <a:cubicBezTo>
                    <a:pt x="0" y="378187"/>
                    <a:pt x="559525" y="0"/>
                    <a:pt x="1249734" y="0"/>
                  </a:cubicBezTo>
                  <a:cubicBezTo>
                    <a:pt x="1939943" y="0"/>
                    <a:pt x="2499468" y="378187"/>
                    <a:pt x="2499468" y="844704"/>
                  </a:cubicBezTo>
                  <a:cubicBezTo>
                    <a:pt x="2499468" y="1311221"/>
                    <a:pt x="1939943" y="1689408"/>
                    <a:pt x="1249734" y="1689408"/>
                  </a:cubicBezTo>
                  <a:cubicBezTo>
                    <a:pt x="559525" y="1689408"/>
                    <a:pt x="0" y="1311221"/>
                    <a:pt x="0" y="844704"/>
                  </a:cubicBezTo>
                  <a:close/>
                </a:path>
              </a:pathLst>
            </a:cu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91439" tIns="272808" rIns="391439" bIns="272808" numCol="1" spcCol="1270" anchor="ctr" anchorCtr="0">
              <a:noAutofit/>
            </a:bodyPr>
            <a:lstStyle/>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道家</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顺其自然</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无为而治</a:t>
              </a:r>
              <a:endParaRPr lang="zh-CN" altLang="en-US" sz="2000" b="1" kern="1200">
                <a:latin typeface="微软雅黑" panose="020b0503020204020204" pitchFamily="34" charset="-122"/>
                <a:ea typeface="微软雅黑" panose="020b0503020204020204" pitchFamily="34" charset="-122"/>
              </a:endParaRPr>
            </a:p>
          </p:txBody>
        </p:sp>
        <p:sp>
          <p:nvSpPr>
            <p:cNvPr id="14" name="任意多边形 13"/>
            <p:cNvSpPr/>
            <p:nvPr/>
          </p:nvSpPr>
          <p:spPr>
            <a:xfrm rot="21654352">
              <a:off x="2803283" y="3757747"/>
              <a:ext cx="236597" cy="479902"/>
            </a:xfrm>
            <a:custGeom>
              <a:gdLst>
                <a:gd name="connsiteX0" fmla="*/ 0 w 236596"/>
                <a:gd name="connsiteY0" fmla="*/ 95980 h 479901"/>
                <a:gd name="connsiteX1" fmla="*/ 118298 w 236596"/>
                <a:gd name="connsiteY1" fmla="*/ 95980 h 479901"/>
                <a:gd name="connsiteX2" fmla="*/ 118298 w 236596"/>
                <a:gd name="connsiteY2" fmla="*/ 0 h 479901"/>
                <a:gd name="connsiteX3" fmla="*/ 236596 w 236596"/>
                <a:gd name="connsiteY3" fmla="*/ 239951 h 479901"/>
                <a:gd name="connsiteX4" fmla="*/ 118298 w 236596"/>
                <a:gd name="connsiteY4" fmla="*/ 479901 h 479901"/>
                <a:gd name="connsiteX5" fmla="*/ 118298 w 236596"/>
                <a:gd name="connsiteY5" fmla="*/ 383921 h 479901"/>
                <a:gd name="connsiteX6" fmla="*/ 0 w 236596"/>
                <a:gd name="connsiteY6" fmla="*/ 383921 h 479901"/>
                <a:gd name="connsiteX7" fmla="*/ 0 w 236596"/>
                <a:gd name="connsiteY7" fmla="*/ 95980 h 47990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6594" h="479901">
                  <a:moveTo>
                    <a:pt x="236595" y="383921"/>
                  </a:moveTo>
                  <a:lnTo>
                    <a:pt x="118298" y="383921"/>
                  </a:lnTo>
                  <a:lnTo>
                    <a:pt x="118298" y="479901"/>
                  </a:lnTo>
                  <a:lnTo>
                    <a:pt x="1" y="239950"/>
                  </a:lnTo>
                  <a:lnTo>
                    <a:pt x="118298" y="0"/>
                  </a:lnTo>
                  <a:lnTo>
                    <a:pt x="118298" y="95980"/>
                  </a:lnTo>
                  <a:lnTo>
                    <a:pt x="236595" y="95980"/>
                  </a:lnTo>
                  <a:lnTo>
                    <a:pt x="236595" y="383921"/>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70979" tIns="95980" rIns="0" bIns="95980" numCol="1" spcCol="1270" anchor="ctr" anchorCtr="0">
              <a:noAutofit/>
            </a:bodyPr>
            <a:lstStyle/>
            <a:p>
              <a:pPr lvl="0" algn="ctr" defTabSz="711200">
                <a:lnSpc>
                  <a:spcPct val="90000"/>
                </a:lnSpc>
                <a:spcBef>
                  <a:spcPct val="0"/>
                </a:spcBef>
                <a:spcAft>
                  <a:spcPct val="35000"/>
                </a:spcAft>
              </a:pPr>
              <a:endParaRPr lang="zh-CN" altLang="en-US" sz="1600" b="1" kern="1200">
                <a:latin typeface="微软雅黑" panose="020b0503020204020204" pitchFamily="34" charset="-122"/>
                <a:ea typeface="微软雅黑" panose="020b0503020204020204" pitchFamily="34" charset="-122"/>
              </a:endParaRPr>
            </a:p>
          </p:txBody>
        </p:sp>
        <p:sp>
          <p:nvSpPr>
            <p:cNvPr id="15" name="任意多边形 14"/>
            <p:cNvSpPr/>
            <p:nvPr/>
          </p:nvSpPr>
          <p:spPr>
            <a:xfrm>
              <a:off x="263175" y="3094614"/>
              <a:ext cx="2428824" cy="1760504"/>
            </a:xfrm>
            <a:custGeom>
              <a:gdLst>
                <a:gd name="connsiteX0" fmla="*/ 0 w 2428824"/>
                <a:gd name="connsiteY0" fmla="*/ 880252 h 1760504"/>
                <a:gd name="connsiteX1" fmla="*/ 1214412 w 2428824"/>
                <a:gd name="connsiteY1" fmla="*/ 0 h 1760504"/>
                <a:gd name="connsiteX2" fmla="*/ 2428824 w 2428824"/>
                <a:gd name="connsiteY2" fmla="*/ 880252 h 1760504"/>
                <a:gd name="connsiteX3" fmla="*/ 1214412 w 2428824"/>
                <a:gd name="connsiteY3" fmla="*/ 1760504 h 1760504"/>
                <a:gd name="connsiteX4" fmla="*/ 0 w 2428824"/>
                <a:gd name="connsiteY4" fmla="*/ 880252 h 1760504"/>
              </a:gdLst>
              <a:cxnLst>
                <a:cxn ang="0">
                  <a:pos x="connsiteX0" y="connsiteY0"/>
                </a:cxn>
                <a:cxn ang="0">
                  <a:pos x="connsiteX1" y="connsiteY1"/>
                </a:cxn>
                <a:cxn ang="0">
                  <a:pos x="connsiteX2" y="connsiteY2"/>
                </a:cxn>
                <a:cxn ang="0">
                  <a:pos x="connsiteX3" y="connsiteY3"/>
                </a:cxn>
                <a:cxn ang="0">
                  <a:pos x="connsiteX4" y="connsiteY4"/>
                </a:cxn>
              </a:cxnLst>
              <a:rect l="l" t="t" r="r" b="b"/>
              <a:pathLst>
                <a:path w="2428824" h="1760502">
                  <a:moveTo>
                    <a:pt x="0" y="880252"/>
                  </a:moveTo>
                  <a:cubicBezTo>
                    <a:pt x="0" y="394102"/>
                    <a:pt x="543711" y="0"/>
                    <a:pt x="1214412" y="0"/>
                  </a:cubicBezTo>
                  <a:cubicBezTo>
                    <a:pt x="1885113" y="0"/>
                    <a:pt x="2428824" y="394102"/>
                    <a:pt x="2428824" y="880252"/>
                  </a:cubicBezTo>
                  <a:cubicBezTo>
                    <a:pt x="2428824" y="1366402"/>
                    <a:pt x="1885113" y="1760504"/>
                    <a:pt x="1214412" y="1760504"/>
                  </a:cubicBezTo>
                  <a:cubicBezTo>
                    <a:pt x="543711" y="1760504"/>
                    <a:pt x="0" y="1366402"/>
                    <a:pt x="0" y="880252"/>
                  </a:cubicBezTo>
                  <a:close/>
                </a:path>
              </a:pathLst>
            </a:custGeom>
            <a:solidFill>
              <a:schemeClr val="tx1"/>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381093" tIns="283220" rIns="381093" bIns="283220" numCol="1" spcCol="1270" anchor="ctr" anchorCtr="0">
              <a:noAutofit/>
            </a:bodyPr>
            <a:lstStyle/>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墨家</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简化礼仪</a:t>
              </a:r>
              <a:endParaRPr lang="en-US" altLang="zh-CN" sz="2000" b="1" kern="1200" smtClean="0">
                <a:latin typeface="微软雅黑" panose="020b0503020204020204" pitchFamily="34" charset="-122"/>
                <a:ea typeface="微软雅黑" panose="020b0503020204020204" pitchFamily="34" charset="-122"/>
              </a:endParaRPr>
            </a:p>
            <a:p>
              <a:pPr lvl="0" algn="ctr" defTabSz="889000">
                <a:lnSpc>
                  <a:spcPct val="90000"/>
                </a:lnSpc>
                <a:spcBef>
                  <a:spcPct val="0"/>
                </a:spcBef>
                <a:spcAft>
                  <a:spcPct val="35000"/>
                </a:spcAft>
              </a:pPr>
              <a:r>
                <a:rPr lang="zh-CN" altLang="en-US" sz="2000" b="1" kern="1200" smtClean="0">
                  <a:latin typeface="微软雅黑" panose="020b0503020204020204" pitchFamily="34" charset="-122"/>
                  <a:ea typeface="微软雅黑" panose="020b0503020204020204" pitchFamily="34" charset="-122"/>
                </a:rPr>
                <a:t>兼爱非攻</a:t>
              </a:r>
              <a:endParaRPr lang="zh-CN" altLang="en-US" sz="2000" b="1" kern="1200">
                <a:latin typeface="微软雅黑" panose="020b0503020204020204" pitchFamily="34" charset="-122"/>
                <a:ea typeface="微软雅黑" panose="020b0503020204020204" pitchFamily="34" charset="-122"/>
              </a:endParaRPr>
            </a:p>
          </p:txBody>
        </p:sp>
      </p:grpSp>
      <p:sp>
        <p:nvSpPr>
          <p:cNvPr id="9" name="文本框 8"/>
          <p:cNvSpPr txBox="1"/>
          <p:nvPr/>
        </p:nvSpPr>
        <p:spPr>
          <a:xfrm>
            <a:off x="9337040" y="1213551"/>
            <a:ext cx="3149600" cy="460375"/>
          </a:xfrm>
          <a:prstGeom prst="rect">
            <a:avLst/>
          </a:prstGeom>
          <a:solidFill>
            <a:srgbClr val="FFC000"/>
          </a:solidFill>
        </p:spPr>
        <p:style>
          <a:lnRef idx="2">
            <a:schemeClr val="accent5">
              <a:shade val="50000"/>
            </a:schemeClr>
          </a:lnRef>
          <a:fillRef idx="1">
            <a:schemeClr val="accent5"/>
          </a:fillRef>
          <a:effectRef idx="0">
            <a:schemeClr val="accent5"/>
          </a:effectRef>
          <a:fontRef idx="minor">
            <a:schemeClr val="lt1"/>
          </a:fontRef>
        </p:style>
        <p:txBody>
          <a:bodyPr wrap="square" rtlCol="0">
            <a:spAutoFit/>
          </a:bodyPr>
          <a:lstStyle/>
          <a:p>
            <a:endParaRPr lang="zh-CN" altLang="en-US" sz="2400" b="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randombar(horizontal)">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97425" y="341630"/>
            <a:ext cx="4178300" cy="4609465"/>
          </a:xfrm>
          <a:prstGeom prst="rect">
            <a:avLst/>
          </a:prstGeom>
        </p:spPr>
      </p:pic>
      <p:pic>
        <p:nvPicPr>
          <p:cNvPr id="3" name="图片 2" descr="timg"/>
          <p:cNvPicPr>
            <a:picLocks noChangeAspect="1"/>
          </p:cNvPicPr>
          <p:nvPr/>
        </p:nvPicPr>
        <p:blipFill>
          <a:blip r:embed="rId3"/>
          <a:stretch>
            <a:fillRect/>
          </a:stretch>
        </p:blipFill>
        <p:spPr>
          <a:xfrm>
            <a:off x="32385" y="340995"/>
            <a:ext cx="4403725" cy="4737735"/>
          </a:xfrm>
          <a:prstGeom prst="rect">
            <a:avLst/>
          </a:prstGeom>
        </p:spPr>
      </p:pic>
      <p:sp>
        <p:nvSpPr>
          <p:cNvPr id="4" name="文本框 3"/>
          <p:cNvSpPr txBox="1"/>
          <p:nvPr/>
        </p:nvSpPr>
        <p:spPr>
          <a:xfrm>
            <a:off x="32385" y="5338445"/>
            <a:ext cx="8861425" cy="460375"/>
          </a:xfrm>
          <a:prstGeom prst="rect">
            <a:avLst/>
          </a:prstGeom>
          <a:noFill/>
        </p:spPr>
        <p:txBody>
          <a:bodyPr wrap="square" rtlCol="0" anchor="t">
            <a:spAutoFit/>
          </a:bodyPr>
          <a:lstStyle/>
          <a:p>
            <a:r>
              <a:rPr lang="en-US" altLang="zh-CN"/>
              <a:t>                                </a:t>
            </a:r>
            <a:r>
              <a:rPr lang="en-US" altLang="zh-CN" sz="2400" b="1"/>
              <a:t> </a:t>
            </a:r>
            <a:r>
              <a:rPr lang="zh-CN" altLang="en-US" sz="2400" b="1"/>
              <a:t>观看《</a:t>
            </a:r>
            <a:r>
              <a:rPr lang="en-US" altLang="zh-CN" sz="2400" b="1"/>
              <a:t> </a:t>
            </a:r>
            <a:r>
              <a:rPr lang="zh-CN" altLang="zh-CN" sz="2400" b="1"/>
              <a:t>疫情防控下的各国表现》</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0" name="文本框 99"/>
          <p:cNvSpPr txBox="1"/>
          <p:nvPr/>
        </p:nvSpPr>
        <p:spPr>
          <a:xfrm>
            <a:off x="151765" y="457835"/>
            <a:ext cx="8862060" cy="5262245"/>
          </a:xfrm>
          <a:prstGeom prst="rect">
            <a:avLst/>
          </a:prstGeom>
          <a:noFill/>
          <a:ln w="9525">
            <a:noFill/>
          </a:ln>
        </p:spPr>
        <p:txBody>
          <a:bodyPr wrap="square">
            <a:spAutoFit/>
          </a:bodyPr>
          <a:lstStyle/>
          <a:p>
            <a:r>
              <a:rPr lang="en-US" altLang="zh-CN" sz="2400" b="1">
                <a:solidFill>
                  <a:srgbClr val="333333"/>
                </a:solidFill>
                <a:latin typeface="+mj-ea"/>
                <a:ea typeface="+mj-ea"/>
                <a:cs typeface="+mj-ea"/>
              </a:rPr>
              <a:t>       </a:t>
            </a:r>
            <a:r>
              <a:rPr lang="zh-CN" sz="2400" b="1">
                <a:solidFill>
                  <a:srgbClr val="333333"/>
                </a:solidFill>
                <a:latin typeface="+mj-ea"/>
                <a:ea typeface="+mj-ea"/>
                <a:cs typeface="+mj-ea"/>
              </a:rPr>
              <a:t>每到生死关头，这个你觉得土得掉渣的国家和许多身上画着五角星的人总会像你的爹妈一样狠狠地拉你一把。       
</a:t>
            </a:r>
          </a:p>
          <a:p>
            <a:r>
              <a:rPr lang="zh-CN" sz="2400" b="1">
                <a:solidFill>
                  <a:srgbClr val="333333"/>
                </a:solidFill>
                <a:latin typeface="+mj-ea"/>
                <a:ea typeface="+mj-ea"/>
                <a:cs typeface="+mj-ea"/>
              </a:rPr>
              <a:t>      他们不计名利、不惧死生，跟你毫无亲属关系，却能为了你的命拼了他（她）的命。     
</a:t>
            </a:r>
          </a:p>
          <a:p>
            <a:r>
              <a:rPr lang="zh-CN" sz="2400" b="1">
                <a:solidFill>
                  <a:srgbClr val="333333"/>
                </a:solidFill>
                <a:latin typeface="+mj-ea"/>
                <a:ea typeface="+mj-ea"/>
                <a:cs typeface="+mj-ea"/>
              </a:rPr>
              <a:t>      他们凭什么？只因他们是中国人，他们是国家的战士、医生、公务员</a:t>
            </a:r>
            <a:r>
              <a:rPr lang="en-US" sz="2400" b="1">
                <a:solidFill>
                  <a:srgbClr val="333333"/>
                </a:solidFill>
                <a:latin typeface="+mj-ea"/>
                <a:ea typeface="+mj-ea"/>
                <a:cs typeface="+mj-ea"/>
              </a:rPr>
              <a:t>……</a:t>
            </a:r>
            <a:r>
              <a:rPr lang="zh-CN" sz="2400" b="1">
                <a:solidFill>
                  <a:srgbClr val="333333"/>
                </a:solidFill>
                <a:latin typeface="+mj-ea"/>
                <a:ea typeface="+mj-ea"/>
                <a:cs typeface="+mj-ea"/>
              </a:rPr>
              <a:t>他们是国家的脊梁和未来！</a:t>
            </a:r>
            <a:r>
              <a:rPr lang="zh-CN" sz="2400">
                <a:solidFill>
                  <a:srgbClr val="333333"/>
                </a:solidFill>
                <a:latin typeface="+mj-ea"/>
                <a:ea typeface="+mj-ea"/>
                <a:cs typeface="+mj-ea"/>
              </a:rPr>
              <a:t>     
</a:t>
            </a:r>
          </a:p>
          <a:p>
            <a:r>
              <a:rPr lang="zh-CN" sz="2400">
                <a:solidFill>
                  <a:srgbClr val="333333"/>
                </a:solidFill>
                <a:latin typeface="+mj-ea"/>
                <a:ea typeface="+mj-ea"/>
                <a:cs typeface="+mj-ea"/>
              </a:rPr>
              <a:t>      疫情之下，反观世界其他各国，没有哪个国家能像中国一样，短时间内举全国之力牢牢控制住疫情。</a:t>
            </a:r>
            <a:r>
              <a:rPr lang="zh-CN" sz="2400">
                <a:solidFill>
                  <a:srgbClr val="262626"/>
                </a:solidFill>
                <a:latin typeface="+mj-ea"/>
                <a:ea typeface="+mj-ea"/>
                <a:cs typeface="+mj-ea"/>
              </a:rPr>
              <a:t>     
</a:t>
            </a:r>
          </a:p>
          <a:p>
            <a:r>
              <a:rPr lang="zh-CN" sz="2400">
                <a:solidFill>
                  <a:srgbClr val="262626"/>
                </a:solidFill>
                <a:latin typeface="+mj-ea"/>
                <a:ea typeface="+mj-ea"/>
                <a:cs typeface="+mj-ea"/>
              </a:rPr>
              <a:t>      最后引用世卫组织总干事高级顾问艾尔沃德的话：“</a:t>
            </a:r>
            <a:r>
              <a:rPr lang="zh-CN" sz="2400">
                <a:solidFill>
                  <a:srgbClr val="FF0000"/>
                </a:solidFill>
                <a:latin typeface="+mj-ea"/>
                <a:ea typeface="+mj-ea"/>
                <a:cs typeface="+mj-ea"/>
              </a:rPr>
              <a:t>如果我感染了，我希望在中国治疗。</a:t>
            </a:r>
            <a:r>
              <a:rPr lang="en-US" altLang="zh-CN" sz="2400">
                <a:solidFill>
                  <a:srgbClr val="262626"/>
                </a:solidFill>
                <a:latin typeface="+mj-ea"/>
                <a:ea typeface="+mj-ea"/>
                <a:cs typeface="+mj-ea"/>
              </a:rPr>
              <a:t>”</a:t>
            </a: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5240" y="190500"/>
            <a:ext cx="8662035" cy="863600"/>
          </a:xfrm>
        </p:spPr>
        <p:txBody>
          <a:bodyPr/>
          <a:lstStyle/>
          <a:p>
            <a:r>
              <a:rPr lang="zh-CN" altLang="en-US" sz="4000" smtClean="0">
                <a:sym typeface="+mn-ea"/>
              </a:rPr>
              <a:t>三、光耀千古思影响</a:t>
            </a:r>
            <a:br>
              <a:rPr lang="zh-CN" altLang="en-US" sz="4000"/>
            </a:br>
          </a:p>
        </p:txBody>
      </p:sp>
      <p:pic>
        <p:nvPicPr>
          <p:cNvPr id="4" name="内容占位符 3"/>
          <p:cNvPicPr>
            <a:picLocks noChangeAspect="1"/>
          </p:cNvPicPr>
          <p:nvPr>
            <p:ph idx="1"/>
          </p:nvPr>
        </p:nvPicPr>
        <p:blipFill>
          <a:blip r:embed="rId2"/>
          <a:stretch>
            <a:fillRect/>
          </a:stretch>
        </p:blipFill>
        <p:spPr>
          <a:xfrm>
            <a:off x="83185" y="709930"/>
            <a:ext cx="8973820" cy="6092190"/>
          </a:xfrm>
          <a:prstGeom prst="rect">
            <a:avLst/>
          </a:prstGeom>
        </p:spPr>
      </p:pic>
    </p:spTree>
  </p:cSld>
  <p:clrMapOvr>
    <a:masterClrMapping/>
  </p:clrMapOvr>
  <p:transition spd="slow"/>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319405" y="367665"/>
            <a:ext cx="8357870" cy="5182870"/>
          </a:xfrm>
        </p:spPr>
        <p:txBody>
          <a:bodyPr>
            <a:noAutofit/>
          </a:bodyPr>
          <a:lstStyle/>
          <a:p>
            <a:endParaRPr lang="zh-CN" altLang="en-US" sz="2000"/>
          </a:p>
          <a:p>
            <a:r>
              <a:rPr lang="zh-CN" altLang="en-US" sz="3200"/>
              <a:t>    “五千多年文明史，源远流长。而且我们是没有断流的文化。建立制度自信、理论自信、道路自信，还有文化自信。文化自信是基础。”</a:t>
            </a:r>
          </a:p>
          <a:p>
            <a:r>
              <a:rPr lang="zh-CN" altLang="en-US" sz="3200"/>
              <a:t>    “中华文化渗透到中国人的骨髓里，是文化的DNA。”                        </a:t>
            </a:r>
          </a:p>
          <a:p>
            <a:r>
              <a:rPr lang="zh-CN" altLang="en-US" sz="3200"/>
              <a:t>                                               </a:t>
            </a:r>
            <a:r>
              <a:rPr lang="en-US" altLang="zh-CN" sz="3200">
                <a:sym typeface="+mn-ea"/>
              </a:rPr>
              <a:t>——</a:t>
            </a:r>
            <a:r>
              <a:rPr lang="zh-CN" altLang="en-US" sz="3200">
                <a:sym typeface="+mn-ea"/>
              </a:rPr>
              <a:t>习近平</a:t>
            </a:r>
            <a:r>
              <a:rPr lang="en-US" altLang="zh-CN" sz="3200"/>
              <a:t>                                                                                       </a:t>
            </a:r>
          </a:p>
          <a:p>
            <a:pPr marL="0" indent="0">
              <a:buNone/>
            </a:pPr>
            <a:r>
              <a:rPr lang="en-US" altLang="zh-CN" sz="3200"/>
              <a:t>                                                     </a:t>
            </a:r>
            <a:endParaRPr lang="zh-CN" altLang="en-US" sz="3200"/>
          </a:p>
        </p:txBody>
      </p:sp>
    </p:spTree>
  </p:cSld>
  <p:clrMapOvr>
    <a:masterClrMapping/>
  </p:clrMapOvr>
  <p:transition spd="slow"/>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5" name="直接连接符 4"/>
          <p:cNvCxnSpPr/>
          <p:nvPr/>
        </p:nvCxnSpPr>
        <p:spPr>
          <a:xfrm>
            <a:off x="0" y="1074198"/>
            <a:ext cx="9144000" cy="8878"/>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13690" y="2197550"/>
            <a:ext cx="8333160" cy="2491740"/>
          </a:xfrm>
          <a:prstGeom prst="rect">
            <a:avLst/>
          </a:prstGeom>
          <a:noFill/>
        </p:spPr>
        <p:txBody>
          <a:bodyPr wrap="square" rtlCol="0">
            <a:spAutoFit/>
          </a:bodyPr>
          <a:lstStyle/>
          <a:p>
            <a:r>
              <a:rPr lang="zh-CN" altLang="en-US" sz="2600" b="1">
                <a:latin typeface="黑体" panose="02010609060101010101" pitchFamily="49" charset="-122"/>
                <a:ea typeface="黑体" panose="02010609060101010101" pitchFamily="49" charset="-122"/>
                <a:cs typeface="宋体" panose="02010600030101010101" pitchFamily="2" charset="-122"/>
              </a:rPr>
              <a:t>（</a:t>
            </a:r>
            <a:r>
              <a:rPr lang="en-US" altLang="zh-CN" sz="2600" b="1">
                <a:latin typeface="黑体" panose="02010609060101010101" pitchFamily="49" charset="-122"/>
                <a:ea typeface="黑体" panose="02010609060101010101" pitchFamily="49" charset="-122"/>
                <a:cs typeface="宋体" panose="02010600030101010101" pitchFamily="2" charset="-122"/>
              </a:rPr>
              <a:t>1</a:t>
            </a:r>
            <a:r>
              <a:rPr lang="zh-CN" altLang="en-US" sz="2600" b="1">
                <a:latin typeface="黑体" panose="02010609060101010101" pitchFamily="49" charset="-122"/>
                <a:ea typeface="黑体" panose="02010609060101010101" pitchFamily="49" charset="-122"/>
                <a:cs typeface="宋体" panose="02010600030101010101" pitchFamily="2" charset="-122"/>
              </a:rPr>
              <a:t>）</a:t>
            </a:r>
            <a:r>
              <a:rPr lang="en-US" altLang="zh-CN" sz="2600" b="1">
                <a:latin typeface="黑体" panose="02010609060101010101" pitchFamily="49" charset="-122"/>
                <a:ea typeface="黑体" panose="02010609060101010101" pitchFamily="49" charset="-122"/>
                <a:cs typeface="宋体" panose="02010600030101010101" pitchFamily="2" charset="-122"/>
              </a:rPr>
              <a:t>“</a:t>
            </a:r>
            <a:r>
              <a:rPr lang="zh-CN" altLang="en-US" sz="2600" b="1">
                <a:latin typeface="黑体" panose="02010609060101010101" pitchFamily="49" charset="-122"/>
                <a:ea typeface="黑体" panose="02010609060101010101" pitchFamily="49" charset="-122"/>
                <a:cs typeface="宋体" panose="02010600030101010101" pitchFamily="2" charset="-122"/>
              </a:rPr>
              <a:t>百家争鸣</a:t>
            </a:r>
            <a:r>
              <a:rPr lang="en-US" altLang="zh-CN" sz="2600" b="1">
                <a:latin typeface="黑体" panose="02010609060101010101" pitchFamily="49" charset="-122"/>
                <a:ea typeface="黑体" panose="02010609060101010101" pitchFamily="49" charset="-122"/>
                <a:cs typeface="宋体" panose="02010600030101010101" pitchFamily="2" charset="-122"/>
              </a:rPr>
              <a:t>”</a:t>
            </a:r>
            <a:r>
              <a:rPr lang="zh-CN" altLang="en-US" sz="2600" b="1">
                <a:latin typeface="黑体" panose="02010609060101010101" pitchFamily="49" charset="-122"/>
                <a:ea typeface="黑体" panose="02010609060101010101" pitchFamily="49" charset="-122"/>
                <a:cs typeface="宋体" panose="02010600030101010101" pitchFamily="2" charset="-122"/>
              </a:rPr>
              <a:t>是中国历史上第一次</a:t>
            </a:r>
            <a:r>
              <a:rPr lang="zh-CN" altLang="en-US" sz="2600" b="1">
                <a:solidFill>
                  <a:srgbClr val="FF0000"/>
                </a:solidFill>
                <a:latin typeface="黑体" panose="02010609060101010101" pitchFamily="49" charset="-122"/>
                <a:ea typeface="黑体" panose="02010609060101010101" pitchFamily="49" charset="-122"/>
                <a:cs typeface="宋体" panose="02010600030101010101" pitchFamily="2" charset="-122"/>
              </a:rPr>
              <a:t>思想解放</a:t>
            </a:r>
            <a:r>
              <a:rPr lang="zh-CN" altLang="en-US" sz="2600" b="1">
                <a:latin typeface="黑体" panose="02010609060101010101" pitchFamily="49" charset="-122"/>
                <a:ea typeface="黑体" panose="02010609060101010101" pitchFamily="49" charset="-122"/>
                <a:cs typeface="宋体" panose="02010600030101010101" pitchFamily="2" charset="-122"/>
              </a:rPr>
              <a:t>运动，是中国学术文化、思想道德发展史上的</a:t>
            </a:r>
            <a:r>
              <a:rPr lang="zh-CN" altLang="en-US" sz="2600" b="1">
                <a:solidFill>
                  <a:srgbClr val="FF0000"/>
                </a:solidFill>
                <a:latin typeface="黑体" panose="02010609060101010101" pitchFamily="49" charset="-122"/>
                <a:ea typeface="黑体" panose="02010609060101010101" pitchFamily="49" charset="-122"/>
                <a:cs typeface="宋体" panose="02010600030101010101" pitchFamily="2" charset="-122"/>
              </a:rPr>
              <a:t>重要阶段</a:t>
            </a:r>
            <a:r>
              <a:rPr lang="zh-CN" altLang="en-US" sz="2600" b="1">
                <a:latin typeface="黑体" panose="02010609060101010101" pitchFamily="49" charset="-122"/>
                <a:ea typeface="黑体" panose="02010609060101010101" pitchFamily="49" charset="-122"/>
                <a:cs typeface="宋体" panose="02010600030101010101" pitchFamily="2" charset="-122"/>
              </a:rPr>
              <a:t>，奠定了中国思想文化发展的</a:t>
            </a:r>
            <a:r>
              <a:rPr lang="zh-CN" altLang="en-US" sz="2600" b="1">
                <a:solidFill>
                  <a:srgbClr val="FF0000"/>
                </a:solidFill>
                <a:latin typeface="黑体" panose="02010609060101010101" pitchFamily="49" charset="-122"/>
                <a:ea typeface="黑体" panose="02010609060101010101" pitchFamily="49" charset="-122"/>
                <a:cs typeface="宋体" panose="02010600030101010101" pitchFamily="2" charset="-122"/>
              </a:rPr>
              <a:t>基础</a:t>
            </a:r>
            <a:r>
              <a:rPr lang="zh-CN" altLang="en-US" sz="2600" b="1">
                <a:latin typeface="黑体" panose="02010609060101010101" pitchFamily="49" charset="-122"/>
                <a:ea typeface="黑体" panose="02010609060101010101" pitchFamily="49" charset="-122"/>
                <a:cs typeface="宋体" panose="02010600030101010101" pitchFamily="2" charset="-122"/>
              </a:rPr>
              <a:t>。</a:t>
            </a:r>
          </a:p>
          <a:p>
            <a:r>
              <a:rPr lang="zh-CN" altLang="en-US" sz="2600" b="1">
                <a:latin typeface="黑体" panose="02010609060101010101" pitchFamily="49" charset="-122"/>
                <a:ea typeface="黑体" panose="02010609060101010101" pitchFamily="49" charset="-122"/>
                <a:cs typeface="宋体" panose="02010600030101010101" pitchFamily="2" charset="-122"/>
              </a:rPr>
              <a:t>（</a:t>
            </a:r>
            <a:r>
              <a:rPr lang="en-US" altLang="zh-CN" sz="2600" b="1">
                <a:latin typeface="黑体" panose="02010609060101010101" pitchFamily="49" charset="-122"/>
                <a:ea typeface="黑体" panose="02010609060101010101" pitchFamily="49" charset="-122"/>
                <a:cs typeface="宋体" panose="02010600030101010101" pitchFamily="2" charset="-122"/>
              </a:rPr>
              <a:t>2</a:t>
            </a:r>
            <a:r>
              <a:rPr lang="zh-CN" altLang="en-US" sz="2600" b="1">
                <a:latin typeface="黑体" panose="02010609060101010101" pitchFamily="49" charset="-122"/>
                <a:ea typeface="黑体" panose="02010609060101010101" pitchFamily="49" charset="-122"/>
                <a:cs typeface="宋体" panose="02010600030101010101" pitchFamily="2" charset="-122"/>
              </a:rPr>
              <a:t>）</a:t>
            </a:r>
            <a:r>
              <a:rPr lang="en-US" altLang="zh-CN" sz="2600" b="1">
                <a:latin typeface="黑体" panose="02010609060101010101" pitchFamily="49" charset="-122"/>
                <a:ea typeface="黑体" panose="02010609060101010101" pitchFamily="49" charset="-122"/>
                <a:cs typeface="宋体" panose="02010600030101010101" pitchFamily="2" charset="-122"/>
              </a:rPr>
              <a:t>“</a:t>
            </a:r>
            <a:r>
              <a:rPr lang="zh-CN" altLang="en-US" sz="2600" b="1">
                <a:latin typeface="黑体" panose="02010609060101010101" pitchFamily="49" charset="-122"/>
                <a:ea typeface="黑体" panose="02010609060101010101" pitchFamily="49" charset="-122"/>
                <a:cs typeface="宋体" panose="02010600030101010101" pitchFamily="2" charset="-122"/>
              </a:rPr>
              <a:t>百家争鸣</a:t>
            </a:r>
            <a:r>
              <a:rPr lang="en-US" altLang="zh-CN" sz="2600" b="1">
                <a:latin typeface="黑体" panose="02010609060101010101" pitchFamily="49" charset="-122"/>
                <a:ea typeface="黑体" panose="02010609060101010101" pitchFamily="49" charset="-122"/>
                <a:cs typeface="宋体" panose="02010600030101010101" pitchFamily="2" charset="-122"/>
              </a:rPr>
              <a:t>”</a:t>
            </a:r>
            <a:r>
              <a:rPr lang="zh-CN" altLang="en-US" sz="2600" b="1">
                <a:latin typeface="黑体" panose="02010609060101010101" pitchFamily="49" charset="-122"/>
                <a:ea typeface="黑体" panose="02010609060101010101" pitchFamily="49" charset="-122"/>
                <a:cs typeface="宋体" panose="02010600030101010101" pitchFamily="2" charset="-122"/>
              </a:rPr>
              <a:t>对后世产生了深远影响。</a:t>
            </a:r>
          </a:p>
          <a:p>
            <a:r>
              <a:rPr lang="zh-CN" altLang="en-US" sz="2600" b="1">
                <a:latin typeface="黑体" panose="02010609060101010101" pitchFamily="49" charset="-122"/>
                <a:ea typeface="黑体" panose="02010609060101010101" pitchFamily="49" charset="-122"/>
                <a:cs typeface="宋体" panose="02010600030101010101" pitchFamily="2" charset="-122"/>
              </a:rPr>
              <a:t>（</a:t>
            </a:r>
            <a:r>
              <a:rPr lang="en-US" altLang="zh-CN" sz="2600" b="1">
                <a:latin typeface="黑体" panose="02010609060101010101" pitchFamily="49" charset="-122"/>
                <a:ea typeface="黑体" panose="02010609060101010101" pitchFamily="49" charset="-122"/>
                <a:cs typeface="宋体" panose="02010600030101010101" pitchFamily="2" charset="-122"/>
              </a:rPr>
              <a:t>3</a:t>
            </a:r>
            <a:r>
              <a:rPr lang="zh-CN" altLang="en-US" sz="2600" b="1">
                <a:latin typeface="黑体" panose="02010609060101010101" pitchFamily="49" charset="-122"/>
                <a:ea typeface="黑体" panose="02010609060101010101" pitchFamily="49" charset="-122"/>
                <a:cs typeface="宋体" panose="02010600030101010101" pitchFamily="2" charset="-122"/>
              </a:rPr>
              <a:t>）</a:t>
            </a:r>
            <a:r>
              <a:rPr lang="zh-CN" altLang="en-US" sz="2600" b="1">
                <a:solidFill>
                  <a:schemeClr val="tx1"/>
                </a:solidFill>
                <a:latin typeface="黑体" panose="02010609060101010101" pitchFamily="49" charset="-122"/>
                <a:ea typeface="黑体" panose="02010609060101010101" pitchFamily="49" charset="-122"/>
                <a:cs typeface="宋体" panose="02010600030101010101" pitchFamily="2" charset="-122"/>
                <a:sym typeface="+mn-ea"/>
              </a:rPr>
              <a:t>在百家争鸣中，各个流派取长补短，彼此吸收融合，形成了中国思想文化</a:t>
            </a:r>
            <a:r>
              <a:rPr lang="zh-CN" altLang="en-US" sz="2600" b="1">
                <a:solidFill>
                  <a:srgbClr val="FF0000"/>
                </a:solidFill>
                <a:latin typeface="黑体" panose="02010609060101010101" pitchFamily="49" charset="-122"/>
                <a:ea typeface="黑体" panose="02010609060101010101" pitchFamily="49" charset="-122"/>
                <a:cs typeface="宋体" panose="02010600030101010101" pitchFamily="2" charset="-122"/>
                <a:sym typeface="+mn-ea"/>
              </a:rPr>
              <a:t>兼容并包</a:t>
            </a:r>
            <a:r>
              <a:rPr lang="zh-CN" altLang="en-US" sz="2600" b="1">
                <a:solidFill>
                  <a:schemeClr val="tx1"/>
                </a:solidFill>
                <a:latin typeface="黑体" panose="02010609060101010101" pitchFamily="49" charset="-122"/>
                <a:ea typeface="黑体" panose="02010609060101010101" pitchFamily="49" charset="-122"/>
                <a:cs typeface="宋体" panose="02010600030101010101" pitchFamily="2" charset="-122"/>
                <a:sym typeface="+mn-ea"/>
              </a:rPr>
              <a:t>和</a:t>
            </a:r>
            <a:r>
              <a:rPr lang="zh-CN" altLang="en-US" sz="2600" b="1">
                <a:solidFill>
                  <a:srgbClr val="FF0000"/>
                </a:solidFill>
                <a:latin typeface="黑体" panose="02010609060101010101" pitchFamily="49" charset="-122"/>
                <a:ea typeface="黑体" panose="02010609060101010101" pitchFamily="49" charset="-122"/>
                <a:cs typeface="宋体" panose="02010600030101010101" pitchFamily="2" charset="-122"/>
                <a:sym typeface="+mn-ea"/>
              </a:rPr>
              <a:t>宽容开放</a:t>
            </a:r>
            <a:r>
              <a:rPr lang="zh-CN" altLang="en-US" sz="2600" b="1">
                <a:solidFill>
                  <a:schemeClr val="tx1"/>
                </a:solidFill>
                <a:latin typeface="黑体" panose="02010609060101010101" pitchFamily="49" charset="-122"/>
                <a:ea typeface="黑体" panose="02010609060101010101" pitchFamily="49" charset="-122"/>
                <a:cs typeface="宋体" panose="02010600030101010101" pitchFamily="2" charset="-122"/>
                <a:sym typeface="+mn-ea"/>
              </a:rPr>
              <a:t>的特点。</a:t>
            </a:r>
          </a:p>
        </p:txBody>
      </p:sp>
      <p:sp>
        <p:nvSpPr>
          <p:cNvPr id="9" name="文本框 8"/>
          <p:cNvSpPr txBox="1"/>
          <p:nvPr/>
        </p:nvSpPr>
        <p:spPr>
          <a:xfrm>
            <a:off x="2132126" y="1378703"/>
            <a:ext cx="4978888" cy="584775"/>
          </a:xfrm>
          <a:prstGeom prst="rect">
            <a:avLst/>
          </a:prstGeom>
          <a:noFill/>
        </p:spPr>
        <p:txBody>
          <a:bodyPr wrap="square" rtlCol="0">
            <a:spAutoFit/>
          </a:bodyPr>
          <a:lstStyle/>
          <a:p>
            <a:r>
              <a:rPr lang="zh-CN" altLang="en-US" sz="3200" b="1" smtClean="0">
                <a:solidFill>
                  <a:srgbClr val="FF0000"/>
                </a:solidFill>
              </a:rPr>
              <a:t>“百家争鸣”的历史意义</a:t>
            </a:r>
            <a:endParaRPr lang="zh-CN" altLang="en-US" sz="3200" b="1">
              <a:solidFill>
                <a:srgbClr val="FF0000"/>
              </a:solidFill>
            </a:endParaRPr>
          </a:p>
        </p:txBody>
      </p:sp>
      <p:sp>
        <p:nvSpPr>
          <p:cNvPr id="10" name="标题 1"/>
          <p:cNvSpPr txBox="1"/>
          <p:nvPr/>
        </p:nvSpPr>
        <p:spPr>
          <a:xfrm>
            <a:off x="11092" y="-115414"/>
            <a:ext cx="7772400" cy="16093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200" b="0" kern="1200" cap="all" baseline="0">
                <a:blipFill>
                  <a:blip r:embed="rId2">
                    <a:extLst>
                      <a:ext uri="{28A0092B-C50C-407E-A947-70E740481C1C}">
                        <a14:useLocalDpi xmlns:a14="http://schemas.microsoft.com/office/drawing/2010/main" val="0"/>
                      </a:ext>
                    </a:extLst>
                  </a:blip>
                  <a:tile tx="6350" ty="-127000" sx="65000" sy="64000" flip="none" algn="tl"/>
                </a:blipFill>
                <a:latin typeface="+mj-lt"/>
                <a:ea typeface="+mj-ea"/>
                <a:cs typeface="+mj-cs"/>
              </a:defRPr>
            </a:lvl1pPr>
          </a:lstStyle>
          <a:p>
            <a:r>
              <a:rPr lang="zh-CN" altLang="en-US" sz="4000" smtClean="0"/>
              <a:t>三、光耀千古思影响</a:t>
            </a:r>
            <a:endParaRPr lang="zh-CN" altLang="en-US" sz="4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randombar(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4" presetClass="entr" presetSubtype="10" fill="hold"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Effect transition="in" filter="randombar(horizontal)">
                                      <p:cBhvr>
                                        <p:cTn id="13" dur="500"/>
                                        <p:tgtEl>
                                          <p:spTgt spid="8">
                                            <p:txEl>
                                              <p:pRg st="1" end="1"/>
                                            </p:txEl>
                                          </p:spTgt>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4" presetClass="entr" presetSubtype="10" fill="hold"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Effect transition="in" filter="randombar(horizontal)">
                                      <p:cBhvr>
                                        <p:cTn id="19"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0">
  <p:cSld>
    <p:spTree>
      <p:nvGrpSpPr>
        <p:cNvPr id="1" name=""/>
        <p:cNvGrpSpPr/>
        <p:nvPr/>
      </p:nvGrpSpPr>
      <p:grpSpPr>
        <a:xfrm>
          <a:off x="0" y="0"/>
          <a:ext cx="0" cy="0"/>
        </a:xfrm>
      </p:grpSpPr>
      <p:sp>
        <p:nvSpPr>
          <p:cNvPr id="27650" name="Rectangle 2"/>
          <p:cNvSpPr/>
          <p:nvPr/>
        </p:nvSpPr>
        <p:spPr>
          <a:xfrm>
            <a:off x="2928938" y="214313"/>
            <a:ext cx="4929187" cy="720725"/>
          </a:xfrm>
          <a:prstGeom prst="rect">
            <a:avLst/>
          </a:prstGeom>
          <a:noFill/>
          <a:ln w="38100" cap="flat" cmpd="sng">
            <a:solidFill>
              <a:srgbClr val="00B050"/>
            </a:solidFill>
            <a:prstDash val="solid"/>
            <a:miter/>
            <a:headEnd type="none" w="med" len="med"/>
            <a:tailEnd type="none" w="med" len="med"/>
          </a:ln>
        </p:spPr>
        <p:txBody>
          <a:bodyPr/>
          <a:lstStyle/>
          <a:p>
            <a:pPr marL="342900" indent="-342900">
              <a:spcBef>
                <a:spcPct val="20000"/>
              </a:spcBef>
            </a:pPr>
            <a:r>
              <a:rPr lang="en-US" altLang="zh-CN" sz="3200" b="1">
                <a:solidFill>
                  <a:srgbClr val="000000"/>
                </a:solidFill>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sym typeface="黑体" panose="02010609060101010101" pitchFamily="49" charset="-122"/>
              </a:rPr>
              <a:t>百家争鸣</a:t>
            </a:r>
            <a:r>
              <a:rPr lang="zh-CN" altLang="en-US" sz="3200" b="1">
                <a:solidFill>
                  <a:srgbClr val="000000"/>
                </a:solidFill>
                <a:ea typeface="黑体" panose="02010609060101010101" pitchFamily="49" charset="-122"/>
              </a:rPr>
              <a:t>”</a:t>
            </a:r>
            <a:r>
              <a:rPr lang="zh-CN" altLang="en-US" sz="3200" b="1">
                <a:solidFill>
                  <a:srgbClr val="000000"/>
                </a:solidFill>
                <a:latin typeface="黑体" panose="02010609060101010101" pitchFamily="49" charset="-122"/>
                <a:ea typeface="黑体" panose="02010609060101010101" pitchFamily="49" charset="-122"/>
                <a:sym typeface="黑体" panose="02010609060101010101" pitchFamily="49" charset="-122"/>
              </a:rPr>
              <a:t>出现的原因</a:t>
            </a:r>
            <a:r>
              <a:rPr lang="en-US" altLang="zh-CN" sz="3200" b="1">
                <a:solidFill>
                  <a:srgbClr val="000000"/>
                </a:solidFill>
                <a:latin typeface="黑体" panose="02010609060101010101" pitchFamily="49" charset="-122"/>
                <a:ea typeface="黑体" panose="02010609060101010101" pitchFamily="49" charset="-122"/>
                <a:sym typeface="黑体" panose="02010609060101010101" pitchFamily="49" charset="-122"/>
              </a:rPr>
              <a:t>?</a:t>
            </a:r>
            <a:endParaRPr lang="zh-CN" altLang="en-US" sz="3200" b="1">
              <a:solidFill>
                <a:srgbClr val="000000"/>
              </a:solidFill>
              <a:latin typeface="黑体" panose="02010609060101010101" pitchFamily="49" charset="-122"/>
              <a:ea typeface="黑体" panose="02010609060101010101" pitchFamily="49" charset="-122"/>
              <a:sym typeface="黑体" panose="02010609060101010101" pitchFamily="49" charset="-122"/>
            </a:endParaRPr>
          </a:p>
          <a:p>
            <a:pPr marL="342900" indent="-342900">
              <a:spcBef>
                <a:spcPct val="20000"/>
              </a:spcBef>
            </a:pPr>
            <a:r>
              <a:rPr lang="en-US" altLang="zh-CN" sz="3200" b="1">
                <a:solidFill>
                  <a:srgbClr val="FF0066"/>
                </a:solidFill>
                <a:latin typeface="黑体" panose="02010609060101010101" pitchFamily="49" charset="-122"/>
                <a:ea typeface="黑体" panose="02010609060101010101" pitchFamily="49" charset="-122"/>
                <a:sym typeface="黑体" panose="02010609060101010101" pitchFamily="49" charset="-122"/>
              </a:rPr>
              <a:t>   </a:t>
            </a:r>
            <a:endParaRPr lang="zh-CN" altLang="en-US">
              <a:ea typeface="宋体" panose="02010600030101010101" pitchFamily="2" charset="-122"/>
            </a:endParaRPr>
          </a:p>
        </p:txBody>
      </p:sp>
      <p:sp>
        <p:nvSpPr>
          <p:cNvPr id="27651" name="Text Box 3"/>
          <p:cNvSpPr/>
          <p:nvPr/>
        </p:nvSpPr>
        <p:spPr>
          <a:xfrm>
            <a:off x="0" y="1154113"/>
            <a:ext cx="9144000" cy="4621212"/>
          </a:xfrm>
          <a:prstGeom prst="rect">
            <a:avLst/>
          </a:prstGeom>
          <a:noFill/>
          <a:ln w="9525">
            <a:noFill/>
          </a:ln>
        </p:spPr>
        <p:txBody>
          <a:bodyPr>
            <a:spAutoFit/>
          </a:bodyPr>
          <a:lstStyle/>
          <a:p>
            <a:pPr>
              <a:spcBef>
                <a:spcPct val="20000"/>
              </a:spcBef>
            </a:pPr>
            <a:r>
              <a:rPr lang="en-US" altLang="zh-CN" sz="2800" b="1">
                <a:solidFill>
                  <a:srgbClr val="000000"/>
                </a:solidFill>
                <a:latin typeface="黑体" panose="02010609060101010101" pitchFamily="49" charset="-122"/>
                <a:ea typeface="黑体" panose="02010609060101010101" pitchFamily="49" charset="-122"/>
                <a:sym typeface="Arial" panose="020b0604020202020204" pitchFamily="34" charset="0"/>
              </a:rPr>
              <a:t>1</a:t>
            </a:r>
            <a:r>
              <a:rPr lang="zh-CN" altLang="en-US" sz="2800" b="1">
                <a:solidFill>
                  <a:srgbClr val="000000"/>
                </a:solidFill>
                <a:latin typeface="黑体" panose="02010609060101010101" pitchFamily="49" charset="-122"/>
                <a:ea typeface="黑体" panose="02010609060101010101" pitchFamily="49" charset="-122"/>
                <a:sym typeface="Arial" panose="020b0604020202020204" pitchFamily="34" charset="0"/>
              </a:rPr>
              <a:t>、经济上：</a:t>
            </a:r>
            <a:r>
              <a:rPr lang="zh-CN" altLang="en-US" sz="2800" b="1">
                <a:solidFill>
                  <a:srgbClr val="FF0000"/>
                </a:solidFill>
                <a:latin typeface="黑体" panose="02010609060101010101" pitchFamily="49" charset="-122"/>
                <a:ea typeface="黑体" panose="02010609060101010101" pitchFamily="49" charset="-122"/>
                <a:sym typeface="Arial" panose="020b0604020202020204" pitchFamily="34" charset="0"/>
              </a:rPr>
              <a:t>井田制崩溃</a:t>
            </a: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a:t>
            </a:r>
            <a:r>
              <a:rPr lang="zh-CN" altLang="en-US" sz="2800" b="1">
                <a:solidFill>
                  <a:srgbClr val="FF0000"/>
                </a:solidFill>
                <a:latin typeface="黑体" panose="02010609060101010101" pitchFamily="49" charset="-122"/>
                <a:ea typeface="黑体" panose="02010609060101010101" pitchFamily="49" charset="-122"/>
                <a:sym typeface="Arial" panose="020b0604020202020204" pitchFamily="34" charset="0"/>
              </a:rPr>
              <a:t>封建经济迅速发展</a:t>
            </a: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a:t>
            </a:r>
          </a:p>
          <a:p>
            <a:pPr>
              <a:spcBef>
                <a:spcPct val="20000"/>
              </a:spcBef>
            </a:pP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           为学术文化的繁荣提供了物质条件</a:t>
            </a:r>
          </a:p>
          <a:p>
            <a:pPr>
              <a:spcBef>
                <a:spcPct val="20000"/>
              </a:spcBef>
            </a:pPr>
            <a:r>
              <a:rPr lang="en-US" altLang="zh-CN" sz="2800" b="1">
                <a:solidFill>
                  <a:srgbClr val="000000"/>
                </a:solidFill>
                <a:latin typeface="黑体" panose="02010609060101010101" pitchFamily="49" charset="-122"/>
                <a:ea typeface="黑体" panose="02010609060101010101" pitchFamily="49" charset="-122"/>
                <a:sym typeface="Arial" panose="020b0604020202020204" pitchFamily="34" charset="0"/>
              </a:rPr>
              <a:t>2</a:t>
            </a:r>
            <a:r>
              <a:rPr lang="zh-CN" altLang="en-US" sz="2800" b="1">
                <a:solidFill>
                  <a:srgbClr val="000000"/>
                </a:solidFill>
                <a:latin typeface="黑体" panose="02010609060101010101" pitchFamily="49" charset="-122"/>
                <a:ea typeface="黑体" panose="02010609060101010101" pitchFamily="49" charset="-122"/>
                <a:sym typeface="Arial" panose="020b0604020202020204" pitchFamily="34" charset="0"/>
              </a:rPr>
              <a:t>、政治上：</a:t>
            </a: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周王室衰微、诸侯士大夫崛起，面对</a:t>
            </a:r>
            <a:r>
              <a:rPr lang="zh-CN" altLang="en-US" sz="2800" b="1">
                <a:solidFill>
                  <a:srgbClr val="FF0000"/>
                </a:solidFill>
                <a:latin typeface="黑体" panose="02010609060101010101" pitchFamily="49" charset="-122"/>
                <a:ea typeface="黑体" panose="02010609060101010101" pitchFamily="49" charset="-122"/>
                <a:sym typeface="Arial" panose="020b0604020202020204" pitchFamily="34" charset="0"/>
              </a:rPr>
              <a:t>社会剧</a:t>
            </a:r>
          </a:p>
          <a:p>
            <a:pPr>
              <a:spcBef>
                <a:spcPct val="20000"/>
              </a:spcBef>
            </a:pPr>
            <a:r>
              <a:rPr lang="zh-CN" altLang="en-US" sz="2800" b="1">
                <a:solidFill>
                  <a:srgbClr val="FF0000"/>
                </a:solidFill>
                <a:latin typeface="黑体" panose="02010609060101010101" pitchFamily="49" charset="-122"/>
                <a:ea typeface="黑体" panose="02010609060101010101" pitchFamily="49" charset="-122"/>
                <a:sym typeface="Arial" panose="020b0604020202020204" pitchFamily="34" charset="0"/>
              </a:rPr>
              <a:t>           变</a:t>
            </a: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，人们纷纷提出不同看法与方案</a:t>
            </a:r>
          </a:p>
          <a:p>
            <a:pPr>
              <a:spcBef>
                <a:spcPct val="20000"/>
              </a:spcBef>
            </a:pPr>
            <a:r>
              <a:rPr lang="en-US" altLang="zh-CN" sz="2800" b="1">
                <a:solidFill>
                  <a:srgbClr val="000000"/>
                </a:solidFill>
                <a:latin typeface="黑体" panose="02010609060101010101" pitchFamily="49" charset="-122"/>
                <a:ea typeface="黑体" panose="02010609060101010101" pitchFamily="49" charset="-122"/>
                <a:sym typeface="Arial" panose="020b0604020202020204" pitchFamily="34" charset="0"/>
              </a:rPr>
              <a:t>3</a:t>
            </a:r>
            <a:r>
              <a:rPr lang="zh-CN" altLang="en-US" sz="2800" b="1">
                <a:solidFill>
                  <a:srgbClr val="000000"/>
                </a:solidFill>
                <a:latin typeface="黑体" panose="02010609060101010101" pitchFamily="49" charset="-122"/>
                <a:ea typeface="黑体" panose="02010609060101010101" pitchFamily="49" charset="-122"/>
                <a:sym typeface="Arial" panose="020b0604020202020204" pitchFamily="34" charset="0"/>
              </a:rPr>
              <a:t>、阶级关系</a:t>
            </a:r>
            <a:r>
              <a:rPr lang="en-US" altLang="zh-CN" sz="2800" b="1">
                <a:solidFill>
                  <a:srgbClr val="000000"/>
                </a:solidFill>
                <a:latin typeface="黑体" panose="02010609060101010101" pitchFamily="49" charset="-122"/>
                <a:ea typeface="黑体" panose="02010609060101010101" pitchFamily="49" charset="-122"/>
                <a:sym typeface="Arial" panose="020b0604020202020204" pitchFamily="34" charset="0"/>
              </a:rPr>
              <a:t>:</a:t>
            </a:r>
            <a:r>
              <a:rPr lang="zh-CN" altLang="en-US" sz="2800" b="1">
                <a:solidFill>
                  <a:srgbClr val="FF0000"/>
                </a:solidFill>
                <a:latin typeface="黑体" panose="02010609060101010101" pitchFamily="49" charset="-122"/>
                <a:ea typeface="黑体" panose="02010609060101010101" pitchFamily="49" charset="-122"/>
                <a:sym typeface="Arial" panose="020b0604020202020204" pitchFamily="34" charset="0"/>
              </a:rPr>
              <a:t>“士”阶层的活跃和受重用，</a:t>
            </a: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各诸侯国都想        </a:t>
            </a:r>
          </a:p>
          <a:p>
            <a:pPr>
              <a:spcBef>
                <a:spcPct val="20000"/>
              </a:spcBef>
            </a:pP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           富国强兵，因而礼贤下士；“士”们也希望实 </a:t>
            </a:r>
          </a:p>
          <a:p>
            <a:pPr>
              <a:spcBef>
                <a:spcPct val="20000"/>
              </a:spcBef>
            </a:pP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           现用自己的思想治国平天下的政治愿望。</a:t>
            </a:r>
          </a:p>
          <a:p>
            <a:pPr>
              <a:spcBef>
                <a:spcPct val="20000"/>
              </a:spcBef>
            </a:pPr>
            <a:r>
              <a:rPr lang="en-US" altLang="zh-CN" sz="2800" b="1">
                <a:solidFill>
                  <a:srgbClr val="000000"/>
                </a:solidFill>
                <a:latin typeface="黑体" panose="02010609060101010101" pitchFamily="49" charset="-122"/>
                <a:ea typeface="黑体" panose="02010609060101010101" pitchFamily="49" charset="-122"/>
                <a:sym typeface="Arial" panose="020b0604020202020204" pitchFamily="34" charset="0"/>
              </a:rPr>
              <a:t>4</a:t>
            </a:r>
            <a:r>
              <a:rPr lang="zh-CN" altLang="en-US" sz="2800" b="1">
                <a:solidFill>
                  <a:srgbClr val="000000"/>
                </a:solidFill>
                <a:latin typeface="黑体" panose="02010609060101010101" pitchFamily="49" charset="-122"/>
                <a:ea typeface="黑体" panose="02010609060101010101" pitchFamily="49" charset="-122"/>
                <a:sym typeface="Arial" panose="020b0604020202020204" pitchFamily="34" charset="0"/>
              </a:rPr>
              <a:t>、思想文化上：</a:t>
            </a:r>
            <a:r>
              <a:rPr lang="zh-CN" altLang="en-US" sz="2800" b="1">
                <a:solidFill>
                  <a:srgbClr val="FF0000"/>
                </a:solidFill>
                <a:latin typeface="黑体" panose="02010609060101010101" pitchFamily="49" charset="-122"/>
                <a:ea typeface="黑体" panose="02010609060101010101" pitchFamily="49" charset="-122"/>
                <a:sym typeface="Arial" panose="020b0604020202020204" pitchFamily="34" charset="0"/>
              </a:rPr>
              <a:t>私学兴起</a:t>
            </a: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，造就一大批知识渊博的文士 </a:t>
            </a:r>
          </a:p>
          <a:p>
            <a:pPr>
              <a:spcBef>
                <a:spcPct val="20000"/>
              </a:spcBef>
            </a:pPr>
            <a:r>
              <a:rPr lang="zh-CN" altLang="en-US" sz="2800" b="1">
                <a:solidFill>
                  <a:srgbClr val="0000FF"/>
                </a:solidFill>
                <a:latin typeface="黑体" panose="02010609060101010101" pitchFamily="49" charset="-122"/>
                <a:ea typeface="黑体" panose="02010609060101010101" pitchFamily="49" charset="-122"/>
                <a:sym typeface="Arial" panose="020b0604020202020204" pitchFamily="34" charset="0"/>
              </a:rPr>
              <a:t>           同时也为学术繁荣提供了舆论阵地。</a:t>
            </a:r>
            <a:endParaRPr lang="zh-CN" altLang="en-US">
              <a:latin typeface="黑体" panose="02010609060101010101" pitchFamily="49" charset="-122"/>
              <a:ea typeface="黑体" panose="02010609060101010101" pitchFamily="49" charset="-122"/>
            </a:endParaRPr>
          </a:p>
        </p:txBody>
      </p:sp>
      <p:sp>
        <p:nvSpPr>
          <p:cNvPr id="27652" name="矩形 3"/>
          <p:cNvSpPr/>
          <p:nvPr/>
        </p:nvSpPr>
        <p:spPr>
          <a:xfrm>
            <a:off x="0" y="5805488"/>
            <a:ext cx="9144000" cy="1066800"/>
          </a:xfrm>
          <a:prstGeom prst="rect">
            <a:avLst/>
          </a:prstGeom>
          <a:solidFill>
            <a:srgbClr val="FFFFFF"/>
          </a:solidFill>
          <a:ln w="57150">
            <a:noFill/>
          </a:ln>
        </p:spPr>
        <p:txBody>
          <a:bodyPr>
            <a:spAutoFit/>
          </a:bodyPr>
          <a:lstStyle/>
          <a:p>
            <a:pPr>
              <a:spcBef>
                <a:spcPct val="30000"/>
              </a:spcBef>
              <a:buClr>
                <a:schemeClr val="accent2"/>
              </a:buClr>
              <a:buSzPct val="80000"/>
            </a:pPr>
            <a:r>
              <a:rPr lang="zh-CN" altLang="en-US" sz="3200" b="1">
                <a:solidFill>
                  <a:srgbClr val="FF0000"/>
                </a:solidFill>
                <a:latin typeface="华文新魏" panose="02010800040101010101" pitchFamily="2" charset="-122"/>
                <a:ea typeface="华文新魏" panose="02010800040101010101" pitchFamily="2" charset="-122"/>
                <a:sym typeface="方正姚体" pitchFamily="2" charset="-122"/>
              </a:rPr>
              <a:t>认识：一定时期文化是一定时期政治经济的产物。或政治、经济变革引起思想文化的变革</a:t>
            </a:r>
            <a:endParaRPr lang="zh-CN" altLang="en-US" b="1">
              <a:solidFill>
                <a:srgbClr val="FF0000"/>
              </a:solidFill>
              <a:latin typeface="华文新魏" panose="02010800040101010101" pitchFamily="2" charset="-122"/>
              <a:ea typeface="华文新魏" panose="02010800040101010101" pitchFamily="2" charset="-122"/>
            </a:endParaRPr>
          </a:p>
        </p:txBody>
      </p:sp>
      <p:pic>
        <p:nvPicPr>
          <p:cNvPr id="27653" name="Picture 20"/>
          <p:cNvPicPr>
            <a:picLocks noChangeAspect="1"/>
          </p:cNvPicPr>
          <p:nvPr/>
        </p:nvPicPr>
        <p:blipFill>
          <a:blip r:embed="rId2">
            <a:clrChange>
              <a:clrFrom>
                <a:srgbClr val="FFFFFF"/>
              </a:clrFrom>
              <a:clrTo>
                <a:srgbClr val="FFFFFF">
                  <a:alpha val="0"/>
                </a:srgbClr>
              </a:clrTo>
            </a:clrChange>
          </a:blip>
          <a:stretch>
            <a:fillRect/>
          </a:stretch>
        </p:blipFill>
        <p:spPr>
          <a:xfrm>
            <a:off x="71438" y="0"/>
            <a:ext cx="2714625" cy="1071563"/>
          </a:xfrm>
          <a:prstGeom prst="rect">
            <a:avLst/>
          </a:prstGeom>
          <a:noFill/>
          <a:ln w="9525">
            <a:noFill/>
          </a:ln>
        </p:spPr>
      </p:pic>
      <p:sp>
        <p:nvSpPr>
          <p:cNvPr id="27654" name="TextBox 5"/>
          <p:cNvSpPr/>
          <p:nvPr/>
        </p:nvSpPr>
        <p:spPr>
          <a:xfrm>
            <a:off x="500063" y="214313"/>
            <a:ext cx="1825625" cy="584200"/>
          </a:xfrm>
          <a:prstGeom prst="rect">
            <a:avLst/>
          </a:prstGeom>
          <a:noFill/>
          <a:ln w="9525">
            <a:noFill/>
          </a:ln>
        </p:spPr>
        <p:txBody>
          <a:bodyPr wrap="none">
            <a:spAutoFit/>
          </a:bodyPr>
          <a:lstStyle/>
          <a:p>
            <a:r>
              <a:rPr lang="zh-CN" altLang="en-US" sz="3200" b="1">
                <a:solidFill>
                  <a:srgbClr val="000000"/>
                </a:solidFill>
                <a:latin typeface="黑体" panose="02010609060101010101" pitchFamily="49" charset="-122"/>
                <a:ea typeface="黑体" panose="02010609060101010101" pitchFamily="49" charset="-122"/>
                <a:sym typeface="黑体" panose="02010609060101010101" pitchFamily="49" charset="-122"/>
              </a:rPr>
              <a:t>思考探究</a:t>
            </a:r>
            <a:endParaRPr lang="zh-CN" altLang="en-US">
              <a:ea typeface="宋体" panose="02010600030101010101" pitchFamily="2" charset="-122"/>
            </a:endParaRPr>
          </a:p>
        </p:txBody>
      </p:sp>
      <p:sp>
        <p:nvSpPr>
          <p:cNvPr id="2" name="灯片编号占位符 1"/>
          <p:cNvSpPr/>
          <p:nvPr>
            <p:ph type="sldNum" sz="quarter" idx="12"/>
          </p:nvPr>
        </p:nvSpPr>
        <p:spPr>
          <a:xfrm>
            <a:off x="6553200" y="6245225"/>
            <a:ext cx="2133600" cy="476250"/>
          </a:xfrm>
        </p:spPr>
        <p:txBody>
          <a:bodyPr/>
          <a:lstStyle/>
          <a:p>
            <a:pPr lvl="0"/>
            <a:fld id="{9A0DB2DC-4C9A-4742-B13C-FB6460FD3503}" type="slidenum">
              <a:rPr lang="zh-CN" altLang="en-US"/>
              <a:t>27</a:t>
            </a:fld>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ppt_x</p:attrName>
                                        </p:attrNameLst>
                                      </p:cBhvr>
                                      <p:tavLst>
                                        <p:tav tm="0">
                                          <p:val>
                                            <p:strVal val="0-#ppt_w/2"/>
                                          </p:val>
                                        </p:tav>
                                        <p:tav tm="100000">
                                          <p:val>
                                            <p:strVal val="#ppt_x"/>
                                          </p:val>
                                        </p:tav>
                                      </p:tavLst>
                                    </p:anim>
                                    <p:anim calcmode="lin" valueType="num">
                                      <p:cBhvr>
                                        <p:cTn id="8" dur="500" fill="hold"/>
                                        <p:tgtEl>
                                          <p:spTgt spid="2765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3" presetClass="entr" presetSubtype="10" fill="hold" grpId="1" nodeType="clickEffect">
                                  <p:stCondLst>
                                    <p:cond delay="0"/>
                                  </p:stCondLst>
                                  <p:childTnLst>
                                    <p:set>
                                      <p:cBhvr>
                                        <p:cTn id="13" dur="1" fill="hold">
                                          <p:stCondLst>
                                            <p:cond delay="0"/>
                                          </p:stCondLst>
                                        </p:cTn>
                                        <p:tgtEl>
                                          <p:spTgt spid="27651">
                                            <p:txEl>
                                              <p:pRg st="0" end="0"/>
                                            </p:txEl>
                                          </p:spTgt>
                                        </p:tgtEl>
                                        <p:attrNameLst>
                                          <p:attrName>style.visibility</p:attrName>
                                        </p:attrNameLst>
                                      </p:cBhvr>
                                      <p:to>
                                        <p:strVal val="visible"/>
                                      </p:to>
                                    </p:set>
                                    <p:animEffect filter="blinds(horizontal)">
                                      <p:cBhvr>
                                        <p:cTn id="14" dur="500"/>
                                        <p:tgtEl>
                                          <p:spTgt spid="2765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3" presetClass="entr" presetSubtype="10" fill="hold" grpId="1" nodeType="clickEffect">
                                  <p:stCondLst>
                                    <p:cond delay="0"/>
                                  </p:stCondLst>
                                  <p:childTnLst>
                                    <p:set>
                                      <p:cBhvr>
                                        <p:cTn id="19" dur="1" fill="hold">
                                          <p:stCondLst>
                                            <p:cond delay="0"/>
                                          </p:stCondLst>
                                        </p:cTn>
                                        <p:tgtEl>
                                          <p:spTgt spid="27651">
                                            <p:txEl>
                                              <p:pRg st="1" end="1"/>
                                            </p:txEl>
                                          </p:spTgt>
                                        </p:tgtEl>
                                        <p:attrNameLst>
                                          <p:attrName>style.visibility</p:attrName>
                                        </p:attrNameLst>
                                      </p:cBhvr>
                                      <p:to>
                                        <p:strVal val="visible"/>
                                      </p:to>
                                    </p:set>
                                    <p:animEffect filter="blinds(horizontal)">
                                      <p:cBhvr>
                                        <p:cTn id="20" dur="500"/>
                                        <p:tgtEl>
                                          <p:spTgt spid="27651">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indefinite"/>
                            </p:stCondLst>
                          </p:cTn>
                        </p:par>
                        <p:par>
                          <p:cTn id="23" fill="hold" nodeType="afterGroup">
                            <p:stCondLst>
                              <p:cond delay="0"/>
                            </p:stCondLst>
                            <p:childTnLst>
                              <p:par>
                                <p:cTn id="24" presetID="3" presetClass="entr" presetSubtype="10" fill="hold" grpId="1" nodeType="clickEffect">
                                  <p:stCondLst>
                                    <p:cond delay="0"/>
                                  </p:stCondLst>
                                  <p:childTnLst>
                                    <p:set>
                                      <p:cBhvr>
                                        <p:cTn id="25" dur="1" fill="hold">
                                          <p:stCondLst>
                                            <p:cond delay="0"/>
                                          </p:stCondLst>
                                        </p:cTn>
                                        <p:tgtEl>
                                          <p:spTgt spid="27651">
                                            <p:txEl>
                                              <p:pRg st="2" end="2"/>
                                            </p:txEl>
                                          </p:spTgt>
                                        </p:tgtEl>
                                        <p:attrNameLst>
                                          <p:attrName>style.visibility</p:attrName>
                                        </p:attrNameLst>
                                      </p:cBhvr>
                                      <p:to>
                                        <p:strVal val="visible"/>
                                      </p:to>
                                    </p:set>
                                    <p:animEffect filter="blinds(horizontal)">
                                      <p:cBhvr>
                                        <p:cTn id="26" dur="500"/>
                                        <p:tgtEl>
                                          <p:spTgt spid="27651">
                                            <p:txEl>
                                              <p:pRg st="2" end="2"/>
                                            </p:txEl>
                                          </p:spTgt>
                                        </p:tgtEl>
                                      </p:cBhvr>
                                    </p:animEffect>
                                  </p:childTnLst>
                                </p:cTn>
                              </p:par>
                            </p:childTnLst>
                          </p:cTn>
                        </p:par>
                      </p:childTnLst>
                    </p:cTn>
                  </p:par>
                  <p:par>
                    <p:cTn id="27" fill="hold" nodeType="clickPar">
                      <p:stCondLst>
                        <p:cond delay="indefinite"/>
                      </p:stCondLst>
                      <p:childTnLst>
                        <p:par>
                          <p:cTn id="28" fill="hold" nodeType="withGroup">
                            <p:stCondLst>
                              <p:cond delay="indefinite"/>
                            </p:stCondLst>
                          </p:cTn>
                        </p:par>
                        <p:par>
                          <p:cTn id="29" fill="hold" nodeType="afterGroup">
                            <p:stCondLst>
                              <p:cond delay="0"/>
                            </p:stCondLst>
                            <p:childTnLst>
                              <p:par>
                                <p:cTn id="30" presetID="3" presetClass="entr" presetSubtype="10" fill="hold" grpId="1" nodeType="clickEffect">
                                  <p:stCondLst>
                                    <p:cond delay="0"/>
                                  </p:stCondLst>
                                  <p:childTnLst>
                                    <p:set>
                                      <p:cBhvr>
                                        <p:cTn id="31" dur="1" fill="hold">
                                          <p:stCondLst>
                                            <p:cond delay="0"/>
                                          </p:stCondLst>
                                        </p:cTn>
                                        <p:tgtEl>
                                          <p:spTgt spid="27651">
                                            <p:txEl>
                                              <p:pRg st="3" end="3"/>
                                            </p:txEl>
                                          </p:spTgt>
                                        </p:tgtEl>
                                        <p:attrNameLst>
                                          <p:attrName>style.visibility</p:attrName>
                                        </p:attrNameLst>
                                      </p:cBhvr>
                                      <p:to>
                                        <p:strVal val="visible"/>
                                      </p:to>
                                    </p:set>
                                    <p:animEffect filter="blinds(horizontal)">
                                      <p:cBhvr>
                                        <p:cTn id="32" dur="500"/>
                                        <p:tgtEl>
                                          <p:spTgt spid="27651">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3" presetClass="entr" presetSubtype="10" fill="hold" grpId="1" nodeType="clickEffect">
                                  <p:stCondLst>
                                    <p:cond delay="0"/>
                                  </p:stCondLst>
                                  <p:childTnLst>
                                    <p:set>
                                      <p:cBhvr>
                                        <p:cTn id="37" dur="1" fill="hold">
                                          <p:stCondLst>
                                            <p:cond delay="0"/>
                                          </p:stCondLst>
                                        </p:cTn>
                                        <p:tgtEl>
                                          <p:spTgt spid="27651">
                                            <p:txEl>
                                              <p:pRg st="4" end="4"/>
                                            </p:txEl>
                                          </p:spTgt>
                                        </p:tgtEl>
                                        <p:attrNameLst>
                                          <p:attrName>style.visibility</p:attrName>
                                        </p:attrNameLst>
                                      </p:cBhvr>
                                      <p:to>
                                        <p:strVal val="visible"/>
                                      </p:to>
                                    </p:set>
                                    <p:animEffect filter="blinds(horizontal)">
                                      <p:cBhvr>
                                        <p:cTn id="38" dur="500"/>
                                        <p:tgtEl>
                                          <p:spTgt spid="27651">
                                            <p:txEl>
                                              <p:pRg st="4" end="4"/>
                                            </p:txEl>
                                          </p:spTgt>
                                        </p:tgtEl>
                                      </p:cBhvr>
                                    </p:animEffect>
                                  </p:childTnLst>
                                </p:cTn>
                              </p:par>
                            </p:childTnLst>
                          </p:cTn>
                        </p:par>
                      </p:childTnLst>
                    </p:cTn>
                  </p:par>
                  <p:par>
                    <p:cTn id="39" fill="hold" nodeType="clickPar">
                      <p:stCondLst>
                        <p:cond delay="indefinite"/>
                      </p:stCondLst>
                      <p:childTnLst>
                        <p:par>
                          <p:cTn id="40" fill="hold" nodeType="withGroup">
                            <p:stCondLst>
                              <p:cond delay="indefinite"/>
                            </p:stCondLst>
                          </p:cTn>
                        </p:par>
                        <p:par>
                          <p:cTn id="41" fill="hold" nodeType="afterGroup">
                            <p:stCondLst>
                              <p:cond delay="0"/>
                            </p:stCondLst>
                            <p:childTnLst>
                              <p:par>
                                <p:cTn id="42" presetID="3" presetClass="entr" presetSubtype="10" fill="hold" grpId="1" nodeType="clickEffect">
                                  <p:stCondLst>
                                    <p:cond delay="0"/>
                                  </p:stCondLst>
                                  <p:childTnLst>
                                    <p:set>
                                      <p:cBhvr>
                                        <p:cTn id="43" dur="1" fill="hold">
                                          <p:stCondLst>
                                            <p:cond delay="0"/>
                                          </p:stCondLst>
                                        </p:cTn>
                                        <p:tgtEl>
                                          <p:spTgt spid="27651">
                                            <p:txEl>
                                              <p:pRg st="5" end="5"/>
                                            </p:txEl>
                                          </p:spTgt>
                                        </p:tgtEl>
                                        <p:attrNameLst>
                                          <p:attrName>style.visibility</p:attrName>
                                        </p:attrNameLst>
                                      </p:cBhvr>
                                      <p:to>
                                        <p:strVal val="visible"/>
                                      </p:to>
                                    </p:set>
                                    <p:animEffect filter="blinds(horizontal)">
                                      <p:cBhvr>
                                        <p:cTn id="44" dur="500"/>
                                        <p:tgtEl>
                                          <p:spTgt spid="27651">
                                            <p:txEl>
                                              <p:pRg st="5" end="5"/>
                                            </p:txEl>
                                          </p:spTgt>
                                        </p:tgtEl>
                                      </p:cBhvr>
                                    </p:animEffect>
                                  </p:childTnLst>
                                </p:cTn>
                              </p:par>
                            </p:childTnLst>
                          </p:cTn>
                        </p:par>
                      </p:childTnLst>
                    </p:cTn>
                  </p:par>
                  <p:par>
                    <p:cTn id="45" fill="hold" nodeType="clickPar">
                      <p:stCondLst>
                        <p:cond delay="indefinite"/>
                      </p:stCondLst>
                      <p:childTnLst>
                        <p:par>
                          <p:cTn id="46" fill="hold" nodeType="withGroup">
                            <p:stCondLst>
                              <p:cond delay="indefinite"/>
                            </p:stCondLst>
                          </p:cTn>
                        </p:par>
                        <p:par>
                          <p:cTn id="47" fill="hold" nodeType="afterGroup">
                            <p:stCondLst>
                              <p:cond delay="0"/>
                            </p:stCondLst>
                            <p:childTnLst>
                              <p:par>
                                <p:cTn id="48" presetID="3" presetClass="entr" presetSubtype="10" fill="hold" grpId="1" nodeType="clickEffect">
                                  <p:stCondLst>
                                    <p:cond delay="0"/>
                                  </p:stCondLst>
                                  <p:childTnLst>
                                    <p:set>
                                      <p:cBhvr>
                                        <p:cTn id="49" dur="1" fill="hold">
                                          <p:stCondLst>
                                            <p:cond delay="0"/>
                                          </p:stCondLst>
                                        </p:cTn>
                                        <p:tgtEl>
                                          <p:spTgt spid="27651">
                                            <p:txEl>
                                              <p:pRg st="6" end="6"/>
                                            </p:txEl>
                                          </p:spTgt>
                                        </p:tgtEl>
                                        <p:attrNameLst>
                                          <p:attrName>style.visibility</p:attrName>
                                        </p:attrNameLst>
                                      </p:cBhvr>
                                      <p:to>
                                        <p:strVal val="visible"/>
                                      </p:to>
                                    </p:set>
                                    <p:animEffect filter="blinds(horizontal)">
                                      <p:cBhvr>
                                        <p:cTn id="50" dur="500"/>
                                        <p:tgtEl>
                                          <p:spTgt spid="27651">
                                            <p:txEl>
                                              <p:pRg st="6" end="6"/>
                                            </p:txEl>
                                          </p:spTgt>
                                        </p:tgtEl>
                                      </p:cBhvr>
                                    </p:animEffect>
                                  </p:childTnLst>
                                </p:cTn>
                              </p:par>
                            </p:childTnLst>
                          </p:cTn>
                        </p:par>
                      </p:childTnLst>
                    </p:cTn>
                  </p:par>
                  <p:par>
                    <p:cTn id="51" fill="hold" nodeType="clickPar">
                      <p:stCondLst>
                        <p:cond delay="indefinite"/>
                      </p:stCondLst>
                      <p:childTnLst>
                        <p:par>
                          <p:cTn id="52" fill="hold" nodeType="withGroup">
                            <p:stCondLst>
                              <p:cond delay="indefinite"/>
                            </p:stCondLst>
                          </p:cTn>
                        </p:par>
                        <p:par>
                          <p:cTn id="53" fill="hold" nodeType="afterGroup">
                            <p:stCondLst>
                              <p:cond delay="0"/>
                            </p:stCondLst>
                            <p:childTnLst>
                              <p:par>
                                <p:cTn id="54" presetID="3" presetClass="entr" presetSubtype="10" fill="hold" grpId="1" nodeType="clickEffect">
                                  <p:stCondLst>
                                    <p:cond delay="0"/>
                                  </p:stCondLst>
                                  <p:childTnLst>
                                    <p:set>
                                      <p:cBhvr>
                                        <p:cTn id="55" dur="1" fill="hold">
                                          <p:stCondLst>
                                            <p:cond delay="0"/>
                                          </p:stCondLst>
                                        </p:cTn>
                                        <p:tgtEl>
                                          <p:spTgt spid="27651">
                                            <p:txEl>
                                              <p:pRg st="7" end="7"/>
                                            </p:txEl>
                                          </p:spTgt>
                                        </p:tgtEl>
                                        <p:attrNameLst>
                                          <p:attrName>style.visibility</p:attrName>
                                        </p:attrNameLst>
                                      </p:cBhvr>
                                      <p:to>
                                        <p:strVal val="visible"/>
                                      </p:to>
                                    </p:set>
                                    <p:animEffect filter="blinds(horizontal)">
                                      <p:cBhvr>
                                        <p:cTn id="56" dur="500"/>
                                        <p:tgtEl>
                                          <p:spTgt spid="27651">
                                            <p:txEl>
                                              <p:pRg st="7" end="7"/>
                                            </p:txEl>
                                          </p:spTgt>
                                        </p:tgtEl>
                                      </p:cBhvr>
                                    </p:animEffect>
                                  </p:childTnLst>
                                </p:cTn>
                              </p:par>
                            </p:childTnLst>
                          </p:cTn>
                        </p:par>
                      </p:childTnLst>
                    </p:cTn>
                  </p:par>
                  <p:par>
                    <p:cTn id="57" fill="hold" nodeType="clickPar">
                      <p:stCondLst>
                        <p:cond delay="indefinite"/>
                      </p:stCondLst>
                      <p:childTnLst>
                        <p:par>
                          <p:cTn id="58" fill="hold" nodeType="withGroup">
                            <p:stCondLst>
                              <p:cond delay="indefinite"/>
                            </p:stCondLst>
                          </p:cTn>
                        </p:par>
                        <p:par>
                          <p:cTn id="59" fill="hold" nodeType="afterGroup">
                            <p:stCondLst>
                              <p:cond delay="0"/>
                            </p:stCondLst>
                            <p:childTnLst>
                              <p:par>
                                <p:cTn id="60" presetID="3" presetClass="entr" presetSubtype="10" fill="hold" grpId="1" nodeType="clickEffect">
                                  <p:stCondLst>
                                    <p:cond delay="0"/>
                                  </p:stCondLst>
                                  <p:childTnLst>
                                    <p:set>
                                      <p:cBhvr>
                                        <p:cTn id="61" dur="1" fill="hold">
                                          <p:stCondLst>
                                            <p:cond delay="0"/>
                                          </p:stCondLst>
                                        </p:cTn>
                                        <p:tgtEl>
                                          <p:spTgt spid="27651">
                                            <p:txEl>
                                              <p:pRg st="8" end="8"/>
                                            </p:txEl>
                                          </p:spTgt>
                                        </p:tgtEl>
                                        <p:attrNameLst>
                                          <p:attrName>style.visibility</p:attrName>
                                        </p:attrNameLst>
                                      </p:cBhvr>
                                      <p:to>
                                        <p:strVal val="visible"/>
                                      </p:to>
                                    </p:set>
                                    <p:animEffect filter="blinds(horizontal)">
                                      <p:cBhvr>
                                        <p:cTn id="62" dur="500"/>
                                        <p:tgtEl>
                                          <p:spTgt spid="27651">
                                            <p:txEl>
                                              <p:pRg st="8" end="8"/>
                                            </p:txEl>
                                          </p:spTgt>
                                        </p:tgtEl>
                                      </p:cBhvr>
                                    </p:animEffect>
                                  </p:childTnLst>
                                </p:cTn>
                              </p:par>
                            </p:childTnLst>
                          </p:cTn>
                        </p:par>
                      </p:childTnLst>
                    </p:cTn>
                  </p:par>
                  <p:par>
                    <p:cTn id="63" fill="hold" nodeType="clickPar">
                      <p:stCondLst>
                        <p:cond delay="indefinite"/>
                      </p:stCondLst>
                      <p:childTnLst>
                        <p:par>
                          <p:cTn id="64" fill="hold" nodeType="withGroup">
                            <p:stCondLst>
                              <p:cond delay="indefinite"/>
                            </p:stCondLst>
                          </p:cTn>
                        </p:par>
                        <p:par>
                          <p:cTn id="65" fill="hold" nodeType="afterGroup">
                            <p:stCondLst>
                              <p:cond delay="0"/>
                            </p:stCondLst>
                            <p:childTnLst>
                              <p:par>
                                <p:cTn id="66" presetID="3" presetClass="entr" presetSubtype="10" fill="hold" grpId="2" nodeType="clickEffect">
                                  <p:stCondLst>
                                    <p:cond delay="0"/>
                                  </p:stCondLst>
                                  <p:childTnLst>
                                    <p:set>
                                      <p:cBhvr>
                                        <p:cTn id="67" dur="1" fill="hold">
                                          <p:stCondLst>
                                            <p:cond delay="0"/>
                                          </p:stCondLst>
                                        </p:cTn>
                                        <p:tgtEl>
                                          <p:spTgt spid="27652"/>
                                        </p:tgtEl>
                                        <p:attrNameLst>
                                          <p:attrName>style.visibility</p:attrName>
                                        </p:attrNameLst>
                                      </p:cBhvr>
                                      <p:to>
                                        <p:strVal val="visible"/>
                                      </p:to>
                                    </p:set>
                                    <p:animEffect filter="blinds(horizontal)">
                                      <p:cBhvr>
                                        <p:cTn id="68" dur="500"/>
                                        <p:tgtEl>
                                          <p:spTgt spid="276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1" uiExpand="1" build="p"/>
      <p:bldP spid="27652" grpId="2"/>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4817" name="文本框 95233"/>
          <p:cNvSpPr txBox="1"/>
          <p:nvPr/>
        </p:nvSpPr>
        <p:spPr>
          <a:xfrm>
            <a:off x="114300" y="847725"/>
            <a:ext cx="8913813" cy="6409690"/>
          </a:xfrm>
          <a:prstGeom prst="rect">
            <a:avLst/>
          </a:prstGeom>
          <a:noFill/>
          <a:ln w="9525">
            <a:noFill/>
          </a:ln>
        </p:spPr>
        <p:txBody>
          <a:bodyPr lIns="84904" tIns="42451" rIns="84904" bIns="42451" anchor="t">
            <a:spAutoFit/>
          </a:bodyPr>
          <a:lstStyle/>
          <a:p>
            <a:pPr defTabSz="1252855">
              <a:spcBef>
                <a:spcPct val="50000"/>
              </a:spcBef>
            </a:pPr>
            <a:r>
              <a:rPr lang="en-US" altLang="zh-CN" sz="2800" b="1">
                <a:latin typeface="Arial" panose="020b0604020202020204" pitchFamily="34" charset="0"/>
                <a:ea typeface="宋体" panose="02010600030101010101" pitchFamily="2" charset="-122"/>
              </a:rPr>
              <a:t>1</a:t>
            </a:r>
            <a:r>
              <a:rPr lang="zh-CN" altLang="en-US" sz="2800" b="1">
                <a:latin typeface="Arial" panose="020b0604020202020204" pitchFamily="34" charset="0"/>
                <a:ea typeface="宋体" panose="02010600030101010101" pitchFamily="2" charset="-122"/>
              </a:rPr>
              <a:t>．</a:t>
            </a:r>
            <a:r>
              <a:rPr lang="zh-CN" altLang="en-US" sz="3200" b="1">
                <a:latin typeface="Arial" panose="020b0604020202020204" pitchFamily="34" charset="0"/>
                <a:ea typeface="宋体" panose="02010600030101010101" pitchFamily="2" charset="-122"/>
              </a:rPr>
              <a:t>春秋时期具有朴素辩证法思想的思想家是</a:t>
            </a:r>
          </a:p>
          <a:p>
            <a:pPr defTabSz="1252855"/>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A</a:t>
            </a:r>
            <a:r>
              <a:rPr lang="zh-CN" altLang="en-US" sz="2800" b="1">
                <a:latin typeface="Arial" panose="020b0604020202020204" pitchFamily="34" charset="0"/>
                <a:ea typeface="宋体" panose="02010600030101010101" pitchFamily="2" charset="-122"/>
              </a:rPr>
              <a:t>．孔子	  </a:t>
            </a:r>
            <a:r>
              <a:rPr lang="en-US" altLang="zh-CN" sz="2800" b="1">
                <a:latin typeface="Arial" panose="020b0604020202020204" pitchFamily="34" charset="0"/>
                <a:ea typeface="宋体" panose="02010600030101010101" pitchFamily="2" charset="-122"/>
              </a:rPr>
              <a:t>B</a:t>
            </a:r>
            <a:r>
              <a:rPr lang="zh-CN" altLang="en-US" sz="2800" b="1">
                <a:latin typeface="Arial" panose="020b0604020202020204" pitchFamily="34" charset="0"/>
                <a:ea typeface="宋体" panose="02010600030101010101" pitchFamily="2" charset="-122"/>
              </a:rPr>
              <a:t>．老子         </a:t>
            </a:r>
            <a:r>
              <a:rPr lang="en-US" altLang="zh-CN" sz="2800" b="1">
                <a:latin typeface="Arial" panose="020b0604020202020204" pitchFamily="34" charset="0"/>
                <a:ea typeface="宋体" panose="02010600030101010101" pitchFamily="2" charset="-122"/>
              </a:rPr>
              <a:t>C</a:t>
            </a:r>
            <a:r>
              <a:rPr lang="zh-CN" altLang="en-US" sz="2800" b="1">
                <a:latin typeface="Arial" panose="020b0604020202020204" pitchFamily="34" charset="0"/>
                <a:ea typeface="宋体" panose="02010600030101010101" pitchFamily="2" charset="-122"/>
              </a:rPr>
              <a:t>．孟子        </a:t>
            </a:r>
            <a:r>
              <a:rPr lang="en-US" altLang="zh-CN" sz="2800" b="1">
                <a:latin typeface="Arial" panose="020b0604020202020204" pitchFamily="34" charset="0"/>
                <a:ea typeface="宋体" panose="02010600030101010101" pitchFamily="2" charset="-122"/>
              </a:rPr>
              <a:t>D</a:t>
            </a:r>
            <a:r>
              <a:rPr lang="zh-CN" altLang="en-US" sz="2800" b="1">
                <a:latin typeface="Arial" panose="020b0604020202020204" pitchFamily="34" charset="0"/>
                <a:ea typeface="宋体" panose="02010600030101010101" pitchFamily="2" charset="-122"/>
              </a:rPr>
              <a:t>．墨子</a:t>
            </a:r>
          </a:p>
          <a:p>
            <a:pPr defTabSz="1252855">
              <a:spcBef>
                <a:spcPct val="20000"/>
              </a:spcBef>
            </a:pPr>
            <a:endParaRPr lang="en-US" altLang="zh-CN" sz="2800" b="1">
              <a:latin typeface="Arial" panose="020b0604020202020204" pitchFamily="34" charset="0"/>
              <a:ea typeface="宋体" panose="02010600030101010101" pitchFamily="2" charset="-122"/>
            </a:endParaRPr>
          </a:p>
          <a:p>
            <a:pPr defTabSz="1252855">
              <a:spcBef>
                <a:spcPct val="20000"/>
              </a:spcBef>
            </a:pPr>
            <a:r>
              <a:rPr lang="en-US" altLang="zh-CN" sz="2800" b="1">
                <a:latin typeface="Arial" panose="020b0604020202020204" pitchFamily="34" charset="0"/>
                <a:ea typeface="宋体" panose="02010600030101010101" pitchFamily="2" charset="-122"/>
              </a:rPr>
              <a:t>2</a:t>
            </a:r>
            <a:r>
              <a:rPr lang="zh-CN" altLang="en-US" sz="2800" b="1">
                <a:latin typeface="Arial" panose="020b0604020202020204" pitchFamily="34" charset="0"/>
                <a:ea typeface="宋体" panose="02010600030101010101" pitchFamily="2" charset="-122"/>
              </a:rPr>
              <a:t>．</a:t>
            </a:r>
            <a:r>
              <a:rPr lang="zh-CN" altLang="en-US" sz="3200" b="1">
                <a:latin typeface="Arial" panose="020b0604020202020204" pitchFamily="34" charset="0"/>
                <a:ea typeface="宋体" panose="02010600030101010101" pitchFamily="2" charset="-122"/>
              </a:rPr>
              <a:t>根据孔子言论整理成的书是</a:t>
            </a:r>
            <a:r>
              <a:rPr lang="zh-CN" altLang="en-US" sz="2800" b="1">
                <a:latin typeface="Arial" panose="020b0604020202020204" pitchFamily="34" charset="0"/>
                <a:ea typeface="宋体" panose="02010600030101010101" pitchFamily="2" charset="-122"/>
              </a:rPr>
              <a:t>（     ）</a:t>
            </a:r>
          </a:p>
          <a:p>
            <a:pPr defTabSz="1252855"/>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A</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a:t>
            </a:r>
            <a:r>
              <a:rPr lang="zh-CN" altLang="en-US" sz="2800" b="1">
                <a:latin typeface="Arial" panose="020b0604020202020204" pitchFamily="34" charset="0"/>
                <a:ea typeface="宋体" panose="02010600030101010101" pitchFamily="2" charset="-122"/>
              </a:rPr>
              <a:t>春秋</a:t>
            </a:r>
            <a:r>
              <a:rPr lang="en-US" altLang="zh-CN" sz="2800" b="1">
                <a:latin typeface="Arial" panose="020b0604020202020204" pitchFamily="34" charset="0"/>
                <a:ea typeface="宋体" panose="02010600030101010101" pitchFamily="2" charset="-122"/>
              </a:rPr>
              <a:t>》  B</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a:t>
            </a:r>
            <a:r>
              <a:rPr lang="zh-CN" altLang="en-US" sz="2800" b="1">
                <a:latin typeface="Arial" panose="020b0604020202020204" pitchFamily="34" charset="0"/>
                <a:ea typeface="宋体" panose="02010600030101010101" pitchFamily="2" charset="-122"/>
              </a:rPr>
              <a:t>尚书</a:t>
            </a:r>
            <a:r>
              <a:rPr lang="en-US" altLang="zh-CN" sz="2800" b="1">
                <a:latin typeface="Arial" panose="020b0604020202020204" pitchFamily="34" charset="0"/>
                <a:ea typeface="宋体" panose="02010600030101010101" pitchFamily="2" charset="-122"/>
              </a:rPr>
              <a:t>》C</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a:t>
            </a:r>
            <a:r>
              <a:rPr lang="zh-CN" altLang="en-US" sz="2800" b="1">
                <a:latin typeface="Arial" panose="020b0604020202020204" pitchFamily="34" charset="0"/>
                <a:ea typeface="宋体" panose="02010600030101010101" pitchFamily="2" charset="-122"/>
              </a:rPr>
              <a:t>论语</a:t>
            </a:r>
            <a:r>
              <a:rPr lang="en-US" altLang="zh-CN" sz="2800" b="1">
                <a:latin typeface="Arial" panose="020b0604020202020204" pitchFamily="34" charset="0"/>
                <a:ea typeface="宋体" panose="02010600030101010101" pitchFamily="2" charset="-122"/>
              </a:rPr>
              <a:t>》D</a:t>
            </a:r>
            <a:r>
              <a:rPr lang="zh-CN" altLang="en-US" sz="2800" b="1">
                <a:latin typeface="Arial" panose="020b0604020202020204" pitchFamily="34" charset="0"/>
                <a:ea typeface="宋体" panose="02010600030101010101" pitchFamily="2" charset="-122"/>
              </a:rPr>
              <a:t>．</a:t>
            </a:r>
            <a:r>
              <a:rPr lang="en-US" altLang="zh-CN" sz="2800" b="1">
                <a:latin typeface="Arial" panose="020b0604020202020204" pitchFamily="34" charset="0"/>
                <a:ea typeface="宋体" panose="02010600030101010101" pitchFamily="2" charset="-122"/>
              </a:rPr>
              <a:t>《</a:t>
            </a:r>
            <a:r>
              <a:rPr lang="zh-CN" altLang="en-US" sz="2800" b="1">
                <a:latin typeface="Arial" panose="020b0604020202020204" pitchFamily="34" charset="0"/>
                <a:ea typeface="宋体" panose="02010600030101010101" pitchFamily="2" charset="-122"/>
              </a:rPr>
              <a:t>诗经</a:t>
            </a:r>
            <a:r>
              <a:rPr lang="en-US" altLang="zh-CN" sz="2800" b="1">
                <a:latin typeface="Arial" panose="020b0604020202020204" pitchFamily="34" charset="0"/>
                <a:ea typeface="宋体" panose="02010600030101010101" pitchFamily="2" charset="-122"/>
              </a:rPr>
              <a:t>》</a:t>
            </a:r>
          </a:p>
          <a:p>
            <a:pPr defTabSz="1252855">
              <a:spcBef>
                <a:spcPct val="20000"/>
              </a:spcBef>
            </a:pPr>
            <a:endParaRPr lang="en-US" altLang="zh-CN" sz="2800" b="1">
              <a:latin typeface="Arial" panose="020b0604020202020204" pitchFamily="34" charset="0"/>
              <a:ea typeface="宋体" panose="02010600030101010101" pitchFamily="2" charset="-122"/>
            </a:endParaRPr>
          </a:p>
          <a:p>
            <a:pPr defTabSz="1252855">
              <a:spcBef>
                <a:spcPct val="20000"/>
              </a:spcBef>
            </a:pPr>
            <a:r>
              <a:rPr lang="en-US" altLang="zh-CN" sz="2800" b="1">
                <a:latin typeface="Arial" panose="020b0604020202020204" pitchFamily="34" charset="0"/>
                <a:ea typeface="宋体" panose="02010600030101010101" pitchFamily="2" charset="-122"/>
              </a:rPr>
              <a:t>3</a:t>
            </a:r>
            <a:r>
              <a:rPr lang="zh-CN" altLang="en-US" sz="2800" b="1">
                <a:latin typeface="Arial" panose="020b0604020202020204" pitchFamily="34" charset="0"/>
                <a:ea typeface="宋体" panose="02010600030101010101" pitchFamily="2" charset="-122"/>
              </a:rPr>
              <a:t>．</a:t>
            </a:r>
            <a:r>
              <a:rPr lang="zh-CN" altLang="en-US" sz="3200" b="1">
                <a:latin typeface="Arial" panose="020b0604020202020204" pitchFamily="34" charset="0"/>
                <a:ea typeface="宋体" panose="02010600030101010101" pitchFamily="2" charset="-122"/>
              </a:rPr>
              <a:t>主张“兼爱”“非攻”的思想家是（     ）</a:t>
            </a:r>
          </a:p>
          <a:p>
            <a:pPr defTabSz="1252855"/>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A</a:t>
            </a:r>
            <a:r>
              <a:rPr lang="zh-CN" altLang="en-US" sz="2800" b="1">
                <a:latin typeface="Arial" panose="020b0604020202020204" pitchFamily="34" charset="0"/>
                <a:ea typeface="宋体" panose="02010600030101010101" pitchFamily="2" charset="-122"/>
              </a:rPr>
              <a:t>．老子	    </a:t>
            </a:r>
            <a:r>
              <a:rPr lang="en-US" altLang="zh-CN" sz="2800" b="1">
                <a:latin typeface="Arial" panose="020b0604020202020204" pitchFamily="34" charset="0"/>
                <a:ea typeface="宋体" panose="02010600030101010101" pitchFamily="2" charset="-122"/>
              </a:rPr>
              <a:t>B</a:t>
            </a:r>
            <a:r>
              <a:rPr lang="zh-CN" altLang="en-US" sz="2800" b="1">
                <a:latin typeface="Arial" panose="020b0604020202020204" pitchFamily="34" charset="0"/>
                <a:ea typeface="宋体" panose="02010600030101010101" pitchFamily="2" charset="-122"/>
              </a:rPr>
              <a:t>．孟子       </a:t>
            </a:r>
            <a:r>
              <a:rPr lang="en-US" altLang="zh-CN" sz="2800" b="1">
                <a:latin typeface="Arial" panose="020b0604020202020204" pitchFamily="34" charset="0"/>
                <a:ea typeface="宋体" panose="02010600030101010101" pitchFamily="2" charset="-122"/>
              </a:rPr>
              <a:t>C</a:t>
            </a:r>
            <a:r>
              <a:rPr lang="zh-CN" altLang="en-US" sz="2800" b="1">
                <a:latin typeface="Arial" panose="020b0604020202020204" pitchFamily="34" charset="0"/>
                <a:ea typeface="宋体" panose="02010600030101010101" pitchFamily="2" charset="-122"/>
              </a:rPr>
              <a:t>．荀子	</a:t>
            </a:r>
            <a:r>
              <a:rPr lang="en-US" altLang="zh-CN" sz="2800" b="1">
                <a:latin typeface="Arial" panose="020b0604020202020204" pitchFamily="34" charset="0"/>
                <a:ea typeface="宋体" panose="02010600030101010101" pitchFamily="2" charset="-122"/>
              </a:rPr>
              <a:t>D</a:t>
            </a:r>
            <a:r>
              <a:rPr lang="zh-CN" altLang="en-US" sz="2800" b="1">
                <a:latin typeface="Arial" panose="020b0604020202020204" pitchFamily="34" charset="0"/>
                <a:ea typeface="宋体" panose="02010600030101010101" pitchFamily="2" charset="-122"/>
              </a:rPr>
              <a:t>．墨子</a:t>
            </a:r>
          </a:p>
          <a:p>
            <a:pPr defTabSz="1252855">
              <a:spcBef>
                <a:spcPct val="20000"/>
              </a:spcBef>
            </a:pPr>
            <a:endParaRPr lang="en-US" altLang="zh-CN" sz="2400" b="1">
              <a:latin typeface="Arial" panose="020b0604020202020204" pitchFamily="34" charset="0"/>
              <a:ea typeface="宋体" panose="02010600030101010101" pitchFamily="2" charset="-122"/>
            </a:endParaRPr>
          </a:p>
          <a:p>
            <a:pPr defTabSz="1252855">
              <a:spcBef>
                <a:spcPct val="20000"/>
              </a:spcBef>
            </a:pPr>
            <a:r>
              <a:rPr lang="en-US" altLang="zh-CN" sz="2800" b="1">
                <a:latin typeface="Arial" panose="020b0604020202020204" pitchFamily="34" charset="0"/>
                <a:ea typeface="宋体" panose="02010600030101010101" pitchFamily="2" charset="-122"/>
              </a:rPr>
              <a:t>4</a:t>
            </a:r>
            <a:r>
              <a:rPr lang="zh-CN" altLang="en-US" sz="2800" b="1">
                <a:latin typeface="Arial" panose="020b0604020202020204" pitchFamily="34" charset="0"/>
                <a:ea typeface="宋体" panose="02010600030101010101" pitchFamily="2" charset="-122"/>
              </a:rPr>
              <a:t>．</a:t>
            </a:r>
            <a:r>
              <a:rPr lang="zh-CN" altLang="en-US" sz="3200" b="1">
                <a:latin typeface="Arial" panose="020b0604020202020204" pitchFamily="34" charset="0"/>
                <a:ea typeface="宋体" panose="02010600030101010101" pitchFamily="2" charset="-122"/>
              </a:rPr>
              <a:t>孔子生活在（     ）</a:t>
            </a:r>
          </a:p>
          <a:p>
            <a:pPr defTabSz="1252855"/>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A</a:t>
            </a:r>
            <a:r>
              <a:rPr lang="zh-CN" altLang="en-US" sz="2800" b="1">
                <a:latin typeface="Arial" panose="020b0604020202020204" pitchFamily="34" charset="0"/>
                <a:ea typeface="宋体" panose="02010600030101010101" pitchFamily="2" charset="-122"/>
              </a:rPr>
              <a:t>．春秋晚期       </a:t>
            </a:r>
            <a:r>
              <a:rPr lang="en-US" altLang="zh-CN" sz="2800" b="1">
                <a:latin typeface="Arial" panose="020b0604020202020204" pitchFamily="34" charset="0"/>
                <a:ea typeface="宋体" panose="02010600030101010101" pitchFamily="2" charset="-122"/>
              </a:rPr>
              <a:t>B</a:t>
            </a:r>
            <a:r>
              <a:rPr lang="zh-CN" altLang="en-US" sz="2800" b="1">
                <a:latin typeface="Arial" panose="020b0604020202020204" pitchFamily="34" charset="0"/>
                <a:ea typeface="宋体" panose="02010600030101010101" pitchFamily="2" charset="-122"/>
              </a:rPr>
              <a:t>．战国初期   </a:t>
            </a:r>
          </a:p>
          <a:p>
            <a:pPr defTabSz="1252855"/>
            <a:r>
              <a:rPr lang="zh-CN" altLang="en-US" sz="2800" b="1">
                <a:latin typeface="Arial" panose="020b0604020202020204" pitchFamily="34" charset="0"/>
                <a:ea typeface="宋体" panose="02010600030101010101" pitchFamily="2" charset="-122"/>
              </a:rPr>
              <a:t> </a:t>
            </a:r>
            <a:r>
              <a:rPr lang="en-US" altLang="zh-CN" sz="2800" b="1">
                <a:latin typeface="Arial" panose="020b0604020202020204" pitchFamily="34" charset="0"/>
                <a:ea typeface="宋体" panose="02010600030101010101" pitchFamily="2" charset="-122"/>
              </a:rPr>
              <a:t>C</a:t>
            </a:r>
            <a:r>
              <a:rPr lang="zh-CN" altLang="en-US" sz="2800" b="1">
                <a:latin typeface="Arial" panose="020b0604020202020204" pitchFamily="34" charset="0"/>
                <a:ea typeface="宋体" panose="02010600030101010101" pitchFamily="2" charset="-122"/>
              </a:rPr>
              <a:t>．春秋早期      </a:t>
            </a:r>
            <a:r>
              <a:rPr lang="en-US" altLang="zh-CN" sz="2800" b="1">
                <a:latin typeface="Arial" panose="020b0604020202020204" pitchFamily="34" charset="0"/>
                <a:ea typeface="宋体" panose="02010600030101010101" pitchFamily="2" charset="-122"/>
              </a:rPr>
              <a:t>D</a:t>
            </a:r>
            <a:r>
              <a:rPr lang="zh-CN" altLang="en-US" sz="2800" b="1">
                <a:latin typeface="Arial" panose="020b0604020202020204" pitchFamily="34" charset="0"/>
                <a:ea typeface="宋体" panose="02010600030101010101" pitchFamily="2" charset="-122"/>
              </a:rPr>
              <a:t>．战国晚期</a:t>
            </a:r>
          </a:p>
          <a:p>
            <a:pPr defTabSz="1252855">
              <a:spcAft>
                <a:spcPct val="20000"/>
              </a:spcAft>
            </a:pPr>
            <a:endParaRPr lang="zh-CN" altLang="en-US" sz="2800" b="1">
              <a:latin typeface="Arial" panose="020b0604020202020204" pitchFamily="34" charset="0"/>
              <a:ea typeface="宋体" panose="02010600030101010101" pitchFamily="2" charset="-122"/>
            </a:endParaRPr>
          </a:p>
        </p:txBody>
      </p:sp>
      <p:sp>
        <p:nvSpPr>
          <p:cNvPr id="95236" name="文本框 95235"/>
          <p:cNvSpPr txBox="1"/>
          <p:nvPr/>
        </p:nvSpPr>
        <p:spPr>
          <a:xfrm>
            <a:off x="8166735" y="847725"/>
            <a:ext cx="457200" cy="575945"/>
          </a:xfrm>
          <a:prstGeom prst="rect">
            <a:avLst/>
          </a:prstGeom>
          <a:noFill/>
          <a:ln w="9525">
            <a:noFill/>
          </a:ln>
        </p:spPr>
        <p:txBody>
          <a:bodyPr lIns="84904" tIns="42451" rIns="84904" bIns="42451">
            <a:spAutoFit/>
          </a:bodyPr>
          <a:lstStyle/>
          <a:p>
            <a:pPr defTabSz="1252855">
              <a:spcBef>
                <a:spcPct val="50000"/>
              </a:spcBef>
            </a:pPr>
            <a:r>
              <a:rPr lang="en-US" altLang="zh-CN" sz="3200" b="1" noProof="1">
                <a:solidFill>
                  <a:srgbClr val="FF0000"/>
                </a:solidFill>
                <a:latin typeface="Arial" panose="020b0604020202020204" pitchFamily="34" charset="0"/>
                <a:ea typeface="宋体" panose="02010600030101010101" pitchFamily="2" charset="-122"/>
                <a:cs typeface="+mn-ea"/>
              </a:rPr>
              <a:t>B</a:t>
            </a:r>
            <a:endParaRPr lang="en-US" altLang="zh-CN" sz="3200" b="1" noProof="1">
              <a:solidFill>
                <a:srgbClr val="FF0000"/>
              </a:solidFill>
              <a:latin typeface="Arial" panose="020b0604020202020204" pitchFamily="34" charset="0"/>
              <a:ea typeface="宋体" panose="02010600030101010101" pitchFamily="2" charset="-122"/>
            </a:endParaRPr>
          </a:p>
        </p:txBody>
      </p:sp>
      <p:sp>
        <p:nvSpPr>
          <p:cNvPr id="95237" name="文本框 95236"/>
          <p:cNvSpPr txBox="1"/>
          <p:nvPr/>
        </p:nvSpPr>
        <p:spPr>
          <a:xfrm>
            <a:off x="6057583" y="2264410"/>
            <a:ext cx="457200" cy="575945"/>
          </a:xfrm>
          <a:prstGeom prst="rect">
            <a:avLst/>
          </a:prstGeom>
          <a:noFill/>
          <a:ln w="9525">
            <a:noFill/>
          </a:ln>
        </p:spPr>
        <p:txBody>
          <a:bodyPr wrap="square" lIns="84904" tIns="42451" rIns="84904" bIns="42451">
            <a:spAutoFit/>
          </a:bodyPr>
          <a:lstStyle/>
          <a:p>
            <a:pPr defTabSz="1252855">
              <a:spcBef>
                <a:spcPct val="50000"/>
              </a:spcBef>
            </a:pPr>
            <a:r>
              <a:rPr lang="en-US" altLang="zh-CN" sz="3200" b="1" noProof="1">
                <a:solidFill>
                  <a:srgbClr val="FF0000"/>
                </a:solidFill>
                <a:latin typeface="Arial" panose="020b0604020202020204" pitchFamily="34" charset="0"/>
                <a:ea typeface="宋体" panose="02010600030101010101" pitchFamily="2" charset="-122"/>
                <a:cs typeface="+mn-ea"/>
              </a:rPr>
              <a:t>C</a:t>
            </a:r>
          </a:p>
        </p:txBody>
      </p:sp>
      <p:sp>
        <p:nvSpPr>
          <p:cNvPr id="95238" name="文本框 95237"/>
          <p:cNvSpPr txBox="1"/>
          <p:nvPr/>
        </p:nvSpPr>
        <p:spPr>
          <a:xfrm>
            <a:off x="7344410" y="3936683"/>
            <a:ext cx="457200" cy="575945"/>
          </a:xfrm>
          <a:prstGeom prst="rect">
            <a:avLst/>
          </a:prstGeom>
          <a:noFill/>
          <a:ln w="9525">
            <a:noFill/>
          </a:ln>
        </p:spPr>
        <p:txBody>
          <a:bodyPr lIns="84904" tIns="42451" rIns="84904" bIns="42451">
            <a:spAutoFit/>
          </a:bodyPr>
          <a:lstStyle/>
          <a:p>
            <a:pPr defTabSz="1252855">
              <a:spcBef>
                <a:spcPct val="50000"/>
              </a:spcBef>
            </a:pPr>
            <a:r>
              <a:rPr lang="en-US" altLang="zh-CN" sz="3200" b="1" noProof="1">
                <a:solidFill>
                  <a:srgbClr val="FF0000"/>
                </a:solidFill>
                <a:latin typeface="Arial" panose="020b0604020202020204" pitchFamily="34" charset="0"/>
                <a:ea typeface="宋体" panose="02010600030101010101" pitchFamily="2" charset="-122"/>
                <a:cs typeface="+mn-ea"/>
              </a:rPr>
              <a:t>D</a:t>
            </a:r>
            <a:endParaRPr lang="en-US" altLang="zh-CN" sz="3200" b="1" noProof="1">
              <a:solidFill>
                <a:srgbClr val="FF0000"/>
              </a:solidFill>
              <a:latin typeface="Arial" panose="020b0604020202020204" pitchFamily="34" charset="0"/>
              <a:ea typeface="宋体" panose="02010600030101010101" pitchFamily="2" charset="-122"/>
            </a:endParaRPr>
          </a:p>
        </p:txBody>
      </p:sp>
      <p:sp>
        <p:nvSpPr>
          <p:cNvPr id="95239" name="文本框 95238"/>
          <p:cNvSpPr txBox="1"/>
          <p:nvPr/>
        </p:nvSpPr>
        <p:spPr>
          <a:xfrm>
            <a:off x="3218498" y="5407025"/>
            <a:ext cx="608013" cy="575945"/>
          </a:xfrm>
          <a:prstGeom prst="rect">
            <a:avLst/>
          </a:prstGeom>
          <a:noFill/>
          <a:ln w="9525">
            <a:noFill/>
          </a:ln>
        </p:spPr>
        <p:txBody>
          <a:bodyPr lIns="84904" tIns="42451" rIns="84904" bIns="42451">
            <a:spAutoFit/>
          </a:bodyPr>
          <a:lstStyle/>
          <a:p>
            <a:pPr defTabSz="1252855">
              <a:spcBef>
                <a:spcPct val="50000"/>
              </a:spcBef>
            </a:pPr>
            <a:r>
              <a:rPr lang="en-US" altLang="zh-CN" sz="3200" b="1" noProof="1">
                <a:solidFill>
                  <a:srgbClr val="FF0000"/>
                </a:solidFill>
                <a:latin typeface="Arial" panose="020b0604020202020204" pitchFamily="34" charset="0"/>
                <a:ea typeface="宋体" panose="02010600030101010101" pitchFamily="2" charset="-122"/>
                <a:cs typeface="+mn-ea"/>
              </a:rPr>
              <a:t>A</a:t>
            </a:r>
          </a:p>
        </p:txBody>
      </p:sp>
      <p:sp>
        <p:nvSpPr>
          <p:cNvPr id="34822" name="文本框 95241"/>
          <p:cNvSpPr txBox="1"/>
          <p:nvPr/>
        </p:nvSpPr>
        <p:spPr>
          <a:xfrm>
            <a:off x="390525" y="146050"/>
            <a:ext cx="2225675" cy="701675"/>
          </a:xfrm>
          <a:prstGeom prst="rect">
            <a:avLst/>
          </a:prstGeom>
          <a:noFill/>
          <a:ln w="9525">
            <a:noFill/>
          </a:ln>
        </p:spPr>
        <p:txBody>
          <a:bodyPr wrap="none" anchor="t">
            <a:spAutoFit/>
          </a:bodyPr>
          <a:lstStyle/>
          <a:p>
            <a:r>
              <a:rPr lang="zh-CN" altLang="en-US" sz="4000" b="1">
                <a:latin typeface="Calibri" panose="020f0502020204030204" pitchFamily="34" charset="0"/>
                <a:ea typeface="宋体" panose="02010600030101010101" pitchFamily="2" charset="-122"/>
              </a:rPr>
              <a:t>课堂练习</a:t>
            </a:r>
          </a:p>
        </p:txBody>
      </p:sp>
      <p:pic>
        <p:nvPicPr>
          <p:cNvPr id="95240" name="New picture" hidden="1"/>
          <p:cNvPicPr/>
          <p:nvPr/>
        </p:nvPicPr>
        <p:blipFill>
          <a:blip r:embed="rId2"/>
          <a:stretch>
            <a:fillRect/>
          </a:stretch>
        </p:blipFill>
        <p:spPr>
          <a:xfrm>
            <a:off x="10541000" y="11023600"/>
            <a:ext cx="355600" cy="495300"/>
          </a:xfrm>
          <a:prstGeom prst="cube">
            <a:avLst/>
          </a:prstGeom>
        </p:spPr>
      </p:pic>
      <p:pic>
        <p:nvPicPr>
          <p:cNvPr id="95241" name="New picture"/>
          <p:cNvPicPr/>
          <p:nvPr/>
        </p:nvPicPr>
        <p:blipFill>
          <a:blip r:embed="rId3"/>
          <a:stretch>
            <a:fillRect/>
          </a:stretch>
        </p:blipFill>
        <p:spPr>
          <a:xfrm>
            <a:off x="10617200" y="11176000"/>
            <a:ext cx="355600" cy="266700"/>
          </a:xfrm>
          <a:prstGeom prst="cube">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95236"/>
                                        </p:tgtEl>
                                        <p:attrNameLst>
                                          <p:attrName>style.visibility</p:attrName>
                                        </p:attrNameLst>
                                      </p:cBhvr>
                                      <p:to>
                                        <p:strVal val="visible"/>
                                      </p:to>
                                    </p:set>
                                    <p:animEffect transition="in" filter="barn(inHorizontal)">
                                      <p:cBhvr>
                                        <p:cTn id="7" dur="500"/>
                                        <p:tgtEl>
                                          <p:spTgt spid="95236"/>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26" fill="hold" grpId="1" nodeType="clickEffect">
                                  <p:stCondLst>
                                    <p:cond delay="0"/>
                                  </p:stCondLst>
                                  <p:childTnLst>
                                    <p:set>
                                      <p:cBhvr>
                                        <p:cTn id="12" dur="1" fill="hold">
                                          <p:stCondLst>
                                            <p:cond delay="0"/>
                                          </p:stCondLst>
                                        </p:cTn>
                                        <p:tgtEl>
                                          <p:spTgt spid="95237"/>
                                        </p:tgtEl>
                                        <p:attrNameLst>
                                          <p:attrName>style.visibility</p:attrName>
                                        </p:attrNameLst>
                                      </p:cBhvr>
                                      <p:to>
                                        <p:strVal val="visible"/>
                                      </p:to>
                                    </p:set>
                                    <p:animEffect transition="in" filter="barn(inHorizontal)">
                                      <p:cBhvr>
                                        <p:cTn id="13" dur="500"/>
                                        <p:tgtEl>
                                          <p:spTgt spid="95237"/>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6" presetClass="entr" presetSubtype="26" fill="hold" grpId="2" nodeType="clickEffect">
                                  <p:stCondLst>
                                    <p:cond delay="0"/>
                                  </p:stCondLst>
                                  <p:childTnLst>
                                    <p:set>
                                      <p:cBhvr>
                                        <p:cTn id="18" dur="1" fill="hold">
                                          <p:stCondLst>
                                            <p:cond delay="0"/>
                                          </p:stCondLst>
                                        </p:cTn>
                                        <p:tgtEl>
                                          <p:spTgt spid="95238"/>
                                        </p:tgtEl>
                                        <p:attrNameLst>
                                          <p:attrName>style.visibility</p:attrName>
                                        </p:attrNameLst>
                                      </p:cBhvr>
                                      <p:to>
                                        <p:strVal val="visible"/>
                                      </p:to>
                                    </p:set>
                                    <p:animEffect transition="in" filter="barn(inHorizontal)">
                                      <p:cBhvr>
                                        <p:cTn id="19" dur="500"/>
                                        <p:tgtEl>
                                          <p:spTgt spid="95238"/>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6" presetClass="entr" presetSubtype="26" fill="hold" grpId="3" nodeType="clickEffect">
                                  <p:stCondLst>
                                    <p:cond delay="0"/>
                                  </p:stCondLst>
                                  <p:childTnLst>
                                    <p:set>
                                      <p:cBhvr>
                                        <p:cTn id="24" dur="1" fill="hold">
                                          <p:stCondLst>
                                            <p:cond delay="0"/>
                                          </p:stCondLst>
                                        </p:cTn>
                                        <p:tgtEl>
                                          <p:spTgt spid="95239"/>
                                        </p:tgtEl>
                                        <p:attrNameLst>
                                          <p:attrName>style.visibility</p:attrName>
                                        </p:attrNameLst>
                                      </p:cBhvr>
                                      <p:to>
                                        <p:strVal val="visible"/>
                                      </p:to>
                                    </p:set>
                                    <p:animEffect transition="in" filter="barn(inHorizontal)">
                                      <p:cBhvr>
                                        <p:cTn id="25" dur="500"/>
                                        <p:tgtEl>
                                          <p:spTgt spid="95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6" grpId="0"/>
      <p:bldP spid="95237" grpId="1"/>
      <p:bldP spid="95238" grpId="2"/>
      <p:bldP spid="95239" grpId="3"/>
    </p:bldLst>
  </p:timing>
</p:sld>
</file>

<file path=ppt/tags/tag1.xml><?xml version="1.0" encoding="utf-8"?>
<p:tagLst xmlns:p="http://schemas.openxmlformats.org/presentationml/2006/main">
  <p:tag name="AS_NET" val="4.0.30319.42000"/>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默认设计模板_3">
  <a:themeElements>
    <a:clrScheme name="默认设计模板_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3">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_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3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3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3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3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3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3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3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3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3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3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3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海阔天空">
  <a:themeElements>
    <a:clrScheme name="">
      <a:dk1>
        <a:srgbClr val="000000"/>
      </a:dk1>
      <a:lt1>
        <a:srgbClr val="FFFFFF"/>
      </a:lt1>
      <a:dk2>
        <a:srgbClr val="000000"/>
      </a:dk2>
      <a:lt2>
        <a:srgbClr val="C0C0C0"/>
      </a:lt2>
      <a:accent1>
        <a:srgbClr val="B2B2B2"/>
      </a:accent1>
      <a:accent2>
        <a:srgbClr val="5F5F5F"/>
      </a:accent2>
      <a:accent3>
        <a:srgbClr val="FFFFFF"/>
      </a:accent3>
      <a:accent4>
        <a:srgbClr val="000000"/>
      </a:accent4>
      <a:accent5>
        <a:srgbClr val="D5D5D5"/>
      </a:accent5>
      <a:accent6>
        <a:srgbClr val="555555"/>
      </a:accent6>
      <a:hlink>
        <a:srgbClr val="1C1C1C"/>
      </a:hlink>
      <a:folHlink>
        <a:srgbClr val="DDDDDD"/>
      </a:folHlink>
    </a:clrScheme>
    <a:fontScheme name="">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C0C0C0"/>
        </a:lt2>
        <a:accent1>
          <a:srgbClr val="B2B2B2"/>
        </a:accent1>
        <a:accent2>
          <a:srgbClr val="5F5F5F"/>
        </a:accent2>
        <a:accent3>
          <a:srgbClr val="FFFFFF"/>
        </a:accent3>
        <a:accent4>
          <a:srgbClr val="000000"/>
        </a:accent4>
        <a:accent5>
          <a:srgbClr val="D5D5D5"/>
        </a:accent5>
        <a:accent6>
          <a:srgbClr val="555555"/>
        </a:accent6>
        <a:hlink>
          <a:srgbClr val="1C1C1C"/>
        </a:hlink>
        <a:folHlink>
          <a:srgbClr val="DDDDDD"/>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默认设计模板_3">
  <a:themeElements>
    <a:clrScheme name="默认设计模板_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3">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_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3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3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3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3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3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3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3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3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3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3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3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202</Paragraphs>
  <Slides>28</Slides>
  <Notes>4</Notes>
  <HiddenSlides>1</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默认设计模板_3</vt:lpstr>
      <vt:lpstr>Slide 1</vt:lpstr>
      <vt:lpstr>Slide 2</vt:lpstr>
      <vt:lpstr>Slide 3</vt:lpstr>
      <vt:lpstr>Slide 4</vt:lpstr>
      <vt:lpstr>一、追根溯源探背景</vt:lpstr>
      <vt:lpstr>一、追根溯源探背景</vt:lpstr>
      <vt:lpstr>                                 匡乱世                                                                 （统一天下）                          安国家                                                                （治理国家）                                                抚百姓                                                        （教化民众）</vt:lpstr>
      <vt:lpstr>二、众星璀璨寻真知   1、高山仰止——思辨碰撞之光 </vt:lpstr>
      <vt:lpstr>Slide 9</vt:lpstr>
      <vt:lpstr>Slide 10</vt:lpstr>
      <vt:lpstr>Slide 11</vt:lpstr>
      <vt:lpstr>Slide 12</vt:lpstr>
      <vt:lpstr>Slide 13</vt:lpstr>
      <vt:lpstr>Slide 14</vt:lpstr>
      <vt:lpstr>Slide 15</vt:lpstr>
      <vt:lpstr>Slide 16</vt:lpstr>
      <vt:lpstr>2.阳春白雪——济世安国之策</vt:lpstr>
      <vt:lpstr>Slide 18</vt:lpstr>
      <vt:lpstr>小组讨论：</vt:lpstr>
      <vt:lpstr>Slide 20</vt:lpstr>
      <vt:lpstr>Slide 21</vt:lpstr>
      <vt:lpstr>Slide 22</vt:lpstr>
      <vt:lpstr>Slide 23</vt:lpstr>
      <vt:lpstr>三、光耀千古思影响</vt:lpstr>
      <vt:lpstr>Slide 25</vt:lpstr>
      <vt:lpstr>Slide 26</vt:lpstr>
      <vt:lpstr>Slide 27</vt:lpstr>
      <vt:lpstr>Slide 28</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2020-10-30T09:42:15Z</cp:lastPrinted>
  <dcterms:created xsi:type="dcterms:W3CDTF">2020-10-30T09:42:15Z</dcterms:created>
  <dcterms:modified xsi:type="dcterms:W3CDTF">2020-10-30T01:42:21Z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