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57" r:id="rId3"/>
  </p:sldMasterIdLst>
  <p:notesMasterIdLst>
    <p:notesMasterId r:id="rId4"/>
  </p:notesMasterIdLst>
  <p:sldIdLst>
    <p:sldId id="848" r:id="rId5"/>
    <p:sldId id="633" r:id="rId6"/>
    <p:sldId id="298" r:id="rId7"/>
    <p:sldId id="493" r:id="rId8"/>
    <p:sldId id="496" r:id="rId9"/>
    <p:sldId id="739" r:id="rId10"/>
    <p:sldId id="640" r:id="rId11"/>
    <p:sldId id="636" r:id="rId12"/>
    <p:sldId id="411" r:id="rId13"/>
    <p:sldId id="777" r:id="rId14"/>
    <p:sldId id="413" r:id="rId15"/>
    <p:sldId id="414" r:id="rId16"/>
    <p:sldId id="771" r:id="rId17"/>
    <p:sldId id="774" r:id="rId18"/>
    <p:sldId id="804" r:id="rId19"/>
    <p:sldId id="740" r:id="rId20"/>
    <p:sldId id="419" r:id="rId21"/>
    <p:sldId id="418" r:id="rId22"/>
    <p:sldId id="805" r:id="rId23"/>
    <p:sldId id="807" r:id="rId24"/>
    <p:sldId id="843" r:id="rId25"/>
    <p:sldId id="841" r:id="rId26"/>
    <p:sldId id="838" r:id="rId27"/>
    <p:sldId id="876" r:id="rId28"/>
    <p:sldId id="874" r:id="rId29"/>
    <p:sldId id="837" r:id="rId30"/>
  </p:sldIdLst>
  <p:sldSz cx="18326100" cy="11874500"/>
  <p:notesSz cx="6858000" cy="9144000"/>
  <p:custDataLst>
    <p:tags r:id="rId31"/>
  </p:custData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Ye Gabby" initials="Y"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fill>
          <a:solidFill>
            <a:schemeClr val="accent6">
              <a:tint val="40000"/>
            </a:schemeClr>
          </a:solidFill>
        </a:fill>
      </a:tcStyle>
    </a:band1H>
    <a:band1V>
      <a:tcStyle>
        <a:fill>
          <a:solidFill>
            <a:schemeClr val="accent6">
              <a:tint val="40000"/>
            </a:schemeClr>
          </a:solidFill>
        </a:fill>
      </a:tcStyle>
    </a:band1V>
    <a:lastCol>
      <a:tcTxStyle b="on">
        <a:fontRef idx="minor">
          <a:prstClr val="black"/>
        </a:fontRef>
        <a:schemeClr val="lt1"/>
      </a:tcTxStyle>
      <a:tcStyle>
        <a:fill>
          <a:solidFill>
            <a:schemeClr val="accent6"/>
          </a:solidFill>
        </a:fill>
      </a:tcStyle>
    </a:lastCol>
    <a:firstCol>
      <a:tcTxStyle b="on">
        <a:fontRef idx="minor">
          <a:prstClr val="black"/>
        </a:fontRef>
        <a:schemeClr val="lt1"/>
      </a:tcTxStyle>
      <a:tcStyle>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8" d="100"/>
          <a:sy n="38" d="100"/>
        </p:scale>
        <p:origin x="-1212" y="-132"/>
      </p:cViewPr>
      <p:guideLst>
        <p:guide orient="horz" pos="3740"/>
        <p:guide pos="5772"/>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tags" Target="tags/tag8.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notesMaster" Target="notesMasters/notes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2020-7-1</a:t>
            </a:fld>
            <a:endParaRPr lang="zh-CN" altLang="en-US"/>
          </a:p>
        </p:txBody>
      </p:sp>
      <p:sp>
        <p:nvSpPr>
          <p:cNvPr id="4" name="幻灯片图像占位符 3"/>
          <p:cNvSpPr>
            <a:spLocks noGrp="1" noRot="1" noChangeAspect="1"/>
          </p:cNvSpPr>
          <p:nvPr>
            <p:ph type="sldImg" idx="2"/>
          </p:nvPr>
        </p:nvSpPr>
        <p:spPr>
          <a:xfrm>
            <a:off x="1047587" y="1143000"/>
            <a:ext cx="4762826"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930966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3793" name="幻灯片图像占位符 1"/>
          <p:cNvSpPr>
            <a:spLocks noGrp="1" noRot="1" noChangeAspect="1"/>
          </p:cNvSpPr>
          <p:nvPr>
            <p:ph type="sldImg"/>
          </p:nvPr>
        </p:nvSpPr>
        <p:spPr bwMode="auto">
          <a:noFill/>
          <a:ln>
            <a:solidFill>
              <a:srgbClr val="000000"/>
            </a:solidFill>
            <a:miter lim="800000"/>
          </a:ln>
        </p:spPr>
      </p:sp>
      <p:sp>
        <p:nvSpPr>
          <p:cNvPr id="33794"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28675"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B5C0D13C-07D3-4457-AE14-1B33B6E3B34D}" type="slidenum">
              <a:rPr lang="zh-CN" altLang="en-US"/>
              <a:pPr fontAlgn="base">
                <a:spcBef>
                  <a:spcPct val="0"/>
                </a:spcBef>
                <a:spcAft>
                  <a:spcPct val="0"/>
                </a:spcAft>
                <a:defRPr/>
              </a:pPr>
              <a:t>5</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zh-CN" altLang="en-US" sz="12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强调爱与真理的统一，即：在坚持真理的同时，宁愿牺牲自己也不向敌人施加暴力。</a:t>
            </a:r>
            <a:endParaRPr lang="en-US" altLang="zh-CN" sz="12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marL="0" marR="0" lvl="0" indent="0" algn="l" defTabSz="914400" rtl="0" eaLnBrk="1" fontAlgn="base" latinLnBrk="0" hangingPunct="1">
              <a:lnSpc>
                <a:spcPct val="100000"/>
              </a:lnSpc>
              <a:spcBef>
                <a:spcPct val="30000"/>
              </a:spcBef>
              <a:spcAft>
                <a:spcPct val="0"/>
              </a:spcAft>
              <a:buClrTx/>
              <a:buSzTx/>
              <a:buFontTx/>
              <a:buNone/>
              <a:defRPr/>
            </a:pPr>
            <a:r>
              <a:rPr lang="zh-CN" altLang="en-US" sz="1200" b="1">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rPr>
              <a:t>“非暴力”绝对不是简单的一种不使用武力的斗争技术，而是对真理的执着探求和对真理的坚持。</a:t>
            </a:r>
            <a:endParaRPr lang="zh-CN" altLang="en-US" sz="1050" b="1">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endParaRPr lang="zh-CN" altLang="en-US"/>
          </a:p>
        </p:txBody>
      </p:sp>
      <p:sp>
        <p:nvSpPr>
          <p:cNvPr id="4" name="灯片编号占位符 3"/>
          <p:cNvSpPr>
            <a:spLocks noGrp="1"/>
          </p:cNvSpPr>
          <p:nvPr>
            <p:ph type="sldNum" sz="quarter" idx="5"/>
          </p:nvPr>
        </p:nvSpPr>
        <p:spPr/>
        <p:txBody>
          <a:bodyPr/>
          <a:lstStyle/>
          <a:p>
            <a:fld id="{8ACC2824-8FEC-4E54-A953-07ACC0CD431B}" type="slidenum">
              <a:rPr lang="zh-CN" altLang="en-US" smtClean="0"/>
              <a:t>8</a:t>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33F711-DE4A-4E96-B6FE-F5B86694CFA7}" type="slidenum">
              <a:rPr lang="zh-CN" altLang="en-US" smtClean="0"/>
              <a:t>25</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915815" y="475531"/>
            <a:ext cx="16494469" cy="1979083"/>
          </a:xfrm>
        </p:spPr>
        <p:txBody>
          <a:bodyPr/>
          <a:lstStyle/>
          <a:p>
            <a:pPr fontAlgn="auto"/>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auto"/>
            <a:r>
              <a:rPr lang="zh-CN" altLang="en-US" strike="noStrike" noProof="1" smtClean="0"/>
              <a:t>单击此处编辑母版文本样式</a:t>
            </a:r>
          </a:p>
          <a:p>
            <a:pPr lvl="1" fontAlgn="auto"/>
            <a:r>
              <a:rPr lang="zh-CN" altLang="en-US" strike="noStrike" noProof="1" smtClean="0"/>
              <a:t>第二级</a:t>
            </a:r>
          </a:p>
          <a:p>
            <a:pPr lvl="2" fontAlgn="auto"/>
            <a:r>
              <a:rPr lang="zh-CN" altLang="en-US" strike="noStrike" noProof="1" smtClean="0"/>
              <a:t>第三级</a:t>
            </a:r>
          </a:p>
          <a:p>
            <a:pPr lvl="3" fontAlgn="auto"/>
            <a:r>
              <a:rPr lang="zh-CN" altLang="en-US" strike="noStrike" noProof="1" smtClean="0"/>
              <a:t>第四级</a:t>
            </a:r>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915815" y="11005902"/>
            <a:ext cx="4275437" cy="632207"/>
          </a:xfrm>
        </p:spPr>
        <p:txBody>
          <a:bodyPr/>
          <a:lstStyle/>
          <a:p>
            <a:pPr fontAlgn="auto"/>
            <a:fld id="{530820CF-B880-4189-942D-D702A7CBA730}" type="datetimeFigureOut">
              <a:rPr lang="zh-CN" altLang="en-US" strike="noStrike" noProof="1" smtClean="0">
                <a:latin typeface="+mn-lt"/>
                <a:ea typeface="+mn-ea"/>
                <a:cs typeface="+mn-cs"/>
              </a:rPr>
              <a:pPr fontAlgn="auto"/>
              <a:t>2020-7-1</a:t>
            </a:fld>
            <a:endParaRPr lang="zh-CN" altLang="en-US" strike="noStrike" noProof="1"/>
          </a:p>
        </p:txBody>
      </p:sp>
      <p:sp>
        <p:nvSpPr>
          <p:cNvPr id="5" name="页脚占位符 4"/>
          <p:cNvSpPr>
            <a:spLocks noGrp="1"/>
          </p:cNvSpPr>
          <p:nvPr>
            <p:ph type="ftr" sz="quarter" idx="11"/>
          </p:nvPr>
        </p:nvSpPr>
        <p:spPr>
          <a:xfrm>
            <a:off x="6261337" y="11005902"/>
            <a:ext cx="5803428" cy="632207"/>
          </a:xfrm>
        </p:spPr>
        <p:txBody>
          <a:bodyPr/>
          <a:lstStyle/>
          <a:p>
            <a:pPr fontAlgn="auto"/>
            <a:endParaRPr lang="zh-CN" altLang="en-US" strike="noStrike" noProof="1"/>
          </a:p>
        </p:txBody>
      </p:sp>
      <p:sp>
        <p:nvSpPr>
          <p:cNvPr id="6" name="灯片编号占位符 5"/>
          <p:cNvSpPr>
            <a:spLocks noGrp="1"/>
          </p:cNvSpPr>
          <p:nvPr>
            <p:ph type="sldNum" sz="quarter" idx="12"/>
          </p:nvPr>
        </p:nvSpPr>
        <p:spPr>
          <a:xfrm>
            <a:off x="13134848" y="11005902"/>
            <a:ext cx="4275437" cy="632207"/>
          </a:xfrm>
        </p:spPr>
        <p:txBody>
          <a:bodyPr/>
          <a:lstStyle/>
          <a:p>
            <a:pPr fontAlgn="auto"/>
            <a:fld id="{0C913308-F349-4B6D-A68A-DD1791B4A57B}" type="slidenum">
              <a:rPr lang="zh-CN" altLang="en-US" strike="noStrike" noProof="1" smtClean="0">
                <a:latin typeface="+mn-lt"/>
                <a:ea typeface="+mn-ea"/>
                <a:cs typeface="+mn-cs"/>
              </a:rPr>
              <a:pPr fontAlgn="auto"/>
              <a:t>‹#›</a:t>
            </a:fld>
            <a:endParaRPr lang="zh-CN" altLang="en-US" strike="noStrike" noProof="1"/>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p:cNvSpPr>
            <a:spLocks noGrp="1"/>
          </p:cNvSpPr>
          <p:nvPr>
            <p:ph type="dt" sz="half" idx="10"/>
          </p:nvPr>
        </p:nvSpPr>
        <p:spPr>
          <a:xfrm>
            <a:off x="1259919" y="11005902"/>
            <a:ext cx="4123373" cy="632207"/>
          </a:xfrm>
        </p:spPr>
        <p:txBody>
          <a:bodyPr/>
          <a:lstStyle>
            <a:lvl1pPr>
              <a:defRPr/>
            </a:lvl1pPr>
          </a:lstStyle>
          <a:p>
            <a:pPr>
              <a:defRPr/>
            </a:pPr>
            <a:fld id="{11C7735E-0442-4DDC-90C1-AF92ED661285}" type="datetimeFigureOut">
              <a:rPr lang="zh-CN" altLang="en-US"/>
              <a:pPr>
                <a:defRPr/>
              </a:pPr>
              <a:t>2020-7-1</a:t>
            </a:fld>
            <a:endParaRPr lang="zh-CN" altLang="en-US"/>
          </a:p>
        </p:txBody>
      </p:sp>
      <p:sp>
        <p:nvSpPr>
          <p:cNvPr id="3" name="页脚占位符 4"/>
          <p:cNvSpPr>
            <a:spLocks noGrp="1"/>
          </p:cNvSpPr>
          <p:nvPr>
            <p:ph type="ftr" sz="quarter" idx="11"/>
          </p:nvPr>
        </p:nvSpPr>
        <p:spPr>
          <a:xfrm>
            <a:off x="6070521" y="11005902"/>
            <a:ext cx="6185059" cy="632207"/>
          </a:xfrm>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a:xfrm>
            <a:off x="12942808" y="11005902"/>
            <a:ext cx="4123373" cy="632207"/>
          </a:xfrm>
        </p:spPr>
        <p:txBody>
          <a:bodyPr/>
          <a:lstStyle>
            <a:lvl1pPr>
              <a:defRPr/>
            </a:lvl1pPr>
          </a:lstStyle>
          <a:p>
            <a:pPr>
              <a:defRPr/>
            </a:pPr>
            <a:fld id="{13FFFBB3-513F-4F2E-B3AB-1E72B818E47F}" type="slidenum">
              <a:rPr lang="zh-CN" altLang="en-US"/>
              <a:pPr>
                <a:defRPr/>
              </a:pPr>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374458" y="3688791"/>
            <a:ext cx="15577186" cy="2545321"/>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2748915" y="6728883"/>
            <a:ext cx="12828270" cy="3034594"/>
          </a:xfrm>
        </p:spPr>
        <p:txBody>
          <a:bodyPr/>
          <a:lstStyle>
            <a:lvl1pPr marL="0" indent="0" algn="ctr">
              <a:buNone/>
              <a:defRPr/>
            </a:lvl1pPr>
            <a:lvl2pPr marL="791845" indent="0" algn="ctr">
              <a:buNone/>
              <a:defRPr/>
            </a:lvl2pPr>
            <a:lvl3pPr marL="1583055" indent="0" algn="ctr">
              <a:buNone/>
              <a:defRPr/>
            </a:lvl3pPr>
            <a:lvl4pPr marL="2374900" indent="0" algn="ctr">
              <a:buNone/>
              <a:defRPr/>
            </a:lvl4pPr>
            <a:lvl5pPr marL="3166745" indent="0" algn="ctr">
              <a:buNone/>
              <a:defRPr/>
            </a:lvl5pPr>
            <a:lvl6pPr marL="3957955" indent="0" algn="ctr">
              <a:buNone/>
              <a:defRPr/>
            </a:lvl6pPr>
            <a:lvl7pPr marL="4749800" indent="0" algn="ctr">
              <a:buNone/>
              <a:defRPr/>
            </a:lvl7pPr>
            <a:lvl8pPr marL="5541645" indent="0" algn="ctr">
              <a:buNone/>
              <a:defRPr/>
            </a:lvl8pPr>
            <a:lvl9pPr marL="6332855" indent="0" algn="ctr">
              <a:buNone/>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a:xfrm>
            <a:off x="916305" y="10813491"/>
            <a:ext cx="4276090" cy="824618"/>
          </a:xfrm>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5" name="页脚占位符 4"/>
          <p:cNvSpPr>
            <a:spLocks noGrp="1"/>
          </p:cNvSpPr>
          <p:nvPr>
            <p:ph type="ftr" sz="quarter" idx="11"/>
          </p:nvPr>
        </p:nvSpPr>
        <p:spPr>
          <a:xfrm>
            <a:off x="6261418" y="10813491"/>
            <a:ext cx="5803265" cy="824618"/>
          </a:xfrm>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a:xfrm>
            <a:off x="13133705" y="10813491"/>
            <a:ext cx="4276090" cy="824618"/>
          </a:xfrm>
        </p:spPr>
        <p:txBody>
          <a:bodyPr/>
          <a:lstStyle/>
          <a:p>
            <a:pPr lvl="0" eaLnBrk="1" hangingPunct="1">
              <a:buNone/>
            </a:pPr>
            <a:fld id="{9A0DB2DC-4C9A-4742-B13C-FB6460FD3503}" type="slidenum">
              <a:rPr lang="en-US" altLang="zh-CN">
                <a:latin typeface="Arial" panose="020b0604020202020204" pitchFamily="34" charset="0"/>
              </a:rPr>
              <a:pPr lvl="0" eaLnBrk="1" hangingPunct="1">
                <a:buNone/>
              </a:pPr>
              <a:t>‹#›</a:t>
            </a:fld>
            <a:endParaRPr lang="en-US" altLang="zh-CN">
              <a:latin typeface="Arial" pitchFamily="34" charset="0"/>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916305" y="475531"/>
            <a:ext cx="16493489" cy="1979083"/>
          </a:xfrm>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a:xfrm>
            <a:off x="916305" y="10813491"/>
            <a:ext cx="4276090" cy="824618"/>
          </a:xfrm>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a:xfrm>
            <a:off x="6261418" y="10813491"/>
            <a:ext cx="5803265" cy="824618"/>
          </a:xfrm>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a:xfrm>
            <a:off x="13133705" y="10813491"/>
            <a:ext cx="4276090" cy="824618"/>
          </a:xfrm>
        </p:spPr>
        <p:txBody>
          <a:bodyPr/>
          <a:lstStyle/>
          <a:p>
            <a:pPr lvl="0" eaLnBrk="1" hangingPunct="1">
              <a:buNone/>
            </a:pPr>
            <a:fld id="{9A0DB2DC-4C9A-4742-B13C-FB6460FD3503}" type="slidenum">
              <a:rPr lang="en-US" altLang="zh-CN">
                <a:latin typeface="Arial" panose="020b0604020202020204" pitchFamily="34" charset="0"/>
              </a:rPr>
              <a:pPr lvl="0" eaLnBrk="1" hangingPunct="1">
                <a:buNone/>
              </a:pPr>
              <a:t>‹#›</a:t>
            </a:fld>
            <a:endParaRPr lang="en-US" altLang="zh-CN">
              <a:latin typeface="Arial" panose="020b0604020202020204" pitchFamily="34" charset="0"/>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自定义版式">
    <p:spTree>
      <p:nvGrpSpPr>
        <p:cNvPr id="1" name=""/>
        <p:cNvGrpSpPr/>
        <p:nvPr/>
      </p:nvGrpSpPr>
      <p:grpSpPr>
        <a:xfrm>
          <a:off x="0" y="0"/>
          <a:ext cx="0" cy="0"/>
        </a:xfrm>
      </p:grpSpPr>
      <p:sp>
        <p:nvSpPr>
          <p:cNvPr id="2" name="标题 1"/>
          <p:cNvSpPr>
            <a:spLocks noGrp="1"/>
          </p:cNvSpPr>
          <p:nvPr>
            <p:ph type="title"/>
          </p:nvPr>
        </p:nvSpPr>
        <p:spPr>
          <a:xfrm>
            <a:off x="916305" y="475531"/>
            <a:ext cx="16493489" cy="1979083"/>
          </a:xfrm>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xfrm>
            <a:off x="916305" y="10813491"/>
            <a:ext cx="4276090" cy="824618"/>
          </a:xfrm>
        </p:spPr>
        <p:txBody>
          <a:bodyPr/>
          <a:lstStyle>
            <a:lvl1pPr>
              <a:defRPr/>
            </a:lvl1pPr>
          </a:lstStyle>
          <a:p>
            <a:pPr>
              <a:defRPr/>
            </a:pPr>
            <a:fld id="{4E777F31-36A9-4121-B17C-564715D3CBD5}" type="datetimeFigureOut">
              <a:rPr lang="zh-CN" altLang="en-US"/>
              <a:pPr>
                <a:defRPr/>
              </a:pPr>
              <a:t>2020-7-1</a:t>
            </a:fld>
            <a:endParaRPr lang="zh-CN" altLang="en-US"/>
          </a:p>
        </p:txBody>
      </p:sp>
      <p:sp>
        <p:nvSpPr>
          <p:cNvPr id="4" name="Rectangle 5"/>
          <p:cNvSpPr>
            <a:spLocks noGrp="1" noChangeArrowheads="1"/>
          </p:cNvSpPr>
          <p:nvPr>
            <p:ph type="ftr" sz="quarter" idx="11"/>
          </p:nvPr>
        </p:nvSpPr>
        <p:spPr>
          <a:xfrm>
            <a:off x="6261418" y="10813491"/>
            <a:ext cx="5803265" cy="824618"/>
          </a:xfrm>
        </p:spPr>
        <p:txBody>
          <a:bodyPr/>
          <a:lstStyle>
            <a:lvl1pPr>
              <a:defRPr/>
            </a:lvl1pPr>
          </a:lstStyle>
          <a:p>
            <a:pPr>
              <a:defRPr/>
            </a:pPr>
            <a:endParaRPr lang="zh-CN" altLang="en-US"/>
          </a:p>
        </p:txBody>
      </p:sp>
      <p:sp>
        <p:nvSpPr>
          <p:cNvPr id="5" name="Rectangle 6"/>
          <p:cNvSpPr>
            <a:spLocks noGrp="1" noChangeArrowheads="1"/>
          </p:cNvSpPr>
          <p:nvPr>
            <p:ph type="sldNum" sz="quarter" idx="12"/>
          </p:nvPr>
        </p:nvSpPr>
        <p:spPr>
          <a:xfrm>
            <a:off x="13133705" y="10813491"/>
            <a:ext cx="4276090" cy="824618"/>
          </a:xfrm>
        </p:spPr>
        <p:txBody>
          <a:bodyPr/>
          <a:lstStyle>
            <a:lvl1pPr>
              <a:defRPr/>
            </a:lvl1pPr>
          </a:lstStyle>
          <a:p>
            <a:pPr>
              <a:defRPr/>
            </a:pPr>
            <a:fld id="{C66B6AAC-C28B-4194-B0BC-21DDC3E1E406}" type="slidenum">
              <a:rPr lang="zh-CN" altLang="en-US"/>
              <a:pPr>
                <a:defRPr/>
              </a:pPr>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6_自定义版式">
    <p:spTree>
      <p:nvGrpSpPr>
        <p:cNvPr id="1" name=""/>
        <p:cNvGrpSpPr/>
        <p:nvPr/>
      </p:nvGrpSpPr>
      <p:grpSpPr>
        <a:xfrm>
          <a:off x="0" y="0"/>
          <a:ext cx="0" cy="0"/>
        </a:xfrm>
      </p:grpSpPr>
      <p:sp>
        <p:nvSpPr>
          <p:cNvPr id="2" name="标题 1"/>
          <p:cNvSpPr>
            <a:spLocks noGrp="1"/>
          </p:cNvSpPr>
          <p:nvPr>
            <p:ph type="title"/>
          </p:nvPr>
        </p:nvSpPr>
        <p:spPr>
          <a:xfrm>
            <a:off x="916305" y="475531"/>
            <a:ext cx="16493489" cy="1979083"/>
          </a:xfrm>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xfrm>
            <a:off x="916305" y="10813491"/>
            <a:ext cx="4276090" cy="824618"/>
          </a:xfrm>
        </p:spPr>
        <p:txBody>
          <a:bodyPr/>
          <a:lstStyle>
            <a:lvl1pPr>
              <a:defRPr/>
            </a:lvl1pPr>
          </a:lstStyle>
          <a:p>
            <a:pPr>
              <a:defRPr/>
            </a:pPr>
            <a:fld id="{287C6C73-D772-483C-AF67-0758807A5352}" type="datetimeFigureOut">
              <a:rPr lang="zh-CN" altLang="en-US"/>
              <a:pPr>
                <a:defRPr/>
              </a:pPr>
              <a:t>2020-7-1</a:t>
            </a:fld>
            <a:endParaRPr lang="zh-CN" altLang="en-US"/>
          </a:p>
        </p:txBody>
      </p:sp>
      <p:sp>
        <p:nvSpPr>
          <p:cNvPr id="4" name="Rectangle 5"/>
          <p:cNvSpPr>
            <a:spLocks noGrp="1" noChangeArrowheads="1"/>
          </p:cNvSpPr>
          <p:nvPr>
            <p:ph type="ftr" sz="quarter" idx="11"/>
          </p:nvPr>
        </p:nvSpPr>
        <p:spPr>
          <a:xfrm>
            <a:off x="6261418" y="10813491"/>
            <a:ext cx="5803265" cy="824618"/>
          </a:xfrm>
        </p:spPr>
        <p:txBody>
          <a:bodyPr/>
          <a:lstStyle>
            <a:lvl1pPr>
              <a:defRPr/>
            </a:lvl1pPr>
          </a:lstStyle>
          <a:p>
            <a:pPr>
              <a:defRPr/>
            </a:pPr>
            <a:endParaRPr lang="zh-CN" altLang="en-US"/>
          </a:p>
        </p:txBody>
      </p:sp>
      <p:sp>
        <p:nvSpPr>
          <p:cNvPr id="5" name="Rectangle 6"/>
          <p:cNvSpPr>
            <a:spLocks noGrp="1" noChangeArrowheads="1"/>
          </p:cNvSpPr>
          <p:nvPr>
            <p:ph type="sldNum" sz="quarter" idx="12"/>
          </p:nvPr>
        </p:nvSpPr>
        <p:spPr>
          <a:xfrm>
            <a:off x="13133705" y="10813491"/>
            <a:ext cx="4276090" cy="824618"/>
          </a:xfrm>
        </p:spPr>
        <p:txBody>
          <a:bodyPr/>
          <a:lstStyle>
            <a:lvl1pPr>
              <a:defRPr/>
            </a:lvl1pPr>
          </a:lstStyle>
          <a:p>
            <a:pPr>
              <a:defRPr/>
            </a:pPr>
            <a:fld id="{39E1855A-98DF-457F-A55E-C31CA1CF2DB2}" type="slidenum">
              <a:rPr lang="zh-CN" altLang="en-US"/>
              <a:pPr>
                <a:defRPr/>
              </a:pPr>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7_自定义版式">
    <p:spTree>
      <p:nvGrpSpPr>
        <p:cNvPr id="1" name=""/>
        <p:cNvGrpSpPr/>
        <p:nvPr/>
      </p:nvGrpSpPr>
      <p:grpSpPr>
        <a:xfrm>
          <a:off x="0" y="0"/>
          <a:ext cx="0" cy="0"/>
        </a:xfrm>
      </p:grpSpPr>
      <p:sp>
        <p:nvSpPr>
          <p:cNvPr id="2" name="标题 1"/>
          <p:cNvSpPr>
            <a:spLocks noGrp="1"/>
          </p:cNvSpPr>
          <p:nvPr>
            <p:ph type="title"/>
          </p:nvPr>
        </p:nvSpPr>
        <p:spPr>
          <a:xfrm>
            <a:off x="916305" y="475531"/>
            <a:ext cx="16493489" cy="1979083"/>
          </a:xfrm>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xfrm>
            <a:off x="916305" y="10813491"/>
            <a:ext cx="4276090" cy="824618"/>
          </a:xfrm>
        </p:spPr>
        <p:txBody>
          <a:bodyPr/>
          <a:lstStyle>
            <a:lvl1pPr>
              <a:defRPr/>
            </a:lvl1pPr>
          </a:lstStyle>
          <a:p>
            <a:pPr>
              <a:defRPr/>
            </a:pPr>
            <a:fld id="{6A44FA38-386F-40D7-8847-82D51D718CF2}" type="datetimeFigureOut">
              <a:rPr lang="zh-CN" altLang="en-US"/>
              <a:pPr>
                <a:defRPr/>
              </a:pPr>
              <a:t>2020-7-1</a:t>
            </a:fld>
            <a:endParaRPr lang="zh-CN" altLang="en-US"/>
          </a:p>
        </p:txBody>
      </p:sp>
      <p:sp>
        <p:nvSpPr>
          <p:cNvPr id="4" name="Rectangle 5"/>
          <p:cNvSpPr>
            <a:spLocks noGrp="1" noChangeArrowheads="1"/>
          </p:cNvSpPr>
          <p:nvPr>
            <p:ph type="ftr" sz="quarter" idx="11"/>
          </p:nvPr>
        </p:nvSpPr>
        <p:spPr>
          <a:xfrm>
            <a:off x="6261418" y="10813491"/>
            <a:ext cx="5803265" cy="824618"/>
          </a:xfrm>
        </p:spPr>
        <p:txBody>
          <a:bodyPr/>
          <a:lstStyle>
            <a:lvl1pPr>
              <a:defRPr/>
            </a:lvl1pPr>
          </a:lstStyle>
          <a:p>
            <a:pPr>
              <a:defRPr/>
            </a:pPr>
            <a:endParaRPr lang="zh-CN" altLang="en-US"/>
          </a:p>
        </p:txBody>
      </p:sp>
      <p:sp>
        <p:nvSpPr>
          <p:cNvPr id="5" name="Rectangle 6"/>
          <p:cNvSpPr>
            <a:spLocks noGrp="1" noChangeArrowheads="1"/>
          </p:cNvSpPr>
          <p:nvPr>
            <p:ph type="sldNum" sz="quarter" idx="12"/>
          </p:nvPr>
        </p:nvSpPr>
        <p:spPr>
          <a:xfrm>
            <a:off x="13133705" y="10813491"/>
            <a:ext cx="4276090" cy="824618"/>
          </a:xfrm>
        </p:spPr>
        <p:txBody>
          <a:bodyPr/>
          <a:lstStyle>
            <a:lvl1pPr>
              <a:defRPr/>
            </a:lvl1pPr>
          </a:lstStyle>
          <a:p>
            <a:pPr>
              <a:defRPr/>
            </a:pPr>
            <a:fld id="{9AD3AEE2-3F92-45F3-BF47-DF7DE83C93DA}" type="slidenum">
              <a:rPr lang="zh-CN" altLang="en-US"/>
              <a:pPr>
                <a:defRPr/>
              </a:pPr>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915815" y="475531"/>
            <a:ext cx="16494469" cy="1979083"/>
          </a:xfrm>
        </p:spPr>
        <p:txBody>
          <a:bodyPr/>
          <a:lstStyle/>
          <a:p>
            <a:pPr fontAlgn="auto"/>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auto"/>
            <a:r>
              <a:rPr lang="zh-CN" altLang="en-US" strike="noStrike" noProof="1" smtClean="0"/>
              <a:t>单击此处编辑母版文本样式</a:t>
            </a:r>
          </a:p>
          <a:p>
            <a:pPr lvl="1" fontAlgn="auto"/>
            <a:r>
              <a:rPr lang="zh-CN" altLang="en-US" strike="noStrike" noProof="1" smtClean="0"/>
              <a:t>第二级</a:t>
            </a:r>
          </a:p>
          <a:p>
            <a:pPr lvl="2" fontAlgn="auto"/>
            <a:r>
              <a:rPr lang="zh-CN" altLang="en-US" strike="noStrike" noProof="1" smtClean="0"/>
              <a:t>第三级</a:t>
            </a:r>
          </a:p>
          <a:p>
            <a:pPr lvl="3" fontAlgn="auto"/>
            <a:r>
              <a:rPr lang="zh-CN" altLang="en-US" strike="noStrike" noProof="1" smtClean="0"/>
              <a:t>第四级</a:t>
            </a:r>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915815" y="11005902"/>
            <a:ext cx="4275437" cy="632207"/>
          </a:xfrm>
        </p:spPr>
        <p:txBody>
          <a:bodyPr/>
          <a:lstStyle/>
          <a:p>
            <a:pPr fontAlgn="auto"/>
            <a:fld id="{530820CF-B880-4189-942D-D702A7CBA730}" type="datetimeFigureOut">
              <a:rPr lang="zh-CN" altLang="en-US" strike="noStrike" noProof="1" smtClean="0">
                <a:latin typeface="+mn-lt"/>
                <a:ea typeface="+mn-ea"/>
                <a:cs typeface="+mn-cs"/>
              </a:rPr>
              <a:pPr fontAlgn="auto"/>
              <a:t>2020-7-1</a:t>
            </a:fld>
            <a:endParaRPr lang="zh-CN" altLang="en-US" strike="noStrike" noProof="1"/>
          </a:p>
        </p:txBody>
      </p:sp>
      <p:sp>
        <p:nvSpPr>
          <p:cNvPr id="5" name="页脚占位符 4"/>
          <p:cNvSpPr>
            <a:spLocks noGrp="1"/>
          </p:cNvSpPr>
          <p:nvPr>
            <p:ph type="ftr" sz="quarter" idx="11"/>
          </p:nvPr>
        </p:nvSpPr>
        <p:spPr>
          <a:xfrm>
            <a:off x="6261337" y="11005902"/>
            <a:ext cx="5803428" cy="632207"/>
          </a:xfrm>
        </p:spPr>
        <p:txBody>
          <a:bodyPr/>
          <a:lstStyle/>
          <a:p>
            <a:pPr fontAlgn="auto"/>
            <a:endParaRPr lang="zh-CN" altLang="en-US" strike="noStrike" noProof="1"/>
          </a:p>
        </p:txBody>
      </p:sp>
      <p:sp>
        <p:nvSpPr>
          <p:cNvPr id="6" name="灯片编号占位符 5"/>
          <p:cNvSpPr>
            <a:spLocks noGrp="1"/>
          </p:cNvSpPr>
          <p:nvPr>
            <p:ph type="sldNum" sz="quarter" idx="12"/>
          </p:nvPr>
        </p:nvSpPr>
        <p:spPr>
          <a:xfrm>
            <a:off x="13134848" y="11005902"/>
            <a:ext cx="4275437" cy="632207"/>
          </a:xfrm>
        </p:spPr>
        <p:txBody>
          <a:bodyPr/>
          <a:lstStyle/>
          <a:p>
            <a:pPr fontAlgn="auto"/>
            <a:fld id="{0C913308-F349-4B6D-A68A-DD1791B4A57B}" type="slidenum">
              <a:rPr lang="zh-CN" altLang="en-US" strike="noStrike" noProof="1" smtClean="0">
                <a:latin typeface="+mn-lt"/>
                <a:ea typeface="+mn-ea"/>
                <a:cs typeface="+mn-cs"/>
              </a:rPr>
              <a:pPr fontAlgn="auto"/>
              <a:t>‹#›</a:t>
            </a:fld>
            <a:endParaRPr lang="zh-CN" altLang="en-US" strike="noStrike" noProof="1"/>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p:cNvSpPr>
            <a:spLocks noGrp="1"/>
          </p:cNvSpPr>
          <p:nvPr>
            <p:ph type="dt" sz="half" idx="10"/>
          </p:nvPr>
        </p:nvSpPr>
        <p:spPr>
          <a:xfrm>
            <a:off x="1259919" y="11005902"/>
            <a:ext cx="4123373" cy="632207"/>
          </a:xfrm>
        </p:spPr>
        <p:txBody>
          <a:bodyPr/>
          <a:lstStyle>
            <a:lvl1pPr>
              <a:defRPr/>
            </a:lvl1pPr>
          </a:lstStyle>
          <a:p>
            <a:pPr>
              <a:defRPr/>
            </a:pPr>
            <a:fld id="{11C7735E-0442-4DDC-90C1-AF92ED661285}" type="datetimeFigureOut">
              <a:rPr lang="zh-CN" altLang="en-US"/>
              <a:pPr>
                <a:defRPr/>
              </a:pPr>
              <a:t>2020-7-1</a:t>
            </a:fld>
            <a:endParaRPr lang="zh-CN" altLang="en-US"/>
          </a:p>
        </p:txBody>
      </p:sp>
      <p:sp>
        <p:nvSpPr>
          <p:cNvPr id="3" name="页脚占位符 4"/>
          <p:cNvSpPr>
            <a:spLocks noGrp="1"/>
          </p:cNvSpPr>
          <p:nvPr>
            <p:ph type="ftr" sz="quarter" idx="11"/>
          </p:nvPr>
        </p:nvSpPr>
        <p:spPr>
          <a:xfrm>
            <a:off x="6070521" y="11005902"/>
            <a:ext cx="6185059" cy="632207"/>
          </a:xfrm>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a:xfrm>
            <a:off x="12942808" y="11005902"/>
            <a:ext cx="4123373" cy="632207"/>
          </a:xfrm>
        </p:spPr>
        <p:txBody>
          <a:bodyPr/>
          <a:lstStyle>
            <a:lvl1pPr>
              <a:defRPr/>
            </a:lvl1pPr>
          </a:lstStyle>
          <a:p>
            <a:pPr>
              <a:defRPr/>
            </a:pPr>
            <a:fld id="{13FFFBB3-513F-4F2E-B3AB-1E72B818E47F}" type="slidenum">
              <a:rPr lang="zh-CN" altLang="en-US"/>
              <a:pPr>
                <a:defRPr/>
              </a:pPr>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374458" y="3688791"/>
            <a:ext cx="15577186" cy="2545321"/>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2748915" y="6728883"/>
            <a:ext cx="12828270" cy="3034594"/>
          </a:xfrm>
        </p:spPr>
        <p:txBody>
          <a:bodyPr/>
          <a:lstStyle>
            <a:lvl1pPr marL="0" indent="0" algn="ctr">
              <a:buNone/>
              <a:defRPr/>
            </a:lvl1pPr>
            <a:lvl2pPr marL="791845" indent="0" algn="ctr">
              <a:buNone/>
              <a:defRPr/>
            </a:lvl2pPr>
            <a:lvl3pPr marL="1583055" indent="0" algn="ctr">
              <a:buNone/>
              <a:defRPr/>
            </a:lvl3pPr>
            <a:lvl4pPr marL="2374900" indent="0" algn="ctr">
              <a:buNone/>
              <a:defRPr/>
            </a:lvl4pPr>
            <a:lvl5pPr marL="3166745" indent="0" algn="ctr">
              <a:buNone/>
              <a:defRPr/>
            </a:lvl5pPr>
            <a:lvl6pPr marL="3957955" indent="0" algn="ctr">
              <a:buNone/>
              <a:defRPr/>
            </a:lvl6pPr>
            <a:lvl7pPr marL="4749800" indent="0" algn="ctr">
              <a:buNone/>
              <a:defRPr/>
            </a:lvl7pPr>
            <a:lvl8pPr marL="5541645" indent="0" algn="ctr">
              <a:buNone/>
              <a:defRPr/>
            </a:lvl8pPr>
            <a:lvl9pPr marL="6332855" indent="0" algn="ctr">
              <a:buNone/>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a:xfrm>
            <a:off x="916305" y="10813491"/>
            <a:ext cx="4276090" cy="824618"/>
          </a:xfrm>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a:xfrm>
            <a:off x="6261418" y="10813491"/>
            <a:ext cx="5803265" cy="824618"/>
          </a:xfrm>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a:xfrm>
            <a:off x="13133705" y="10813491"/>
            <a:ext cx="4276090" cy="824618"/>
          </a:xfrm>
        </p:spPr>
        <p:txBody>
          <a:bodyPr/>
          <a:lstStyle/>
          <a:p>
            <a:pPr lvl="0" eaLnBrk="1" hangingPunct="1">
              <a:buNone/>
            </a:pPr>
            <a:fld id="{9A0DB2DC-4C9A-4742-B13C-FB6460FD3503}" type="slidenum">
              <a:rPr lang="en-US" altLang="zh-CN">
                <a:latin typeface="Arial" panose="020b0604020202020204" pitchFamily="34" charset="0"/>
              </a:rPr>
              <a:pPr lvl="0" eaLnBrk="1" hangingPunct="1">
                <a:buNone/>
              </a:pPr>
              <a:t>‹#›</a:t>
            </a:fld>
            <a:endParaRPr lang="en-US" altLang="zh-CN">
              <a:latin typeface="Arial" panose="020b0604020202020204" pitchFamily="34" charset="0"/>
            </a:endParaRP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916305" y="475531"/>
            <a:ext cx="16493489" cy="1979083"/>
          </a:xfrm>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a:xfrm>
            <a:off x="916305" y="10813491"/>
            <a:ext cx="4276090" cy="824618"/>
          </a:xfrm>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a:xfrm>
            <a:off x="6261418" y="10813491"/>
            <a:ext cx="5803265" cy="824618"/>
          </a:xfrm>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a:xfrm>
            <a:off x="13133705" y="10813491"/>
            <a:ext cx="4276090" cy="824618"/>
          </a:xfrm>
        </p:spPr>
        <p:txBody>
          <a:bodyPr/>
          <a:lstStyle/>
          <a:p>
            <a:pPr lvl="0" eaLnBrk="1" hangingPunct="1">
              <a:buNone/>
            </a:pPr>
            <a:fld id="{9A0DB2DC-4C9A-4742-B13C-FB6460FD3503}" type="slidenum">
              <a:rPr lang="en-US" altLang="zh-CN">
                <a:latin typeface="Arial" panose="020b0604020202020204" pitchFamily="34" charset="0"/>
              </a:rPr>
              <a:pPr lvl="0" eaLnBrk="1" hangingPunct="1">
                <a:buNone/>
              </a:pPr>
              <a:t>‹#›</a:t>
            </a:fld>
            <a:endParaRPr lang="en-US" altLang="zh-CN">
              <a:latin typeface="Arial" panose="020b0604020202020204" pitchFamily="34" charset="0"/>
            </a:endParaRP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自定义版式">
    <p:spTree>
      <p:nvGrpSpPr>
        <p:cNvPr id="1" name=""/>
        <p:cNvGrpSpPr/>
        <p:nvPr/>
      </p:nvGrpSpPr>
      <p:grpSpPr>
        <a:xfrm>
          <a:off x="0" y="0"/>
          <a:ext cx="0" cy="0"/>
        </a:xfrm>
      </p:grpSpPr>
      <p:sp>
        <p:nvSpPr>
          <p:cNvPr id="2" name="标题 1"/>
          <p:cNvSpPr>
            <a:spLocks noGrp="1"/>
          </p:cNvSpPr>
          <p:nvPr>
            <p:ph type="title"/>
          </p:nvPr>
        </p:nvSpPr>
        <p:spPr>
          <a:xfrm>
            <a:off x="916305" y="475531"/>
            <a:ext cx="16493489" cy="1979083"/>
          </a:xfrm>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xfrm>
            <a:off x="916305" y="10813491"/>
            <a:ext cx="4276090" cy="824618"/>
          </a:xfrm>
        </p:spPr>
        <p:txBody>
          <a:bodyPr/>
          <a:lstStyle>
            <a:lvl1pPr>
              <a:defRPr/>
            </a:lvl1pPr>
          </a:lstStyle>
          <a:p>
            <a:pPr>
              <a:defRPr/>
            </a:pPr>
            <a:fld id="{4E777F31-36A9-4121-B17C-564715D3CBD5}" type="datetimeFigureOut">
              <a:rPr lang="zh-CN" altLang="en-US"/>
              <a:pPr>
                <a:defRPr/>
              </a:pPr>
              <a:t>2020-7-1</a:t>
            </a:fld>
            <a:endParaRPr lang="zh-CN" altLang="en-US"/>
          </a:p>
        </p:txBody>
      </p:sp>
      <p:sp>
        <p:nvSpPr>
          <p:cNvPr id="4" name="Rectangle 5"/>
          <p:cNvSpPr>
            <a:spLocks noGrp="1" noChangeArrowheads="1"/>
          </p:cNvSpPr>
          <p:nvPr>
            <p:ph type="ftr" sz="quarter" idx="11"/>
          </p:nvPr>
        </p:nvSpPr>
        <p:spPr>
          <a:xfrm>
            <a:off x="6261418" y="10813491"/>
            <a:ext cx="5803265" cy="824618"/>
          </a:xfrm>
        </p:spPr>
        <p:txBody>
          <a:bodyPr/>
          <a:lstStyle>
            <a:lvl1pPr>
              <a:defRPr/>
            </a:lvl1pPr>
          </a:lstStyle>
          <a:p>
            <a:pPr>
              <a:defRPr/>
            </a:pPr>
            <a:endParaRPr lang="zh-CN" altLang="en-US"/>
          </a:p>
        </p:txBody>
      </p:sp>
      <p:sp>
        <p:nvSpPr>
          <p:cNvPr id="5" name="Rectangle 6"/>
          <p:cNvSpPr>
            <a:spLocks noGrp="1" noChangeArrowheads="1"/>
          </p:cNvSpPr>
          <p:nvPr>
            <p:ph type="sldNum" sz="quarter" idx="12"/>
          </p:nvPr>
        </p:nvSpPr>
        <p:spPr>
          <a:xfrm>
            <a:off x="13133705" y="10813491"/>
            <a:ext cx="4276090" cy="824618"/>
          </a:xfrm>
        </p:spPr>
        <p:txBody>
          <a:bodyPr/>
          <a:lstStyle>
            <a:lvl1pPr>
              <a:defRPr/>
            </a:lvl1pPr>
          </a:lstStyle>
          <a:p>
            <a:pPr>
              <a:defRPr/>
            </a:pPr>
            <a:fld id="{C66B6AAC-C28B-4194-B0BC-21DDC3E1E406}" type="slidenum">
              <a:rPr lang="zh-CN" altLang="en-US"/>
              <a:pPr>
                <a:defRPr/>
              </a:pPr>
              <a:t>‹#›</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6_自定义版式">
    <p:spTree>
      <p:nvGrpSpPr>
        <p:cNvPr id="1" name=""/>
        <p:cNvGrpSpPr/>
        <p:nvPr/>
      </p:nvGrpSpPr>
      <p:grpSpPr>
        <a:xfrm>
          <a:off x="0" y="0"/>
          <a:ext cx="0" cy="0"/>
        </a:xfrm>
      </p:grpSpPr>
      <p:sp>
        <p:nvSpPr>
          <p:cNvPr id="2" name="标题 1"/>
          <p:cNvSpPr>
            <a:spLocks noGrp="1"/>
          </p:cNvSpPr>
          <p:nvPr>
            <p:ph type="title"/>
          </p:nvPr>
        </p:nvSpPr>
        <p:spPr>
          <a:xfrm>
            <a:off x="916305" y="475531"/>
            <a:ext cx="16493489" cy="1979083"/>
          </a:xfrm>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xfrm>
            <a:off x="916305" y="10813491"/>
            <a:ext cx="4276090" cy="824618"/>
          </a:xfrm>
        </p:spPr>
        <p:txBody>
          <a:bodyPr/>
          <a:lstStyle>
            <a:lvl1pPr>
              <a:defRPr/>
            </a:lvl1pPr>
          </a:lstStyle>
          <a:p>
            <a:pPr>
              <a:defRPr/>
            </a:pPr>
            <a:fld id="{287C6C73-D772-483C-AF67-0758807A5352}" type="datetimeFigureOut">
              <a:rPr lang="zh-CN" altLang="en-US"/>
              <a:pPr>
                <a:defRPr/>
              </a:pPr>
              <a:t>2020-7-1</a:t>
            </a:fld>
            <a:endParaRPr lang="zh-CN" altLang="en-US"/>
          </a:p>
        </p:txBody>
      </p:sp>
      <p:sp>
        <p:nvSpPr>
          <p:cNvPr id="4" name="Rectangle 5"/>
          <p:cNvSpPr>
            <a:spLocks noGrp="1" noChangeArrowheads="1"/>
          </p:cNvSpPr>
          <p:nvPr>
            <p:ph type="ftr" sz="quarter" idx="11"/>
          </p:nvPr>
        </p:nvSpPr>
        <p:spPr>
          <a:xfrm>
            <a:off x="6261418" y="10813491"/>
            <a:ext cx="5803265" cy="824618"/>
          </a:xfrm>
        </p:spPr>
        <p:txBody>
          <a:bodyPr/>
          <a:lstStyle>
            <a:lvl1pPr>
              <a:defRPr/>
            </a:lvl1pPr>
          </a:lstStyle>
          <a:p>
            <a:pPr>
              <a:defRPr/>
            </a:pPr>
            <a:endParaRPr lang="zh-CN" altLang="en-US"/>
          </a:p>
        </p:txBody>
      </p:sp>
      <p:sp>
        <p:nvSpPr>
          <p:cNvPr id="5" name="Rectangle 6"/>
          <p:cNvSpPr>
            <a:spLocks noGrp="1" noChangeArrowheads="1"/>
          </p:cNvSpPr>
          <p:nvPr>
            <p:ph type="sldNum" sz="quarter" idx="12"/>
          </p:nvPr>
        </p:nvSpPr>
        <p:spPr>
          <a:xfrm>
            <a:off x="13133705" y="10813491"/>
            <a:ext cx="4276090" cy="824618"/>
          </a:xfrm>
        </p:spPr>
        <p:txBody>
          <a:bodyPr/>
          <a:lstStyle>
            <a:lvl1pPr>
              <a:defRPr/>
            </a:lvl1pPr>
          </a:lstStyle>
          <a:p>
            <a:pPr>
              <a:defRPr/>
            </a:pPr>
            <a:fld id="{39E1855A-98DF-457F-A55E-C31CA1CF2DB2}" type="slidenum">
              <a:rPr lang="zh-CN" altLang="en-US"/>
              <a:pPr>
                <a:defRPr/>
              </a:pPr>
              <a:t>‹#›</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7_自定义版式">
    <p:spTree>
      <p:nvGrpSpPr>
        <p:cNvPr id="1" name=""/>
        <p:cNvGrpSpPr/>
        <p:nvPr/>
      </p:nvGrpSpPr>
      <p:grpSpPr>
        <a:xfrm>
          <a:off x="0" y="0"/>
          <a:ext cx="0" cy="0"/>
        </a:xfrm>
      </p:grpSpPr>
      <p:sp>
        <p:nvSpPr>
          <p:cNvPr id="2" name="标题 1"/>
          <p:cNvSpPr>
            <a:spLocks noGrp="1"/>
          </p:cNvSpPr>
          <p:nvPr>
            <p:ph type="title"/>
          </p:nvPr>
        </p:nvSpPr>
        <p:spPr>
          <a:xfrm>
            <a:off x="916305" y="475531"/>
            <a:ext cx="16493489" cy="1979083"/>
          </a:xfrm>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xfrm>
            <a:off x="916305" y="10813491"/>
            <a:ext cx="4276090" cy="824618"/>
          </a:xfrm>
        </p:spPr>
        <p:txBody>
          <a:bodyPr/>
          <a:lstStyle>
            <a:lvl1pPr>
              <a:defRPr/>
            </a:lvl1pPr>
          </a:lstStyle>
          <a:p>
            <a:pPr>
              <a:defRPr/>
            </a:pPr>
            <a:fld id="{6A44FA38-386F-40D7-8847-82D51D718CF2}" type="datetimeFigureOut">
              <a:rPr lang="zh-CN" altLang="en-US"/>
              <a:pPr>
                <a:defRPr/>
              </a:pPr>
              <a:t>2020-7-1</a:t>
            </a:fld>
            <a:endParaRPr lang="zh-CN" altLang="en-US"/>
          </a:p>
        </p:txBody>
      </p:sp>
      <p:sp>
        <p:nvSpPr>
          <p:cNvPr id="4" name="Rectangle 5"/>
          <p:cNvSpPr>
            <a:spLocks noGrp="1" noChangeArrowheads="1"/>
          </p:cNvSpPr>
          <p:nvPr>
            <p:ph type="ftr" sz="quarter" idx="11"/>
          </p:nvPr>
        </p:nvSpPr>
        <p:spPr>
          <a:xfrm>
            <a:off x="6261418" y="10813491"/>
            <a:ext cx="5803265" cy="824618"/>
          </a:xfrm>
        </p:spPr>
        <p:txBody>
          <a:bodyPr/>
          <a:lstStyle>
            <a:lvl1pPr>
              <a:defRPr/>
            </a:lvl1pPr>
          </a:lstStyle>
          <a:p>
            <a:pPr>
              <a:defRPr/>
            </a:pPr>
            <a:endParaRPr lang="zh-CN" altLang="en-US"/>
          </a:p>
        </p:txBody>
      </p:sp>
      <p:sp>
        <p:nvSpPr>
          <p:cNvPr id="5" name="Rectangle 6"/>
          <p:cNvSpPr>
            <a:spLocks noGrp="1" noChangeArrowheads="1"/>
          </p:cNvSpPr>
          <p:nvPr>
            <p:ph type="sldNum" sz="quarter" idx="12"/>
          </p:nvPr>
        </p:nvSpPr>
        <p:spPr>
          <a:xfrm>
            <a:off x="13133705" y="10813491"/>
            <a:ext cx="4276090" cy="824618"/>
          </a:xfrm>
        </p:spPr>
        <p:txBody>
          <a:bodyPr/>
          <a:lstStyle>
            <a:lvl1pPr>
              <a:defRPr/>
            </a:lvl1pPr>
          </a:lstStyle>
          <a:p>
            <a:pPr>
              <a:defRPr/>
            </a:pPr>
            <a:fld id="{9AD3AEE2-3F92-45F3-BF47-DF7DE83C93DA}" type="slidenum">
              <a:rPr lang="zh-CN" altLang="en-US"/>
              <a:pPr>
                <a:defRPr/>
              </a:pPr>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slideLayout" Target="../slideLayouts/slideLayout10.xml" /><Relationship Id="rId3" Type="http://schemas.openxmlformats.org/officeDocument/2006/relationships/slideLayout" Target="../slideLayouts/slideLayout11.xml" /><Relationship Id="rId4" Type="http://schemas.openxmlformats.org/officeDocument/2006/relationships/slideLayout" Target="../slideLayouts/slideLayout12.xml" /><Relationship Id="rId5" Type="http://schemas.openxmlformats.org/officeDocument/2006/relationships/slideLayout" Target="../slideLayouts/slideLayout13.xml" /><Relationship Id="rId6" Type="http://schemas.openxmlformats.org/officeDocument/2006/relationships/slideLayout" Target="../slideLayouts/slideLayout14.xml" /><Relationship Id="rId7" Type="http://schemas.openxmlformats.org/officeDocument/2006/relationships/slideLayout" Target="../slideLayouts/slideLayout15.xml" /><Relationship Id="rId8" Type="http://schemas.openxmlformats.org/officeDocument/2006/relationships/slideLayout" Target="../slideLayouts/slideLayout16.xml" /><Relationship Id="rId9"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p:timing/>
  <p:txStyles>
    <p:titleStyle/>
    <p:bodyStyle/>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Lst>
  <p:transition/>
  <p:timing/>
  <p:txStyles>
    <p:titleStyle/>
    <p:bodyStyle/>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png" /><Relationship Id="rId3" Type="http://schemas.openxmlformats.org/officeDocument/2006/relationships/tags" Target="../tags/tag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 Id="rId3" Type="http://schemas.openxmlformats.org/officeDocument/2006/relationships/image" Target="../media/image2.png" /><Relationship Id="rId4" Type="http://schemas.openxmlformats.org/officeDocument/2006/relationships/tags" Target="../tags/tag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 Id="rId3" Type="http://schemas.openxmlformats.org/officeDocument/2006/relationships/image" Target="../media/image1.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 Id="rId3" Type="http://schemas.openxmlformats.org/officeDocument/2006/relationships/image" Target="../media/image3.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2.xml" /><Relationship Id="rId3" Type="http://schemas.openxmlformats.org/officeDocument/2006/relationships/image" Target="../media/image1.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 Id="rId3" Type="http://schemas.openxmlformats.org/officeDocument/2006/relationships/tags" Target="../tags/tag3.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 Id="rId3" Type="http://schemas.openxmlformats.org/officeDocument/2006/relationships/image" Target="../media/image4.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png" /><Relationship Id="rId3" Type="http://schemas.openxmlformats.org/officeDocument/2006/relationships/image" Target="../media/image5.png" /><Relationship Id="rId4" Type="http://schemas.openxmlformats.org/officeDocument/2006/relationships/image" Target="../media/image6.png" /><Relationship Id="rId5" Type="http://schemas.openxmlformats.org/officeDocument/2006/relationships/tags" Target="../tags/tag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image" Target="../media/image7.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slide" Target="slide26.xml" TargetMode="Internal" /><Relationship Id="rId4" Type="http://schemas.openxmlformats.org/officeDocument/2006/relationships/tags" Target="../tags/tag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 Id="rId3" Type="http://schemas.openxmlformats.org/officeDocument/2006/relationships/tags" Target="../tags/tag6.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 Id="rId3" Type="http://schemas.openxmlformats.org/officeDocument/2006/relationships/image" Target="../media/image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 Id="rId3" Type="http://schemas.openxmlformats.org/officeDocument/2006/relationships/tags" Target="../tags/tag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3.xml" /><Relationship Id="rId3" Type="http://schemas.openxmlformats.org/officeDocument/2006/relationships/image" Target="../media/image1.png" /><Relationship Id="rId4" Type="http://schemas.openxmlformats.org/officeDocument/2006/relationships/image" Target="../media/image9.emf" /><Relationship Id="rId5" Type="http://schemas.openxmlformats.org/officeDocument/2006/relationships/image" Target="../media/image10.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1.png" /><Relationship Id="rId3" Type="http://schemas.openxmlformats.org/officeDocument/2006/relationships/image" Target="../media/image11.png" /><Relationship Id="rId4" Type="http://schemas.openxmlformats.org/officeDocument/2006/relationships/slide" Target="slide15.xml" TargetMode="Internal" /><Relationship Id="rId5" Type="http://schemas.openxmlformats.org/officeDocument/2006/relationships/image" Target="../media/image1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sp>
        <p:nvSpPr>
          <p:cNvPr id="3" name="矩形 2"/>
          <p:cNvSpPr/>
          <p:nvPr/>
        </p:nvSpPr>
        <p:spPr>
          <a:xfrm>
            <a:off x="1980565" y="2246630"/>
            <a:ext cx="14364970" cy="8297545"/>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l" defTabSz="914400" rtl="0" eaLnBrk="1" fontAlgn="auto" latinLnBrk="0" hangingPunct="1">
              <a:lnSpc>
                <a:spcPct val="90000"/>
              </a:lnSpc>
              <a:spcBef>
                <a:spcPct val="0"/>
              </a:spcBef>
              <a:spcAft>
                <a:spcPct val="0"/>
              </a:spcAft>
              <a:buClrTx/>
              <a:buSzTx/>
              <a:buFontTx/>
              <a:buNone/>
              <a:defRPr/>
            </a:pPr>
            <a:endParaRPr kumimoji="0" lang="zh-CN" altLang="zh-CN" sz="415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itchFamily="49" charset="-122"/>
              <a:ea typeface="楷体" pitchFamily="49" charset="-122"/>
              <a:cs typeface="+mn-cs"/>
            </a:endParaRPr>
          </a:p>
          <a:p>
            <a:pPr marL="0" marR="0" lvl="0" indent="0" algn="l" defTabSz="914400" rtl="0" eaLnBrk="1" fontAlgn="auto" latinLnBrk="0" hangingPunct="1">
              <a:lnSpc>
                <a:spcPct val="90000"/>
              </a:lnSpc>
              <a:spcBef>
                <a:spcPct val="0"/>
              </a:spcBef>
              <a:spcAft>
                <a:spcPct val="0"/>
              </a:spcAft>
              <a:buClrTx/>
              <a:buSzTx/>
              <a:buFontTx/>
              <a:buNone/>
              <a:defRPr/>
            </a:pPr>
            <a:endParaRPr kumimoji="0" lang="zh-CN" altLang="zh-CN" sz="415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90000"/>
              </a:lnSpc>
              <a:spcBef>
                <a:spcPct val="0"/>
              </a:spcBef>
              <a:spcAft>
                <a:spcPct val="0"/>
              </a:spcAft>
              <a:buClrTx/>
              <a:buSzTx/>
              <a:buFontTx/>
              <a:buNone/>
              <a:defRPr/>
            </a:pPr>
            <a:endParaRPr kumimoji="0" lang="zh-CN" altLang="zh-CN" sz="415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90000"/>
              </a:lnSpc>
              <a:spcBef>
                <a:spcPct val="0"/>
              </a:spcBef>
              <a:spcAft>
                <a:spcPct val="0"/>
              </a:spcAft>
              <a:buClrTx/>
              <a:buSzTx/>
              <a:buFontTx/>
              <a:buNone/>
              <a:defRPr/>
            </a:pPr>
            <a:r>
              <a:rPr kumimoji="0" lang="zh-CN" altLang="zh-CN" sz="415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rPr>
              <a:t>统编教材   《中外历史纲要》（下）</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zh-CN" sz="467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itchFamily="49" charset="-122"/>
              <a:ea typeface="楷体"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zh-CN" sz="467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zh-CN" sz="571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微软雅黑" panose="020b0503020204020204" charset="-122"/>
                <a:ea typeface="微软雅黑" panose="020b0503020204020204" charset="-122"/>
                <a:cs typeface="微软雅黑" panose="020b0503020204020204" charset="-122"/>
              </a:rPr>
              <a:t>第</a:t>
            </a:r>
            <a:r>
              <a:rPr kumimoji="0" lang="en-US" altLang="zh-CN" sz="571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微软雅黑" panose="020b0503020204020204" charset="-122"/>
                <a:ea typeface="微软雅黑" panose="020b0503020204020204" charset="-122"/>
                <a:cs typeface="微软雅黑" panose="020b0503020204020204" charset="-122"/>
              </a:rPr>
              <a:t>16</a:t>
            </a:r>
            <a:r>
              <a:rPr kumimoji="0" lang="zh-CN" altLang="en-US" sz="571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微软雅黑" panose="020b0503020204020204" charset="-122"/>
                <a:ea typeface="微软雅黑" panose="020b0503020204020204" charset="-122"/>
                <a:cs typeface="微软雅黑" panose="020b0503020204020204" charset="-122"/>
              </a:rPr>
              <a:t>课  </a:t>
            </a:r>
            <a:endParaRPr kumimoji="0" lang="zh-CN" altLang="zh-CN" sz="467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zh-CN" sz="467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rPr>
              <a:t>                           </a:t>
            </a:r>
          </a:p>
          <a:p>
            <a:pPr marL="0" marR="0" lvl="0" indent="0" algn="ctr" defTabSz="914400" rtl="0" eaLnBrk="1" fontAlgn="auto" latinLnBrk="0" hangingPunct="1">
              <a:lnSpc>
                <a:spcPct val="100000"/>
              </a:lnSpc>
              <a:spcBef>
                <a:spcPct val="0"/>
              </a:spcBef>
              <a:spcAft>
                <a:spcPct val="0"/>
              </a:spcAft>
              <a:buClrTx/>
              <a:buSzTx/>
              <a:buFontTx/>
              <a:buNone/>
              <a:defRPr/>
            </a:pPr>
            <a:r>
              <a:rPr lang="zh-CN" altLang="en-US" sz="60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亚非拉民族民主运动的高涨</a:t>
            </a:r>
            <a:endParaRPr kumimoji="0" lang="zh-CN" altLang="zh-CN" sz="6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itchFamily="49" charset="-122"/>
              <a:ea typeface="楷体"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zh-CN" sz="467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zh-CN" sz="467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rPr>
              <a:t>                          </a:t>
            </a:r>
          </a:p>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zh-CN" sz="467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zh-CN" sz="467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zh-CN" sz="467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rPr>
              <a:t>                           </a:t>
            </a:r>
            <a:endParaRPr kumimoji="0" lang="zh-CN" altLang="zh-CN" sz="363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itchFamily="49" charset="-122"/>
              <a:ea typeface="楷体"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zh-CN" sz="363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zh-CN" sz="363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zh-CN" sz="3635"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楷体" panose="02010609060101010101" pitchFamily="49" charset="-122"/>
              <a:ea typeface="楷体" panose="02010609060101010101" pitchFamily="49" charset="-122"/>
              <a:cs typeface="+mn-cs"/>
            </a:endParaRPr>
          </a:p>
        </p:txBody>
      </p:sp>
    </p:spTree>
    <p:custDataLst>
      <p:tags r:id="rId3"/>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p:cNvPicPr>
            <a:picLocks noChangeAspect="1"/>
          </p:cNvPicPr>
          <p:nvPr/>
        </p:nvPicPr>
        <p:blipFill>
          <a:blip r:embed="rId2"/>
          <a:stretch>
            <a:fillRect/>
          </a:stretch>
        </p:blipFill>
        <p:spPr>
          <a:xfrm>
            <a:off x="635" y="13970"/>
            <a:ext cx="18325464" cy="11859895"/>
          </a:xfrm>
          <a:prstGeom prst="rect">
            <a:avLst/>
          </a:prstGeom>
        </p:spPr>
      </p:pic>
      <p:sp>
        <p:nvSpPr>
          <p:cNvPr id="3" name="文本框 2"/>
          <p:cNvSpPr txBox="1"/>
          <p:nvPr/>
        </p:nvSpPr>
        <p:spPr>
          <a:xfrm>
            <a:off x="3175635" y="1458595"/>
            <a:ext cx="12327890" cy="2122805"/>
          </a:xfrm>
          <a:prstGeom prst="rect">
            <a:avLst/>
          </a:prstGeom>
          <a:noFill/>
        </p:spPr>
        <p:txBody>
          <a:bodyPr wrap="square" rtlCol="0">
            <a:spAutoFit/>
          </a:bodyPr>
          <a:lstStyle/>
          <a:p>
            <a:r>
              <a:rPr lang="en-US" altLang="zh-CN" sz="6600" b="1">
                <a:solidFill>
                  <a:schemeClr val="accent1"/>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rPr>
              <a:t>    </a:t>
            </a:r>
            <a:r>
              <a:rPr lang="en-US" altLang="zh-CN" sz="66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      </a:t>
            </a:r>
            <a:r>
              <a:rPr lang="zh-CN" altLang="en-US" sz="66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第</a:t>
            </a:r>
            <a:r>
              <a:rPr lang="en-US" altLang="zh-CN" sz="66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16</a:t>
            </a:r>
            <a:r>
              <a:rPr lang="zh-CN" altLang="en-US" sz="66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课 </a:t>
            </a:r>
          </a:p>
          <a:p>
            <a:r>
              <a:rPr lang="zh-CN" altLang="en-US" sz="66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亚非拉民族民主运动的高涨</a:t>
            </a:r>
          </a:p>
        </p:txBody>
      </p:sp>
      <p:sp>
        <p:nvSpPr>
          <p:cNvPr id="5" name="矩形 4"/>
          <p:cNvSpPr/>
          <p:nvPr/>
        </p:nvSpPr>
        <p:spPr>
          <a:xfrm>
            <a:off x="960120" y="7391400"/>
            <a:ext cx="16402050" cy="1753235"/>
          </a:xfrm>
          <a:prstGeom prst="rect">
            <a:avLst/>
          </a:prstGeom>
          <a:noFill/>
          <a:ln w="50800" cap="flat" cmpd="sng">
            <a:solidFill>
              <a:schemeClr val="tx1"/>
            </a:solidFill>
            <a:prstDash val="solid"/>
            <a:round/>
            <a:headEnd type="none" w="med" len="med"/>
            <a:tailEnd type="none" w="med" len="med"/>
          </a:ln>
        </p:spPr>
        <p:txBody>
          <a:bodyPr wrap="square" anchor="t">
            <a:spAutoFit/>
          </a:bodyPr>
          <a:lstStyle/>
          <a:p>
            <a:r>
              <a:rPr lang="zh-CN" altLang="en-US" sz="5400" b="1">
                <a:sym typeface="+mn-ea"/>
              </a:rPr>
              <a:t>课标：</a:t>
            </a:r>
            <a:r>
              <a:rPr lang="zh-CN" altLang="en-US" sz="5400">
                <a:sym typeface="+mn-ea"/>
              </a:rPr>
              <a:t>了解两次世界大战之间亚非拉民族民主运动的</a:t>
            </a:r>
          </a:p>
          <a:p>
            <a:r>
              <a:rPr lang="zh-CN" altLang="en-US" sz="5400">
                <a:sym typeface="+mn-ea"/>
              </a:rPr>
              <a:t>             </a:t>
            </a:r>
            <a:r>
              <a:rPr lang="zh-CN" altLang="en-US" sz="5400" b="1">
                <a:sym typeface="+mn-ea"/>
              </a:rPr>
              <a:t>代表性事件</a:t>
            </a:r>
            <a:r>
              <a:rPr lang="zh-CN" altLang="en-US" sz="5400">
                <a:sym typeface="+mn-ea"/>
              </a:rPr>
              <a:t>，理解其对国际秩序的</a:t>
            </a:r>
            <a:r>
              <a:rPr lang="zh-CN" altLang="en-US" sz="5400" b="1">
                <a:sym typeface="+mn-ea"/>
              </a:rPr>
              <a:t>影响</a:t>
            </a:r>
            <a:r>
              <a:rPr lang="zh-CN" altLang="en-US" sz="5400">
                <a:sym typeface="+mn-ea"/>
              </a:rPr>
              <a:t>。</a:t>
            </a:r>
            <a:endParaRPr lang="zh-CN" altLang="en-US" sz="5400" b="1">
              <a:solidFill>
                <a:srgbClr val="FF0000"/>
              </a:solidFill>
              <a:latin typeface="Calibri"/>
              <a:ea typeface="宋体" pitchFamily="2" charset="-122"/>
              <a:sym typeface="+mn-ea"/>
            </a:endParaRPr>
          </a:p>
        </p:txBody>
      </p:sp>
      <p:sp>
        <p:nvSpPr>
          <p:cNvPr id="7" name="矩形 6"/>
          <p:cNvSpPr>
            <a:spLocks noChangeArrowheads="1"/>
          </p:cNvSpPr>
          <p:nvPr/>
        </p:nvSpPr>
        <p:spPr bwMode="auto">
          <a:xfrm>
            <a:off x="3175635" y="4285615"/>
            <a:ext cx="11967845" cy="768350"/>
          </a:xfrm>
          <a:prstGeom prst="rect">
            <a:avLst/>
          </a:prstGeom>
          <a:solidFill>
            <a:schemeClr val="bg1">
              <a:lumMod val="95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rPr>
              <a:t>民族</a:t>
            </a:r>
            <a:r>
              <a:rPr kumimoji="0" lang="zh-CN" altLang="en-US" sz="4400" b="1"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运动：</a:t>
            </a:r>
            <a:r>
              <a:rPr kumimoji="0" lang="zh-CN" altLang="en-US" sz="44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rPr>
              <a:t>对外</a:t>
            </a:r>
            <a:r>
              <a:rPr kumimoji="0" lang="zh-CN" altLang="en-US" sz="4400" b="1"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反对</a:t>
            </a:r>
            <a:r>
              <a:rPr kumimoji="0" lang="zh-CN" altLang="en-US" sz="44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rPr>
              <a:t>帝国主义</a:t>
            </a:r>
            <a:r>
              <a:rPr kumimoji="0" lang="zh-CN" altLang="en-US" sz="4400" b="1"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，实现</a:t>
            </a:r>
            <a:r>
              <a:rPr kumimoji="0" lang="zh-CN" altLang="en-US" sz="44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rPr>
              <a:t>民族解放</a:t>
            </a:r>
          </a:p>
        </p:txBody>
      </p:sp>
      <p:sp>
        <p:nvSpPr>
          <p:cNvPr id="30724" name="矩形 7"/>
          <p:cNvSpPr/>
          <p:nvPr/>
        </p:nvSpPr>
        <p:spPr>
          <a:xfrm>
            <a:off x="3175635" y="5553075"/>
            <a:ext cx="11971020" cy="768350"/>
          </a:xfrm>
          <a:prstGeom prst="rect">
            <a:avLst/>
          </a:prstGeom>
          <a:solidFill>
            <a:schemeClr val="bg1">
              <a:lumMod val="95000"/>
            </a:schemeClr>
          </a:solidFill>
          <a:ln w="9525">
            <a:noFill/>
          </a:ln>
        </p:spPr>
        <p:txBody>
          <a:bodyPr wrap="square" anchor="t">
            <a:spAutoFit/>
          </a:bodyPr>
          <a:lstStyle/>
          <a:p>
            <a:r>
              <a:rPr lang="zh-CN" altLang="en-US" sz="4400" b="1">
                <a:solidFill>
                  <a:srgbClr val="0E1FFE"/>
                </a:solidFill>
                <a:latin typeface="微软雅黑" panose="020b0503020204020204" charset="-122"/>
                <a:ea typeface="微软雅黑" panose="020b0503020204020204" charset="-122"/>
              </a:rPr>
              <a:t>民主</a:t>
            </a:r>
            <a:r>
              <a:rPr lang="zh-CN" altLang="en-US" sz="4400" b="1">
                <a:solidFill>
                  <a:srgbClr val="FF0000"/>
                </a:solidFill>
                <a:latin typeface="微软雅黑" panose="020b0503020204020204" charset="-122"/>
                <a:ea typeface="微软雅黑" panose="020b0503020204020204" charset="-122"/>
              </a:rPr>
              <a:t>运动</a:t>
            </a:r>
            <a:r>
              <a:rPr lang="zh-CN" altLang="en-US" sz="4400" b="1">
                <a:latin typeface="微软雅黑" panose="020b0503020204020204" charset="-122"/>
                <a:ea typeface="微软雅黑" panose="020b0503020204020204" charset="-122"/>
              </a:rPr>
              <a:t>：</a:t>
            </a:r>
            <a:r>
              <a:rPr lang="zh-CN" altLang="en-US" sz="4400" b="1">
                <a:solidFill>
                  <a:srgbClr val="FF0000"/>
                </a:solidFill>
                <a:latin typeface="微软雅黑" panose="020b0503020204020204" charset="-122"/>
                <a:ea typeface="微软雅黑" panose="020b0503020204020204" charset="-122"/>
              </a:rPr>
              <a:t>对内</a:t>
            </a:r>
            <a:r>
              <a:rPr lang="zh-CN" altLang="en-US" sz="4400" b="1">
                <a:solidFill>
                  <a:srgbClr val="0E1FFE"/>
                </a:solidFill>
                <a:latin typeface="微软雅黑" panose="020b0503020204020204" charset="-122"/>
                <a:ea typeface="微软雅黑" panose="020b0503020204020204" charset="-122"/>
              </a:rPr>
              <a:t>反对</a:t>
            </a:r>
            <a:r>
              <a:rPr lang="zh-CN" altLang="en-US" sz="4400" b="1">
                <a:solidFill>
                  <a:srgbClr val="FF0000"/>
                </a:solidFill>
                <a:latin typeface="微软雅黑" panose="020b0503020204020204" charset="-122"/>
                <a:ea typeface="微软雅黑" panose="020b0503020204020204" charset="-122"/>
              </a:rPr>
              <a:t>专制独裁</a:t>
            </a:r>
            <a:r>
              <a:rPr lang="zh-CN" altLang="en-US" sz="4400" b="1">
                <a:solidFill>
                  <a:schemeClr val="bg1"/>
                </a:solidFill>
                <a:latin typeface="微软雅黑" panose="020b0503020204020204" charset="-122"/>
                <a:ea typeface="微软雅黑" panose="020b0503020204020204" charset="-122"/>
              </a:rPr>
              <a:t>，</a:t>
            </a:r>
            <a:r>
              <a:rPr lang="zh-CN" altLang="en-US" sz="4400" b="1">
                <a:solidFill>
                  <a:srgbClr val="0E1FFE"/>
                </a:solidFill>
                <a:latin typeface="微软雅黑" panose="020b0503020204020204" charset="-122"/>
                <a:ea typeface="微软雅黑" panose="020b0503020204020204" charset="-122"/>
              </a:rPr>
              <a:t>实现</a:t>
            </a:r>
            <a:r>
              <a:rPr lang="zh-CN" altLang="en-US" sz="4400" b="1">
                <a:solidFill>
                  <a:srgbClr val="FF0000"/>
                </a:solidFill>
                <a:latin typeface="微软雅黑" panose="020b0503020204020204" charset="-122"/>
                <a:ea typeface="微软雅黑" panose="020b0503020204020204" charset="-122"/>
              </a:rPr>
              <a:t>民主自由</a:t>
            </a:r>
          </a:p>
        </p:txBody>
      </p:sp>
      <p:cxnSp>
        <p:nvCxnSpPr>
          <p:cNvPr id="2" name="直接连接符 1"/>
          <p:cNvCxnSpPr/>
          <p:nvPr/>
        </p:nvCxnSpPr>
        <p:spPr>
          <a:xfrm>
            <a:off x="5940425" y="3562985"/>
            <a:ext cx="4828540" cy="18415"/>
          </a:xfrm>
          <a:prstGeom prst="line">
            <a:avLst/>
          </a:prstGeom>
          <a:ln w="698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0" y="170815"/>
            <a:ext cx="9123680" cy="583565"/>
          </a:xfrm>
          <a:prstGeom prst="rect">
            <a:avLst/>
          </a:prstGeom>
          <a:noFill/>
        </p:spPr>
        <p:txBody>
          <a:bodyPr wrap="none" rtlCol="0" anchor="t">
            <a:spAutoFit/>
          </a:bodyPr>
          <a:lstStyle/>
          <a:p>
            <a:pPr algn="ctr"/>
            <a:r>
              <a:rPr lang="zh-CN" altLang="en-US" sz="3200">
                <a:solidFill>
                  <a:srgbClr val="C00000"/>
                </a:solidFill>
                <a:latin typeface="楷体" panose="02010609060101010101" pitchFamily="49" charset="-122"/>
                <a:ea typeface="楷体" panose="02010609060101010101" pitchFamily="49" charset="-122"/>
                <a:sym typeface="+mn-ea"/>
              </a:rPr>
              <a:t>普通高中历史教科书必修《中外历史纲要（下）》</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0724"/>
                                        </p:tgtEl>
                                        <p:attrNameLst>
                                          <p:attrName>style.visibility</p:attrName>
                                        </p:attrNameLst>
                                      </p:cBhvr>
                                      <p:to>
                                        <p:strVal val="visible"/>
                                      </p:to>
                                    </p:set>
                                    <p:animEffect transition="in" filter="checkerboard(across)">
                                      <p:cBhvr>
                                        <p:cTn id="17" dur="500"/>
                                        <p:tgtEl>
                                          <p:spTgt spid="3072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3072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2"/>
          <a:stretch>
            <a:fillRect/>
          </a:stretch>
        </p:blipFill>
        <p:spPr>
          <a:xfrm>
            <a:off x="635" y="13970"/>
            <a:ext cx="18325464" cy="11859895"/>
          </a:xfrm>
          <a:prstGeom prst="rect">
            <a:avLst/>
          </a:prstGeom>
        </p:spPr>
      </p:pic>
      <p:cxnSp>
        <p:nvCxnSpPr>
          <p:cNvPr id="4" name="直接箭头连接符 3"/>
          <p:cNvCxnSpPr/>
          <p:nvPr/>
        </p:nvCxnSpPr>
        <p:spPr>
          <a:xfrm>
            <a:off x="788483" y="5386292"/>
            <a:ext cx="17537616" cy="2449"/>
          </a:xfrm>
          <a:prstGeom prst="straightConnector1">
            <a:avLst/>
          </a:prstGeom>
          <a:ln w="63500">
            <a:solidFill>
              <a:schemeClr val="tx1"/>
            </a:solidFill>
            <a:tailEnd type="none"/>
          </a:ln>
        </p:spPr>
        <p:style>
          <a:lnRef idx="1">
            <a:schemeClr val="accent1"/>
          </a:lnRef>
          <a:fillRef idx="0">
            <a:schemeClr val="accent1"/>
          </a:fillRef>
          <a:effectRef idx="0">
            <a:schemeClr val="accent1"/>
          </a:effectRef>
          <a:fontRef idx="minor">
            <a:schemeClr val="tx1"/>
          </a:fontRef>
        </p:style>
      </p:cxnSp>
      <p:grpSp>
        <p:nvGrpSpPr>
          <p:cNvPr id="4099" name="组合 5"/>
          <p:cNvGrpSpPr/>
          <p:nvPr/>
        </p:nvGrpSpPr>
        <p:grpSpPr>
          <a:xfrm>
            <a:off x="1008866" y="4284376"/>
            <a:ext cx="2071603" cy="1087225"/>
            <a:chOff x="17517" y="3437"/>
            <a:chExt cx="2115" cy="1109"/>
          </a:xfrm>
        </p:grpSpPr>
        <p:cxnSp>
          <p:nvCxnSpPr>
            <p:cNvPr id="7" name="直接连接符 6"/>
            <p:cNvCxnSpPr/>
            <p:nvPr/>
          </p:nvCxnSpPr>
          <p:spPr>
            <a:xfrm flipH="1">
              <a:off x="17986" y="4112"/>
              <a:ext cx="0" cy="434"/>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4101" name="文本框 42"/>
            <p:cNvSpPr txBox="1"/>
            <p:nvPr/>
          </p:nvSpPr>
          <p:spPr>
            <a:xfrm>
              <a:off x="17517" y="3437"/>
              <a:ext cx="2115" cy="674"/>
            </a:xfrm>
            <a:prstGeom prst="rect">
              <a:avLst/>
            </a:prstGeom>
            <a:noFill/>
            <a:ln w="9525">
              <a:noFill/>
            </a:ln>
          </p:spPr>
          <p:txBody>
            <a:bodyPr wrap="none" anchor="t">
              <a:spAutoFit/>
            </a:bodyPr>
            <a:lstStyle/>
            <a:p>
              <a:r>
                <a:rPr lang="en-US" altLang="zh-CN" sz="3700" b="1">
                  <a:latin typeface="黑体" panose="02010609060101010101" pitchFamily="49" charset="-122"/>
                  <a:ea typeface="黑体" panose="02010609060101010101" pitchFamily="49" charset="-122"/>
                </a:rPr>
                <a:t>18</a:t>
              </a:r>
              <a:r>
                <a:rPr lang="zh-CN" altLang="en-US" sz="3700" b="1">
                  <a:latin typeface="黑体" panose="02010609060101010101" pitchFamily="49" charset="-122"/>
                  <a:ea typeface="黑体" panose="02010609060101010101" pitchFamily="49" charset="-122"/>
                </a:rPr>
                <a:t>世纪末</a:t>
              </a:r>
              <a:endParaRPr lang="en-US" altLang="zh-CN" sz="3700" b="1">
                <a:latin typeface="黑体" panose="02010609060101010101" pitchFamily="49" charset="-122"/>
                <a:ea typeface="黑体" panose="02010609060101010101" pitchFamily="49" charset="-122"/>
              </a:endParaRPr>
            </a:p>
          </p:txBody>
        </p:sp>
      </p:grpSp>
      <p:grpSp>
        <p:nvGrpSpPr>
          <p:cNvPr id="4102" name="组合 8"/>
          <p:cNvGrpSpPr/>
          <p:nvPr/>
        </p:nvGrpSpPr>
        <p:grpSpPr>
          <a:xfrm>
            <a:off x="5213419" y="4302156"/>
            <a:ext cx="1598514" cy="1087225"/>
            <a:chOff x="17517" y="3437"/>
            <a:chExt cx="1632" cy="1109"/>
          </a:xfrm>
        </p:grpSpPr>
        <p:cxnSp>
          <p:nvCxnSpPr>
            <p:cNvPr id="10" name="直接连接符 9"/>
            <p:cNvCxnSpPr/>
            <p:nvPr/>
          </p:nvCxnSpPr>
          <p:spPr>
            <a:xfrm flipH="1">
              <a:off x="17986" y="4112"/>
              <a:ext cx="0" cy="434"/>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4104" name="文本框 42"/>
            <p:cNvSpPr txBox="1"/>
            <p:nvPr/>
          </p:nvSpPr>
          <p:spPr>
            <a:xfrm>
              <a:off x="17517" y="3437"/>
              <a:ext cx="1632" cy="674"/>
            </a:xfrm>
            <a:prstGeom prst="rect">
              <a:avLst/>
            </a:prstGeom>
            <a:noFill/>
            <a:ln w="9525">
              <a:noFill/>
            </a:ln>
          </p:spPr>
          <p:txBody>
            <a:bodyPr wrap="none" anchor="t">
              <a:spAutoFit/>
            </a:bodyPr>
            <a:lstStyle/>
            <a:p>
              <a:r>
                <a:rPr lang="zh-CN" altLang="en-US" sz="3700" b="1">
                  <a:latin typeface="黑体" panose="02010609060101010101" pitchFamily="49" charset="-122"/>
                  <a:ea typeface="黑体" panose="02010609060101010101" pitchFamily="49" charset="-122"/>
                </a:rPr>
                <a:t>一战后</a:t>
              </a:r>
            </a:p>
          </p:txBody>
        </p:sp>
      </p:grpSp>
      <p:grpSp>
        <p:nvGrpSpPr>
          <p:cNvPr id="4105" name="组合 12"/>
          <p:cNvGrpSpPr/>
          <p:nvPr/>
        </p:nvGrpSpPr>
        <p:grpSpPr>
          <a:xfrm>
            <a:off x="12530508" y="4303003"/>
            <a:ext cx="1598514" cy="1067618"/>
            <a:chOff x="17805" y="3456"/>
            <a:chExt cx="1632" cy="1089"/>
          </a:xfrm>
        </p:grpSpPr>
        <p:cxnSp>
          <p:nvCxnSpPr>
            <p:cNvPr id="14" name="直接连接符 13"/>
            <p:cNvCxnSpPr/>
            <p:nvPr/>
          </p:nvCxnSpPr>
          <p:spPr>
            <a:xfrm flipH="1">
              <a:off x="18621" y="4111"/>
              <a:ext cx="0" cy="434"/>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4107" name="文本框 42"/>
            <p:cNvSpPr txBox="1"/>
            <p:nvPr/>
          </p:nvSpPr>
          <p:spPr>
            <a:xfrm>
              <a:off x="17805" y="3456"/>
              <a:ext cx="1632" cy="674"/>
            </a:xfrm>
            <a:prstGeom prst="rect">
              <a:avLst/>
            </a:prstGeom>
            <a:noFill/>
            <a:ln w="9525">
              <a:noFill/>
            </a:ln>
          </p:spPr>
          <p:txBody>
            <a:bodyPr wrap="none" anchor="t">
              <a:spAutoFit/>
            </a:bodyPr>
            <a:lstStyle/>
            <a:p>
              <a:r>
                <a:rPr lang="zh-CN" altLang="en-US" sz="3700" b="1">
                  <a:latin typeface="黑体" panose="02010609060101010101" pitchFamily="49" charset="-122"/>
                  <a:ea typeface="黑体" panose="02010609060101010101" pitchFamily="49" charset="-122"/>
                </a:rPr>
                <a:t>二战后</a:t>
              </a:r>
            </a:p>
          </p:txBody>
        </p:sp>
      </p:grpSp>
      <p:grpSp>
        <p:nvGrpSpPr>
          <p:cNvPr id="4108" name="组合 15"/>
          <p:cNvGrpSpPr/>
          <p:nvPr/>
        </p:nvGrpSpPr>
        <p:grpSpPr>
          <a:xfrm>
            <a:off x="16738780" y="4302791"/>
            <a:ext cx="1130322" cy="1087225"/>
            <a:chOff x="17517" y="3437"/>
            <a:chExt cx="1154" cy="1109"/>
          </a:xfrm>
        </p:grpSpPr>
        <p:cxnSp>
          <p:nvCxnSpPr>
            <p:cNvPr id="17" name="直接连接符 16"/>
            <p:cNvCxnSpPr/>
            <p:nvPr/>
          </p:nvCxnSpPr>
          <p:spPr>
            <a:xfrm flipH="1">
              <a:off x="17986" y="4112"/>
              <a:ext cx="0" cy="434"/>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4110" name="文本框 42"/>
            <p:cNvSpPr txBox="1"/>
            <p:nvPr/>
          </p:nvSpPr>
          <p:spPr>
            <a:xfrm>
              <a:off x="17517" y="3437"/>
              <a:ext cx="1154" cy="674"/>
            </a:xfrm>
            <a:prstGeom prst="rect">
              <a:avLst/>
            </a:prstGeom>
            <a:noFill/>
            <a:ln w="9525">
              <a:noFill/>
            </a:ln>
          </p:spPr>
          <p:txBody>
            <a:bodyPr wrap="none" anchor="t">
              <a:spAutoFit/>
            </a:bodyPr>
            <a:lstStyle/>
            <a:p>
              <a:r>
                <a:rPr lang="en-US" altLang="zh-CN" sz="3700" b="1">
                  <a:latin typeface="黑体" panose="02010609060101010101" pitchFamily="49" charset="-122"/>
                  <a:ea typeface="黑体" panose="02010609060101010101" pitchFamily="49" charset="-122"/>
                </a:rPr>
                <a:t>1990</a:t>
              </a:r>
            </a:p>
          </p:txBody>
        </p:sp>
      </p:grpSp>
      <p:grpSp>
        <p:nvGrpSpPr>
          <p:cNvPr id="22" name="组合 21"/>
          <p:cNvGrpSpPr/>
          <p:nvPr/>
        </p:nvGrpSpPr>
        <p:grpSpPr>
          <a:xfrm>
            <a:off x="1449705" y="5717540"/>
            <a:ext cx="2841625" cy="1670050"/>
            <a:chOff x="3736" y="6470"/>
            <a:chExt cx="1957" cy="1705"/>
          </a:xfrm>
        </p:grpSpPr>
        <p:sp>
          <p:nvSpPr>
            <p:cNvPr id="23" name="右大括号 22"/>
            <p:cNvSpPr/>
            <p:nvPr/>
          </p:nvSpPr>
          <p:spPr>
            <a:xfrm rot="5400000">
              <a:off x="4449" y="5756"/>
              <a:ext cx="439" cy="1866"/>
            </a:xfrm>
            <a:prstGeom prst="rightBrace">
              <a:avLst/>
            </a:prstGeom>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auto"/>
              <a:endParaRPr lang="zh-CN" altLang="en-US" sz="2775" strike="noStrike" noProof="1">
                <a:solidFill>
                  <a:schemeClr val="tx1"/>
                </a:solidFill>
              </a:endParaRPr>
            </a:p>
          </p:txBody>
        </p:sp>
        <p:sp>
          <p:nvSpPr>
            <p:cNvPr id="4113" name="文本框 130"/>
            <p:cNvSpPr txBox="1"/>
            <p:nvPr/>
          </p:nvSpPr>
          <p:spPr>
            <a:xfrm>
              <a:off x="3767" y="6919"/>
              <a:ext cx="1926" cy="1256"/>
            </a:xfrm>
            <a:prstGeom prst="rect">
              <a:avLst/>
            </a:prstGeom>
            <a:noFill/>
            <a:ln w="9525">
              <a:noFill/>
            </a:ln>
          </p:spPr>
          <p:txBody>
            <a:bodyPr wrap="square" anchor="t">
              <a:spAutoFit/>
            </a:bodyPr>
            <a:lstStyle/>
            <a:p>
              <a:pPr algn="ctr"/>
              <a:r>
                <a:rPr lang="zh-CN" altLang="en-US" sz="3700" b="1">
                  <a:solidFill>
                    <a:srgbClr val="C00000"/>
                  </a:solidFill>
                  <a:latin typeface="黑体" panose="02010609060101010101" pitchFamily="49" charset="-122"/>
                  <a:ea typeface="黑体" panose="02010609060101010101" pitchFamily="49" charset="-122"/>
                </a:rPr>
                <a:t>亚非拉民族独立运动</a:t>
              </a:r>
            </a:p>
          </p:txBody>
        </p:sp>
      </p:grpSp>
      <p:grpSp>
        <p:nvGrpSpPr>
          <p:cNvPr id="25" name="组合 24"/>
          <p:cNvGrpSpPr/>
          <p:nvPr/>
        </p:nvGrpSpPr>
        <p:grpSpPr>
          <a:xfrm>
            <a:off x="5589270" y="5717540"/>
            <a:ext cx="7214235" cy="1099820"/>
            <a:chOff x="3239" y="6470"/>
            <a:chExt cx="2455" cy="1123"/>
          </a:xfrm>
        </p:grpSpPr>
        <p:sp>
          <p:nvSpPr>
            <p:cNvPr id="26" name="右大括号 25"/>
            <p:cNvSpPr/>
            <p:nvPr/>
          </p:nvSpPr>
          <p:spPr>
            <a:xfrm rot="5400000">
              <a:off x="4251" y="5457"/>
              <a:ext cx="338" cy="2363"/>
            </a:xfrm>
            <a:prstGeom prst="rightBrace">
              <a:avLst/>
            </a:prstGeom>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auto"/>
              <a:endParaRPr lang="zh-CN" altLang="en-US" sz="2775" strike="noStrike" noProof="1">
                <a:solidFill>
                  <a:schemeClr val="tx1"/>
                </a:solidFill>
              </a:endParaRPr>
            </a:p>
          </p:txBody>
        </p:sp>
        <p:sp>
          <p:nvSpPr>
            <p:cNvPr id="4116" name="文本框 130"/>
            <p:cNvSpPr txBox="1"/>
            <p:nvPr/>
          </p:nvSpPr>
          <p:spPr>
            <a:xfrm>
              <a:off x="3356" y="6919"/>
              <a:ext cx="2338" cy="674"/>
            </a:xfrm>
            <a:prstGeom prst="rect">
              <a:avLst/>
            </a:prstGeom>
            <a:noFill/>
            <a:ln w="9525">
              <a:noFill/>
            </a:ln>
          </p:spPr>
          <p:txBody>
            <a:bodyPr wrap="square" anchor="t">
              <a:spAutoFit/>
            </a:bodyPr>
            <a:lstStyle/>
            <a:p>
              <a:pPr algn="ctr"/>
              <a:r>
                <a:rPr lang="zh-CN" altLang="en-US" sz="3700" b="1">
                  <a:solidFill>
                    <a:srgbClr val="C00000"/>
                  </a:solidFill>
                  <a:latin typeface="黑体" panose="02010609060101010101" pitchFamily="49" charset="-122"/>
                  <a:ea typeface="黑体" panose="02010609060101010101" pitchFamily="49" charset="-122"/>
                </a:rPr>
                <a:t>亚非拉民族民主运动的高涨</a:t>
              </a:r>
            </a:p>
          </p:txBody>
        </p:sp>
      </p:grpSp>
      <p:grpSp>
        <p:nvGrpSpPr>
          <p:cNvPr id="28" name="组合 27"/>
          <p:cNvGrpSpPr/>
          <p:nvPr/>
        </p:nvGrpSpPr>
        <p:grpSpPr>
          <a:xfrm>
            <a:off x="13272136" y="5717540"/>
            <a:ext cx="4138295" cy="990600"/>
            <a:chOff x="3736" y="6582"/>
            <a:chExt cx="1957" cy="1012"/>
          </a:xfrm>
        </p:grpSpPr>
        <p:sp>
          <p:nvSpPr>
            <p:cNvPr id="29" name="右大括号 28"/>
            <p:cNvSpPr/>
            <p:nvPr/>
          </p:nvSpPr>
          <p:spPr>
            <a:xfrm rot="5400000">
              <a:off x="4449" y="5868"/>
              <a:ext cx="439" cy="1866"/>
            </a:xfrm>
            <a:prstGeom prst="rightBrace">
              <a:avLst/>
            </a:prstGeom>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auto"/>
              <a:endParaRPr lang="zh-CN" altLang="en-US" sz="2775" strike="noStrike" noProof="1">
                <a:solidFill>
                  <a:schemeClr val="tx1"/>
                </a:solidFill>
              </a:endParaRPr>
            </a:p>
          </p:txBody>
        </p:sp>
        <p:sp>
          <p:nvSpPr>
            <p:cNvPr id="4119" name="文本框 130"/>
            <p:cNvSpPr txBox="1"/>
            <p:nvPr/>
          </p:nvSpPr>
          <p:spPr>
            <a:xfrm>
              <a:off x="3767" y="6919"/>
              <a:ext cx="1926" cy="675"/>
            </a:xfrm>
            <a:prstGeom prst="rect">
              <a:avLst/>
            </a:prstGeom>
            <a:noFill/>
            <a:ln w="9525">
              <a:noFill/>
            </a:ln>
          </p:spPr>
          <p:txBody>
            <a:bodyPr wrap="square" anchor="t">
              <a:spAutoFit/>
            </a:bodyPr>
            <a:lstStyle/>
            <a:p>
              <a:pPr algn="ctr"/>
              <a:r>
                <a:rPr lang="zh-CN" altLang="en-US" sz="3700" b="1">
                  <a:solidFill>
                    <a:srgbClr val="C00000"/>
                  </a:solidFill>
                  <a:latin typeface="黑体" panose="02010609060101010101" pitchFamily="49" charset="-122"/>
                  <a:ea typeface="黑体" panose="02010609060101010101" pitchFamily="49" charset="-122"/>
                </a:rPr>
                <a:t>殖民体系的崩溃</a:t>
              </a:r>
            </a:p>
          </p:txBody>
        </p:sp>
      </p:grpSp>
      <p:grpSp>
        <p:nvGrpSpPr>
          <p:cNvPr id="3" name="组合 5"/>
          <p:cNvGrpSpPr/>
          <p:nvPr/>
        </p:nvGrpSpPr>
        <p:grpSpPr>
          <a:xfrm>
            <a:off x="3576171" y="4301521"/>
            <a:ext cx="1130321" cy="1087225"/>
            <a:chOff x="17517" y="3437"/>
            <a:chExt cx="1154" cy="1109"/>
          </a:xfrm>
        </p:grpSpPr>
        <p:cxnSp>
          <p:nvCxnSpPr>
            <p:cNvPr id="5" name="直接连接符 4"/>
            <p:cNvCxnSpPr/>
            <p:nvPr/>
          </p:nvCxnSpPr>
          <p:spPr>
            <a:xfrm flipH="1">
              <a:off x="17986" y="4112"/>
              <a:ext cx="0" cy="434"/>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文本框 42"/>
            <p:cNvSpPr txBox="1"/>
            <p:nvPr/>
          </p:nvSpPr>
          <p:spPr>
            <a:xfrm>
              <a:off x="17517" y="3437"/>
              <a:ext cx="1154" cy="674"/>
            </a:xfrm>
            <a:prstGeom prst="rect">
              <a:avLst/>
            </a:prstGeom>
            <a:noFill/>
            <a:ln w="9525">
              <a:noFill/>
            </a:ln>
          </p:spPr>
          <p:txBody>
            <a:bodyPr wrap="none" anchor="t">
              <a:spAutoFit/>
            </a:bodyPr>
            <a:lstStyle/>
            <a:p>
              <a:r>
                <a:rPr lang="en-US" altLang="zh-CN" sz="3700" b="1">
                  <a:latin typeface="黑体" panose="02010609060101010101" pitchFamily="49" charset="-122"/>
                  <a:ea typeface="黑体" panose="02010609060101010101" pitchFamily="49" charset="-122"/>
                </a:rPr>
                <a:t>1913</a:t>
              </a:r>
            </a:p>
          </p:txBody>
        </p:sp>
      </p:grpSp>
      <p:sp>
        <p:nvSpPr>
          <p:cNvPr id="9" name="下箭头 8"/>
          <p:cNvSpPr/>
          <p:nvPr/>
        </p:nvSpPr>
        <p:spPr>
          <a:xfrm>
            <a:off x="2466340" y="7449820"/>
            <a:ext cx="360045" cy="10077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202690" y="8896350"/>
            <a:ext cx="2955290" cy="2084070"/>
          </a:xfrm>
          <a:prstGeom prst="rect">
            <a:avLst/>
          </a:prstGeom>
          <a:noFill/>
          <a:ln w="50800" cap="flat" cmpd="sng">
            <a:solidFill>
              <a:schemeClr val="tx1"/>
            </a:solidFill>
            <a:prstDash val="solid"/>
            <a:round/>
            <a:headEnd type="none" w="med" len="med"/>
            <a:tailEnd type="none" w="med" len="med"/>
          </a:ln>
        </p:spPr>
        <p:txBody>
          <a:bodyPr wrap="square" anchor="t">
            <a:spAutoFit/>
          </a:bodyPr>
          <a:lstStyle/>
          <a:p>
            <a:r>
              <a:rPr lang="zh-CN" altLang="en-US" sz="4320" b="1">
                <a:solidFill>
                  <a:srgbClr val="FF0000"/>
                </a:solidFill>
                <a:latin typeface="Calibri"/>
                <a:ea typeface="宋体" panose="02010600030101010101" pitchFamily="2" charset="-122"/>
                <a:sym typeface="+mn-ea"/>
              </a:rPr>
              <a:t>拉丁美洲的独立是非殖民化的开始</a:t>
            </a:r>
          </a:p>
        </p:txBody>
      </p:sp>
      <p:sp>
        <p:nvSpPr>
          <p:cNvPr id="13" name="弧形 12"/>
          <p:cNvSpPr/>
          <p:nvPr/>
        </p:nvSpPr>
        <p:spPr>
          <a:xfrm flipH="1">
            <a:off x="8227060" y="9222740"/>
            <a:ext cx="553720" cy="170815"/>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flipV="1">
            <a:off x="10517505" y="5206365"/>
            <a:ext cx="7351395" cy="3506470"/>
          </a:xfrm>
          <a:prstGeom prst="arc">
            <a:avLst/>
          </a:prstGeom>
          <a:ln w="508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flipV="1">
            <a:off x="5588000" y="5716905"/>
            <a:ext cx="10151110" cy="3180715"/>
          </a:xfrm>
          <a:prstGeom prst="arc">
            <a:avLst/>
          </a:prstGeom>
          <a:ln w="508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矩形 17"/>
          <p:cNvSpPr/>
          <p:nvPr/>
        </p:nvSpPr>
        <p:spPr>
          <a:xfrm>
            <a:off x="10937875" y="8265795"/>
            <a:ext cx="2955290" cy="1419860"/>
          </a:xfrm>
          <a:prstGeom prst="rect">
            <a:avLst/>
          </a:prstGeom>
          <a:noFill/>
          <a:ln w="50800" cap="flat" cmpd="sng">
            <a:solidFill>
              <a:schemeClr val="tx1"/>
            </a:solidFill>
            <a:prstDash val="solid"/>
            <a:round/>
            <a:headEnd type="none" w="med" len="med"/>
            <a:tailEnd type="none" w="med" len="med"/>
          </a:ln>
        </p:spPr>
        <p:txBody>
          <a:bodyPr wrap="square" anchor="t">
            <a:spAutoFit/>
          </a:bodyPr>
          <a:lstStyle/>
          <a:p>
            <a:r>
              <a:rPr lang="en-US" altLang="zh-CN" sz="4320" b="1">
                <a:solidFill>
                  <a:srgbClr val="FF0000"/>
                </a:solidFill>
                <a:latin typeface="Calibri"/>
                <a:ea typeface="宋体" panose="02010600030101010101" pitchFamily="2" charset="-122"/>
                <a:sym typeface="+mn-ea"/>
              </a:rPr>
              <a:t>20C</a:t>
            </a:r>
            <a:r>
              <a:rPr lang="zh-CN" altLang="en-US" sz="4320" b="1">
                <a:solidFill>
                  <a:srgbClr val="FF0000"/>
                </a:solidFill>
                <a:latin typeface="Calibri"/>
                <a:ea typeface="宋体" panose="02010600030101010101" pitchFamily="2" charset="-122"/>
                <a:sym typeface="+mn-ea"/>
              </a:rPr>
              <a:t>是非殖民化的世纪</a:t>
            </a:r>
          </a:p>
        </p:txBody>
      </p:sp>
      <p:sp>
        <p:nvSpPr>
          <p:cNvPr id="19" name="文本框 18"/>
          <p:cNvSpPr txBox="1"/>
          <p:nvPr/>
        </p:nvSpPr>
        <p:spPr>
          <a:xfrm>
            <a:off x="255905" y="161290"/>
            <a:ext cx="9815830" cy="1106805"/>
          </a:xfrm>
          <a:prstGeom prst="rect">
            <a:avLst/>
          </a:prstGeom>
          <a:noFill/>
        </p:spPr>
        <p:txBody>
          <a:bodyPr wrap="square" rtlCol="0">
            <a:spAutoFit/>
          </a:bodyPr>
          <a:lstStyle/>
          <a:p>
            <a:r>
              <a:rPr lang="zh-CN" altLang="en-US" sz="6600" b="1">
                <a:solidFill>
                  <a:schemeClr val="accent1"/>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rPr>
              <a:t>放大：运动</a:t>
            </a:r>
            <a:r>
              <a:rPr lang="en-US" altLang="zh-CN" sz="6600" b="1">
                <a:solidFill>
                  <a:schemeClr val="accent1"/>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rPr>
              <a:t>·</a:t>
            </a:r>
            <a:r>
              <a:rPr lang="zh-CN" altLang="en-US" sz="6600" b="1">
                <a:solidFill>
                  <a:schemeClr val="accent1"/>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rPr>
              <a:t>初印象</a:t>
            </a:r>
          </a:p>
        </p:txBody>
      </p:sp>
      <p:sp>
        <p:nvSpPr>
          <p:cNvPr id="20" name="矩形 19"/>
          <p:cNvSpPr/>
          <p:nvPr/>
        </p:nvSpPr>
        <p:spPr>
          <a:xfrm>
            <a:off x="788670" y="3216910"/>
            <a:ext cx="2071370" cy="755650"/>
          </a:xfrm>
          <a:prstGeom prst="rect">
            <a:avLst/>
          </a:prstGeom>
          <a:noFill/>
          <a:ln w="50800" cap="flat" cmpd="sng">
            <a:solidFill>
              <a:schemeClr val="tx1"/>
            </a:solidFill>
            <a:prstDash val="solid"/>
            <a:round/>
            <a:headEnd type="none" w="med" len="med"/>
            <a:tailEnd type="none" w="med" len="med"/>
          </a:ln>
        </p:spPr>
        <p:txBody>
          <a:bodyPr wrap="square" anchor="t">
            <a:spAutoFit/>
          </a:bodyPr>
          <a:lstStyle/>
          <a:p>
            <a:pPr algn="ctr"/>
            <a:r>
              <a:rPr lang="zh-CN" altLang="en-US" sz="4320" b="1">
                <a:solidFill>
                  <a:srgbClr val="FF0000"/>
                </a:solidFill>
                <a:latin typeface="Calibri"/>
                <a:ea typeface="宋体" panose="02010600030101010101" pitchFamily="2" charset="-122"/>
                <a:sym typeface="+mn-ea"/>
              </a:rPr>
              <a:t>时间</a:t>
            </a:r>
          </a:p>
        </p:txBody>
      </p:sp>
      <p:sp>
        <p:nvSpPr>
          <p:cNvPr id="2" name="矩形 1"/>
          <p:cNvSpPr/>
          <p:nvPr/>
        </p:nvSpPr>
        <p:spPr>
          <a:xfrm>
            <a:off x="788670" y="1532255"/>
            <a:ext cx="17080864" cy="1419860"/>
          </a:xfrm>
          <a:prstGeom prst="rect">
            <a:avLst/>
          </a:prstGeom>
          <a:noFill/>
          <a:ln w="50800" cap="flat" cmpd="sng">
            <a:noFill/>
            <a:prstDash val="solid"/>
            <a:round/>
            <a:headEnd type="none" w="med" len="med"/>
            <a:tailEnd type="none" w="med" len="med"/>
          </a:ln>
        </p:spPr>
        <p:txBody>
          <a:bodyPr wrap="square" anchor="t">
            <a:spAutoFit/>
          </a:bodyPr>
          <a:lstStyle/>
          <a:p>
            <a:r>
              <a:rPr lang="zh-CN" altLang="en-US" sz="4320" b="1">
                <a:solidFill>
                  <a:srgbClr val="FF0000"/>
                </a:solidFill>
                <a:latin typeface="Calibri"/>
                <a:ea typeface="宋体" panose="02010600030101010101" pitchFamily="2" charset="-122"/>
                <a:sym typeface="+mn-ea"/>
              </a:rPr>
              <a:t>非殖民化：主要指殖民地、保护国或委托统治地获得独立的历史现象</a:t>
            </a:r>
          </a:p>
          <a:p>
            <a:r>
              <a:rPr lang="zh-CN" altLang="en-US" sz="4320" b="1">
                <a:solidFill>
                  <a:srgbClr val="FF0000"/>
                </a:solidFill>
                <a:latin typeface="Calibri"/>
                <a:ea typeface="宋体" panose="02010600030101010101" pitchFamily="2" charset="-122"/>
                <a:sym typeface="+mn-ea"/>
              </a:rPr>
              <a:t>                       和历史过程。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linds(horizontal)">
                                      <p:cBhvr>
                                        <p:cTn id="12" dur="500"/>
                                        <p:tgtEl>
                                          <p:spTgt spid="2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blinds(horizontal)">
                                      <p:cBhvr>
                                        <p:cTn id="17" dur="500"/>
                                        <p:tgtEl>
                                          <p:spTgt spid="2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in)">
                                      <p:cBhvr>
                                        <p:cTn id="22" dur="500"/>
                                        <p:tgtEl>
                                          <p:spTgt spid="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in)">
                                      <p:cBhvr>
                                        <p:cTn id="32" dur="500"/>
                                        <p:tgtEl>
                                          <p:spTgt spid="11"/>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linds(horizontal)">
                                      <p:cBhvr>
                                        <p:cTn id="42" dur="500"/>
                                        <p:tgtEl>
                                          <p:spTgt spid="1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linds(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P spid="16" grpId="0"/>
      <p:bldP spid="18" grpId="0"/>
      <p:bldP spid="2"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635" y="13970"/>
            <a:ext cx="18325464" cy="11859895"/>
          </a:xfrm>
          <a:prstGeom prst="rect">
            <a:avLst/>
          </a:prstGeom>
        </p:spPr>
      </p:pic>
      <p:pic>
        <p:nvPicPr>
          <p:cNvPr id="2" name="图片 1"/>
          <p:cNvPicPr>
            <a:picLocks noChangeAspect="1"/>
          </p:cNvPicPr>
          <p:nvPr>
            <p:custDataLst>
              <p:tags r:id="rId4"/>
            </p:custDataLst>
          </p:nvPr>
        </p:nvPicPr>
        <p:blipFill>
          <a:blip r:embed="rId3"/>
          <a:stretch>
            <a:fillRect/>
          </a:stretch>
        </p:blipFill>
        <p:spPr>
          <a:xfrm>
            <a:off x="797560" y="1233805"/>
            <a:ext cx="16914495" cy="10335260"/>
          </a:xfrm>
          <a:prstGeom prst="rect">
            <a:avLst/>
          </a:prstGeom>
        </p:spPr>
      </p:pic>
      <p:sp>
        <p:nvSpPr>
          <p:cNvPr id="5" name="文本框 4"/>
          <p:cNvSpPr txBox="1"/>
          <p:nvPr/>
        </p:nvSpPr>
        <p:spPr>
          <a:xfrm>
            <a:off x="4550410" y="5111115"/>
            <a:ext cx="1605280" cy="521970"/>
          </a:xfrm>
          <a:prstGeom prst="rect">
            <a:avLst/>
          </a:prstGeom>
          <a:solidFill>
            <a:schemeClr val="bg1"/>
          </a:solidFill>
        </p:spPr>
        <p:txBody>
          <a:bodyPr wrap="none" rtlCol="0" anchor="t">
            <a:spAutoFit/>
          </a:bodyPr>
          <a:lstStyle/>
          <a:p>
            <a:r>
              <a:rPr lang="zh-CN" altLang="en-US" sz="2800" b="1">
                <a:solidFill>
                  <a:srgbClr val="0070C0"/>
                </a:solidFill>
                <a:latin typeface="微软雅黑" panose="020b0503020204020204" charset="-122"/>
                <a:ea typeface="微软雅黑" panose="020b0503020204020204" charset="-122"/>
                <a:sym typeface="微软雅黑" panose="020b0503020204020204" charset="-122"/>
              </a:rPr>
              <a:t>尼加拉瓜</a:t>
            </a:r>
          </a:p>
        </p:txBody>
      </p:sp>
      <p:sp>
        <p:nvSpPr>
          <p:cNvPr id="6" name="文本框 5"/>
          <p:cNvSpPr txBox="1"/>
          <p:nvPr/>
        </p:nvSpPr>
        <p:spPr>
          <a:xfrm>
            <a:off x="3916680" y="4404360"/>
            <a:ext cx="1249680" cy="521970"/>
          </a:xfrm>
          <a:prstGeom prst="rect">
            <a:avLst/>
          </a:prstGeom>
          <a:solidFill>
            <a:schemeClr val="bg1">
              <a:lumMod val="95000"/>
            </a:schemeClr>
          </a:solidFill>
        </p:spPr>
        <p:txBody>
          <a:bodyPr wrap="none" rtlCol="0" anchor="t">
            <a:spAutoFit/>
          </a:bodyPr>
          <a:lstStyle/>
          <a:p>
            <a:r>
              <a:rPr lang="zh-CN" altLang="en-US" sz="2800" b="1">
                <a:solidFill>
                  <a:srgbClr val="0070C0"/>
                </a:solidFill>
                <a:latin typeface="微软雅黑" panose="020b0503020204020204" charset="-122"/>
                <a:ea typeface="微软雅黑" panose="020b0503020204020204" charset="-122"/>
                <a:sym typeface="微软雅黑" panose="020b0503020204020204" charset="-122"/>
              </a:rPr>
              <a:t>墨西哥</a:t>
            </a:r>
          </a:p>
        </p:txBody>
      </p:sp>
      <p:sp>
        <p:nvSpPr>
          <p:cNvPr id="9" name="文本框 8"/>
          <p:cNvSpPr txBox="1"/>
          <p:nvPr/>
        </p:nvSpPr>
        <p:spPr>
          <a:xfrm>
            <a:off x="13369925" y="6109335"/>
            <a:ext cx="2966085" cy="583565"/>
          </a:xfrm>
          <a:prstGeom prst="rect">
            <a:avLst/>
          </a:prstGeom>
          <a:solidFill>
            <a:schemeClr val="bg1"/>
          </a:solidFill>
        </p:spPr>
        <p:txBody>
          <a:bodyPr wrap="square" rtlCol="0" anchor="t">
            <a:spAutoFit/>
          </a:bodyPr>
          <a:lstStyle/>
          <a:p>
            <a:r>
              <a:rPr lang="zh-CN" altLang="en-US" sz="3200" b="1">
                <a:solidFill>
                  <a:srgbClr val="FF0000"/>
                </a:solidFill>
                <a:latin typeface="微软雅黑" panose="020b0503020204020204" charset="-122"/>
                <a:ea typeface="微软雅黑" panose="020b0503020204020204" charset="-122"/>
              </a:rPr>
              <a:t>印度尼西亚</a:t>
            </a:r>
          </a:p>
        </p:txBody>
      </p:sp>
      <p:sp>
        <p:nvSpPr>
          <p:cNvPr id="10" name="文本框 9"/>
          <p:cNvSpPr txBox="1"/>
          <p:nvPr/>
        </p:nvSpPr>
        <p:spPr>
          <a:xfrm>
            <a:off x="12609830" y="4620260"/>
            <a:ext cx="995680" cy="583565"/>
          </a:xfrm>
          <a:prstGeom prst="rect">
            <a:avLst/>
          </a:prstGeom>
          <a:solidFill>
            <a:schemeClr val="bg1"/>
          </a:solidFill>
        </p:spPr>
        <p:txBody>
          <a:bodyPr wrap="none" rtlCol="0" anchor="t">
            <a:spAutoFit/>
          </a:bodyPr>
          <a:lstStyle/>
          <a:p>
            <a:r>
              <a:rPr lang="zh-CN" altLang="en-US" sz="3200" b="1">
                <a:solidFill>
                  <a:srgbClr val="FF0000"/>
                </a:solidFill>
                <a:latin typeface="微软雅黑" panose="020b0503020204020204" charset="-122"/>
                <a:ea typeface="微软雅黑" panose="020b0503020204020204" charset="-122"/>
              </a:rPr>
              <a:t>印度</a:t>
            </a:r>
          </a:p>
        </p:txBody>
      </p:sp>
      <p:sp>
        <p:nvSpPr>
          <p:cNvPr id="11" name="文本框 10"/>
          <p:cNvSpPr txBox="1"/>
          <p:nvPr/>
        </p:nvSpPr>
        <p:spPr>
          <a:xfrm>
            <a:off x="9954895" y="4527550"/>
            <a:ext cx="995680" cy="583565"/>
          </a:xfrm>
          <a:prstGeom prst="rect">
            <a:avLst/>
          </a:prstGeom>
          <a:solidFill>
            <a:schemeClr val="bg1"/>
          </a:solidFill>
        </p:spPr>
        <p:txBody>
          <a:bodyPr wrap="none" rtlCol="0" anchor="t">
            <a:spAutoFit/>
          </a:bodyPr>
          <a:lstStyle/>
          <a:p>
            <a:r>
              <a:rPr lang="zh-CN" altLang="en-US" sz="3200" b="1">
                <a:solidFill>
                  <a:srgbClr val="00B050"/>
                </a:solidFill>
                <a:latin typeface="微软雅黑" panose="020b0503020204020204" charset="-122"/>
                <a:ea typeface="微软雅黑" panose="020b0503020204020204" charset="-122"/>
              </a:rPr>
              <a:t>埃及</a:t>
            </a:r>
          </a:p>
        </p:txBody>
      </p:sp>
      <p:sp>
        <p:nvSpPr>
          <p:cNvPr id="12" name="文本框 11"/>
          <p:cNvSpPr txBox="1"/>
          <p:nvPr/>
        </p:nvSpPr>
        <p:spPr>
          <a:xfrm>
            <a:off x="8093710" y="4281170"/>
            <a:ext cx="1402080" cy="583565"/>
          </a:xfrm>
          <a:prstGeom prst="rect">
            <a:avLst/>
          </a:prstGeom>
          <a:solidFill>
            <a:schemeClr val="bg1"/>
          </a:solidFill>
        </p:spPr>
        <p:txBody>
          <a:bodyPr wrap="none" rtlCol="0" anchor="t">
            <a:spAutoFit/>
          </a:bodyPr>
          <a:lstStyle/>
          <a:p>
            <a:r>
              <a:rPr lang="zh-CN" altLang="en-US" sz="3200" b="1">
                <a:solidFill>
                  <a:srgbClr val="00B050"/>
                </a:solidFill>
                <a:latin typeface="微软雅黑" panose="020b0503020204020204" charset="-122"/>
                <a:ea typeface="微软雅黑" panose="020b0503020204020204" charset="-122"/>
              </a:rPr>
              <a:t>摩洛哥</a:t>
            </a:r>
          </a:p>
        </p:txBody>
      </p:sp>
      <p:sp>
        <p:nvSpPr>
          <p:cNvPr id="13" name="文本框 12"/>
          <p:cNvSpPr txBox="1"/>
          <p:nvPr/>
        </p:nvSpPr>
        <p:spPr>
          <a:xfrm>
            <a:off x="9495790" y="5203825"/>
            <a:ext cx="2317115" cy="583565"/>
          </a:xfrm>
          <a:prstGeom prst="rect">
            <a:avLst/>
          </a:prstGeom>
          <a:solidFill>
            <a:schemeClr val="bg1"/>
          </a:solidFill>
        </p:spPr>
        <p:txBody>
          <a:bodyPr wrap="square" rtlCol="0" anchor="t">
            <a:spAutoFit/>
          </a:bodyPr>
          <a:lstStyle/>
          <a:p>
            <a:r>
              <a:rPr lang="zh-CN" altLang="en-US" sz="3200" b="1">
                <a:solidFill>
                  <a:srgbClr val="00B050"/>
                </a:solidFill>
                <a:latin typeface="微软雅黑" panose="020b0503020204020204" charset="-122"/>
                <a:ea typeface="微软雅黑" panose="020b0503020204020204" charset="-122"/>
              </a:rPr>
              <a:t>埃塞俄比亚</a:t>
            </a:r>
          </a:p>
        </p:txBody>
      </p:sp>
      <p:sp>
        <p:nvSpPr>
          <p:cNvPr id="14" name="文本框 13"/>
          <p:cNvSpPr txBox="1"/>
          <p:nvPr/>
        </p:nvSpPr>
        <p:spPr>
          <a:xfrm>
            <a:off x="5454015" y="7176135"/>
            <a:ext cx="701675" cy="1076325"/>
          </a:xfrm>
          <a:prstGeom prst="rect">
            <a:avLst/>
          </a:prstGeom>
          <a:solidFill>
            <a:schemeClr val="bg1"/>
          </a:solidFill>
        </p:spPr>
        <p:txBody>
          <a:bodyPr wrap="square" rtlCol="0" anchor="t">
            <a:spAutoFit/>
          </a:bodyPr>
          <a:lstStyle/>
          <a:p>
            <a:r>
              <a:rPr lang="zh-CN" altLang="en-US" sz="3200" b="1">
                <a:solidFill>
                  <a:srgbClr val="0070C0"/>
                </a:solidFill>
                <a:latin typeface="微软雅黑" panose="020b0503020204020204" charset="-122"/>
                <a:ea typeface="微软雅黑" panose="020b0503020204020204" charset="-122"/>
              </a:rPr>
              <a:t>智利</a:t>
            </a:r>
          </a:p>
        </p:txBody>
      </p:sp>
      <p:sp>
        <p:nvSpPr>
          <p:cNvPr id="15" name="文本框 14"/>
          <p:cNvSpPr txBox="1"/>
          <p:nvPr/>
        </p:nvSpPr>
        <p:spPr>
          <a:xfrm>
            <a:off x="6155690" y="7422515"/>
            <a:ext cx="1402080" cy="583565"/>
          </a:xfrm>
          <a:prstGeom prst="rect">
            <a:avLst/>
          </a:prstGeom>
          <a:solidFill>
            <a:schemeClr val="bg1"/>
          </a:solidFill>
        </p:spPr>
        <p:txBody>
          <a:bodyPr wrap="none" rtlCol="0" anchor="t">
            <a:spAutoFit/>
          </a:bodyPr>
          <a:lstStyle/>
          <a:p>
            <a:r>
              <a:rPr lang="zh-CN" altLang="en-US" sz="3200" b="1">
                <a:solidFill>
                  <a:srgbClr val="0070C0"/>
                </a:solidFill>
                <a:latin typeface="微软雅黑" panose="020b0503020204020204" charset="-122"/>
                <a:ea typeface="微软雅黑" panose="020b0503020204020204" charset="-122"/>
              </a:rPr>
              <a:t>阿根廷</a:t>
            </a:r>
          </a:p>
        </p:txBody>
      </p:sp>
      <p:sp>
        <p:nvSpPr>
          <p:cNvPr id="16" name="文本框 15"/>
          <p:cNvSpPr txBox="1"/>
          <p:nvPr/>
        </p:nvSpPr>
        <p:spPr>
          <a:xfrm>
            <a:off x="13605511" y="3820795"/>
            <a:ext cx="995680" cy="583565"/>
          </a:xfrm>
          <a:prstGeom prst="rect">
            <a:avLst/>
          </a:prstGeom>
          <a:solidFill>
            <a:schemeClr val="bg1"/>
          </a:solidFill>
        </p:spPr>
        <p:txBody>
          <a:bodyPr wrap="none" rtlCol="0" anchor="t">
            <a:spAutoFit/>
          </a:bodyPr>
          <a:lstStyle/>
          <a:p>
            <a:r>
              <a:rPr lang="zh-CN" altLang="en-US" sz="3200" b="1">
                <a:solidFill>
                  <a:srgbClr val="FF0000"/>
                </a:solidFill>
                <a:latin typeface="微软雅黑" panose="020b0503020204020204" charset="-122"/>
                <a:ea typeface="微软雅黑" panose="020b0503020204020204" charset="-122"/>
              </a:rPr>
              <a:t>中国</a:t>
            </a:r>
          </a:p>
        </p:txBody>
      </p:sp>
      <p:sp>
        <p:nvSpPr>
          <p:cNvPr id="17" name="文本框 16"/>
          <p:cNvSpPr txBox="1"/>
          <p:nvPr/>
        </p:nvSpPr>
        <p:spPr>
          <a:xfrm>
            <a:off x="13783311" y="5111115"/>
            <a:ext cx="995680" cy="583565"/>
          </a:xfrm>
          <a:prstGeom prst="rect">
            <a:avLst/>
          </a:prstGeom>
          <a:solidFill>
            <a:schemeClr val="bg1"/>
          </a:solidFill>
        </p:spPr>
        <p:txBody>
          <a:bodyPr wrap="none" rtlCol="0" anchor="t">
            <a:spAutoFit/>
          </a:bodyPr>
          <a:lstStyle/>
          <a:p>
            <a:r>
              <a:rPr lang="zh-CN" altLang="en-US" sz="3200" b="1">
                <a:solidFill>
                  <a:srgbClr val="FF0000"/>
                </a:solidFill>
                <a:latin typeface="微软雅黑" panose="020b0503020204020204" charset="-122"/>
                <a:ea typeface="微软雅黑" panose="020b0503020204020204" charset="-122"/>
                <a:sym typeface="微软雅黑" panose="020b0503020204020204" charset="-122"/>
              </a:rPr>
              <a:t>越南</a:t>
            </a:r>
          </a:p>
        </p:txBody>
      </p:sp>
      <p:sp>
        <p:nvSpPr>
          <p:cNvPr id="18" name="文本框 17"/>
          <p:cNvSpPr txBox="1"/>
          <p:nvPr/>
        </p:nvSpPr>
        <p:spPr>
          <a:xfrm>
            <a:off x="9344025" y="3329940"/>
            <a:ext cx="3535680" cy="460375"/>
          </a:xfrm>
          <a:prstGeom prst="rect">
            <a:avLst/>
          </a:prstGeom>
          <a:solidFill>
            <a:schemeClr val="bg1"/>
          </a:solidFill>
        </p:spPr>
        <p:txBody>
          <a:bodyPr wrap="none" rtlCol="0" anchor="t">
            <a:spAutoFit/>
          </a:bodyPr>
          <a:lstStyle/>
          <a:p>
            <a:pPr algn="l"/>
            <a:r>
              <a:rPr lang="zh-CN" altLang="en-US" sz="2400" b="1">
                <a:solidFill>
                  <a:srgbClr val="FF0000"/>
                </a:solidFill>
                <a:latin typeface="微软雅黑" panose="020b0503020204020204" charset="-122"/>
                <a:ea typeface="微软雅黑" panose="020b0503020204020204" charset="-122"/>
                <a:sym typeface="微软雅黑" panose="020b0503020204020204" charset="-122"/>
              </a:rPr>
              <a:t>黎巴嫩、叙利亚、伊拉克</a:t>
            </a:r>
            <a:endParaRPr lang="zh-CN" altLang="en-US" sz="2400"/>
          </a:p>
        </p:txBody>
      </p:sp>
      <p:sp>
        <p:nvSpPr>
          <p:cNvPr id="19" name="文本框 18"/>
          <p:cNvSpPr txBox="1"/>
          <p:nvPr/>
        </p:nvSpPr>
        <p:spPr>
          <a:xfrm>
            <a:off x="14778989" y="3540760"/>
            <a:ext cx="995680" cy="583565"/>
          </a:xfrm>
          <a:prstGeom prst="rect">
            <a:avLst/>
          </a:prstGeom>
          <a:solidFill>
            <a:schemeClr val="bg1"/>
          </a:solidFill>
        </p:spPr>
        <p:txBody>
          <a:bodyPr wrap="square" rtlCol="0" anchor="t">
            <a:spAutoFit/>
          </a:bodyPr>
          <a:lstStyle/>
          <a:p>
            <a:r>
              <a:rPr lang="zh-CN" altLang="en-US" sz="3200" b="1">
                <a:solidFill>
                  <a:srgbClr val="FF0000"/>
                </a:solidFill>
                <a:latin typeface="微软雅黑" panose="020b0503020204020204" charset="-122"/>
                <a:ea typeface="微软雅黑" panose="020b0503020204020204" charset="-122"/>
              </a:rPr>
              <a:t>朝鲜</a:t>
            </a:r>
          </a:p>
        </p:txBody>
      </p:sp>
      <p:sp>
        <p:nvSpPr>
          <p:cNvPr id="20" name="文本框 19"/>
          <p:cNvSpPr txBox="1"/>
          <p:nvPr/>
        </p:nvSpPr>
        <p:spPr>
          <a:xfrm>
            <a:off x="10410825" y="3790315"/>
            <a:ext cx="1402080" cy="583565"/>
          </a:xfrm>
          <a:prstGeom prst="rect">
            <a:avLst/>
          </a:prstGeom>
          <a:solidFill>
            <a:schemeClr val="bg1"/>
          </a:solidFill>
        </p:spPr>
        <p:txBody>
          <a:bodyPr wrap="none" rtlCol="0" anchor="t">
            <a:spAutoFit/>
          </a:bodyPr>
          <a:lstStyle/>
          <a:p>
            <a:r>
              <a:rPr lang="zh-CN" altLang="en-US" sz="3200" b="1">
                <a:solidFill>
                  <a:srgbClr val="FF0000"/>
                </a:solidFill>
                <a:latin typeface="微软雅黑" panose="020b0503020204020204" charset="-122"/>
                <a:ea typeface="微软雅黑" panose="020b0503020204020204" charset="-122"/>
              </a:rPr>
              <a:t>土耳其</a:t>
            </a:r>
          </a:p>
        </p:txBody>
      </p:sp>
      <p:sp>
        <p:nvSpPr>
          <p:cNvPr id="31" name="矩形 30"/>
          <p:cNvSpPr/>
          <p:nvPr/>
        </p:nvSpPr>
        <p:spPr>
          <a:xfrm>
            <a:off x="797560" y="267335"/>
            <a:ext cx="1807210" cy="755650"/>
          </a:xfrm>
          <a:prstGeom prst="rect">
            <a:avLst/>
          </a:prstGeom>
          <a:noFill/>
          <a:ln w="50800" cap="flat" cmpd="sng">
            <a:solidFill>
              <a:schemeClr val="tx1"/>
            </a:solidFill>
            <a:prstDash val="solid"/>
            <a:round/>
            <a:headEnd type="none" w="med" len="med"/>
            <a:tailEnd type="none" w="med" len="med"/>
          </a:ln>
        </p:spPr>
        <p:txBody>
          <a:bodyPr wrap="square" anchor="t">
            <a:spAutoFit/>
          </a:bodyPr>
          <a:lstStyle/>
          <a:p>
            <a:pPr algn="ctr"/>
            <a:r>
              <a:rPr lang="zh-CN" altLang="en-US" sz="4320" b="1">
                <a:solidFill>
                  <a:srgbClr val="FF0000"/>
                </a:solidFill>
                <a:latin typeface="Calibri"/>
                <a:ea typeface="宋体" panose="02010600030101010101" pitchFamily="2" charset="-122"/>
                <a:sym typeface="+mn-ea"/>
              </a:rPr>
              <a:t>空间</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ppt_x"/>
                                          </p:val>
                                        </p:tav>
                                        <p:tav tm="100000">
                                          <p:val>
                                            <p:strVal val="#ppt_x"/>
                                          </p:val>
                                        </p:tav>
                                      </p:tavLst>
                                    </p:anim>
                                    <p:anim calcmode="lin" valueType="num">
                                      <p:cBhvr additive="base">
                                        <p:cTn id="5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after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additive="base">
                                        <p:cTn id="79" dur="500" fill="hold"/>
                                        <p:tgtEl>
                                          <p:spTgt spid="5"/>
                                        </p:tgtEl>
                                        <p:attrNameLst>
                                          <p:attrName>ppt_x</p:attrName>
                                        </p:attrNameLst>
                                      </p:cBhvr>
                                      <p:tavLst>
                                        <p:tav tm="0">
                                          <p:val>
                                            <p:strVal val="#ppt_x"/>
                                          </p:val>
                                        </p:tav>
                                        <p:tav tm="100000">
                                          <p:val>
                                            <p:strVal val="#ppt_x"/>
                                          </p:val>
                                        </p:tav>
                                      </p:tavLst>
                                    </p:anim>
                                    <p:anim calcmode="lin" valueType="num">
                                      <p:cBhvr additive="base">
                                        <p:cTn id="8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afterGroup">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500" fill="hold"/>
                                        <p:tgtEl>
                                          <p:spTgt spid="6"/>
                                        </p:tgtEl>
                                        <p:attrNameLst>
                                          <p:attrName>ppt_x</p:attrName>
                                        </p:attrNameLst>
                                      </p:cBhvr>
                                      <p:tavLst>
                                        <p:tav tm="0">
                                          <p:val>
                                            <p:strVal val="#ppt_x"/>
                                          </p:val>
                                        </p:tav>
                                        <p:tav tm="100000">
                                          <p:val>
                                            <p:strVal val="#ppt_x"/>
                                          </p:val>
                                        </p:tav>
                                      </p:tavLst>
                                    </p:anim>
                                    <p:anim calcmode="lin" valueType="num">
                                      <p:cBhvr additive="base">
                                        <p:cTn id="8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0" grpId="0"/>
      <p:bldP spid="11" grpId="0"/>
      <p:bldP spid="12" grpId="0"/>
      <p:bldP spid="13" grpId="0"/>
      <p:bldP spid="14" grpId="0"/>
      <p:bldP spid="15" grpId="0"/>
      <p:bldP spid="16" grpId="0"/>
      <p:bldP spid="17" grpId="0"/>
      <p:bldP spid="18" grpId="0"/>
      <p:bldP spid="19" grpId="0"/>
      <p:bldP spid="2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a:picLocks noChangeAspect="1"/>
          </p:cNvPicPr>
          <p:nvPr/>
        </p:nvPicPr>
        <p:blipFill>
          <a:blip r:embed="rId3"/>
          <a:stretch>
            <a:fillRect/>
          </a:stretch>
        </p:blipFill>
        <p:spPr>
          <a:xfrm>
            <a:off x="635" y="13970"/>
            <a:ext cx="18325464" cy="11859895"/>
          </a:xfrm>
          <a:prstGeom prst="rect">
            <a:avLst/>
          </a:prstGeom>
        </p:spPr>
      </p:pic>
      <p:sp>
        <p:nvSpPr>
          <p:cNvPr id="2" name="Freeform 25"/>
          <p:cNvSpPr/>
          <p:nvPr/>
        </p:nvSpPr>
        <p:spPr bwMode="auto">
          <a:xfrm>
            <a:off x="7709848" y="3121521"/>
            <a:ext cx="4545731" cy="4822533"/>
          </a:xfrm>
          <a:custGeom>
            <a:gdLst>
              <a:gd name="T0" fmla="*/ 2147483647 w 10000"/>
              <a:gd name="T1" fmla="*/ 0 h 10000"/>
              <a:gd name="T2" fmla="*/ 2147483647 w 10000"/>
              <a:gd name="T3" fmla="*/ 2147483647 h 10000"/>
              <a:gd name="T4" fmla="*/ 2147483647 w 10000"/>
              <a:gd name="T5" fmla="*/ 2147483647 h 10000"/>
              <a:gd name="T6" fmla="*/ 2147483647 w 10000"/>
              <a:gd name="T7" fmla="*/ 2147483647 h 10000"/>
              <a:gd name="T8" fmla="*/ 2147483647 w 10000"/>
              <a:gd name="T9" fmla="*/ 2147483647 h 10000"/>
              <a:gd name="T10" fmla="*/ 0 w 10000"/>
              <a:gd name="T11" fmla="*/ 2147483647 h 10000"/>
              <a:gd name="T12" fmla="*/ 2147483647 w 10000"/>
              <a:gd name="T13" fmla="*/ 2147483647 h 10000"/>
              <a:gd name="T14" fmla="*/ 2147483647 w 10000"/>
              <a:gd name="T15" fmla="*/ 2147483647 h 10000"/>
              <a:gd name="T16" fmla="*/ 2147483647 w 10000"/>
              <a:gd name="T17" fmla="*/ 2147483647 h 10000"/>
              <a:gd name="T18" fmla="*/ 2147483647 w 10000"/>
              <a:gd name="T19" fmla="*/ 2147483647 h 10000"/>
              <a:gd name="T20" fmla="*/ 2147483647 w 10000"/>
              <a:gd name="T21" fmla="*/ 0 h 10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000"/>
              <a:gd name="T34" fmla="*/ 0 h 10000"/>
              <a:gd name="T35" fmla="*/ 10000 w 10000"/>
              <a:gd name="T36" fmla="*/ 10000 h 10000"/>
            </a:gd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000" h="10000">
                <a:moveTo>
                  <a:pt x="4729" y="0"/>
                </a:moveTo>
                <a:cubicBezTo>
                  <a:pt x="3831" y="0"/>
                  <a:pt x="2985" y="217"/>
                  <a:pt x="2244" y="581"/>
                </a:cubicBezTo>
                <a:cubicBezTo>
                  <a:pt x="2578" y="748"/>
                  <a:pt x="2881" y="945"/>
                  <a:pt x="3173" y="1171"/>
                </a:cubicBezTo>
                <a:cubicBezTo>
                  <a:pt x="4342" y="2087"/>
                  <a:pt x="5188" y="3524"/>
                  <a:pt x="5073" y="5059"/>
                </a:cubicBezTo>
                <a:cubicBezTo>
                  <a:pt x="5010" y="5925"/>
                  <a:pt x="5021" y="6663"/>
                  <a:pt x="4280" y="7657"/>
                </a:cubicBezTo>
                <a:cubicBezTo>
                  <a:pt x="1655" y="9788"/>
                  <a:pt x="0" y="7205"/>
                  <a:pt x="0" y="7205"/>
                </a:cubicBezTo>
                <a:cubicBezTo>
                  <a:pt x="282" y="8632"/>
                  <a:pt x="2182" y="9449"/>
                  <a:pt x="2182" y="9449"/>
                </a:cubicBezTo>
                <a:cubicBezTo>
                  <a:pt x="2902" y="9803"/>
                  <a:pt x="3862" y="10000"/>
                  <a:pt x="4739" y="10000"/>
                </a:cubicBezTo>
                <a:cubicBezTo>
                  <a:pt x="5772" y="10000"/>
                  <a:pt x="6722" y="9665"/>
                  <a:pt x="7537" y="9183"/>
                </a:cubicBezTo>
                <a:cubicBezTo>
                  <a:pt x="9019" y="8297"/>
                  <a:pt x="10000" y="6742"/>
                  <a:pt x="10000" y="4970"/>
                </a:cubicBezTo>
                <a:cubicBezTo>
                  <a:pt x="10000" y="2224"/>
                  <a:pt x="7641" y="0"/>
                  <a:pt x="4729" y="0"/>
                </a:cubicBezTo>
                <a:close/>
              </a:path>
            </a:pathLst>
          </a:custGeom>
          <a:solidFill>
            <a:schemeClr val="accent1"/>
          </a:solidFill>
          <a:ln w="19050">
            <a:solidFill>
              <a:schemeClr val="bg1"/>
            </a:solidFill>
            <a:round/>
          </a:ln>
        </p:spPr>
        <p:txBody>
          <a:bodyPr/>
          <a:lstStyle/>
          <a:p>
            <a:endParaRPr lang="zh-CN" altLang="en-US" sz="2705"/>
          </a:p>
        </p:txBody>
      </p:sp>
      <p:sp>
        <p:nvSpPr>
          <p:cNvPr id="3" name="Freeform 26"/>
          <p:cNvSpPr>
            <a:spLocks noEditPoints="1"/>
          </p:cNvSpPr>
          <p:nvPr/>
        </p:nvSpPr>
        <p:spPr bwMode="auto">
          <a:xfrm>
            <a:off x="5235347" y="3140611"/>
            <a:ext cx="4834463" cy="4476532"/>
          </a:xfrm>
          <a:custGeom>
            <a:gdLst>
              <a:gd name="T0" fmla="*/ 2147483647 w 1018"/>
              <a:gd name="T1" fmla="*/ 2147483647 h 943"/>
              <a:gd name="T2" fmla="*/ 2147483647 w 1018"/>
              <a:gd name="T3" fmla="*/ 2147483647 h 943"/>
              <a:gd name="T4" fmla="*/ 2147483647 w 1018"/>
              <a:gd name="T5" fmla="*/ 2147483647 h 943"/>
              <a:gd name="T6" fmla="*/ 2147483647 w 1018"/>
              <a:gd name="T7" fmla="*/ 2147483647 h 943"/>
              <a:gd name="T8" fmla="*/ 2147483647 w 1018"/>
              <a:gd name="T9" fmla="*/ 2147483647 h 943"/>
              <a:gd name="T10" fmla="*/ 2147483647 w 1018"/>
              <a:gd name="T11" fmla="*/ 2147483647 h 943"/>
              <a:gd name="T12" fmla="*/ 2147483647 w 1018"/>
              <a:gd name="T13" fmla="*/ 2147483647 h 943"/>
              <a:gd name="T14" fmla="*/ 2147483647 w 1018"/>
              <a:gd name="T15" fmla="*/ 2147483647 h 943"/>
              <a:gd name="T16" fmla="*/ 2147483647 w 1018"/>
              <a:gd name="T17" fmla="*/ 2147483647 h 943"/>
              <a:gd name="T18" fmla="*/ 2147483647 w 1018"/>
              <a:gd name="T19" fmla="*/ 2147483647 h 943"/>
              <a:gd name="T20" fmla="*/ 2147483647 w 1018"/>
              <a:gd name="T21" fmla="*/ 2147483647 h 943"/>
              <a:gd name="T22" fmla="*/ 2147483647 w 1018"/>
              <a:gd name="T23" fmla="*/ 2147483647 h 943"/>
              <a:gd name="T24" fmla="*/ 2147483647 w 1018"/>
              <a:gd name="T25" fmla="*/ 0 h 943"/>
              <a:gd name="T26" fmla="*/ 0 w 1018"/>
              <a:gd name="T27" fmla="*/ 2147483647 h 943"/>
              <a:gd name="T28" fmla="*/ 2147483647 w 1018"/>
              <a:gd name="T29" fmla="*/ 2147483647 h 943"/>
              <a:gd name="T30" fmla="*/ 2147483647 w 1018"/>
              <a:gd name="T31" fmla="*/ 2147483647 h 943"/>
              <a:gd name="T32" fmla="*/ 2147483647 w 1018"/>
              <a:gd name="T33" fmla="*/ 2147483647 h 943"/>
              <a:gd name="T34" fmla="*/ 2147483647 w 1018"/>
              <a:gd name="T35" fmla="*/ 2147483647 h 943"/>
              <a:gd name="T36" fmla="*/ 2147483647 w 1018"/>
              <a:gd name="T37" fmla="*/ 2147483647 h 943"/>
              <a:gd name="T38" fmla="*/ 2147483647 w 1018"/>
              <a:gd name="T39" fmla="*/ 2147483647 h 943"/>
              <a:gd name="T40" fmla="*/ 2147483647 w 1018"/>
              <a:gd name="T41" fmla="*/ 2147483647 h 9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18"/>
              <a:gd name="T64" fmla="*/ 0 h 943"/>
              <a:gd name="T65" fmla="*/ 1018 w 1018"/>
              <a:gd name="T66" fmla="*/ 943 h 943"/>
            </a:gd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18" h="943">
                <a:moveTo>
                  <a:pt x="692" y="395"/>
                </a:moveTo>
                <a:cubicBezTo>
                  <a:pt x="692" y="395"/>
                  <a:pt x="694" y="397"/>
                  <a:pt x="694" y="397"/>
                </a:cubicBezTo>
                <a:cubicBezTo>
                  <a:pt x="694" y="397"/>
                  <a:pt x="694" y="397"/>
                  <a:pt x="694" y="397"/>
                </a:cubicBezTo>
                <a:cubicBezTo>
                  <a:pt x="708" y="394"/>
                  <a:pt x="723" y="393"/>
                  <a:pt x="739" y="393"/>
                </a:cubicBezTo>
                <a:cubicBezTo>
                  <a:pt x="868" y="393"/>
                  <a:pt x="972" y="498"/>
                  <a:pt x="972" y="627"/>
                </a:cubicBezTo>
                <a:cubicBezTo>
                  <a:pt x="972" y="706"/>
                  <a:pt x="933" y="776"/>
                  <a:pt x="872" y="818"/>
                </a:cubicBezTo>
                <a:cubicBezTo>
                  <a:pt x="872" y="818"/>
                  <a:pt x="872" y="818"/>
                  <a:pt x="872" y="818"/>
                </a:cubicBezTo>
                <a:cubicBezTo>
                  <a:pt x="891" y="806"/>
                  <a:pt x="911" y="792"/>
                  <a:pt x="931" y="774"/>
                </a:cubicBezTo>
                <a:cubicBezTo>
                  <a:pt x="1002" y="673"/>
                  <a:pt x="1001" y="598"/>
                  <a:pt x="1007" y="510"/>
                </a:cubicBezTo>
                <a:cubicBezTo>
                  <a:pt x="1018" y="354"/>
                  <a:pt x="937" y="208"/>
                  <a:pt x="825" y="115"/>
                </a:cubicBezTo>
                <a:cubicBezTo>
                  <a:pt x="797" y="92"/>
                  <a:pt x="768" y="72"/>
                  <a:pt x="736" y="55"/>
                </a:cubicBezTo>
                <a:cubicBezTo>
                  <a:pt x="735" y="56"/>
                  <a:pt x="735" y="56"/>
                  <a:pt x="735" y="56"/>
                </a:cubicBezTo>
                <a:cubicBezTo>
                  <a:pt x="666" y="20"/>
                  <a:pt x="588" y="0"/>
                  <a:pt x="504" y="0"/>
                </a:cubicBezTo>
                <a:cubicBezTo>
                  <a:pt x="226" y="0"/>
                  <a:pt x="0" y="226"/>
                  <a:pt x="0" y="504"/>
                </a:cubicBezTo>
                <a:cubicBezTo>
                  <a:pt x="0" y="685"/>
                  <a:pt x="95" y="843"/>
                  <a:pt x="237" y="932"/>
                </a:cubicBezTo>
                <a:cubicBezTo>
                  <a:pt x="244" y="936"/>
                  <a:pt x="250" y="940"/>
                  <a:pt x="257" y="943"/>
                </a:cubicBezTo>
                <a:cubicBezTo>
                  <a:pt x="256" y="928"/>
                  <a:pt x="255" y="913"/>
                  <a:pt x="255" y="898"/>
                </a:cubicBezTo>
                <a:cubicBezTo>
                  <a:pt x="255" y="643"/>
                  <a:pt x="449" y="433"/>
                  <a:pt x="692" y="395"/>
                </a:cubicBezTo>
                <a:close/>
                <a:moveTo>
                  <a:pt x="963" y="713"/>
                </a:moveTo>
                <a:cubicBezTo>
                  <a:pt x="963" y="714"/>
                  <a:pt x="963" y="714"/>
                  <a:pt x="963" y="714"/>
                </a:cubicBezTo>
                <a:cubicBezTo>
                  <a:pt x="963" y="714"/>
                  <a:pt x="963" y="713"/>
                  <a:pt x="963" y="713"/>
                </a:cubicBezTo>
                <a:close/>
              </a:path>
            </a:pathLst>
          </a:custGeom>
          <a:solidFill>
            <a:schemeClr val="accent2"/>
          </a:solidFill>
          <a:ln w="19050">
            <a:solidFill>
              <a:schemeClr val="bg1"/>
            </a:solidFill>
            <a:round/>
          </a:ln>
        </p:spPr>
        <p:txBody>
          <a:bodyPr/>
          <a:lstStyle/>
          <a:p>
            <a:endParaRPr lang="zh-CN" altLang="en-US" sz="2705"/>
          </a:p>
        </p:txBody>
      </p:sp>
      <p:sp>
        <p:nvSpPr>
          <p:cNvPr id="4" name="Freeform 27"/>
          <p:cNvSpPr/>
          <p:nvPr/>
        </p:nvSpPr>
        <p:spPr bwMode="auto">
          <a:xfrm>
            <a:off x="6390273" y="4977993"/>
            <a:ext cx="4855940" cy="4808216"/>
          </a:xfrm>
          <a:custGeom>
            <a:gdLst>
              <a:gd name="T0" fmla="*/ 325 w 1020"/>
              <a:gd name="T1" fmla="*/ 421 h 1013"/>
              <a:gd name="T2" fmla="*/ 249 w 1020"/>
              <a:gd name="T3" fmla="*/ 230 h 1013"/>
              <a:gd name="T4" fmla="*/ 439 w 1020"/>
              <a:gd name="T5" fmla="*/ 2 h 1013"/>
              <a:gd name="T6" fmla="*/ 437 w 1020"/>
              <a:gd name="T7" fmla="*/ 0 h 1013"/>
              <a:gd name="T8" fmla="*/ 0 w 1020"/>
              <a:gd name="T9" fmla="*/ 503 h 1013"/>
              <a:gd name="T10" fmla="*/ 510 w 1020"/>
              <a:gd name="T11" fmla="*/ 1013 h 1013"/>
              <a:gd name="T12" fmla="*/ 1020 w 1020"/>
              <a:gd name="T13" fmla="*/ 503 h 1013"/>
              <a:gd name="T14" fmla="*/ 325 w 1020"/>
              <a:gd name="T15" fmla="*/ 421 h 1013"/>
              <a:gd name="connsiteX0" fmla="*/ 3025 w 10000"/>
              <a:gd name="connsiteY0" fmla="*/ 4286 h 10000"/>
              <a:gd name="connsiteX1" fmla="*/ 2441 w 10000"/>
              <a:gd name="connsiteY1" fmla="*/ 2270 h 10000"/>
              <a:gd name="connsiteX2" fmla="*/ 4304 w 10000"/>
              <a:gd name="connsiteY2" fmla="*/ 20 h 10000"/>
              <a:gd name="connsiteX3" fmla="*/ 4284 w 10000"/>
              <a:gd name="connsiteY3" fmla="*/ 0 h 10000"/>
              <a:gd name="connsiteX4" fmla="*/ 0 w 10000"/>
              <a:gd name="connsiteY4" fmla="*/ 4965 h 10000"/>
              <a:gd name="connsiteX5" fmla="*/ 5000 w 10000"/>
              <a:gd name="connsiteY5" fmla="*/ 10000 h 10000"/>
              <a:gd name="connsiteX6" fmla="*/ 10000 w 10000"/>
              <a:gd name="connsiteY6" fmla="*/ 4965 h 10000"/>
              <a:gd name="connsiteX7" fmla="*/ 3025 w 10000"/>
              <a:gd name="connsiteY7" fmla="*/ 4286 h 10000"/>
              <a:gd name="connsiteX0-1" fmla="*/ 3025 w 10000"/>
              <a:gd name="connsiteY0-2" fmla="*/ 4286 h 10000"/>
              <a:gd name="connsiteX1-3" fmla="*/ 2441 w 10000"/>
              <a:gd name="connsiteY1-4" fmla="*/ 2270 h 10000"/>
              <a:gd name="connsiteX2-5" fmla="*/ 4304 w 10000"/>
              <a:gd name="connsiteY2-6" fmla="*/ 20 h 10000"/>
              <a:gd name="connsiteX3-7" fmla="*/ 4284 w 10000"/>
              <a:gd name="connsiteY3-8" fmla="*/ 0 h 10000"/>
              <a:gd name="connsiteX4-9" fmla="*/ 0 w 10000"/>
              <a:gd name="connsiteY4-10" fmla="*/ 4965 h 10000"/>
              <a:gd name="connsiteX5-11" fmla="*/ 5000 w 10000"/>
              <a:gd name="connsiteY5-12" fmla="*/ 10000 h 10000"/>
              <a:gd name="connsiteX6-13" fmla="*/ 10000 w 10000"/>
              <a:gd name="connsiteY6-14" fmla="*/ 4965 h 10000"/>
              <a:gd name="connsiteX7-15" fmla="*/ 3025 w 10000"/>
              <a:gd name="connsiteY7-16" fmla="*/ 4286 h 10000"/>
              <a:gd name="connsiteX0-17" fmla="*/ 3025 w 10000"/>
              <a:gd name="connsiteY0-18" fmla="*/ 4286 h 10000"/>
              <a:gd name="connsiteX1-19" fmla="*/ 2572 w 10000"/>
              <a:gd name="connsiteY1-20" fmla="*/ 3409 h 10000"/>
              <a:gd name="connsiteX2-21" fmla="*/ 2441 w 10000"/>
              <a:gd name="connsiteY2-22" fmla="*/ 2270 h 10000"/>
              <a:gd name="connsiteX3-23" fmla="*/ 4304 w 10000"/>
              <a:gd name="connsiteY3-24" fmla="*/ 20 h 10000"/>
              <a:gd name="connsiteX4-25" fmla="*/ 4284 w 10000"/>
              <a:gd name="connsiteY4-26" fmla="*/ 0 h 10000"/>
              <a:gd name="connsiteX5-27" fmla="*/ 0 w 10000"/>
              <a:gd name="connsiteY5-28" fmla="*/ 4965 h 10000"/>
              <a:gd name="connsiteX6-29" fmla="*/ 5000 w 10000"/>
              <a:gd name="connsiteY6-30" fmla="*/ 10000 h 10000"/>
              <a:gd name="connsiteX7-31" fmla="*/ 10000 w 10000"/>
              <a:gd name="connsiteY7-32" fmla="*/ 4965 h 10000"/>
              <a:gd name="connsiteX8" fmla="*/ 3025 w 10000"/>
              <a:gd name="connsiteY8" fmla="*/ 4286 h 10000"/>
              <a:gd name="connsiteX0-33" fmla="*/ 5718 w 10000"/>
              <a:gd name="connsiteY0-34" fmla="*/ 5877 h 10000"/>
              <a:gd name="connsiteX1-35" fmla="*/ 2572 w 10000"/>
              <a:gd name="connsiteY1-36" fmla="*/ 3409 h 10000"/>
              <a:gd name="connsiteX2-37" fmla="*/ 2441 w 10000"/>
              <a:gd name="connsiteY2-38" fmla="*/ 2270 h 10000"/>
              <a:gd name="connsiteX3-39" fmla="*/ 4304 w 10000"/>
              <a:gd name="connsiteY3-40" fmla="*/ 20 h 10000"/>
              <a:gd name="connsiteX4-41" fmla="*/ 4284 w 10000"/>
              <a:gd name="connsiteY4-42" fmla="*/ 0 h 10000"/>
              <a:gd name="connsiteX5-43" fmla="*/ 0 w 10000"/>
              <a:gd name="connsiteY5-44" fmla="*/ 4965 h 10000"/>
              <a:gd name="connsiteX6-45" fmla="*/ 5000 w 10000"/>
              <a:gd name="connsiteY6-46" fmla="*/ 10000 h 10000"/>
              <a:gd name="connsiteX7-47" fmla="*/ 10000 w 10000"/>
              <a:gd name="connsiteY7-48" fmla="*/ 4965 h 10000"/>
              <a:gd name="connsiteX8-49" fmla="*/ 5718 w 10000"/>
              <a:gd name="connsiteY8-50" fmla="*/ 5877 h 10000"/>
              <a:gd name="connsiteX0-51" fmla="*/ 5718 w 10000"/>
              <a:gd name="connsiteY0-52" fmla="*/ 5877 h 10000"/>
              <a:gd name="connsiteX1-53" fmla="*/ 2572 w 10000"/>
              <a:gd name="connsiteY1-54" fmla="*/ 3409 h 10000"/>
              <a:gd name="connsiteX2-55" fmla="*/ 2441 w 10000"/>
              <a:gd name="connsiteY2-56" fmla="*/ 2270 h 10000"/>
              <a:gd name="connsiteX3-57" fmla="*/ 4304 w 10000"/>
              <a:gd name="connsiteY3-58" fmla="*/ 20 h 10000"/>
              <a:gd name="connsiteX4-59" fmla="*/ 4284 w 10000"/>
              <a:gd name="connsiteY4-60" fmla="*/ 0 h 10000"/>
              <a:gd name="connsiteX5-61" fmla="*/ 0 w 10000"/>
              <a:gd name="connsiteY5-62" fmla="*/ 4965 h 10000"/>
              <a:gd name="connsiteX6-63" fmla="*/ 5000 w 10000"/>
              <a:gd name="connsiteY6-64" fmla="*/ 10000 h 10000"/>
              <a:gd name="connsiteX7-65" fmla="*/ 10000 w 10000"/>
              <a:gd name="connsiteY7-66" fmla="*/ 4965 h 10000"/>
              <a:gd name="connsiteX8-67" fmla="*/ 5718 w 10000"/>
              <a:gd name="connsiteY8-68" fmla="*/ 5877 h 10000"/>
              <a:gd name="connsiteX0-69" fmla="*/ 5718 w 10000"/>
              <a:gd name="connsiteY0-70" fmla="*/ 5877 h 10000"/>
              <a:gd name="connsiteX1-71" fmla="*/ 2572 w 10000"/>
              <a:gd name="connsiteY1-72" fmla="*/ 3409 h 10000"/>
              <a:gd name="connsiteX2-73" fmla="*/ 2441 w 10000"/>
              <a:gd name="connsiteY2-74" fmla="*/ 2270 h 10000"/>
              <a:gd name="connsiteX3-75" fmla="*/ 4304 w 10000"/>
              <a:gd name="connsiteY3-76" fmla="*/ 20 h 10000"/>
              <a:gd name="connsiteX4-77" fmla="*/ 4284 w 10000"/>
              <a:gd name="connsiteY4-78" fmla="*/ 0 h 10000"/>
              <a:gd name="connsiteX5-79" fmla="*/ 0 w 10000"/>
              <a:gd name="connsiteY5-80" fmla="*/ 4965 h 10000"/>
              <a:gd name="connsiteX6-81" fmla="*/ 5000 w 10000"/>
              <a:gd name="connsiteY6-82" fmla="*/ 10000 h 10000"/>
              <a:gd name="connsiteX7-83" fmla="*/ 10000 w 10000"/>
              <a:gd name="connsiteY7-84" fmla="*/ 4965 h 10000"/>
              <a:gd name="connsiteX8-85" fmla="*/ 5718 w 10000"/>
              <a:gd name="connsiteY8-86" fmla="*/ 5877 h 10000"/>
              <a:gd name="connsiteX0-87" fmla="*/ 5718 w 10030"/>
              <a:gd name="connsiteY0-88" fmla="*/ 5877 h 10000"/>
              <a:gd name="connsiteX1-89" fmla="*/ 2572 w 10030"/>
              <a:gd name="connsiteY1-90" fmla="*/ 3409 h 10000"/>
              <a:gd name="connsiteX2-91" fmla="*/ 2441 w 10030"/>
              <a:gd name="connsiteY2-92" fmla="*/ 2270 h 10000"/>
              <a:gd name="connsiteX3-93" fmla="*/ 4304 w 10030"/>
              <a:gd name="connsiteY3-94" fmla="*/ 20 h 10000"/>
              <a:gd name="connsiteX4-95" fmla="*/ 4284 w 10030"/>
              <a:gd name="connsiteY4-96" fmla="*/ 0 h 10000"/>
              <a:gd name="connsiteX5-97" fmla="*/ 0 w 10030"/>
              <a:gd name="connsiteY5-98" fmla="*/ 4965 h 10000"/>
              <a:gd name="connsiteX6-99" fmla="*/ 5000 w 10030"/>
              <a:gd name="connsiteY6-100" fmla="*/ 10000 h 10000"/>
              <a:gd name="connsiteX7-101" fmla="*/ 10030 w 10030"/>
              <a:gd name="connsiteY7-102" fmla="*/ 5010 h 10000"/>
              <a:gd name="connsiteX8-103" fmla="*/ 5718 w 10030"/>
              <a:gd name="connsiteY8-104" fmla="*/ 5877 h 10000"/>
              <a:gd name="connsiteX0-105" fmla="*/ 5718 w 10030"/>
              <a:gd name="connsiteY0-106" fmla="*/ 5877 h 10000"/>
              <a:gd name="connsiteX1-107" fmla="*/ 2572 w 10030"/>
              <a:gd name="connsiteY1-108" fmla="*/ 3409 h 10000"/>
              <a:gd name="connsiteX2-109" fmla="*/ 2441 w 10030"/>
              <a:gd name="connsiteY2-110" fmla="*/ 2270 h 10000"/>
              <a:gd name="connsiteX3-111" fmla="*/ 4304 w 10030"/>
              <a:gd name="connsiteY3-112" fmla="*/ 20 h 10000"/>
              <a:gd name="connsiteX4-113" fmla="*/ 4284 w 10030"/>
              <a:gd name="connsiteY4-114" fmla="*/ 0 h 10000"/>
              <a:gd name="connsiteX5-115" fmla="*/ 0 w 10030"/>
              <a:gd name="connsiteY5-116" fmla="*/ 4965 h 10000"/>
              <a:gd name="connsiteX6-117" fmla="*/ 5000 w 10030"/>
              <a:gd name="connsiteY6-118" fmla="*/ 10000 h 10000"/>
              <a:gd name="connsiteX7-119" fmla="*/ 10030 w 10030"/>
              <a:gd name="connsiteY7-120" fmla="*/ 5010 h 10000"/>
              <a:gd name="connsiteX8-121" fmla="*/ 5718 w 10030"/>
              <a:gd name="connsiteY8-122" fmla="*/ 5877 h 10000"/>
              <a:gd name="connsiteX0-123" fmla="*/ 5718 w 10030"/>
              <a:gd name="connsiteY0-124" fmla="*/ 5877 h 10000"/>
              <a:gd name="connsiteX1-125" fmla="*/ 2572 w 10030"/>
              <a:gd name="connsiteY1-126" fmla="*/ 3409 h 10000"/>
              <a:gd name="connsiteX2-127" fmla="*/ 2441 w 10030"/>
              <a:gd name="connsiteY2-128" fmla="*/ 2270 h 10000"/>
              <a:gd name="connsiteX3-129" fmla="*/ 4304 w 10030"/>
              <a:gd name="connsiteY3-130" fmla="*/ 20 h 10000"/>
              <a:gd name="connsiteX4-131" fmla="*/ 4284 w 10030"/>
              <a:gd name="connsiteY4-132" fmla="*/ 0 h 10000"/>
              <a:gd name="connsiteX5-133" fmla="*/ 0 w 10030"/>
              <a:gd name="connsiteY5-134" fmla="*/ 4965 h 10000"/>
              <a:gd name="connsiteX6-135" fmla="*/ 5000 w 10030"/>
              <a:gd name="connsiteY6-136" fmla="*/ 10000 h 10000"/>
              <a:gd name="connsiteX7-137" fmla="*/ 10030 w 10030"/>
              <a:gd name="connsiteY7-138" fmla="*/ 5010 h 10000"/>
              <a:gd name="connsiteX8-139" fmla="*/ 5718 w 10030"/>
              <a:gd name="connsiteY8-140" fmla="*/ 5877 h 10000"/>
              <a:gd name="connsiteX0-141" fmla="*/ 5718 w 10030"/>
              <a:gd name="connsiteY0-142" fmla="*/ 5877 h 10000"/>
              <a:gd name="connsiteX1-143" fmla="*/ 2808 w 10030"/>
              <a:gd name="connsiteY1-144" fmla="*/ 3930 h 10000"/>
              <a:gd name="connsiteX2-145" fmla="*/ 2441 w 10030"/>
              <a:gd name="connsiteY2-146" fmla="*/ 2270 h 10000"/>
              <a:gd name="connsiteX3-147" fmla="*/ 4304 w 10030"/>
              <a:gd name="connsiteY3-148" fmla="*/ 20 h 10000"/>
              <a:gd name="connsiteX4-149" fmla="*/ 4284 w 10030"/>
              <a:gd name="connsiteY4-150" fmla="*/ 0 h 10000"/>
              <a:gd name="connsiteX5-151" fmla="*/ 0 w 10030"/>
              <a:gd name="connsiteY5-152" fmla="*/ 4965 h 10000"/>
              <a:gd name="connsiteX6-153" fmla="*/ 5000 w 10030"/>
              <a:gd name="connsiteY6-154" fmla="*/ 10000 h 10000"/>
              <a:gd name="connsiteX7-155" fmla="*/ 10030 w 10030"/>
              <a:gd name="connsiteY7-156" fmla="*/ 5010 h 10000"/>
              <a:gd name="connsiteX8-157" fmla="*/ 5718 w 10030"/>
              <a:gd name="connsiteY8-158" fmla="*/ 5877 h 10000"/>
              <a:gd name="connsiteX0-159" fmla="*/ 5718 w 10030"/>
              <a:gd name="connsiteY0-160" fmla="*/ 5877 h 10000"/>
              <a:gd name="connsiteX1-161" fmla="*/ 2808 w 10030"/>
              <a:gd name="connsiteY1-162" fmla="*/ 3930 h 10000"/>
              <a:gd name="connsiteX2-163" fmla="*/ 2441 w 10030"/>
              <a:gd name="connsiteY2-164" fmla="*/ 2270 h 10000"/>
              <a:gd name="connsiteX3-165" fmla="*/ 4304 w 10030"/>
              <a:gd name="connsiteY3-166" fmla="*/ 20 h 10000"/>
              <a:gd name="connsiteX4-167" fmla="*/ 4284 w 10030"/>
              <a:gd name="connsiteY4-168" fmla="*/ 0 h 10000"/>
              <a:gd name="connsiteX5-169" fmla="*/ 0 w 10030"/>
              <a:gd name="connsiteY5-170" fmla="*/ 4965 h 10000"/>
              <a:gd name="connsiteX6-171" fmla="*/ 5000 w 10030"/>
              <a:gd name="connsiteY6-172" fmla="*/ 10000 h 10000"/>
              <a:gd name="connsiteX7-173" fmla="*/ 10030 w 10030"/>
              <a:gd name="connsiteY7-174" fmla="*/ 5010 h 10000"/>
              <a:gd name="connsiteX8-175" fmla="*/ 5718 w 10030"/>
              <a:gd name="connsiteY8-176" fmla="*/ 5877 h 10000"/>
              <a:gd name="connsiteX0-177" fmla="*/ 5718 w 10030"/>
              <a:gd name="connsiteY0-178" fmla="*/ 5877 h 10000"/>
              <a:gd name="connsiteX1-179" fmla="*/ 2808 w 10030"/>
              <a:gd name="connsiteY1-180" fmla="*/ 3930 h 10000"/>
              <a:gd name="connsiteX2-181" fmla="*/ 2441 w 10030"/>
              <a:gd name="connsiteY2-182" fmla="*/ 2270 h 10000"/>
              <a:gd name="connsiteX3-183" fmla="*/ 4304 w 10030"/>
              <a:gd name="connsiteY3-184" fmla="*/ 20 h 10000"/>
              <a:gd name="connsiteX4-185" fmla="*/ 4284 w 10030"/>
              <a:gd name="connsiteY4-186" fmla="*/ 0 h 10000"/>
              <a:gd name="connsiteX5-187" fmla="*/ 0 w 10030"/>
              <a:gd name="connsiteY5-188" fmla="*/ 4965 h 10000"/>
              <a:gd name="connsiteX6-189" fmla="*/ 5000 w 10030"/>
              <a:gd name="connsiteY6-190" fmla="*/ 10000 h 10000"/>
              <a:gd name="connsiteX7-191" fmla="*/ 10030 w 10030"/>
              <a:gd name="connsiteY7-192" fmla="*/ 5010 h 10000"/>
              <a:gd name="connsiteX8-193" fmla="*/ 5718 w 10030"/>
              <a:gd name="connsiteY8-194" fmla="*/ 5877 h 10000"/>
              <a:gd name="connsiteX0-195" fmla="*/ 5718 w 10030"/>
              <a:gd name="connsiteY0-196" fmla="*/ 5877 h 10000"/>
              <a:gd name="connsiteX1-197" fmla="*/ 2808 w 10030"/>
              <a:gd name="connsiteY1-198" fmla="*/ 3930 h 10000"/>
              <a:gd name="connsiteX2-199" fmla="*/ 2441 w 10030"/>
              <a:gd name="connsiteY2-200" fmla="*/ 2270 h 10000"/>
              <a:gd name="connsiteX3-201" fmla="*/ 4304 w 10030"/>
              <a:gd name="connsiteY3-202" fmla="*/ 20 h 10000"/>
              <a:gd name="connsiteX4-203" fmla="*/ 4284 w 10030"/>
              <a:gd name="connsiteY4-204" fmla="*/ 0 h 10000"/>
              <a:gd name="connsiteX5-205" fmla="*/ 0 w 10030"/>
              <a:gd name="connsiteY5-206" fmla="*/ 4965 h 10000"/>
              <a:gd name="connsiteX6-207" fmla="*/ 5000 w 10030"/>
              <a:gd name="connsiteY6-208" fmla="*/ 10000 h 10000"/>
              <a:gd name="connsiteX7-209" fmla="*/ 10030 w 10030"/>
              <a:gd name="connsiteY7-210" fmla="*/ 5010 h 10000"/>
              <a:gd name="connsiteX8-211" fmla="*/ 5718 w 10030"/>
              <a:gd name="connsiteY8-212" fmla="*/ 5877 h 10000"/>
              <a:gd name="connsiteX0-213" fmla="*/ 5718 w 10030"/>
              <a:gd name="connsiteY0-214" fmla="*/ 5907 h 10000"/>
              <a:gd name="connsiteX1-215" fmla="*/ 2808 w 10030"/>
              <a:gd name="connsiteY1-216" fmla="*/ 3930 h 10000"/>
              <a:gd name="connsiteX2-217" fmla="*/ 2441 w 10030"/>
              <a:gd name="connsiteY2-218" fmla="*/ 2270 h 10000"/>
              <a:gd name="connsiteX3-219" fmla="*/ 4304 w 10030"/>
              <a:gd name="connsiteY3-220" fmla="*/ 20 h 10000"/>
              <a:gd name="connsiteX4-221" fmla="*/ 4284 w 10030"/>
              <a:gd name="connsiteY4-222" fmla="*/ 0 h 10000"/>
              <a:gd name="connsiteX5-223" fmla="*/ 0 w 10030"/>
              <a:gd name="connsiteY5-224" fmla="*/ 4965 h 10000"/>
              <a:gd name="connsiteX6-225" fmla="*/ 5000 w 10030"/>
              <a:gd name="connsiteY6-226" fmla="*/ 10000 h 10000"/>
              <a:gd name="connsiteX7-227" fmla="*/ 10030 w 10030"/>
              <a:gd name="connsiteY7-228" fmla="*/ 5010 h 10000"/>
              <a:gd name="connsiteX8-229" fmla="*/ 5718 w 10030"/>
              <a:gd name="connsiteY8-230" fmla="*/ 5907 h 10000"/>
              <a:gd name="connsiteX0-231" fmla="*/ 5718 w 10030"/>
              <a:gd name="connsiteY0-232" fmla="*/ 5907 h 10000"/>
              <a:gd name="connsiteX1-233" fmla="*/ 2808 w 10030"/>
              <a:gd name="connsiteY1-234" fmla="*/ 3930 h 10000"/>
              <a:gd name="connsiteX2-235" fmla="*/ 2441 w 10030"/>
              <a:gd name="connsiteY2-236" fmla="*/ 2270 h 10000"/>
              <a:gd name="connsiteX3-237" fmla="*/ 4304 w 10030"/>
              <a:gd name="connsiteY3-238" fmla="*/ 20 h 10000"/>
              <a:gd name="connsiteX4-239" fmla="*/ 4284 w 10030"/>
              <a:gd name="connsiteY4-240" fmla="*/ 0 h 10000"/>
              <a:gd name="connsiteX5-241" fmla="*/ 0 w 10030"/>
              <a:gd name="connsiteY5-242" fmla="*/ 4965 h 10000"/>
              <a:gd name="connsiteX6-243" fmla="*/ 5000 w 10030"/>
              <a:gd name="connsiteY6-244" fmla="*/ 10000 h 10000"/>
              <a:gd name="connsiteX7-245" fmla="*/ 10030 w 10030"/>
              <a:gd name="connsiteY7-246" fmla="*/ 5010 h 10000"/>
              <a:gd name="connsiteX8-247" fmla="*/ 5718 w 10030"/>
              <a:gd name="connsiteY8-248" fmla="*/ 5907 h 10000"/>
              <a:gd name="connsiteX0-249" fmla="*/ 5718 w 10030"/>
              <a:gd name="connsiteY0-250" fmla="*/ 5907 h 10000"/>
              <a:gd name="connsiteX1-251" fmla="*/ 2808 w 10030"/>
              <a:gd name="connsiteY1-252" fmla="*/ 3930 h 10000"/>
              <a:gd name="connsiteX2-253" fmla="*/ 2441 w 10030"/>
              <a:gd name="connsiteY2-254" fmla="*/ 2270 h 10000"/>
              <a:gd name="connsiteX3-255" fmla="*/ 4304 w 10030"/>
              <a:gd name="connsiteY3-256" fmla="*/ 20 h 10000"/>
              <a:gd name="connsiteX4-257" fmla="*/ 4284 w 10030"/>
              <a:gd name="connsiteY4-258" fmla="*/ 0 h 10000"/>
              <a:gd name="connsiteX5-259" fmla="*/ 0 w 10030"/>
              <a:gd name="connsiteY5-260" fmla="*/ 4965 h 10000"/>
              <a:gd name="connsiteX6-261" fmla="*/ 5000 w 10030"/>
              <a:gd name="connsiteY6-262" fmla="*/ 10000 h 10000"/>
              <a:gd name="connsiteX7-263" fmla="*/ 10030 w 10030"/>
              <a:gd name="connsiteY7-264" fmla="*/ 5010 h 10000"/>
              <a:gd name="connsiteX8-265" fmla="*/ 5718 w 10030"/>
              <a:gd name="connsiteY8-266" fmla="*/ 5907 h 10000"/>
              <a:gd name="connsiteX0-267" fmla="*/ 5718 w 10030"/>
              <a:gd name="connsiteY0-268" fmla="*/ 5907 h 10000"/>
              <a:gd name="connsiteX1-269" fmla="*/ 2808 w 10030"/>
              <a:gd name="connsiteY1-270" fmla="*/ 3930 h 10000"/>
              <a:gd name="connsiteX2-271" fmla="*/ 2441 w 10030"/>
              <a:gd name="connsiteY2-272" fmla="*/ 2270 h 10000"/>
              <a:gd name="connsiteX3-273" fmla="*/ 4304 w 10030"/>
              <a:gd name="connsiteY3-274" fmla="*/ 20 h 10000"/>
              <a:gd name="connsiteX4-275" fmla="*/ 4284 w 10030"/>
              <a:gd name="connsiteY4-276" fmla="*/ 0 h 10000"/>
              <a:gd name="connsiteX5-277" fmla="*/ 0 w 10030"/>
              <a:gd name="connsiteY5-278" fmla="*/ 4965 h 10000"/>
              <a:gd name="connsiteX6-279" fmla="*/ 5000 w 10030"/>
              <a:gd name="connsiteY6-280" fmla="*/ 10000 h 10000"/>
              <a:gd name="connsiteX7-281" fmla="*/ 10030 w 10030"/>
              <a:gd name="connsiteY7-282" fmla="*/ 5010 h 10000"/>
              <a:gd name="connsiteX8-283" fmla="*/ 5718 w 10030"/>
              <a:gd name="connsiteY8-284" fmla="*/ 5907 h 10000"/>
              <a:gd name="connsiteX0-285" fmla="*/ 5718 w 10030"/>
              <a:gd name="connsiteY0-286" fmla="*/ 5907 h 10000"/>
              <a:gd name="connsiteX1-287" fmla="*/ 2808 w 10030"/>
              <a:gd name="connsiteY1-288" fmla="*/ 3930 h 10000"/>
              <a:gd name="connsiteX2-289" fmla="*/ 2441 w 10030"/>
              <a:gd name="connsiteY2-290" fmla="*/ 2270 h 10000"/>
              <a:gd name="connsiteX3-291" fmla="*/ 4304 w 10030"/>
              <a:gd name="connsiteY3-292" fmla="*/ 20 h 10000"/>
              <a:gd name="connsiteX4-293" fmla="*/ 4284 w 10030"/>
              <a:gd name="connsiteY4-294" fmla="*/ 0 h 10000"/>
              <a:gd name="connsiteX5-295" fmla="*/ 0 w 10030"/>
              <a:gd name="connsiteY5-296" fmla="*/ 4965 h 10000"/>
              <a:gd name="connsiteX6-297" fmla="*/ 5000 w 10030"/>
              <a:gd name="connsiteY6-298" fmla="*/ 10000 h 10000"/>
              <a:gd name="connsiteX7-299" fmla="*/ 10030 w 10030"/>
              <a:gd name="connsiteY7-300" fmla="*/ 5010 h 10000"/>
              <a:gd name="connsiteX8-301" fmla="*/ 5718 w 10030"/>
              <a:gd name="connsiteY8-302" fmla="*/ 5907 h 10000"/>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49" y="connsiteY8-50"/>
              </a:cxn>
            </a:cxnLst>
            <a:rect l="l" t="t" r="r" b="b"/>
            <a:pathLst>
              <a:path w="10030" h="10000">
                <a:moveTo>
                  <a:pt x="5718" y="5907"/>
                </a:moveTo>
                <a:cubicBezTo>
                  <a:pt x="3955" y="5310"/>
                  <a:pt x="3378" y="4697"/>
                  <a:pt x="2808" y="3930"/>
                </a:cubicBezTo>
                <a:cubicBezTo>
                  <a:pt x="2711" y="3594"/>
                  <a:pt x="2468" y="3264"/>
                  <a:pt x="2441" y="2270"/>
                </a:cubicBezTo>
                <a:cubicBezTo>
                  <a:pt x="2414" y="1289"/>
                  <a:pt x="3157" y="336"/>
                  <a:pt x="4304" y="20"/>
                </a:cubicBezTo>
                <a:lnTo>
                  <a:pt x="4284" y="0"/>
                </a:lnTo>
                <a:cubicBezTo>
                  <a:pt x="1902" y="375"/>
                  <a:pt x="0" y="2448"/>
                  <a:pt x="0" y="4965"/>
                </a:cubicBezTo>
                <a:cubicBezTo>
                  <a:pt x="0" y="7749"/>
                  <a:pt x="2235" y="10000"/>
                  <a:pt x="5000" y="10000"/>
                </a:cubicBezTo>
                <a:cubicBezTo>
                  <a:pt x="7765" y="10000"/>
                  <a:pt x="10030" y="7794"/>
                  <a:pt x="10030" y="5010"/>
                </a:cubicBezTo>
                <a:cubicBezTo>
                  <a:pt x="10030" y="5010"/>
                  <a:pt x="8299" y="6643"/>
                  <a:pt x="5718" y="5907"/>
                </a:cubicBezTo>
                <a:close/>
              </a:path>
            </a:pathLst>
          </a:custGeom>
          <a:solidFill>
            <a:schemeClr val="bg1">
              <a:lumMod val="75000"/>
            </a:schemeClr>
          </a:solidFill>
          <a:ln w="19050">
            <a:solidFill>
              <a:schemeClr val="bg1"/>
            </a:solidFill>
          </a:ln>
        </p:spPr>
        <p:txBody>
          <a:bodyPr/>
          <a:lstStyle/>
          <a:p>
            <a:pPr fontAlgn="auto">
              <a:spcBef>
                <a:spcPct val="0"/>
              </a:spcBef>
              <a:spcAft>
                <a:spcPct val="0"/>
              </a:spcAft>
              <a:defRPr/>
            </a:pPr>
            <a:endParaRPr lang="id-ID" sz="2705">
              <a:latin typeface="+mn-lt"/>
              <a:ea typeface="+mn-ea"/>
            </a:endParaRPr>
          </a:p>
        </p:txBody>
      </p:sp>
      <p:sp>
        <p:nvSpPr>
          <p:cNvPr id="10" name="肘形接點 23"/>
          <p:cNvSpPr>
            <a:spLocks noChangeShapeType="1"/>
          </p:cNvSpPr>
          <p:nvPr/>
        </p:nvSpPr>
        <p:spPr bwMode="auto">
          <a:xfrm rot="16200000" flipV="1">
            <a:off x="3449268" y="2184934"/>
            <a:ext cx="930622" cy="4321427"/>
          </a:xfrm>
          <a:custGeom>
            <a:gdLst>
              <a:gd name="connsiteX0" fmla="*/ 0 w 681038"/>
              <a:gd name="connsiteY0" fmla="*/ 0 h 2268538"/>
              <a:gd name="connsiteX1" fmla="*/ 681038 w 681038"/>
              <a:gd name="connsiteY1" fmla="*/ 0 h 2268538"/>
              <a:gd name="connsiteX2" fmla="*/ 681038 w 681038"/>
              <a:gd name="connsiteY2" fmla="*/ 2268538 h 2268538"/>
              <a:gd name="connsiteX0-1" fmla="*/ 0 w 626447"/>
              <a:gd name="connsiteY0-2" fmla="*/ 0 h 2732562"/>
              <a:gd name="connsiteX1-3" fmla="*/ 626447 w 626447"/>
              <a:gd name="connsiteY1-4" fmla="*/ 464024 h 2732562"/>
              <a:gd name="connsiteX2-5" fmla="*/ 626447 w 626447"/>
              <a:gd name="connsiteY2-6" fmla="*/ 2732562 h 2732562"/>
            </a:gdLst>
            <a:cxnLst>
              <a:cxn ang="0">
                <a:pos x="connsiteX0-1" y="connsiteY0-2"/>
              </a:cxn>
              <a:cxn ang="0">
                <a:pos x="connsiteX1-3" y="connsiteY1-4"/>
              </a:cxn>
              <a:cxn ang="0">
                <a:pos x="connsiteX2-5" y="connsiteY2-6"/>
              </a:cxn>
            </a:cxnLst>
            <a:rect l="l" t="t" r="r" b="b"/>
            <a:pathLst>
              <a:path w="626447" h="2732562" fill="none">
                <a:moveTo>
                  <a:pt x="0" y="0"/>
                </a:moveTo>
                <a:lnTo>
                  <a:pt x="626447" y="464024"/>
                </a:lnTo>
                <a:lnTo>
                  <a:pt x="626447" y="2732562"/>
                </a:lnTo>
              </a:path>
            </a:pathLst>
          </a:custGeom>
          <a:noFill/>
          <a:ln w="19050" cap="flat" cmpd="sng">
            <a:solidFill>
              <a:schemeClr val="tx1">
                <a:lumMod val="50000"/>
                <a:lumOff val="50000"/>
              </a:schemeClr>
            </a:solidFill>
            <a:prstDash val="dash"/>
            <a:bevel/>
            <a:headEnd type="oval" w="med" len="med"/>
            <a:tailEnd type="oval" w="med" len="med"/>
          </a:ln>
        </p:spPr>
        <p:txBody>
          <a:bodyPr/>
          <a:lstStyle/>
          <a:p>
            <a:pPr fontAlgn="auto">
              <a:spcBef>
                <a:spcPct val="0"/>
              </a:spcBef>
              <a:spcAft>
                <a:spcPct val="0"/>
              </a:spcAft>
              <a:defRPr/>
            </a:pPr>
            <a:endParaRPr lang="zh-CN" altLang="en-US" sz="2705">
              <a:latin typeface="+mn-lt"/>
              <a:ea typeface="微软雅黑"/>
            </a:endParaRPr>
          </a:p>
        </p:txBody>
      </p:sp>
      <p:sp>
        <p:nvSpPr>
          <p:cNvPr id="19" name="矩形 47"/>
          <p:cNvSpPr>
            <a:spLocks noChangeArrowheads="1"/>
          </p:cNvSpPr>
          <p:nvPr/>
        </p:nvSpPr>
        <p:spPr bwMode="auto">
          <a:xfrm>
            <a:off x="241008" y="4873000"/>
            <a:ext cx="5190008" cy="3504565"/>
          </a:xfrm>
          <a:prstGeom prst="rect">
            <a:avLst/>
          </a:prstGeom>
          <a:noFill/>
          <a:ln w="9525">
            <a:noFill/>
            <a:miter lim="800000"/>
          </a:ln>
        </p:spPr>
        <p:txBody>
          <a:bodyPr lIns="137432" tIns="68716" rIns="137432" bIns="68716">
            <a:spAutoFit/>
          </a:bodyPr>
          <a:lstStyle/>
          <a:p>
            <a:pPr>
              <a:lnSpc>
                <a:spcPct val="130000"/>
              </a:lnSpc>
              <a:buFont typeface="Arial" panose="020b0604020202020204" pitchFamily="34" charset="0"/>
              <a:buNone/>
            </a:pPr>
            <a:r>
              <a:rPr lang="zh-CN" altLang="en-US" sz="4210" b="1">
                <a:solidFill>
                  <a:schemeClr val="tx1"/>
                </a:solidFill>
                <a:latin typeface="微软雅黑" panose="020b0503020204020204" charset="-122"/>
                <a:ea typeface="微软雅黑" panose="020b0503020204020204" charset="-122"/>
                <a:sym typeface="微软雅黑" panose="020b0503020204020204" charset="-122"/>
              </a:rPr>
              <a:t>阿根廷</a:t>
            </a:r>
          </a:p>
          <a:p>
            <a:pPr>
              <a:lnSpc>
                <a:spcPct val="130000"/>
              </a:lnSpc>
              <a:buFont typeface="Arial" panose="020b0604020202020204" pitchFamily="34" charset="0"/>
              <a:buNone/>
            </a:pPr>
            <a:r>
              <a:rPr lang="zh-CN" altLang="en-US" sz="4210" b="1">
                <a:solidFill>
                  <a:schemeClr val="tx1"/>
                </a:solidFill>
                <a:latin typeface="微软雅黑" panose="020b0503020204020204" charset="-122"/>
                <a:ea typeface="微软雅黑" panose="020b0503020204020204" charset="-122"/>
                <a:sym typeface="微软雅黑" panose="020b0503020204020204" charset="-122"/>
              </a:rPr>
              <a:t>智利</a:t>
            </a:r>
          </a:p>
          <a:p>
            <a:pPr>
              <a:lnSpc>
                <a:spcPct val="130000"/>
              </a:lnSpc>
              <a:buFont typeface="Arial" panose="020b0604020202020204" pitchFamily="34" charset="0"/>
              <a:buNone/>
            </a:pPr>
            <a:r>
              <a:rPr lang="zh-CN" altLang="en-US" sz="4210" b="1">
                <a:solidFill>
                  <a:srgbClr val="FF0000"/>
                </a:solidFill>
                <a:latin typeface="微软雅黑" panose="020b0503020204020204" charset="-122"/>
                <a:ea typeface="微软雅黑" panose="020b0503020204020204" charset="-122"/>
                <a:sym typeface="微软雅黑" panose="020b0503020204020204" charset="-122"/>
              </a:rPr>
              <a:t>尼加拉瓜</a:t>
            </a:r>
            <a:r>
              <a:rPr lang="en-US" altLang="zh-CN" sz="4210" b="1">
                <a:solidFill>
                  <a:srgbClr val="FF0000"/>
                </a:solidFill>
                <a:latin typeface="微软雅黑" panose="020b0503020204020204" charset="-122"/>
                <a:ea typeface="微软雅黑" panose="020b0503020204020204" charset="-122"/>
                <a:sym typeface="微软雅黑" panose="020b0503020204020204" charset="-122"/>
              </a:rPr>
              <a:t>—</a:t>
            </a:r>
            <a:r>
              <a:rPr lang="zh-CN" altLang="en-US" sz="4210" b="1">
                <a:solidFill>
                  <a:srgbClr val="FF0000"/>
                </a:solidFill>
                <a:latin typeface="微软雅黑" panose="020b0503020204020204" charset="-122"/>
                <a:ea typeface="微软雅黑" panose="020b0503020204020204" charset="-122"/>
                <a:sym typeface="微软雅黑" panose="020b0503020204020204" charset="-122"/>
              </a:rPr>
              <a:t>桑蒂诺</a:t>
            </a:r>
          </a:p>
          <a:p>
            <a:pPr>
              <a:lnSpc>
                <a:spcPct val="130000"/>
              </a:lnSpc>
              <a:buFont typeface="Arial" panose="020b0604020202020204" pitchFamily="34" charset="0"/>
              <a:buNone/>
            </a:pPr>
            <a:r>
              <a:rPr lang="zh-CN" altLang="en-US" sz="4210" b="1">
                <a:solidFill>
                  <a:srgbClr val="FF0000"/>
                </a:solidFill>
                <a:latin typeface="微软雅黑" panose="020b0503020204020204" charset="-122"/>
                <a:ea typeface="微软雅黑" panose="020b0503020204020204" charset="-122"/>
                <a:sym typeface="微软雅黑" panose="020b0503020204020204" charset="-122"/>
              </a:rPr>
              <a:t>墨西哥</a:t>
            </a:r>
            <a:r>
              <a:rPr lang="en-US" altLang="zh-CN" sz="4210" b="1">
                <a:solidFill>
                  <a:srgbClr val="FF0000"/>
                </a:solidFill>
                <a:latin typeface="微软雅黑" panose="020b0503020204020204" charset="-122"/>
                <a:ea typeface="微软雅黑" panose="020b0503020204020204" charset="-122"/>
                <a:sym typeface="微软雅黑" panose="020b0503020204020204" charset="-122"/>
              </a:rPr>
              <a:t>—</a:t>
            </a:r>
            <a:r>
              <a:rPr lang="zh-CN" altLang="en-US" sz="4210" b="1">
                <a:solidFill>
                  <a:srgbClr val="FF0000"/>
                </a:solidFill>
                <a:latin typeface="微软雅黑" panose="020b0503020204020204" charset="-122"/>
                <a:ea typeface="微软雅黑" panose="020b0503020204020204" charset="-122"/>
                <a:sym typeface="微软雅黑" panose="020b0503020204020204" charset="-122"/>
              </a:rPr>
              <a:t>卡德纳斯</a:t>
            </a:r>
          </a:p>
        </p:txBody>
      </p:sp>
      <p:sp>
        <p:nvSpPr>
          <p:cNvPr id="20" name="肘形接點 23"/>
          <p:cNvSpPr>
            <a:spLocks noChangeShapeType="1"/>
          </p:cNvSpPr>
          <p:nvPr/>
        </p:nvSpPr>
        <p:spPr bwMode="auto">
          <a:xfrm rot="5400000" flipH="1" flipV="1">
            <a:off x="12815146" y="1244766"/>
            <a:ext cx="1529562" cy="4834463"/>
          </a:xfrm>
          <a:custGeom>
            <a:gdLst>
              <a:gd name="connsiteX0" fmla="*/ 0 w 681038"/>
              <a:gd name="connsiteY0" fmla="*/ 0 h 2268538"/>
              <a:gd name="connsiteX1" fmla="*/ 681038 w 681038"/>
              <a:gd name="connsiteY1" fmla="*/ 0 h 2268538"/>
              <a:gd name="connsiteX2" fmla="*/ 681038 w 681038"/>
              <a:gd name="connsiteY2" fmla="*/ 2268538 h 2268538"/>
              <a:gd name="connsiteX0-1" fmla="*/ 0 w 626447"/>
              <a:gd name="connsiteY0-2" fmla="*/ 0 h 2732562"/>
              <a:gd name="connsiteX1-3" fmla="*/ 626447 w 626447"/>
              <a:gd name="connsiteY1-4" fmla="*/ 464024 h 2732562"/>
              <a:gd name="connsiteX2-5" fmla="*/ 626447 w 626447"/>
              <a:gd name="connsiteY2-6" fmla="*/ 2732562 h 2732562"/>
              <a:gd name="connsiteX0-7" fmla="*/ 0 w 628992"/>
              <a:gd name="connsiteY0-8" fmla="*/ 0 h 2732562"/>
              <a:gd name="connsiteX1-9" fmla="*/ 628992 w 628992"/>
              <a:gd name="connsiteY1-10" fmla="*/ 842968 h 2732562"/>
              <a:gd name="connsiteX2-11" fmla="*/ 626447 w 628992"/>
              <a:gd name="connsiteY2-12" fmla="*/ 2732562 h 2732562"/>
            </a:gdLst>
            <a:cxnLst>
              <a:cxn ang="0">
                <a:pos x="connsiteX0-1" y="connsiteY0-2"/>
              </a:cxn>
              <a:cxn ang="0">
                <a:pos x="connsiteX1-3" y="connsiteY1-4"/>
              </a:cxn>
              <a:cxn ang="0">
                <a:pos x="connsiteX2-5" y="connsiteY2-6"/>
              </a:cxn>
            </a:cxnLst>
            <a:rect l="l" t="t" r="r" b="b"/>
            <a:pathLst>
              <a:path w="628992" h="2732562" fill="none">
                <a:moveTo>
                  <a:pt x="0" y="0"/>
                </a:moveTo>
                <a:lnTo>
                  <a:pt x="628992" y="842968"/>
                </a:lnTo>
                <a:cubicBezTo>
                  <a:pt x="628992" y="1599147"/>
                  <a:pt x="626447" y="1976383"/>
                  <a:pt x="626447" y="2732562"/>
                </a:cubicBezTo>
              </a:path>
            </a:pathLst>
          </a:custGeom>
          <a:noFill/>
          <a:ln w="19050" cap="flat" cmpd="sng">
            <a:solidFill>
              <a:schemeClr val="tx1">
                <a:lumMod val="50000"/>
                <a:lumOff val="50000"/>
              </a:schemeClr>
            </a:solidFill>
            <a:prstDash val="dash"/>
            <a:bevel/>
            <a:headEnd type="oval" w="med" len="med"/>
            <a:tailEnd type="oval" w="med" len="med"/>
          </a:ln>
        </p:spPr>
        <p:txBody>
          <a:bodyPr/>
          <a:lstStyle/>
          <a:p>
            <a:pPr fontAlgn="auto">
              <a:spcBef>
                <a:spcPct val="0"/>
              </a:spcBef>
              <a:spcAft>
                <a:spcPct val="0"/>
              </a:spcAft>
              <a:defRPr/>
            </a:pPr>
            <a:endParaRPr lang="zh-CN" altLang="en-US" sz="2705">
              <a:latin typeface="+mn-lt"/>
              <a:ea typeface="微软雅黑" panose="020b0503020204020204" charset="-122"/>
            </a:endParaRPr>
          </a:p>
        </p:txBody>
      </p:sp>
      <p:sp>
        <p:nvSpPr>
          <p:cNvPr id="22" name="矩形 47"/>
          <p:cNvSpPr>
            <a:spLocks noChangeArrowheads="1"/>
          </p:cNvSpPr>
          <p:nvPr/>
        </p:nvSpPr>
        <p:spPr bwMode="auto">
          <a:xfrm>
            <a:off x="12451249" y="3894653"/>
            <a:ext cx="5173305" cy="978535"/>
          </a:xfrm>
          <a:prstGeom prst="rect">
            <a:avLst/>
          </a:prstGeom>
          <a:noFill/>
          <a:ln w="9525">
            <a:noFill/>
            <a:miter lim="800000"/>
          </a:ln>
        </p:spPr>
        <p:txBody>
          <a:bodyPr lIns="137432" tIns="68716" rIns="137432" bIns="68716">
            <a:spAutoFit/>
          </a:bodyPr>
          <a:lstStyle/>
          <a:p>
            <a:pPr>
              <a:lnSpc>
                <a:spcPct val="130000"/>
              </a:lnSpc>
              <a:buFont typeface="Arial" panose="020b0604020202020204" pitchFamily="34" charset="0"/>
              <a:buNone/>
            </a:pPr>
            <a:r>
              <a:rPr lang="zh-CN" altLang="en-US" sz="4210" b="1">
                <a:solidFill>
                  <a:schemeClr val="tx1"/>
                </a:solidFill>
                <a:latin typeface="微软雅黑" panose="020b0503020204020204" charset="-122"/>
                <a:ea typeface="微软雅黑" panose="020b0503020204020204" charset="-122"/>
                <a:sym typeface="微软雅黑" panose="020b0503020204020204" charset="-122"/>
              </a:rPr>
              <a:t>东、东南、西、南亚</a:t>
            </a:r>
          </a:p>
        </p:txBody>
      </p:sp>
      <p:sp>
        <p:nvSpPr>
          <p:cNvPr id="23" name="肘形接點 23"/>
          <p:cNvSpPr>
            <a:spLocks noChangeShapeType="1"/>
          </p:cNvSpPr>
          <p:nvPr/>
        </p:nvSpPr>
        <p:spPr bwMode="auto">
          <a:xfrm rot="16200000" flipH="1">
            <a:off x="10763005" y="8012062"/>
            <a:ext cx="1221740" cy="3825095"/>
          </a:xfrm>
          <a:custGeom>
            <a:gdLst>
              <a:gd name="connsiteX0" fmla="*/ 0 w 681038"/>
              <a:gd name="connsiteY0" fmla="*/ 0 h 2268538"/>
              <a:gd name="connsiteX1" fmla="*/ 681038 w 681038"/>
              <a:gd name="connsiteY1" fmla="*/ 0 h 2268538"/>
              <a:gd name="connsiteX2" fmla="*/ 681038 w 681038"/>
              <a:gd name="connsiteY2" fmla="*/ 2268538 h 2268538"/>
              <a:gd name="connsiteX0-1" fmla="*/ 0 w 626447"/>
              <a:gd name="connsiteY0-2" fmla="*/ 0 h 2732562"/>
              <a:gd name="connsiteX1-3" fmla="*/ 626447 w 626447"/>
              <a:gd name="connsiteY1-4" fmla="*/ 464024 h 2732562"/>
              <a:gd name="connsiteX2-5" fmla="*/ 626447 w 626447"/>
              <a:gd name="connsiteY2-6" fmla="*/ 2732562 h 2732562"/>
            </a:gdLst>
            <a:cxnLst>
              <a:cxn ang="0">
                <a:pos x="connsiteX0-1" y="connsiteY0-2"/>
              </a:cxn>
              <a:cxn ang="0">
                <a:pos x="connsiteX1-3" y="connsiteY1-4"/>
              </a:cxn>
              <a:cxn ang="0">
                <a:pos x="connsiteX2-5" y="connsiteY2-6"/>
              </a:cxn>
            </a:cxnLst>
            <a:rect l="l" t="t" r="r" b="b"/>
            <a:pathLst>
              <a:path w="626447" h="2732562" fill="none">
                <a:moveTo>
                  <a:pt x="0" y="0"/>
                </a:moveTo>
                <a:lnTo>
                  <a:pt x="626447" y="464024"/>
                </a:lnTo>
                <a:lnTo>
                  <a:pt x="626447" y="2732562"/>
                </a:lnTo>
              </a:path>
            </a:pathLst>
          </a:custGeom>
          <a:noFill/>
          <a:ln w="19050" cap="flat" cmpd="sng">
            <a:solidFill>
              <a:schemeClr val="tx1">
                <a:lumMod val="50000"/>
                <a:lumOff val="50000"/>
              </a:schemeClr>
            </a:solidFill>
            <a:prstDash val="dash"/>
            <a:bevel/>
            <a:headEnd type="oval" w="med" len="med"/>
            <a:tailEnd type="oval" w="med" len="med"/>
          </a:ln>
        </p:spPr>
        <p:txBody>
          <a:bodyPr/>
          <a:lstStyle/>
          <a:p>
            <a:pPr fontAlgn="auto">
              <a:spcBef>
                <a:spcPct val="0"/>
              </a:spcBef>
              <a:spcAft>
                <a:spcPct val="0"/>
              </a:spcAft>
              <a:defRPr/>
            </a:pPr>
            <a:endParaRPr lang="zh-CN" altLang="en-US" sz="2705">
              <a:latin typeface="+mn-lt"/>
              <a:ea typeface="微软雅黑" panose="020b0503020204020204" charset="-122"/>
            </a:endParaRPr>
          </a:p>
        </p:txBody>
      </p:sp>
      <p:sp>
        <p:nvSpPr>
          <p:cNvPr id="24" name="矩形 23"/>
          <p:cNvSpPr/>
          <p:nvPr/>
        </p:nvSpPr>
        <p:spPr>
          <a:xfrm>
            <a:off x="11637963" y="9440208"/>
            <a:ext cx="1648460" cy="969010"/>
          </a:xfrm>
          <a:prstGeom prst="rect">
            <a:avLst/>
          </a:prstGeom>
          <a:ln w="41275" cmpd="sng">
            <a:solidFill>
              <a:schemeClr val="accent1">
                <a:shade val="50000"/>
              </a:schemeClr>
            </a:solidFill>
            <a:prstDash val="solid"/>
          </a:ln>
        </p:spPr>
        <p:txBody>
          <a:bodyPr wrap="none" lIns="137432" tIns="68716" rIns="137432" bIns="68716">
            <a:spAutoFit/>
          </a:bodyPr>
          <a:lstStyle/>
          <a:p>
            <a:pPr algn="r" fontAlgn="auto">
              <a:spcBef>
                <a:spcPct val="0"/>
              </a:spcBef>
              <a:spcAft>
                <a:spcPct val="0"/>
              </a:spcAft>
              <a:defRPr/>
            </a:pPr>
            <a:r>
              <a:rPr lang="zh-CN" altLang="en-US" sz="5410" b="1">
                <a:solidFill>
                  <a:schemeClr val="tx1">
                    <a:lumMod val="75000"/>
                    <a:lumOff val="25000"/>
                  </a:schemeClr>
                </a:solidFill>
                <a:latin typeface="微软雅黑" panose="020b0503020204020204" charset="-122"/>
                <a:ea typeface="微软雅黑" panose="020b0503020204020204" charset="-122"/>
              </a:rPr>
              <a:t>非洲</a:t>
            </a:r>
          </a:p>
        </p:txBody>
      </p:sp>
      <p:sp>
        <p:nvSpPr>
          <p:cNvPr id="32778" name="文本框 10"/>
          <p:cNvSpPr txBox="1">
            <a:spLocks noChangeArrowheads="1"/>
          </p:cNvSpPr>
          <p:nvPr/>
        </p:nvSpPr>
        <p:spPr bwMode="auto">
          <a:xfrm>
            <a:off x="7511792" y="5669994"/>
            <a:ext cx="309880" cy="738505"/>
          </a:xfrm>
          <a:prstGeom prst="rect">
            <a:avLst/>
          </a:prstGeom>
          <a:solidFill>
            <a:srgbClr val="92D050"/>
          </a:solidFill>
          <a:ln w="9525">
            <a:noFill/>
            <a:miter lim="800000"/>
          </a:ln>
        </p:spPr>
        <p:txBody>
          <a:bodyPr wrap="none">
            <a:spAutoFit/>
          </a:bodyPr>
          <a:lstStyle/>
          <a:p>
            <a:endParaRPr lang="zh-CN" altLang="en-US" sz="4210" b="1">
              <a:solidFill>
                <a:srgbClr val="FF0000"/>
              </a:solidFill>
              <a:latin typeface="华文中宋" pitchFamily="2" charset="-122"/>
              <a:ea typeface="华文中宋" pitchFamily="2" charset="-122"/>
            </a:endParaRPr>
          </a:p>
        </p:txBody>
      </p:sp>
      <p:sp>
        <p:nvSpPr>
          <p:cNvPr id="26" name="矩形 25"/>
          <p:cNvSpPr/>
          <p:nvPr/>
        </p:nvSpPr>
        <p:spPr>
          <a:xfrm>
            <a:off x="396841" y="3987716"/>
            <a:ext cx="3022600" cy="969010"/>
          </a:xfrm>
          <a:prstGeom prst="rect">
            <a:avLst/>
          </a:prstGeom>
          <a:ln w="41275" cmpd="sng">
            <a:solidFill>
              <a:schemeClr val="accent1">
                <a:shade val="50000"/>
              </a:schemeClr>
            </a:solidFill>
            <a:prstDash val="solid"/>
          </a:ln>
        </p:spPr>
        <p:txBody>
          <a:bodyPr wrap="none" lIns="137432" tIns="68716" rIns="137432" bIns="68716">
            <a:spAutoFit/>
          </a:bodyPr>
          <a:lstStyle/>
          <a:p>
            <a:pPr algn="r" fontAlgn="auto">
              <a:spcBef>
                <a:spcPct val="0"/>
              </a:spcBef>
              <a:spcAft>
                <a:spcPct val="0"/>
              </a:spcAft>
              <a:defRPr/>
            </a:pPr>
            <a:r>
              <a:rPr lang="zh-CN" altLang="en-US" sz="5410" b="1">
                <a:solidFill>
                  <a:schemeClr val="tx1">
                    <a:lumMod val="75000"/>
                    <a:lumOff val="25000"/>
                  </a:schemeClr>
                </a:solidFill>
                <a:latin typeface="微软雅黑" panose="020b0503020204020204" charset="-122"/>
                <a:ea typeface="微软雅黑" panose="020b0503020204020204" charset="-122"/>
              </a:rPr>
              <a:t>拉丁美洲</a:t>
            </a:r>
          </a:p>
        </p:txBody>
      </p:sp>
      <p:cxnSp>
        <p:nvCxnSpPr>
          <p:cNvPr id="8" name="直接箭头连接符 7"/>
          <p:cNvCxnSpPr/>
          <p:nvPr/>
        </p:nvCxnSpPr>
        <p:spPr>
          <a:xfrm flipH="1">
            <a:off x="14357062" y="4977944"/>
            <a:ext cx="14317" cy="956871"/>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H="1">
            <a:off x="16814780" y="4956889"/>
            <a:ext cx="0" cy="971189"/>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2" name="文本框 11"/>
          <p:cNvSpPr txBox="1">
            <a:spLocks noChangeArrowheads="1"/>
          </p:cNvSpPr>
          <p:nvPr/>
        </p:nvSpPr>
        <p:spPr bwMode="auto">
          <a:xfrm>
            <a:off x="16217900" y="6231255"/>
            <a:ext cx="3076575" cy="738505"/>
          </a:xfrm>
          <a:prstGeom prst="rect">
            <a:avLst/>
          </a:prstGeom>
          <a:noFill/>
          <a:ln w="9525">
            <a:noFill/>
            <a:miter lim="800000"/>
          </a:ln>
        </p:spPr>
        <p:txBody>
          <a:bodyPr wrap="square">
            <a:spAutoFit/>
          </a:bodyPr>
          <a:lstStyle/>
          <a:p>
            <a:r>
              <a:rPr lang="zh-CN" altLang="en-US" sz="4210" b="1">
                <a:solidFill>
                  <a:srgbClr val="FF0000"/>
                </a:solidFill>
                <a:latin typeface="微软雅黑" panose="020b0503020204020204" charset="-122"/>
                <a:ea typeface="微软雅黑" panose="020b0503020204020204" charset="-122"/>
              </a:rPr>
              <a:t>印度</a:t>
            </a:r>
          </a:p>
        </p:txBody>
      </p:sp>
      <p:sp>
        <p:nvSpPr>
          <p:cNvPr id="13" name="文本框 12"/>
          <p:cNvSpPr txBox="1">
            <a:spLocks noChangeArrowheads="1"/>
          </p:cNvSpPr>
          <p:nvPr/>
        </p:nvSpPr>
        <p:spPr bwMode="auto">
          <a:xfrm>
            <a:off x="13286739" y="6231255"/>
            <a:ext cx="2026285" cy="1386205"/>
          </a:xfrm>
          <a:prstGeom prst="rect">
            <a:avLst/>
          </a:prstGeom>
          <a:noFill/>
          <a:ln w="9525">
            <a:noFill/>
            <a:miter lim="800000"/>
          </a:ln>
        </p:spPr>
        <p:txBody>
          <a:bodyPr wrap="square">
            <a:spAutoFit/>
          </a:bodyPr>
          <a:lstStyle/>
          <a:p>
            <a:r>
              <a:rPr lang="zh-CN" altLang="en-US" sz="4210" b="1">
                <a:solidFill>
                  <a:srgbClr val="FF0000"/>
                </a:solidFill>
                <a:latin typeface="微软雅黑" panose="020b0503020204020204" charset="-122"/>
                <a:ea typeface="微软雅黑" panose="020b0503020204020204" charset="-122"/>
              </a:rPr>
              <a:t>印度尼</a:t>
            </a:r>
          </a:p>
          <a:p>
            <a:r>
              <a:rPr lang="zh-CN" altLang="en-US" sz="4210" b="1">
                <a:solidFill>
                  <a:srgbClr val="FF0000"/>
                </a:solidFill>
                <a:latin typeface="微软雅黑" panose="020b0503020204020204" charset="-122"/>
                <a:ea typeface="微软雅黑" panose="020b0503020204020204" charset="-122"/>
              </a:rPr>
              <a:t>西亚</a:t>
            </a:r>
          </a:p>
        </p:txBody>
      </p:sp>
      <p:sp>
        <p:nvSpPr>
          <p:cNvPr id="14" name="矩形 47"/>
          <p:cNvSpPr>
            <a:spLocks noChangeArrowheads="1"/>
          </p:cNvSpPr>
          <p:nvPr/>
        </p:nvSpPr>
        <p:spPr bwMode="auto">
          <a:xfrm>
            <a:off x="13403348" y="9313670"/>
            <a:ext cx="5173305" cy="1820545"/>
          </a:xfrm>
          <a:prstGeom prst="rect">
            <a:avLst/>
          </a:prstGeom>
          <a:noFill/>
          <a:ln w="9525">
            <a:noFill/>
            <a:miter lim="800000"/>
          </a:ln>
        </p:spPr>
        <p:txBody>
          <a:bodyPr lIns="137432" tIns="68716" rIns="137432" bIns="68716">
            <a:spAutoFit/>
          </a:bodyPr>
          <a:lstStyle/>
          <a:p>
            <a:pPr>
              <a:lnSpc>
                <a:spcPct val="130000"/>
              </a:lnSpc>
              <a:buFont typeface="Arial" panose="020b0604020202020204" pitchFamily="34" charset="0"/>
              <a:buNone/>
            </a:pPr>
            <a:r>
              <a:rPr lang="zh-CN" altLang="en-US" sz="4210" b="1">
                <a:solidFill>
                  <a:srgbClr val="FF0000"/>
                </a:solidFill>
                <a:latin typeface="微软雅黑" panose="020b0503020204020204" charset="-122"/>
                <a:ea typeface="微软雅黑" panose="020b0503020204020204" charset="-122"/>
                <a:sym typeface="微软雅黑" panose="020b0503020204020204" charset="-122"/>
              </a:rPr>
              <a:t>埃及、</a:t>
            </a:r>
            <a:r>
              <a:rPr lang="zh-CN" altLang="en-US" sz="4210" b="1">
                <a:solidFill>
                  <a:schemeClr val="tx1"/>
                </a:solidFill>
                <a:latin typeface="微软雅黑" panose="020b0503020204020204" charset="-122"/>
                <a:ea typeface="微软雅黑" panose="020b0503020204020204" charset="-122"/>
                <a:sym typeface="微软雅黑" panose="020b0503020204020204" charset="-122"/>
              </a:rPr>
              <a:t>摩洛哥、</a:t>
            </a:r>
            <a:endParaRPr lang="zh-CN" altLang="en-US" sz="4210" b="1">
              <a:solidFill>
                <a:srgbClr val="FF0000"/>
              </a:solidFill>
              <a:latin typeface="微软雅黑"/>
              <a:ea typeface="微软雅黑"/>
              <a:sym typeface="微软雅黑"/>
            </a:endParaRPr>
          </a:p>
          <a:p>
            <a:pPr>
              <a:lnSpc>
                <a:spcPct val="130000"/>
              </a:lnSpc>
              <a:buFont typeface="Arial" panose="020b0604020202020204" pitchFamily="34" charset="0"/>
              <a:buNone/>
            </a:pPr>
            <a:r>
              <a:rPr lang="zh-CN" altLang="en-US" sz="4210" b="1">
                <a:solidFill>
                  <a:srgbClr val="FF0000"/>
                </a:solidFill>
                <a:latin typeface="微软雅黑" panose="020b0503020204020204" charset="-122"/>
                <a:ea typeface="微软雅黑" panose="020b0503020204020204" charset="-122"/>
                <a:sym typeface="微软雅黑" panose="020b0503020204020204" charset="-122"/>
              </a:rPr>
              <a:t>埃塞俄比亚</a:t>
            </a:r>
          </a:p>
        </p:txBody>
      </p:sp>
      <p:sp>
        <p:nvSpPr>
          <p:cNvPr id="5" name="矩形 4"/>
          <p:cNvSpPr/>
          <p:nvPr/>
        </p:nvSpPr>
        <p:spPr>
          <a:xfrm>
            <a:off x="15166305" y="3018706"/>
            <a:ext cx="1648460" cy="969010"/>
          </a:xfrm>
          <a:prstGeom prst="rect">
            <a:avLst/>
          </a:prstGeom>
          <a:ln w="41275" cmpd="sng">
            <a:solidFill>
              <a:schemeClr val="accent1">
                <a:shade val="50000"/>
              </a:schemeClr>
            </a:solidFill>
            <a:prstDash val="solid"/>
          </a:ln>
        </p:spPr>
        <p:txBody>
          <a:bodyPr wrap="none" lIns="137432" tIns="68716" rIns="137432" bIns="68716">
            <a:spAutoFit/>
          </a:bodyPr>
          <a:lstStyle/>
          <a:p>
            <a:pPr algn="r" fontAlgn="auto">
              <a:spcBef>
                <a:spcPct val="0"/>
              </a:spcBef>
              <a:spcAft>
                <a:spcPct val="0"/>
              </a:spcAft>
              <a:defRPr/>
            </a:pPr>
            <a:r>
              <a:rPr lang="zh-CN" altLang="en-US" sz="5410" b="1">
                <a:solidFill>
                  <a:schemeClr val="tx1">
                    <a:lumMod val="75000"/>
                    <a:lumOff val="25000"/>
                  </a:schemeClr>
                </a:solidFill>
                <a:latin typeface="微软雅黑" panose="020b0503020204020204" charset="-122"/>
                <a:ea typeface="微软雅黑" panose="020b0503020204020204" charset="-122"/>
              </a:rPr>
              <a:t>亚洲</a:t>
            </a:r>
          </a:p>
        </p:txBody>
      </p:sp>
      <p:sp>
        <p:nvSpPr>
          <p:cNvPr id="6" name="文本框 5"/>
          <p:cNvSpPr txBox="1"/>
          <p:nvPr/>
        </p:nvSpPr>
        <p:spPr>
          <a:xfrm>
            <a:off x="1753870" y="523875"/>
            <a:ext cx="7721600" cy="829945"/>
          </a:xfrm>
          <a:prstGeom prst="rect">
            <a:avLst/>
          </a:prstGeom>
          <a:noFill/>
        </p:spPr>
        <p:txBody>
          <a:bodyPr wrap="square" rtlCol="0" anchor="t">
            <a:spAutoFit/>
          </a:bodyPr>
          <a:lstStyle/>
          <a:p>
            <a:r>
              <a:rPr lang="en-US" altLang="zh-CN" sz="4800" b="1">
                <a:solidFill>
                  <a:schemeClr val="accent1"/>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sym typeface="+mn-ea"/>
              </a:rPr>
              <a:t> </a:t>
            </a:r>
            <a:r>
              <a:rPr lang="zh-CN" altLang="en-US" sz="4800" b="1">
                <a:solidFill>
                  <a:schemeClr val="accent1"/>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sym typeface="+mn-ea"/>
              </a:rPr>
              <a:t>聚焦：事件</a:t>
            </a:r>
            <a:r>
              <a:rPr lang="en-US" altLang="zh-CN" sz="4800" b="1">
                <a:solidFill>
                  <a:schemeClr val="accent1"/>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sym typeface="+mn-ea"/>
              </a:rPr>
              <a:t>·</a:t>
            </a:r>
            <a:r>
              <a:rPr lang="zh-CN" altLang="en-US" sz="4800" b="1">
                <a:solidFill>
                  <a:schemeClr val="accent1"/>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sym typeface="+mn-ea"/>
              </a:rPr>
              <a:t>再感知</a:t>
            </a:r>
            <a:endParaRPr lang="zh-CN" altLang="en-US" sz="4800"/>
          </a:p>
        </p:txBody>
      </p:sp>
    </p:spTree>
  </p:cSld>
  <p:clrMapOvr>
    <a:masterClrMapping/>
  </p:clrMapOvr>
  <p:transition spd="slow">
    <p:push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childTnLst>
                          </p:cTn>
                        </p:par>
                        <p:par>
                          <p:cTn id="8" fill="hold" nodeType="afterGroup">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500"/>
                                        <p:tgtEl>
                                          <p:spTgt spid="3"/>
                                        </p:tgtEl>
                                      </p:cBhvr>
                                    </p:animEffect>
                                  </p:childTnLst>
                                </p:cTn>
                              </p:par>
                            </p:childTnLst>
                          </p:cTn>
                        </p:par>
                        <p:par>
                          <p:cTn id="12" fill="hold" nodeType="afterGroup">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500"/>
                                        <p:tgtEl>
                                          <p:spTgt spid="2"/>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8"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left)">
                                      <p:cBhvr>
                                        <p:cTn id="23" dur="500"/>
                                        <p:tgtEl>
                                          <p:spTgt spid="20"/>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500"/>
                                        <p:tgtEl>
                                          <p:spTgt spid="23"/>
                                        </p:tgtEl>
                                      </p:cBhvr>
                                    </p:animEffect>
                                  </p:childTnLst>
                                </p:cTn>
                              </p:par>
                            </p:childTnLst>
                          </p:cTn>
                        </p:par>
                      </p:childTnLst>
                    </p:cTn>
                  </p:par>
                  <p:par>
                    <p:cTn id="28" fill="hold" nodeType="clickPar">
                      <p:stCondLst>
                        <p:cond delay="indefinite"/>
                        <p:cond evt="onBegin" delay="0">
                          <p:tn val="27"/>
                        </p:cond>
                      </p:stCondLst>
                      <p:childTnLst>
                        <p:par>
                          <p:cTn id="29" fill="hold" nodeType="after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00"/>
                                        <p:tgtEl>
                                          <p:spTgt spid="5"/>
                                        </p:tgtEl>
                                      </p:cBhvr>
                                    </p:animEffect>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par>
                                <p:cTn id="40" presetID="22" presetClass="entr" presetSubtype="1"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up)">
                                      <p:cBhvr>
                                        <p:cTn id="42" dur="500"/>
                                        <p:tgtEl>
                                          <p:spTgt spid="8"/>
                                        </p:tgtEl>
                                      </p:cBhvr>
                                    </p:animEffect>
                                  </p:childTnLst>
                                </p:cTn>
                              </p:par>
                              <p:par>
                                <p:cTn id="43" presetID="22" presetClass="entr" presetSubtype="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up)">
                                      <p:cBhvr>
                                        <p:cTn id="45" dur="500"/>
                                        <p:tgtEl>
                                          <p:spTgt spid="9"/>
                                        </p:tgtEl>
                                      </p:cBhvr>
                                    </p:animEffect>
                                  </p:childTnLst>
                                </p:cTn>
                              </p:par>
                            </p:childTnLst>
                          </p:cTn>
                        </p:par>
                      </p:childTnLst>
                    </p:cTn>
                  </p:par>
                  <p:par>
                    <p:cTn id="46" fill="hold" nodeType="clickPar">
                      <p:stCondLst>
                        <p:cond delay="indefinite"/>
                        <p:cond evt="onBegin" delay="0">
                          <p:tn val="45"/>
                        </p:cond>
                      </p:stCondLst>
                      <p:childTnLst>
                        <p:par>
                          <p:cTn id="47" fill="hold" nodeType="afterGroup">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linds(horizontal)">
                                      <p:cBhvr>
                                        <p:cTn id="50" dur="500"/>
                                        <p:tgtEl>
                                          <p:spTgt spid="12"/>
                                        </p:tgtEl>
                                      </p:cBhvr>
                                    </p:animEffect>
                                  </p:childTnLst>
                                </p:cTn>
                              </p:par>
                            </p:childTnLst>
                          </p:cTn>
                        </p:par>
                      </p:childTnLst>
                    </p:cTn>
                  </p:par>
                  <p:par>
                    <p:cTn id="51" fill="hold" nodeType="clickPar">
                      <p:stCondLst>
                        <p:cond delay="indefinite"/>
                        <p:cond evt="onBegin" delay="0">
                          <p:tn val="50"/>
                        </p:cond>
                      </p:stCondLst>
                      <p:childTnLst>
                        <p:par>
                          <p:cTn id="52" fill="hold" nodeType="afterGroup">
                            <p:stCondLst>
                              <p:cond delay="0"/>
                            </p:stCondLst>
                            <p:childTnLst>
                              <p:par>
                                <p:cTn id="53" presetID="1" presetClass="entr" presetSubtype="0" fill="hold" grpId="1" nodeType="click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par>
                                <p:cTn id="55" presetID="22" presetClass="entr" presetSubtype="4"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down)">
                                      <p:cBhvr>
                                        <p:cTn id="57" dur="500"/>
                                        <p:tgtEl>
                                          <p:spTgt spid="24"/>
                                        </p:tgtEl>
                                      </p:cBhvr>
                                    </p:animEffect>
                                  </p:childTnLst>
                                </p:cTn>
                              </p:par>
                            </p:childTnLst>
                          </p:cTn>
                        </p:par>
                      </p:childTnLst>
                    </p:cTn>
                  </p:par>
                  <p:par>
                    <p:cTn id="58" fill="hold" nodeType="clickPar">
                      <p:stCondLst>
                        <p:cond delay="indefinite"/>
                        <p:cond evt="onBegin" delay="0">
                          <p:tn val="57"/>
                        </p:cond>
                      </p:stCondLst>
                      <p:childTnLst>
                        <p:par>
                          <p:cTn id="59" fill="hold" nodeType="afterGroup">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4" fill="hold" nodeType="clickPar">
                      <p:stCondLst>
                        <p:cond delay="indefinite"/>
                        <p:cond evt="onBegin" delay="0">
                          <p:tn val="63"/>
                        </p:cond>
                      </p:stCondLst>
                      <p:childTnLst>
                        <p:par>
                          <p:cTn id="65" fill="hold" nodeType="afterGroup">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wipe(down)">
                                      <p:cBhvr>
                                        <p:cTn id="68" dur="500"/>
                                        <p:tgtEl>
                                          <p:spTgt spid="26"/>
                                        </p:tgtEl>
                                      </p:cBhvr>
                                    </p:animEffect>
                                  </p:childTnLst>
                                </p:cTn>
                              </p:par>
                            </p:childTnLst>
                          </p:cTn>
                        </p:par>
                      </p:childTnLst>
                    </p:cTn>
                  </p:par>
                  <p:par>
                    <p:cTn id="69" fill="hold" nodeType="clickPar">
                      <p:stCondLst>
                        <p:cond delay="indefinite"/>
                        <p:cond evt="onBegin" delay="0">
                          <p:tn val="68"/>
                        </p:cond>
                      </p:stCondLst>
                      <p:childTnLst>
                        <p:par>
                          <p:cTn id="70" fill="hold" nodeType="afterGroup">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9" grpId="0"/>
      <p:bldP spid="22" grpId="0"/>
      <p:bldP spid="24" grpId="0"/>
      <p:bldP spid="26" grpId="0"/>
      <p:bldP spid="12" grpId="0"/>
      <p:bldP spid="13" grpId="1"/>
      <p:bldP spid="14" grpId="0"/>
      <p:bldP spid="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stretch>
            <a:fillRect/>
          </a:stretch>
        </p:blipFill>
        <p:spPr>
          <a:xfrm>
            <a:off x="635" y="13970"/>
            <a:ext cx="18325464" cy="11859895"/>
          </a:xfrm>
          <a:prstGeom prst="rect">
            <a:avLst/>
          </a:prstGeom>
        </p:spPr>
      </p:pic>
      <p:sp>
        <p:nvSpPr>
          <p:cNvPr id="10" name="矩形 9"/>
          <p:cNvSpPr/>
          <p:nvPr/>
        </p:nvSpPr>
        <p:spPr>
          <a:xfrm>
            <a:off x="-635" y="504190"/>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一、亚洲民族民主运动的高涨</a:t>
            </a:r>
          </a:p>
        </p:txBody>
      </p:sp>
      <p:sp>
        <p:nvSpPr>
          <p:cNvPr id="2" name="文本框 1"/>
          <p:cNvSpPr txBox="1"/>
          <p:nvPr/>
        </p:nvSpPr>
        <p:spPr>
          <a:xfrm>
            <a:off x="599440" y="3490595"/>
            <a:ext cx="16061689" cy="5754370"/>
          </a:xfrm>
          <a:prstGeom prst="rect">
            <a:avLst/>
          </a:prstGeom>
          <a:noFill/>
        </p:spPr>
        <p:txBody>
          <a:bodyPr wrap="square" rtlCol="0" anchor="t">
            <a:spAutoFit/>
          </a:bodyPr>
          <a:lstStyle/>
          <a:p>
            <a:r>
              <a:rPr lang="zh-CN" altLang="en-US" sz="4400" b="1">
                <a:solidFill>
                  <a:srgbClr val="0070C0"/>
                </a:solidFill>
                <a:latin typeface="微软雅黑" panose="020b0503020204020204" charset="-122"/>
                <a:ea typeface="微软雅黑" panose="020b0503020204020204" charset="-122"/>
              </a:rPr>
              <a:t>（一）中国</a:t>
            </a:r>
          </a:p>
          <a:p>
            <a:r>
              <a:rPr lang="zh-CN" altLang="en-US" sz="4000">
                <a:latin typeface="宋体" panose="02010600030101010101" pitchFamily="2" charset="-122"/>
                <a:ea typeface="宋体" panose="02010600030101010101" pitchFamily="2" charset="-122"/>
                <a:cs typeface="宋体" panose="02010600030101010101" pitchFamily="2" charset="-122"/>
              </a:rPr>
              <a:t> </a:t>
            </a:r>
            <a:r>
              <a:rPr lang="zh-CN" altLang="en-US" sz="4000" b="1">
                <a:latin typeface="宋体" panose="02010600030101010101" pitchFamily="2" charset="-122"/>
                <a:ea typeface="宋体" panose="02010600030101010101" pitchFamily="2" charset="-122"/>
                <a:cs typeface="宋体" panose="02010600030101010101" pitchFamily="2" charset="-122"/>
              </a:rPr>
              <a:t>(1)</a:t>
            </a:r>
            <a:r>
              <a:rPr lang="zh-CN" altLang="en-US" sz="4000" b="1">
                <a:solidFill>
                  <a:srgbClr val="FF0000"/>
                </a:solidFill>
                <a:latin typeface="宋体" panose="02010600030101010101" pitchFamily="2" charset="-122"/>
                <a:ea typeface="宋体" panose="02010600030101010101" pitchFamily="2" charset="-122"/>
                <a:cs typeface="宋体" panose="02010600030101010101" pitchFamily="2" charset="-122"/>
              </a:rPr>
              <a:t>国共</a:t>
            </a:r>
            <a:r>
              <a:rPr lang="zh-CN" altLang="en-US" sz="4000" b="1">
                <a:latin typeface="宋体" panose="02010600030101010101" pitchFamily="2" charset="-122"/>
                <a:ea typeface="宋体" panose="02010600030101010101" pitchFamily="2" charset="-122"/>
                <a:cs typeface="宋体" panose="02010600030101010101" pitchFamily="2" charset="-122"/>
              </a:rPr>
              <a:t>合作进行的北伐战争中，收回了汉口、九江的英租界，打击了帝国主义的侵华势力。</a:t>
            </a:r>
          </a:p>
          <a:p>
            <a:r>
              <a:rPr lang="zh-CN" altLang="en-US" sz="4000" b="1">
                <a:latin typeface="宋体" panose="02010600030101010101" pitchFamily="2" charset="-122"/>
                <a:ea typeface="宋体" panose="02010600030101010101" pitchFamily="2" charset="-122"/>
                <a:cs typeface="宋体" panose="02010600030101010101" pitchFamily="2" charset="-122"/>
              </a:rPr>
              <a:t> (2）1927 年 8 月起，</a:t>
            </a:r>
            <a:r>
              <a:rPr lang="zh-CN" altLang="en-US" sz="4000" b="1">
                <a:solidFill>
                  <a:schemeClr val="tx1"/>
                </a:solidFill>
                <a:latin typeface="宋体" panose="02010600030101010101" pitchFamily="2" charset="-122"/>
                <a:ea typeface="宋体" panose="02010600030101010101" pitchFamily="2" charset="-122"/>
                <a:cs typeface="宋体" panose="02010600030101010101" pitchFamily="2" charset="-122"/>
              </a:rPr>
              <a:t>中国</a:t>
            </a:r>
            <a:r>
              <a:rPr lang="zh-CN" altLang="en-US" sz="4000" b="1">
                <a:solidFill>
                  <a:srgbClr val="FF0000"/>
                </a:solidFill>
                <a:latin typeface="宋体" panose="02010600030101010101" pitchFamily="2" charset="-122"/>
                <a:ea typeface="宋体" panose="02010600030101010101" pitchFamily="2" charset="-122"/>
                <a:cs typeface="宋体" panose="02010600030101010101" pitchFamily="2" charset="-122"/>
              </a:rPr>
              <a:t>共产党</a:t>
            </a:r>
            <a:r>
              <a:rPr lang="zh-CN" altLang="en-US" sz="4000" b="1">
                <a:latin typeface="宋体" panose="02010600030101010101" pitchFamily="2" charset="-122"/>
                <a:ea typeface="宋体" panose="02010600030101010101" pitchFamily="2" charset="-122"/>
                <a:cs typeface="宋体" panose="02010600030101010101" pitchFamily="2" charset="-122"/>
              </a:rPr>
              <a:t>继续领导反帝反封建斗争。</a:t>
            </a:r>
          </a:p>
          <a:p>
            <a:r>
              <a:rPr lang="zh-CN" altLang="en-US" sz="4400" b="1">
                <a:solidFill>
                  <a:srgbClr val="0070C0"/>
                </a:solidFill>
                <a:latin typeface="微软雅黑" panose="020b0503020204020204" charset="-122"/>
                <a:ea typeface="微软雅黑" panose="020b0503020204020204" charset="-122"/>
                <a:cs typeface="微软雅黑" panose="020b0503020204020204" charset="-122"/>
              </a:rPr>
              <a:t>（二）印尼反荷大起义</a:t>
            </a:r>
          </a:p>
          <a:p>
            <a:r>
              <a:rPr lang="zh-CN" altLang="en-US" sz="4000" b="1">
                <a:latin typeface="宋体" panose="02010600030101010101" pitchFamily="2" charset="-122"/>
                <a:ea typeface="宋体" panose="02010600030101010101" pitchFamily="2" charset="-122"/>
                <a:cs typeface="宋体" panose="02010600030101010101" pitchFamily="2" charset="-122"/>
              </a:rPr>
              <a:t> (1)1926—1927 年，印尼</a:t>
            </a:r>
            <a:r>
              <a:rPr lang="zh-CN" altLang="en-US" sz="4000" b="1">
                <a:solidFill>
                  <a:srgbClr val="FF0000"/>
                </a:solidFill>
                <a:latin typeface="宋体" panose="02010600030101010101" pitchFamily="2" charset="-122"/>
                <a:ea typeface="宋体" panose="02010600030101010101" pitchFamily="2" charset="-122"/>
                <a:cs typeface="宋体" panose="02010600030101010101" pitchFamily="2" charset="-122"/>
              </a:rPr>
              <a:t>共产党</a:t>
            </a:r>
            <a:r>
              <a:rPr lang="zh-CN" altLang="en-US" sz="4000" b="1">
                <a:latin typeface="宋体" panose="02010600030101010101" pitchFamily="2" charset="-122"/>
                <a:ea typeface="宋体" panose="02010600030101010101" pitchFamily="2" charset="-122"/>
                <a:cs typeface="宋体" panose="02010600030101010101" pitchFamily="2" charset="-122"/>
              </a:rPr>
              <a:t>领导了第一次反对荷兰的武装起义。</a:t>
            </a:r>
          </a:p>
          <a:p>
            <a:r>
              <a:rPr lang="zh-CN" altLang="en-US" sz="4000" b="1">
                <a:latin typeface="宋体" panose="02010600030101010101" pitchFamily="2" charset="-122"/>
                <a:ea typeface="宋体" panose="02010600030101010101" pitchFamily="2" charset="-122"/>
                <a:cs typeface="宋体" panose="02010600030101010101" pitchFamily="2" charset="-122"/>
              </a:rPr>
              <a:t> (2)中共机关刊物《向导》曾发表专文，表示同情。</a:t>
            </a:r>
          </a:p>
          <a:p>
            <a:r>
              <a:rPr lang="zh-CN" altLang="en-US" sz="4000" b="1">
                <a:latin typeface="宋体" panose="02010600030101010101" pitchFamily="2" charset="-122"/>
                <a:ea typeface="宋体" panose="02010600030101010101" pitchFamily="2" charset="-122"/>
                <a:cs typeface="宋体" panose="02010600030101010101" pitchFamily="2" charset="-122"/>
              </a:rPr>
              <a:t> (3)1927 年，苏加诺等人成立印尼民族党，</a:t>
            </a:r>
            <a:r>
              <a:rPr lang="zh-CN" altLang="en-US" sz="4000" b="1">
                <a:solidFill>
                  <a:srgbClr val="FF0000"/>
                </a:solidFill>
                <a:latin typeface="宋体" panose="02010600030101010101" pitchFamily="2" charset="-122"/>
                <a:ea typeface="宋体" panose="02010600030101010101" pitchFamily="2" charset="-122"/>
                <a:cs typeface="宋体" panose="02010600030101010101" pitchFamily="2" charset="-122"/>
              </a:rPr>
              <a:t>民族资产阶级</a:t>
            </a:r>
            <a:r>
              <a:rPr lang="zh-CN" altLang="en-US" sz="4000" b="1">
                <a:solidFill>
                  <a:schemeClr val="tx1"/>
                </a:solidFill>
                <a:latin typeface="宋体" panose="02010600030101010101" pitchFamily="2" charset="-122"/>
                <a:ea typeface="宋体" panose="02010600030101010101" pitchFamily="2" charset="-122"/>
                <a:cs typeface="宋体" panose="02010600030101010101" pitchFamily="2" charset="-122"/>
              </a:rPr>
              <a:t>开</a:t>
            </a:r>
            <a:r>
              <a:rPr lang="zh-CN" altLang="en-US" sz="4000" b="1">
                <a:latin typeface="宋体" panose="02010600030101010101" pitchFamily="2" charset="-122"/>
                <a:ea typeface="宋体" panose="02010600030101010101" pitchFamily="2" charset="-122"/>
                <a:cs typeface="宋体" panose="02010600030101010101" pitchFamily="2" charset="-122"/>
              </a:rPr>
              <a:t>始掌握独立运动的领导权</a:t>
            </a:r>
          </a:p>
        </p:txBody>
      </p:sp>
      <p:sp>
        <p:nvSpPr>
          <p:cNvPr id="5" name="矩形 4"/>
          <p:cNvSpPr/>
          <p:nvPr/>
        </p:nvSpPr>
        <p:spPr>
          <a:xfrm>
            <a:off x="965200" y="1823720"/>
            <a:ext cx="15991205" cy="1568450"/>
          </a:xfrm>
          <a:prstGeom prst="rect">
            <a:avLst/>
          </a:prstGeom>
          <a:noFill/>
          <a:ln w="50800" cap="flat" cmpd="sng">
            <a:noFill/>
            <a:prstDash val="solid"/>
            <a:round/>
            <a:headEnd type="none" w="med" len="med"/>
            <a:tailEnd type="none" w="med" len="med"/>
          </a:ln>
        </p:spPr>
        <p:txBody>
          <a:bodyPr wrap="square" anchor="t">
            <a:spAutoFit/>
          </a:bodyPr>
          <a:lstStyle/>
          <a:p>
            <a:pPr algn="l"/>
            <a:r>
              <a:rPr lang="zh-CN" altLang="en-US" sz="4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任务</a:t>
            </a:r>
            <a:r>
              <a:rPr lang="en-US" altLang="zh-CN" sz="4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1</a:t>
            </a:r>
            <a:r>
              <a:rPr lang="zh-CN" altLang="en-US" sz="4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：据以下史实分析，与一战前民族解放战争相比，这一阶段有什么新特点？原因是什么？</a:t>
            </a:r>
          </a:p>
        </p:txBody>
      </p:sp>
      <p:sp>
        <p:nvSpPr>
          <p:cNvPr id="6" name="矩形 5"/>
          <p:cNvSpPr/>
          <p:nvPr/>
        </p:nvSpPr>
        <p:spPr>
          <a:xfrm>
            <a:off x="661035" y="9244965"/>
            <a:ext cx="16599536" cy="2553335"/>
          </a:xfrm>
          <a:prstGeom prst="rect">
            <a:avLst/>
          </a:prstGeom>
          <a:noFill/>
          <a:ln w="50800" cap="flat" cmpd="sng">
            <a:solidFill>
              <a:schemeClr val="tx1"/>
            </a:solidFill>
            <a:prstDash val="solid"/>
            <a:round/>
            <a:headEnd type="none" w="med" len="med"/>
            <a:tailEnd type="none" w="med" len="med"/>
          </a:ln>
        </p:spPr>
        <p:txBody>
          <a:bodyPr wrap="square" anchor="t">
            <a:spAutoFit/>
          </a:bodyPr>
          <a:lstStyle/>
          <a:p>
            <a:pPr algn="l"/>
            <a:r>
              <a:rPr lang="zh-CN" altLang="en-US" sz="4000" b="1">
                <a:solidFill>
                  <a:srgbClr val="FF0000"/>
                </a:solidFill>
                <a:latin typeface="Calibri"/>
                <a:ea typeface="宋体" panose="02010600030101010101" pitchFamily="2" charset="-122"/>
                <a:sym typeface="+mn-ea"/>
              </a:rPr>
              <a:t>特点：无产阶级政党和民族资产阶级政党的领导。</a:t>
            </a:r>
          </a:p>
          <a:p>
            <a:pPr algn="l"/>
            <a:r>
              <a:rPr lang="zh-CN" altLang="en-US" sz="4000" b="1">
                <a:solidFill>
                  <a:srgbClr val="FF0000"/>
                </a:solidFill>
                <a:latin typeface="Calibri"/>
                <a:ea typeface="宋体" panose="02010600030101010101" pitchFamily="2" charset="-122"/>
                <a:sym typeface="+mn-ea"/>
              </a:rPr>
              <a:t>原因：</a:t>
            </a:r>
            <a:r>
              <a:rPr lang="zh-CN" altLang="en-US" sz="4000" b="1">
                <a:latin typeface="华文中宋" pitchFamily="2" charset="-122"/>
                <a:ea typeface="华文中宋" pitchFamily="2" charset="-122"/>
                <a:sym typeface="+mn-ea"/>
              </a:rPr>
              <a:t>一战期间，宗主国经济控制的放松，使殖民地半殖民地国</a:t>
            </a:r>
            <a:r>
              <a:rPr lang="zh-CN" altLang="en-US" sz="4000" b="1">
                <a:solidFill>
                  <a:schemeClr val="tx1"/>
                </a:solidFill>
                <a:latin typeface="华文中宋" pitchFamily="2" charset="-122"/>
                <a:ea typeface="华文中宋" pitchFamily="2" charset="-122"/>
                <a:sym typeface="+mn-ea"/>
              </a:rPr>
              <a:t>家民族资本主义得到一定程度的发展，使民族民主运动的阶级力量</a:t>
            </a:r>
            <a:r>
              <a:rPr lang="en-US" altLang="zh-CN" sz="4000" b="1">
                <a:solidFill>
                  <a:schemeClr val="tx1"/>
                </a:solidFill>
                <a:latin typeface="华文中宋" pitchFamily="2" charset="-122"/>
                <a:ea typeface="华文中宋" pitchFamily="2" charset="-122"/>
                <a:sym typeface="+mn-ea"/>
              </a:rPr>
              <a:t>---</a:t>
            </a:r>
            <a:r>
              <a:rPr lang="zh-CN" altLang="en-US" sz="4000" b="1">
                <a:solidFill>
                  <a:schemeClr val="tx1"/>
                </a:solidFill>
                <a:latin typeface="华文中宋" pitchFamily="2" charset="-122"/>
                <a:ea typeface="华文中宋" pitchFamily="2" charset="-122"/>
                <a:sym typeface="+mn-ea"/>
              </a:rPr>
              <a:t>资产阶级和无产阶级的力量进一步壮大；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pic>
        <p:nvPicPr>
          <p:cNvPr id="17414" name="Picture 4" descr="W020070920478187806605"/>
          <p:cNvPicPr>
            <a:picLocks noChangeAspect="1"/>
          </p:cNvPicPr>
          <p:nvPr/>
        </p:nvPicPr>
        <p:blipFill>
          <a:blip r:embed="rId3"/>
          <a:stretch>
            <a:fillRect/>
          </a:stretch>
        </p:blipFill>
        <p:spPr>
          <a:xfrm>
            <a:off x="12198985" y="2877185"/>
            <a:ext cx="4638675" cy="6120130"/>
          </a:xfrm>
          <a:prstGeom prst="rect">
            <a:avLst/>
          </a:prstGeom>
          <a:noFill/>
          <a:ln w="9525">
            <a:noFill/>
          </a:ln>
        </p:spPr>
      </p:pic>
      <p:sp>
        <p:nvSpPr>
          <p:cNvPr id="2" name="文本框 1"/>
          <p:cNvSpPr txBox="1"/>
          <p:nvPr/>
        </p:nvSpPr>
        <p:spPr>
          <a:xfrm>
            <a:off x="454660" y="3393440"/>
            <a:ext cx="11516995" cy="6185535"/>
          </a:xfrm>
          <a:prstGeom prst="rect">
            <a:avLst/>
          </a:prstGeom>
          <a:noFill/>
        </p:spPr>
        <p:txBody>
          <a:bodyPr wrap="square" rtlCol="0" anchor="t">
            <a:spAutoFit/>
          </a:bodyPr>
          <a:lstStyle/>
          <a:p>
            <a:pPr defTabSz="1219200">
              <a:tabLst>
                <a:tab pos="4749800"/>
              </a:tabLst>
            </a:pPr>
            <a:r>
              <a:rPr lang="zh-CN" altLang="en-US" sz="4400" b="1">
                <a:solidFill>
                  <a:srgbClr val="FF0066"/>
                </a:solidFill>
                <a:latin typeface="黑体" panose="02010609060101010101" pitchFamily="49" charset="-122"/>
                <a:ea typeface="黑体" panose="02010609060101010101" pitchFamily="49" charset="-122"/>
                <a:sym typeface="+mn-ea"/>
              </a:rPr>
              <a:t>甘地：</a:t>
            </a:r>
          </a:p>
          <a:p>
            <a:pPr defTabSz="1219200">
              <a:tabLst>
                <a:tab pos="4749800"/>
              </a:tabLst>
            </a:pPr>
            <a:r>
              <a:rPr lang="zh-CN" altLang="en-US" sz="4400" b="1">
                <a:latin typeface="黑体" panose="02010609060101010101" pitchFamily="49" charset="-122"/>
                <a:ea typeface="黑体" panose="02010609060101010101" pitchFamily="49" charset="-122"/>
                <a:sym typeface="+mn-ea"/>
              </a:rPr>
              <a:t>出生在一个印度教家庭，父亲是当地土邦首相。</a:t>
            </a:r>
          </a:p>
          <a:p>
            <a:pPr defTabSz="1219200">
              <a:tabLst>
                <a:tab pos="4749800"/>
              </a:tabLst>
            </a:pPr>
            <a:r>
              <a:rPr lang="en-US" altLang="zh-CN" sz="4400" b="1">
                <a:solidFill>
                  <a:srgbClr val="FF0066"/>
                </a:solidFill>
                <a:latin typeface="黑体" panose="02010609060101010101" pitchFamily="49" charset="-122"/>
                <a:ea typeface="黑体" panose="02010609060101010101" pitchFamily="49" charset="-122"/>
                <a:sym typeface="+mn-ea"/>
              </a:rPr>
              <a:t>19</a:t>
            </a:r>
            <a:r>
              <a:rPr lang="zh-CN" altLang="en-US" sz="4400" b="1">
                <a:solidFill>
                  <a:srgbClr val="FF0066"/>
                </a:solidFill>
                <a:latin typeface="黑体" panose="02010609060101010101" pitchFamily="49" charset="-122"/>
                <a:ea typeface="黑体" panose="02010609060101010101" pitchFamily="49" charset="-122"/>
                <a:sym typeface="+mn-ea"/>
              </a:rPr>
              <a:t>岁</a:t>
            </a:r>
            <a:r>
              <a:rPr lang="zh-CN" altLang="en-US" sz="4400" b="1">
                <a:latin typeface="黑体" panose="02010609060101010101" pitchFamily="49" charset="-122"/>
                <a:ea typeface="黑体" panose="02010609060101010101" pitchFamily="49" charset="-122"/>
                <a:sym typeface="+mn-ea"/>
              </a:rPr>
              <a:t>时远赴英国学习</a:t>
            </a:r>
            <a:r>
              <a:rPr lang="zh-CN" altLang="en-US" sz="4400" b="1">
                <a:solidFill>
                  <a:srgbClr val="FF0066"/>
                </a:solidFill>
                <a:latin typeface="黑体" panose="02010609060101010101" pitchFamily="49" charset="-122"/>
                <a:ea typeface="黑体" panose="02010609060101010101" pitchFamily="49" charset="-122"/>
                <a:sym typeface="+mn-ea"/>
              </a:rPr>
              <a:t>法律</a:t>
            </a:r>
            <a:r>
              <a:rPr lang="zh-CN" altLang="en-US" sz="4400" b="1">
                <a:latin typeface="黑体" panose="02010609060101010101" pitchFamily="49" charset="-122"/>
                <a:ea typeface="黑体" panose="02010609060101010101" pitchFamily="49" charset="-122"/>
                <a:sym typeface="+mn-ea"/>
              </a:rPr>
              <a:t>。 </a:t>
            </a:r>
          </a:p>
          <a:p>
            <a:pPr defTabSz="1219200">
              <a:tabLst>
                <a:tab pos="4749800"/>
              </a:tabLst>
            </a:pPr>
            <a:r>
              <a:rPr lang="en-US" altLang="zh-CN" sz="4400" b="1">
                <a:latin typeface="黑体" panose="02010609060101010101" pitchFamily="49" charset="-122"/>
                <a:ea typeface="黑体" panose="02010609060101010101" pitchFamily="49" charset="-122"/>
                <a:sym typeface="+mn-ea"/>
              </a:rPr>
              <a:t>1915</a:t>
            </a:r>
            <a:r>
              <a:rPr lang="zh-CN" altLang="en-US" sz="4400" b="1">
                <a:latin typeface="黑体" panose="02010609060101010101" pitchFamily="49" charset="-122"/>
                <a:ea typeface="黑体" panose="02010609060101010101" pitchFamily="49" charset="-122"/>
                <a:sym typeface="+mn-ea"/>
              </a:rPr>
              <a:t>年，回到印度，很快成为国大党的实际</a:t>
            </a:r>
            <a:r>
              <a:rPr lang="zh-CN" altLang="en-US" sz="4400" b="1">
                <a:solidFill>
                  <a:srgbClr val="FF0066"/>
                </a:solidFill>
                <a:latin typeface="黑体" panose="02010609060101010101" pitchFamily="49" charset="-122"/>
                <a:ea typeface="黑体" panose="02010609060101010101" pitchFamily="49" charset="-122"/>
                <a:sym typeface="+mn-ea"/>
              </a:rPr>
              <a:t>领袖</a:t>
            </a:r>
            <a:r>
              <a:rPr lang="zh-CN" altLang="en-US" sz="4400" b="1">
                <a:latin typeface="黑体" panose="02010609060101010101" pitchFamily="49" charset="-122"/>
                <a:ea typeface="黑体" panose="02010609060101010101" pitchFamily="49" charset="-122"/>
                <a:sym typeface="+mn-ea"/>
              </a:rPr>
              <a:t>，使“</a:t>
            </a:r>
            <a:r>
              <a:rPr lang="zh-CN" altLang="en-US" sz="4400" b="1">
                <a:solidFill>
                  <a:srgbClr val="FF0066"/>
                </a:solidFill>
                <a:latin typeface="黑体" panose="02010609060101010101" pitchFamily="49" charset="-122"/>
                <a:ea typeface="黑体" panose="02010609060101010101" pitchFamily="49" charset="-122"/>
                <a:sym typeface="+mn-ea"/>
              </a:rPr>
              <a:t>非暴力不合作</a:t>
            </a:r>
            <a:r>
              <a:rPr lang="zh-CN" altLang="en-US" sz="4400" b="1">
                <a:latin typeface="黑体" panose="02010609060101010101" pitchFamily="49" charset="-122"/>
                <a:ea typeface="黑体" panose="02010609060101010101" pitchFamily="49" charset="-122"/>
                <a:sym typeface="+mn-ea"/>
              </a:rPr>
              <a:t>”成为国大党的指导思想，开始为印度的独立而奔波。</a:t>
            </a:r>
          </a:p>
          <a:p>
            <a:pPr defTabSz="1219200">
              <a:tabLst>
                <a:tab pos="4749800"/>
              </a:tabLst>
            </a:pPr>
            <a:r>
              <a:rPr lang="zh-CN" altLang="en-US" sz="4400" b="1">
                <a:latin typeface="黑体" panose="02010609060101010101" pitchFamily="49" charset="-122"/>
                <a:ea typeface="黑体" panose="02010609060101010101" pitchFamily="49" charset="-122"/>
                <a:sym typeface="+mn-ea"/>
              </a:rPr>
              <a:t>为争取</a:t>
            </a:r>
            <a:r>
              <a:rPr lang="zh-CN" altLang="en-US" sz="4400" b="1">
                <a:solidFill>
                  <a:srgbClr val="FF0066"/>
                </a:solidFill>
                <a:latin typeface="黑体" panose="02010609060101010101" pitchFamily="49" charset="-122"/>
                <a:ea typeface="黑体" panose="02010609060101010101" pitchFamily="49" charset="-122"/>
                <a:sym typeface="+mn-ea"/>
              </a:rPr>
              <a:t>民族独立</a:t>
            </a:r>
            <a:r>
              <a:rPr lang="zh-CN" altLang="en-US" sz="4400" b="1">
                <a:latin typeface="黑体" panose="02010609060101010101" pitchFamily="49" charset="-122"/>
                <a:ea typeface="黑体" panose="02010609060101010101" pitchFamily="49" charset="-122"/>
                <a:sym typeface="+mn-ea"/>
              </a:rPr>
              <a:t>和人间公正，他一生中曾</a:t>
            </a:r>
            <a:r>
              <a:rPr lang="en-US" altLang="zh-CN" sz="4400" b="1">
                <a:solidFill>
                  <a:srgbClr val="FF0066"/>
                </a:solidFill>
                <a:latin typeface="黑体" panose="02010609060101010101" pitchFamily="49" charset="-122"/>
                <a:ea typeface="黑体" panose="02010609060101010101" pitchFamily="49" charset="-122"/>
                <a:sym typeface="+mn-ea"/>
              </a:rPr>
              <a:t>17</a:t>
            </a:r>
            <a:r>
              <a:rPr lang="zh-CN" altLang="en-US" sz="4400" b="1">
                <a:solidFill>
                  <a:srgbClr val="FF0066"/>
                </a:solidFill>
                <a:latin typeface="黑体" panose="02010609060101010101" pitchFamily="49" charset="-122"/>
                <a:ea typeface="黑体" panose="02010609060101010101" pitchFamily="49" charset="-122"/>
                <a:sym typeface="+mn-ea"/>
              </a:rPr>
              <a:t>次</a:t>
            </a:r>
            <a:r>
              <a:rPr lang="zh-CN" altLang="en-US" sz="4400" b="1">
                <a:latin typeface="黑体" panose="02010609060101010101" pitchFamily="49" charset="-122"/>
                <a:ea typeface="黑体" panose="02010609060101010101" pitchFamily="49" charset="-122"/>
                <a:sym typeface="+mn-ea"/>
              </a:rPr>
              <a:t>绝食，</a:t>
            </a:r>
            <a:r>
              <a:rPr lang="en-US" altLang="zh-CN" sz="4400" b="1">
                <a:solidFill>
                  <a:srgbClr val="FF0066"/>
                </a:solidFill>
                <a:latin typeface="黑体" panose="02010609060101010101" pitchFamily="49" charset="-122"/>
                <a:ea typeface="黑体" panose="02010609060101010101" pitchFamily="49" charset="-122"/>
                <a:sym typeface="+mn-ea"/>
              </a:rPr>
              <a:t>18</a:t>
            </a:r>
            <a:r>
              <a:rPr lang="zh-CN" altLang="en-US" sz="4400" b="1">
                <a:solidFill>
                  <a:srgbClr val="FF0066"/>
                </a:solidFill>
                <a:latin typeface="黑体" panose="02010609060101010101" pitchFamily="49" charset="-122"/>
                <a:ea typeface="黑体" panose="02010609060101010101" pitchFamily="49" charset="-122"/>
                <a:sym typeface="+mn-ea"/>
              </a:rPr>
              <a:t>次</a:t>
            </a:r>
            <a:r>
              <a:rPr lang="zh-CN" altLang="en-US" sz="4400" b="1">
                <a:latin typeface="黑体" panose="02010609060101010101" pitchFamily="49" charset="-122"/>
                <a:ea typeface="黑体" panose="02010609060101010101" pitchFamily="49" charset="-122"/>
                <a:sym typeface="+mn-ea"/>
              </a:rPr>
              <a:t>进监狱，</a:t>
            </a:r>
            <a:r>
              <a:rPr lang="en-US" altLang="zh-CN" sz="4400" b="1">
                <a:solidFill>
                  <a:srgbClr val="FF0066"/>
                </a:solidFill>
                <a:latin typeface="黑体" panose="02010609060101010101" pitchFamily="49" charset="-122"/>
                <a:ea typeface="黑体" panose="02010609060101010101" pitchFamily="49" charset="-122"/>
                <a:sym typeface="+mn-ea"/>
              </a:rPr>
              <a:t>5</a:t>
            </a:r>
            <a:r>
              <a:rPr lang="zh-CN" altLang="en-US" sz="4400" b="1">
                <a:solidFill>
                  <a:srgbClr val="FF0066"/>
                </a:solidFill>
                <a:latin typeface="黑体" panose="02010609060101010101" pitchFamily="49" charset="-122"/>
                <a:ea typeface="黑体" panose="02010609060101010101" pitchFamily="49" charset="-122"/>
                <a:sym typeface="+mn-ea"/>
              </a:rPr>
              <a:t>次</a:t>
            </a:r>
            <a:r>
              <a:rPr lang="zh-CN" altLang="en-US" sz="4400" b="1">
                <a:latin typeface="黑体" panose="02010609060101010101" pitchFamily="49" charset="-122"/>
                <a:ea typeface="黑体" panose="02010609060101010101" pitchFamily="49" charset="-122"/>
                <a:sym typeface="+mn-ea"/>
              </a:rPr>
              <a:t>遇刺。</a:t>
            </a:r>
            <a:r>
              <a:rPr lang="en-US" altLang="zh-CN" sz="4400" b="1">
                <a:latin typeface="黑体" panose="02010609060101010101" pitchFamily="49" charset="-122"/>
                <a:ea typeface="黑体" panose="02010609060101010101" pitchFamily="49" charset="-122"/>
                <a:sym typeface="+mn-ea"/>
              </a:rPr>
              <a:t>1948</a:t>
            </a:r>
            <a:r>
              <a:rPr lang="zh-CN" altLang="en-US" sz="4400" b="1">
                <a:latin typeface="黑体" panose="02010609060101010101" pitchFamily="49" charset="-122"/>
                <a:ea typeface="黑体" panose="02010609060101010101" pitchFamily="49" charset="-122"/>
                <a:sym typeface="+mn-ea"/>
              </a:rPr>
              <a:t>年</a:t>
            </a:r>
            <a:r>
              <a:rPr lang="en-US" altLang="zh-CN" sz="4400" b="1">
                <a:latin typeface="黑体" panose="02010609060101010101" pitchFamily="49" charset="-122"/>
                <a:ea typeface="黑体" panose="02010609060101010101" pitchFamily="49" charset="-122"/>
                <a:sym typeface="+mn-ea"/>
              </a:rPr>
              <a:t>1</a:t>
            </a:r>
            <a:r>
              <a:rPr lang="zh-CN" altLang="en-US" sz="4400" b="1">
                <a:latin typeface="黑体" panose="02010609060101010101" pitchFamily="49" charset="-122"/>
                <a:ea typeface="黑体" panose="02010609060101010101" pitchFamily="49" charset="-122"/>
                <a:sym typeface="+mn-ea"/>
              </a:rPr>
              <a:t>月</a:t>
            </a:r>
            <a:r>
              <a:rPr lang="en-US" altLang="zh-CN" sz="4400" b="1">
                <a:latin typeface="黑体" panose="02010609060101010101" pitchFamily="49" charset="-122"/>
                <a:ea typeface="黑体" panose="02010609060101010101" pitchFamily="49" charset="-122"/>
                <a:sym typeface="+mn-ea"/>
              </a:rPr>
              <a:t>30</a:t>
            </a:r>
            <a:r>
              <a:rPr lang="zh-CN" altLang="en-US" sz="4400" b="1">
                <a:latin typeface="黑体" panose="02010609060101010101" pitchFamily="49" charset="-122"/>
                <a:ea typeface="黑体" panose="02010609060101010101" pitchFamily="49" charset="-122"/>
                <a:sym typeface="+mn-ea"/>
              </a:rPr>
              <a:t>日，甘地被极右分子刺杀身亡，时年</a:t>
            </a:r>
            <a:r>
              <a:rPr lang="en-US" altLang="zh-CN" sz="4400" b="1">
                <a:solidFill>
                  <a:srgbClr val="FF0066"/>
                </a:solidFill>
                <a:latin typeface="黑体" panose="02010609060101010101" pitchFamily="49" charset="-122"/>
                <a:ea typeface="黑体" panose="02010609060101010101" pitchFamily="49" charset="-122"/>
                <a:sym typeface="+mn-ea"/>
              </a:rPr>
              <a:t>79</a:t>
            </a:r>
            <a:r>
              <a:rPr lang="zh-CN" altLang="en-US" sz="4400" b="1">
                <a:solidFill>
                  <a:srgbClr val="FF0066"/>
                </a:solidFill>
                <a:latin typeface="黑体" panose="02010609060101010101" pitchFamily="49" charset="-122"/>
                <a:ea typeface="黑体" panose="02010609060101010101" pitchFamily="49" charset="-122"/>
                <a:sym typeface="+mn-ea"/>
              </a:rPr>
              <a:t>岁</a:t>
            </a:r>
            <a:r>
              <a:rPr lang="zh-CN" altLang="en-US" sz="4400" b="1">
                <a:latin typeface="黑体" panose="02010609060101010101" pitchFamily="49" charset="-122"/>
                <a:ea typeface="黑体" panose="02010609060101010101" pitchFamily="49" charset="-122"/>
                <a:sym typeface="+mn-ea"/>
              </a:rPr>
              <a:t>。</a:t>
            </a:r>
            <a:endParaRPr lang="zh-CN" altLang="en-US"/>
          </a:p>
        </p:txBody>
      </p:sp>
      <p:sp>
        <p:nvSpPr>
          <p:cNvPr id="10" name="矩形 9"/>
          <p:cNvSpPr/>
          <p:nvPr/>
        </p:nvSpPr>
        <p:spPr>
          <a:xfrm>
            <a:off x="621030" y="1813560"/>
            <a:ext cx="11577955" cy="1063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0070C0"/>
                </a:solidFill>
                <a:latin typeface="微软雅黑" panose="020b0503020204020204" charset="-122"/>
                <a:ea typeface="微软雅黑" panose="020b0503020204020204" charset="-122"/>
              </a:rPr>
              <a:t>（三）印度非暴力不合作运动</a:t>
            </a:r>
          </a:p>
        </p:txBody>
      </p:sp>
      <p:sp>
        <p:nvSpPr>
          <p:cNvPr id="3" name="矩形 2"/>
          <p:cNvSpPr/>
          <p:nvPr/>
        </p:nvSpPr>
        <p:spPr>
          <a:xfrm>
            <a:off x="-635" y="504190"/>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一、亚洲民族民主运动的高涨</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5" name="图片 14"/>
          <p:cNvPicPr>
            <a:picLocks noChangeAspect="1"/>
          </p:cNvPicPr>
          <p:nvPr/>
        </p:nvPicPr>
        <p:blipFill>
          <a:blip r:embed="rId3"/>
          <a:stretch>
            <a:fillRect/>
          </a:stretch>
        </p:blipFill>
        <p:spPr>
          <a:xfrm>
            <a:off x="635" y="13970"/>
            <a:ext cx="18325464" cy="11859895"/>
          </a:xfrm>
          <a:prstGeom prst="rect">
            <a:avLst/>
          </a:prstGeom>
        </p:spPr>
      </p:pic>
      <p:sp>
        <p:nvSpPr>
          <p:cNvPr id="2" name="矩形 1"/>
          <p:cNvSpPr/>
          <p:nvPr/>
        </p:nvSpPr>
        <p:spPr>
          <a:xfrm>
            <a:off x="4020261" y="2738778"/>
            <a:ext cx="10284460" cy="829945"/>
          </a:xfrm>
          <a:prstGeom prst="rect">
            <a:avLst/>
          </a:prstGeom>
          <a:noFill/>
          <a:ln w="41275" cmpd="sng">
            <a:noFill/>
            <a:prstDash val="solid"/>
          </a:ln>
        </p:spPr>
        <p:txBody>
          <a:bodyPr wrap="none" rtlCol="0" anchor="t">
            <a:spAutoFit/>
          </a:bodyPr>
          <a:lstStyle/>
          <a:p>
            <a:pPr algn="ctr"/>
            <a:r>
              <a:rPr lang="zh-CN" altLang="en-US" sz="4800" b="1">
                <a:ln w="0"/>
                <a:solidFill>
                  <a:srgbClr val="FF0000"/>
                </a:solidFill>
                <a:effectLst/>
                <a:latin typeface="楷体" panose="02010609060101010101" pitchFamily="49" charset="-122"/>
                <a:ea typeface="楷体" panose="02010609060101010101" pitchFamily="49" charset="-122"/>
                <a:cs typeface="楷体" panose="02010609060101010101" pitchFamily="49" charset="-122"/>
              </a:rPr>
              <a:t>任务</a:t>
            </a:r>
            <a:r>
              <a:rPr lang="en-US" altLang="zh-CN" sz="4800" b="1">
                <a:ln w="0"/>
                <a:solidFill>
                  <a:srgbClr val="FF0000"/>
                </a:solidFill>
                <a:effectLst/>
                <a:latin typeface="楷体" panose="02010609060101010101" pitchFamily="49" charset="-122"/>
                <a:ea typeface="楷体" panose="02010609060101010101" pitchFamily="49" charset="-122"/>
                <a:cs typeface="楷体" panose="02010609060101010101" pitchFamily="49" charset="-122"/>
              </a:rPr>
              <a:t>2</a:t>
            </a:r>
            <a:r>
              <a:rPr lang="zh-CN" altLang="en-US" sz="4800" b="1">
                <a:ln w="0"/>
                <a:solidFill>
                  <a:srgbClr val="FF0000"/>
                </a:solidFill>
                <a:effectLst/>
                <a:latin typeface="楷体" panose="02010609060101010101" pitchFamily="49" charset="-122"/>
                <a:ea typeface="楷体" panose="02010609060101010101" pitchFamily="49" charset="-122"/>
                <a:cs typeface="楷体" panose="02010609060101010101" pitchFamily="49" charset="-122"/>
              </a:rPr>
              <a:t>：如何理解非暴力不合作运动？</a:t>
            </a:r>
          </a:p>
        </p:txBody>
      </p:sp>
      <p:sp>
        <p:nvSpPr>
          <p:cNvPr id="4" name="文本框 3"/>
          <p:cNvSpPr txBox="1"/>
          <p:nvPr/>
        </p:nvSpPr>
        <p:spPr>
          <a:xfrm>
            <a:off x="945096" y="6157007"/>
            <a:ext cx="16607592" cy="1201420"/>
          </a:xfrm>
          <a:prstGeom prst="rect">
            <a:avLst/>
          </a:prstGeom>
          <a:noFill/>
          <a:ln w="38100">
            <a:no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720090">
              <a:defRPr sz="2400" b="1">
                <a:solidFill>
                  <a:schemeClr val="tx1"/>
                </a:solidFill>
                <a:latin typeface="华文中宋" pitchFamily="2" charset="-122"/>
                <a:ea typeface="华文中宋" pitchFamily="2"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ltLang="zh-CN" sz="3605"/>
              <a:t>“</a:t>
            </a:r>
            <a:r>
              <a:rPr lang="zh-CN" altLang="en-US" sz="3605"/>
              <a:t>人性的真谛是爱，对一切人都要爱，对压迫者也要</a:t>
            </a:r>
            <a:r>
              <a:rPr lang="zh-CN" altLang="en-US" sz="3605">
                <a:solidFill>
                  <a:srgbClr val="FF0000"/>
                </a:solidFill>
              </a:rPr>
              <a:t>用爱来感化他们</a:t>
            </a:r>
            <a:r>
              <a:rPr lang="zh-CN" altLang="en-US" sz="3605"/>
              <a:t>；而暴力是野兽的本性，</a:t>
            </a:r>
            <a:r>
              <a:rPr lang="zh-CN" altLang="en-US" sz="3605">
                <a:solidFill>
                  <a:srgbClr val="FF0000"/>
                </a:solidFill>
              </a:rPr>
              <a:t>使用暴力，只能激起更强烈的仇恨</a:t>
            </a:r>
            <a:r>
              <a:rPr lang="zh-CN" altLang="en-US" sz="3605"/>
              <a:t>，导致人性沦丧</a:t>
            </a:r>
            <a:r>
              <a:rPr lang="en-US" altLang="zh-CN" sz="3605"/>
              <a:t>”</a:t>
            </a:r>
            <a:r>
              <a:rPr lang="zh-CN" altLang="en-US" sz="3605"/>
              <a:t>。</a:t>
            </a:r>
          </a:p>
        </p:txBody>
      </p:sp>
      <p:sp>
        <p:nvSpPr>
          <p:cNvPr id="15364" name="矩形 7"/>
          <p:cNvSpPr/>
          <p:nvPr/>
        </p:nvSpPr>
        <p:spPr>
          <a:xfrm>
            <a:off x="945096" y="3845081"/>
            <a:ext cx="16607592" cy="2312035"/>
          </a:xfrm>
          <a:prstGeom prst="rect">
            <a:avLst/>
          </a:prstGeom>
          <a:noFill/>
          <a:ln w="38100">
            <a:no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indent="720090"/>
            <a:r>
              <a:rPr lang="zh-CN" altLang="en-US" sz="3605" b="1">
                <a:solidFill>
                  <a:schemeClr val="tx1"/>
                </a:solidFill>
                <a:latin typeface="华文中宋" pitchFamily="2" charset="-122"/>
                <a:ea typeface="华文中宋" pitchFamily="2" charset="-122"/>
              </a:rPr>
              <a:t>印度教经典</a:t>
            </a:r>
            <a:r>
              <a:rPr lang="en-US" altLang="zh-CN" sz="3605" b="1">
                <a:solidFill>
                  <a:schemeClr val="tx1"/>
                </a:solidFill>
                <a:latin typeface="华文中宋" pitchFamily="2" charset="-122"/>
                <a:ea typeface="华文中宋" pitchFamily="2" charset="-122"/>
              </a:rPr>
              <a:t>《</a:t>
            </a:r>
            <a:r>
              <a:rPr lang="zh-CN" altLang="en-US" sz="3605" b="1">
                <a:solidFill>
                  <a:schemeClr val="tx1"/>
                </a:solidFill>
                <a:latin typeface="华文中宋" pitchFamily="2" charset="-122"/>
                <a:ea typeface="华文中宋" pitchFamily="2" charset="-122"/>
              </a:rPr>
              <a:t>薄伽梵歌</a:t>
            </a:r>
            <a:r>
              <a:rPr lang="en-US" altLang="zh-CN" sz="3605" b="1">
                <a:solidFill>
                  <a:schemeClr val="tx1"/>
                </a:solidFill>
                <a:latin typeface="华文中宋" pitchFamily="2" charset="-122"/>
                <a:ea typeface="华文中宋" pitchFamily="2" charset="-122"/>
              </a:rPr>
              <a:t>》</a:t>
            </a:r>
            <a:r>
              <a:rPr lang="zh-CN" altLang="en-US" sz="3605" b="1">
                <a:solidFill>
                  <a:schemeClr val="tx1"/>
                </a:solidFill>
                <a:latin typeface="华文中宋" pitchFamily="2" charset="-122"/>
                <a:ea typeface="华文中宋" pitchFamily="2" charset="-122"/>
              </a:rPr>
              <a:t>中提出一个人想要实现解脱，就必须具有各种高尚品德：无所畏惧、品德端正，戒杀、真诚、无嗔怒，怜悯众生、不贪恋</a:t>
            </a:r>
            <a:r>
              <a:rPr lang="en-US" altLang="zh-CN" sz="3605" b="1">
                <a:solidFill>
                  <a:schemeClr val="tx1"/>
                </a:solidFill>
                <a:latin typeface="华文中宋" pitchFamily="2" charset="-122"/>
                <a:ea typeface="华文中宋" pitchFamily="2" charset="-122"/>
              </a:rPr>
              <a:t>……</a:t>
            </a:r>
            <a:r>
              <a:rPr lang="zh-CN" altLang="en-US" sz="3605" b="1">
                <a:solidFill>
                  <a:srgbClr val="FF0000"/>
                </a:solidFill>
                <a:latin typeface="华文中宋" pitchFamily="2" charset="-122"/>
                <a:ea typeface="华文中宋" pitchFamily="2" charset="-122"/>
              </a:rPr>
              <a:t>宽恕、无怨、坚忍</a:t>
            </a:r>
            <a:r>
              <a:rPr lang="zh-CN" altLang="en-US" sz="3605" b="1">
                <a:solidFill>
                  <a:schemeClr val="tx1"/>
                </a:solidFill>
                <a:latin typeface="华文中宋" pitchFamily="2" charset="-122"/>
                <a:ea typeface="华文中宋" pitchFamily="2" charset="-122"/>
              </a:rPr>
              <a:t>。</a:t>
            </a:r>
            <a:endParaRPr lang="en-US" altLang="zh-CN" sz="3605" b="1">
              <a:solidFill>
                <a:schemeClr val="tx1"/>
              </a:solidFill>
              <a:latin typeface="华文中宋" pitchFamily="2" charset="-122"/>
              <a:ea typeface="华文中宋" pitchFamily="2" charset="-122"/>
            </a:endParaRPr>
          </a:p>
          <a:p>
            <a:pPr indent="720090" algn="r"/>
            <a:r>
              <a:rPr lang="zh-CN" altLang="en-US" sz="3605" b="1">
                <a:solidFill>
                  <a:schemeClr val="tx1"/>
                </a:solidFill>
                <a:latin typeface="华文中宋" pitchFamily="2" charset="-122"/>
                <a:ea typeface="华文中宋" pitchFamily="2" charset="-122"/>
              </a:rPr>
              <a:t>                         </a:t>
            </a:r>
            <a:r>
              <a:rPr lang="en-US" altLang="zh-CN" sz="3605" b="1">
                <a:solidFill>
                  <a:schemeClr val="tx1"/>
                </a:solidFill>
                <a:latin typeface="华文中宋" pitchFamily="2" charset="-122"/>
                <a:ea typeface="华文中宋" pitchFamily="2" charset="-122"/>
              </a:rPr>
              <a:t>——</a:t>
            </a:r>
            <a:r>
              <a:rPr lang="zh-CN" altLang="en-US" sz="3605" b="1">
                <a:solidFill>
                  <a:schemeClr val="tx1"/>
                </a:solidFill>
                <a:latin typeface="华文中宋" pitchFamily="2" charset="-122"/>
                <a:ea typeface="华文中宋" pitchFamily="2" charset="-122"/>
              </a:rPr>
              <a:t>朱明忠</a:t>
            </a:r>
            <a:r>
              <a:rPr lang="en-US" altLang="zh-CN" sz="3605" b="1">
                <a:solidFill>
                  <a:schemeClr val="tx1"/>
                </a:solidFill>
                <a:latin typeface="华文中宋" pitchFamily="2" charset="-122"/>
                <a:ea typeface="华文中宋" pitchFamily="2" charset="-122"/>
              </a:rPr>
              <a:t>《</a:t>
            </a:r>
            <a:r>
              <a:rPr lang="zh-CN" altLang="en-US" sz="3605" b="1">
                <a:solidFill>
                  <a:schemeClr val="tx1"/>
                </a:solidFill>
                <a:latin typeface="华文中宋" pitchFamily="2" charset="-122"/>
                <a:ea typeface="华文中宋" pitchFamily="2" charset="-122"/>
              </a:rPr>
              <a:t>印度教</a:t>
            </a:r>
            <a:r>
              <a:rPr lang="en-US" altLang="zh-CN" sz="3605" b="1">
                <a:solidFill>
                  <a:schemeClr val="tx1"/>
                </a:solidFill>
                <a:latin typeface="华文中宋" pitchFamily="2" charset="-122"/>
                <a:ea typeface="华文中宋" pitchFamily="2" charset="-122"/>
              </a:rPr>
              <a:t>》</a:t>
            </a:r>
          </a:p>
        </p:txBody>
      </p:sp>
      <p:sp>
        <p:nvSpPr>
          <p:cNvPr id="5" name="矩形 4"/>
          <p:cNvSpPr/>
          <p:nvPr/>
        </p:nvSpPr>
        <p:spPr>
          <a:xfrm>
            <a:off x="859252" y="7503081"/>
            <a:ext cx="16664860" cy="2493010"/>
          </a:xfrm>
          <a:prstGeom prst="rect">
            <a:avLst/>
          </a:prstGeom>
          <a:ln w="38100">
            <a:noFill/>
          </a:ln>
        </p:spPr>
        <p:txBody>
          <a:bodyPr wrap="square">
            <a:spAutoFit/>
          </a:bodyPr>
          <a:lstStyle/>
          <a:p>
            <a:pPr indent="720090"/>
            <a:r>
              <a:rPr lang="zh-CN" altLang="en-US" sz="3605" b="1" noProof="1">
                <a:latin typeface="华文中宋" pitchFamily="2" charset="-122"/>
                <a:ea typeface="华文中宋" pitchFamily="2" charset="-122"/>
              </a:rPr>
              <a:t>“</a:t>
            </a:r>
            <a:r>
              <a:rPr lang="zh-CN" altLang="en-US" sz="4000" b="1" noProof="1">
                <a:latin typeface="宋体" panose="02010600030101010101" pitchFamily="2" charset="-122"/>
                <a:ea typeface="宋体" panose="02010600030101010101" pitchFamily="2" charset="-122"/>
                <a:cs typeface="宋体" panose="02010600030101010101" pitchFamily="2" charset="-122"/>
              </a:rPr>
              <a:t>非暴力并不意味着向坏人的意志屈服和妥协。非暴力意味着以人的全部心灵来反对专制者的意志。</a:t>
            </a:r>
            <a:r>
              <a:rPr kumimoji="1" lang="zh-CN" altLang="en-US" sz="4000" b="1">
                <a:latin typeface="宋体" panose="02010600030101010101" pitchFamily="2" charset="-122"/>
                <a:ea typeface="宋体" panose="02010600030101010101" pitchFamily="2" charset="-122"/>
                <a:cs typeface="宋体" panose="02010600030101010101" pitchFamily="2" charset="-122"/>
                <a:sym typeface="+mn-ea"/>
              </a:rPr>
              <a:t>即使最不义的统治，也必须</a:t>
            </a:r>
            <a:r>
              <a:rPr kumimoji="1" lang="zh-CN" altLang="en-US" sz="40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依赖被统治者的合作</a:t>
            </a:r>
            <a:r>
              <a:rPr kumimoji="1" lang="zh-CN" altLang="en-US" sz="4000" b="1">
                <a:latin typeface="宋体" panose="02010600030101010101" pitchFamily="2" charset="-122"/>
                <a:ea typeface="宋体" panose="02010600030101010101" pitchFamily="2" charset="-122"/>
                <a:cs typeface="宋体" panose="02010600030101010101" pitchFamily="2" charset="-122"/>
                <a:sym typeface="+mn-ea"/>
              </a:rPr>
              <a:t>而继续。</a:t>
            </a:r>
            <a:r>
              <a:rPr kumimoji="1" lang="en-US" altLang="zh-CN" sz="40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605" b="1" noProof="1">
              <a:latin typeface="华文中宋" pitchFamily="2" charset="-122"/>
              <a:ea typeface="华文中宋" pitchFamily="2" charset="-122"/>
            </a:endParaRPr>
          </a:p>
          <a:p>
            <a:pPr indent="720090" algn="r"/>
            <a:r>
              <a:rPr lang="en-US" altLang="zh-CN" sz="3605" b="1" noProof="1">
                <a:latin typeface="华文中宋" pitchFamily="2" charset="-122"/>
                <a:ea typeface="华文中宋" pitchFamily="2" charset="-122"/>
              </a:rPr>
              <a:t>                   ——</a:t>
            </a:r>
            <a:r>
              <a:rPr lang="zh-CN" altLang="en-US" sz="3605" b="1" noProof="1">
                <a:latin typeface="华文中宋" pitchFamily="2" charset="-122"/>
                <a:ea typeface="华文中宋" pitchFamily="2" charset="-122"/>
              </a:rPr>
              <a:t>甘地</a:t>
            </a:r>
            <a:endParaRPr lang="zh-CN" altLang="en-US" sz="3605" b="1">
              <a:latin typeface="华文中宋" pitchFamily="2" charset="-122"/>
              <a:ea typeface="华文中宋" pitchFamily="2" charset="-122"/>
            </a:endParaRPr>
          </a:p>
        </p:txBody>
      </p:sp>
      <p:sp>
        <p:nvSpPr>
          <p:cNvPr id="7" name="Text Box 6"/>
          <p:cNvSpPr txBox="1"/>
          <p:nvPr/>
        </p:nvSpPr>
        <p:spPr>
          <a:xfrm>
            <a:off x="1656715" y="10151745"/>
            <a:ext cx="13265786" cy="829945"/>
          </a:xfrm>
          <a:prstGeom prst="rect">
            <a:avLst/>
          </a:prstGeom>
          <a:solidFill>
            <a:schemeClr val="accent1">
              <a:lumMod val="20000"/>
              <a:lumOff val="80000"/>
            </a:schemeClr>
          </a:solidFill>
          <a:ln w="9525">
            <a:noFill/>
          </a:ln>
        </p:spPr>
        <p:txBody>
          <a:bodyPr wrap="square">
            <a:spAutoFit/>
          </a:bodyPr>
          <a:lstStyle/>
          <a:p>
            <a:r>
              <a:rPr lang="zh-CN" altLang="en-US" sz="4800" b="1">
                <a:solidFill>
                  <a:srgbClr val="FF0000"/>
                </a:solidFill>
                <a:latin typeface="华文中宋" pitchFamily="2" charset="-122"/>
                <a:ea typeface="华文中宋" pitchFamily="2" charset="-122"/>
              </a:rPr>
              <a:t>以爱、真理和非暴力争取印度的自治和独立。</a:t>
            </a:r>
            <a:endParaRPr lang="zh-CN" altLang="en-US" sz="4800" b="1">
              <a:latin typeface="华文中宋" pitchFamily="2" charset="-122"/>
              <a:ea typeface="华文中宋" pitchFamily="2" charset="-122"/>
            </a:endParaRPr>
          </a:p>
        </p:txBody>
      </p:sp>
      <p:sp>
        <p:nvSpPr>
          <p:cNvPr id="3" name="矩形 2"/>
          <p:cNvSpPr/>
          <p:nvPr/>
        </p:nvSpPr>
        <p:spPr>
          <a:xfrm>
            <a:off x="436245" y="1567815"/>
            <a:ext cx="11577955" cy="1063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0070C0"/>
                </a:solidFill>
                <a:latin typeface="微软雅黑" panose="020b0503020204020204" charset="-122"/>
                <a:ea typeface="微软雅黑" panose="020b0503020204020204" charset="-122"/>
              </a:rPr>
              <a:t>（三）印度的非暴力不合作运动</a:t>
            </a:r>
          </a:p>
        </p:txBody>
      </p:sp>
      <p:sp>
        <p:nvSpPr>
          <p:cNvPr id="10" name="矩形 9"/>
          <p:cNvSpPr/>
          <p:nvPr/>
        </p:nvSpPr>
        <p:spPr>
          <a:xfrm>
            <a:off x="-635" y="504190"/>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一、亚洲民族民主运动的高涨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635" y="13970"/>
            <a:ext cx="18325464" cy="11859895"/>
          </a:xfrm>
          <a:prstGeom prst="rect">
            <a:avLst/>
          </a:prstGeom>
        </p:spPr>
      </p:pic>
      <p:sp>
        <p:nvSpPr>
          <p:cNvPr id="5" name="矩形 4"/>
          <p:cNvSpPr/>
          <p:nvPr/>
        </p:nvSpPr>
        <p:spPr>
          <a:xfrm>
            <a:off x="705422" y="2493608"/>
            <a:ext cx="3613785" cy="831215"/>
          </a:xfrm>
          <a:prstGeom prst="rect">
            <a:avLst/>
          </a:prstGeom>
        </p:spPr>
        <p:txBody>
          <a:bodyPr wrap="none">
            <a:spAutoFit/>
          </a:bodyPr>
          <a:lstStyle/>
          <a:p>
            <a:pPr lvl="0"/>
            <a:r>
              <a:rPr lang="zh-CN" altLang="en-US" sz="4810" b="1">
                <a:latin typeface="微软雅黑" panose="020b0503020204020204" charset="-122"/>
                <a:ea typeface="微软雅黑" panose="020b0503020204020204" charset="-122"/>
              </a:rPr>
              <a:t>（</a:t>
            </a:r>
            <a:r>
              <a:rPr lang="en-US" altLang="zh-CN" sz="4810" b="1">
                <a:latin typeface="微软雅黑" panose="020b0503020204020204" charset="-122"/>
                <a:ea typeface="微软雅黑" panose="020b0503020204020204" charset="-122"/>
              </a:rPr>
              <a:t>1</a:t>
            </a:r>
            <a:r>
              <a:rPr lang="zh-CN" altLang="en-US" sz="4810" b="1">
                <a:latin typeface="微软雅黑" panose="020b0503020204020204" charset="-122"/>
                <a:ea typeface="微软雅黑" panose="020b0503020204020204" charset="-122"/>
              </a:rPr>
              <a:t>）过程：</a:t>
            </a:r>
          </a:p>
        </p:txBody>
      </p:sp>
      <p:graphicFrame>
        <p:nvGraphicFramePr>
          <p:cNvPr id="58370" name="Group 2"/>
          <p:cNvGraphicFramePr>
            <a:graphicFrameLocks noGrp="1"/>
          </p:cNvGraphicFramePr>
          <p:nvPr>
            <p:custDataLst>
              <p:tags r:id="rId3"/>
            </p:custDataLst>
          </p:nvPr>
        </p:nvGraphicFramePr>
        <p:xfrm>
          <a:off x="1230630" y="5078095"/>
          <a:ext cx="15760064" cy="6254750"/>
        </p:xfrm>
        <a:graphic>
          <a:graphicData uri="http://schemas.openxmlformats.org/drawingml/2006/table">
            <a:tbl>
              <a:tblPr/>
              <a:tblGrid>
                <a:gridCol w="2757170"/>
                <a:gridCol w="4479925"/>
                <a:gridCol w="4880610"/>
                <a:gridCol w="3642360"/>
              </a:tblGrid>
              <a:tr h="1148715">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4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直接原因</a:t>
                      </a:r>
                    </a:p>
                  </a:txBody>
                  <a:tcPr marL="118744" marR="118744" marT="79163" marB="7916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4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r>
                        <a:rPr kumimoji="0" lang="zh-CN" altLang="en-US" sz="4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表现</a:t>
                      </a:r>
                    </a:p>
                  </a:txBody>
                  <a:tcPr marL="118744" marR="118744" marT="79163" marB="7916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4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r>
                        <a:rPr kumimoji="0" lang="zh-CN" altLang="en-US" sz="4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结果</a:t>
                      </a:r>
                    </a:p>
                  </a:txBody>
                  <a:tcPr marL="118744" marR="118744" marT="79163" marB="79163"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83690">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25600">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6235" b="1" i="0" u="none" strike="noStrike" cap="none" normalizeH="0" baseline="0" smtClean="0">
                        <a:ln>
                          <a:noFill/>
                        </a:ln>
                        <a:solidFill>
                          <a:schemeClr val="accent2"/>
                        </a:solidFill>
                        <a:effectLst/>
                        <a:latin typeface="Arial" pitchFamily="34" charset="0"/>
                        <a:ea typeface="黑体" panose="02010609060101010101" pitchFamily="49" charset="-122"/>
                      </a:endParaRPr>
                    </a:p>
                  </a:txBody>
                  <a:tcPr marL="118744" marR="118744" marT="79163" marB="791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96745">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118744" marR="118744" marT="79163" marB="791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4850" b="0" i="0" u="none" strike="noStrike" cap="none" normalizeH="0" baseline="0" smtClean="0">
                        <a:ln>
                          <a:noFill/>
                        </a:ln>
                        <a:solidFill>
                          <a:schemeClr val="tx1"/>
                        </a:solidFill>
                        <a:effectLst/>
                        <a:latin typeface="Arial" pitchFamily="34" charset="0"/>
                        <a:ea typeface="宋体" pitchFamily="2" charset="-122"/>
                      </a:endParaRPr>
                    </a:p>
                  </a:txBody>
                  <a:tcPr marL="118744" marR="118744" marT="79163" marB="791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6414" name="Rectangle 30"/>
          <p:cNvSpPr/>
          <p:nvPr/>
        </p:nvSpPr>
        <p:spPr>
          <a:xfrm>
            <a:off x="1321647" y="6484267"/>
            <a:ext cx="2491740" cy="1322070"/>
          </a:xfrm>
          <a:prstGeom prst="rect">
            <a:avLst/>
          </a:prstGeom>
          <a:noFill/>
          <a:ln w="9525">
            <a:noFill/>
          </a:ln>
        </p:spPr>
        <p:txBody>
          <a:bodyPr wrap="none">
            <a:spAutoFit/>
          </a:bodyPr>
          <a:lstStyle/>
          <a:p>
            <a:r>
              <a:rPr lang="en-US" altLang="zh-CN" sz="4000" b="1">
                <a:solidFill>
                  <a:srgbClr val="FF0000"/>
                </a:solidFill>
                <a:latin typeface="黑体" panose="02010609060101010101" pitchFamily="49" charset="-122"/>
                <a:ea typeface="黑体" panose="02010609060101010101" pitchFamily="49" charset="-122"/>
              </a:rPr>
              <a:t> </a:t>
            </a:r>
            <a:r>
              <a:rPr lang="zh-CN" altLang="en-US" sz="4000" b="1">
                <a:solidFill>
                  <a:schemeClr val="tx1"/>
                </a:solidFill>
                <a:latin typeface="宋体" panose="02010600030101010101" pitchFamily="2" charset="-122"/>
                <a:ea typeface="宋体" panose="02010600030101010101" pitchFamily="2" charset="-122"/>
                <a:cs typeface="宋体" panose="02010600030101010101" pitchFamily="2" charset="-122"/>
              </a:rPr>
              <a:t>第一次</a:t>
            </a:r>
          </a:p>
          <a:p>
            <a:r>
              <a:rPr lang="en-US" altLang="zh-CN" sz="4000" b="1">
                <a:solidFill>
                  <a:schemeClr val="tx1"/>
                </a:solidFill>
                <a:latin typeface="宋体" panose="02010600030101010101" pitchFamily="2" charset="-122"/>
                <a:ea typeface="宋体" panose="02010600030101010101" pitchFamily="2" charset="-122"/>
                <a:cs typeface="宋体" panose="02010600030101010101" pitchFamily="2" charset="-122"/>
              </a:rPr>
              <a:t>1920-1922</a:t>
            </a:r>
          </a:p>
        </p:txBody>
      </p:sp>
      <p:sp>
        <p:nvSpPr>
          <p:cNvPr id="16415" name="Text Box 31"/>
          <p:cNvSpPr txBox="1"/>
          <p:nvPr/>
        </p:nvSpPr>
        <p:spPr>
          <a:xfrm>
            <a:off x="1321435" y="7988935"/>
            <a:ext cx="2997835" cy="1322070"/>
          </a:xfrm>
          <a:prstGeom prst="rect">
            <a:avLst/>
          </a:prstGeom>
          <a:noFill/>
          <a:ln w="9525">
            <a:noFill/>
          </a:ln>
        </p:spPr>
        <p:txBody>
          <a:bodyPr wrap="square">
            <a:spAutoFit/>
          </a:bodyPr>
          <a:lstStyle/>
          <a:p>
            <a:r>
              <a:rPr lang="zh-CN" altLang="en-US" sz="4000" b="1">
                <a:solidFill>
                  <a:schemeClr val="tx1"/>
                </a:solidFill>
                <a:latin typeface="宋体" panose="02010600030101010101" pitchFamily="2" charset="-122"/>
                <a:ea typeface="宋体" panose="02010600030101010101" pitchFamily="2" charset="-122"/>
                <a:cs typeface="宋体" panose="02010600030101010101" pitchFamily="2" charset="-122"/>
              </a:rPr>
              <a:t>第二次  </a:t>
            </a:r>
            <a:r>
              <a:rPr lang="en-US" altLang="zh-CN" sz="4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1930-1934</a:t>
            </a:r>
          </a:p>
        </p:txBody>
      </p:sp>
      <p:sp>
        <p:nvSpPr>
          <p:cNvPr id="16416" name="Text Box 32"/>
          <p:cNvSpPr txBox="1"/>
          <p:nvPr/>
        </p:nvSpPr>
        <p:spPr>
          <a:xfrm>
            <a:off x="1321435" y="9975215"/>
            <a:ext cx="2745105" cy="1014730"/>
          </a:xfrm>
          <a:prstGeom prst="rect">
            <a:avLst/>
          </a:prstGeom>
          <a:noFill/>
          <a:ln w="9525">
            <a:noFill/>
          </a:ln>
        </p:spPr>
        <p:txBody>
          <a:bodyPr wrap="square">
            <a:spAutoFit/>
          </a:bodyPr>
          <a:lstStyle/>
          <a:p>
            <a:pPr>
              <a:lnSpc>
                <a:spcPct val="50000"/>
              </a:lnSpc>
            </a:pPr>
            <a:r>
              <a:rPr lang="zh-CN" altLang="en-US" sz="4000" b="1">
                <a:solidFill>
                  <a:schemeClr val="tx1"/>
                </a:solidFill>
                <a:latin typeface="宋体" panose="02010600030101010101" pitchFamily="2" charset="-122"/>
                <a:ea typeface="宋体" panose="02010600030101010101" pitchFamily="2" charset="-122"/>
                <a:cs typeface="宋体" panose="02010600030101010101" pitchFamily="2" charset="-122"/>
              </a:rPr>
              <a:t>第三次</a:t>
            </a:r>
          </a:p>
          <a:p>
            <a:pPr>
              <a:lnSpc>
                <a:spcPct val="50000"/>
              </a:lnSpc>
              <a:spcBef>
                <a:spcPct val="50000"/>
              </a:spcBef>
            </a:pPr>
            <a:r>
              <a:rPr lang="en-US" altLang="zh-CN" sz="4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1940-1942</a:t>
            </a:r>
          </a:p>
        </p:txBody>
      </p:sp>
      <p:sp>
        <p:nvSpPr>
          <p:cNvPr id="10" name="矩形 9"/>
          <p:cNvSpPr/>
          <p:nvPr/>
        </p:nvSpPr>
        <p:spPr>
          <a:xfrm>
            <a:off x="482600" y="1430020"/>
            <a:ext cx="11577955" cy="1063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0070C0"/>
                </a:solidFill>
                <a:latin typeface="微软雅黑" panose="020b0503020204020204" charset="-122"/>
                <a:ea typeface="微软雅黑" panose="020b0503020204020204" charset="-122"/>
              </a:rPr>
              <a:t>（三）印度的非暴力不合作运动</a:t>
            </a:r>
          </a:p>
        </p:txBody>
      </p:sp>
      <p:sp>
        <p:nvSpPr>
          <p:cNvPr id="2" name="矩形 1"/>
          <p:cNvSpPr/>
          <p:nvPr/>
        </p:nvSpPr>
        <p:spPr>
          <a:xfrm>
            <a:off x="0" y="366395"/>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一、亚洲民族民主运动的高涨</a:t>
            </a:r>
          </a:p>
        </p:txBody>
      </p:sp>
      <p:sp>
        <p:nvSpPr>
          <p:cNvPr id="3" name="矩形 2"/>
          <p:cNvSpPr/>
          <p:nvPr/>
        </p:nvSpPr>
        <p:spPr>
          <a:xfrm>
            <a:off x="4319270" y="2546985"/>
            <a:ext cx="13103861" cy="2306955"/>
          </a:xfrm>
          <a:prstGeom prst="rect">
            <a:avLst/>
          </a:prstGeom>
          <a:noFill/>
          <a:ln w="41275" cmpd="sng">
            <a:noFill/>
            <a:prstDash val="solid"/>
          </a:ln>
        </p:spPr>
        <p:txBody>
          <a:bodyPr wrap="square" rtlCol="0" anchor="t">
            <a:spAutoFit/>
          </a:bodyPr>
          <a:lstStyle/>
          <a:p>
            <a:pPr algn="l"/>
            <a:r>
              <a:rPr lang="zh-CN" sz="4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任务</a:t>
            </a:r>
            <a:r>
              <a:rPr lang="en-US" altLang="zh-CN" sz="4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3</a:t>
            </a:r>
            <a:r>
              <a:rPr lang="zh-CN" altLang="en-US" sz="4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：结合教材梳理相关内容，思考</a:t>
            </a:r>
            <a:r>
              <a:rPr lang="zh-CN" sz="4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为什么古老的手纺车和小小的盐粒会成为这两次非暴力不合作运动的标志？</a:t>
            </a:r>
            <a:endParaRPr lang="zh-CN" altLang="en-US" sz="4800" b="1">
              <a:ln w="0"/>
              <a:solidFill>
                <a:srgbClr val="FF0000"/>
              </a:solidFill>
              <a:effectLst>
                <a:outerShdw blurRad="38100" dist="19050" dir="2700000" algn="tl" rotWithShape="0">
                  <a:schemeClr val="dk1">
                    <a:alpha val="40000"/>
                  </a:schemeClr>
                </a:outerShdw>
              </a:effectLst>
              <a:latin typeface="楷体" pitchFamily="49" charset="-122"/>
              <a:ea typeface="楷体" pitchFamily="49" charset="-122"/>
              <a:cs typeface="楷体" panose="02010609060101010101" pitchFamily="49" charset="-122"/>
              <a:sym typeface="+mn-ea"/>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stretch>
            <a:fillRect/>
          </a:stretch>
        </p:blipFill>
        <p:spPr>
          <a:xfrm>
            <a:off x="635" y="13970"/>
            <a:ext cx="18325464" cy="11859895"/>
          </a:xfrm>
          <a:prstGeom prst="rect">
            <a:avLst/>
          </a:prstGeom>
        </p:spPr>
      </p:pic>
      <p:sp>
        <p:nvSpPr>
          <p:cNvPr id="4" name="文本框 3"/>
          <p:cNvSpPr txBox="1"/>
          <p:nvPr/>
        </p:nvSpPr>
        <p:spPr>
          <a:xfrm>
            <a:off x="940435" y="7421245"/>
            <a:ext cx="9185275" cy="1999615"/>
          </a:xfrm>
          <a:prstGeom prst="rect">
            <a:avLst/>
          </a:prstGeom>
          <a:noFill/>
          <a:ln w="22225">
            <a:solidFill>
              <a:schemeClr val="tx1"/>
            </a:solidFill>
          </a:ln>
        </p:spPr>
        <p:txBody>
          <a:bodyPr wrap="square" rtlCol="0" anchor="t">
            <a:spAutoFit/>
          </a:bodyPr>
          <a:lstStyle/>
          <a:p>
            <a:pPr>
              <a:lnSpc>
                <a:spcPct val="100000"/>
              </a:lnSpc>
              <a:buFont typeface="Arial" panose="020b0604020202020204" pitchFamily="34" charset="0"/>
            </a:pPr>
            <a:r>
              <a:rPr lang="zh-CN" altLang="en-US" sz="4000" b="1">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大英帝国近百年的殖民统治在这小小的盐粒的攻击下岌岌可危。                            </a:t>
            </a:r>
          </a:p>
          <a:p>
            <a:pPr>
              <a:lnSpc>
                <a:spcPct val="100000"/>
              </a:lnSpc>
              <a:buFont typeface="Arial" panose="020b0604020202020204" pitchFamily="34" charset="0"/>
            </a:pPr>
            <a:r>
              <a:rPr lang="zh-CN" altLang="en-US" sz="4000" b="1">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                  </a:t>
            </a:r>
            <a:r>
              <a:rPr lang="en-US" altLang="zh-CN" sz="40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4000" b="1">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《甘地图传》</a:t>
            </a:r>
            <a:r>
              <a:rPr lang="zh-CN" altLang="en-US" sz="4000">
                <a:latin typeface="宋体" panose="02010600030101010101" pitchFamily="2" charset="-122"/>
                <a:ea typeface="宋体" panose="02010600030101010101" pitchFamily="2" charset="-122"/>
                <a:cs typeface="宋体" panose="02010600030101010101" pitchFamily="2" charset="-122"/>
              </a:rPr>
              <a:t> </a:t>
            </a:r>
            <a:r>
              <a:rPr lang="zh-CN" altLang="en-US" sz="4400">
                <a:latin typeface="宋体" panose="02010600030101010101" pitchFamily="2" charset="-122"/>
                <a:ea typeface="宋体" panose="02010600030101010101" pitchFamily="2" charset="-122"/>
                <a:cs typeface="宋体" panose="02010600030101010101" pitchFamily="2" charset="-122"/>
              </a:rPr>
              <a:t>     </a:t>
            </a:r>
            <a:r>
              <a:rPr lang="zh-CN" altLang="en-US" sz="4000"/>
              <a:t>                                                       </a:t>
            </a:r>
          </a:p>
        </p:txBody>
      </p:sp>
      <p:pic>
        <p:nvPicPr>
          <p:cNvPr id="8" name="图片 7"/>
          <p:cNvPicPr>
            <a:picLocks noChangeAspect="1"/>
          </p:cNvPicPr>
          <p:nvPr/>
        </p:nvPicPr>
        <p:blipFill>
          <a:blip r:embed="rId3"/>
          <a:stretch>
            <a:fillRect/>
          </a:stretch>
        </p:blipFill>
        <p:spPr>
          <a:xfrm>
            <a:off x="11322050" y="3542665"/>
            <a:ext cx="6167755" cy="5878830"/>
          </a:xfrm>
          <a:prstGeom prst="rect">
            <a:avLst/>
          </a:prstGeom>
        </p:spPr>
      </p:pic>
      <p:sp>
        <p:nvSpPr>
          <p:cNvPr id="6" name="文本框 5"/>
          <p:cNvSpPr txBox="1"/>
          <p:nvPr/>
        </p:nvSpPr>
        <p:spPr>
          <a:xfrm>
            <a:off x="939800" y="3700145"/>
            <a:ext cx="9185910" cy="3230245"/>
          </a:xfrm>
          <a:prstGeom prst="rect">
            <a:avLst/>
          </a:prstGeom>
          <a:noFill/>
          <a:ln w="28575">
            <a:solidFill>
              <a:schemeClr val="tx1"/>
            </a:solidFill>
          </a:ln>
        </p:spPr>
        <p:txBody>
          <a:bodyPr wrap="square" rtlCol="0" anchor="t">
            <a:spAutoFit/>
          </a:bodyPr>
          <a:lstStyle/>
          <a:p>
            <a:pPr>
              <a:lnSpc>
                <a:spcPct val="100000"/>
              </a:lnSpc>
              <a:buFont typeface="Arial" panose="020b0604020202020204" pitchFamily="34" charset="0"/>
            </a:pPr>
            <a:r>
              <a:rPr lang="zh-CN" altLang="en-US" sz="4000" b="1">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“手纺车象征着印度的</a:t>
            </a:r>
            <a:r>
              <a:rPr lang="zh-CN" altLang="en-US" sz="4000" b="1">
                <a:solidFill>
                  <a:srgbClr val="FF0000"/>
                </a:solidFill>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民族意识</a:t>
            </a:r>
            <a:r>
              <a:rPr lang="zh-CN" altLang="en-US" sz="4000" b="1">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，代表着每个人对整个国家的建设性工程所作出的献。”“</a:t>
            </a:r>
            <a:r>
              <a:rPr lang="zh-CN" altLang="en-US" sz="4000" b="1">
                <a:solidFill>
                  <a:srgbClr val="FF0000"/>
                </a:solidFill>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土布</a:t>
            </a:r>
            <a:r>
              <a:rPr lang="zh-CN" altLang="en-US" sz="4000" b="1">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是印度人民团结的象征，是印度经济自由和平等的象征。</a:t>
            </a:r>
            <a:r>
              <a:rPr lang="en-US" altLang="zh-CN" sz="4000" b="1">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a:t>
            </a:r>
            <a:r>
              <a:rPr lang="zh-CN" altLang="en-US" sz="4000">
                <a:latin typeface="宋体" panose="02010600030101010101" pitchFamily="2" charset="-122"/>
                <a:ea typeface="宋体" panose="02010600030101010101" pitchFamily="2" charset="-122"/>
                <a:cs typeface="宋体" panose="02010600030101010101" pitchFamily="2" charset="-122"/>
              </a:rPr>
              <a:t> </a:t>
            </a:r>
          </a:p>
          <a:p>
            <a:pPr>
              <a:lnSpc>
                <a:spcPct val="100000"/>
              </a:lnSpc>
              <a:buFont typeface="Arial" panose="020b0604020202020204" pitchFamily="34" charset="0"/>
            </a:pPr>
            <a:r>
              <a:rPr lang="zh-CN" altLang="en-US" sz="4000">
                <a:latin typeface="宋体" panose="02010600030101010101" pitchFamily="2" charset="-122"/>
                <a:ea typeface="宋体" panose="02010600030101010101" pitchFamily="2" charset="-122"/>
                <a:cs typeface="宋体" panose="02010600030101010101" pitchFamily="2" charset="-122"/>
              </a:rPr>
              <a:t>                  </a:t>
            </a:r>
            <a:r>
              <a:rPr lang="zh-CN" altLang="en-US" sz="4000" b="1">
                <a:latin typeface="宋体" panose="02010600030101010101" pitchFamily="2" charset="-122"/>
                <a:ea typeface="宋体" panose="02010600030101010101" pitchFamily="2" charset="-122"/>
                <a:cs typeface="宋体" panose="02010600030101010101" pitchFamily="2" charset="-122"/>
              </a:rPr>
              <a:t>     </a:t>
            </a:r>
            <a:r>
              <a:rPr lang="en-US" altLang="zh-CN" sz="4000" b="1">
                <a:latin typeface="宋体" panose="02010600030101010101" pitchFamily="2" charset="-122"/>
                <a:ea typeface="宋体" panose="02010600030101010101" pitchFamily="2" charset="-122"/>
                <a:cs typeface="宋体" panose="02010600030101010101" pitchFamily="2" charset="-122"/>
              </a:rPr>
              <a:t>——</a:t>
            </a:r>
            <a:r>
              <a:rPr lang="zh-CN" altLang="en-US" sz="4000" b="1">
                <a:latin typeface="宋体" panose="02010600030101010101" pitchFamily="2" charset="-122"/>
                <a:ea typeface="宋体" panose="02010600030101010101" pitchFamily="2" charset="-122"/>
                <a:cs typeface="宋体" panose="02010600030101010101" pitchFamily="2" charset="-122"/>
              </a:rPr>
              <a:t>甘地  </a:t>
            </a:r>
            <a:r>
              <a:rPr lang="zh-CN" altLang="en-US" sz="4000">
                <a:latin typeface="宋体" panose="02010600030101010101" pitchFamily="2" charset="-122"/>
                <a:ea typeface="宋体" panose="02010600030101010101" pitchFamily="2" charset="-122"/>
                <a:cs typeface="宋体" panose="02010600030101010101" pitchFamily="2" charset="-122"/>
              </a:rPr>
              <a:t>  </a:t>
            </a:r>
            <a:r>
              <a:rPr lang="zh-CN" altLang="en-US" sz="4400">
                <a:latin typeface="宋体" panose="02010600030101010101" pitchFamily="2" charset="-122"/>
                <a:ea typeface="宋体" panose="02010600030101010101" pitchFamily="2" charset="-122"/>
                <a:cs typeface="宋体" panose="02010600030101010101" pitchFamily="2" charset="-122"/>
              </a:rPr>
              <a:t> </a:t>
            </a:r>
            <a:r>
              <a:rPr lang="zh-CN" altLang="en-US" sz="4000"/>
              <a:t>                                                       </a:t>
            </a:r>
          </a:p>
        </p:txBody>
      </p:sp>
      <p:sp>
        <p:nvSpPr>
          <p:cNvPr id="10" name="矩形 9"/>
          <p:cNvSpPr/>
          <p:nvPr/>
        </p:nvSpPr>
        <p:spPr>
          <a:xfrm>
            <a:off x="0" y="242570"/>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一、亚洲民族民主运动的高涨</a:t>
            </a:r>
          </a:p>
        </p:txBody>
      </p:sp>
      <p:sp>
        <p:nvSpPr>
          <p:cNvPr id="100" name="文本框 99"/>
          <p:cNvSpPr txBox="1"/>
          <p:nvPr/>
        </p:nvSpPr>
        <p:spPr>
          <a:xfrm>
            <a:off x="586740" y="2243455"/>
            <a:ext cx="15960725" cy="706755"/>
          </a:xfrm>
          <a:prstGeom prst="rect">
            <a:avLst/>
          </a:prstGeom>
          <a:noFill/>
          <a:ln w="9525">
            <a:noFill/>
          </a:ln>
        </p:spPr>
        <p:txBody>
          <a:bodyPr wrap="square">
            <a:spAutoFit/>
          </a:bodyPr>
          <a:lstStyle/>
          <a:p>
            <a:pPr indent="0"/>
            <a:r>
              <a:rPr lang="zh-CN" sz="4000" b="1">
                <a:solidFill>
                  <a:srgbClr val="FF0000"/>
                </a:solidFill>
                <a:latin typeface="微软雅黑" panose="020b0503020204020204" charset="-122"/>
                <a:ea typeface="微软雅黑" panose="020b0503020204020204" charset="-122"/>
              </a:rPr>
              <a:t>民族的象征，发展印度民族经济，抵制英国侵略，最终获取独立</a:t>
            </a:r>
            <a:endParaRPr lang="zh-CN" altLang="en-US" sz="4000" b="1">
              <a:solidFill>
                <a:srgbClr val="FF0000"/>
              </a:solidFill>
              <a:latin typeface="微软雅黑"/>
              <a:ea typeface="微软雅黑"/>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0"/>
                                        </p:tgtEl>
                                        <p:attrNameLst>
                                          <p:attrName>style.visibility</p:attrName>
                                        </p:attrNameLst>
                                      </p:cBhvr>
                                      <p:to>
                                        <p:strVal val="visible"/>
                                      </p:to>
                                    </p:set>
                                    <p:anim calcmode="lin" valueType="num">
                                      <p:cBhvr additive="base">
                                        <p:cTn id="19" dur="500" fill="hold"/>
                                        <p:tgtEl>
                                          <p:spTgt spid="100"/>
                                        </p:tgtEl>
                                        <p:attrNameLst>
                                          <p:attrName>ppt_x</p:attrName>
                                        </p:attrNameLst>
                                      </p:cBhvr>
                                      <p:tavLst>
                                        <p:tav tm="0">
                                          <p:val>
                                            <p:strVal val="#ppt_x"/>
                                          </p:val>
                                        </p:tav>
                                        <p:tav tm="100000">
                                          <p:val>
                                            <p:strVal val="#ppt_x"/>
                                          </p:val>
                                        </p:tav>
                                      </p:tavLst>
                                    </p:anim>
                                    <p:anim calcmode="lin" valueType="num">
                                      <p:cBhvr additive="base">
                                        <p:cTn id="20"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0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sp>
        <p:nvSpPr>
          <p:cNvPr id="60418" name="TextBox 4"/>
          <p:cNvSpPr txBox="1">
            <a:spLocks noChangeArrowheads="1"/>
          </p:cNvSpPr>
          <p:nvPr/>
        </p:nvSpPr>
        <p:spPr bwMode="auto">
          <a:xfrm>
            <a:off x="3122698" y="4091408"/>
            <a:ext cx="14380942" cy="138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210" b="1">
                <a:latin typeface="黑体" panose="02010609060101010101" pitchFamily="49" charset="-122"/>
                <a:ea typeface="黑体" panose="02010609060101010101" pitchFamily="49" charset="-122"/>
              </a:rPr>
              <a:t>甘地发动的非暴力不合作运动，动员了广大人民群众，打击了英国殖民统治，增强了印度民众的民族自尊心和自信心。</a:t>
            </a:r>
          </a:p>
        </p:txBody>
      </p:sp>
      <p:sp>
        <p:nvSpPr>
          <p:cNvPr id="8" name="矩形 7"/>
          <p:cNvSpPr/>
          <p:nvPr/>
        </p:nvSpPr>
        <p:spPr>
          <a:xfrm>
            <a:off x="801307" y="2977478"/>
            <a:ext cx="3613785" cy="831215"/>
          </a:xfrm>
          <a:prstGeom prst="rect">
            <a:avLst/>
          </a:prstGeom>
        </p:spPr>
        <p:txBody>
          <a:bodyPr wrap="none">
            <a:spAutoFit/>
          </a:bodyPr>
          <a:lstStyle/>
          <a:p>
            <a:pPr lvl="0"/>
            <a:r>
              <a:rPr lang="zh-CN" altLang="en-US" sz="4810" b="1">
                <a:latin typeface="微软雅黑" panose="020b0503020204020204" charset="-122"/>
                <a:ea typeface="微软雅黑" panose="020b0503020204020204" charset="-122"/>
              </a:rPr>
              <a:t>（</a:t>
            </a:r>
            <a:r>
              <a:rPr lang="en-US" altLang="zh-CN" sz="4810" b="1">
                <a:latin typeface="微软雅黑" panose="020b0503020204020204" charset="-122"/>
                <a:ea typeface="微软雅黑" panose="020b0503020204020204" charset="-122"/>
              </a:rPr>
              <a:t>2</a:t>
            </a:r>
            <a:r>
              <a:rPr lang="zh-CN" altLang="en-US" sz="4810" b="1">
                <a:latin typeface="微软雅黑" panose="020b0503020204020204" charset="-122"/>
                <a:ea typeface="微软雅黑" panose="020b0503020204020204" charset="-122"/>
              </a:rPr>
              <a:t>）影响：</a:t>
            </a:r>
          </a:p>
        </p:txBody>
      </p:sp>
      <p:sp>
        <p:nvSpPr>
          <p:cNvPr id="4" name="矩形 3"/>
          <p:cNvSpPr/>
          <p:nvPr/>
        </p:nvSpPr>
        <p:spPr>
          <a:xfrm>
            <a:off x="801571" y="4090991"/>
            <a:ext cx="2321560" cy="738505"/>
          </a:xfrm>
          <a:prstGeom prst="rect">
            <a:avLst/>
          </a:prstGeom>
        </p:spPr>
        <p:txBody>
          <a:bodyPr wrap="none">
            <a:spAutoFit/>
          </a:bodyPr>
          <a:lstStyle/>
          <a:p>
            <a:pPr lvl="0"/>
            <a:r>
              <a:rPr lang="zh-CN" altLang="en-US" sz="4210" b="1">
                <a:solidFill>
                  <a:srgbClr val="C00000"/>
                </a:solidFill>
                <a:latin typeface="微软雅黑" panose="020b0503020204020204" charset="-122"/>
                <a:ea typeface="微软雅黑" panose="020b0503020204020204" charset="-122"/>
              </a:rPr>
              <a:t>进步性：</a:t>
            </a:r>
          </a:p>
        </p:txBody>
      </p:sp>
      <p:sp>
        <p:nvSpPr>
          <p:cNvPr id="16" name="矩形 15"/>
          <p:cNvSpPr/>
          <p:nvPr/>
        </p:nvSpPr>
        <p:spPr>
          <a:xfrm>
            <a:off x="677290" y="5832028"/>
            <a:ext cx="17218051" cy="5088890"/>
          </a:xfrm>
          <a:prstGeom prst="rect">
            <a:avLst/>
          </a:prstGeom>
          <a:noFill/>
          <a:ln w="38100">
            <a:solidFill>
              <a:srgbClr val="80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indent="720090">
              <a:lnSpc>
                <a:spcPct val="150000"/>
              </a:lnSpc>
            </a:pPr>
            <a:r>
              <a:rPr lang="zh-CN" altLang="en-US" sz="3605" b="1" noProof="1">
                <a:latin typeface="华文中宋" pitchFamily="2" charset="-122"/>
                <a:ea typeface="华文中宋" pitchFamily="2" charset="-122"/>
              </a:rPr>
              <a:t>材料一：</a:t>
            </a:r>
            <a:r>
              <a:rPr lang="en-US" altLang="zh-CN" sz="3605" b="1" noProof="1">
                <a:latin typeface="华文中宋" pitchFamily="2" charset="-122"/>
                <a:ea typeface="华文中宋" pitchFamily="2" charset="-122"/>
              </a:rPr>
              <a:t>1930</a:t>
            </a:r>
            <a:r>
              <a:rPr lang="zh-CN" altLang="en-US" sz="3605" b="1" noProof="1">
                <a:latin typeface="华文中宋" pitchFamily="2" charset="-122"/>
                <a:ea typeface="华文中宋" pitchFamily="2" charset="-122"/>
              </a:rPr>
              <a:t>年甘地带领</a:t>
            </a:r>
            <a:r>
              <a:rPr lang="zh-CN" altLang="en-US" sz="3605" b="1" noProof="1">
                <a:solidFill>
                  <a:srgbClr val="FF0000"/>
                </a:solidFill>
                <a:latin typeface="华文中宋" pitchFamily="2" charset="-122"/>
                <a:ea typeface="华文中宋" pitchFamily="2" charset="-122"/>
              </a:rPr>
              <a:t>成千上万的信众</a:t>
            </a:r>
            <a:r>
              <a:rPr lang="zh-CN" altLang="en-US" sz="3605" b="1" noProof="1">
                <a:latin typeface="华文中宋" pitchFamily="2" charset="-122"/>
                <a:ea typeface="华文中宋" pitchFamily="2" charset="-122"/>
              </a:rPr>
              <a:t>来到丹地海岸自制食盐，导致</a:t>
            </a:r>
            <a:r>
              <a:rPr lang="en-US" altLang="zh-CN" sz="3605" b="1" noProof="1">
                <a:latin typeface="华文中宋" pitchFamily="2" charset="-122"/>
                <a:ea typeface="华文中宋" pitchFamily="2" charset="-122"/>
              </a:rPr>
              <a:t>5</a:t>
            </a:r>
            <a:r>
              <a:rPr lang="zh-CN" altLang="en-US" sz="3605" b="1" noProof="1">
                <a:latin typeface="华文中宋" pitchFamily="2" charset="-122"/>
                <a:ea typeface="华文中宋" pitchFamily="2" charset="-122"/>
              </a:rPr>
              <a:t>万人被捕入狱。事后，英国不仅放弃了食盐法，而且沮丧地认为，在这次事件中“</a:t>
            </a:r>
            <a:r>
              <a:rPr lang="zh-CN" altLang="en-US" sz="3605" b="1" noProof="1">
                <a:solidFill>
                  <a:srgbClr val="FF0000"/>
                </a:solidFill>
                <a:latin typeface="华文中宋" pitchFamily="2" charset="-122"/>
                <a:ea typeface="华文中宋" pitchFamily="2" charset="-122"/>
              </a:rPr>
              <a:t>丢尽了英国人的脸”</a:t>
            </a:r>
            <a:r>
              <a:rPr lang="zh-CN" altLang="en-US" sz="3605" b="1" noProof="1">
                <a:latin typeface="华文中宋" pitchFamily="2" charset="-122"/>
                <a:ea typeface="华文中宋" pitchFamily="2" charset="-122"/>
              </a:rPr>
              <a:t>。</a:t>
            </a:r>
          </a:p>
          <a:p>
            <a:pPr indent="720090">
              <a:lnSpc>
                <a:spcPct val="150000"/>
              </a:lnSpc>
            </a:pPr>
            <a:r>
              <a:rPr lang="zh-CN" altLang="en-US" sz="3605" b="1" noProof="1">
                <a:latin typeface="华文中宋" pitchFamily="2" charset="-122"/>
                <a:ea typeface="华文中宋" pitchFamily="2" charset="-122"/>
              </a:rPr>
              <a:t>史料二：“不管我们如何谴责不合作运动，但假如我们低估了今天印度的</a:t>
            </a:r>
            <a:r>
              <a:rPr lang="zh-CN" altLang="en-US" sz="3605" b="1" noProof="1">
                <a:solidFill>
                  <a:srgbClr val="FF0000"/>
                </a:solidFill>
                <a:latin typeface="华文中宋" pitchFamily="2" charset="-122"/>
                <a:ea typeface="华文中宋" pitchFamily="2" charset="-122"/>
              </a:rPr>
              <a:t>民族意识</a:t>
            </a:r>
            <a:r>
              <a:rPr lang="zh-CN" altLang="en-US" sz="3605" b="1" noProof="1">
                <a:latin typeface="华文中宋" pitchFamily="2" charset="-122"/>
                <a:ea typeface="华文中宋" pitchFamily="2" charset="-122"/>
              </a:rPr>
              <a:t>，我们可能会产生严重的错误。一味采用高压，不可能永久地解决问题。”             </a:t>
            </a:r>
            <a:endParaRPr lang="en-US" altLang="zh-CN" sz="3605" b="1" noProof="1">
              <a:latin typeface="华文中宋" pitchFamily="2" charset="-122"/>
              <a:ea typeface="华文中宋" pitchFamily="2" charset="-122"/>
            </a:endParaRPr>
          </a:p>
          <a:p>
            <a:pPr indent="720090" algn="r">
              <a:lnSpc>
                <a:spcPct val="150000"/>
              </a:lnSpc>
            </a:pPr>
            <a:r>
              <a:rPr lang="en-US" altLang="zh-CN" sz="3605" b="1" noProof="1">
                <a:latin typeface="华文中宋" pitchFamily="2" charset="-122"/>
                <a:ea typeface="华文中宋" pitchFamily="2" charset="-122"/>
              </a:rPr>
              <a:t>                                 ——</a:t>
            </a:r>
            <a:r>
              <a:rPr lang="zh-CN" altLang="en-US" sz="3605" b="1" noProof="1">
                <a:latin typeface="华文中宋" pitchFamily="2" charset="-122"/>
                <a:ea typeface="华文中宋" pitchFamily="2" charset="-122"/>
              </a:rPr>
              <a:t>印度总督欧文</a:t>
            </a:r>
          </a:p>
        </p:txBody>
      </p:sp>
      <p:sp>
        <p:nvSpPr>
          <p:cNvPr id="3" name="矩形 2"/>
          <p:cNvSpPr/>
          <p:nvPr/>
        </p:nvSpPr>
        <p:spPr>
          <a:xfrm>
            <a:off x="410210" y="1913890"/>
            <a:ext cx="11577955" cy="1063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0070C0"/>
                </a:solidFill>
                <a:latin typeface="微软雅黑" panose="020b0503020204020204" charset="-122"/>
                <a:ea typeface="微软雅黑" panose="020b0503020204020204" charset="-122"/>
              </a:rPr>
              <a:t>（三）印度的非暴力不合作运动</a:t>
            </a:r>
          </a:p>
        </p:txBody>
      </p:sp>
      <p:sp>
        <p:nvSpPr>
          <p:cNvPr id="10" name="矩形 9"/>
          <p:cNvSpPr/>
          <p:nvPr/>
        </p:nvSpPr>
        <p:spPr>
          <a:xfrm>
            <a:off x="-635" y="504190"/>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一、亚洲民族民主运动的高涨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60418"/>
                                        </p:tgtEl>
                                        <p:attrNameLst>
                                          <p:attrName>style.visibility</p:attrName>
                                        </p:attrNameLst>
                                      </p:cBhvr>
                                      <p:to>
                                        <p:strVal val="visible"/>
                                      </p:to>
                                    </p:set>
                                    <p:animEffect transition="in" filter="wipe(left)">
                                      <p:cBhvr>
                                        <p:cTn id="16" dur="500"/>
                                        <p:tgtEl>
                                          <p:spTgt spid="60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p:bldP spid="4" grpId="0"/>
      <p:bldP spid="16"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sp>
        <p:nvSpPr>
          <p:cNvPr id="60419" name="Text Box 3"/>
          <p:cNvSpPr txBox="1">
            <a:spLocks noChangeArrowheads="1"/>
          </p:cNvSpPr>
          <p:nvPr/>
        </p:nvSpPr>
        <p:spPr bwMode="auto">
          <a:xfrm>
            <a:off x="801307" y="5935369"/>
            <a:ext cx="2321560" cy="738505"/>
          </a:xfrm>
          <a:prstGeom prst="rect">
            <a:avLst/>
          </a:prstGeom>
        </p:spPr>
        <p:txBody>
          <a:bodyPr wrap="none">
            <a:spAutoFit/>
          </a:bodyPr>
          <a:lstStyle>
            <a:defPPr>
              <a:defRPr lang="en-US"/>
            </a:defPPr>
            <a:lvl1pPr lvl="0">
              <a:defRPr sz="3200" b="1">
                <a:solidFill>
                  <a:srgbClr val="C00000"/>
                </a:solidFill>
                <a:latin typeface="微软雅黑" panose="020b0503020204020204" charset="-122"/>
                <a:ea typeface="微软雅黑" panose="020b0503020204020204" charset="-122"/>
              </a:defRPr>
            </a:lvl1pPr>
          </a:lstStyle>
          <a:p>
            <a:r>
              <a:rPr lang="zh-CN" altLang="en-US" sz="4210"/>
              <a:t>局限性：</a:t>
            </a:r>
          </a:p>
        </p:txBody>
      </p:sp>
      <p:sp>
        <p:nvSpPr>
          <p:cNvPr id="8" name="矩形 7"/>
          <p:cNvSpPr/>
          <p:nvPr/>
        </p:nvSpPr>
        <p:spPr>
          <a:xfrm>
            <a:off x="801307" y="2950173"/>
            <a:ext cx="3613785" cy="831215"/>
          </a:xfrm>
          <a:prstGeom prst="rect">
            <a:avLst/>
          </a:prstGeom>
        </p:spPr>
        <p:txBody>
          <a:bodyPr wrap="none">
            <a:spAutoFit/>
          </a:bodyPr>
          <a:lstStyle/>
          <a:p>
            <a:pPr lvl="0"/>
            <a:r>
              <a:rPr lang="zh-CN" altLang="en-US" sz="4810" b="1">
                <a:latin typeface="微软雅黑" panose="020b0503020204020204" charset="-122"/>
                <a:ea typeface="微软雅黑" panose="020b0503020204020204" charset="-122"/>
              </a:rPr>
              <a:t>（</a:t>
            </a:r>
            <a:r>
              <a:rPr lang="en-US" altLang="zh-CN" sz="4810" b="1">
                <a:latin typeface="微软雅黑" panose="020b0503020204020204" charset="-122"/>
                <a:ea typeface="微软雅黑" panose="020b0503020204020204" charset="-122"/>
              </a:rPr>
              <a:t>2</a:t>
            </a:r>
            <a:r>
              <a:rPr lang="zh-CN" altLang="en-US" sz="4810" b="1">
                <a:latin typeface="微软雅黑" panose="020b0503020204020204" charset="-122"/>
                <a:ea typeface="微软雅黑" panose="020b0503020204020204" charset="-122"/>
              </a:rPr>
              <a:t>）影响：</a:t>
            </a:r>
          </a:p>
        </p:txBody>
      </p:sp>
      <p:sp>
        <p:nvSpPr>
          <p:cNvPr id="11" name="矩形 10"/>
          <p:cNvSpPr/>
          <p:nvPr/>
        </p:nvSpPr>
        <p:spPr>
          <a:xfrm>
            <a:off x="2998873" y="5935359"/>
            <a:ext cx="14380941" cy="1386205"/>
          </a:xfrm>
          <a:prstGeom prst="rect">
            <a:avLst/>
          </a:prstGeom>
        </p:spPr>
        <p:txBody>
          <a:bodyPr wrap="square">
            <a:spAutoFit/>
          </a:bodyPr>
          <a:lstStyle/>
          <a:p>
            <a:r>
              <a:rPr lang="zh-CN" altLang="en-US" sz="4210" b="1">
                <a:solidFill>
                  <a:prstClr val="black"/>
                </a:solidFill>
                <a:latin typeface="黑体" panose="02010609060101010101" pitchFamily="49" charset="-122"/>
                <a:ea typeface="黑体" panose="02010609060101010101" pitchFamily="49" charset="-122"/>
              </a:rPr>
              <a:t>采用非暴力手段，限制人民革命运动；抵制西方物质文明； 对英国政府抱有幻想。</a:t>
            </a:r>
          </a:p>
        </p:txBody>
      </p:sp>
      <p:sp>
        <p:nvSpPr>
          <p:cNvPr id="12" name="TextBox 4"/>
          <p:cNvSpPr txBox="1">
            <a:spLocks noChangeArrowheads="1"/>
          </p:cNvSpPr>
          <p:nvPr/>
        </p:nvSpPr>
        <p:spPr bwMode="auto">
          <a:xfrm>
            <a:off x="2998873" y="4142843"/>
            <a:ext cx="14380942" cy="138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210" b="1">
                <a:latin typeface="黑体" panose="02010609060101010101" pitchFamily="49" charset="-122"/>
                <a:ea typeface="黑体" panose="02010609060101010101" pitchFamily="49" charset="-122"/>
              </a:rPr>
              <a:t>打击了英国的殖民统治，增强了印度人民的民族自信心，为印度独立奠定了基础。甘地被称尊为“圣雄”“国父”。</a:t>
            </a:r>
          </a:p>
        </p:txBody>
      </p:sp>
      <p:sp>
        <p:nvSpPr>
          <p:cNvPr id="13" name="矩形 12"/>
          <p:cNvSpPr/>
          <p:nvPr/>
        </p:nvSpPr>
        <p:spPr>
          <a:xfrm>
            <a:off x="801571" y="4142426"/>
            <a:ext cx="2321560" cy="738505"/>
          </a:xfrm>
          <a:prstGeom prst="rect">
            <a:avLst/>
          </a:prstGeom>
        </p:spPr>
        <p:txBody>
          <a:bodyPr wrap="none">
            <a:spAutoFit/>
          </a:bodyPr>
          <a:lstStyle/>
          <a:p>
            <a:pPr lvl="0"/>
            <a:r>
              <a:rPr lang="zh-CN" altLang="en-US" sz="4210" b="1">
                <a:solidFill>
                  <a:srgbClr val="C00000"/>
                </a:solidFill>
                <a:latin typeface="微软雅黑" panose="020b0503020204020204" charset="-122"/>
                <a:ea typeface="微软雅黑" panose="020b0503020204020204" charset="-122"/>
              </a:rPr>
              <a:t>进步性：</a:t>
            </a:r>
          </a:p>
        </p:txBody>
      </p:sp>
      <p:sp>
        <p:nvSpPr>
          <p:cNvPr id="3" name="矩形 2"/>
          <p:cNvSpPr/>
          <p:nvPr/>
        </p:nvSpPr>
        <p:spPr>
          <a:xfrm>
            <a:off x="381000" y="1621155"/>
            <a:ext cx="11577955" cy="1063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5410" b="1">
                <a:solidFill>
                  <a:srgbClr val="0070C0"/>
                </a:solidFill>
                <a:latin typeface="微软雅黑" panose="020b0503020204020204" charset="-122"/>
                <a:ea typeface="微软雅黑" panose="020b0503020204020204" charset="-122"/>
              </a:rPr>
              <a:t>3.</a:t>
            </a:r>
            <a:r>
              <a:rPr lang="zh-CN" altLang="en-US" sz="5410" b="1">
                <a:solidFill>
                  <a:srgbClr val="0070C0"/>
                </a:solidFill>
                <a:latin typeface="微软雅黑" panose="020b0503020204020204" charset="-122"/>
                <a:ea typeface="微软雅黑" panose="020b0503020204020204" charset="-122"/>
              </a:rPr>
              <a:t>印度的非暴力不合作运动</a:t>
            </a:r>
          </a:p>
        </p:txBody>
      </p:sp>
      <p:sp>
        <p:nvSpPr>
          <p:cNvPr id="10" name="矩形 9"/>
          <p:cNvSpPr/>
          <p:nvPr/>
        </p:nvSpPr>
        <p:spPr>
          <a:xfrm>
            <a:off x="-635" y="504190"/>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一、亚洲民族民主运动的高涨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0419"/>
                                        </p:tgtEl>
                                        <p:attrNameLst>
                                          <p:attrName>style.visibility</p:attrName>
                                        </p:attrNameLst>
                                      </p:cBhvr>
                                      <p:to>
                                        <p:strVal val="visible"/>
                                      </p:to>
                                    </p:set>
                                    <p:animEffect transition="in" filter="wipe(left)">
                                      <p:cBhvr>
                                        <p:cTn id="7" dur="500"/>
                                        <p:tgtEl>
                                          <p:spTgt spid="60419"/>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p:bldP spid="11"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635" y="13970"/>
            <a:ext cx="18325464" cy="11859895"/>
          </a:xfrm>
          <a:prstGeom prst="rect">
            <a:avLst/>
          </a:prstGeom>
        </p:spPr>
      </p:pic>
      <p:sp>
        <p:nvSpPr>
          <p:cNvPr id="30721" name="文本框 97282"/>
          <p:cNvSpPr txBox="1"/>
          <p:nvPr/>
        </p:nvSpPr>
        <p:spPr>
          <a:xfrm>
            <a:off x="833120" y="1352550"/>
            <a:ext cx="17223739" cy="3898265"/>
          </a:xfrm>
          <a:prstGeom prst="rect">
            <a:avLst/>
          </a:prstGeom>
          <a:noFill/>
          <a:ln w="9525">
            <a:noFill/>
          </a:ln>
        </p:spPr>
        <p:txBody>
          <a:bodyPr wrap="square" anchor="t">
            <a:spAutoFit/>
          </a:bodyPr>
          <a:lstStyle/>
          <a:p>
            <a:r>
              <a:rPr lang="en-US" sz="4800" b="1">
                <a:solidFill>
                  <a:srgbClr val="FF0000"/>
                </a:solidFill>
                <a:latin typeface="微软雅黑" panose="020b0503020204020204" charset="-122"/>
                <a:ea typeface="微软雅黑" panose="020b0503020204020204" charset="-122"/>
              </a:rPr>
              <a:t>                      </a:t>
            </a:r>
            <a:r>
              <a:rPr sz="4800" b="1">
                <a:solidFill>
                  <a:srgbClr val="FF0000"/>
                </a:solidFill>
                <a:latin typeface="微软雅黑" panose="020b0503020204020204" charset="-122"/>
                <a:ea typeface="微软雅黑" panose="020b0503020204020204" charset="-122"/>
              </a:rPr>
              <a:t>甘地的遗产</a:t>
            </a:r>
            <a:r>
              <a:rPr lang="en-US" sz="4800" b="1">
                <a:solidFill>
                  <a:srgbClr val="FF0000"/>
                </a:solidFill>
                <a:latin typeface="微软雅黑" panose="020b0503020204020204" charset="-122"/>
                <a:ea typeface="微软雅黑" panose="020b0503020204020204" charset="-122"/>
              </a:rPr>
              <a:t>——</a:t>
            </a:r>
            <a:r>
              <a:rPr lang="zh-CN" altLang="en-US" sz="4800" b="1">
                <a:solidFill>
                  <a:srgbClr val="FF0000"/>
                </a:solidFill>
                <a:latin typeface="微软雅黑" panose="020b0503020204020204" charset="-122"/>
                <a:ea typeface="微软雅黑" panose="020b0503020204020204" charset="-122"/>
              </a:rPr>
              <a:t>为人类和谐而战</a:t>
            </a:r>
            <a:endParaRPr sz="4800" b="1">
              <a:solidFill>
                <a:srgbClr val="FF0000"/>
              </a:solidFill>
              <a:latin typeface="微软雅黑"/>
              <a:ea typeface="微软雅黑"/>
            </a:endParaRPr>
          </a:p>
          <a:p>
            <a:r>
              <a:rPr sz="4000" b="1">
                <a:latin typeface="微软雅黑" panose="020b0503020204020204" charset="-122"/>
                <a:ea typeface="微软雅黑" panose="020b0503020204020204" charset="-122"/>
              </a:rPr>
              <a:t>“生为一名印度人，并坚持着一些印度传统，但甘地的遗产却仍然可以为全世界的人所享用”                                                 </a:t>
            </a:r>
            <a:r>
              <a:rPr sz="3200" b="1">
                <a:latin typeface="微软雅黑" panose="020b0503020204020204" charset="-122"/>
                <a:ea typeface="微软雅黑" panose="020b0503020204020204" charset="-122"/>
              </a:rPr>
              <a:t> ——拉达克里希南</a:t>
            </a:r>
            <a:endParaRPr sz="4000" b="1">
              <a:latin typeface="微软雅黑"/>
              <a:ea typeface="微软雅黑"/>
            </a:endParaRPr>
          </a:p>
          <a:p>
            <a:endParaRPr sz="5540" b="1">
              <a:latin typeface="微软雅黑"/>
              <a:ea typeface="微软雅黑"/>
            </a:endParaRPr>
          </a:p>
          <a:p>
            <a:endParaRPr sz="3200" b="1">
              <a:latin typeface="微软雅黑"/>
              <a:ea typeface="微软雅黑"/>
            </a:endParaRPr>
          </a:p>
          <a:p>
            <a:endParaRPr sz="3200" b="1">
              <a:latin typeface="微软雅黑" panose="020b0503020204020204" charset="-122"/>
              <a:ea typeface="微软雅黑" panose="020b0503020204020204" charset="-122"/>
            </a:endParaRPr>
          </a:p>
        </p:txBody>
      </p:sp>
      <p:pic>
        <p:nvPicPr>
          <p:cNvPr id="3" name="图片 2"/>
          <p:cNvPicPr>
            <a:picLocks noChangeAspect="1"/>
          </p:cNvPicPr>
          <p:nvPr/>
        </p:nvPicPr>
        <p:blipFill>
          <a:blip r:embed="rId3"/>
          <a:stretch>
            <a:fillRect/>
          </a:stretch>
        </p:blipFill>
        <p:spPr>
          <a:xfrm>
            <a:off x="2063750" y="3684905"/>
            <a:ext cx="6040120" cy="6647815"/>
          </a:xfrm>
          <a:prstGeom prst="rect">
            <a:avLst/>
          </a:prstGeom>
        </p:spPr>
      </p:pic>
      <p:sp>
        <p:nvSpPr>
          <p:cNvPr id="4" name="文本框 3"/>
          <p:cNvSpPr txBox="1"/>
          <p:nvPr/>
        </p:nvSpPr>
        <p:spPr>
          <a:xfrm>
            <a:off x="1303020" y="10453370"/>
            <a:ext cx="6800850" cy="1076325"/>
          </a:xfrm>
          <a:prstGeom prst="rect">
            <a:avLst/>
          </a:prstGeom>
          <a:noFill/>
        </p:spPr>
        <p:txBody>
          <a:bodyPr wrap="square" rtlCol="0">
            <a:spAutoFit/>
          </a:bodyPr>
          <a:lstStyle/>
          <a:p>
            <a:pPr algn="l"/>
            <a:r>
              <a:rPr sz="3200" b="1">
                <a:latin typeface="微软雅黑" panose="020b0503020204020204" charset="-122"/>
                <a:ea typeface="微软雅黑" panose="020b0503020204020204" charset="-122"/>
                <a:sym typeface="+mn-ea"/>
              </a:rPr>
              <a:t>1963年8月28日 马丁路德金发表了《我有一个梦想》的演说</a:t>
            </a:r>
            <a:endParaRPr lang="zh-CN" altLang="en-US" sz="3200" b="1">
              <a:latin typeface="微软雅黑"/>
              <a:ea typeface="微软雅黑"/>
            </a:endParaRPr>
          </a:p>
        </p:txBody>
      </p:sp>
      <p:sp>
        <p:nvSpPr>
          <p:cNvPr id="5" name="文本框 4"/>
          <p:cNvSpPr txBox="1"/>
          <p:nvPr/>
        </p:nvSpPr>
        <p:spPr>
          <a:xfrm>
            <a:off x="9604375" y="10699750"/>
            <a:ext cx="8721725" cy="583565"/>
          </a:xfrm>
          <a:prstGeom prst="rect">
            <a:avLst/>
          </a:prstGeom>
          <a:noFill/>
        </p:spPr>
        <p:txBody>
          <a:bodyPr wrap="square" rtlCol="0">
            <a:spAutoFit/>
          </a:bodyPr>
          <a:lstStyle/>
          <a:p>
            <a:pPr algn="l"/>
            <a:r>
              <a:rPr sz="3200" b="1">
                <a:latin typeface="微软雅黑" panose="020b0503020204020204" charset="-122"/>
                <a:ea typeface="微软雅黑" panose="020b0503020204020204" charset="-122"/>
                <a:sym typeface="+mn-ea"/>
              </a:rPr>
              <a:t>1990年2月11日 南非政府无条件释放曼德拉</a:t>
            </a:r>
            <a:endParaRPr lang="zh-CN" altLang="en-US" sz="3200" b="1">
              <a:latin typeface="微软雅黑" panose="020b0503020204020204" charset="-122"/>
              <a:ea typeface="微软雅黑" panose="020b0503020204020204" charset="-122"/>
            </a:endParaRPr>
          </a:p>
        </p:txBody>
      </p:sp>
      <p:pic>
        <p:nvPicPr>
          <p:cNvPr id="6" name="图片 5"/>
          <p:cNvPicPr>
            <a:picLocks noChangeAspect="1"/>
          </p:cNvPicPr>
          <p:nvPr/>
        </p:nvPicPr>
        <p:blipFill>
          <a:blip r:embed="rId4"/>
          <a:stretch>
            <a:fillRect/>
          </a:stretch>
        </p:blipFill>
        <p:spPr>
          <a:xfrm>
            <a:off x="9944100" y="3684905"/>
            <a:ext cx="6192520" cy="6768465"/>
          </a:xfrm>
          <a:prstGeom prst="rect">
            <a:avLst/>
          </a:prstGeom>
        </p:spPr>
      </p:pic>
      <p:sp>
        <p:nvSpPr>
          <p:cNvPr id="10" name="矩形 9"/>
          <p:cNvSpPr/>
          <p:nvPr/>
        </p:nvSpPr>
        <p:spPr>
          <a:xfrm>
            <a:off x="0" y="0"/>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一、亚洲民族民主运动的高涨</a:t>
            </a:r>
          </a:p>
        </p:txBody>
      </p:sp>
    </p:spTree>
    <p:custDataLst>
      <p:tags r:id="rId5"/>
    </p:custDataLst>
  </p:cSld>
  <p:clrMapOvr>
    <a:masterClrMapping/>
  </p:clrMapOvr>
  <p:transition>
    <p:random/>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stretch>
            <a:fillRect/>
          </a:stretch>
        </p:blipFill>
        <p:spPr>
          <a:xfrm>
            <a:off x="635" y="13970"/>
            <a:ext cx="18325464" cy="11859895"/>
          </a:xfrm>
          <a:prstGeom prst="rect">
            <a:avLst/>
          </a:prstGeom>
        </p:spPr>
      </p:pic>
      <p:pic>
        <p:nvPicPr>
          <p:cNvPr id="2" name="图片 1"/>
          <p:cNvPicPr>
            <a:picLocks noChangeAspect="1"/>
          </p:cNvPicPr>
          <p:nvPr/>
        </p:nvPicPr>
        <p:blipFill>
          <a:blip r:embed="rId3"/>
          <a:stretch>
            <a:fillRect/>
          </a:stretch>
        </p:blipFill>
        <p:spPr>
          <a:xfrm>
            <a:off x="2967990" y="1906905"/>
            <a:ext cx="11410950" cy="9055100"/>
          </a:xfrm>
          <a:prstGeom prst="rect">
            <a:avLst/>
          </a:prstGeom>
        </p:spPr>
      </p:pic>
      <p:sp>
        <p:nvSpPr>
          <p:cNvPr id="10" name="矩形 9"/>
          <p:cNvSpPr/>
          <p:nvPr/>
        </p:nvSpPr>
        <p:spPr>
          <a:xfrm>
            <a:off x="0" y="661035"/>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二、非洲独立意识的觉醒</a:t>
            </a:r>
          </a:p>
        </p:txBody>
      </p:sp>
      <p:sp>
        <p:nvSpPr>
          <p:cNvPr id="5" name="矩形 4"/>
          <p:cNvSpPr/>
          <p:nvPr/>
        </p:nvSpPr>
        <p:spPr>
          <a:xfrm>
            <a:off x="5525135" y="2120265"/>
            <a:ext cx="1270635" cy="924560"/>
          </a:xfrm>
          <a:prstGeom prst="rect">
            <a:avLst/>
          </a:prstGeom>
          <a:noFill/>
          <a:ln w="730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0613390" y="4916805"/>
            <a:ext cx="1584325" cy="1368425"/>
          </a:xfrm>
          <a:prstGeom prst="rect">
            <a:avLst/>
          </a:prstGeom>
          <a:noFill/>
          <a:ln w="730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774" name="矩形 1"/>
          <p:cNvSpPr>
            <a:spLocks noChangeArrowheads="1"/>
          </p:cNvSpPr>
          <p:nvPr/>
        </p:nvSpPr>
        <p:spPr bwMode="auto">
          <a:xfrm>
            <a:off x="11387455" y="1724660"/>
            <a:ext cx="6938645" cy="2306955"/>
          </a:xfrm>
          <a:prstGeom prst="rect">
            <a:avLst/>
          </a:prstGeom>
          <a:solidFill>
            <a:srgbClr val="CCFFCC"/>
          </a:solidFill>
          <a:ln w="9525">
            <a:noFill/>
            <a:miter lim="800000"/>
          </a:ln>
        </p:spPr>
        <p:txBody>
          <a:bodyPr wrap="square">
            <a:spAutoFit/>
          </a:bodyPr>
          <a:lstStyle/>
          <a:p>
            <a:r>
              <a:rPr lang="zh-CN" altLang="en-US" sz="3600" b="1">
                <a:solidFill>
                  <a:srgbClr val="222222"/>
                </a:solidFill>
                <a:latin typeface="宋体" panose="02010600030101010101" pitchFamily="2" charset="-122"/>
                <a:ea typeface="宋体" panose="02010600030101010101" pitchFamily="2" charset="-122"/>
                <a:cs typeface="宋体" panose="02010600030101010101" pitchFamily="2" charset="-122"/>
              </a:rPr>
              <a:t>埃及：法老时代结束后，埃及长期被外族统治，逐渐演变为一个主要信仰</a:t>
            </a:r>
            <a:r>
              <a:rPr lang="zh-CN" altLang="en-US" sz="3600" b="1">
                <a:solidFill>
                  <a:schemeClr val="tx1"/>
                </a:solidFill>
                <a:latin typeface="宋体" panose="02010600030101010101" pitchFamily="2" charset="-122"/>
                <a:ea typeface="宋体" panose="02010600030101010101" pitchFamily="2" charset="-122"/>
                <a:cs typeface="宋体" panose="02010600030101010101" pitchFamily="2" charset="-122"/>
              </a:rPr>
              <a:t>伊斯兰教的阿拉伯国家。</a:t>
            </a:r>
            <a:r>
              <a:rPr lang="en-US" sz="3600" b="1">
                <a:solidFill>
                  <a:srgbClr val="161645"/>
                </a:solidFill>
                <a:latin typeface="宋体" panose="02010600030101010101" pitchFamily="2" charset="-122"/>
                <a:ea typeface="宋体" panose="02010600030101010101" pitchFamily="2" charset="-122"/>
                <a:cs typeface="宋体" panose="02010600030101010101" pitchFamily="2" charset="-122"/>
                <a:sym typeface="+mn-ea"/>
              </a:rPr>
              <a:t>1914</a:t>
            </a:r>
            <a:r>
              <a:rPr lang="zh-CN" altLang="en-US" sz="3600" b="1">
                <a:solidFill>
                  <a:srgbClr val="161645"/>
                </a:solidFill>
                <a:latin typeface="宋体" panose="02010600030101010101" pitchFamily="2" charset="-122"/>
                <a:ea typeface="宋体" panose="02010600030101010101" pitchFamily="2" charset="-122"/>
                <a:cs typeface="宋体" panose="02010600030101010101" pitchFamily="2" charset="-122"/>
                <a:sym typeface="+mn-ea"/>
              </a:rPr>
              <a:t>年，</a:t>
            </a:r>
            <a:r>
              <a:rPr lang="zh-CN" altLang="en-US" sz="36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埃及</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沦为</a:t>
            </a:r>
            <a:r>
              <a:rPr lang="zh-CN" altLang="en-US" sz="36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英国</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36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保护国</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600" b="1">
              <a:latin typeface="宋体" pitchFamily="2" charset="-122"/>
              <a:ea typeface="宋体" pitchFamily="2" charset="-122"/>
              <a:cs typeface="宋体" pitchFamily="2" charset="-122"/>
            </a:endParaRPr>
          </a:p>
        </p:txBody>
      </p:sp>
      <p:sp>
        <p:nvSpPr>
          <p:cNvPr id="7" name="矩形 1"/>
          <p:cNvSpPr>
            <a:spLocks noChangeArrowheads="1"/>
          </p:cNvSpPr>
          <p:nvPr/>
        </p:nvSpPr>
        <p:spPr bwMode="auto">
          <a:xfrm>
            <a:off x="191770" y="2120265"/>
            <a:ext cx="4234815" cy="3969385"/>
          </a:xfrm>
          <a:prstGeom prst="rect">
            <a:avLst/>
          </a:prstGeom>
          <a:solidFill>
            <a:srgbClr val="CCFFCC"/>
          </a:solidFill>
          <a:ln w="9525">
            <a:noFill/>
            <a:miter lim="800000"/>
          </a:ln>
        </p:spPr>
        <p:txBody>
          <a:bodyPr wrap="square">
            <a:spAutoFit/>
          </a:bodyPr>
          <a:lstStyle/>
          <a:p>
            <a:r>
              <a:rPr lang="zh-CN" sz="3600" b="1">
                <a:latin typeface="宋体" panose="02010600030101010101" pitchFamily="2" charset="-122"/>
                <a:ea typeface="宋体" panose="02010600030101010101" pitchFamily="2" charset="-122"/>
                <a:cs typeface="宋体" panose="02010600030101010101" pitchFamily="2" charset="-122"/>
              </a:rPr>
              <a:t>摩洛哥：</a:t>
            </a:r>
          </a:p>
          <a:p>
            <a:r>
              <a:rPr sz="3600" b="1">
                <a:latin typeface="宋体" panose="02010600030101010101" pitchFamily="2" charset="-122"/>
                <a:ea typeface="宋体" panose="02010600030101010101" pitchFamily="2" charset="-122"/>
                <a:cs typeface="宋体" panose="02010600030101010101" pitchFamily="2" charset="-122"/>
              </a:rPr>
              <a:t>1912年，</a:t>
            </a:r>
            <a:r>
              <a:rPr sz="3600" b="1">
                <a:solidFill>
                  <a:srgbClr val="FF0000"/>
                </a:solidFill>
                <a:latin typeface="宋体" panose="02010600030101010101" pitchFamily="2" charset="-122"/>
                <a:ea typeface="宋体" panose="02010600030101010101" pitchFamily="2" charset="-122"/>
                <a:cs typeface="宋体" panose="02010600030101010101" pitchFamily="2" charset="-122"/>
              </a:rPr>
              <a:t>法国</a:t>
            </a:r>
            <a:r>
              <a:rPr sz="3600" b="1">
                <a:latin typeface="宋体" panose="02010600030101010101" pitchFamily="2" charset="-122"/>
                <a:ea typeface="宋体" panose="02010600030101010101" pitchFamily="2" charset="-122"/>
                <a:cs typeface="宋体" panose="02010600030101010101" pitchFamily="2" charset="-122"/>
              </a:rPr>
              <a:t>和</a:t>
            </a:r>
            <a:r>
              <a:rPr sz="3600" b="1">
                <a:solidFill>
                  <a:srgbClr val="FF0000"/>
                </a:solidFill>
                <a:latin typeface="宋体" panose="02010600030101010101" pitchFamily="2" charset="-122"/>
                <a:ea typeface="宋体" panose="02010600030101010101" pitchFamily="2" charset="-122"/>
                <a:cs typeface="宋体" panose="02010600030101010101" pitchFamily="2" charset="-122"/>
              </a:rPr>
              <a:t>西班牙</a:t>
            </a:r>
            <a:r>
              <a:rPr sz="3600" b="1">
                <a:latin typeface="宋体" panose="02010600030101010101" pitchFamily="2" charset="-122"/>
                <a:ea typeface="宋体" panose="02010600030101010101" pitchFamily="2" charset="-122"/>
                <a:cs typeface="宋体" panose="02010600030101010101" pitchFamily="2" charset="-122"/>
              </a:rPr>
              <a:t>政府迫使摩洛哥苏丹签订不平等条约，将4/5的国土分割为两国的"保护区"。</a:t>
            </a:r>
          </a:p>
        </p:txBody>
      </p:sp>
      <p:sp>
        <p:nvSpPr>
          <p:cNvPr id="9" name="矩形 1"/>
          <p:cNvSpPr>
            <a:spLocks noChangeArrowheads="1"/>
          </p:cNvSpPr>
          <p:nvPr/>
        </p:nvSpPr>
        <p:spPr bwMode="auto">
          <a:xfrm>
            <a:off x="12380595" y="6671310"/>
            <a:ext cx="5333365" cy="3415030"/>
          </a:xfrm>
          <a:prstGeom prst="rect">
            <a:avLst/>
          </a:prstGeom>
          <a:solidFill>
            <a:srgbClr val="CCFFCC"/>
          </a:solidFill>
          <a:ln w="9525">
            <a:noFill/>
            <a:miter lim="800000"/>
          </a:ln>
        </p:spPr>
        <p:txBody>
          <a:bodyPr wrap="square">
            <a:spAutoFit/>
          </a:bodyPr>
          <a:lstStyle/>
          <a:p>
            <a:r>
              <a:rPr sz="3600" b="1">
                <a:latin typeface="宋体" panose="02010600030101010101" pitchFamily="2" charset="-122"/>
                <a:ea typeface="宋体" panose="02010600030101010101" pitchFamily="2" charset="-122"/>
                <a:cs typeface="宋体" panose="02010600030101010101" pitchFamily="2" charset="-122"/>
              </a:rPr>
              <a:t>埃塞俄比亚</a:t>
            </a:r>
            <a:r>
              <a:rPr lang="zh-CN" sz="3600" b="1">
                <a:latin typeface="宋体" panose="02010600030101010101" pitchFamily="2" charset="-122"/>
                <a:ea typeface="宋体" panose="02010600030101010101" pitchFamily="2" charset="-122"/>
                <a:cs typeface="宋体" panose="02010600030101010101" pitchFamily="2" charset="-122"/>
              </a:rPr>
              <a:t>：</a:t>
            </a:r>
            <a:r>
              <a:rPr sz="3600" b="1">
                <a:latin typeface="宋体" panose="02010600030101010101" pitchFamily="2" charset="-122"/>
                <a:ea typeface="宋体" panose="02010600030101010101" pitchFamily="2" charset="-122"/>
                <a:cs typeface="宋体" panose="02010600030101010101" pitchFamily="2" charset="-122"/>
              </a:rPr>
              <a:t>在第二次世界大战被</a:t>
            </a:r>
            <a:r>
              <a:rPr sz="3600" b="1">
                <a:solidFill>
                  <a:srgbClr val="FF0000"/>
                </a:solidFill>
                <a:latin typeface="宋体" panose="02010600030101010101" pitchFamily="2" charset="-122"/>
                <a:ea typeface="宋体" panose="02010600030101010101" pitchFamily="2" charset="-122"/>
                <a:cs typeface="宋体" panose="02010600030101010101" pitchFamily="2" charset="-122"/>
              </a:rPr>
              <a:t>意大利</a:t>
            </a:r>
            <a:r>
              <a:rPr sz="3600" b="1">
                <a:latin typeface="宋体" panose="02010600030101010101" pitchFamily="2" charset="-122"/>
                <a:ea typeface="宋体" panose="02010600030101010101" pitchFamily="2" charset="-122"/>
                <a:cs typeface="宋体" panose="02010600030101010101" pitchFamily="2" charset="-122"/>
              </a:rPr>
              <a:t>入侵(1936-1941年)之前，一直</a:t>
            </a:r>
            <a:r>
              <a:rPr lang="zh-CN" sz="3600" b="1">
                <a:latin typeface="Calibri"/>
                <a:ea typeface="宋体" panose="02010600030101010101" pitchFamily="2" charset="-122"/>
                <a:sym typeface="+mn-ea"/>
              </a:rPr>
              <a:t>是一个独立的落后的封建国家，</a:t>
            </a:r>
            <a:r>
              <a:rPr sz="3600" b="1">
                <a:latin typeface="宋体" panose="02010600030101010101" pitchFamily="2" charset="-122"/>
                <a:ea typeface="宋体" panose="02010600030101010101" pitchFamily="2" charset="-122"/>
                <a:cs typeface="宋体" panose="02010600030101010101" pitchFamily="2" charset="-122"/>
              </a:rPr>
              <a:t>维持其古老的君主制度</a:t>
            </a:r>
            <a:r>
              <a:rPr lang="zh-CN" sz="3600" b="1">
                <a:latin typeface="宋体" panose="02010600030101010101" pitchFamily="2" charset="-122"/>
                <a:ea typeface="宋体" panose="02010600030101010101" pitchFamily="2" charset="-122"/>
                <a:cs typeface="宋体" panose="02010600030101010101" pitchFamily="2" charset="-122"/>
              </a:rPr>
              <a:t>。</a:t>
            </a: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sp>
        <p:nvSpPr>
          <p:cNvPr id="10" name="矩形 9"/>
          <p:cNvSpPr/>
          <p:nvPr/>
        </p:nvSpPr>
        <p:spPr>
          <a:xfrm>
            <a:off x="0" y="661035"/>
            <a:ext cx="18326100" cy="1063625"/>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二、非洲独立意识的觉醒</a:t>
            </a:r>
          </a:p>
        </p:txBody>
      </p:sp>
      <p:graphicFrame>
        <p:nvGraphicFramePr>
          <p:cNvPr id="3" name="表格 2"/>
          <p:cNvGraphicFramePr>
            <a:graphicFrameLocks noGrp="1"/>
          </p:cNvGraphicFramePr>
          <p:nvPr>
            <p:custDataLst>
              <p:tags r:id="rId4"/>
            </p:custDataLst>
          </p:nvPr>
        </p:nvGraphicFramePr>
        <p:xfrm>
          <a:off x="1330960" y="3093720"/>
          <a:ext cx="15827375" cy="6868795"/>
        </p:xfrm>
        <a:graphic>
          <a:graphicData uri="http://schemas.openxmlformats.org/drawingml/2006/table">
            <a:tbl>
              <a:tblPr firstRow="1" bandRow="1">
                <a:tableStyleId>{5940675A-B579-460E-94D1-54222C63F5DA}</a:tableStyleId>
              </a:tblPr>
              <a:tblGrid>
                <a:gridCol w="1786255"/>
                <a:gridCol w="1699895"/>
                <a:gridCol w="1876425"/>
                <a:gridCol w="2614295"/>
                <a:gridCol w="7850505"/>
              </a:tblGrid>
              <a:tr h="715645">
                <a:tc>
                  <a:txBody>
                    <a:bodyPr vert="horz" wrap="square"/>
                    <a:lstStyle/>
                    <a:p>
                      <a:pPr marL="0" indent="0" algn="l">
                        <a:buNone/>
                      </a:pPr>
                      <a:r>
                        <a:rPr lang="en-US" sz="3600" b="1">
                          <a:latin typeface="微软雅黑" panose="020b0503020204020204" charset="-122"/>
                          <a:ea typeface="微软雅黑" panose="020b0503020204020204" charset="-122"/>
                          <a:cs typeface="宋体" panose="02010600030101010101" pitchFamily="2" charset="-122"/>
                        </a:rPr>
                        <a:t>国别</a:t>
                      </a:r>
                      <a:endParaRPr lang="en-US" altLang="en-US" sz="3600" b="1">
                        <a:latin typeface="微软雅黑" panose="020b0503020204020204" charset="-122"/>
                        <a:ea typeface="微软雅黑" panose="020b0503020204020204"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1">
                          <a:latin typeface="微软雅黑" panose="020b0503020204020204" charset="-122"/>
                          <a:ea typeface="微软雅黑" panose="020b0503020204020204" charset="-122"/>
                          <a:cs typeface="宋体" panose="02010600030101010101" pitchFamily="2" charset="-122"/>
                        </a:rPr>
                        <a:t>时间</a:t>
                      </a:r>
                      <a:endParaRPr lang="en-US" altLang="en-US" sz="3600" b="1">
                        <a:latin typeface="微软雅黑" panose="020b0503020204020204" charset="-122"/>
                        <a:ea typeface="微软雅黑" panose="020b0503020204020204"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zh-CN" altLang="en-US" sz="3600" b="1">
                          <a:latin typeface="微软雅黑" panose="020b0503020204020204" charset="-122"/>
                          <a:ea typeface="微软雅黑" panose="020b0503020204020204" charset="-122"/>
                          <a:cs typeface="宋体" panose="02010600030101010101" pitchFamily="2" charset="-122"/>
                        </a:rPr>
                        <a:t>对象</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1">
                          <a:latin typeface="微软雅黑" panose="020b0503020204020204" charset="-122"/>
                          <a:ea typeface="微软雅黑" panose="020b0503020204020204" charset="-122"/>
                          <a:cs typeface="宋体" panose="02010600030101010101" pitchFamily="2" charset="-122"/>
                        </a:rPr>
                        <a:t>领导</a:t>
                      </a:r>
                      <a:endParaRPr lang="en-US" altLang="en-US" sz="3600" b="1">
                        <a:latin typeface="微软雅黑" panose="020b0503020204020204" charset="-122"/>
                        <a:ea typeface="微软雅黑" panose="020b0503020204020204"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zh-CN" altLang="en-US" sz="3600" b="1">
                          <a:latin typeface="微软雅黑" panose="020b0503020204020204" charset="-122"/>
                          <a:ea typeface="微软雅黑" panose="020b0503020204020204" charset="-122"/>
                          <a:cs typeface="宋体" panose="02010600030101010101" pitchFamily="2" charset="-122"/>
                        </a:rPr>
                        <a:t>过程、结果</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820670">
                <a:tc>
                  <a:txBody>
                    <a:bodyPr vert="horz" wrap="square"/>
                    <a:lstStyle/>
                    <a:p>
                      <a:pPr marL="0" indent="0" algn="l">
                        <a:buNone/>
                      </a:pPr>
                      <a:r>
                        <a:rPr lang="en-US" sz="3600" b="1">
                          <a:latin typeface="微软雅黑" panose="020b0503020204020204" charset="-122"/>
                          <a:ea typeface="微软雅黑" panose="020b0503020204020204" charset="-122"/>
                          <a:cs typeface="宋体" panose="02010600030101010101" pitchFamily="2" charset="-122"/>
                        </a:rPr>
                        <a:t>埃及</a:t>
                      </a:r>
                      <a:endParaRPr lang="en-US" altLang="en-US" sz="3600" b="1">
                        <a:latin typeface="微软雅黑" panose="020b0503020204020204" charset="-122"/>
                        <a:ea typeface="微软雅黑" panose="020b0503020204020204"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1926——1945</a:t>
                      </a:r>
                      <a:endParaRPr lang="en-US" altLang="en-US" sz="3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zh-CN" altLang="en-US" sz="3600" b="0">
                          <a:latin typeface="宋体" panose="02010600030101010101" pitchFamily="2" charset="-122"/>
                          <a:ea typeface="宋体" panose="02010600030101010101" pitchFamily="2" charset="-122"/>
                          <a:cs typeface="宋体" panose="02010600030101010101" pitchFamily="2" charset="-122"/>
                        </a:rPr>
                        <a:t>英国</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华夫脱党</a:t>
                      </a:r>
                      <a:r>
                        <a:rPr lang="zh-CN" altLang="en-US" sz="3600" b="0">
                          <a:latin typeface="宋体" panose="02010600030101010101" pitchFamily="2" charset="-122"/>
                          <a:ea typeface="宋体" panose="02010600030101010101" pitchFamily="2" charset="-122"/>
                          <a:cs typeface="宋体" panose="02010600030101010101" pitchFamily="2" charset="-122"/>
                        </a:rPr>
                        <a:t>）</a:t>
                      </a:r>
                      <a:endParaRPr lang="en-US" sz="3600" b="0">
                        <a:latin typeface="宋体" pitchFamily="2" charset="-122"/>
                        <a:ea typeface="宋体" pitchFamily="2" charset="-122"/>
                        <a:cs typeface="宋体" pitchFamily="2" charset="-122"/>
                      </a:endParaRPr>
                    </a:p>
                    <a:p>
                      <a:pPr marL="0" indent="0" algn="l">
                        <a:buNone/>
                      </a:pPr>
                      <a:r>
                        <a:rPr lang="zh-CN" altLang="en-US" sz="3600" b="0">
                          <a:latin typeface="宋体" panose="02010600030101010101" pitchFamily="2" charset="-122"/>
                          <a:ea typeface="宋体" panose="02010600030101010101" pitchFamily="2" charset="-122"/>
                          <a:cs typeface="宋体" panose="02010600030101010101" pitchFamily="2" charset="-122"/>
                        </a:rPr>
                        <a:t>（民族资产</a:t>
                      </a:r>
                    </a:p>
                    <a:p>
                      <a:pPr marL="0" indent="0" algn="l">
                        <a:buNone/>
                      </a:pPr>
                      <a:r>
                        <a:rPr lang="zh-CN" altLang="en-US" sz="3600" b="0">
                          <a:latin typeface="宋体" panose="02010600030101010101" pitchFamily="2" charset="-122"/>
                          <a:ea typeface="宋体" panose="02010600030101010101" pitchFamily="2" charset="-122"/>
                          <a:cs typeface="宋体" panose="02010600030101010101" pitchFamily="2" charset="-122"/>
                        </a:rPr>
                        <a:t>阶级政党）</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 ①</a:t>
                      </a:r>
                      <a:r>
                        <a:rPr lang="zh-CN" altLang="en-US" sz="3600" b="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获取独立：</a:t>
                      </a:r>
                      <a:r>
                        <a:rPr sz="3600" b="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英国于 1922 年承认埃</a:t>
                      </a:r>
                    </a:p>
                    <a:p>
                      <a:pPr marL="0" indent="0" algn="l">
                        <a:buNone/>
                      </a:pPr>
                      <a:r>
                        <a:rPr sz="3600" b="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及</a:t>
                      </a:r>
                      <a:r>
                        <a:rPr lang="zh-CN" sz="3600" b="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有条件的独立</a:t>
                      </a:r>
                      <a:r>
                        <a:rPr sz="3600" b="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endParaRPr sz="3600" b="1">
                        <a:solidFill>
                          <a:schemeClr val="tx1"/>
                        </a:solidFill>
                        <a:latin typeface="宋体" pitchFamily="2" charset="-122"/>
                        <a:ea typeface="宋体" pitchFamily="2" charset="-122"/>
                        <a:cs typeface="宋体" pitchFamily="2" charset="-122"/>
                        <a:sym typeface="+mn-ea"/>
                      </a:endParaRPr>
                    </a:p>
                    <a:p>
                      <a:pPr marL="0" indent="0" algn="l">
                        <a:buNone/>
                      </a:pPr>
                      <a:r>
                        <a:rPr lang="zh-CN" altLang="en-US" sz="36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②</a:t>
                      </a:r>
                      <a:r>
                        <a:rPr lang="zh-CN" altLang="en-US" sz="3600">
                          <a:solidFill>
                            <a:schemeClr val="tx1"/>
                          </a:solidFill>
                          <a:latin typeface="宋体" panose="02010600030101010101" pitchFamily="2" charset="-122"/>
                          <a:ea typeface="宋体" panose="02010600030101010101" pitchFamily="2" charset="-122"/>
                          <a:cs typeface="宋体" panose="02010600030101010101" pitchFamily="2" charset="-122"/>
                          <a:sym typeface="+mn-ea"/>
                          <a:hlinkClick r:id="rId3" action="ppaction://hlinksldjump"/>
                        </a:rPr>
                        <a:t>护宪运动</a:t>
                      </a:r>
                      <a:r>
                        <a:rPr lang="zh-CN" altLang="zh-CN" sz="36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sz="36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1923</a:t>
                      </a:r>
                      <a:r>
                        <a:rPr lang="zh-CN" altLang="en-US" sz="36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年颁布第一部宪法，</a:t>
                      </a:r>
                    </a:p>
                    <a:p>
                      <a:pPr marL="0" indent="0" algn="l">
                        <a:buNone/>
                      </a:pPr>
                      <a:r>
                        <a:rPr lang="zh-CN" altLang="en-US" sz="36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en-US" altLang="zh-CN" sz="36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12</a:t>
                      </a:r>
                      <a:r>
                        <a:rPr lang="zh-CN" altLang="en-US" sz="36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年的护宪运动，要求英国放弃特</a:t>
                      </a:r>
                    </a:p>
                    <a:p>
                      <a:pPr marL="0" indent="0" algn="l">
                        <a:buNone/>
                      </a:pPr>
                      <a:r>
                        <a:rPr lang="zh-CN" altLang="en-US" sz="36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权，未获完全成功。</a:t>
                      </a:r>
                      <a:endParaRPr lang="zh-CN" altLang="en-US" sz="3600" b="0">
                        <a:solidFill>
                          <a:schemeClr val="tx1"/>
                        </a:solidFill>
                        <a:latin typeface="宋体" pitchFamily="2" charset="-122"/>
                        <a:ea typeface="宋体" pitchFamily="2" charset="-122"/>
                        <a:cs typeface="宋体" pitchFamily="2" charset="-122"/>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91285">
                <a:tc>
                  <a:txBody>
                    <a:bodyPr vert="horz" wrap="square"/>
                    <a:lstStyle/>
                    <a:p>
                      <a:pPr marL="0" indent="0" algn="l">
                        <a:buNone/>
                      </a:pPr>
                      <a:r>
                        <a:rPr lang="en-US" sz="3600" b="1">
                          <a:latin typeface="微软雅黑" panose="020b0503020204020204" charset="-122"/>
                          <a:ea typeface="微软雅黑" panose="020b0503020204020204" charset="-122"/>
                          <a:cs typeface="宋体" panose="02010600030101010101" pitchFamily="2" charset="-122"/>
                        </a:rPr>
                        <a:t>摩洛哥</a:t>
                      </a:r>
                      <a:endParaRPr lang="en-US" altLang="en-US" sz="3600" b="1">
                        <a:latin typeface="微软雅黑" panose="020b0503020204020204" charset="-122"/>
                        <a:ea typeface="微软雅黑" panose="020b0503020204020204"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1923——1926</a:t>
                      </a:r>
                      <a:endParaRPr lang="en-US" altLang="en-US" sz="3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zh-CN" altLang="en-US" sz="3600" b="0">
                          <a:latin typeface="宋体" panose="02010600030101010101" pitchFamily="2" charset="-122"/>
                          <a:ea typeface="宋体" panose="02010600030101010101" pitchFamily="2" charset="-122"/>
                          <a:cs typeface="宋体" panose="02010600030101010101" pitchFamily="2" charset="-122"/>
                        </a:rPr>
                        <a:t>西班牙、法国</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部落酋长</a:t>
                      </a:r>
                      <a:endParaRPr lang="en-US" altLang="en-US" sz="3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 </a:t>
                      </a:r>
                      <a:r>
                        <a:rPr lang="zh-CN" altLang="en-US" sz="3600" b="0">
                          <a:latin typeface="宋体" panose="02010600030101010101" pitchFamily="2" charset="-122"/>
                          <a:ea typeface="宋体" panose="02010600030101010101" pitchFamily="2" charset="-122"/>
                          <a:cs typeface="宋体" panose="02010600030101010101" pitchFamily="2" charset="-122"/>
                        </a:rPr>
                        <a:t>失败</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941195">
                <a:tc>
                  <a:txBody>
                    <a:bodyPr vert="horz" wrap="square"/>
                    <a:lstStyle/>
                    <a:p>
                      <a:pPr marL="0" indent="0" algn="l">
                        <a:buNone/>
                      </a:pPr>
                      <a:r>
                        <a:rPr lang="en-US" sz="3600" b="1">
                          <a:latin typeface="微软雅黑" panose="020b0503020204020204" charset="-122"/>
                          <a:ea typeface="微软雅黑" panose="020b0503020204020204" charset="-122"/>
                          <a:cs typeface="宋体" panose="02010600030101010101" pitchFamily="2" charset="-122"/>
                        </a:rPr>
                        <a:t>埃塞俄比亚</a:t>
                      </a:r>
                      <a:endParaRPr lang="en-US" altLang="en-US" sz="3600" b="1">
                        <a:latin typeface="微软雅黑"/>
                        <a:ea typeface="微软雅黑"/>
                        <a:cs typeface="宋体"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1935——1941</a:t>
                      </a:r>
                      <a:endParaRPr lang="en-US" altLang="en-US" sz="3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zh-CN" altLang="en-US" sz="3600" b="0">
                          <a:latin typeface="宋体" panose="02010600030101010101" pitchFamily="2" charset="-122"/>
                          <a:ea typeface="宋体" panose="02010600030101010101" pitchFamily="2" charset="-122"/>
                          <a:cs typeface="宋体" panose="02010600030101010101" pitchFamily="2" charset="-122"/>
                        </a:rPr>
                        <a:t>意大利</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国王</a:t>
                      </a:r>
                    </a:p>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（爱国封建</a:t>
                      </a:r>
                    </a:p>
                    <a:p>
                      <a:pPr marL="0" indent="0" algn="l">
                        <a:buNone/>
                      </a:pPr>
                      <a:r>
                        <a:rPr lang="en-US" sz="3600" b="0">
                          <a:latin typeface="宋体" panose="02010600030101010101" pitchFamily="2" charset="-122"/>
                          <a:ea typeface="宋体" panose="02010600030101010101" pitchFamily="2" charset="-122"/>
                          <a:cs typeface="宋体" panose="02010600030101010101" pitchFamily="2" charset="-122"/>
                        </a:rPr>
                        <a:t>贵族）</a:t>
                      </a:r>
                      <a:endParaRPr lang="en-US" altLang="en-US" sz="3600" b="0">
                        <a:latin typeface="宋体" pitchFamily="2" charset="-122"/>
                        <a:ea typeface="宋体" pitchFamily="2" charset="-122"/>
                        <a:cs typeface="宋体"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buNone/>
                      </a:pPr>
                      <a:r>
                        <a:rPr lang="en-US" altLang="zh-CN" sz="3600" b="0">
                          <a:latin typeface="宋体" panose="02010600030101010101" pitchFamily="2" charset="-122"/>
                          <a:ea typeface="宋体" panose="02010600030101010101" pitchFamily="2" charset="-122"/>
                          <a:cs typeface="宋体" panose="02010600030101010101" pitchFamily="2" charset="-122"/>
                        </a:rPr>
                        <a:t> </a:t>
                      </a:r>
                      <a:r>
                        <a:rPr lang="zh-CN" altLang="en-US" sz="3600" b="0">
                          <a:latin typeface="宋体" panose="02010600030101010101" pitchFamily="2" charset="-122"/>
                          <a:ea typeface="宋体" panose="02010600030101010101" pitchFamily="2" charset="-122"/>
                          <a:cs typeface="宋体" panose="02010600030101010101" pitchFamily="2" charset="-122"/>
                        </a:rPr>
                        <a:t>胜利</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4" name="矩形 3"/>
          <p:cNvSpPr/>
          <p:nvPr/>
        </p:nvSpPr>
        <p:spPr>
          <a:xfrm>
            <a:off x="434975" y="2031365"/>
            <a:ext cx="16958945" cy="755650"/>
          </a:xfrm>
          <a:prstGeom prst="rect">
            <a:avLst/>
          </a:prstGeom>
          <a:noFill/>
          <a:ln w="50800" cap="flat" cmpd="sng">
            <a:noFill/>
            <a:prstDash val="solid"/>
            <a:round/>
            <a:headEnd type="none" w="med" len="med"/>
            <a:tailEnd type="none" w="med" len="med"/>
          </a:ln>
        </p:spPr>
        <p:txBody>
          <a:bodyPr wrap="square" anchor="t">
            <a:spAutoFit/>
          </a:bodyPr>
          <a:lstStyle/>
          <a:p>
            <a:pPr algn="l"/>
            <a:r>
              <a:rPr lang="zh-CN" altLang="en-US" sz="4320" b="1">
                <a:solidFill>
                  <a:srgbClr val="FF0000"/>
                </a:solidFill>
                <a:latin typeface="Calibri"/>
                <a:ea typeface="宋体" panose="02010600030101010101" pitchFamily="2" charset="-122"/>
                <a:sym typeface="+mn-ea"/>
              </a:rPr>
              <a:t>任务</a:t>
            </a:r>
            <a:r>
              <a:rPr lang="en-US" altLang="zh-CN" sz="4320" b="1">
                <a:solidFill>
                  <a:srgbClr val="FF0000"/>
                </a:solidFill>
                <a:latin typeface="Calibri"/>
                <a:ea typeface="宋体" panose="02010600030101010101" pitchFamily="2" charset="-122"/>
                <a:sym typeface="+mn-ea"/>
              </a:rPr>
              <a:t>4</a:t>
            </a:r>
            <a:r>
              <a:rPr lang="zh-CN" altLang="en-US" sz="4320" b="1">
                <a:solidFill>
                  <a:srgbClr val="FF0000"/>
                </a:solidFill>
                <a:latin typeface="Calibri"/>
                <a:ea typeface="宋体" panose="02010600030101010101" pitchFamily="2" charset="-122"/>
                <a:sym typeface="+mn-ea"/>
              </a:rPr>
              <a:t>：结合教材填写表格，对比分析埃及和埃塞俄比亚有何特色？</a:t>
            </a:r>
          </a:p>
        </p:txBody>
      </p:sp>
      <p:sp>
        <p:nvSpPr>
          <p:cNvPr id="11" name="线形标注 2 10"/>
          <p:cNvSpPr/>
          <p:nvPr/>
        </p:nvSpPr>
        <p:spPr>
          <a:xfrm flipH="1">
            <a:off x="3147060" y="5387340"/>
            <a:ext cx="3456305" cy="1099820"/>
          </a:xfrm>
          <a:prstGeom prst="borderCallout2">
            <a:avLst>
              <a:gd name="adj1" fmla="val 18764"/>
              <a:gd name="adj2" fmla="val -1524"/>
              <a:gd name="adj3" fmla="val 78233"/>
              <a:gd name="adj4" fmla="val -1524"/>
              <a:gd name="adj5" fmla="val 10277"/>
              <a:gd name="adj6" fmla="val -3683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b="1">
                <a:solidFill>
                  <a:srgbClr val="FF0000"/>
                </a:solidFill>
              </a:rPr>
              <a:t>民族主义政党成为新生力量</a:t>
            </a:r>
          </a:p>
        </p:txBody>
      </p:sp>
      <p:sp>
        <p:nvSpPr>
          <p:cNvPr id="12" name="线形标注 2 11"/>
          <p:cNvSpPr/>
          <p:nvPr/>
        </p:nvSpPr>
        <p:spPr>
          <a:xfrm>
            <a:off x="12275185" y="6769735"/>
            <a:ext cx="4883150" cy="1622425"/>
          </a:xfrm>
          <a:prstGeom prst="borderCallout2">
            <a:avLst>
              <a:gd name="adj1" fmla="val 18764"/>
              <a:gd name="adj2" fmla="val -1524"/>
              <a:gd name="adj3" fmla="val 78233"/>
              <a:gd name="adj4" fmla="val -1524"/>
              <a:gd name="adj5" fmla="val -26868"/>
              <a:gd name="adj6" fmla="val -2732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b="1">
                <a:solidFill>
                  <a:srgbClr val="FF0000"/>
                </a:solidFill>
                <a:latin typeface="宋体" panose="02010600030101010101" pitchFamily="2" charset="-122"/>
                <a:ea typeface="宋体" panose="02010600030101010101" pitchFamily="2" charset="-122"/>
                <a:sym typeface="+mn-ea"/>
              </a:rPr>
              <a:t>开启</a:t>
            </a:r>
            <a:r>
              <a:rPr lang="en-US" altLang="zh-CN" sz="3600" b="1">
                <a:solidFill>
                  <a:srgbClr val="FF0000"/>
                </a:solidFill>
                <a:latin typeface="宋体" panose="02010600030101010101" pitchFamily="2" charset="-122"/>
                <a:ea typeface="宋体" panose="02010600030101010101" pitchFamily="2" charset="-122"/>
                <a:sym typeface="+mn-ea"/>
              </a:rPr>
              <a:t>“</a:t>
            </a:r>
            <a:r>
              <a:rPr lang="zh-CN" altLang="en-US" sz="3600" b="1">
                <a:solidFill>
                  <a:srgbClr val="FF0000"/>
                </a:solidFill>
                <a:latin typeface="宋体" panose="02010600030101010101" pitchFamily="2" charset="-122"/>
                <a:ea typeface="宋体" panose="02010600030101010101" pitchFamily="2" charset="-122"/>
                <a:sym typeface="+mn-ea"/>
              </a:rPr>
              <a:t>宪政时代</a:t>
            </a:r>
            <a:r>
              <a:rPr lang="en-US" altLang="zh-CN" sz="3600" b="1">
                <a:solidFill>
                  <a:srgbClr val="FF0000"/>
                </a:solidFill>
                <a:latin typeface="宋体" panose="02010600030101010101" pitchFamily="2" charset="-122"/>
                <a:ea typeface="宋体" panose="02010600030101010101" pitchFamily="2" charset="-122"/>
                <a:sym typeface="+mn-ea"/>
              </a:rPr>
              <a:t>”</a:t>
            </a:r>
            <a:r>
              <a:rPr lang="zh-CN" altLang="en-US" sz="3600" b="1">
                <a:solidFill>
                  <a:srgbClr val="FF0000"/>
                </a:solidFill>
                <a:latin typeface="宋体" panose="02010600030101010101" pitchFamily="2" charset="-122"/>
                <a:ea typeface="宋体" panose="02010600030101010101" pitchFamily="2" charset="-122"/>
                <a:sym typeface="+mn-ea"/>
              </a:rPr>
              <a:t>为埃及民族民主运动的进一步发展奠定了基础</a:t>
            </a:r>
          </a:p>
        </p:txBody>
      </p:sp>
      <p:sp>
        <p:nvSpPr>
          <p:cNvPr id="13" name="线形标注 2 12"/>
          <p:cNvSpPr/>
          <p:nvPr/>
        </p:nvSpPr>
        <p:spPr>
          <a:xfrm flipH="1">
            <a:off x="2727325" y="9962515"/>
            <a:ext cx="7064375" cy="1570990"/>
          </a:xfrm>
          <a:prstGeom prst="borderCallout2">
            <a:avLst>
              <a:gd name="adj1" fmla="val 18764"/>
              <a:gd name="adj2" fmla="val -1524"/>
              <a:gd name="adj3" fmla="val 78233"/>
              <a:gd name="adj4" fmla="val -1524"/>
              <a:gd name="adj5" fmla="val -78172"/>
              <a:gd name="adj6" fmla="val -1036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b="1">
                <a:solidFill>
                  <a:srgbClr val="FF0000"/>
                </a:solidFill>
              </a:rPr>
              <a:t>二战前，系列局部战争的组成部分，民族解放运动与反法西斯战争相结合</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sp>
        <p:nvSpPr>
          <p:cNvPr id="10" name="矩形 9"/>
          <p:cNvSpPr/>
          <p:nvPr/>
        </p:nvSpPr>
        <p:spPr>
          <a:xfrm>
            <a:off x="-1193" y="783034"/>
            <a:ext cx="18326100" cy="1063889"/>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三、拉丁美洲的民主革命与改革</a:t>
            </a:r>
          </a:p>
        </p:txBody>
      </p:sp>
      <p:sp>
        <p:nvSpPr>
          <p:cNvPr id="7" name="矩形 6"/>
          <p:cNvSpPr/>
          <p:nvPr/>
        </p:nvSpPr>
        <p:spPr>
          <a:xfrm>
            <a:off x="398145" y="2302510"/>
            <a:ext cx="15448914" cy="1063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05" b="1">
                <a:solidFill>
                  <a:srgbClr val="0070C0"/>
                </a:solidFill>
                <a:latin typeface="微软雅黑" panose="020b0503020204020204" charset="-122"/>
                <a:ea typeface="微软雅黑" panose="020b0503020204020204" charset="-122"/>
                <a:sym typeface="+mn-ea"/>
              </a:rPr>
              <a:t>（一）民主革命</a:t>
            </a:r>
            <a:endParaRPr lang="zh-CN" altLang="en-US" sz="5410" b="1">
              <a:solidFill>
                <a:srgbClr val="0070C0"/>
              </a:solidFill>
              <a:latin typeface="微软雅黑"/>
              <a:ea typeface="微软雅黑"/>
            </a:endParaRPr>
          </a:p>
        </p:txBody>
      </p:sp>
      <p:sp>
        <p:nvSpPr>
          <p:cNvPr id="3" name="文本框 2"/>
          <p:cNvSpPr txBox="1"/>
          <p:nvPr/>
        </p:nvSpPr>
        <p:spPr>
          <a:xfrm>
            <a:off x="751840" y="4032250"/>
            <a:ext cx="16533495" cy="5908040"/>
          </a:xfrm>
          <a:prstGeom prst="rect">
            <a:avLst/>
          </a:prstGeom>
          <a:noFill/>
        </p:spPr>
        <p:txBody>
          <a:bodyPr wrap="square" rtlCol="0" anchor="t">
            <a:spAutoFit/>
          </a:bodyPr>
          <a:lstStyle/>
          <a:p>
            <a:r>
              <a:rPr lang="en-US" altLang="zh-CN" sz="5400"/>
              <a:t>1</a:t>
            </a:r>
            <a:r>
              <a:rPr lang="en-US" altLang="zh-CN" sz="5400" u="sng"/>
              <a:t>.</a:t>
            </a:r>
            <a:r>
              <a:rPr lang="zh-CN" altLang="en-US" sz="5400" u="sng">
                <a:sym typeface="+mn-ea"/>
              </a:rPr>
              <a:t>萨尔瓦多：</a:t>
            </a:r>
            <a:r>
              <a:rPr lang="en-US" altLang="zh-CN" sz="5400" u="sng">
                <a:sym typeface="+mn-ea"/>
              </a:rPr>
              <a:t>1932</a:t>
            </a:r>
            <a:r>
              <a:rPr lang="zh-CN" altLang="en-US" sz="5400" u="sng">
                <a:sym typeface="+mn-ea"/>
              </a:rPr>
              <a:t>年，共产党领导全国性人民大起义</a:t>
            </a:r>
          </a:p>
          <a:p>
            <a:r>
              <a:rPr lang="en-US" altLang="zh-CN" sz="5400">
                <a:sym typeface="+mn-ea"/>
              </a:rPr>
              <a:t>2.</a:t>
            </a:r>
            <a:r>
              <a:rPr lang="zh-CN" altLang="en-US" sz="5400">
                <a:sym typeface="+mn-ea"/>
              </a:rPr>
              <a:t>巴西：</a:t>
            </a:r>
            <a:r>
              <a:rPr lang="en-US" altLang="zh-CN" sz="5400">
                <a:sym typeface="+mn-ea"/>
              </a:rPr>
              <a:t>1934-1935</a:t>
            </a:r>
            <a:r>
              <a:rPr lang="zh-CN" altLang="en-US" sz="5400">
                <a:sym typeface="+mn-ea"/>
              </a:rPr>
              <a:t>年，共产党领导工人罢工；</a:t>
            </a:r>
            <a:endParaRPr lang="zh-CN" altLang="en-US" sz="5400"/>
          </a:p>
          <a:p>
            <a:r>
              <a:rPr lang="en-US" altLang="zh-CN" sz="5400"/>
              <a:t>3.</a:t>
            </a:r>
            <a:r>
              <a:rPr lang="zh-CN" altLang="en-US" sz="5400" b="1">
                <a:solidFill>
                  <a:srgbClr val="FF0000"/>
                </a:solidFill>
              </a:rPr>
              <a:t>尼加拉瓜</a:t>
            </a:r>
            <a:r>
              <a:rPr lang="zh-CN" altLang="en-US" sz="5400"/>
              <a:t>：1926 年，</a:t>
            </a:r>
            <a:r>
              <a:rPr lang="zh-CN" altLang="en-US" sz="5400" b="1">
                <a:solidFill>
                  <a:srgbClr val="FF0000"/>
                </a:solidFill>
              </a:rPr>
              <a:t>桑地诺</a:t>
            </a:r>
            <a:r>
              <a:rPr lang="zh-CN" altLang="en-US" sz="5400"/>
              <a:t>带领游击队与美国扶植</a:t>
            </a:r>
          </a:p>
          <a:p>
            <a:r>
              <a:rPr lang="zh-CN" altLang="en-US" sz="5400"/>
              <a:t>                          的独裁政权展开武装斗争。</a:t>
            </a:r>
          </a:p>
          <a:p>
            <a:r>
              <a:rPr lang="zh-CN" altLang="en-US" sz="5400"/>
              <a:t>                          1933 年，美军被迫撤出尼加拉瓜。</a:t>
            </a:r>
          </a:p>
          <a:p>
            <a:r>
              <a:rPr lang="zh-CN" altLang="en-US" sz="5400"/>
              <a:t>                          桑地诺被誉为“</a:t>
            </a:r>
            <a:r>
              <a:rPr lang="zh-CN" altLang="en-US" sz="5400" b="1">
                <a:solidFill>
                  <a:srgbClr val="FF0000"/>
                </a:solidFill>
              </a:rPr>
              <a:t>人民的良心</a:t>
            </a:r>
            <a:r>
              <a:rPr lang="zh-CN" altLang="en-US" sz="5400"/>
              <a:t>”和“</a:t>
            </a:r>
            <a:r>
              <a:rPr lang="zh-CN" altLang="en-US" sz="5400" b="1">
                <a:solidFill>
                  <a:srgbClr val="FF0000"/>
                </a:solidFill>
              </a:rPr>
              <a:t>美洲</a:t>
            </a:r>
          </a:p>
          <a:p>
            <a:r>
              <a:rPr lang="zh-CN" altLang="en-US" sz="5400" b="1">
                <a:solidFill>
                  <a:srgbClr val="FF0000"/>
                </a:solidFill>
              </a:rPr>
              <a:t>                          自由的标志</a:t>
            </a:r>
            <a:r>
              <a:rPr lang="zh-CN" altLang="en-US" sz="5400"/>
              <a:t>”</a:t>
            </a:r>
            <a:r>
              <a:rPr lang="zh-CN" altLang="en-US"/>
              <a:t>。</a:t>
            </a:r>
          </a:p>
        </p:txBody>
      </p:sp>
      <p:sp>
        <p:nvSpPr>
          <p:cNvPr id="13" name="线形标注 2 12"/>
          <p:cNvSpPr/>
          <p:nvPr/>
        </p:nvSpPr>
        <p:spPr>
          <a:xfrm flipH="1">
            <a:off x="9213215" y="2049145"/>
            <a:ext cx="7064375" cy="1570990"/>
          </a:xfrm>
          <a:prstGeom prst="borderCallout2">
            <a:avLst>
              <a:gd name="adj1" fmla="val 18764"/>
              <a:gd name="adj2" fmla="val -1524"/>
              <a:gd name="adj3" fmla="val 78233"/>
              <a:gd name="adj4" fmla="val -1524"/>
              <a:gd name="adj5" fmla="val 118270"/>
              <a:gd name="adj6" fmla="val 1925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b="1">
                <a:solidFill>
                  <a:srgbClr val="FF0000"/>
                </a:solidFill>
              </a:rPr>
              <a:t>拉美共产党第一次以武装斗争的方式夺取夺取政权的尝试，在拉美共运史上留下浓重的一笔。</a:t>
            </a:r>
          </a:p>
        </p:txBody>
      </p:sp>
      <p:sp>
        <p:nvSpPr>
          <p:cNvPr id="2" name="线形标注 2 1"/>
          <p:cNvSpPr/>
          <p:nvPr/>
        </p:nvSpPr>
        <p:spPr>
          <a:xfrm flipH="1">
            <a:off x="3192780" y="10484485"/>
            <a:ext cx="7457440" cy="944880"/>
          </a:xfrm>
          <a:prstGeom prst="borderCallout2">
            <a:avLst>
              <a:gd name="adj1" fmla="val 18764"/>
              <a:gd name="adj2" fmla="val -1524"/>
              <a:gd name="adj3" fmla="val 78233"/>
              <a:gd name="adj4" fmla="val -1524"/>
              <a:gd name="adj5" fmla="val -107997"/>
              <a:gd name="adj6" fmla="val -1475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b="1">
                <a:solidFill>
                  <a:srgbClr val="FF0000"/>
                </a:solidFill>
              </a:rPr>
              <a:t>拉美反帝、反独裁运动的一面旗帜</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a:picLocks noChangeAspect="1"/>
          </p:cNvPicPr>
          <p:nvPr/>
        </p:nvPicPr>
        <p:blipFill>
          <a:blip r:embed="rId2"/>
          <a:stretch>
            <a:fillRect/>
          </a:stretch>
        </p:blipFill>
        <p:spPr>
          <a:xfrm>
            <a:off x="635" y="13970"/>
            <a:ext cx="18325464" cy="11859895"/>
          </a:xfrm>
          <a:prstGeom prst="rect">
            <a:avLst/>
          </a:prstGeom>
        </p:spPr>
      </p:pic>
      <p:graphicFrame>
        <p:nvGraphicFramePr>
          <p:cNvPr id="9" name="表格 8"/>
          <p:cNvGraphicFramePr>
            <a:graphicFrameLocks noGrp="1"/>
          </p:cNvGraphicFramePr>
          <p:nvPr>
            <p:custDataLst>
              <p:tags r:id="rId3"/>
            </p:custDataLst>
          </p:nvPr>
        </p:nvGraphicFramePr>
        <p:xfrm>
          <a:off x="236553" y="2496263"/>
          <a:ext cx="17852389" cy="5305425"/>
        </p:xfrm>
        <a:graphic>
          <a:graphicData uri="http://schemas.openxmlformats.org/drawingml/2006/table">
            <a:tbl>
              <a:tblPr firstCol="1" bandRow="1">
                <a:tableStyleId>{93296810-A885-4BE3-A3E7-6D5BEEA58F35}</a:tableStyleId>
              </a:tblPr>
              <a:tblGrid>
                <a:gridCol w="1137920"/>
                <a:gridCol w="1489075"/>
                <a:gridCol w="15225395"/>
              </a:tblGrid>
              <a:tr h="859790">
                <a:tc gridSpan="2">
                  <a:txBody>
                    <a:bodyPr vert="horz" wrap="square"/>
                    <a:lstStyle/>
                    <a:p>
                      <a:pPr algn="ctr"/>
                      <a:r>
                        <a:rPr lang="zh-CN" altLang="en-US" sz="4210">
                          <a:latin typeface="微软雅黑" panose="020b0503020204020204" charset="-122"/>
                          <a:ea typeface="微软雅黑" panose="020b0503020204020204" charset="-122"/>
                        </a:rPr>
                        <a:t>时间</a:t>
                      </a:r>
                      <a:endParaRPr lang="zh-CN" altLang="en-US" sz="4210">
                        <a:solidFill>
                          <a:srgbClr val="C00000"/>
                        </a:solidFill>
                        <a:latin typeface="微软雅黑" panose="020b0503020204020204" charset="-122"/>
                        <a:ea typeface="微软雅黑" panose="020b0503020204020204" charset="-122"/>
                      </a:endParaRP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vert="horz" wrap="square"/>
                    <a:lstStyle/>
                    <a:p>
                      <a:endParaRPr lang="zh-CN"/>
                    </a:p>
                  </a:txBody>
                  <a:tcPr/>
                </a:tc>
                <a:tc>
                  <a:txBody>
                    <a:bodyPr vert="horz" wrap="square"/>
                    <a:lstStyle/>
                    <a:p>
                      <a:pPr algn="ctr"/>
                      <a:endParaRPr lang="zh-CN" altLang="en-US" sz="3605" b="1">
                        <a:latin typeface="楷体" panose="02010609060101010101" pitchFamily="49" charset="-122"/>
                        <a:ea typeface="楷体" panose="02010609060101010101" pitchFamily="49" charset="-122"/>
                      </a:endParaRP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59155">
                <a:tc gridSpan="2">
                  <a:txBody>
                    <a:bodyPr vert="horz" wrap="square"/>
                    <a:lstStyle/>
                    <a:p>
                      <a:pPr algn="ctr"/>
                      <a:r>
                        <a:rPr lang="zh-CN" altLang="en-US" sz="4210">
                          <a:latin typeface="微软雅黑" panose="020b0503020204020204" charset="-122"/>
                          <a:ea typeface="微软雅黑" panose="020b0503020204020204" charset="-122"/>
                        </a:rPr>
                        <a:t>目的</a:t>
                      </a:r>
                      <a:endParaRPr lang="zh-CN" altLang="en-US" sz="4210">
                        <a:solidFill>
                          <a:srgbClr val="C00000"/>
                        </a:solidFill>
                        <a:latin typeface="微软雅黑" panose="020b0503020204020204" charset="-122"/>
                        <a:ea typeface="微软雅黑" panose="020b0503020204020204" charset="-122"/>
                      </a:endParaRP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vert="horz" wrap="square"/>
                    <a:lstStyle/>
                    <a:p>
                      <a:endParaRPr lang="zh-CN"/>
                    </a:p>
                  </a:txBody>
                  <a:tcPr/>
                </a:tc>
                <a:tc>
                  <a:txBody>
                    <a:bodyPr vert="horz" wrap="square"/>
                    <a:lstStyle/>
                    <a:p>
                      <a:pPr algn="ctr"/>
                      <a:endParaRPr lang="zh-CN" altLang="en-US" sz="3605" b="1">
                        <a:latin typeface="楷体" panose="02010609060101010101" pitchFamily="49" charset="-122"/>
                        <a:ea typeface="楷体" panose="02010609060101010101" pitchFamily="49" charset="-122"/>
                      </a:endParaRP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78230">
                <a:tc rowSpan="2">
                  <a:txBody>
                    <a:bodyPr vert="horz" wrap="square"/>
                    <a:lstStyle/>
                    <a:p>
                      <a:pPr algn="ctr"/>
                      <a:r>
                        <a:rPr lang="zh-CN" altLang="en-US" sz="4210">
                          <a:latin typeface="微软雅黑" panose="020b0503020204020204" charset="-122"/>
                          <a:ea typeface="微软雅黑" panose="020b0503020204020204" charset="-122"/>
                        </a:rPr>
                        <a:t>内容</a:t>
                      </a:r>
                      <a:endParaRPr lang="zh-CN" altLang="en-US" sz="4210">
                        <a:solidFill>
                          <a:srgbClr val="C00000"/>
                        </a:solidFill>
                        <a:latin typeface="微软雅黑"/>
                        <a:ea typeface="微软雅黑"/>
                      </a:endParaRP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r>
                        <a:rPr lang="zh-CN" altLang="en-US" sz="3605" b="1">
                          <a:latin typeface="微软雅黑" panose="020b0503020204020204" charset="-122"/>
                          <a:ea typeface="微软雅黑" panose="020b0503020204020204" charset="-122"/>
                        </a:rPr>
                        <a:t>对内</a:t>
                      </a: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endParaRPr lang="zh-CN" altLang="en-US" sz="3605" b="1">
                        <a:latin typeface="楷体" panose="02010609060101010101" pitchFamily="49" charset="-122"/>
                        <a:ea typeface="楷体" panose="02010609060101010101" pitchFamily="49" charset="-122"/>
                      </a:endParaRP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103630">
                <a:tc vMerge="1">
                  <a:txBody>
                    <a:bodyPr vert="horz" wrap="square"/>
                    <a:lstStyle/>
                    <a:p>
                      <a:endParaRPr lang="zh-CN"/>
                    </a:p>
                  </a:txBody>
                  <a:tcPr/>
                </a:tc>
                <a:tc>
                  <a:txBody>
                    <a:bodyPr vert="horz" wrap="square"/>
                    <a:lstStyle/>
                    <a:p>
                      <a:pPr algn="ctr"/>
                      <a:r>
                        <a:rPr lang="zh-CN" altLang="en-US" sz="3605" b="1">
                          <a:latin typeface="微软雅黑" panose="020b0503020204020204" charset="-122"/>
                          <a:ea typeface="微软雅黑" panose="020b0503020204020204" charset="-122"/>
                        </a:rPr>
                        <a:t>对外</a:t>
                      </a: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endParaRPr lang="zh-CN" altLang="en-US" sz="3605" b="1">
                        <a:latin typeface="楷体" panose="02010609060101010101" pitchFamily="49" charset="-122"/>
                        <a:ea typeface="楷体" panose="02010609060101010101" pitchFamily="49" charset="-122"/>
                      </a:endParaRP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404620">
                <a:tc gridSpan="2">
                  <a:txBody>
                    <a:bodyPr vert="horz" wrap="square"/>
                    <a:lstStyle/>
                    <a:p>
                      <a:pPr algn="ctr"/>
                      <a:r>
                        <a:rPr lang="zh-CN" altLang="en-US" sz="4210">
                          <a:solidFill>
                            <a:schemeClr val="bg1"/>
                          </a:solidFill>
                          <a:latin typeface="微软雅黑" panose="020b0503020204020204" charset="-122"/>
                          <a:ea typeface="微软雅黑" panose="020b0503020204020204" charset="-122"/>
                        </a:rPr>
                        <a:t>影响</a:t>
                      </a: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vert="horz" wrap="square"/>
                    <a:lstStyle/>
                    <a:p>
                      <a:endParaRPr lang="zh-CN"/>
                    </a:p>
                  </a:txBody>
                  <a:tcPr/>
                </a:tc>
                <a:tc>
                  <a:txBody>
                    <a:bodyPr vert="horz" wrap="square"/>
                    <a:lstStyle/>
                    <a:p>
                      <a:endParaRPr lang="zh-CN" altLang="en-US" sz="3605" b="1">
                        <a:latin typeface="楷体" pitchFamily="49" charset="-122"/>
                        <a:ea typeface="楷体" pitchFamily="49" charset="-122"/>
                      </a:endParaRPr>
                    </a:p>
                  </a:txBody>
                  <a:tcPr marL="137435" marR="137435" marT="68727" marB="68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4" name="矩形 3"/>
          <p:cNvSpPr/>
          <p:nvPr/>
        </p:nvSpPr>
        <p:spPr>
          <a:xfrm>
            <a:off x="3092315" y="2653707"/>
            <a:ext cx="7092315" cy="646430"/>
          </a:xfrm>
          <a:prstGeom prst="rect">
            <a:avLst/>
          </a:prstGeom>
        </p:spPr>
        <p:txBody>
          <a:bodyPr wrap="none">
            <a:spAutoFit/>
          </a:bodyPr>
          <a:lstStyle/>
          <a:p>
            <a:pPr algn="ctr"/>
            <a:r>
              <a:rPr lang="en-US" altLang="zh-CN" sz="3605" b="1">
                <a:latin typeface="宋体" panose="02010600030101010101" pitchFamily="2" charset="-122"/>
                <a:ea typeface="宋体" panose="02010600030101010101" pitchFamily="2" charset="-122"/>
                <a:cs typeface="宋体" panose="02010600030101010101" pitchFamily="2" charset="-122"/>
              </a:rPr>
              <a:t>1934</a:t>
            </a:r>
            <a:r>
              <a:rPr lang="zh-CN" altLang="en-US" sz="3605" b="1">
                <a:latin typeface="宋体" panose="02010600030101010101" pitchFamily="2" charset="-122"/>
                <a:ea typeface="宋体" panose="02010600030101010101" pitchFamily="2" charset="-122"/>
                <a:cs typeface="宋体" panose="02010600030101010101" pitchFamily="2" charset="-122"/>
              </a:rPr>
              <a:t>年，卡德纳斯当选墨西哥总统</a:t>
            </a:r>
          </a:p>
        </p:txBody>
      </p:sp>
      <p:sp>
        <p:nvSpPr>
          <p:cNvPr id="5" name="矩形 4"/>
          <p:cNvSpPr/>
          <p:nvPr/>
        </p:nvSpPr>
        <p:spPr>
          <a:xfrm>
            <a:off x="3092689" y="3583023"/>
            <a:ext cx="9854565" cy="646430"/>
          </a:xfrm>
          <a:prstGeom prst="rect">
            <a:avLst/>
          </a:prstGeom>
        </p:spPr>
        <p:txBody>
          <a:bodyPr wrap="none">
            <a:spAutoFit/>
          </a:bodyPr>
          <a:lstStyle/>
          <a:p>
            <a:r>
              <a:rPr lang="zh-CN" altLang="en-US" sz="3605" b="1">
                <a:latin typeface="宋体" panose="02010600030101010101" pitchFamily="2" charset="-122"/>
                <a:ea typeface="宋体" panose="02010600030101010101" pitchFamily="2" charset="-122"/>
              </a:rPr>
              <a:t>改变墨西哥的落后状况，保证</a:t>
            </a:r>
            <a:r>
              <a:rPr lang="en-US" altLang="zh-CN" sz="3605" b="1">
                <a:latin typeface="宋体" panose="02010600030101010101" pitchFamily="2" charset="-122"/>
                <a:ea typeface="宋体" panose="02010600030101010101" pitchFamily="2" charset="-122"/>
              </a:rPr>
              <a:t>1917</a:t>
            </a:r>
            <a:r>
              <a:rPr lang="zh-CN" altLang="en-US" sz="3605" b="1">
                <a:latin typeface="宋体" panose="02010600030101010101" pitchFamily="2" charset="-122"/>
                <a:ea typeface="宋体" panose="02010600030101010101" pitchFamily="2" charset="-122"/>
              </a:rPr>
              <a:t>年宪法的实施</a:t>
            </a:r>
          </a:p>
        </p:txBody>
      </p:sp>
      <p:sp>
        <p:nvSpPr>
          <p:cNvPr id="10" name="矩形 9"/>
          <p:cNvSpPr/>
          <p:nvPr/>
        </p:nvSpPr>
        <p:spPr>
          <a:xfrm>
            <a:off x="3092450" y="4517390"/>
            <a:ext cx="13777595" cy="646430"/>
          </a:xfrm>
          <a:prstGeom prst="rect">
            <a:avLst/>
          </a:prstGeom>
        </p:spPr>
        <p:txBody>
          <a:bodyPr wrap="square">
            <a:spAutoFit/>
          </a:bodyPr>
          <a:lstStyle/>
          <a:p>
            <a:pPr algn="l"/>
            <a:r>
              <a:rPr lang="zh-CN" altLang="en-US" sz="3605" b="1">
                <a:latin typeface="宋体" panose="02010600030101010101" pitchFamily="2" charset="-122"/>
                <a:ea typeface="宋体" panose="02010600030101010101" pitchFamily="2" charset="-122"/>
              </a:rPr>
              <a:t>推行土地改革，巩固民主政体，扩大工人民主权力，发展教育。</a:t>
            </a:r>
          </a:p>
        </p:txBody>
      </p:sp>
      <p:sp>
        <p:nvSpPr>
          <p:cNvPr id="11" name="矩形 10"/>
          <p:cNvSpPr/>
          <p:nvPr/>
        </p:nvSpPr>
        <p:spPr>
          <a:xfrm>
            <a:off x="3092689" y="5361004"/>
            <a:ext cx="14431425" cy="646430"/>
          </a:xfrm>
          <a:prstGeom prst="rect">
            <a:avLst/>
          </a:prstGeom>
        </p:spPr>
        <p:txBody>
          <a:bodyPr wrap="square">
            <a:spAutoFit/>
          </a:bodyPr>
          <a:lstStyle/>
          <a:p>
            <a:r>
              <a:rPr lang="zh-CN" altLang="en-US" sz="3605" b="1">
                <a:latin typeface="宋体" panose="02010600030101010101" pitchFamily="2" charset="-122"/>
                <a:ea typeface="宋体" panose="02010600030101010101" pitchFamily="2" charset="-122"/>
              </a:rPr>
              <a:t>推行石油国有化。</a:t>
            </a:r>
          </a:p>
        </p:txBody>
      </p:sp>
      <p:sp>
        <p:nvSpPr>
          <p:cNvPr id="13" name="矩形 12"/>
          <p:cNvSpPr/>
          <p:nvPr/>
        </p:nvSpPr>
        <p:spPr>
          <a:xfrm>
            <a:off x="3092450" y="6435090"/>
            <a:ext cx="14771370" cy="1201420"/>
          </a:xfrm>
          <a:prstGeom prst="rect">
            <a:avLst/>
          </a:prstGeom>
        </p:spPr>
        <p:txBody>
          <a:bodyPr wrap="square">
            <a:spAutoFit/>
          </a:bodyPr>
          <a:lstStyle/>
          <a:p>
            <a:r>
              <a:rPr lang="zh-CN" altLang="en-US" sz="3605" b="1">
                <a:solidFill>
                  <a:srgbClr val="FF0000"/>
                </a:solidFill>
                <a:latin typeface="宋体" panose="02010600030101010101" pitchFamily="2" charset="-122"/>
                <a:ea typeface="宋体" panose="02010600030101010101" pitchFamily="2" charset="-122"/>
                <a:cs typeface="宋体" panose="02010600030101010101" pitchFamily="2" charset="-122"/>
              </a:rPr>
              <a:t>是一场资产阶级性质改革</a:t>
            </a:r>
            <a:r>
              <a:rPr lang="zh-CN" altLang="en-US" sz="3605" b="1">
                <a:latin typeface="宋体" panose="02010600030101010101" pitchFamily="2" charset="-122"/>
                <a:ea typeface="宋体" panose="02010600030101010101" pitchFamily="2" charset="-122"/>
                <a:cs typeface="宋体" panose="02010600030101010101" pitchFamily="2" charset="-122"/>
              </a:rPr>
              <a:t>；体现了</a:t>
            </a:r>
            <a:r>
              <a:rPr lang="en-US" altLang="zh-CN" sz="3605" b="1">
                <a:latin typeface="宋体" panose="02010600030101010101" pitchFamily="2" charset="-122"/>
                <a:ea typeface="宋体" panose="02010600030101010101" pitchFamily="2" charset="-122"/>
                <a:cs typeface="宋体" panose="02010600030101010101" pitchFamily="2" charset="-122"/>
              </a:rPr>
              <a:t>1917</a:t>
            </a:r>
            <a:r>
              <a:rPr lang="zh-CN" altLang="en-US" sz="3605" b="1">
                <a:latin typeface="宋体" panose="02010600030101010101" pitchFamily="2" charset="-122"/>
                <a:ea typeface="宋体" panose="02010600030101010101" pitchFamily="2" charset="-122"/>
                <a:cs typeface="宋体" panose="02010600030101010101" pitchFamily="2" charset="-122"/>
              </a:rPr>
              <a:t>年宪法的要求，巩固了墨西哥资产阶级革命的成果，引领墨西哥走上现代化之路。</a:t>
            </a:r>
          </a:p>
        </p:txBody>
      </p:sp>
      <p:sp>
        <p:nvSpPr>
          <p:cNvPr id="33" name="矩形 32"/>
          <p:cNvSpPr/>
          <p:nvPr/>
        </p:nvSpPr>
        <p:spPr>
          <a:xfrm>
            <a:off x="608330" y="1432560"/>
            <a:ext cx="15448914" cy="1063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05" b="1">
                <a:solidFill>
                  <a:srgbClr val="0070C0"/>
                </a:solidFill>
                <a:latin typeface="微软雅黑" panose="020b0503020204020204" charset="-122"/>
                <a:ea typeface="微软雅黑" panose="020b0503020204020204" charset="-122"/>
                <a:sym typeface="+mn-ea"/>
              </a:rPr>
              <a:t>（二）墨西哥卡德纳斯改革</a:t>
            </a:r>
            <a:endParaRPr lang="zh-CN" altLang="en-US" sz="5410" b="1">
              <a:solidFill>
                <a:srgbClr val="0070C0"/>
              </a:solidFill>
              <a:latin typeface="微软雅黑" panose="020b0503020204020204" charset="-122"/>
              <a:ea typeface="微软雅黑" panose="020b0503020204020204" charset="-122"/>
            </a:endParaRPr>
          </a:p>
        </p:txBody>
      </p:sp>
      <p:sp>
        <p:nvSpPr>
          <p:cNvPr id="3" name="矩形 2"/>
          <p:cNvSpPr/>
          <p:nvPr/>
        </p:nvSpPr>
        <p:spPr>
          <a:xfrm>
            <a:off x="77" y="369014"/>
            <a:ext cx="18326100" cy="1063889"/>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三、拉丁美洲的民主革命与改革</a:t>
            </a:r>
          </a:p>
        </p:txBody>
      </p:sp>
      <p:sp>
        <p:nvSpPr>
          <p:cNvPr id="6" name="线形标注 2 5"/>
          <p:cNvSpPr/>
          <p:nvPr/>
        </p:nvSpPr>
        <p:spPr>
          <a:xfrm flipH="1">
            <a:off x="2687955" y="7636510"/>
            <a:ext cx="12792075" cy="1115060"/>
          </a:xfrm>
          <a:prstGeom prst="borderCallout2">
            <a:avLst>
              <a:gd name="adj1" fmla="val 18764"/>
              <a:gd name="adj2" fmla="val -1524"/>
              <a:gd name="adj3" fmla="val 78233"/>
              <a:gd name="adj4" fmla="val -1524"/>
              <a:gd name="adj5" fmla="val -50943"/>
              <a:gd name="adj6" fmla="val -17495"/>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b="1">
                <a:solidFill>
                  <a:srgbClr val="FFFF00"/>
                </a:solidFill>
                <a:latin typeface="宋体" panose="02010600030101010101" pitchFamily="2" charset="-122"/>
                <a:ea typeface="宋体" panose="02010600030101010101" pitchFamily="2" charset="-122"/>
                <a:cs typeface="宋体" panose="02010600030101010101" pitchFamily="2" charset="-122"/>
                <a:sym typeface="+mn-ea"/>
              </a:rPr>
              <a:t>其深度和民主性为两次世界大战之间的亚非拉改革运动所仅有</a:t>
            </a:r>
          </a:p>
        </p:txBody>
      </p:sp>
      <p:sp>
        <p:nvSpPr>
          <p:cNvPr id="2" name="矩形 1"/>
          <p:cNvSpPr>
            <a:spLocks noChangeArrowheads="1"/>
          </p:cNvSpPr>
          <p:nvPr/>
        </p:nvSpPr>
        <p:spPr bwMode="auto">
          <a:xfrm>
            <a:off x="12065" y="8106410"/>
            <a:ext cx="17851755" cy="3538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b="1">
                <a:latin typeface="宋体" panose="02010600030101010101" pitchFamily="2" charset="-122"/>
                <a:cs typeface="宋体" panose="02010600030101010101" pitchFamily="2" charset="-122"/>
              </a:rPr>
              <a:t> </a:t>
            </a:r>
            <a:r>
              <a:rPr lang="zh-CN" altLang="en-US" sz="3200" b="1">
                <a:latin typeface="宋体" panose="02010600030101010101" pitchFamily="2" charset="-122"/>
                <a:cs typeface="宋体" panose="02010600030101010101" pitchFamily="2" charset="-122"/>
              </a:rPr>
              <a:t>改革内容：</a:t>
            </a:r>
          </a:p>
          <a:p>
            <a:pPr eaLnBrk="1" hangingPunct="1"/>
            <a:r>
              <a:rPr lang="zh-CN" altLang="en-US" sz="3200" b="1">
                <a:latin typeface="宋体" panose="02010600030101010101" pitchFamily="2" charset="-122"/>
                <a:cs typeface="宋体" panose="02010600030101010101" pitchFamily="2" charset="-122"/>
              </a:rPr>
              <a:t> 政治：总统是通过全民选举产生的，每届总统的任期6年，不得连选连任</a:t>
            </a:r>
            <a:r>
              <a:rPr lang="en-US" altLang="zh-CN" sz="3200" b="1">
                <a:latin typeface="宋体" panose="02010600030101010101" pitchFamily="2" charset="-122"/>
                <a:cs typeface="宋体" panose="02010600030101010101" pitchFamily="2" charset="-122"/>
              </a:rPr>
              <a:t>......政府有意识地将广</a:t>
            </a:r>
          </a:p>
          <a:p>
            <a:pPr eaLnBrk="1" hangingPunct="1"/>
            <a:r>
              <a:rPr lang="en-US" altLang="zh-CN" sz="3200" b="1">
                <a:latin typeface="宋体" panose="02010600030101010101" pitchFamily="2" charset="-122"/>
                <a:cs typeface="宋体" panose="02010600030101010101" pitchFamily="2" charset="-122"/>
              </a:rPr>
              <a:t>       大的工人、农民和公务人员都动员起来，组织为一些职团机构</a:t>
            </a:r>
            <a:r>
              <a:rPr lang="zh-CN" altLang="en-US" sz="3200" b="1">
                <a:latin typeface="宋体" panose="02010600030101010101" pitchFamily="2" charset="-122"/>
                <a:cs typeface="宋体" panose="02010600030101010101" pitchFamily="2" charset="-122"/>
              </a:rPr>
              <a:t>，让所有这些民众集团有更</a:t>
            </a:r>
          </a:p>
          <a:p>
            <a:pPr eaLnBrk="1" hangingPunct="1"/>
            <a:r>
              <a:rPr lang="zh-CN" altLang="en-US" sz="3200" b="1">
                <a:latin typeface="宋体" panose="02010600030101010101" pitchFamily="2" charset="-122"/>
                <a:cs typeface="宋体" panose="02010600030101010101" pitchFamily="2" charset="-122"/>
              </a:rPr>
              <a:t>       多的参政机会。</a:t>
            </a:r>
          </a:p>
          <a:p>
            <a:pPr eaLnBrk="1" hangingPunct="1"/>
            <a:r>
              <a:rPr lang="zh-CN" altLang="en-US" sz="3200" b="1">
                <a:latin typeface="宋体" panose="02010600030101010101" pitchFamily="2" charset="-122"/>
                <a:cs typeface="宋体" panose="02010600030101010101" pitchFamily="2" charset="-122"/>
              </a:rPr>
              <a:t> 经济：土地改革。政府没收本国和外国人拥有的大地产。把属于英、美、荷的17家石油公司收归</a:t>
            </a:r>
          </a:p>
          <a:p>
            <a:pPr eaLnBrk="1" hangingPunct="1"/>
            <a:r>
              <a:rPr lang="zh-CN" altLang="en-US" sz="3200" b="1">
                <a:latin typeface="宋体" panose="02010600030101010101" pitchFamily="2" charset="-122"/>
                <a:cs typeface="宋体" panose="02010600030101010101" pitchFamily="2" charset="-122"/>
              </a:rPr>
              <a:t>       国有。</a:t>
            </a:r>
          </a:p>
          <a:p>
            <a:pPr eaLnBrk="1" hangingPunct="1"/>
            <a:r>
              <a:rPr lang="zh-CN" altLang="en-US" sz="3200" b="1">
                <a:latin typeface="宋体" panose="02010600030101010101" pitchFamily="2" charset="-122"/>
                <a:cs typeface="宋体" panose="02010600030101010101" pitchFamily="2" charset="-122"/>
              </a:rPr>
              <a:t> 教育：在全国推行"社会主义教育"制度，扩大和普及教育。</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heel(1)">
                                      <p:cBhvr>
                                        <p:cTn id="17" dur="2000"/>
                                        <p:tgtEl>
                                          <p:spTgt spid="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11" grpId="0"/>
      <p:bldP spid="13" grpId="0"/>
      <p:bldP spid="6" grpId="0"/>
      <p:bldP spid="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3" name="图片 12"/>
          <p:cNvPicPr>
            <a:picLocks noChangeAspect="1"/>
          </p:cNvPicPr>
          <p:nvPr/>
        </p:nvPicPr>
        <p:blipFill>
          <a:blip r:embed="rId2"/>
          <a:stretch>
            <a:fillRect/>
          </a:stretch>
        </p:blipFill>
        <p:spPr>
          <a:xfrm>
            <a:off x="635" y="13970"/>
            <a:ext cx="18325464" cy="11859895"/>
          </a:xfrm>
          <a:prstGeom prst="rect">
            <a:avLst/>
          </a:prstGeom>
        </p:spPr>
      </p:pic>
      <p:sp>
        <p:nvSpPr>
          <p:cNvPr id="2" name="矩形 1"/>
          <p:cNvSpPr/>
          <p:nvPr/>
        </p:nvSpPr>
        <p:spPr>
          <a:xfrm>
            <a:off x="53417" y="390604"/>
            <a:ext cx="18326100" cy="1063889"/>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5410" b="1">
                <a:solidFill>
                  <a:srgbClr val="FFFF00"/>
                </a:solidFill>
                <a:latin typeface="微软雅黑" panose="020b0503020204020204" charset="-122"/>
                <a:ea typeface="微软雅黑" panose="020b0503020204020204" charset="-122"/>
              </a:rPr>
              <a:t>三、拉丁美洲的民主革命与改革</a:t>
            </a:r>
          </a:p>
        </p:txBody>
      </p:sp>
      <p:pic>
        <p:nvPicPr>
          <p:cNvPr id="3" name="图片 2"/>
          <p:cNvPicPr>
            <a:picLocks noChangeAspect="1"/>
          </p:cNvPicPr>
          <p:nvPr/>
        </p:nvPicPr>
        <p:blipFill>
          <a:blip r:embed="rId3"/>
          <a:stretch>
            <a:fillRect/>
          </a:stretch>
        </p:blipFill>
        <p:spPr>
          <a:xfrm>
            <a:off x="11354435" y="2969895"/>
            <a:ext cx="6549390" cy="6907530"/>
          </a:xfrm>
          <a:prstGeom prst="rect">
            <a:avLst/>
          </a:prstGeom>
        </p:spPr>
      </p:pic>
      <p:sp>
        <p:nvSpPr>
          <p:cNvPr id="4" name="矩形 3"/>
          <p:cNvSpPr/>
          <p:nvPr/>
        </p:nvSpPr>
        <p:spPr>
          <a:xfrm>
            <a:off x="421640" y="1718310"/>
            <a:ext cx="17482186" cy="1419860"/>
          </a:xfrm>
          <a:prstGeom prst="rect">
            <a:avLst/>
          </a:prstGeom>
          <a:noFill/>
          <a:ln w="50800" cap="flat" cmpd="sng">
            <a:noFill/>
            <a:prstDash val="solid"/>
            <a:round/>
            <a:headEnd type="none" w="med" len="med"/>
            <a:tailEnd type="none" w="med" len="med"/>
          </a:ln>
        </p:spPr>
        <p:txBody>
          <a:bodyPr wrap="square" anchor="t">
            <a:spAutoFit/>
          </a:bodyPr>
          <a:lstStyle/>
          <a:p>
            <a:pPr algn="l"/>
            <a:r>
              <a:rPr lang="zh-CN" altLang="en-US" sz="4320" b="1">
                <a:solidFill>
                  <a:srgbClr val="FF0000"/>
                </a:solidFill>
                <a:latin typeface="Calibri"/>
                <a:ea typeface="宋体" panose="02010600030101010101" pitchFamily="2" charset="-122"/>
                <a:sym typeface="+mn-ea"/>
              </a:rPr>
              <a:t>任务</a:t>
            </a:r>
            <a:r>
              <a:rPr lang="en-US" altLang="zh-CN" sz="4320" b="1">
                <a:solidFill>
                  <a:srgbClr val="FF0000"/>
                </a:solidFill>
                <a:latin typeface="Calibri"/>
                <a:ea typeface="宋体" panose="02010600030101010101" pitchFamily="2" charset="-122"/>
                <a:sym typeface="+mn-ea"/>
              </a:rPr>
              <a:t>5</a:t>
            </a:r>
            <a:r>
              <a:rPr lang="zh-CN" altLang="en-US" sz="4320" b="1">
                <a:solidFill>
                  <a:srgbClr val="FF0000"/>
                </a:solidFill>
                <a:latin typeface="Calibri"/>
                <a:ea typeface="宋体" panose="02010600030101010101" pitchFamily="2" charset="-122"/>
                <a:sym typeface="+mn-ea"/>
              </a:rPr>
              <a:t>：回忆</a:t>
            </a:r>
            <a:r>
              <a:rPr lang="en-US" altLang="zh-CN" sz="4320" b="1">
                <a:solidFill>
                  <a:srgbClr val="FF0000"/>
                </a:solidFill>
                <a:latin typeface="Calibri"/>
                <a:ea typeface="宋体" panose="02010600030101010101" pitchFamily="2" charset="-122"/>
                <a:sym typeface="+mn-ea"/>
              </a:rPr>
              <a:t>13</a:t>
            </a:r>
            <a:r>
              <a:rPr lang="zh-CN" altLang="en-US" sz="4320" b="1">
                <a:solidFill>
                  <a:srgbClr val="FF0000"/>
                </a:solidFill>
                <a:latin typeface="Calibri"/>
                <a:ea typeface="宋体" panose="02010600030101010101" pitchFamily="2" charset="-122"/>
                <a:sym typeface="+mn-ea"/>
              </a:rPr>
              <a:t>课内容，说明拉美各国在独立</a:t>
            </a:r>
            <a:r>
              <a:rPr lang="en-US" altLang="zh-CN" sz="4320" b="1">
                <a:solidFill>
                  <a:srgbClr val="FF0000"/>
                </a:solidFill>
                <a:latin typeface="Calibri"/>
                <a:ea typeface="宋体" panose="02010600030101010101" pitchFamily="2" charset="-122"/>
                <a:sym typeface="+mn-ea"/>
              </a:rPr>
              <a:t>100</a:t>
            </a:r>
            <a:r>
              <a:rPr lang="zh-CN" altLang="en-US" sz="4320" b="1">
                <a:solidFill>
                  <a:srgbClr val="FF0000"/>
                </a:solidFill>
                <a:latin typeface="Calibri"/>
                <a:ea typeface="宋体" panose="02010600030101010101" pitchFamily="2" charset="-122"/>
                <a:sym typeface="+mn-ea"/>
              </a:rPr>
              <a:t>多年后，为什么还要继续进行民族民主革命？</a:t>
            </a:r>
          </a:p>
        </p:txBody>
      </p:sp>
      <p:sp>
        <p:nvSpPr>
          <p:cNvPr id="5" name="文本框 4"/>
          <p:cNvSpPr txBox="1"/>
          <p:nvPr/>
        </p:nvSpPr>
        <p:spPr>
          <a:xfrm>
            <a:off x="12815570" y="10278110"/>
            <a:ext cx="4623435" cy="583565"/>
          </a:xfrm>
          <a:prstGeom prst="rect">
            <a:avLst/>
          </a:prstGeom>
          <a:noFill/>
        </p:spPr>
        <p:txBody>
          <a:bodyPr wrap="square" rtlCol="0">
            <a:spAutoFit/>
          </a:bodyPr>
          <a:lstStyle/>
          <a:p>
            <a:r>
              <a:rPr lang="zh-CN" altLang="en-US" sz="3200"/>
              <a:t>墨西哥城宪法广场</a:t>
            </a:r>
          </a:p>
        </p:txBody>
      </p:sp>
      <p:sp>
        <p:nvSpPr>
          <p:cNvPr id="6" name="文本框 5"/>
          <p:cNvSpPr txBox="1"/>
          <p:nvPr/>
        </p:nvSpPr>
        <p:spPr>
          <a:xfrm>
            <a:off x="421640" y="3138170"/>
            <a:ext cx="10473055" cy="4030980"/>
          </a:xfrm>
          <a:prstGeom prst="rect">
            <a:avLst/>
          </a:prstGeom>
          <a:noFill/>
          <a:ln w="12700">
            <a:solidFill>
              <a:schemeClr val="tx1"/>
            </a:solidFill>
          </a:ln>
        </p:spPr>
        <p:txBody>
          <a:bodyPr wrap="square" rtlCol="0" anchor="t">
            <a:spAutoFit/>
          </a:bodyPr>
          <a:lstStyle/>
          <a:p>
            <a:r>
              <a:rPr lang="en-US" altLang="zh-CN" sz="4000" b="1"/>
              <a:t>      </a:t>
            </a:r>
            <a:r>
              <a:rPr lang="en-US" altLang="zh-CN" sz="3600" b="1"/>
              <a:t>  </a:t>
            </a:r>
            <a:r>
              <a:rPr lang="zh-CN" altLang="en-US" sz="3600" b="1"/>
              <a:t>独立以后，除巴西以外的拉丁美洲国家，都建立了共和国。但是，各国大多政局动荡，普遍实行军事独裁统治，政治经济发展停滞不前。英美等国在</a:t>
            </a:r>
            <a:r>
              <a:rPr lang="en-US" altLang="zh-CN" sz="3600" b="1"/>
              <a:t>“</a:t>
            </a:r>
            <a:r>
              <a:rPr lang="zh-CN" altLang="en-US" sz="3600" b="1"/>
              <a:t>援助</a:t>
            </a:r>
            <a:r>
              <a:rPr lang="en-US" altLang="zh-CN" sz="3600" b="1"/>
              <a:t>”</a:t>
            </a:r>
            <a:r>
              <a:rPr lang="zh-CN" altLang="en-US" sz="3600" b="1"/>
              <a:t>的幌子下，加紧了对拉丁美洲的经济侵略和政治渗透。拉美人民面临着反帝反封建的艰巨任务。</a:t>
            </a:r>
          </a:p>
          <a:p>
            <a:r>
              <a:rPr lang="zh-CN" altLang="en-US" sz="3600" b="1"/>
              <a:t>                                    </a:t>
            </a:r>
            <a:r>
              <a:rPr lang="en-US" altLang="zh-CN" sz="3600" b="1"/>
              <a:t>——</a:t>
            </a:r>
            <a:r>
              <a:rPr lang="zh-CN" altLang="en-US" sz="3600" b="1"/>
              <a:t>《中外历史纲要》（下）</a:t>
            </a:r>
          </a:p>
        </p:txBody>
      </p:sp>
      <p:sp>
        <p:nvSpPr>
          <p:cNvPr id="7" name="文本框 6"/>
          <p:cNvSpPr txBox="1"/>
          <p:nvPr/>
        </p:nvSpPr>
        <p:spPr>
          <a:xfrm>
            <a:off x="421640" y="7628890"/>
            <a:ext cx="10472420" cy="3969385"/>
          </a:xfrm>
          <a:prstGeom prst="rect">
            <a:avLst/>
          </a:prstGeom>
          <a:noFill/>
          <a:ln>
            <a:solidFill>
              <a:schemeClr val="tx1"/>
            </a:solidFill>
          </a:ln>
        </p:spPr>
        <p:txBody>
          <a:bodyPr wrap="square" rtlCol="0" anchor="t">
            <a:spAutoFit/>
          </a:bodyPr>
          <a:lstStyle/>
          <a:p>
            <a:r>
              <a:rPr lang="zh-CN" altLang="en-US" sz="3600" b="1"/>
              <a:t>有研究认为：拉美国家并没有像近邻美国那样独立后进入现代化的快车道，而是发展停滞，究其原因，殖民统治难辞其咎。</a:t>
            </a:r>
            <a:r>
              <a:rPr lang="en-US" altLang="zh-CN" sz="3600" b="1"/>
              <a:t>“</a:t>
            </a:r>
            <a:r>
              <a:rPr lang="zh-CN" altLang="en-US" sz="3600" b="1"/>
              <a:t>难辞其咎</a:t>
            </a:r>
            <a:r>
              <a:rPr lang="en-US" altLang="zh-CN" sz="3600" b="1"/>
              <a:t>”</a:t>
            </a:r>
            <a:r>
              <a:rPr lang="zh-CN" altLang="en-US" sz="3600" b="1"/>
              <a:t>主要指殖民者在拉丁美洲</a:t>
            </a:r>
          </a:p>
          <a:p>
            <a:r>
              <a:rPr lang="en-US" altLang="zh-CN" sz="3600" b="1"/>
              <a:t>A.</a:t>
            </a:r>
            <a:r>
              <a:rPr lang="zh-CN" altLang="en-US" sz="3600" b="1"/>
              <a:t>奴役掠夺土著居民     </a:t>
            </a:r>
            <a:r>
              <a:rPr lang="en-US" altLang="zh-CN" sz="3600" b="1"/>
              <a:t>B.</a:t>
            </a:r>
            <a:r>
              <a:rPr lang="zh-CN" altLang="en-US" sz="3600" b="1"/>
              <a:t>建立的殖民统治最早 </a:t>
            </a:r>
          </a:p>
          <a:p>
            <a:r>
              <a:rPr lang="en-US" altLang="zh-CN" sz="3600" b="1"/>
              <a:t>C.</a:t>
            </a:r>
            <a:r>
              <a:rPr lang="zh-CN" altLang="en-US" sz="3600" b="1"/>
              <a:t>进行了大量的移民      </a:t>
            </a:r>
            <a:r>
              <a:rPr lang="en-US" altLang="zh-CN" sz="3600" b="1"/>
              <a:t>D.</a:t>
            </a:r>
            <a:r>
              <a:rPr lang="zh-CN" altLang="en-US" sz="3600" b="1"/>
              <a:t>移植了本国生产方式</a:t>
            </a:r>
          </a:p>
          <a:p>
            <a:endParaRPr lang="zh-CN" altLang="en-US" sz="3600" b="1"/>
          </a:p>
        </p:txBody>
      </p:sp>
      <p:sp>
        <p:nvSpPr>
          <p:cNvPr id="11" name="文本框 10"/>
          <p:cNvSpPr txBox="1"/>
          <p:nvPr/>
        </p:nvSpPr>
        <p:spPr>
          <a:xfrm>
            <a:off x="4878705" y="10278110"/>
            <a:ext cx="1122045" cy="1322070"/>
          </a:xfrm>
          <a:prstGeom prst="rect">
            <a:avLst/>
          </a:prstGeom>
          <a:noFill/>
        </p:spPr>
        <p:txBody>
          <a:bodyPr wrap="square" rtlCol="0">
            <a:spAutoFit/>
          </a:bodyPr>
          <a:lstStyle/>
          <a:p>
            <a:r>
              <a:rPr lang="en-US" altLang="zh-CN" sz="8000" b="1">
                <a:solidFill>
                  <a:srgbClr val="FF0000"/>
                </a:solidFill>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sp>
        <p:nvSpPr>
          <p:cNvPr id="4" name="矩形 3"/>
          <p:cNvSpPr/>
          <p:nvPr/>
        </p:nvSpPr>
        <p:spPr>
          <a:xfrm>
            <a:off x="683260" y="1717675"/>
            <a:ext cx="16958945" cy="1419860"/>
          </a:xfrm>
          <a:prstGeom prst="rect">
            <a:avLst/>
          </a:prstGeom>
          <a:noFill/>
          <a:ln w="50800" cap="flat" cmpd="sng">
            <a:noFill/>
            <a:prstDash val="solid"/>
            <a:round/>
            <a:headEnd type="none" w="med" len="med"/>
            <a:tailEnd type="none" w="med" len="med"/>
          </a:ln>
        </p:spPr>
        <p:txBody>
          <a:bodyPr wrap="square" anchor="t">
            <a:spAutoFit/>
          </a:bodyPr>
          <a:lstStyle/>
          <a:p>
            <a:pPr algn="l"/>
            <a:r>
              <a:rPr lang="zh-CN" altLang="en-US" sz="4320" b="1">
                <a:solidFill>
                  <a:srgbClr val="FF0000"/>
                </a:solidFill>
                <a:latin typeface="Calibri"/>
                <a:ea typeface="宋体" panose="02010600030101010101" pitchFamily="2" charset="-122"/>
                <a:sym typeface="+mn-ea"/>
              </a:rPr>
              <a:t>小组讨论：综合本节内容说明一战后民族民主运动的新特点并分析原因、运动高涨的背景及产生的影响。</a:t>
            </a:r>
            <a:endParaRPr lang="zh-CN" altLang="en-US" sz="4320" b="1">
              <a:ln w="22225">
                <a:solidFill>
                  <a:schemeClr val="accent2"/>
                </a:solidFill>
                <a:prstDash val="solid"/>
              </a:ln>
              <a:solidFill>
                <a:srgbClr val="FF0000"/>
              </a:solidFill>
              <a:effectLst/>
              <a:latin typeface="华文隶书" panose="02010800040101010101" pitchFamily="2" charset="-122"/>
              <a:ea typeface="华文琥珀" pitchFamily="2" charset="-122"/>
              <a:sym typeface="+mn-ea"/>
            </a:endParaRPr>
          </a:p>
        </p:txBody>
      </p:sp>
      <p:sp>
        <p:nvSpPr>
          <p:cNvPr id="2" name="文本框 1"/>
          <p:cNvSpPr txBox="1"/>
          <p:nvPr/>
        </p:nvSpPr>
        <p:spPr>
          <a:xfrm>
            <a:off x="560070" y="3444240"/>
            <a:ext cx="17082136" cy="4646295"/>
          </a:xfrm>
          <a:prstGeom prst="rect">
            <a:avLst/>
          </a:prstGeom>
          <a:noFill/>
        </p:spPr>
        <p:txBody>
          <a:bodyPr wrap="square" rtlCol="0" anchor="t">
            <a:spAutoFit/>
          </a:bodyPr>
          <a:lstStyle/>
          <a:p>
            <a:pPr>
              <a:buNone/>
            </a:pPr>
            <a:r>
              <a:rPr lang="zh-CN" altLang="en-US" sz="4400" b="1">
                <a:solidFill>
                  <a:srgbClr val="0000FF"/>
                </a:solidFill>
                <a:latin typeface="黑体" panose="02010609060101010101" pitchFamily="49" charset="-122"/>
                <a:ea typeface="黑体" panose="02010609060101010101" pitchFamily="49" charset="-122"/>
                <a:sym typeface="+mn-ea"/>
              </a:rPr>
              <a:t>一、新特点：</a:t>
            </a:r>
            <a:endParaRPr lang="en-US" altLang="zh-CN" sz="4400" b="1">
              <a:solidFill>
                <a:srgbClr val="0000FF"/>
              </a:solidFill>
              <a:latin typeface="黑体" panose="02010609060101010101" pitchFamily="49" charset="-122"/>
              <a:ea typeface="黑体" panose="02010609060101010101" pitchFamily="49" charset="-122"/>
            </a:endParaRPr>
          </a:p>
          <a:p>
            <a:pPr>
              <a:buNone/>
            </a:pPr>
            <a:r>
              <a:rPr lang="en-US" altLang="zh-CN" sz="3600" b="1">
                <a:latin typeface="宋体" panose="02010600030101010101" pitchFamily="2" charset="-122"/>
                <a:ea typeface="宋体" panose="02010600030101010101" pitchFamily="2" charset="-122"/>
                <a:cs typeface="宋体" panose="02010600030101010101" pitchFamily="2" charset="-122"/>
                <a:sym typeface="+mn-ea"/>
              </a:rPr>
              <a:t>1</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、广泛性（地域、成分）持续性</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a:buNone/>
            </a:pPr>
            <a:r>
              <a:rPr lang="en-US" altLang="zh-CN" sz="3600" b="1">
                <a:latin typeface="宋体" panose="02010600030101010101" pitchFamily="2" charset="-122"/>
                <a:ea typeface="宋体" panose="02010600030101010101" pitchFamily="2" charset="-122"/>
                <a:cs typeface="宋体" panose="02010600030101010101" pitchFamily="2" charset="-122"/>
                <a:sym typeface="+mn-ea"/>
              </a:rPr>
              <a:t>2</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、多样性</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3600" b="1">
                <a:latin typeface="宋体" panose="02010600030101010101" pitchFamily="2" charset="-122"/>
                <a:ea typeface="宋体" panose="02010600030101010101" pitchFamily="2" charset="-122"/>
                <a:cs typeface="宋体" panose="02010600030101010101" pitchFamily="2" charset="-122"/>
                <a:sym typeface="+mn-ea"/>
              </a:rPr>
              <a:t>  （</a:t>
            </a:r>
            <a:r>
              <a:rPr lang="en-US" altLang="zh-CN" sz="3600" b="1">
                <a:latin typeface="宋体" panose="02010600030101010101" pitchFamily="2" charset="-122"/>
                <a:ea typeface="宋体" panose="02010600030101010101" pitchFamily="2" charset="-122"/>
                <a:cs typeface="宋体" panose="02010600030101010101" pitchFamily="2" charset="-122"/>
                <a:sym typeface="+mn-ea"/>
              </a:rPr>
              <a:t>1</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）领导力量的多样性（</a:t>
            </a:r>
            <a:r>
              <a:rPr lang="en-US" altLang="zh-CN" sz="3600" b="1">
                <a:latin typeface="宋体" panose="02010600030101010101" pitchFamily="2" charset="-122"/>
                <a:ea typeface="宋体" panose="02010600030101010101" pitchFamily="2" charset="-122"/>
                <a:cs typeface="宋体" panose="02010600030101010101" pitchFamily="2" charset="-122"/>
                <a:sym typeface="+mn-ea"/>
              </a:rPr>
              <a:t>2</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）斗争方式的多样性（</a:t>
            </a:r>
            <a:r>
              <a:rPr lang="en-US" altLang="zh-CN" sz="3600" b="1">
                <a:latin typeface="宋体" panose="02010600030101010101" pitchFamily="2" charset="-122"/>
                <a:ea typeface="宋体" panose="02010600030101010101" pitchFamily="2" charset="-122"/>
                <a:cs typeface="宋体" panose="02010600030101010101" pitchFamily="2" charset="-122"/>
                <a:sym typeface="+mn-ea"/>
              </a:rPr>
              <a:t>3</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）指导思想的多样性</a:t>
            </a:r>
            <a:endParaRPr lang="zh-CN" altLang="en-US" sz="3600" b="1">
              <a:solidFill>
                <a:schemeClr val="tx1"/>
              </a:solidFill>
              <a:latin typeface="宋体" pitchFamily="2" charset="-122"/>
              <a:ea typeface="宋体" pitchFamily="2" charset="-122"/>
              <a:cs typeface="宋体" pitchFamily="2" charset="-122"/>
            </a:endParaRPr>
          </a:p>
          <a:p>
            <a:r>
              <a:rPr lang="en-US" altLang="zh-CN" sz="3600" b="1">
                <a:latin typeface="宋体" panose="02010600030101010101" pitchFamily="2" charset="-122"/>
                <a:ea typeface="宋体" panose="02010600030101010101" pitchFamily="2" charset="-122"/>
                <a:cs typeface="宋体" panose="02010600030101010101" pitchFamily="2" charset="-122"/>
              </a:rPr>
              <a:t>3</a:t>
            </a:r>
            <a:r>
              <a:rPr lang="zh-CN" altLang="en-US" sz="3600" b="1">
                <a:latin typeface="宋体" panose="02010600030101010101" pitchFamily="2" charset="-122"/>
                <a:ea typeface="宋体" panose="02010600030101010101" pitchFamily="2" charset="-122"/>
                <a:cs typeface="宋体" panose="02010600030101010101" pitchFamily="2" charset="-122"/>
              </a:rPr>
              <a:t>、统一性</a:t>
            </a:r>
          </a:p>
          <a:p>
            <a:r>
              <a:rPr lang="zh-CN" altLang="en-US" sz="3600" b="1">
                <a:latin typeface="宋体" panose="02010600030101010101" pitchFamily="2" charset="-122"/>
                <a:ea typeface="宋体" panose="02010600030101010101" pitchFamily="2" charset="-122"/>
                <a:cs typeface="宋体" panose="02010600030101010101" pitchFamily="2" charset="-122"/>
              </a:rPr>
              <a:t>    </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600" b="1">
                <a:latin typeface="宋体" panose="02010600030101010101" pitchFamily="2" charset="-122"/>
                <a:ea typeface="宋体" panose="02010600030101010101" pitchFamily="2" charset="-122"/>
                <a:cs typeface="宋体" panose="02010600030101010101" pitchFamily="2" charset="-122"/>
                <a:sym typeface="+mn-ea"/>
              </a:rPr>
              <a:t>1</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）都反对帝国主义的侵略 </a:t>
            </a:r>
          </a:p>
          <a:p>
            <a:r>
              <a:rPr lang="zh-CN" altLang="en-US" sz="3600" b="1">
                <a:latin typeface="宋体" panose="02010600030101010101" pitchFamily="2" charset="-122"/>
                <a:ea typeface="宋体" panose="02010600030101010101" pitchFamily="2" charset="-122"/>
                <a:cs typeface="宋体" panose="02010600030101010101" pitchFamily="2" charset="-122"/>
                <a:sym typeface="+mn-ea"/>
              </a:rPr>
              <a:t>    （</a:t>
            </a:r>
            <a:r>
              <a:rPr lang="en-US" altLang="zh-CN" sz="3600" b="1">
                <a:latin typeface="宋体" panose="02010600030101010101" pitchFamily="2" charset="-122"/>
                <a:ea typeface="宋体" panose="02010600030101010101" pitchFamily="2" charset="-122"/>
                <a:cs typeface="宋体" panose="02010600030101010101" pitchFamily="2" charset="-122"/>
                <a:sym typeface="+mn-ea"/>
              </a:rPr>
              <a:t>2</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）都取得一定成果，动摇了帝国主义殖民体系。</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endParaRPr lang="zh-CN" altLang="en-US" sz="3600" b="1">
              <a:latin typeface="宋体" panose="02010600030101010101" pitchFamily="2" charset="-122"/>
              <a:ea typeface="宋体" panose="02010600030101010101" pitchFamily="2" charset="-122"/>
              <a:cs typeface="宋体" panose="02010600030101010101" pitchFamily="2" charset="-122"/>
            </a:endParaRPr>
          </a:p>
        </p:txBody>
      </p:sp>
      <p:cxnSp>
        <p:nvCxnSpPr>
          <p:cNvPr id="3" name="直接连接符 2"/>
          <p:cNvCxnSpPr/>
          <p:nvPr/>
        </p:nvCxnSpPr>
        <p:spPr>
          <a:xfrm flipV="1">
            <a:off x="1314450" y="5210175"/>
            <a:ext cx="1619885" cy="6985"/>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398270" y="6229985"/>
            <a:ext cx="1536065" cy="36195"/>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9699" name="WordArt 2"/>
          <p:cNvSpPr>
            <a:spLocks noTextEdit="1"/>
          </p:cNvSpPr>
          <p:nvPr/>
        </p:nvSpPr>
        <p:spPr>
          <a:xfrm>
            <a:off x="6392333" y="234280"/>
            <a:ext cx="5013678" cy="1220435"/>
          </a:xfrm>
          <a:prstGeom prst="rect">
            <a:avLst/>
          </a:prstGeom>
        </p:spPr>
        <p:txBody>
          <a:bodyPr wrap="none" fromWordArt="1">
            <a:prstTxWarp prst="textPlain">
              <a:avLst>
                <a:gd name="adj" fmla="val 50000"/>
              </a:avLst>
            </a:prstTxWarp>
            <a:normAutofit/>
          </a:bodyPr>
          <a:lstStyle/>
          <a:p>
            <a:pPr algn="ctr" eaLnBrk="0" hangingPunct="0"/>
            <a:r>
              <a:rPr lang="zh-CN" altLang="en-US" sz="4400" b="1">
                <a:ln w="12700" cap="flat" cmpd="sng">
                  <a:solidFill>
                    <a:srgbClr val="00FF00"/>
                  </a:solidFill>
                  <a:prstDash val="solid"/>
                  <a:headEnd type="none" w="med" len="med"/>
                  <a:tailEnd type="none" w="med" len="med"/>
                </a:ln>
                <a:solidFill>
                  <a:srgbClr val="800000"/>
                </a:solidFill>
                <a:effectLst>
                  <a:outerShdw dist="35921" dir="2699999" sy="50000" kx="2115830" algn="bl" rotWithShape="0">
                    <a:srgbClr val="C0C0C0"/>
                  </a:outerShdw>
                </a:effectLst>
                <a:latin typeface="黑体" panose="02010609060101010101" pitchFamily="49" charset="-122"/>
                <a:ea typeface="黑体" panose="02010609060101010101" pitchFamily="49" charset="-122"/>
              </a:rPr>
              <a:t>合作</a:t>
            </a:r>
            <a:r>
              <a:rPr lang="zh-CN" altLang="en-US" sz="4400" b="1" smtClean="0">
                <a:ln w="12700" cap="flat" cmpd="sng">
                  <a:solidFill>
                    <a:srgbClr val="00FF00"/>
                  </a:solidFill>
                  <a:prstDash val="solid"/>
                  <a:headEnd type="none" w="med" len="med"/>
                  <a:tailEnd type="none" w="med" len="med"/>
                </a:ln>
                <a:solidFill>
                  <a:srgbClr val="800000"/>
                </a:solidFill>
                <a:effectLst>
                  <a:outerShdw dist="35921" dir="2699999" sy="50000" kx="2115830" algn="bl" rotWithShape="0">
                    <a:srgbClr val="C0C0C0"/>
                  </a:outerShdw>
                </a:effectLst>
                <a:latin typeface="黑体" panose="02010609060101010101" pitchFamily="49" charset="-122"/>
                <a:ea typeface="黑体" panose="02010609060101010101" pitchFamily="49" charset="-122"/>
              </a:rPr>
              <a:t>探究</a:t>
            </a:r>
            <a:endParaRPr lang="zh-CN" altLang="en-US" sz="4400" b="1">
              <a:ln w="12700" cap="flat" cmpd="sng">
                <a:solidFill>
                  <a:srgbClr val="00FF00"/>
                </a:solidFill>
                <a:prstDash val="solid"/>
                <a:headEnd type="none" w="med" len="med"/>
                <a:tailEnd type="none" w="med" len="med"/>
              </a:ln>
              <a:solidFill>
                <a:srgbClr val="800000"/>
              </a:solidFill>
              <a:effectLst>
                <a:outerShdw dist="35921" dir="2699999" sy="50000" kx="2115830" algn="bl" rotWithShape="0">
                  <a:srgbClr val="C0C0C0"/>
                </a:outerShdw>
              </a:effectLst>
              <a:latin typeface="黑体" panose="02010609060101010101" pitchFamily="49" charset="-122"/>
              <a:ea typeface="黑体" panose="02010609060101010101" pitchFamily="49" charset="-122"/>
            </a:endParaRPr>
          </a:p>
        </p:txBody>
      </p:sp>
      <p:sp>
        <p:nvSpPr>
          <p:cNvPr id="10" name="文本框 9"/>
          <p:cNvSpPr txBox="1"/>
          <p:nvPr/>
        </p:nvSpPr>
        <p:spPr>
          <a:xfrm>
            <a:off x="683260" y="7943850"/>
            <a:ext cx="8877300" cy="3157220"/>
          </a:xfrm>
          <a:prstGeom prst="rect">
            <a:avLst/>
          </a:prstGeom>
          <a:noFill/>
          <a:ln w="38100" cmpd="sng">
            <a:solidFill>
              <a:schemeClr val="tx1"/>
            </a:solidFill>
            <a:prstDash val="solid"/>
          </a:ln>
        </p:spPr>
        <p:txBody>
          <a:bodyPr wrap="square" rtlCol="0">
            <a:spAutoFit/>
          </a:bodyPr>
          <a:lstStyle/>
          <a:p>
            <a:pPr indent="152400" algn="l">
              <a:lnSpc>
                <a:spcPct val="100000"/>
              </a:lnSpc>
              <a:spcAft>
                <a:spcPts val="770"/>
              </a:spcAft>
            </a:pPr>
            <a:r>
              <a:rPr lang="zh-CN" altLang="en-US" sz="3600" b="1">
                <a:solidFill>
                  <a:srgbClr val="FF0000"/>
                </a:solidFill>
                <a:latin typeface="方正姚体" pitchFamily="2" charset="-122"/>
                <a:ea typeface="方正姚体" pitchFamily="2" charset="-122"/>
                <a:sym typeface="+mn-ea"/>
              </a:rPr>
              <a:t>多样性的原因</a:t>
            </a:r>
          </a:p>
          <a:p>
            <a:pPr indent="152400" algn="l">
              <a:lnSpc>
                <a:spcPct val="100000"/>
              </a:lnSpc>
              <a:spcAft>
                <a:spcPts val="770"/>
              </a:spcAft>
            </a:pPr>
            <a:r>
              <a:rPr lang="zh-CN" altLang="en-US" sz="3600" b="1">
                <a:solidFill>
                  <a:schemeClr val="tx1"/>
                </a:solidFill>
                <a:latin typeface="方正姚体" pitchFamily="2" charset="-122"/>
                <a:ea typeface="方正姚体" pitchFamily="2" charset="-122"/>
                <a:sym typeface="+mn-ea"/>
              </a:rPr>
              <a:t>社会经济结构和阶级结构的不同</a:t>
            </a:r>
          </a:p>
          <a:p>
            <a:pPr indent="152400" algn="l">
              <a:lnSpc>
                <a:spcPct val="100000"/>
              </a:lnSpc>
              <a:spcAft>
                <a:spcPts val="770"/>
              </a:spcAft>
            </a:pPr>
            <a:r>
              <a:rPr lang="zh-CN" altLang="en-US" sz="3600" b="1">
                <a:solidFill>
                  <a:schemeClr val="tx1"/>
                </a:solidFill>
                <a:latin typeface="方正姚体" pitchFamily="2" charset="-122"/>
                <a:ea typeface="方正姚体" pitchFamily="2" charset="-122"/>
                <a:sym typeface="+mn-ea"/>
              </a:rPr>
              <a:t>历史文化传统的不同（儒教、伊斯兰教、印度教的影响）</a:t>
            </a:r>
          </a:p>
          <a:p>
            <a:pPr indent="152400" algn="l">
              <a:lnSpc>
                <a:spcPct val="100000"/>
              </a:lnSpc>
              <a:spcAft>
                <a:spcPts val="770"/>
              </a:spcAft>
            </a:pPr>
            <a:endParaRPr lang="zh-CN" altLang="en-US" sz="3600" b="1">
              <a:solidFill>
                <a:schemeClr val="tx1"/>
              </a:solidFill>
              <a:latin typeface="方正姚体" pitchFamily="2" charset="-122"/>
              <a:ea typeface="方正姚体" pitchFamily="2" charset="-122"/>
              <a:sym typeface="+mn-ea"/>
            </a:endParaRPr>
          </a:p>
        </p:txBody>
      </p:sp>
      <p:sp>
        <p:nvSpPr>
          <p:cNvPr id="8" name="文本框 7"/>
          <p:cNvSpPr txBox="1"/>
          <p:nvPr/>
        </p:nvSpPr>
        <p:spPr>
          <a:xfrm>
            <a:off x="10379075" y="7943850"/>
            <a:ext cx="7263765" cy="2406015"/>
          </a:xfrm>
          <a:prstGeom prst="rect">
            <a:avLst/>
          </a:prstGeom>
          <a:noFill/>
          <a:ln w="38100">
            <a:solidFill>
              <a:schemeClr val="tx1"/>
            </a:solidFill>
          </a:ln>
        </p:spPr>
        <p:txBody>
          <a:bodyPr wrap="square" rtlCol="0">
            <a:spAutoFit/>
          </a:bodyPr>
          <a:lstStyle/>
          <a:p>
            <a:pPr indent="152400" algn="l">
              <a:lnSpc>
                <a:spcPct val="100000"/>
              </a:lnSpc>
              <a:spcAft>
                <a:spcPts val="770"/>
              </a:spcAft>
            </a:pPr>
            <a:r>
              <a:rPr lang="zh-CN" altLang="en-US" sz="3600" b="1">
                <a:solidFill>
                  <a:srgbClr val="FF0000"/>
                </a:solidFill>
                <a:latin typeface="方正姚体" pitchFamily="2" charset="-122"/>
                <a:ea typeface="方正姚体" pitchFamily="2" charset="-122"/>
                <a:sym typeface="+mn-ea"/>
              </a:rPr>
              <a:t>统一性的原因</a:t>
            </a:r>
          </a:p>
          <a:p>
            <a:pPr indent="152400" algn="l">
              <a:lnSpc>
                <a:spcPct val="100000"/>
              </a:lnSpc>
              <a:spcAft>
                <a:spcPts val="770"/>
              </a:spcAft>
            </a:pPr>
            <a:r>
              <a:rPr lang="zh-CN" altLang="en-US" sz="3600" b="1">
                <a:solidFill>
                  <a:schemeClr val="tx1"/>
                </a:solidFill>
                <a:latin typeface="方正姚体" pitchFamily="2" charset="-122"/>
                <a:ea typeface="方正姚体" pitchFamily="2" charset="-122"/>
                <a:sym typeface="+mn-ea"/>
              </a:rPr>
              <a:t>亚非拉社会性质和社会基本矛盾的相同性，决定了它们均有反帝反封建斗争的动因</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8"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WordArt 2"/>
          <p:cNvSpPr>
            <a:spLocks noTextEdit="1"/>
          </p:cNvSpPr>
          <p:nvPr/>
        </p:nvSpPr>
        <p:spPr>
          <a:xfrm>
            <a:off x="6392333" y="234280"/>
            <a:ext cx="5013678" cy="1220435"/>
          </a:xfrm>
          <a:prstGeom prst="rect">
            <a:avLst/>
          </a:prstGeom>
        </p:spPr>
        <p:txBody>
          <a:bodyPr wrap="none" fromWordArt="1">
            <a:prstTxWarp prst="textPlain">
              <a:avLst>
                <a:gd name="adj" fmla="val 50000"/>
              </a:avLst>
            </a:prstTxWarp>
            <a:normAutofit/>
          </a:bodyPr>
          <a:lstStyle/>
          <a:p>
            <a:pPr algn="ctr" eaLnBrk="0" hangingPunct="0"/>
            <a:r>
              <a:rPr lang="zh-CN" altLang="en-US" sz="4400" b="1">
                <a:ln w="12700" cap="flat" cmpd="sng">
                  <a:solidFill>
                    <a:srgbClr val="00FF00"/>
                  </a:solidFill>
                  <a:prstDash val="solid"/>
                  <a:headEnd type="none" w="med" len="med"/>
                  <a:tailEnd type="none" w="med" len="med"/>
                </a:ln>
                <a:solidFill>
                  <a:srgbClr val="800000"/>
                </a:solidFill>
                <a:effectLst>
                  <a:outerShdw dist="35921" dir="2699999" sy="50000" kx="2115830" algn="bl" rotWithShape="0">
                    <a:srgbClr val="C0C0C0"/>
                  </a:outerShdw>
                </a:effectLst>
                <a:latin typeface="黑体" panose="02010609060101010101" pitchFamily="49" charset="-122"/>
                <a:ea typeface="黑体" panose="02010609060101010101" pitchFamily="49" charset="-122"/>
              </a:rPr>
              <a:t>合作探究</a:t>
            </a:r>
          </a:p>
        </p:txBody>
      </p:sp>
      <p:sp>
        <p:nvSpPr>
          <p:cNvPr id="4" name="矩形 3"/>
          <p:cNvSpPr/>
          <p:nvPr/>
        </p:nvSpPr>
        <p:spPr>
          <a:xfrm>
            <a:off x="1164590" y="1677670"/>
            <a:ext cx="15469236" cy="755650"/>
          </a:xfrm>
          <a:prstGeom prst="rect">
            <a:avLst/>
          </a:prstGeom>
          <a:noFill/>
          <a:ln w="50800" cap="flat" cmpd="sng">
            <a:noFill/>
            <a:prstDash val="solid"/>
            <a:round/>
            <a:headEnd type="none" w="med" len="med"/>
            <a:tailEnd type="none" w="med" len="med"/>
          </a:ln>
        </p:spPr>
        <p:txBody>
          <a:bodyPr wrap="square" anchor="t">
            <a:spAutoFit/>
          </a:bodyPr>
          <a:lstStyle/>
          <a:p>
            <a:pPr algn="l"/>
            <a:r>
              <a:rPr lang="zh-CN" altLang="en-US" sz="4320" b="1">
                <a:solidFill>
                  <a:srgbClr val="FF0000"/>
                </a:solidFill>
                <a:latin typeface="Calibri"/>
                <a:ea typeface="宋体" panose="02010600030101010101" pitchFamily="2" charset="-122"/>
                <a:sym typeface="+mn-ea"/>
              </a:rPr>
              <a:t>小组讨论：综合本节内容及相关材料分析运动高涨的背景。</a:t>
            </a:r>
            <a:endParaRPr lang="zh-CN" altLang="en-US" sz="4320" b="1">
              <a:ln w="22225">
                <a:solidFill>
                  <a:schemeClr val="accent2"/>
                </a:solidFill>
                <a:prstDash val="solid"/>
              </a:ln>
              <a:solidFill>
                <a:srgbClr val="FF0000"/>
              </a:solidFill>
              <a:effectLst/>
              <a:latin typeface="华文隶书" pitchFamily="2" charset="-122"/>
              <a:ea typeface="华文琥珀" pitchFamily="2" charset="-122"/>
              <a:sym typeface="+mn-ea"/>
            </a:endParaRPr>
          </a:p>
        </p:txBody>
      </p:sp>
      <p:sp>
        <p:nvSpPr>
          <p:cNvPr id="6" name="矩形 5"/>
          <p:cNvSpPr/>
          <p:nvPr/>
        </p:nvSpPr>
        <p:spPr>
          <a:xfrm>
            <a:off x="408305" y="2656205"/>
            <a:ext cx="9063355" cy="8093710"/>
          </a:xfrm>
          <a:prstGeom prst="rect">
            <a:avLst/>
          </a:prstGeom>
          <a:noFill/>
          <a:ln w="9525">
            <a:solidFill>
              <a:schemeClr val="tx1"/>
            </a:solidFill>
          </a:ln>
        </p:spPr>
        <p:txBody>
          <a:bodyPr wrap="square">
            <a:spAutoFit/>
          </a:bodyPr>
          <a:lstStyle/>
          <a:p>
            <a:r>
              <a:rPr lang="zh-CN" altLang="en-US" sz="4000" b="1">
                <a:latin typeface="华文中宋" pitchFamily="2" charset="-122"/>
                <a:ea typeface="华文中宋" pitchFamily="2" charset="-122"/>
              </a:rPr>
              <a:t>中国：</a:t>
            </a:r>
          </a:p>
          <a:p>
            <a:r>
              <a:rPr lang="en-US" altLang="zh-CN" sz="4000" b="1">
                <a:latin typeface="华文中宋" pitchFamily="2" charset="-122"/>
                <a:ea typeface="华文中宋" pitchFamily="2" charset="-122"/>
              </a:rPr>
              <a:t>1912—1919</a:t>
            </a:r>
            <a:r>
              <a:rPr lang="zh-CN" altLang="en-US" sz="4000" b="1">
                <a:latin typeface="华文中宋" pitchFamily="2" charset="-122"/>
                <a:ea typeface="华文中宋" pitchFamily="2" charset="-122"/>
              </a:rPr>
              <a:t>，中国民族资本主义的</a:t>
            </a:r>
            <a:r>
              <a:rPr lang="en-US" altLang="zh-CN" sz="4000" b="1">
                <a:latin typeface="华文中宋" pitchFamily="2" charset="-122"/>
                <a:ea typeface="华文中宋" pitchFamily="2" charset="-122"/>
              </a:rPr>
              <a:t>“</a:t>
            </a:r>
            <a:r>
              <a:rPr lang="zh-CN" altLang="en-US" sz="4000" b="1">
                <a:latin typeface="华文中宋" pitchFamily="2" charset="-122"/>
                <a:ea typeface="华文中宋" pitchFamily="2" charset="-122"/>
              </a:rPr>
              <a:t>短</a:t>
            </a:r>
          </a:p>
          <a:p>
            <a:r>
              <a:rPr lang="zh-CN" altLang="en-US" sz="4000" b="1">
                <a:latin typeface="华文中宋" pitchFamily="2" charset="-122"/>
                <a:ea typeface="华文中宋" pitchFamily="2" charset="-122"/>
              </a:rPr>
              <a:t>        暂春天</a:t>
            </a:r>
            <a:r>
              <a:rPr lang="en-US" altLang="zh-CN" sz="4000" b="1">
                <a:latin typeface="华文中宋" pitchFamily="2" charset="-122"/>
                <a:ea typeface="华文中宋" pitchFamily="2" charset="-122"/>
              </a:rPr>
              <a:t>”</a:t>
            </a:r>
          </a:p>
          <a:p>
            <a:endParaRPr lang="en-US" altLang="zh-CN" sz="4000" b="1">
              <a:latin typeface="华文中宋" pitchFamily="2" charset="-122"/>
              <a:ea typeface="华文中宋" pitchFamily="2" charset="-122"/>
            </a:endParaRPr>
          </a:p>
          <a:p>
            <a:endParaRPr lang="zh-CN" altLang="en-US" sz="4000" b="1">
              <a:latin typeface="华文中宋" pitchFamily="2" charset="-122"/>
              <a:ea typeface="华文中宋" pitchFamily="2" charset="-122"/>
            </a:endParaRPr>
          </a:p>
          <a:p>
            <a:endParaRPr lang="zh-CN" altLang="en-US" sz="4000" b="1">
              <a:latin typeface="华文中宋" pitchFamily="2" charset="-122"/>
              <a:ea typeface="华文中宋" pitchFamily="2" charset="-122"/>
            </a:endParaRPr>
          </a:p>
          <a:p>
            <a:endParaRPr lang="zh-CN" altLang="en-US" sz="4000" b="1">
              <a:latin typeface="华文中宋" pitchFamily="2" charset="-122"/>
              <a:ea typeface="华文中宋" pitchFamily="2" charset="-122"/>
            </a:endParaRPr>
          </a:p>
          <a:p>
            <a:r>
              <a:rPr lang="en-US" altLang="zh-CN" sz="4000" b="1">
                <a:latin typeface="华文中宋" pitchFamily="2" charset="-122"/>
                <a:ea typeface="华文中宋" pitchFamily="2" charset="-122"/>
              </a:rPr>
              <a:t>1918</a:t>
            </a:r>
            <a:r>
              <a:rPr lang="zh-CN" altLang="en-US" sz="4000" b="1">
                <a:latin typeface="华文中宋" pitchFamily="2" charset="-122"/>
                <a:ea typeface="华文中宋" pitchFamily="2" charset="-122"/>
              </a:rPr>
              <a:t>年，李大钊发表《布尔什维主义的</a:t>
            </a:r>
          </a:p>
          <a:p>
            <a:r>
              <a:rPr lang="zh-CN" altLang="en-US" sz="4000" b="1">
                <a:latin typeface="华文中宋" pitchFamily="2" charset="-122"/>
                <a:ea typeface="华文中宋" pitchFamily="2" charset="-122"/>
              </a:rPr>
              <a:t>        胜利》等文章。</a:t>
            </a:r>
          </a:p>
          <a:p>
            <a:endParaRPr lang="zh-CN" altLang="en-US" sz="4000" b="1">
              <a:latin typeface="华文中宋" pitchFamily="2" charset="-122"/>
              <a:ea typeface="华文中宋" pitchFamily="2" charset="-122"/>
            </a:endParaRPr>
          </a:p>
          <a:p>
            <a:r>
              <a:rPr lang="en-US" altLang="zh-CN" sz="4000" b="1">
                <a:latin typeface="华文中宋" pitchFamily="2" charset="-122"/>
                <a:ea typeface="华文中宋" pitchFamily="2" charset="-122"/>
              </a:rPr>
              <a:t>1919</a:t>
            </a:r>
            <a:r>
              <a:rPr lang="zh-CN" altLang="en-US" sz="4000" b="1">
                <a:latin typeface="华文中宋" pitchFamily="2" charset="-122"/>
                <a:ea typeface="华文中宋" pitchFamily="2" charset="-122"/>
              </a:rPr>
              <a:t>年，巴黎和会上帝国主义对中国重</a:t>
            </a:r>
          </a:p>
          <a:p>
            <a:r>
              <a:rPr lang="zh-CN" altLang="en-US" sz="4000" b="1">
                <a:latin typeface="华文中宋" pitchFamily="2" charset="-122"/>
                <a:ea typeface="华文中宋" pitchFamily="2" charset="-122"/>
              </a:rPr>
              <a:t>        新宰割，引发了</a:t>
            </a:r>
            <a:r>
              <a:rPr lang="en-US" altLang="zh-CN" sz="4000" b="1">
                <a:latin typeface="华文中宋" pitchFamily="2" charset="-122"/>
                <a:ea typeface="华文中宋" pitchFamily="2" charset="-122"/>
              </a:rPr>
              <a:t>“</a:t>
            </a:r>
            <a:r>
              <a:rPr lang="zh-CN" altLang="en-US" sz="4000" b="1">
                <a:latin typeface="华文中宋" pitchFamily="2" charset="-122"/>
                <a:ea typeface="华文中宋" pitchFamily="2" charset="-122"/>
              </a:rPr>
              <a:t>五四</a:t>
            </a:r>
            <a:r>
              <a:rPr lang="en-US" altLang="zh-CN" sz="4000" b="1">
                <a:latin typeface="华文中宋" pitchFamily="2" charset="-122"/>
                <a:ea typeface="华文中宋" pitchFamily="2" charset="-122"/>
              </a:rPr>
              <a:t>”</a:t>
            </a:r>
            <a:r>
              <a:rPr lang="zh-CN" altLang="en-US" sz="4000" b="1">
                <a:latin typeface="华文中宋" pitchFamily="2" charset="-122"/>
                <a:ea typeface="华文中宋" pitchFamily="2" charset="-122"/>
              </a:rPr>
              <a:t>运动。</a:t>
            </a:r>
          </a:p>
          <a:p>
            <a:endParaRPr lang="zh-CN" altLang="en-US" sz="4000" b="1">
              <a:latin typeface="华文中宋" pitchFamily="2" charset="-122"/>
              <a:ea typeface="华文中宋" pitchFamily="2" charset="-122"/>
            </a:endParaRPr>
          </a:p>
        </p:txBody>
      </p:sp>
      <p:cxnSp>
        <p:nvCxnSpPr>
          <p:cNvPr id="8" name="直接箭头连接符 7"/>
          <p:cNvCxnSpPr/>
          <p:nvPr/>
        </p:nvCxnSpPr>
        <p:spPr>
          <a:xfrm>
            <a:off x="9471025" y="3771900"/>
            <a:ext cx="972185" cy="18415"/>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0601960" y="3458210"/>
            <a:ext cx="7488555" cy="645160"/>
          </a:xfrm>
          <a:prstGeom prst="rect">
            <a:avLst/>
          </a:prstGeom>
          <a:noFill/>
        </p:spPr>
        <p:txBody>
          <a:bodyPr wrap="square" rtlCol="0">
            <a:spAutoFit/>
          </a:bodyPr>
          <a:lstStyle/>
          <a:p>
            <a:r>
              <a:rPr lang="zh-CN" altLang="en-US" sz="3600" b="1">
                <a:solidFill>
                  <a:srgbClr val="FF0000"/>
                </a:solidFill>
                <a:latin typeface="华文中宋" pitchFamily="2" charset="-122"/>
                <a:ea typeface="华文中宋" pitchFamily="2" charset="-122"/>
                <a:sym typeface="+mn-ea"/>
              </a:rPr>
              <a:t>民族资本主义</a:t>
            </a:r>
            <a:r>
              <a:rPr lang="zh-CN" altLang="en-US" sz="3600" b="1">
                <a:latin typeface="华文中宋" pitchFamily="2" charset="-122"/>
                <a:ea typeface="华文中宋" pitchFamily="2" charset="-122"/>
                <a:sym typeface="+mn-ea"/>
              </a:rPr>
              <a:t>得到一定程度的</a:t>
            </a:r>
            <a:r>
              <a:rPr lang="zh-CN" altLang="en-US" sz="3600" b="1">
                <a:solidFill>
                  <a:srgbClr val="FF0000"/>
                </a:solidFill>
                <a:latin typeface="华文中宋" pitchFamily="2" charset="-122"/>
                <a:ea typeface="华文中宋" pitchFamily="2" charset="-122"/>
                <a:sym typeface="+mn-ea"/>
              </a:rPr>
              <a:t>发展</a:t>
            </a:r>
            <a:endParaRPr lang="zh-CN" altLang="en-US" sz="3600"/>
          </a:p>
        </p:txBody>
      </p:sp>
      <p:cxnSp>
        <p:nvCxnSpPr>
          <p:cNvPr id="11" name="直接箭头连接符 10"/>
          <p:cNvCxnSpPr/>
          <p:nvPr/>
        </p:nvCxnSpPr>
        <p:spPr>
          <a:xfrm flipH="1">
            <a:off x="13604239" y="4103370"/>
            <a:ext cx="23495" cy="681990"/>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10601960" y="4785360"/>
            <a:ext cx="7488555" cy="1198880"/>
          </a:xfrm>
          <a:prstGeom prst="rect">
            <a:avLst/>
          </a:prstGeom>
          <a:noFill/>
        </p:spPr>
        <p:txBody>
          <a:bodyPr wrap="square" rtlCol="0">
            <a:spAutoFit/>
          </a:bodyPr>
          <a:lstStyle/>
          <a:p>
            <a:r>
              <a:rPr lang="zh-CN" altLang="en-US" sz="3600" b="1">
                <a:latin typeface="华文中宋" pitchFamily="2" charset="-122"/>
                <a:ea typeface="华文中宋" pitchFamily="2" charset="-122"/>
                <a:sym typeface="+mn-ea"/>
              </a:rPr>
              <a:t>民族民主运动的阶级力量（</a:t>
            </a:r>
            <a:r>
              <a:rPr lang="zh-CN" altLang="en-US" sz="3600" b="1">
                <a:solidFill>
                  <a:srgbClr val="FF0000"/>
                </a:solidFill>
                <a:latin typeface="华文中宋" pitchFamily="2" charset="-122"/>
                <a:ea typeface="华文中宋" pitchFamily="2" charset="-122"/>
                <a:sym typeface="+mn-ea"/>
              </a:rPr>
              <a:t>资产阶级和无产阶级）</a:t>
            </a:r>
            <a:r>
              <a:rPr lang="zh-CN" altLang="en-US" sz="3600" b="1">
                <a:latin typeface="华文中宋" pitchFamily="2" charset="-122"/>
                <a:ea typeface="华文中宋" pitchFamily="2" charset="-122"/>
                <a:sym typeface="+mn-ea"/>
              </a:rPr>
              <a:t>进一步壮大</a:t>
            </a:r>
            <a:endParaRPr lang="zh-CN" altLang="en-US" sz="3600"/>
          </a:p>
        </p:txBody>
      </p:sp>
      <p:cxnSp>
        <p:nvCxnSpPr>
          <p:cNvPr id="13" name="直接箭头连接符 12"/>
          <p:cNvCxnSpPr/>
          <p:nvPr/>
        </p:nvCxnSpPr>
        <p:spPr>
          <a:xfrm>
            <a:off x="9471025" y="7430135"/>
            <a:ext cx="972185" cy="18415"/>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10601960" y="7116445"/>
            <a:ext cx="7488555" cy="645160"/>
          </a:xfrm>
          <a:prstGeom prst="rect">
            <a:avLst/>
          </a:prstGeom>
          <a:noFill/>
        </p:spPr>
        <p:txBody>
          <a:bodyPr wrap="square" rtlCol="0">
            <a:spAutoFit/>
          </a:bodyPr>
          <a:lstStyle/>
          <a:p>
            <a:r>
              <a:rPr lang="zh-CN" altLang="en-US" sz="3600" b="1">
                <a:solidFill>
                  <a:srgbClr val="FF0000"/>
                </a:solidFill>
                <a:latin typeface="华文中宋" pitchFamily="2" charset="-122"/>
                <a:ea typeface="华文中宋" pitchFamily="2" charset="-122"/>
                <a:sym typeface="+mn-ea"/>
              </a:rPr>
              <a:t>十月革命</a:t>
            </a:r>
            <a:r>
              <a:rPr lang="zh-CN" altLang="en-US" sz="3600" b="1">
                <a:latin typeface="华文中宋" pitchFamily="2" charset="-122"/>
                <a:ea typeface="华文中宋" pitchFamily="2" charset="-122"/>
                <a:sym typeface="+mn-ea"/>
              </a:rPr>
              <a:t>的影响</a:t>
            </a:r>
            <a:endParaRPr lang="zh-CN" altLang="en-US" sz="3600"/>
          </a:p>
        </p:txBody>
      </p:sp>
      <p:cxnSp>
        <p:nvCxnSpPr>
          <p:cNvPr id="15" name="直接箭头连接符 14"/>
          <p:cNvCxnSpPr/>
          <p:nvPr/>
        </p:nvCxnSpPr>
        <p:spPr>
          <a:xfrm>
            <a:off x="9471025" y="9309735"/>
            <a:ext cx="972185" cy="18415"/>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10601960" y="8996045"/>
            <a:ext cx="7488555" cy="1198880"/>
          </a:xfrm>
          <a:prstGeom prst="rect">
            <a:avLst/>
          </a:prstGeom>
          <a:noFill/>
        </p:spPr>
        <p:txBody>
          <a:bodyPr wrap="square" rtlCol="0">
            <a:spAutoFit/>
          </a:bodyPr>
          <a:lstStyle/>
          <a:p>
            <a:r>
              <a:rPr lang="zh-CN" altLang="en-US" sz="3600" b="1">
                <a:latin typeface="+mn-ea"/>
              </a:rPr>
              <a:t>一战后帝国主义</a:t>
            </a:r>
            <a:r>
              <a:rPr lang="zh-CN" altLang="en-US" sz="3600" b="1">
                <a:solidFill>
                  <a:srgbClr val="FF0000"/>
                </a:solidFill>
                <a:latin typeface="+mn-ea"/>
              </a:rPr>
              <a:t>侵略加强，殖民地半殖民地人民民族意识增强</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horizontal)">
                                      <p:cBhvr>
                                        <p:cTn id="32" dur="500"/>
                                        <p:tgtEl>
                                          <p:spTgt spid="1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500"/>
                                        <p:tgtEl>
                                          <p:spTgt spid="1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linds(horizontal)">
                                      <p:cBhvr>
                                        <p:cTn id="42" dur="500"/>
                                        <p:tgtEl>
                                          <p:spTgt spid="15"/>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linds(horizontal)">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2" grpId="0"/>
      <p:bldP spid="14" grpId="0"/>
      <p:bldP spid="16"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WordArt 2"/>
          <p:cNvSpPr>
            <a:spLocks noTextEdit="1"/>
          </p:cNvSpPr>
          <p:nvPr/>
        </p:nvSpPr>
        <p:spPr>
          <a:xfrm>
            <a:off x="6392333" y="234280"/>
            <a:ext cx="5013678" cy="1220435"/>
          </a:xfrm>
          <a:prstGeom prst="rect">
            <a:avLst/>
          </a:prstGeom>
        </p:spPr>
        <p:txBody>
          <a:bodyPr wrap="none" fromWordArt="1">
            <a:prstTxWarp prst="textPlain">
              <a:avLst>
                <a:gd name="adj" fmla="val 50000"/>
              </a:avLst>
            </a:prstTxWarp>
            <a:normAutofit/>
          </a:bodyPr>
          <a:lstStyle/>
          <a:p>
            <a:pPr algn="ctr" eaLnBrk="0" hangingPunct="0"/>
            <a:r>
              <a:rPr lang="zh-CN" altLang="en-US" sz="4400" b="1">
                <a:ln w="12700" cap="flat" cmpd="sng">
                  <a:solidFill>
                    <a:srgbClr val="00FF00"/>
                  </a:solidFill>
                  <a:prstDash val="solid"/>
                  <a:headEnd type="none" w="med" len="med"/>
                  <a:tailEnd type="none" w="med" len="med"/>
                </a:ln>
                <a:solidFill>
                  <a:srgbClr val="800000"/>
                </a:solidFill>
                <a:effectLst>
                  <a:outerShdw dist="35921" dir="2699999" sy="50000" kx="2115830" algn="bl" rotWithShape="0">
                    <a:srgbClr val="C0C0C0"/>
                  </a:outerShdw>
                </a:effectLst>
                <a:latin typeface="黑体" panose="02010609060101010101" pitchFamily="49" charset="-122"/>
                <a:ea typeface="黑体" panose="02010609060101010101" pitchFamily="49" charset="-122"/>
              </a:rPr>
              <a:t>合作探究</a:t>
            </a:r>
          </a:p>
        </p:txBody>
      </p:sp>
      <p:sp>
        <p:nvSpPr>
          <p:cNvPr id="4" name="矩形 3"/>
          <p:cNvSpPr/>
          <p:nvPr/>
        </p:nvSpPr>
        <p:spPr>
          <a:xfrm>
            <a:off x="1164590" y="1677670"/>
            <a:ext cx="15469236" cy="755650"/>
          </a:xfrm>
          <a:prstGeom prst="rect">
            <a:avLst/>
          </a:prstGeom>
          <a:noFill/>
          <a:ln w="50800" cap="flat" cmpd="sng">
            <a:noFill/>
            <a:prstDash val="solid"/>
            <a:round/>
            <a:headEnd type="none" w="med" len="med"/>
            <a:tailEnd type="none" w="med" len="med"/>
          </a:ln>
        </p:spPr>
        <p:txBody>
          <a:bodyPr wrap="square" anchor="t">
            <a:spAutoFit/>
          </a:bodyPr>
          <a:lstStyle/>
          <a:p>
            <a:pPr algn="l"/>
            <a:r>
              <a:rPr lang="zh-CN" altLang="en-US" sz="4320" b="1">
                <a:solidFill>
                  <a:srgbClr val="FF0000"/>
                </a:solidFill>
                <a:latin typeface="Calibri"/>
                <a:ea typeface="宋体" panose="02010600030101010101" pitchFamily="2" charset="-122"/>
                <a:sym typeface="+mn-ea"/>
              </a:rPr>
              <a:t>小组讨论：综合本节内容及相关材料分析运动高涨的背景。</a:t>
            </a:r>
            <a:endParaRPr lang="zh-CN" altLang="en-US" sz="4320" b="1">
              <a:ln w="22225">
                <a:solidFill>
                  <a:schemeClr val="accent2"/>
                </a:solidFill>
                <a:prstDash val="solid"/>
              </a:ln>
              <a:solidFill>
                <a:srgbClr val="FF0000"/>
              </a:solidFill>
              <a:effectLst/>
              <a:latin typeface="华文隶书" pitchFamily="2" charset="-122"/>
              <a:ea typeface="华文琥珀" pitchFamily="2" charset="-122"/>
              <a:sym typeface="+mn-ea"/>
            </a:endParaRPr>
          </a:p>
        </p:txBody>
      </p:sp>
      <p:sp>
        <p:nvSpPr>
          <p:cNvPr id="6" name="矩形 5"/>
          <p:cNvSpPr/>
          <p:nvPr/>
        </p:nvSpPr>
        <p:spPr>
          <a:xfrm>
            <a:off x="407670" y="2549525"/>
            <a:ext cx="9063355" cy="9324975"/>
          </a:xfrm>
          <a:prstGeom prst="rect">
            <a:avLst/>
          </a:prstGeom>
          <a:noFill/>
          <a:ln w="9525">
            <a:solidFill>
              <a:schemeClr val="tx1"/>
            </a:solidFill>
          </a:ln>
        </p:spPr>
        <p:txBody>
          <a:bodyPr wrap="square">
            <a:spAutoFit/>
          </a:bodyPr>
          <a:lstStyle/>
          <a:p>
            <a:r>
              <a:rPr lang="zh-CN" altLang="en-US" sz="4000" b="1">
                <a:latin typeface="华文中宋" pitchFamily="2" charset="-122"/>
                <a:ea typeface="华文中宋" pitchFamily="2" charset="-122"/>
              </a:rPr>
              <a:t>阿富汗：</a:t>
            </a:r>
          </a:p>
          <a:p>
            <a:r>
              <a:rPr lang="en-US" sz="4000" b="1">
                <a:latin typeface="华文中宋" pitchFamily="2" charset="-122"/>
                <a:ea typeface="华文中宋" pitchFamily="2" charset="-122"/>
                <a:sym typeface="+mn-ea"/>
              </a:rPr>
              <a:t>1921</a:t>
            </a:r>
            <a:r>
              <a:rPr lang="zh-CN" altLang="en-US" sz="4000" b="1">
                <a:latin typeface="华文中宋" pitchFamily="2" charset="-122"/>
                <a:ea typeface="华文中宋" pitchFamily="2" charset="-122"/>
                <a:sym typeface="+mn-ea"/>
              </a:rPr>
              <a:t>年，</a:t>
            </a:r>
            <a:r>
              <a:rPr sz="4000" b="1">
                <a:latin typeface="华文中宋" pitchFamily="2" charset="-122"/>
                <a:ea typeface="华文中宋" pitchFamily="2" charset="-122"/>
                <a:sym typeface="+mn-ea"/>
              </a:rPr>
              <a:t>英国难以筹措足够的军事力量</a:t>
            </a:r>
          </a:p>
          <a:p>
            <a:r>
              <a:rPr sz="4000" b="1">
                <a:latin typeface="华文中宋" pitchFamily="2" charset="-122"/>
                <a:ea typeface="华文中宋" pitchFamily="2" charset="-122"/>
                <a:sym typeface="+mn-ea"/>
              </a:rPr>
              <a:t>      应对挑战，只能承认阿富汗的独</a:t>
            </a:r>
          </a:p>
          <a:p>
            <a:r>
              <a:rPr sz="4000" b="1">
                <a:latin typeface="华文中宋" pitchFamily="2" charset="-122"/>
                <a:ea typeface="华文中宋" pitchFamily="2" charset="-122"/>
                <a:sym typeface="+mn-ea"/>
              </a:rPr>
              <a:t>      立地位。阿富汗成为一战结束后</a:t>
            </a:r>
          </a:p>
          <a:p>
            <a:r>
              <a:rPr sz="4000" b="1">
                <a:latin typeface="华文中宋" pitchFamily="2" charset="-122"/>
                <a:ea typeface="华文中宋" pitchFamily="2" charset="-122"/>
                <a:sym typeface="+mn-ea"/>
              </a:rPr>
              <a:t>      第一个赢得政治独立的亚洲国家。</a:t>
            </a:r>
            <a:endParaRPr lang="zh-CN" altLang="en-US" sz="4000" b="1">
              <a:latin typeface="华文中宋" pitchFamily="2" charset="-122"/>
              <a:ea typeface="华文中宋" pitchFamily="2" charset="-122"/>
            </a:endParaRPr>
          </a:p>
          <a:p>
            <a:r>
              <a:rPr lang="zh-CN" altLang="en-US" sz="4000" b="1">
                <a:latin typeface="华文中宋" pitchFamily="2" charset="-122"/>
                <a:ea typeface="华文中宋" pitchFamily="2" charset="-122"/>
              </a:rPr>
              <a:t>墨西哥：</a:t>
            </a:r>
          </a:p>
          <a:p>
            <a:r>
              <a:rPr sz="4000" b="1">
                <a:latin typeface="华文中宋" pitchFamily="2" charset="-122"/>
                <a:ea typeface="华文中宋" pitchFamily="2" charset="-122"/>
                <a:sym typeface="+mn-ea"/>
              </a:rPr>
              <a:t>20世纪30年代，经济大危机严重影响了</a:t>
            </a:r>
          </a:p>
          <a:p>
            <a:r>
              <a:rPr sz="4000" b="1">
                <a:latin typeface="华文中宋" pitchFamily="2" charset="-122"/>
                <a:ea typeface="华文中宋" pitchFamily="2" charset="-122"/>
                <a:sym typeface="+mn-ea"/>
              </a:rPr>
              <a:t>     墨西哥社会经济，社会矛盾尖锐。</a:t>
            </a:r>
          </a:p>
          <a:p>
            <a:r>
              <a:rPr sz="4000" b="1">
                <a:latin typeface="华文中宋" pitchFamily="2" charset="-122"/>
                <a:ea typeface="华文中宋" pitchFamily="2" charset="-122"/>
                <a:sym typeface="+mn-ea"/>
              </a:rPr>
              <a:t>     卡德纳斯提出"六年计划"的竞选</a:t>
            </a:r>
          </a:p>
          <a:p>
            <a:r>
              <a:rPr sz="4000" b="1">
                <a:latin typeface="华文中宋" pitchFamily="2" charset="-122"/>
                <a:ea typeface="华文中宋" pitchFamily="2" charset="-122"/>
                <a:sym typeface="+mn-ea"/>
              </a:rPr>
              <a:t>     纲领，得到广泛拥护</a:t>
            </a:r>
            <a:r>
              <a:rPr lang="zh-CN" sz="4000" b="1">
                <a:latin typeface="华文中宋" pitchFamily="2" charset="-122"/>
                <a:ea typeface="华文中宋" pitchFamily="2" charset="-122"/>
                <a:sym typeface="+mn-ea"/>
              </a:rPr>
              <a:t>。</a:t>
            </a:r>
            <a:endParaRPr lang="zh-CN" altLang="en-US" sz="4000" b="1">
              <a:latin typeface="华文中宋" pitchFamily="2" charset="-122"/>
              <a:ea typeface="华文中宋" pitchFamily="2" charset="-122"/>
            </a:endParaRPr>
          </a:p>
          <a:p>
            <a:r>
              <a:rPr lang="zh-CN" altLang="en-US" sz="4000" b="1">
                <a:latin typeface="华文中宋" pitchFamily="2" charset="-122"/>
                <a:ea typeface="华文中宋" pitchFamily="2" charset="-122"/>
              </a:rPr>
              <a:t>法国：</a:t>
            </a:r>
          </a:p>
          <a:p>
            <a:r>
              <a:rPr lang="en-US" altLang="zh-CN" sz="4000" b="1">
                <a:latin typeface="华文中宋" pitchFamily="2" charset="-122"/>
                <a:ea typeface="华文中宋" pitchFamily="2" charset="-122"/>
              </a:rPr>
              <a:t>1923</a:t>
            </a:r>
            <a:r>
              <a:rPr lang="zh-CN" altLang="en-US" sz="4000" b="1">
                <a:latin typeface="华文中宋" pitchFamily="2" charset="-122"/>
                <a:ea typeface="华文中宋" pitchFamily="2" charset="-122"/>
              </a:rPr>
              <a:t>年，法国共产党不顾当局的野蛮迫</a:t>
            </a:r>
          </a:p>
          <a:p>
            <a:r>
              <a:rPr lang="zh-CN" altLang="en-US" sz="4000" b="1">
                <a:latin typeface="华文中宋" pitchFamily="2" charset="-122"/>
                <a:ea typeface="华文中宋" pitchFamily="2" charset="-122"/>
              </a:rPr>
              <a:t>      害，进行斗争反对法国政府镇压</a:t>
            </a:r>
          </a:p>
          <a:p>
            <a:r>
              <a:rPr lang="zh-CN" altLang="en-US" sz="4000" b="1">
                <a:latin typeface="华文中宋" pitchFamily="2" charset="-122"/>
                <a:ea typeface="华文中宋" pitchFamily="2" charset="-122"/>
              </a:rPr>
              <a:t>      摩洛哥和叙利亚人民的殖民战争。</a:t>
            </a:r>
          </a:p>
          <a:p>
            <a:endParaRPr lang="zh-CN" altLang="en-US" sz="4000" b="1">
              <a:latin typeface="华文中宋" pitchFamily="2" charset="-122"/>
              <a:ea typeface="华文中宋" pitchFamily="2" charset="-122"/>
            </a:endParaRPr>
          </a:p>
        </p:txBody>
      </p:sp>
      <p:cxnSp>
        <p:nvCxnSpPr>
          <p:cNvPr id="8" name="直接箭头连接符 7"/>
          <p:cNvCxnSpPr/>
          <p:nvPr/>
        </p:nvCxnSpPr>
        <p:spPr>
          <a:xfrm>
            <a:off x="9471025" y="3771900"/>
            <a:ext cx="972185" cy="18415"/>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0601960" y="3458210"/>
            <a:ext cx="7488555" cy="645160"/>
          </a:xfrm>
          <a:prstGeom prst="rect">
            <a:avLst/>
          </a:prstGeom>
          <a:noFill/>
        </p:spPr>
        <p:txBody>
          <a:bodyPr wrap="square" rtlCol="0">
            <a:spAutoFit/>
          </a:bodyPr>
          <a:lstStyle/>
          <a:p>
            <a:r>
              <a:rPr sz="3600" b="1">
                <a:latin typeface="华文中宋" pitchFamily="2" charset="-122"/>
                <a:ea typeface="华文中宋" pitchFamily="2" charset="-122"/>
                <a:sym typeface="+mn-ea"/>
              </a:rPr>
              <a:t>一战削弱了殖民宗主国的力量</a:t>
            </a:r>
            <a:endParaRPr lang="zh-CN" altLang="en-US" sz="3600"/>
          </a:p>
        </p:txBody>
      </p:sp>
      <p:cxnSp>
        <p:nvCxnSpPr>
          <p:cNvPr id="13" name="直接箭头连接符 12"/>
          <p:cNvCxnSpPr/>
          <p:nvPr/>
        </p:nvCxnSpPr>
        <p:spPr>
          <a:xfrm>
            <a:off x="9471025" y="7430135"/>
            <a:ext cx="972185" cy="18415"/>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10601960" y="7116445"/>
            <a:ext cx="7488555" cy="1198880"/>
          </a:xfrm>
          <a:prstGeom prst="rect">
            <a:avLst/>
          </a:prstGeom>
          <a:noFill/>
        </p:spPr>
        <p:txBody>
          <a:bodyPr wrap="square" rtlCol="0">
            <a:spAutoFit/>
          </a:bodyPr>
          <a:lstStyle/>
          <a:p>
            <a:r>
              <a:rPr lang="en-US" altLang="zh-CN" sz="3600" b="1">
                <a:latin typeface="华文中宋" pitchFamily="2" charset="-122"/>
                <a:ea typeface="华文中宋" pitchFamily="2" charset="-122"/>
                <a:sym typeface="+mn-ea"/>
              </a:rPr>
              <a:t>1929</a:t>
            </a:r>
            <a:r>
              <a:rPr lang="zh-CN" altLang="en-US" sz="3600" b="1">
                <a:latin typeface="华文中宋" pitchFamily="2" charset="-122"/>
                <a:ea typeface="华文中宋" pitchFamily="2" charset="-122"/>
                <a:sym typeface="+mn-ea"/>
              </a:rPr>
              <a:t>－</a:t>
            </a:r>
            <a:r>
              <a:rPr lang="en-US" altLang="zh-CN" sz="3600" b="1">
                <a:latin typeface="华文中宋" pitchFamily="2" charset="-122"/>
                <a:ea typeface="华文中宋" pitchFamily="2" charset="-122"/>
                <a:sym typeface="+mn-ea"/>
              </a:rPr>
              <a:t>1933</a:t>
            </a:r>
            <a:r>
              <a:rPr lang="zh-CN" altLang="en-US" sz="3600" b="1">
                <a:latin typeface="华文中宋" pitchFamily="2" charset="-122"/>
                <a:ea typeface="华文中宋" pitchFamily="2" charset="-122"/>
                <a:sym typeface="+mn-ea"/>
              </a:rPr>
              <a:t>年</a:t>
            </a:r>
            <a:r>
              <a:rPr lang="zh-CN" altLang="en-US" sz="3600" b="1">
                <a:solidFill>
                  <a:srgbClr val="FF0000"/>
                </a:solidFill>
                <a:latin typeface="华文中宋" pitchFamily="2" charset="-122"/>
                <a:ea typeface="华文中宋" pitchFamily="2" charset="-122"/>
                <a:sym typeface="+mn-ea"/>
              </a:rPr>
              <a:t>经济大危机</a:t>
            </a:r>
            <a:r>
              <a:rPr lang="zh-CN" altLang="en-US" sz="3600" b="1">
                <a:latin typeface="华文中宋" pitchFamily="2" charset="-122"/>
                <a:ea typeface="华文中宋" pitchFamily="2" charset="-122"/>
                <a:sym typeface="+mn-ea"/>
              </a:rPr>
              <a:t>期间，列强</a:t>
            </a:r>
            <a:r>
              <a:rPr lang="zh-CN" altLang="en-US" sz="3600" b="1">
                <a:solidFill>
                  <a:srgbClr val="FF0000"/>
                </a:solidFill>
                <a:latin typeface="华文中宋" pitchFamily="2" charset="-122"/>
                <a:ea typeface="华文中宋" pitchFamily="2" charset="-122"/>
                <a:sym typeface="+mn-ea"/>
              </a:rPr>
              <a:t>转嫁危机</a:t>
            </a:r>
            <a:r>
              <a:rPr lang="zh-CN" altLang="en-US" sz="3600" b="1">
                <a:latin typeface="华文中宋" pitchFamily="2" charset="-122"/>
                <a:ea typeface="华文中宋" pitchFamily="2" charset="-122"/>
                <a:sym typeface="+mn-ea"/>
              </a:rPr>
              <a:t>，</a:t>
            </a:r>
            <a:r>
              <a:rPr lang="zh-CN" altLang="en-US" sz="3600" b="1">
                <a:solidFill>
                  <a:srgbClr val="FF0000"/>
                </a:solidFill>
                <a:latin typeface="华文中宋" pitchFamily="2" charset="-122"/>
                <a:ea typeface="华文中宋" pitchFamily="2" charset="-122"/>
                <a:sym typeface="+mn-ea"/>
              </a:rPr>
              <a:t>加剧了民族矛盾</a:t>
            </a:r>
            <a:endParaRPr lang="zh-CN" altLang="en-US" sz="3600"/>
          </a:p>
        </p:txBody>
      </p:sp>
      <p:cxnSp>
        <p:nvCxnSpPr>
          <p:cNvPr id="15" name="直接箭头连接符 14"/>
          <p:cNvCxnSpPr/>
          <p:nvPr/>
        </p:nvCxnSpPr>
        <p:spPr>
          <a:xfrm>
            <a:off x="9471025" y="10146665"/>
            <a:ext cx="972185" cy="18415"/>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10601960" y="9833610"/>
            <a:ext cx="7488555" cy="645160"/>
          </a:xfrm>
          <a:prstGeom prst="rect">
            <a:avLst/>
          </a:prstGeom>
          <a:noFill/>
        </p:spPr>
        <p:txBody>
          <a:bodyPr wrap="square" rtlCol="0">
            <a:spAutoFit/>
          </a:bodyPr>
          <a:lstStyle/>
          <a:p>
            <a:r>
              <a:rPr lang="zh-CN" altLang="en-US" sz="3600" b="1">
                <a:latin typeface="华文中宋" pitchFamily="2" charset="-122"/>
                <a:ea typeface="华文中宋" pitchFamily="2" charset="-122"/>
                <a:sym typeface="+mn-ea"/>
              </a:rPr>
              <a:t>宗主国的反殖因素</a:t>
            </a:r>
            <a:endParaRPr lang="zh-CN" altLang="en-US" sz="3600" b="1">
              <a:solidFill>
                <a:srgbClr val="FF0000"/>
              </a:solidFill>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linds(horizontal)">
                                      <p:cBhvr>
                                        <p:cTn id="32" dur="500"/>
                                        <p:tgtEl>
                                          <p:spTgt spid="15"/>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4" grpId="0"/>
      <p:bldP spid="16"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sp>
        <p:nvSpPr>
          <p:cNvPr id="2" name="矩形 1"/>
          <p:cNvSpPr/>
          <p:nvPr/>
        </p:nvSpPr>
        <p:spPr>
          <a:xfrm>
            <a:off x="721995" y="1791970"/>
            <a:ext cx="16882111" cy="8822690"/>
          </a:xfrm>
          <a:prstGeom prst="rect">
            <a:avLst/>
          </a:prstGeom>
          <a:noFill/>
          <a:ln w="9525">
            <a:noFill/>
          </a:ln>
        </p:spPr>
        <p:txBody>
          <a:bodyPr wrap="square">
            <a:spAutoFit/>
          </a:bodyPr>
          <a:lstStyle/>
          <a:p>
            <a:pPr algn="l"/>
            <a:r>
              <a:rPr lang="zh-CN" altLang="en-US" sz="5540" b="1">
                <a:solidFill>
                  <a:srgbClr val="0000FF"/>
                </a:solidFill>
                <a:latin typeface="黑体" panose="02010609060101010101" pitchFamily="49" charset="-122"/>
                <a:ea typeface="黑体" panose="02010609060101010101" pitchFamily="49" charset="-122"/>
              </a:rPr>
              <a:t>二、原因：</a:t>
            </a:r>
            <a:endParaRPr lang="en-US" altLang="zh-CN" sz="5540" b="1">
              <a:solidFill>
                <a:srgbClr val="0000FF"/>
              </a:solidFill>
              <a:latin typeface="黑体" panose="02010609060101010101" pitchFamily="49" charset="-122"/>
              <a:ea typeface="黑体" panose="02010609060101010101" pitchFamily="49" charset="-122"/>
            </a:endParaRPr>
          </a:p>
          <a:p>
            <a:pPr>
              <a:lnSpc>
                <a:spcPct val="160000"/>
              </a:lnSpc>
            </a:pPr>
            <a:r>
              <a:rPr lang="en-US" altLang="zh-CN" sz="4000" b="1">
                <a:latin typeface="华文中宋" pitchFamily="2" charset="-122"/>
                <a:ea typeface="华文中宋" pitchFamily="2" charset="-122"/>
              </a:rPr>
              <a:t>1.</a:t>
            </a:r>
            <a:r>
              <a:rPr lang="zh-CN" altLang="en-US" sz="4000" b="1">
                <a:latin typeface="华文中宋" pitchFamily="2" charset="-122"/>
                <a:ea typeface="华文中宋" pitchFamily="2" charset="-122"/>
              </a:rPr>
              <a:t>一战期间，亚非拉经济、政治和阶级关系的变化；</a:t>
            </a:r>
          </a:p>
          <a:p>
            <a:pPr>
              <a:lnSpc>
                <a:spcPct val="160000"/>
              </a:lnSpc>
            </a:pPr>
            <a:r>
              <a:rPr lang="zh-CN" altLang="en-US" sz="4000" b="1">
                <a:latin typeface="华文中宋" pitchFamily="2" charset="-122"/>
                <a:ea typeface="华文中宋" pitchFamily="2" charset="-122"/>
              </a:rPr>
              <a:t>  （</a:t>
            </a:r>
            <a:r>
              <a:rPr lang="en-US" altLang="zh-CN" sz="4000" b="1">
                <a:latin typeface="华文中宋" pitchFamily="2" charset="-122"/>
                <a:ea typeface="华文中宋" pitchFamily="2" charset="-122"/>
              </a:rPr>
              <a:t>1</a:t>
            </a:r>
            <a:r>
              <a:rPr lang="zh-CN" altLang="en-US" sz="4000" b="1">
                <a:latin typeface="华文中宋" pitchFamily="2" charset="-122"/>
                <a:ea typeface="华文中宋" pitchFamily="2" charset="-122"/>
              </a:rPr>
              <a:t>）</a:t>
            </a:r>
            <a:r>
              <a:rPr lang="zh-CN" altLang="en-US" sz="4000" b="1">
                <a:solidFill>
                  <a:srgbClr val="FF0000"/>
                </a:solidFill>
                <a:latin typeface="华文中宋" pitchFamily="2" charset="-122"/>
                <a:ea typeface="华文中宋" pitchFamily="2" charset="-122"/>
                <a:sym typeface="+mn-ea"/>
              </a:rPr>
              <a:t>民族资本主义</a:t>
            </a:r>
            <a:r>
              <a:rPr lang="zh-CN" altLang="en-US" sz="4000" b="1">
                <a:latin typeface="华文中宋" pitchFamily="2" charset="-122"/>
                <a:ea typeface="华文中宋" pitchFamily="2" charset="-122"/>
                <a:sym typeface="+mn-ea"/>
              </a:rPr>
              <a:t>得到一定程度的</a:t>
            </a:r>
            <a:r>
              <a:rPr lang="zh-CN" altLang="en-US" sz="4000" b="1">
                <a:solidFill>
                  <a:srgbClr val="FF0000"/>
                </a:solidFill>
                <a:latin typeface="华文中宋" pitchFamily="2" charset="-122"/>
                <a:ea typeface="华文中宋" pitchFamily="2" charset="-122"/>
                <a:sym typeface="+mn-ea"/>
              </a:rPr>
              <a:t>发展</a:t>
            </a:r>
          </a:p>
          <a:p>
            <a:pPr>
              <a:lnSpc>
                <a:spcPct val="160000"/>
              </a:lnSpc>
            </a:pPr>
            <a:r>
              <a:rPr lang="zh-CN" altLang="en-US" sz="4000" b="1">
                <a:solidFill>
                  <a:srgbClr val="FF0000"/>
                </a:solidFill>
                <a:latin typeface="华文中宋" pitchFamily="2" charset="-122"/>
                <a:ea typeface="华文中宋" pitchFamily="2" charset="-122"/>
                <a:sym typeface="+mn-ea"/>
              </a:rPr>
              <a:t>  </a:t>
            </a:r>
            <a:r>
              <a:rPr lang="zh-CN" altLang="en-US" sz="4000" b="1">
                <a:solidFill>
                  <a:schemeClr val="tx1"/>
                </a:solidFill>
                <a:latin typeface="华文中宋" pitchFamily="2" charset="-122"/>
                <a:ea typeface="华文中宋" pitchFamily="2" charset="-122"/>
                <a:sym typeface="+mn-ea"/>
              </a:rPr>
              <a:t>（</a:t>
            </a:r>
            <a:r>
              <a:rPr lang="en-US" altLang="zh-CN" sz="4000" b="1">
                <a:solidFill>
                  <a:schemeClr val="tx1"/>
                </a:solidFill>
                <a:latin typeface="华文中宋" pitchFamily="2" charset="-122"/>
                <a:ea typeface="华文中宋" pitchFamily="2" charset="-122"/>
                <a:sym typeface="+mn-ea"/>
              </a:rPr>
              <a:t>2</a:t>
            </a:r>
            <a:r>
              <a:rPr lang="zh-CN" altLang="en-US" sz="4000" b="1">
                <a:solidFill>
                  <a:schemeClr val="tx1"/>
                </a:solidFill>
                <a:latin typeface="华文中宋" pitchFamily="2" charset="-122"/>
                <a:ea typeface="华文中宋" pitchFamily="2" charset="-122"/>
                <a:sym typeface="+mn-ea"/>
              </a:rPr>
              <a:t>）</a:t>
            </a:r>
            <a:r>
              <a:rPr lang="zh-CN" altLang="en-US" sz="4000" b="1">
                <a:latin typeface="华文中宋" pitchFamily="2" charset="-122"/>
                <a:ea typeface="华文中宋" pitchFamily="2" charset="-122"/>
                <a:sym typeface="+mn-ea"/>
              </a:rPr>
              <a:t>民族民主运动的阶级力量（</a:t>
            </a:r>
            <a:r>
              <a:rPr lang="zh-CN" altLang="en-US" sz="4000" b="1">
                <a:solidFill>
                  <a:srgbClr val="FF0000"/>
                </a:solidFill>
                <a:latin typeface="华文中宋" pitchFamily="2" charset="-122"/>
                <a:ea typeface="华文中宋" pitchFamily="2" charset="-122"/>
                <a:sym typeface="+mn-ea"/>
              </a:rPr>
              <a:t>资产阶级和无产阶级）</a:t>
            </a:r>
            <a:r>
              <a:rPr lang="zh-CN" altLang="en-US" sz="4000" b="1">
                <a:solidFill>
                  <a:schemeClr val="tx1"/>
                </a:solidFill>
                <a:latin typeface="华文中宋" pitchFamily="2" charset="-122"/>
                <a:ea typeface="华文中宋" pitchFamily="2" charset="-122"/>
                <a:sym typeface="+mn-ea"/>
              </a:rPr>
              <a:t>进一步壮大</a:t>
            </a:r>
            <a:endParaRPr lang="zh-CN" altLang="en-US" sz="4000" b="1">
              <a:solidFill>
                <a:srgbClr val="FF0000"/>
              </a:solidFill>
              <a:latin typeface="华文中宋" pitchFamily="2" charset="-122"/>
              <a:ea typeface="华文中宋" pitchFamily="2" charset="-122"/>
              <a:sym typeface="+mn-ea"/>
            </a:endParaRPr>
          </a:p>
          <a:p>
            <a:pPr>
              <a:lnSpc>
                <a:spcPct val="160000"/>
              </a:lnSpc>
            </a:pPr>
            <a:r>
              <a:rPr lang="zh-CN" altLang="en-US" sz="4000" b="1">
                <a:solidFill>
                  <a:srgbClr val="FF0000"/>
                </a:solidFill>
                <a:latin typeface="华文中宋" pitchFamily="2" charset="-122"/>
                <a:ea typeface="华文中宋" pitchFamily="2" charset="-122"/>
                <a:sym typeface="+mn-ea"/>
              </a:rPr>
              <a:t>  </a:t>
            </a:r>
            <a:r>
              <a:rPr lang="zh-CN" altLang="en-US" sz="4000" b="1">
                <a:solidFill>
                  <a:schemeClr val="tx1"/>
                </a:solidFill>
                <a:latin typeface="华文中宋" pitchFamily="2" charset="-122"/>
                <a:ea typeface="华文中宋" pitchFamily="2" charset="-122"/>
                <a:sym typeface="+mn-ea"/>
              </a:rPr>
              <a:t>（</a:t>
            </a:r>
            <a:r>
              <a:rPr lang="en-US" altLang="zh-CN" sz="4000" b="1">
                <a:solidFill>
                  <a:schemeClr val="tx1"/>
                </a:solidFill>
                <a:latin typeface="华文中宋" pitchFamily="2" charset="-122"/>
                <a:ea typeface="华文中宋" pitchFamily="2" charset="-122"/>
                <a:sym typeface="+mn-ea"/>
              </a:rPr>
              <a:t>3</a:t>
            </a:r>
            <a:r>
              <a:rPr lang="zh-CN" altLang="en-US" sz="4000" b="1">
                <a:solidFill>
                  <a:schemeClr val="tx1"/>
                </a:solidFill>
                <a:latin typeface="华文中宋" pitchFamily="2" charset="-122"/>
                <a:ea typeface="华文中宋" pitchFamily="2" charset="-122"/>
                <a:sym typeface="+mn-ea"/>
              </a:rPr>
              <a:t>）殖民地人民</a:t>
            </a:r>
            <a:r>
              <a:rPr lang="zh-CN" altLang="en-US" sz="4000" b="1">
                <a:solidFill>
                  <a:srgbClr val="FF0000"/>
                </a:solidFill>
                <a:latin typeface="华文中宋" pitchFamily="2" charset="-122"/>
                <a:ea typeface="华文中宋" pitchFamily="2" charset="-122"/>
                <a:sym typeface="+mn-ea"/>
              </a:rPr>
              <a:t>民族意识增强</a:t>
            </a:r>
          </a:p>
          <a:p>
            <a:pPr>
              <a:lnSpc>
                <a:spcPct val="160000"/>
              </a:lnSpc>
            </a:pPr>
            <a:r>
              <a:rPr lang="en-US" altLang="zh-CN" sz="4000" b="1">
                <a:latin typeface="华文中宋" pitchFamily="2" charset="-122"/>
                <a:ea typeface="华文中宋" pitchFamily="2" charset="-122"/>
              </a:rPr>
              <a:t>2.</a:t>
            </a:r>
            <a:r>
              <a:rPr lang="zh-CN" altLang="en-US" sz="4000" b="1">
                <a:latin typeface="华文中宋" pitchFamily="2" charset="-122"/>
                <a:ea typeface="华文中宋" pitchFamily="2" charset="-122"/>
              </a:rPr>
              <a:t>十月革命和苏联的成就，支持民族解放运动；</a:t>
            </a:r>
            <a:endParaRPr lang="en-US" altLang="zh-CN" sz="4000" b="1">
              <a:latin typeface="华文中宋" pitchFamily="2" charset="-122"/>
              <a:ea typeface="华文中宋" pitchFamily="2" charset="-122"/>
            </a:endParaRPr>
          </a:p>
          <a:p>
            <a:pPr>
              <a:lnSpc>
                <a:spcPct val="160000"/>
              </a:lnSpc>
            </a:pPr>
            <a:r>
              <a:rPr lang="en-US" altLang="zh-CN" sz="4000" b="1">
                <a:latin typeface="华文中宋" pitchFamily="2" charset="-122"/>
                <a:ea typeface="华文中宋" pitchFamily="2" charset="-122"/>
              </a:rPr>
              <a:t>3.</a:t>
            </a:r>
            <a:r>
              <a:rPr lang="en-US" altLang="zh-CN" sz="4000" b="1">
                <a:latin typeface="华文中宋" pitchFamily="2" charset="-122"/>
                <a:ea typeface="华文中宋" pitchFamily="2" charset="-122"/>
                <a:sym typeface="+mn-ea"/>
              </a:rPr>
              <a:t>1929</a:t>
            </a:r>
            <a:r>
              <a:rPr lang="zh-CN" altLang="en-US" sz="4000" b="1">
                <a:latin typeface="华文中宋" pitchFamily="2" charset="-122"/>
                <a:ea typeface="华文中宋" pitchFamily="2" charset="-122"/>
                <a:sym typeface="+mn-ea"/>
              </a:rPr>
              <a:t>－</a:t>
            </a:r>
            <a:r>
              <a:rPr lang="en-US" altLang="zh-CN" sz="4000" b="1">
                <a:latin typeface="华文中宋" pitchFamily="2" charset="-122"/>
                <a:ea typeface="华文中宋" pitchFamily="2" charset="-122"/>
                <a:sym typeface="+mn-ea"/>
              </a:rPr>
              <a:t>1933</a:t>
            </a:r>
            <a:r>
              <a:rPr lang="zh-CN" altLang="en-US" sz="4000" b="1">
                <a:latin typeface="华文中宋" pitchFamily="2" charset="-122"/>
                <a:ea typeface="华文中宋" pitchFamily="2" charset="-122"/>
                <a:sym typeface="+mn-ea"/>
              </a:rPr>
              <a:t>年</a:t>
            </a:r>
            <a:r>
              <a:rPr lang="zh-CN" altLang="en-US" sz="4000" b="1">
                <a:solidFill>
                  <a:srgbClr val="FF0000"/>
                </a:solidFill>
                <a:latin typeface="华文中宋" pitchFamily="2" charset="-122"/>
                <a:ea typeface="华文中宋" pitchFamily="2" charset="-122"/>
                <a:sym typeface="+mn-ea"/>
              </a:rPr>
              <a:t>经济大危机</a:t>
            </a:r>
            <a:r>
              <a:rPr lang="zh-CN" altLang="en-US" sz="4000" b="1">
                <a:latin typeface="华文中宋" pitchFamily="2" charset="-122"/>
                <a:ea typeface="华文中宋" pitchFamily="2" charset="-122"/>
                <a:sym typeface="+mn-ea"/>
              </a:rPr>
              <a:t>期间，宗主国</a:t>
            </a:r>
            <a:r>
              <a:rPr lang="zh-CN" altLang="en-US" sz="4000" b="1">
                <a:solidFill>
                  <a:srgbClr val="FF0000"/>
                </a:solidFill>
                <a:latin typeface="华文中宋" pitchFamily="2" charset="-122"/>
                <a:ea typeface="华文中宋" pitchFamily="2" charset="-122"/>
                <a:sym typeface="+mn-ea"/>
              </a:rPr>
              <a:t>转嫁危机</a:t>
            </a:r>
            <a:r>
              <a:rPr lang="zh-CN" altLang="en-US" sz="4000" b="1">
                <a:latin typeface="华文中宋" pitchFamily="2" charset="-122"/>
                <a:ea typeface="华文中宋" pitchFamily="2" charset="-122"/>
                <a:sym typeface="+mn-ea"/>
              </a:rPr>
              <a:t>，</a:t>
            </a:r>
            <a:r>
              <a:rPr lang="zh-CN" altLang="en-US" sz="4000" b="1">
                <a:solidFill>
                  <a:srgbClr val="FF0000"/>
                </a:solidFill>
                <a:latin typeface="华文中宋" pitchFamily="2" charset="-122"/>
                <a:ea typeface="华文中宋" pitchFamily="2" charset="-122"/>
                <a:sym typeface="+mn-ea"/>
              </a:rPr>
              <a:t>加剧了民族矛盾；</a:t>
            </a:r>
          </a:p>
          <a:p>
            <a:pPr>
              <a:lnSpc>
                <a:spcPct val="160000"/>
              </a:lnSpc>
            </a:pPr>
            <a:r>
              <a:rPr lang="en-US" altLang="zh-CN" sz="4000" b="1">
                <a:latin typeface="华文中宋" pitchFamily="2" charset="-122"/>
                <a:ea typeface="华文中宋" pitchFamily="2" charset="-122"/>
              </a:rPr>
              <a:t>4.</a:t>
            </a:r>
            <a:r>
              <a:rPr lang="zh-CN" altLang="en-US" sz="4000" b="1">
                <a:latin typeface="华文中宋" pitchFamily="2" charset="-122"/>
                <a:ea typeface="华文中宋" pitchFamily="2" charset="-122"/>
              </a:rPr>
              <a:t>一</a:t>
            </a:r>
            <a:r>
              <a:rPr sz="4000" b="1">
                <a:latin typeface="华文中宋" pitchFamily="2" charset="-122"/>
                <a:ea typeface="华文中宋" pitchFamily="2" charset="-122"/>
                <a:sym typeface="+mn-ea"/>
              </a:rPr>
              <a:t>战削弱了殖民宗主国的力量</a:t>
            </a:r>
            <a:r>
              <a:rPr lang="zh-CN" sz="4000" b="1">
                <a:latin typeface="华文中宋" pitchFamily="2" charset="-122"/>
                <a:ea typeface="华文中宋" pitchFamily="2" charset="-122"/>
                <a:sym typeface="+mn-ea"/>
              </a:rPr>
              <a:t>，</a:t>
            </a:r>
            <a:r>
              <a:rPr lang="zh-CN" altLang="en-US" sz="4000" b="1">
                <a:latin typeface="华文中宋" pitchFamily="2" charset="-122"/>
                <a:ea typeface="华文中宋" pitchFamily="2" charset="-122"/>
              </a:rPr>
              <a:t>宗主国的反殖因素。</a:t>
            </a:r>
          </a:p>
          <a:p>
            <a:pPr>
              <a:lnSpc>
                <a:spcPct val="160000"/>
              </a:lnSpc>
            </a:pPr>
            <a:endParaRPr lang="zh-CN" altLang="en-US" sz="4000" b="1">
              <a:latin typeface="华文中宋" pitchFamily="2" charset="-122"/>
              <a:ea typeface="华文中宋" pitchFamily="2" charset="-122"/>
            </a:endParaRPr>
          </a:p>
        </p:txBody>
      </p:sp>
      <p:sp>
        <p:nvSpPr>
          <p:cNvPr id="3" name="WordArt 2"/>
          <p:cNvSpPr>
            <a:spLocks noTextEdit="1"/>
          </p:cNvSpPr>
          <p:nvPr/>
        </p:nvSpPr>
        <p:spPr>
          <a:xfrm>
            <a:off x="6392333" y="234280"/>
            <a:ext cx="5013678" cy="1220435"/>
          </a:xfrm>
          <a:prstGeom prst="rect">
            <a:avLst/>
          </a:prstGeom>
        </p:spPr>
        <p:txBody>
          <a:bodyPr wrap="none" fromWordArt="1">
            <a:prstTxWarp prst="textPlain">
              <a:avLst>
                <a:gd name="adj" fmla="val 50000"/>
              </a:avLst>
            </a:prstTxWarp>
            <a:normAutofit/>
          </a:bodyPr>
          <a:lstStyle/>
          <a:p>
            <a:pPr algn="ctr" eaLnBrk="0" hangingPunct="0"/>
            <a:r>
              <a:rPr lang="zh-CN" altLang="en-US" sz="4400" b="1">
                <a:ln w="12700" cap="flat" cmpd="sng">
                  <a:solidFill>
                    <a:srgbClr val="00FF00"/>
                  </a:solidFill>
                  <a:prstDash val="solid"/>
                  <a:headEnd type="none" w="med" len="med"/>
                  <a:tailEnd type="none" w="med" len="med"/>
                </a:ln>
                <a:solidFill>
                  <a:srgbClr val="800000"/>
                </a:solidFill>
                <a:effectLst>
                  <a:outerShdw dist="35921" dir="2699999" sy="50000" kx="2115830" algn="bl" rotWithShape="0">
                    <a:srgbClr val="C0C0C0"/>
                  </a:outerShdw>
                </a:effectLst>
                <a:latin typeface="黑体" panose="02010609060101010101" pitchFamily="49" charset="-122"/>
                <a:ea typeface="黑体" panose="02010609060101010101" pitchFamily="49" charset="-122"/>
              </a:rPr>
              <a:t>合作探究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stretch>
            <a:fillRect/>
          </a:stretch>
        </p:blipFill>
        <p:spPr>
          <a:xfrm>
            <a:off x="1270" y="14605"/>
            <a:ext cx="18325464" cy="11859895"/>
          </a:xfrm>
          <a:prstGeom prst="rect">
            <a:avLst/>
          </a:prstGeom>
        </p:spPr>
      </p:pic>
      <p:sp>
        <p:nvSpPr>
          <p:cNvPr id="29699" name="WordArt 2"/>
          <p:cNvSpPr>
            <a:spLocks noTextEdit="1"/>
          </p:cNvSpPr>
          <p:nvPr/>
        </p:nvSpPr>
        <p:spPr>
          <a:xfrm>
            <a:off x="4526280" y="401320"/>
            <a:ext cx="4556760" cy="1235075"/>
          </a:xfrm>
          <a:prstGeom prst="rect">
            <a:avLst/>
          </a:prstGeom>
        </p:spPr>
        <p:txBody>
          <a:bodyPr wrap="none" fromWordArt="1">
            <a:prstTxWarp prst="textPlain">
              <a:avLst>
                <a:gd name="adj" fmla="val 50000"/>
              </a:avLst>
            </a:prstTxWarp>
            <a:normAutofit/>
          </a:bodyPr>
          <a:lstStyle/>
          <a:p>
            <a:pPr algn="ctr" eaLnBrk="0" hangingPunct="0"/>
            <a:r>
              <a:rPr lang="zh-CN" altLang="en-US" sz="4400" b="1">
                <a:ln w="12700" cap="flat" cmpd="sng">
                  <a:solidFill>
                    <a:srgbClr val="00FF00"/>
                  </a:solidFill>
                  <a:prstDash val="solid"/>
                  <a:headEnd type="none" w="med" len="med"/>
                  <a:tailEnd type="none" w="med" len="med"/>
                </a:ln>
                <a:solidFill>
                  <a:srgbClr val="800000"/>
                </a:solidFill>
                <a:effectLst>
                  <a:outerShdw dist="35921" dir="2699999" sy="50000" kx="2115830" algn="bl" rotWithShape="0">
                    <a:srgbClr val="C0C0C0"/>
                  </a:outerShdw>
                </a:effectLst>
                <a:latin typeface="黑体" panose="02010609060101010101" pitchFamily="49" charset="-122"/>
                <a:ea typeface="黑体" panose="02010609060101010101" pitchFamily="49" charset="-122"/>
              </a:rPr>
              <a:t>合作探究</a:t>
            </a:r>
          </a:p>
        </p:txBody>
      </p:sp>
      <p:sp>
        <p:nvSpPr>
          <p:cNvPr id="7" name="矩形 6"/>
          <p:cNvSpPr/>
          <p:nvPr/>
        </p:nvSpPr>
        <p:spPr>
          <a:xfrm>
            <a:off x="635" y="1941195"/>
            <a:ext cx="17977486" cy="755650"/>
          </a:xfrm>
          <a:prstGeom prst="rect">
            <a:avLst/>
          </a:prstGeom>
          <a:noFill/>
          <a:ln w="50800" cap="flat" cmpd="sng">
            <a:noFill/>
            <a:prstDash val="solid"/>
            <a:round/>
            <a:headEnd type="none" w="med" len="med"/>
            <a:tailEnd type="none" w="med" len="med"/>
          </a:ln>
        </p:spPr>
        <p:txBody>
          <a:bodyPr wrap="square" anchor="t">
            <a:spAutoFit/>
          </a:bodyPr>
          <a:lstStyle/>
          <a:p>
            <a:pPr algn="l"/>
            <a:r>
              <a:rPr lang="zh-CN" altLang="en-US" sz="4320" b="1">
                <a:solidFill>
                  <a:srgbClr val="FF0000"/>
                </a:solidFill>
                <a:latin typeface="Calibri"/>
                <a:ea typeface="宋体" panose="02010600030101010101" pitchFamily="2" charset="-122"/>
                <a:sym typeface="+mn-ea"/>
              </a:rPr>
              <a:t>小组讨论：结合表格内容及所学知识说明亚非拉民族民主运动高涨的影响。</a:t>
            </a:r>
            <a:endParaRPr lang="zh-CN" altLang="en-US" sz="4320" b="1">
              <a:ln w="22225">
                <a:solidFill>
                  <a:schemeClr val="accent2"/>
                </a:solidFill>
                <a:prstDash val="solid"/>
              </a:ln>
              <a:solidFill>
                <a:srgbClr val="FF0000"/>
              </a:solidFill>
              <a:effectLst/>
              <a:latin typeface="华文隶书" pitchFamily="2" charset="-122"/>
              <a:ea typeface="华文琥珀" pitchFamily="2" charset="-122"/>
              <a:sym typeface="+mn-ea"/>
            </a:endParaRPr>
          </a:p>
        </p:txBody>
      </p:sp>
      <p:sp>
        <p:nvSpPr>
          <p:cNvPr id="100" name="文本框 99"/>
          <p:cNvSpPr txBox="1"/>
          <p:nvPr/>
        </p:nvSpPr>
        <p:spPr>
          <a:xfrm>
            <a:off x="4184015" y="2696845"/>
            <a:ext cx="11594465" cy="583565"/>
          </a:xfrm>
          <a:prstGeom prst="rect">
            <a:avLst/>
          </a:prstGeom>
          <a:noFill/>
          <a:ln w="9525">
            <a:noFill/>
          </a:ln>
        </p:spPr>
        <p:txBody>
          <a:bodyPr wrap="square">
            <a:spAutoFit/>
          </a:bodyPr>
          <a:lstStyle/>
          <a:p>
            <a:pPr indent="0"/>
            <a:r>
              <a:rPr lang="en-US" sz="3200" b="1">
                <a:latin typeface="Calibri"/>
                <a:ea typeface="宋体" panose="02010600030101010101" pitchFamily="2" charset="-122"/>
                <a:cs typeface="Times New Roman" panose="02020603050405020304" charset="0"/>
              </a:rPr>
              <a:t> </a:t>
            </a:r>
            <a:r>
              <a:rPr lang="zh-CN" sz="3200" b="1">
                <a:ea typeface="宋体" panose="02010600030101010101" pitchFamily="2" charset="-122"/>
              </a:rPr>
              <a:t>两次世界大战之间亚非拉主要民族民主运动一览</a:t>
            </a:r>
            <a:r>
              <a:rPr lang="zh-CN" sz="1050" b="0">
                <a:ea typeface="宋体" panose="02010600030101010101" pitchFamily="2" charset="-122"/>
              </a:rPr>
              <a:t>表</a:t>
            </a:r>
            <a:endParaRPr lang="zh-CN" altLang="en-US"/>
          </a:p>
        </p:txBody>
      </p:sp>
      <p:graphicFrame>
        <p:nvGraphicFramePr>
          <p:cNvPr id="6" name="表格 5"/>
          <p:cNvGraphicFramePr>
            <a:graphicFrameLocks noGrp="1"/>
          </p:cNvGraphicFramePr>
          <p:nvPr>
            <p:custDataLst>
              <p:tags r:id="rId3"/>
            </p:custDataLst>
          </p:nvPr>
        </p:nvGraphicFramePr>
        <p:xfrm>
          <a:off x="349885" y="3448050"/>
          <a:ext cx="17628236" cy="6919595"/>
        </p:xfrm>
        <a:graphic>
          <a:graphicData uri="http://schemas.openxmlformats.org/drawingml/2006/table">
            <a:tbl>
              <a:tblPr firstRow="1" bandRow="1">
                <a:tableStyleId>{5940675A-B579-460E-94D1-54222C63F5DA}</a:tableStyleId>
              </a:tblPr>
              <a:tblGrid>
                <a:gridCol w="2208530"/>
                <a:gridCol w="2581910"/>
                <a:gridCol w="12837795"/>
              </a:tblGrid>
              <a:tr h="622935">
                <a:tc>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地区</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国家</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主要事件</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66775">
                <a:tc rowSpan="2">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亚洲</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中国</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中国共产党探索革命新道路，领导人民进行新民主主义革命</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40130">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印度</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甘地领导国大党，进行“非暴力不合作”运动，与英国殖民者作斗争</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59180">
                <a:tc rowSpan="2">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非洲</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埃及</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在华夫脱党领导下英国被迫让步，埃及宣布为独立的君主立宪国家</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69315">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埃塞俄比亚</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与反法西斯同盟国军队一起，击败意大利侵略军</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122045">
                <a:tc rowSpan="2">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拉丁美洲</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尼加拉瓜</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桑地诺领导游击队反对美国扶植的独裁政权，迫使美军撤出</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39215">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marL="0" indent="0" algn="ctr">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墨西哥</a:t>
                      </a:r>
                      <a:endParaRPr lang="en-US"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卡德纳斯改革引导墨西哥走上现代化之路</a:t>
                      </a:r>
                      <a:endParaRPr lang="en-US" altLang="en-US" sz="3200" b="1">
                        <a:latin typeface="宋体" pitchFamily="2" charset="-122"/>
                        <a:ea typeface="宋体" pitchFamily="2" charset="-122"/>
                        <a:cs typeface="宋体"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10" name="椭圆 9"/>
          <p:cNvSpPr/>
          <p:nvPr/>
        </p:nvSpPr>
        <p:spPr>
          <a:xfrm>
            <a:off x="4845050" y="4135120"/>
            <a:ext cx="5521960" cy="931545"/>
          </a:xfrm>
          <a:prstGeom prst="ellipse">
            <a:avLst/>
          </a:prstGeom>
          <a:noFill/>
          <a:ln w="4762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8" name="椭圆 7"/>
          <p:cNvSpPr/>
          <p:nvPr/>
        </p:nvSpPr>
        <p:spPr>
          <a:xfrm>
            <a:off x="8267700" y="6203315"/>
            <a:ext cx="2853690" cy="805815"/>
          </a:xfrm>
          <a:prstGeom prst="ellipse">
            <a:avLst/>
          </a:prstGeom>
          <a:noFill/>
          <a:ln w="4762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9" name="椭圆 8"/>
          <p:cNvSpPr/>
          <p:nvPr/>
        </p:nvSpPr>
        <p:spPr>
          <a:xfrm>
            <a:off x="9965690" y="7009130"/>
            <a:ext cx="4262120" cy="1056640"/>
          </a:xfrm>
          <a:prstGeom prst="ellipse">
            <a:avLst/>
          </a:prstGeom>
          <a:noFill/>
          <a:ln w="4762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11" name="椭圆 10"/>
          <p:cNvSpPr/>
          <p:nvPr/>
        </p:nvSpPr>
        <p:spPr>
          <a:xfrm>
            <a:off x="13098145" y="8065135"/>
            <a:ext cx="3030220" cy="805815"/>
          </a:xfrm>
          <a:prstGeom prst="ellipse">
            <a:avLst/>
          </a:prstGeom>
          <a:noFill/>
          <a:ln w="4762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12" name="椭圆 11"/>
          <p:cNvSpPr/>
          <p:nvPr/>
        </p:nvSpPr>
        <p:spPr>
          <a:xfrm>
            <a:off x="9425305" y="9222740"/>
            <a:ext cx="3672840" cy="805815"/>
          </a:xfrm>
          <a:prstGeom prst="ellipse">
            <a:avLst/>
          </a:prstGeom>
          <a:noFill/>
          <a:ln w="4762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13" name="文本框 12"/>
          <p:cNvSpPr txBox="1"/>
          <p:nvPr/>
        </p:nvSpPr>
        <p:spPr>
          <a:xfrm>
            <a:off x="3796665" y="10675620"/>
            <a:ext cx="3995420" cy="1198880"/>
          </a:xfrm>
          <a:prstGeom prst="rect">
            <a:avLst/>
          </a:prstGeom>
          <a:noFill/>
          <a:ln w="9525">
            <a:noFill/>
          </a:ln>
        </p:spPr>
        <p:txBody>
          <a:bodyPr wrap="square">
            <a:spAutoFit/>
          </a:bodyPr>
          <a:lstStyle/>
          <a:p>
            <a:pPr indent="0"/>
            <a:r>
              <a:rPr lang="zh-CN" altLang="en-US" sz="3600" b="1">
                <a:solidFill>
                  <a:srgbClr val="FF0000"/>
                </a:solidFill>
              </a:rPr>
              <a:t>冲击殖民统治</a:t>
            </a:r>
          </a:p>
          <a:p>
            <a:pPr indent="0"/>
            <a:r>
              <a:rPr lang="zh-CN" altLang="en-US" sz="3600" b="1">
                <a:solidFill>
                  <a:srgbClr val="FF0000"/>
                </a:solidFill>
              </a:rPr>
              <a:t>促进国际秩序进步</a:t>
            </a:r>
          </a:p>
        </p:txBody>
      </p:sp>
      <p:sp>
        <p:nvSpPr>
          <p:cNvPr id="14" name="文本框 13"/>
          <p:cNvSpPr txBox="1"/>
          <p:nvPr/>
        </p:nvSpPr>
        <p:spPr>
          <a:xfrm>
            <a:off x="8588375" y="10675620"/>
            <a:ext cx="4171950" cy="645160"/>
          </a:xfrm>
          <a:prstGeom prst="rect">
            <a:avLst/>
          </a:prstGeom>
          <a:noFill/>
          <a:ln w="9525">
            <a:noFill/>
          </a:ln>
        </p:spPr>
        <p:txBody>
          <a:bodyPr wrap="square">
            <a:spAutoFit/>
          </a:bodyPr>
          <a:lstStyle/>
          <a:p>
            <a:pPr indent="0"/>
            <a:r>
              <a:rPr lang="zh-CN" altLang="en-US" sz="3600" b="1">
                <a:solidFill>
                  <a:srgbClr val="FF0000"/>
                </a:solidFill>
              </a:rPr>
              <a:t>壮大社会主义力量</a:t>
            </a:r>
          </a:p>
        </p:txBody>
      </p:sp>
      <p:sp>
        <p:nvSpPr>
          <p:cNvPr id="15" name="文本框 14"/>
          <p:cNvSpPr txBox="1"/>
          <p:nvPr/>
        </p:nvSpPr>
        <p:spPr>
          <a:xfrm>
            <a:off x="13293725" y="10675620"/>
            <a:ext cx="4171950" cy="645160"/>
          </a:xfrm>
          <a:prstGeom prst="rect">
            <a:avLst/>
          </a:prstGeom>
          <a:noFill/>
          <a:ln w="9525">
            <a:noFill/>
          </a:ln>
        </p:spPr>
        <p:txBody>
          <a:bodyPr wrap="square">
            <a:spAutoFit/>
          </a:bodyPr>
          <a:lstStyle/>
          <a:p>
            <a:pPr indent="0"/>
            <a:r>
              <a:rPr lang="zh-CN" altLang="en-US" sz="3600" b="1">
                <a:solidFill>
                  <a:srgbClr val="FF0000"/>
                </a:solidFill>
              </a:rPr>
              <a:t>民族最终独立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2"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2"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linds(horizontal)">
                                      <p:cBhvr>
                                        <p:cTn id="25" dur="500"/>
                                        <p:tgtEl>
                                          <p:spTgt spid="13"/>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2"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linds(horizontal)">
                                      <p:cBhvr>
                                        <p:cTn id="36" dur="500"/>
                                        <p:tgtEl>
                                          <p:spTgt spid="14"/>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2" nodeType="click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linds(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2"/>
      <p:bldP spid="8" grpId="2"/>
      <p:bldP spid="9" grpId="2"/>
      <p:bldP spid="11" grpId="2"/>
      <p:bldP spid="12" grpId="2"/>
      <p:bldP spid="13" grpId="0"/>
      <p:bldP spid="14" grpId="0"/>
      <p:bldP spid="15"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sp>
        <p:nvSpPr>
          <p:cNvPr id="2" name="矩形 1"/>
          <p:cNvSpPr/>
          <p:nvPr/>
        </p:nvSpPr>
        <p:spPr>
          <a:xfrm>
            <a:off x="721995" y="1791970"/>
            <a:ext cx="16882111" cy="6720205"/>
          </a:xfrm>
          <a:prstGeom prst="rect">
            <a:avLst/>
          </a:prstGeom>
          <a:noFill/>
          <a:ln w="9525">
            <a:noFill/>
          </a:ln>
        </p:spPr>
        <p:txBody>
          <a:bodyPr wrap="square">
            <a:spAutoFit/>
          </a:bodyPr>
          <a:lstStyle/>
          <a:p>
            <a:pPr algn="l"/>
            <a:r>
              <a:rPr lang="zh-CN" altLang="en-US" sz="5540" b="1">
                <a:solidFill>
                  <a:srgbClr val="0000FF"/>
                </a:solidFill>
                <a:latin typeface="黑体" panose="02010609060101010101" pitchFamily="49" charset="-122"/>
                <a:ea typeface="黑体" panose="02010609060101010101" pitchFamily="49" charset="-122"/>
              </a:rPr>
              <a:t>三、影响：</a:t>
            </a:r>
          </a:p>
          <a:p>
            <a:pPr algn="l"/>
            <a:endParaRPr lang="zh-CN" altLang="en-US" sz="5540" b="1">
              <a:solidFill>
                <a:srgbClr val="0000FF"/>
              </a:solidFill>
              <a:latin typeface="黑体" panose="02010609060101010101" pitchFamily="49" charset="-122"/>
              <a:ea typeface="黑体" panose="02010609060101010101" pitchFamily="49" charset="-122"/>
            </a:endParaRPr>
          </a:p>
          <a:p>
            <a:pPr algn="l"/>
            <a:r>
              <a:rPr lang="zh-CN" altLang="en-US" sz="4000" b="1">
                <a:solidFill>
                  <a:schemeClr val="tx1"/>
                </a:solidFill>
                <a:latin typeface="宋体" panose="02010600030101010101" pitchFamily="2" charset="-122"/>
                <a:ea typeface="宋体" panose="02010600030101010101" pitchFamily="2" charset="-122"/>
                <a:cs typeface="宋体" panose="02010600030101010101" pitchFamily="2" charset="-122"/>
              </a:rPr>
              <a:t>1.沉重打击了帝国主义和殖民主义，一定程度上冲击了列强强权政治的国际秩序，促进了国际秩序的进步。</a:t>
            </a:r>
          </a:p>
          <a:p>
            <a:pPr algn="l"/>
            <a:endParaRPr lang="zh-CN" altLang="en-US" sz="4000" b="1">
              <a:solidFill>
                <a:schemeClr val="tx1"/>
              </a:solidFill>
              <a:latin typeface="宋体" pitchFamily="2" charset="-122"/>
              <a:ea typeface="宋体" pitchFamily="2" charset="-122"/>
              <a:cs typeface="宋体" pitchFamily="2" charset="-122"/>
            </a:endParaRPr>
          </a:p>
          <a:p>
            <a:pPr algn="l"/>
            <a:r>
              <a:rPr lang="zh-CN" altLang="en-US" sz="4000" b="1">
                <a:solidFill>
                  <a:schemeClr val="tx1"/>
                </a:solidFill>
                <a:latin typeface="宋体" panose="02010600030101010101" pitchFamily="2" charset="-122"/>
                <a:ea typeface="宋体" panose="02010600030101010101" pitchFamily="2" charset="-122"/>
                <a:cs typeface="宋体" panose="02010600030101010101" pitchFamily="2" charset="-122"/>
              </a:rPr>
              <a:t>2.国际共运和民族解放运动紧密结合，为二战后社会主义力量的壮大奠定了基础；</a:t>
            </a:r>
          </a:p>
          <a:p>
            <a:pPr algn="l"/>
            <a:endParaRPr lang="zh-CN" altLang="en-US" sz="40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algn="l"/>
            <a:r>
              <a:rPr lang="zh-CN" altLang="en-US" sz="4000" b="1">
                <a:solidFill>
                  <a:schemeClr val="tx1"/>
                </a:solidFill>
                <a:latin typeface="宋体" panose="02010600030101010101" pitchFamily="2" charset="-122"/>
                <a:ea typeface="宋体" panose="02010600030101010101" pitchFamily="2" charset="-122"/>
                <a:cs typeface="宋体" panose="02010600030101010101" pitchFamily="2" charset="-122"/>
              </a:rPr>
              <a:t>3.民族解放运动与反法西斯斗争相结合，日益增强的民族意识推动了二战后民族的最终独立。</a:t>
            </a:r>
          </a:p>
        </p:txBody>
      </p:sp>
      <p:sp>
        <p:nvSpPr>
          <p:cNvPr id="3" name="WordArt 2"/>
          <p:cNvSpPr>
            <a:spLocks noTextEdit="1"/>
          </p:cNvSpPr>
          <p:nvPr/>
        </p:nvSpPr>
        <p:spPr>
          <a:xfrm>
            <a:off x="6392333" y="234280"/>
            <a:ext cx="5013678" cy="1220435"/>
          </a:xfrm>
          <a:prstGeom prst="rect">
            <a:avLst/>
          </a:prstGeom>
        </p:spPr>
        <p:txBody>
          <a:bodyPr wrap="none" fromWordArt="1">
            <a:prstTxWarp prst="textPlain">
              <a:avLst>
                <a:gd name="adj" fmla="val 50000"/>
              </a:avLst>
            </a:prstTxWarp>
            <a:normAutofit/>
          </a:bodyPr>
          <a:lstStyle/>
          <a:p>
            <a:pPr algn="ctr" eaLnBrk="0" hangingPunct="0"/>
            <a:r>
              <a:rPr lang="zh-CN" altLang="en-US" sz="4400" b="1">
                <a:ln w="12700" cap="flat" cmpd="sng">
                  <a:solidFill>
                    <a:srgbClr val="00FF00"/>
                  </a:solidFill>
                  <a:prstDash val="solid"/>
                  <a:headEnd type="none" w="med" len="med"/>
                  <a:tailEnd type="none" w="med" len="med"/>
                </a:ln>
                <a:solidFill>
                  <a:srgbClr val="800000"/>
                </a:solidFill>
                <a:effectLst>
                  <a:outerShdw dist="35921" dir="2699999" sy="50000" kx="2115830" algn="bl" rotWithShape="0">
                    <a:srgbClr val="C0C0C0"/>
                  </a:outerShdw>
                </a:effectLst>
                <a:latin typeface="黑体" panose="02010609060101010101" pitchFamily="49" charset="-122"/>
                <a:ea typeface="黑体" panose="02010609060101010101" pitchFamily="49" charset="-122"/>
              </a:rPr>
              <a:t>合作探究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3"/>
          <a:stretch>
            <a:fillRect/>
          </a:stretch>
        </p:blipFill>
        <p:spPr>
          <a:xfrm>
            <a:off x="635" y="0"/>
            <a:ext cx="18325464" cy="11859895"/>
          </a:xfrm>
          <a:prstGeom prst="rect">
            <a:avLst/>
          </a:prstGeom>
        </p:spPr>
      </p:pic>
      <p:pic>
        <p:nvPicPr>
          <p:cNvPr id="6" name="图片 1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5644146" y="5314311"/>
            <a:ext cx="723089" cy="562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
          <p:cNvSpPr txBox="1">
            <a:spLocks noChangeArrowheads="1"/>
          </p:cNvSpPr>
          <p:nvPr/>
        </p:nvSpPr>
        <p:spPr bwMode="auto">
          <a:xfrm>
            <a:off x="3400323" y="5543388"/>
            <a:ext cx="11813764" cy="1016000"/>
          </a:xfrm>
          <a:prstGeom prst="rect">
            <a:avLst/>
          </a:prstGeom>
          <a:noFill/>
          <a:ln w="9525">
            <a:noFill/>
            <a:miter lim="800000"/>
          </a:ln>
        </p:spPr>
        <p:txBody>
          <a:bodyPr wrap="square">
            <a:spAutoFit/>
          </a:bodyPr>
          <a:lstStyle/>
          <a:p>
            <a:pPr algn="ctr"/>
            <a:r>
              <a:rPr lang="zh-CN" altLang="en-US" sz="6010" b="1" smtClean="0">
                <a:solidFill>
                  <a:srgbClr val="C63E55"/>
                </a:solidFill>
                <a:cs typeface="+mn-ea"/>
                <a:sym typeface="+mn-lt"/>
              </a:rPr>
              <a:t>演 示 完 毕    感 谢 聆 听</a:t>
            </a:r>
            <a:endParaRPr lang="nl-NL" altLang="zh-CN" sz="6010" b="1">
              <a:solidFill>
                <a:schemeClr val="tx1">
                  <a:lumMod val="85000"/>
                  <a:lumOff val="15000"/>
                </a:schemeClr>
              </a:solidFill>
              <a:cs typeface="+mn-ea"/>
              <a:sym typeface="+mn-lt"/>
            </a:endParaRPr>
          </a:p>
        </p:txBody>
      </p:sp>
      <p:sp>
        <p:nvSpPr>
          <p:cNvPr id="13" name="Freeform 9"/>
          <p:cNvSpPr>
            <a:spLocks noEditPoints="1"/>
          </p:cNvSpPr>
          <p:nvPr/>
        </p:nvSpPr>
        <p:spPr bwMode="auto">
          <a:xfrm>
            <a:off x="8025423" y="2698581"/>
            <a:ext cx="2464331" cy="2610310"/>
          </a:xfrm>
          <a:custGeom>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gradFill>
            <a:gsLst>
              <a:gs pos="0">
                <a:srgbClr val="C63E55"/>
              </a:gs>
              <a:gs pos="82000">
                <a:srgbClr val="01448B"/>
              </a:gs>
            </a:gsLst>
            <a:lin ang="8400000" scaled="0"/>
          </a:gradFill>
          <a:ln>
            <a:noFill/>
          </a:ln>
        </p:spPr>
        <p:txBody>
          <a:bodyPr vert="horz" wrap="square" lIns="137385" tIns="68692" rIns="137385" bIns="68692" numCol="1" anchor="t" anchorCtr="0" compatLnSpc="1"/>
          <a:lstStyle/>
          <a:p>
            <a:endParaRPr lang="zh-CN" altLang="en-US" sz="3605">
              <a:cs typeface="+mn-ea"/>
              <a:sym typeface="+mn-lt"/>
            </a:endParaRPr>
          </a:p>
        </p:txBody>
      </p:sp>
      <p:pic>
        <p:nvPicPr>
          <p:cNvPr id="14" name="图片 13"/>
          <p:cNvPicPr>
            <a:picLocks noChangeAspect="1"/>
          </p:cNvPicPr>
          <p:nvPr/>
        </p:nvPicPr>
        <p:blipFill>
          <a:blip r:embed="rId5">
            <a:extLst>
              <a:ext uri="{28A0092B-C50C-407E-A947-70E740481C1C}">
                <a14:useLocalDpi xmlns:a14="http://schemas.microsoft.com/office/drawing/2010/main" val="0"/>
              </a:ext>
            </a:extLst>
          </a:blip>
          <a:srcRect l="85926" t="20226" r="2428" b="21797"/>
          <a:stretch>
            <a:fillRect/>
          </a:stretch>
        </p:blipFill>
        <p:spPr>
          <a:xfrm rot="16200000" flipH="1">
            <a:off x="8853417" y="2836362"/>
            <a:ext cx="499535" cy="5444594"/>
          </a:xfrm>
          <a:prstGeom prst="rect">
            <a:avLst/>
          </a:prstGeom>
        </p:spPr>
      </p:pic>
      <p:sp>
        <p:nvSpPr>
          <p:cNvPr id="15" name="L 形 14"/>
          <p:cNvSpPr/>
          <p:nvPr/>
        </p:nvSpPr>
        <p:spPr>
          <a:xfrm>
            <a:off x="4538405" y="5721230"/>
            <a:ext cx="397066" cy="885762"/>
          </a:xfrm>
          <a:prstGeom prst="corner">
            <a:avLst/>
          </a:prstGeom>
          <a:solidFill>
            <a:srgbClr val="014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705">
              <a:cs typeface="+mn-ea"/>
              <a:sym typeface="+mn-lt"/>
            </a:endParaRPr>
          </a:p>
        </p:txBody>
      </p:sp>
      <p:sp>
        <p:nvSpPr>
          <p:cNvPr id="16" name="L 形 15"/>
          <p:cNvSpPr/>
          <p:nvPr/>
        </p:nvSpPr>
        <p:spPr>
          <a:xfrm flipH="1" flipV="1">
            <a:off x="13677023" y="5543388"/>
            <a:ext cx="406992" cy="885979"/>
          </a:xfrm>
          <a:prstGeom prst="corner">
            <a:avLst/>
          </a:prstGeom>
          <a:solidFill>
            <a:srgbClr val="C63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705">
              <a:cs typeface="+mn-ea"/>
              <a:sym typeface="+mn-lt"/>
            </a:endParaRPr>
          </a:p>
        </p:txBody>
      </p:sp>
      <p:pic>
        <p:nvPicPr>
          <p:cNvPr id="17" name="图片 1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884427" y="5314311"/>
            <a:ext cx="723089" cy="562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矩形 18"/>
          <p:cNvSpPr/>
          <p:nvPr/>
        </p:nvSpPr>
        <p:spPr>
          <a:xfrm>
            <a:off x="-2959482" y="5176240"/>
            <a:ext cx="1559560" cy="508000"/>
          </a:xfrm>
          <a:prstGeom prst="rect">
            <a:avLst/>
          </a:prstGeom>
        </p:spPr>
        <p:txBody>
          <a:bodyPr wrap="none">
            <a:spAutoFit/>
          </a:bodyPr>
          <a:lstStyle/>
          <a:p>
            <a:pPr fontAlgn="base">
              <a:spcBef>
                <a:spcPct val="0"/>
              </a:spcBef>
              <a:spcAft>
                <a:spcPct val="0"/>
              </a:spcAft>
              <a:buFont typeface="Arial" panose="020b0604020202020204" pitchFamily="34" charset="0"/>
              <a:buNone/>
            </a:pPr>
            <a:r>
              <a:rPr lang="zh-CN" altLang="en-US" sz="2705" smtClean="0">
                <a:solidFill>
                  <a:srgbClr val="054C4E"/>
                </a:solidFill>
                <a:latin typeface="微软雅黑" panose="020b0503020204020204" charset="-122"/>
                <a:ea typeface="微软雅黑" panose="020b0503020204020204" charset="-122"/>
              </a:rPr>
              <a:t>延迟符号</a:t>
            </a:r>
            <a:endParaRPr lang="zh-CN" altLang="en-US" sz="2705">
              <a:solidFill>
                <a:srgbClr val="054C4E"/>
              </a:solidFill>
              <a:latin typeface="微软雅黑"/>
              <a:ea typeface="微软雅黑"/>
            </a:endParaRPr>
          </a:p>
        </p:txBody>
      </p:sp>
    </p:spTree>
  </p:cSld>
  <p:clrMapOvr>
    <a:masterClrMapping/>
  </p:clrMapOvr>
  <p:transition spd="slow">
    <p:random/>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635" y="13970"/>
            <a:ext cx="18325464" cy="11859895"/>
          </a:xfrm>
          <a:prstGeom prst="rect">
            <a:avLst/>
          </a:prstGeom>
        </p:spPr>
      </p:pic>
      <p:sp>
        <p:nvSpPr>
          <p:cNvPr id="2" name="文本框 1"/>
          <p:cNvSpPr txBox="1"/>
          <p:nvPr/>
        </p:nvSpPr>
        <p:spPr>
          <a:xfrm>
            <a:off x="1053465" y="5574665"/>
            <a:ext cx="16367761" cy="3415030"/>
          </a:xfrm>
          <a:prstGeom prst="rect">
            <a:avLst/>
          </a:prstGeom>
          <a:noFill/>
          <a:ln w="22225">
            <a:solidFill>
              <a:schemeClr val="tx1"/>
            </a:solidFill>
          </a:ln>
        </p:spPr>
        <p:txBody>
          <a:bodyPr wrap="square" rtlCol="0" anchor="t">
            <a:spAutoFit/>
          </a:bodyPr>
          <a:lstStyle/>
          <a:p>
            <a:r>
              <a:rPr lang="zh-CN" altLang="en-US" sz="3600" b="1">
                <a:latin typeface="新宋体" panose="02010609030101010101" charset="-122"/>
                <a:ea typeface="新宋体" panose="02010609030101010101" charset="-122"/>
                <a:cs typeface="新宋体" panose="02010609030101010101" charset="-122"/>
              </a:rPr>
              <a:t>1923年宪法是埃及早期现代化进程中</a:t>
            </a:r>
            <a:r>
              <a:rPr lang="zh-CN" altLang="en-US" sz="3600" b="1">
                <a:solidFill>
                  <a:srgbClr val="FF0000"/>
                </a:solidFill>
                <a:latin typeface="新宋体" panose="02010609030101010101" charset="-122"/>
                <a:ea typeface="新宋体" panose="02010609030101010101" charset="-122"/>
                <a:cs typeface="新宋体" panose="02010609030101010101" charset="-122"/>
              </a:rPr>
              <a:t>第一部真正意义上的宪法</a:t>
            </a:r>
            <a:r>
              <a:rPr lang="en-US" altLang="zh-CN" sz="3600" b="1">
                <a:latin typeface="新宋体" panose="02010609030101010101" charset="-122"/>
                <a:ea typeface="新宋体" panose="02010609030101010101" charset="-122"/>
                <a:cs typeface="新宋体" panose="02010609030101010101" charset="-122"/>
              </a:rPr>
              <a:t>,</a:t>
            </a:r>
            <a:r>
              <a:rPr lang="zh-CN" altLang="zh-CN" sz="3600" b="1">
                <a:latin typeface="新宋体" panose="02010609030101010101" charset="-122"/>
                <a:ea typeface="新宋体" panose="02010609030101010101" charset="-122"/>
                <a:cs typeface="新宋体" panose="02010609030101010101" charset="-122"/>
                <a:sym typeface="+mn-ea"/>
              </a:rPr>
              <a:t>开启了长达</a:t>
            </a:r>
            <a:r>
              <a:rPr lang="en-US" altLang="zh-CN" sz="3600" b="1">
                <a:latin typeface="新宋体" panose="02010609030101010101" charset="-122"/>
                <a:ea typeface="新宋体" panose="02010609030101010101" charset="-122"/>
                <a:cs typeface="新宋体" panose="02010609030101010101" charset="-122"/>
                <a:sym typeface="+mn-ea"/>
              </a:rPr>
              <a:t>30</a:t>
            </a:r>
            <a:r>
              <a:rPr lang="zh-CN" altLang="en-US" sz="3600" b="1">
                <a:latin typeface="新宋体" panose="02010609030101010101" charset="-122"/>
                <a:ea typeface="新宋体" panose="02010609030101010101" charset="-122"/>
                <a:cs typeface="新宋体" panose="02010609030101010101" charset="-122"/>
                <a:sym typeface="+mn-ea"/>
              </a:rPr>
              <a:t>年的</a:t>
            </a:r>
            <a:r>
              <a:rPr lang="en-US" altLang="zh-CN" sz="3600" b="1">
                <a:latin typeface="新宋体" panose="02010609030101010101" charset="-122"/>
                <a:ea typeface="新宋体" panose="02010609030101010101" charset="-122"/>
                <a:cs typeface="新宋体" panose="02010609030101010101" charset="-122"/>
                <a:sym typeface="+mn-ea"/>
              </a:rPr>
              <a:t>“</a:t>
            </a:r>
            <a:r>
              <a:rPr lang="zh-CN" altLang="en-US" sz="3600" b="1">
                <a:latin typeface="新宋体" panose="02010609030101010101" charset="-122"/>
                <a:ea typeface="新宋体" panose="02010609030101010101" charset="-122"/>
                <a:cs typeface="新宋体" panose="02010609030101010101" charset="-122"/>
                <a:sym typeface="+mn-ea"/>
              </a:rPr>
              <a:t>宪政时代</a:t>
            </a:r>
            <a:r>
              <a:rPr lang="en-US" altLang="zh-CN" sz="3600" b="1">
                <a:latin typeface="新宋体" panose="02010609030101010101" charset="-122"/>
                <a:ea typeface="新宋体" panose="02010609030101010101" charset="-122"/>
                <a:cs typeface="新宋体" panose="02010609030101010101" charset="-122"/>
                <a:sym typeface="+mn-ea"/>
              </a:rPr>
              <a:t>”</a:t>
            </a:r>
            <a:r>
              <a:rPr lang="zh-CN" altLang="en-US" sz="3600" b="1">
                <a:latin typeface="新宋体" panose="02010609030101010101" charset="-122"/>
                <a:ea typeface="新宋体" panose="02010609030101010101" charset="-122"/>
                <a:cs typeface="新宋体" panose="02010609030101010101" charset="-122"/>
                <a:sym typeface="+mn-ea"/>
              </a:rPr>
              <a:t>。</a:t>
            </a:r>
            <a:r>
              <a:rPr lang="zh-CN" altLang="en-US" sz="3600" b="1">
                <a:latin typeface="新宋体" panose="02010609030101010101" charset="-122"/>
                <a:ea typeface="新宋体" panose="02010609030101010101" charset="-122"/>
                <a:cs typeface="新宋体" panose="02010609030101010101" charset="-122"/>
              </a:rPr>
              <a:t>这部宪法在</a:t>
            </a:r>
            <a:r>
              <a:rPr lang="en-US" altLang="zh-CN" sz="3600" b="1">
                <a:latin typeface="新宋体" panose="02010609030101010101" charset="-122"/>
                <a:ea typeface="新宋体" panose="02010609030101010101" charset="-122"/>
                <a:cs typeface="新宋体" panose="02010609030101010101" charset="-122"/>
              </a:rPr>
              <a:t>1930</a:t>
            </a:r>
            <a:r>
              <a:rPr lang="zh-CN" altLang="en-US" sz="3600" b="1">
                <a:latin typeface="新宋体" panose="02010609030101010101" charset="-122"/>
                <a:ea typeface="新宋体" panose="02010609030101010101" charset="-122"/>
                <a:cs typeface="新宋体" panose="02010609030101010101" charset="-122"/>
              </a:rPr>
              <a:t>年被废止，但又在</a:t>
            </a:r>
            <a:r>
              <a:rPr lang="en-US" altLang="zh-CN" sz="3600" b="1">
                <a:latin typeface="新宋体" panose="02010609030101010101" charset="-122"/>
                <a:ea typeface="新宋体" panose="02010609030101010101" charset="-122"/>
                <a:cs typeface="新宋体" panose="02010609030101010101" charset="-122"/>
              </a:rPr>
              <a:t>1935</a:t>
            </a:r>
            <a:r>
              <a:rPr lang="zh-CN" altLang="en-US" sz="3600" b="1">
                <a:latin typeface="新宋体" panose="02010609030101010101" charset="-122"/>
                <a:ea typeface="新宋体" panose="02010609030101010101" charset="-122"/>
                <a:cs typeface="新宋体" panose="02010609030101010101" charset="-122"/>
              </a:rPr>
              <a:t>年被重新启用，一直到</a:t>
            </a:r>
            <a:r>
              <a:rPr lang="en-US" altLang="zh-CN" sz="3600" b="1">
                <a:latin typeface="新宋体" panose="02010609030101010101" charset="-122"/>
                <a:ea typeface="新宋体" panose="02010609030101010101" charset="-122"/>
                <a:cs typeface="新宋体" panose="02010609030101010101" charset="-122"/>
              </a:rPr>
              <a:t>1952</a:t>
            </a:r>
            <a:r>
              <a:rPr lang="zh-CN" altLang="en-US" sz="3600" b="1">
                <a:latin typeface="新宋体" panose="02010609030101010101" charset="-122"/>
                <a:ea typeface="新宋体" panose="02010609030101010101" charset="-122"/>
                <a:cs typeface="新宋体" panose="02010609030101010101" charset="-122"/>
              </a:rPr>
              <a:t>年</a:t>
            </a:r>
            <a:r>
              <a:rPr lang="en-US" altLang="zh-CN" sz="3600" b="1">
                <a:latin typeface="新宋体" panose="02010609030101010101" charset="-122"/>
                <a:ea typeface="新宋体" panose="02010609030101010101" charset="-122"/>
                <a:cs typeface="新宋体" panose="02010609030101010101" charset="-122"/>
              </a:rPr>
              <a:t>“</a:t>
            </a:r>
            <a:r>
              <a:rPr lang="zh-CN" altLang="en-US" sz="3600" b="1">
                <a:latin typeface="新宋体" panose="02010609030101010101" charset="-122"/>
                <a:ea typeface="新宋体" panose="02010609030101010101" charset="-122"/>
                <a:cs typeface="新宋体" panose="02010609030101010101" charset="-122"/>
              </a:rPr>
              <a:t>七</a:t>
            </a:r>
            <a:r>
              <a:rPr lang="en-US" altLang="zh-CN" sz="3600" b="1">
                <a:latin typeface="新宋体" panose="02010609030101010101" charset="-122"/>
                <a:ea typeface="新宋体" panose="02010609030101010101" charset="-122"/>
                <a:cs typeface="新宋体" panose="02010609030101010101" charset="-122"/>
              </a:rPr>
              <a:t>·</a:t>
            </a:r>
            <a:r>
              <a:rPr lang="zh-CN" altLang="en-US" sz="3600" b="1">
                <a:latin typeface="新宋体" panose="02010609030101010101" charset="-122"/>
                <a:ea typeface="新宋体" panose="02010609030101010101" charset="-122"/>
                <a:cs typeface="新宋体" panose="02010609030101010101" charset="-122"/>
              </a:rPr>
              <a:t>二三</a:t>
            </a:r>
            <a:r>
              <a:rPr lang="en-US" altLang="zh-CN" sz="3600" b="1">
                <a:latin typeface="新宋体" panose="02010609030101010101" charset="-122"/>
                <a:ea typeface="新宋体" panose="02010609030101010101" charset="-122"/>
                <a:cs typeface="新宋体" panose="02010609030101010101" charset="-122"/>
              </a:rPr>
              <a:t>”</a:t>
            </a:r>
            <a:r>
              <a:rPr lang="zh-CN" altLang="en-US" sz="3600" b="1">
                <a:latin typeface="新宋体" panose="02010609030101010101" charset="-122"/>
                <a:ea typeface="新宋体" panose="02010609030101010101" charset="-122"/>
                <a:cs typeface="新宋体" panose="02010609030101010101" charset="-122"/>
              </a:rPr>
              <a:t>革命后被再次废除，</a:t>
            </a:r>
            <a:r>
              <a:rPr lang="zh-CN" altLang="en-US" sz="3600" b="1">
                <a:latin typeface="新宋体" panose="02010609030101010101" charset="-122"/>
                <a:ea typeface="新宋体" panose="02010609030101010101" charset="-122"/>
                <a:cs typeface="新宋体" panose="02010609030101010101" charset="-122"/>
                <a:sym typeface="+mn-ea"/>
              </a:rPr>
              <a:t>为纳赛尔发动政变、</a:t>
            </a:r>
            <a:r>
              <a:rPr lang="zh-CN" altLang="en-US" sz="3600" b="1">
                <a:solidFill>
                  <a:srgbClr val="FF0000"/>
                </a:solidFill>
                <a:latin typeface="新宋体" panose="02010609030101010101" charset="-122"/>
                <a:ea typeface="新宋体" panose="02010609030101010101" charset="-122"/>
                <a:cs typeface="新宋体" panose="02010609030101010101" charset="-122"/>
                <a:sym typeface="+mn-ea"/>
              </a:rPr>
              <a:t>实现埃及完全独立奠定了基础。</a:t>
            </a:r>
            <a:endParaRPr lang="zh-CN" altLang="en-US" sz="3600" b="1">
              <a:solidFill>
                <a:srgbClr val="FF0000"/>
              </a:solidFill>
              <a:latin typeface="新宋体" panose="02010609030101010101" charset="-122"/>
              <a:ea typeface="新宋体" panose="02010609030101010101" charset="-122"/>
              <a:cs typeface="新宋体" panose="02010609030101010101" charset="-122"/>
            </a:endParaRPr>
          </a:p>
          <a:p>
            <a:r>
              <a:rPr lang="en-US" altLang="zh-CN" sz="3600" b="1">
                <a:latin typeface="新宋体" panose="02010609030101010101" charset="-122"/>
                <a:ea typeface="新宋体" panose="02010609030101010101" charset="-122"/>
                <a:cs typeface="新宋体" panose="02010609030101010101" charset="-122"/>
              </a:rPr>
              <a:t>                         ——</a:t>
            </a:r>
            <a:r>
              <a:rPr lang="zh-CN" altLang="en-US" sz="3600" b="1">
                <a:latin typeface="新宋体" panose="02010609030101010101" charset="-122"/>
                <a:ea typeface="新宋体" panose="02010609030101010101" charset="-122"/>
                <a:cs typeface="新宋体" panose="02010609030101010101" charset="-122"/>
              </a:rPr>
              <a:t>孔令涛《埃及宪法的创设、沿革及其修订》</a:t>
            </a:r>
          </a:p>
          <a:p>
            <a:endParaRPr lang="zh-CN" altLang="en-US" sz="3600" b="1">
              <a:latin typeface="新宋体" panose="02010609030101010101" charset="-122"/>
              <a:ea typeface="新宋体" panose="02010609030101010101" charset="-122"/>
              <a:cs typeface="新宋体" panose="02010609030101010101" charset="-122"/>
            </a:endParaRPr>
          </a:p>
        </p:txBody>
      </p:sp>
      <p:sp>
        <p:nvSpPr>
          <p:cNvPr id="3" name="文本框 2"/>
          <p:cNvSpPr txBox="1"/>
          <p:nvPr/>
        </p:nvSpPr>
        <p:spPr>
          <a:xfrm>
            <a:off x="1054100" y="1412240"/>
            <a:ext cx="16218536" cy="3415030"/>
          </a:xfrm>
          <a:prstGeom prst="rect">
            <a:avLst/>
          </a:prstGeom>
          <a:noFill/>
          <a:ln w="15875" cmpd="sng">
            <a:solidFill>
              <a:schemeClr val="tx1"/>
            </a:solidFill>
            <a:prstDash val="solid"/>
          </a:ln>
        </p:spPr>
        <p:txBody>
          <a:bodyPr wrap="square" rtlCol="0">
            <a:spAutoFit/>
          </a:bodyPr>
          <a:lstStyle/>
          <a:p>
            <a:pPr algn="l"/>
            <a:r>
              <a:rPr lang="en-US" altLang="zh-CN" sz="3600" b="1">
                <a:solidFill>
                  <a:schemeClr val="tx1"/>
                </a:solidFill>
                <a:latin typeface="新宋体" panose="02010609030101010101" charset="-122"/>
                <a:ea typeface="新宋体" panose="02010609030101010101" charset="-122"/>
                <a:cs typeface="新宋体" panose="02010609030101010101" charset="-122"/>
                <a:sym typeface="+mn-ea"/>
              </a:rPr>
              <a:t>1923</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年</a:t>
            </a:r>
            <a:r>
              <a:rPr lang="en-US" altLang="zh-CN" sz="3600" b="1">
                <a:solidFill>
                  <a:schemeClr val="tx1"/>
                </a:solidFill>
                <a:latin typeface="新宋体" panose="02010609030101010101" charset="-122"/>
                <a:ea typeface="新宋体" panose="02010609030101010101" charset="-122"/>
                <a:cs typeface="新宋体" panose="02010609030101010101" charset="-122"/>
                <a:sym typeface="+mn-ea"/>
              </a:rPr>
              <a:t>4</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月</a:t>
            </a:r>
            <a:r>
              <a:rPr lang="en-US" altLang="zh-CN" sz="3600" b="1">
                <a:solidFill>
                  <a:schemeClr val="tx1"/>
                </a:solidFill>
                <a:latin typeface="新宋体" panose="02010609030101010101" charset="-122"/>
                <a:ea typeface="新宋体" panose="02010609030101010101" charset="-122"/>
                <a:cs typeface="新宋体" panose="02010609030101010101" charset="-122"/>
                <a:sym typeface="+mn-ea"/>
              </a:rPr>
              <a:t>19</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日，埃及王国参照西方模式政治颁布了埃及王国宪法。该宪法规定埃及实行</a:t>
            </a:r>
            <a:r>
              <a:rPr lang="zh-CN" altLang="en-US" sz="3600" b="1">
                <a:solidFill>
                  <a:srgbClr val="FF0000"/>
                </a:solidFill>
                <a:latin typeface="新宋体" panose="02010609030101010101" charset="-122"/>
                <a:ea typeface="新宋体" panose="02010609030101010101" charset="-122"/>
                <a:cs typeface="新宋体" panose="02010609030101010101" charset="-122"/>
                <a:sym typeface="+mn-ea"/>
              </a:rPr>
              <a:t>君主立宪政体</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，成立议会和政府，议会和国王共同掌管立法权，政府对议会负责，宪法还明确宣告了</a:t>
            </a:r>
            <a:r>
              <a:rPr lang="zh-CN" altLang="en-US" sz="3600" b="1">
                <a:solidFill>
                  <a:srgbClr val="FF0000"/>
                </a:solidFill>
                <a:latin typeface="新宋体" panose="02010609030101010101" charset="-122"/>
                <a:ea typeface="新宋体" panose="02010609030101010101" charset="-122"/>
                <a:cs typeface="新宋体" panose="02010609030101010101" charset="-122"/>
                <a:sym typeface="+mn-ea"/>
              </a:rPr>
              <a:t>一切权利来自于人民</a:t>
            </a:r>
            <a:r>
              <a:rPr lang="en-US" altLang="zh-CN" sz="3600" b="1">
                <a:solidFill>
                  <a:schemeClr val="tx1"/>
                </a:solidFill>
                <a:latin typeface="新宋体" panose="02010609030101010101" charset="-122"/>
                <a:ea typeface="新宋体" panose="02010609030101010101" charset="-122"/>
                <a:cs typeface="新宋体" panose="02010609030101010101" charset="-122"/>
                <a:sym typeface="+mn-ea"/>
              </a:rPr>
              <a:t>......</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根据</a:t>
            </a:r>
            <a:r>
              <a:rPr lang="en-US" altLang="zh-CN" sz="3600" b="1">
                <a:solidFill>
                  <a:schemeClr val="tx1"/>
                </a:solidFill>
                <a:latin typeface="新宋体" panose="02010609030101010101" charset="-122"/>
                <a:ea typeface="新宋体" panose="02010609030101010101" charset="-122"/>
                <a:cs typeface="新宋体" panose="02010609030101010101" charset="-122"/>
                <a:sym typeface="+mn-ea"/>
              </a:rPr>
              <a:t>1923</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年宪法，在</a:t>
            </a:r>
            <a:r>
              <a:rPr lang="en-US" altLang="zh-CN" sz="3600" b="1">
                <a:solidFill>
                  <a:schemeClr val="tx1"/>
                </a:solidFill>
                <a:latin typeface="新宋体" panose="02010609030101010101" charset="-122"/>
                <a:ea typeface="新宋体" panose="02010609030101010101" charset="-122"/>
                <a:cs typeface="新宋体" panose="02010609030101010101" charset="-122"/>
                <a:sym typeface="+mn-ea"/>
              </a:rPr>
              <a:t>1924</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年初埃及举行了第一次国会选举，成立了以民族主义人士为核心的政府。</a:t>
            </a:r>
            <a:r>
              <a:rPr lang="en-US" altLang="zh-CN" sz="3600" b="1">
                <a:solidFill>
                  <a:schemeClr val="tx1"/>
                </a:solidFill>
                <a:latin typeface="新宋体" panose="02010609030101010101" charset="-122"/>
                <a:ea typeface="新宋体" panose="02010609030101010101" charset="-122"/>
                <a:cs typeface="新宋体" panose="02010609030101010101" charset="-122"/>
                <a:sym typeface="+mn-ea"/>
              </a:rPr>
              <a:t>1923</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年颁布的宪法是埃及历史上</a:t>
            </a:r>
            <a:r>
              <a:rPr lang="zh-CN" altLang="en-US" sz="3600" b="1">
                <a:solidFill>
                  <a:srgbClr val="FF0000"/>
                </a:solidFill>
                <a:latin typeface="新宋体" panose="02010609030101010101" charset="-122"/>
                <a:ea typeface="新宋体" panose="02010609030101010101" charset="-122"/>
                <a:cs typeface="新宋体" panose="02010609030101010101" charset="-122"/>
                <a:sym typeface="+mn-ea"/>
              </a:rPr>
              <a:t>第一部埃及人的宪法</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a:t>
            </a:r>
            <a:endParaRPr lang="zh-CN" altLang="en-US" sz="3600" b="1">
              <a:solidFill>
                <a:schemeClr val="tx1"/>
              </a:solidFill>
              <a:latin typeface="新宋体" panose="02010609030101010101" charset="-122"/>
              <a:ea typeface="新宋体" panose="02010609030101010101" charset="-122"/>
              <a:cs typeface="新宋体" panose="02010609030101010101" charset="-122"/>
            </a:endParaRPr>
          </a:p>
          <a:p>
            <a:pPr algn="l"/>
            <a:r>
              <a:rPr lang="en-US" altLang="zh-CN" sz="3600" b="1">
                <a:solidFill>
                  <a:schemeClr val="tx1"/>
                </a:solidFill>
                <a:latin typeface="新宋体" panose="02010609030101010101" charset="-122"/>
                <a:ea typeface="新宋体" panose="02010609030101010101" charset="-122"/>
                <a:cs typeface="新宋体" panose="02010609030101010101" charset="-122"/>
                <a:sym typeface="+mn-ea"/>
              </a:rPr>
              <a:t>                                    ——</a:t>
            </a:r>
            <a:r>
              <a:rPr lang="zh-CN" altLang="en-US" sz="3600" b="1">
                <a:solidFill>
                  <a:schemeClr val="tx1"/>
                </a:solidFill>
                <a:latin typeface="新宋体" panose="02010609030101010101" charset="-122"/>
                <a:ea typeface="新宋体" panose="02010609030101010101" charset="-122"/>
                <a:cs typeface="新宋体" panose="02010609030101010101" charset="-122"/>
                <a:sym typeface="+mn-ea"/>
              </a:rPr>
              <a:t>《试述埃及宪法的发展》</a:t>
            </a:r>
          </a:p>
        </p:txBody>
      </p:sp>
      <p:pic>
        <p:nvPicPr>
          <p:cNvPr id="41989" name="图片 7">
            <a:hlinkClick r:id="rId4" action="ppaction://hlinksldjump"/>
          </p:cNvPr>
          <p:cNvPicPr>
            <a:picLocks noGrp="1" noChangeAspect="1"/>
          </p:cNvPicPr>
          <p:nvPr/>
        </p:nvPicPr>
        <p:blipFill>
          <a:blip r:embed="rId3"/>
          <a:stretch>
            <a:fillRect/>
          </a:stretch>
        </p:blipFill>
        <p:spPr>
          <a:xfrm>
            <a:off x="16056611" y="9766935"/>
            <a:ext cx="685165" cy="685165"/>
          </a:xfrm>
          <a:prstGeom prst="rect">
            <a:avLst/>
          </a:prstGeom>
          <a:noFill/>
          <a:ln w="9525">
            <a:noFill/>
          </a:ln>
        </p:spPr>
      </p:pic>
      <p:pic>
        <p:nvPicPr>
          <p:cNvPr id="41990" name="New picture" hidden="1"/>
          <p:cNvPicPr/>
          <p:nvPr/>
        </p:nvPicPr>
        <p:blipFill>
          <a:blip r:embed="rId5"/>
          <a:stretch>
            <a:fillRect/>
          </a:stretch>
        </p:blipFill>
        <p:spPr>
          <a:xfrm>
            <a:off x="12534900" y="10795000"/>
            <a:ext cx="457200" cy="431800"/>
          </a:xfrm>
          <a:prstGeom prst="cube">
            <a:avLst/>
          </a:prstGeom>
        </p:spPr>
      </p:pic>
    </p:spTree>
  </p:cSld>
  <p:clrMapOvr>
    <a:masterClrMapping/>
  </p:clrMapOvr>
  <p:transition/>
  <p:timing/>
</p:sld>
</file>

<file path=ppt/tags/tag1.xml><?xml version="1.0" encoding="utf-8"?>
<p:tagLst xmlns:p="http://schemas.openxmlformats.org/presentationml/2006/main">
  <p:tag name="KSO_WM_BEAUTIFY_FLAG" val="#wm#"/>
  <p:tag name="KSO_WM_TEMPLATE_CATEGORY" val="custom"/>
  <p:tag name="KSO_WM_TEMPLATE_INDEX" val="20184553"/>
</p:tagLst>
</file>

<file path=ppt/tags/tag2.xml><?xml version="1.0" encoding="utf-8"?>
<p:tagLst xmlns:p="http://schemas.openxmlformats.org/presentationml/2006/main">
  <p:tag name="KSO_WM_UNIT_PLACING_PICTURE_USER_VIEWPORT" val="{&quot;height&quot;:15750,&quot;width&quot;:25200}"/>
</p:tagLst>
</file>

<file path=ppt/tags/tag3.xml><?xml version="1.0" encoding="utf-8"?>
<p:tagLst xmlns:p="http://schemas.openxmlformats.org/presentationml/2006/main">
  <p:tag name="KSO_WM_UNIT_TABLE_BEAUTIFY" val="smartTable{bdf1a03c-c68b-4ed9-8b35-dd205ebb4f14}"/>
</p:tagLst>
</file>

<file path=ppt/tags/tag4.xml><?xml version="1.0" encoding="utf-8"?>
<p:tagLst xmlns:p="http://schemas.openxmlformats.org/presentationml/2006/main">
  <p:tag name="KSO_WM_BEAUTIFY_FLAG" val="#wm#"/>
  <p:tag name="KSO_WM_TEMPLATE_CATEGORY" val="custom"/>
  <p:tag name="KSO_WM_TEMPLATE_INDEX" val="20185039"/>
</p:tagLst>
</file>

<file path=ppt/tags/tag5.xml><?xml version="1.0" encoding="utf-8"?>
<p:tagLst xmlns:p="http://schemas.openxmlformats.org/presentationml/2006/main">
  <p:tag name="KSO_WM_UNIT_TABLE_BEAUTIFY" val="smartTable{c0b55744-2571-4720-bded-179cc81927d0}"/>
</p:tagLst>
</file>

<file path=ppt/tags/tag6.xml><?xml version="1.0" encoding="utf-8"?>
<p:tagLst xmlns:p="http://schemas.openxmlformats.org/presentationml/2006/main">
  <p:tag name="KSO_WM_UNIT_TABLE_BEAUTIFY" val="smartTable{ed0f88a0-b7f0-453e-b699-065e40333c4c}"/>
</p:tagLst>
</file>

<file path=ppt/tags/tag7.xml><?xml version="1.0" encoding="utf-8"?>
<p:tagLst xmlns:p="http://schemas.openxmlformats.org/presentationml/2006/main">
  <p:tag name="KSO_WM_UNIT_TABLE_BEAUTIFY" val="smartTable{a50e0c2a-c2af-4d16-a491-0abee04d9be0}"/>
</p:tagLst>
</file>

<file path=ppt/tags/tag8.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236</Paragraphs>
  <Slides>26</Slides>
  <Notes>3</Notes>
  <TotalTime>0</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26</vt:i4>
      </vt:variant>
    </vt:vector>
  </HeadingPairs>
  <TitlesOfParts>
    <vt:vector baseType="lpstr" size="40">
      <vt:lpstr>Arial</vt:lpstr>
      <vt:lpstr>Calibri</vt:lpstr>
      <vt:lpstr>宋体</vt:lpstr>
      <vt:lpstr>Calibri Light</vt:lpstr>
      <vt:lpstr>楷体</vt:lpstr>
      <vt:lpstr>微软雅黑</vt:lpstr>
      <vt:lpstr>黑体</vt:lpstr>
      <vt:lpstr>华文中宋</vt:lpstr>
      <vt:lpstr>华文隶书</vt:lpstr>
      <vt:lpstr>华文琥珀</vt:lpstr>
      <vt:lpstr>方正姚体</vt:lpstr>
      <vt:lpstr>Times New Roman</vt:lpstr>
      <vt:lpstr>新宋体</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中世纪的西欧</dc:title>
  <cp:lastModifiedBy>User</cp:lastModifiedBy>
  <cp:revision>109</cp:revision>
  <dcterms:created xsi:type="dcterms:W3CDTF">2020-02-07T06:43:00Z</dcterms:created>
  <dcterms:modified xsi:type="dcterms:W3CDTF">2020-07-02T02:00:57Z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2052-11.1.0.9513</vt:lpwstr>
  </property>
</Properties>
</file>