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3"/>
    <p:sldMasterId id="2147483670" r:id="rId4"/>
  </p:sldMasterIdLst>
  <p:notesMasterIdLst>
    <p:notesMasterId r:id="rId8"/>
  </p:notesMasterIdLst>
  <p:sldIdLst>
    <p:sldId id="258" r:id="rId5"/>
    <p:sldId id="417" r:id="rId6"/>
    <p:sldId id="418" r:id="rId7"/>
    <p:sldId id="419" r:id="rId9"/>
    <p:sldId id="420" r:id="rId10"/>
    <p:sldId id="421" r:id="rId11"/>
    <p:sldId id="422" r:id="rId12"/>
    <p:sldId id="424" r:id="rId13"/>
    <p:sldId id="264" r:id="rId14"/>
    <p:sldId id="265" r:id="rId15"/>
    <p:sldId id="316" r:id="rId16"/>
    <p:sldId id="266" r:id="rId17"/>
    <p:sldId id="371" r:id="rId18"/>
    <p:sldId id="369" r:id="rId19"/>
    <p:sldId id="268" r:id="rId20"/>
    <p:sldId id="370" r:id="rId21"/>
    <p:sldId id="270" r:id="rId22"/>
    <p:sldId id="272" r:id="rId23"/>
    <p:sldId id="273" r:id="rId24"/>
    <p:sldId id="373" r:id="rId25"/>
    <p:sldId id="275" r:id="rId26"/>
    <p:sldId id="274" r:id="rId27"/>
    <p:sldId id="402" r:id="rId28"/>
    <p:sldId id="403" r:id="rId29"/>
    <p:sldId id="379" r:id="rId30"/>
    <p:sldId id="278" r:id="rId31"/>
    <p:sldId id="276" r:id="rId32"/>
    <p:sldId id="277" r:id="rId33"/>
    <p:sldId id="375" r:id="rId34"/>
    <p:sldId id="416" r:id="rId35"/>
    <p:sldId id="353" r:id="rId36"/>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微软雅黑" panose="020B0503020204020204" pitchFamily="34" charset="-122"/>
        <a:cs typeface="+mn-cs"/>
      </a:defRPr>
    </a:lvl1pPr>
    <a:lvl2pPr marL="457200" lvl="1" indent="0" algn="l" defTabSz="914400" rtl="0" eaLnBrk="1" fontAlgn="base" latinLnBrk="0" hangingPunct="1">
      <a:lnSpc>
        <a:spcPct val="100000"/>
      </a:lnSpc>
      <a:spcBef>
        <a:spcPct val="0"/>
      </a:spcBef>
      <a:spcAft>
        <a:spcPct val="0"/>
      </a:spcAft>
      <a:buNone/>
      <a:defRPr sz="1800" kern="1200">
        <a:solidFill>
          <a:schemeClr val="tx1"/>
        </a:solidFill>
        <a:latin typeface="Arial" panose="020B0604020202020204" pitchFamily="34" charset="0"/>
        <a:ea typeface="微软雅黑" panose="020B0503020204020204" pitchFamily="34" charset="-122"/>
        <a:cs typeface="+mn-cs"/>
      </a:defRPr>
    </a:lvl2pPr>
    <a:lvl3pPr marL="914400" lvl="2" indent="0" algn="l" defTabSz="914400" rtl="0" eaLnBrk="1" fontAlgn="base" latinLnBrk="0" hangingPunct="1">
      <a:lnSpc>
        <a:spcPct val="100000"/>
      </a:lnSpc>
      <a:spcBef>
        <a:spcPct val="0"/>
      </a:spcBef>
      <a:spcAft>
        <a:spcPct val="0"/>
      </a:spcAft>
      <a:buNone/>
      <a:defRPr sz="1800" kern="1200">
        <a:solidFill>
          <a:schemeClr val="tx1"/>
        </a:solidFill>
        <a:latin typeface="Arial" panose="020B0604020202020204" pitchFamily="34" charset="0"/>
        <a:ea typeface="微软雅黑" panose="020B0503020204020204" pitchFamily="34" charset="-122"/>
        <a:cs typeface="+mn-cs"/>
      </a:defRPr>
    </a:lvl3pPr>
    <a:lvl4pPr marL="1371600" lvl="3" indent="0" algn="l" defTabSz="914400" rtl="0" eaLnBrk="1" fontAlgn="base" latinLnBrk="0" hangingPunct="1">
      <a:lnSpc>
        <a:spcPct val="100000"/>
      </a:lnSpc>
      <a:spcBef>
        <a:spcPct val="0"/>
      </a:spcBef>
      <a:spcAft>
        <a:spcPct val="0"/>
      </a:spcAft>
      <a:buNone/>
      <a:defRPr sz="1800" kern="1200">
        <a:solidFill>
          <a:schemeClr val="tx1"/>
        </a:solidFill>
        <a:latin typeface="Arial" panose="020B0604020202020204" pitchFamily="34" charset="0"/>
        <a:ea typeface="微软雅黑" panose="020B0503020204020204" pitchFamily="34" charset="-122"/>
        <a:cs typeface="+mn-cs"/>
      </a:defRPr>
    </a:lvl4pPr>
    <a:lvl5pPr marL="1828800" lvl="4" indent="0" algn="l" defTabSz="914400" rtl="0" eaLnBrk="1" fontAlgn="base" latinLnBrk="0" hangingPunct="1">
      <a:lnSpc>
        <a:spcPct val="100000"/>
      </a:lnSpc>
      <a:spcBef>
        <a:spcPct val="0"/>
      </a:spcBef>
      <a:spcAft>
        <a:spcPct val="0"/>
      </a:spcAft>
      <a:buNone/>
      <a:defRPr sz="1800" kern="1200">
        <a:solidFill>
          <a:schemeClr val="tx1"/>
        </a:solidFill>
        <a:latin typeface="Arial" panose="020B0604020202020204" pitchFamily="34" charset="0"/>
        <a:ea typeface="微软雅黑" panose="020B0503020204020204" pitchFamily="34" charset="-122"/>
        <a:cs typeface="+mn-cs"/>
      </a:defRPr>
    </a:lvl5pPr>
    <a:lvl6pPr marL="2286000" lvl="5" indent="0" algn="l" defTabSz="914400" rtl="0" eaLnBrk="1" fontAlgn="base" latinLnBrk="0" hangingPunct="1">
      <a:lnSpc>
        <a:spcPct val="100000"/>
      </a:lnSpc>
      <a:spcBef>
        <a:spcPct val="0"/>
      </a:spcBef>
      <a:spcAft>
        <a:spcPct val="0"/>
      </a:spcAft>
      <a:buNone/>
      <a:defRPr sz="1800" kern="1200">
        <a:solidFill>
          <a:schemeClr val="tx1"/>
        </a:solidFill>
        <a:latin typeface="Arial" panose="020B0604020202020204" pitchFamily="34" charset="0"/>
        <a:ea typeface="微软雅黑" panose="020B0503020204020204" pitchFamily="34" charset="-122"/>
        <a:cs typeface="+mn-cs"/>
      </a:defRPr>
    </a:lvl6pPr>
    <a:lvl7pPr marL="2743200" lvl="6" indent="0" algn="l" defTabSz="914400" rtl="0" eaLnBrk="1" fontAlgn="base" latinLnBrk="0" hangingPunct="1">
      <a:lnSpc>
        <a:spcPct val="100000"/>
      </a:lnSpc>
      <a:spcBef>
        <a:spcPct val="0"/>
      </a:spcBef>
      <a:spcAft>
        <a:spcPct val="0"/>
      </a:spcAft>
      <a:buNone/>
      <a:defRPr sz="1800" kern="1200">
        <a:solidFill>
          <a:schemeClr val="tx1"/>
        </a:solidFill>
        <a:latin typeface="Arial" panose="020B0604020202020204" pitchFamily="34" charset="0"/>
        <a:ea typeface="微软雅黑" panose="020B0503020204020204" pitchFamily="34" charset="-122"/>
        <a:cs typeface="+mn-cs"/>
      </a:defRPr>
    </a:lvl7pPr>
    <a:lvl8pPr marL="3200400" lvl="7" indent="0" algn="l" defTabSz="914400" rtl="0" eaLnBrk="1" fontAlgn="base" latinLnBrk="0" hangingPunct="1">
      <a:lnSpc>
        <a:spcPct val="100000"/>
      </a:lnSpc>
      <a:spcBef>
        <a:spcPct val="0"/>
      </a:spcBef>
      <a:spcAft>
        <a:spcPct val="0"/>
      </a:spcAft>
      <a:buNone/>
      <a:defRPr sz="1800" kern="1200">
        <a:solidFill>
          <a:schemeClr val="tx1"/>
        </a:solidFill>
        <a:latin typeface="Arial" panose="020B0604020202020204" pitchFamily="34" charset="0"/>
        <a:ea typeface="微软雅黑" panose="020B0503020204020204" pitchFamily="34" charset="-122"/>
        <a:cs typeface="+mn-cs"/>
      </a:defRPr>
    </a:lvl8pPr>
    <a:lvl9pPr marL="3657600" lvl="8" indent="0" algn="l" defTabSz="914400" rtl="0" eaLnBrk="1" fontAlgn="base" latinLnBrk="0" hangingPunct="1">
      <a:lnSpc>
        <a:spcPct val="100000"/>
      </a:lnSpc>
      <a:spcBef>
        <a:spcPct val="0"/>
      </a:spcBef>
      <a:spcAft>
        <a:spcPct val="0"/>
      </a:spcAft>
      <a:buNone/>
      <a:defRPr sz="1800" kern="1200">
        <a:solidFill>
          <a:schemeClr val="tx1"/>
        </a:solidFill>
        <a:latin typeface="Arial" panose="020B0604020202020204" pitchFamily="34" charset="0"/>
        <a:ea typeface="微软雅黑" panose="020B0503020204020204" pitchFamily="34"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1A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1860"/>
    <p:restoredTop sz="92250" autoAdjust="0"/>
  </p:normalViewPr>
  <p:slideViewPr>
    <p:cSldViewPr snapToGrid="0" showGuides="1">
      <p:cViewPr varScale="1">
        <p:scale>
          <a:sx n="82" d="100"/>
          <a:sy n="82" d="100"/>
        </p:scale>
        <p:origin x="-1794" y="-78"/>
      </p:cViewPr>
      <p:guideLst>
        <p:guide orient="horz" pos="2198"/>
        <p:guide pos="2916"/>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notesMaster" Target="notesMasters/notesMaster1.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Master" Target="slideMasters/slideMaster3.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slide" Target="slides/slide31.xml"/><Relationship Id="rId35" Type="http://schemas.openxmlformats.org/officeDocument/2006/relationships/slide" Target="slides/slide30.xml"/><Relationship Id="rId34" Type="http://schemas.openxmlformats.org/officeDocument/2006/relationships/slide" Target="slides/slide29.xml"/><Relationship Id="rId33" Type="http://schemas.openxmlformats.org/officeDocument/2006/relationships/slide" Target="slides/slide28.xml"/><Relationship Id="rId32" Type="http://schemas.openxmlformats.org/officeDocument/2006/relationships/slide" Target="slides/slide27.xml"/><Relationship Id="rId31" Type="http://schemas.openxmlformats.org/officeDocument/2006/relationships/slide" Target="slides/slide26.xml"/><Relationship Id="rId30" Type="http://schemas.openxmlformats.org/officeDocument/2006/relationships/slide" Target="slides/slide25.xml"/><Relationship Id="rId3" Type="http://schemas.openxmlformats.org/officeDocument/2006/relationships/slideMaster" Target="slideMasters/slideMaster2.xml"/><Relationship Id="rId29" Type="http://schemas.openxmlformats.org/officeDocument/2006/relationships/slide" Target="slides/slide24.xml"/><Relationship Id="rId28" Type="http://schemas.openxmlformats.org/officeDocument/2006/relationships/slide" Target="slides/slide23.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auto"/>
            <a:endParaRPr lang="zh-CN" altLang="en-US" strike="noStrike" noProof="1"/>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fontAlgn="auto"/>
            <a:fld id="{7F25A8C7-CC1A-4A08-9B4B-31F43B054C7F}" type="datetimeFigureOut">
              <a:rPr lang="zh-CN" altLang="en-US" strike="noStrike" noProof="1" smtClean="0">
                <a:latin typeface="+mn-lt"/>
                <a:ea typeface="+mn-ea"/>
                <a:cs typeface="+mn-cs"/>
              </a:rPr>
            </a:fld>
            <a:endParaRPr lang="zh-CN" altLang="en-US" strike="noStrike" noProof="1"/>
          </a:p>
        </p:txBody>
      </p:sp>
      <p:sp>
        <p:nvSpPr>
          <p:cNvPr id="3076" name="幻灯片图像占位符 3"/>
          <p:cNvSpPr>
            <a:spLocks noGrp="1" noRot="1" noChangeAspect="1"/>
          </p:cNvSpPr>
          <p:nvPr>
            <p:ph type="sldImg"/>
          </p:nvPr>
        </p:nvSpPr>
        <p:spPr>
          <a:xfrm>
            <a:off x="1371600" y="1143000"/>
            <a:ext cx="4114800" cy="3086100"/>
          </a:xfrm>
          <a:prstGeom prst="rect">
            <a:avLst/>
          </a:prstGeom>
          <a:noFill/>
          <a:ln w="12700" cap="flat" cmpd="sng">
            <a:solidFill>
              <a:srgbClr val="000000"/>
            </a:solidFill>
            <a:prstDash val="solid"/>
            <a:round/>
            <a:headEnd type="none" w="med" len="med"/>
            <a:tailEnd type="none" w="med" len="med"/>
          </a:ln>
        </p:spPr>
      </p:sp>
      <p:sp>
        <p:nvSpPr>
          <p:cNvPr id="3077" name="备注占位符 4"/>
          <p:cNvSpPr>
            <a:spLocks noGrp="1"/>
          </p:cNvSpPr>
          <p:nvPr>
            <p:ph type="body" sz="quarter"/>
          </p:nvPr>
        </p:nvSpPr>
        <p:spPr>
          <a:xfrm>
            <a:off x="685800" y="4400550"/>
            <a:ext cx="5486400" cy="3600450"/>
          </a:xfrm>
          <a:prstGeom prst="rect">
            <a:avLst/>
          </a:prstGeom>
          <a:noFill/>
          <a:ln w="9525">
            <a:noFill/>
          </a:ln>
        </p:spPr>
        <p:txBody>
          <a:bodyPr vert="horz" lIns="91440" tIns="45720" rIns="91440" bIns="45720" anchor="t"/>
          <a:lstStyle/>
          <a:p>
            <a:pPr lvl="0"/>
            <a:r>
              <a:rPr lang="zh-CN" altLang="en-US"/>
              <a:t>单击此处编辑母版文本样式</a:t>
            </a:r>
            <a:endParaRPr lang="zh-CN" altLang="en-US"/>
          </a:p>
          <a:p>
            <a:pPr lvl="1" indent="0"/>
            <a:r>
              <a:rPr lang="zh-CN" altLang="en-US"/>
              <a:t>第二级</a:t>
            </a:r>
            <a:endParaRPr lang="zh-CN" altLang="en-US"/>
          </a:p>
          <a:p>
            <a:pPr lvl="2" indent="0"/>
            <a:r>
              <a:rPr lang="zh-CN" altLang="en-US"/>
              <a:t>第三级</a:t>
            </a:r>
            <a:endParaRPr lang="zh-CN" altLang="en-US"/>
          </a:p>
          <a:p>
            <a:pPr lvl="3" indent="0"/>
            <a:r>
              <a:rPr lang="zh-CN" altLang="en-US"/>
              <a:t>第四级</a:t>
            </a:r>
            <a:endParaRPr lang="zh-CN" altLang="en-US"/>
          </a:p>
          <a:p>
            <a:pPr lvl="4" indent="0"/>
            <a:r>
              <a:rPr lang="zh-CN" altLang="en-US"/>
              <a:t>第五级</a:t>
            </a:r>
            <a:endParaRPr lang="zh-CN" altLang="en-US"/>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fontAlgn="auto"/>
            <a:endParaRPr lang="zh-CN" altLang="en-US" strike="noStrike" noProof="1"/>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fontAlgn="auto"/>
            <a:fld id="{F9E1B693-632D-4080-9CF6-EA28B66DC801}" type="slidenum">
              <a:rPr lang="zh-CN" altLang="en-US" strike="noStrike" noProof="1" smtClean="0">
                <a:latin typeface="+mn-lt"/>
                <a:ea typeface="+mn-ea"/>
                <a:cs typeface="+mn-cs"/>
              </a:rPr>
            </a:fld>
            <a:endParaRPr lang="zh-CN" altLang="en-US" strike="noStrike" noProof="1"/>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p:sp>
      <p:sp>
        <p:nvSpPr>
          <p:cNvPr id="57347" name="备注占位符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57348" name="灯片编号占位符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b="1">
                <a:solidFill>
                  <a:schemeClr val="tx1"/>
                </a:solidFill>
                <a:latin typeface="Times New Roman" panose="02020603050405020304" pitchFamily="18" charset="0"/>
                <a:ea typeface="楷体_GB2312" pitchFamily="49" charset="-122"/>
              </a:defRPr>
            </a:lvl1pPr>
            <a:lvl2pPr marL="742950" indent="-285750" eaLnBrk="0" hangingPunct="0">
              <a:defRPr sz="3200" b="1">
                <a:solidFill>
                  <a:schemeClr val="tx1"/>
                </a:solidFill>
                <a:latin typeface="Times New Roman" panose="02020603050405020304" pitchFamily="18" charset="0"/>
                <a:ea typeface="楷体_GB2312" pitchFamily="49" charset="-122"/>
              </a:defRPr>
            </a:lvl2pPr>
            <a:lvl3pPr marL="1143000" indent="-228600" eaLnBrk="0" hangingPunct="0">
              <a:defRPr sz="3200" b="1">
                <a:solidFill>
                  <a:schemeClr val="tx1"/>
                </a:solidFill>
                <a:latin typeface="Times New Roman" panose="02020603050405020304" pitchFamily="18" charset="0"/>
                <a:ea typeface="楷体_GB2312" pitchFamily="49" charset="-122"/>
              </a:defRPr>
            </a:lvl3pPr>
            <a:lvl4pPr marL="1600200" indent="-228600" eaLnBrk="0" hangingPunct="0">
              <a:defRPr sz="3200" b="1">
                <a:solidFill>
                  <a:schemeClr val="tx1"/>
                </a:solidFill>
                <a:latin typeface="Times New Roman" panose="02020603050405020304" pitchFamily="18" charset="0"/>
                <a:ea typeface="楷体_GB2312" pitchFamily="49" charset="-122"/>
              </a:defRPr>
            </a:lvl4pPr>
            <a:lvl5pPr marL="2057400" indent="-228600" eaLnBrk="0" hangingPunct="0">
              <a:defRPr sz="3200" b="1">
                <a:solidFill>
                  <a:schemeClr val="tx1"/>
                </a:solidFill>
                <a:latin typeface="Times New Roman" panose="02020603050405020304" pitchFamily="18" charset="0"/>
                <a:ea typeface="楷体_GB2312" pitchFamily="49" charset="-122"/>
              </a:defRPr>
            </a:lvl5pPr>
            <a:lvl6pPr marL="25146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6pPr>
            <a:lvl7pPr marL="29718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7pPr>
            <a:lvl8pPr marL="34290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8pPr>
            <a:lvl9pPr marL="38862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9pPr>
          </a:lstStyle>
          <a:p>
            <a:pPr eaLnBrk="1" hangingPunct="1"/>
            <a:fld id="{F51252F3-9D9E-4DD0-B9B3-FD42AB189B08}" type="slidenum">
              <a:rPr lang="zh-CN" altLang="en-US" sz="1200" b="0" smtClean="0">
                <a:ea typeface="宋体" panose="02010600030101010101" pitchFamily="2" charset="-122"/>
              </a:rPr>
            </a:fld>
            <a:endParaRPr lang="en-US" altLang="zh-CN" sz="1200" b="0" smtClean="0">
              <a:ea typeface="宋体"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xfrm>
            <a:off x="1141413" y="754063"/>
            <a:ext cx="4391025" cy="3294062"/>
          </a:xfrm>
        </p:spPr>
      </p:sp>
      <p:sp>
        <p:nvSpPr>
          <p:cNvPr id="57347" name="Rectangle 3"/>
          <p:cNvSpPr>
            <a:spLocks noGrp="1" noChangeArrowheads="1"/>
          </p:cNvSpPr>
          <p:nvPr>
            <p:ph type="body" idx="1"/>
          </p:nvPr>
        </p:nvSpPr>
        <p:spPr>
          <a:xfrm>
            <a:off x="538163" y="4387850"/>
            <a:ext cx="5780087" cy="3952875"/>
          </a:xfrm>
          <a:noFill/>
        </p:spPr>
        <p:txBody>
          <a:bodyPr/>
          <a:lstStyle/>
          <a:p>
            <a:endParaRPr lang="zh-CN" altLang="en-US" smtClean="0">
              <a:latin typeface="Arial" panose="020B0604020202020204" pitchFamily="34" charset="0"/>
              <a:ea typeface="宋体" panose="0201060003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p:sp>
      <p:sp>
        <p:nvSpPr>
          <p:cNvPr id="58371" name="备注占位符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p>
        </p:txBody>
      </p:sp>
      <p:sp>
        <p:nvSpPr>
          <p:cNvPr id="58372" name="灯片编号占位符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b="1">
                <a:solidFill>
                  <a:schemeClr val="tx1"/>
                </a:solidFill>
                <a:latin typeface="Times New Roman" panose="02020603050405020304" pitchFamily="18" charset="0"/>
                <a:ea typeface="楷体_GB2312" pitchFamily="49" charset="-122"/>
              </a:defRPr>
            </a:lvl1pPr>
            <a:lvl2pPr marL="742950" indent="-285750" eaLnBrk="0" hangingPunct="0">
              <a:defRPr sz="3200" b="1">
                <a:solidFill>
                  <a:schemeClr val="tx1"/>
                </a:solidFill>
                <a:latin typeface="Times New Roman" panose="02020603050405020304" pitchFamily="18" charset="0"/>
                <a:ea typeface="楷体_GB2312" pitchFamily="49" charset="-122"/>
              </a:defRPr>
            </a:lvl2pPr>
            <a:lvl3pPr marL="1143000" indent="-228600" eaLnBrk="0" hangingPunct="0">
              <a:defRPr sz="3200" b="1">
                <a:solidFill>
                  <a:schemeClr val="tx1"/>
                </a:solidFill>
                <a:latin typeface="Times New Roman" panose="02020603050405020304" pitchFamily="18" charset="0"/>
                <a:ea typeface="楷体_GB2312" pitchFamily="49" charset="-122"/>
              </a:defRPr>
            </a:lvl3pPr>
            <a:lvl4pPr marL="1600200" indent="-228600" eaLnBrk="0" hangingPunct="0">
              <a:defRPr sz="3200" b="1">
                <a:solidFill>
                  <a:schemeClr val="tx1"/>
                </a:solidFill>
                <a:latin typeface="Times New Roman" panose="02020603050405020304" pitchFamily="18" charset="0"/>
                <a:ea typeface="楷体_GB2312" pitchFamily="49" charset="-122"/>
              </a:defRPr>
            </a:lvl4pPr>
            <a:lvl5pPr marL="2057400" indent="-228600" eaLnBrk="0" hangingPunct="0">
              <a:defRPr sz="3200" b="1">
                <a:solidFill>
                  <a:schemeClr val="tx1"/>
                </a:solidFill>
                <a:latin typeface="Times New Roman" panose="02020603050405020304" pitchFamily="18" charset="0"/>
                <a:ea typeface="楷体_GB2312" pitchFamily="49" charset="-122"/>
              </a:defRPr>
            </a:lvl5pPr>
            <a:lvl6pPr marL="25146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6pPr>
            <a:lvl7pPr marL="29718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7pPr>
            <a:lvl8pPr marL="34290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8pPr>
            <a:lvl9pPr marL="38862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9pPr>
          </a:lstStyle>
          <a:p>
            <a:pPr eaLnBrk="1" hangingPunct="1"/>
            <a:fld id="{E9B6A51C-24B5-40E0-9C7E-CD088A6F7A49}" type="slidenum">
              <a:rPr lang="zh-CN" altLang="en-US" sz="1200" b="0" smtClean="0">
                <a:ea typeface="宋体" panose="02010600030101010101" pitchFamily="2" charset="-122"/>
              </a:rPr>
            </a:fld>
            <a:endParaRPr lang="en-US" altLang="zh-CN" sz="1200" b="0" smtClean="0">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p:cNvSpPr>
          <p:nvPr>
            <p:ph type="sldImg"/>
          </p:nvPr>
        </p:nvSpPr>
        <p:spPr/>
      </p:sp>
      <p:sp>
        <p:nvSpPr>
          <p:cNvPr id="17410" name="备注占位符 2"/>
          <p:cNvSpPr>
            <a:spLocks noGrp="1"/>
          </p:cNvSpPr>
          <p:nvPr>
            <p:ph type="body"/>
          </p:nvPr>
        </p:nvSpPr>
        <p:spPr/>
        <p:txBody>
          <a:bodyPr lIns="91440" tIns="45720" rIns="91440" bIns="45720" anchor="t"/>
          <a:lstStyle/>
          <a:p>
            <a:pPr lvl="0"/>
            <a:endParaRPr lang="zh-CN" altLang="en-US"/>
          </a:p>
        </p:txBody>
      </p:sp>
      <p:sp>
        <p:nvSpPr>
          <p:cNvPr id="17411"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lstStyle/>
          <a:p>
            <a:pPr lvl="0" indent="0" algn="r"/>
            <a:fld id="{9A0DB2DC-4C9A-4742-B13C-FB6460FD3503}" type="slidenum">
              <a:rPr lang="zh-CN" altLang="en-US" sz="1200"/>
            </a:fld>
            <a:endParaRPr lang="zh-CN" alt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p:cNvSpPr>
          <p:nvPr>
            <p:ph type="sldImg"/>
          </p:nvPr>
        </p:nvSpPr>
        <p:spPr/>
      </p:sp>
      <p:sp>
        <p:nvSpPr>
          <p:cNvPr id="21506" name="备注占位符 2"/>
          <p:cNvSpPr>
            <a:spLocks noGrp="1"/>
          </p:cNvSpPr>
          <p:nvPr>
            <p:ph type="body"/>
          </p:nvPr>
        </p:nvSpPr>
        <p:spPr/>
        <p:txBody>
          <a:bodyPr lIns="91440" tIns="45720" rIns="91440" bIns="45720" anchor="t"/>
          <a:lstStyle/>
          <a:p>
            <a:pPr lvl="0"/>
            <a:endParaRPr lang="zh-CN" altLang="en-US"/>
          </a:p>
        </p:txBody>
      </p:sp>
      <p:sp>
        <p:nvSpPr>
          <p:cNvPr id="21507"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lstStyle/>
          <a:p>
            <a:pPr lvl="0" indent="0" algn="r"/>
            <a:fld id="{9A0DB2DC-4C9A-4742-B13C-FB6460FD3503}" type="slidenum">
              <a:rPr lang="zh-CN" altLang="en-US" sz="1200"/>
            </a:fld>
            <a:endParaRPr lang="zh-CN" altLang="en-US"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幻灯片图像占位符 1"/>
          <p:cNvSpPr>
            <a:spLocks noGrp="1" noRot="1" noChangeAspect="1"/>
          </p:cNvSpPr>
          <p:nvPr>
            <p:ph type="sldImg"/>
          </p:nvPr>
        </p:nvSpPr>
        <p:spPr/>
      </p:sp>
      <p:sp>
        <p:nvSpPr>
          <p:cNvPr id="24578" name="备注占位符 2"/>
          <p:cNvSpPr>
            <a:spLocks noGrp="1"/>
          </p:cNvSpPr>
          <p:nvPr>
            <p:ph type="body"/>
          </p:nvPr>
        </p:nvSpPr>
        <p:spPr/>
        <p:txBody>
          <a:bodyPr lIns="91440" tIns="45720" rIns="91440" bIns="45720" anchor="t"/>
          <a:lstStyle/>
          <a:p>
            <a:pPr lvl="0"/>
            <a:endParaRPr lang="zh-CN" altLang="en-US"/>
          </a:p>
        </p:txBody>
      </p:sp>
      <p:sp>
        <p:nvSpPr>
          <p:cNvPr id="24579"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lstStyle/>
          <a:p>
            <a:pPr lvl="0" indent="0" algn="r"/>
            <a:fld id="{9A0DB2DC-4C9A-4742-B13C-FB6460FD3503}" type="slidenum">
              <a:rPr lang="zh-CN" altLang="en-US" sz="1200"/>
            </a:fld>
            <a:endParaRPr lang="zh-CN" alt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幻灯片图像占位符 1"/>
          <p:cNvSpPr>
            <a:spLocks noGrp="1" noRot="1" noChangeAspect="1"/>
          </p:cNvSpPr>
          <p:nvPr>
            <p:ph type="sldImg"/>
          </p:nvPr>
        </p:nvSpPr>
        <p:spPr/>
      </p:sp>
      <p:sp>
        <p:nvSpPr>
          <p:cNvPr id="26626" name="备注占位符 2"/>
          <p:cNvSpPr>
            <a:spLocks noGrp="1"/>
          </p:cNvSpPr>
          <p:nvPr>
            <p:ph type="body"/>
          </p:nvPr>
        </p:nvSpPr>
        <p:spPr/>
        <p:txBody>
          <a:bodyPr lIns="91440" tIns="45720" rIns="91440" bIns="45720" anchor="t"/>
          <a:lstStyle/>
          <a:p>
            <a:pPr lvl="0"/>
            <a:endParaRPr lang="zh-CN" altLang="en-US"/>
          </a:p>
        </p:txBody>
      </p:sp>
      <p:sp>
        <p:nvSpPr>
          <p:cNvPr id="4" name="灯片编号占位符 3"/>
          <p:cNvSpPr>
            <a:spLocks noGrp="1"/>
          </p:cNvSpPr>
          <p:nvPr>
            <p:ph type="sldNum" sz="quarter" idx="10"/>
          </p:nvPr>
        </p:nvSpPr>
        <p:spPr/>
        <p:txBody>
          <a:bodyPr lIns="91440" tIns="45720" rIns="91440" bIns="45720" rtlCol="0" anchor="b"/>
          <a:lstStyle/>
          <a:p>
            <a:pPr marL="0" marR="0" lvl="0" indent="0" algn="r" defTabSz="914400" rtl="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cs typeface="+mn-cs"/>
                <a:sym typeface="+mn-ea"/>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cs typeface="+mn-cs"/>
              <a:sym typeface="+mn-ea"/>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indent="0" algn="r"/>
            <a:fld id="{9A0DB2DC-4C9A-4742-B13C-FB6460FD3503}" type="slidenum">
              <a:rPr lang="en-US" altLang="zh-CN" sz="1200" dirty="0"/>
            </a:fld>
            <a:endParaRPr lang="en-US" altLang="zh-CN" sz="1200" dirty="0"/>
          </a:p>
        </p:txBody>
      </p:sp>
      <p:sp>
        <p:nvSpPr>
          <p:cNvPr id="28674" name="Rectangle 2"/>
          <p:cNvSpPr>
            <a:spLocks noGrp="1" noRot="1" noChangeAspect="1" noTextEdit="1"/>
          </p:cNvSpPr>
          <p:nvPr>
            <p:ph type="sldImg"/>
          </p:nvPr>
        </p:nvSpPr>
        <p:spPr>
          <a:xfrm>
            <a:off x="1141413" y="754063"/>
            <a:ext cx="4391025" cy="3294062"/>
          </a:xfrm>
        </p:spPr>
      </p:sp>
      <p:sp>
        <p:nvSpPr>
          <p:cNvPr id="28675" name="Rectangle 3"/>
          <p:cNvSpPr>
            <a:spLocks noGrp="1"/>
          </p:cNvSpPr>
          <p:nvPr>
            <p:ph type="body"/>
          </p:nvPr>
        </p:nvSpPr>
        <p:spPr>
          <a:xfrm>
            <a:off x="538163" y="4387850"/>
            <a:ext cx="5780087" cy="3952875"/>
          </a:xfrm>
        </p:spPr>
        <p:txBody>
          <a:bodyPr wrap="square" lIns="91440" tIns="45720" rIns="91440" bIns="45720" anchor="t"/>
          <a:lstStyle/>
          <a:p>
            <a:pPr lvl="0"/>
            <a:endParaRPr lang="zh-CN" altLang="zh-CN"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幻灯片图像占位符 1"/>
          <p:cNvSpPr>
            <a:spLocks noGrp="1" noRot="1" noChangeAspect="1"/>
          </p:cNvSpPr>
          <p:nvPr>
            <p:ph type="sldImg"/>
          </p:nvPr>
        </p:nvSpPr>
        <p:spPr/>
      </p:sp>
      <p:sp>
        <p:nvSpPr>
          <p:cNvPr id="30722" name="备注占位符 2"/>
          <p:cNvSpPr>
            <a:spLocks noGrp="1"/>
          </p:cNvSpPr>
          <p:nvPr>
            <p:ph type="body"/>
          </p:nvPr>
        </p:nvSpPr>
        <p:spPr/>
        <p:txBody>
          <a:bodyPr lIns="91440" tIns="45720" rIns="91440" bIns="45720" anchor="t"/>
          <a:lstStyle/>
          <a:p>
            <a:pPr lvl="0"/>
            <a:endParaRPr lang="zh-CN" altLang="en-US"/>
          </a:p>
        </p:txBody>
      </p:sp>
      <p:sp>
        <p:nvSpPr>
          <p:cNvPr id="30723"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lstStyle/>
          <a:p>
            <a:pPr lvl="0" indent="0" algn="r"/>
            <a:fld id="{9A0DB2DC-4C9A-4742-B13C-FB6460FD3503}" type="slidenum">
              <a:rPr lang="zh-CN" altLang="en-US" sz="1200"/>
            </a:fld>
            <a:endParaRPr lang="zh-CN" altLang="en-US"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幻灯片图像占位符 1"/>
          <p:cNvSpPr>
            <a:spLocks noGrp="1" noRot="1" noChangeAspect="1"/>
          </p:cNvSpPr>
          <p:nvPr>
            <p:ph type="sldImg"/>
          </p:nvPr>
        </p:nvSpPr>
        <p:spPr/>
      </p:sp>
      <p:sp>
        <p:nvSpPr>
          <p:cNvPr id="33794" name="备注占位符 2"/>
          <p:cNvSpPr>
            <a:spLocks noGrp="1"/>
          </p:cNvSpPr>
          <p:nvPr>
            <p:ph type="body"/>
          </p:nvPr>
        </p:nvSpPr>
        <p:spPr/>
        <p:txBody>
          <a:bodyPr lIns="91440" tIns="45720" rIns="91440" bIns="45720" anchor="t"/>
          <a:lstStyle/>
          <a:p>
            <a:pPr lvl="0"/>
            <a:endParaRPr lang="zh-CN" altLang="en-US"/>
          </a:p>
        </p:txBody>
      </p:sp>
      <p:sp>
        <p:nvSpPr>
          <p:cNvPr id="3379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lstStyle/>
          <a:p>
            <a:pPr lvl="0" indent="0" algn="r"/>
            <a:fld id="{9A0DB2DC-4C9A-4742-B13C-FB6460FD3503}" type="slidenum">
              <a:rPr lang="zh-CN" altLang="en-US" sz="1200"/>
            </a:fld>
            <a:endParaRPr lang="zh-CN" altLang="en-US"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幻灯片图像占位符 1"/>
          <p:cNvSpPr>
            <a:spLocks noGrp="1" noRot="1" noChangeAspect="1"/>
          </p:cNvSpPr>
          <p:nvPr>
            <p:ph type="sldImg"/>
          </p:nvPr>
        </p:nvSpPr>
        <p:spPr/>
      </p:sp>
      <p:sp>
        <p:nvSpPr>
          <p:cNvPr id="37890" name="备注占位符 2"/>
          <p:cNvSpPr>
            <a:spLocks noGrp="1"/>
          </p:cNvSpPr>
          <p:nvPr>
            <p:ph type="body"/>
          </p:nvPr>
        </p:nvSpPr>
        <p:spPr/>
        <p:txBody>
          <a:bodyPr lIns="91440" tIns="45720" rIns="91440" bIns="45720" anchor="t"/>
          <a:lstStyle/>
          <a:p>
            <a:pPr lvl="0"/>
            <a:endParaRPr lang="zh-CN" altLang="en-US"/>
          </a:p>
        </p:txBody>
      </p:sp>
      <p:sp>
        <p:nvSpPr>
          <p:cNvPr id="37891"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lstStyle/>
          <a:p>
            <a:pPr lvl="0" indent="0" algn="r"/>
            <a:fld id="{9A0DB2DC-4C9A-4742-B13C-FB6460FD3503}" type="slidenum">
              <a:rPr lang="zh-CN" altLang="en-US" sz="1200"/>
            </a:fld>
            <a:endParaRPr lang="zh-CN" alt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幻灯片图像占位符 1"/>
          <p:cNvSpPr>
            <a:spLocks noGrp="1" noRot="1" noChangeAspect="1"/>
          </p:cNvSpPr>
          <p:nvPr>
            <p:ph type="sldImg"/>
          </p:nvPr>
        </p:nvSpPr>
        <p:spPr/>
      </p:sp>
      <p:sp>
        <p:nvSpPr>
          <p:cNvPr id="40962" name="备注占位符 2"/>
          <p:cNvSpPr>
            <a:spLocks noGrp="1"/>
          </p:cNvSpPr>
          <p:nvPr>
            <p:ph type="body"/>
          </p:nvPr>
        </p:nvSpPr>
        <p:spPr/>
        <p:txBody>
          <a:bodyPr lIns="91440" tIns="45720" rIns="91440" bIns="45720" anchor="t"/>
          <a:lstStyle/>
          <a:p>
            <a:pPr lvl="0"/>
            <a:endParaRPr lang="zh-CN" altLang="en-US"/>
          </a:p>
        </p:txBody>
      </p:sp>
      <p:sp>
        <p:nvSpPr>
          <p:cNvPr id="40963"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lstStyle/>
          <a:p>
            <a:pPr lvl="0" indent="0" algn="r"/>
            <a:fld id="{9A0DB2DC-4C9A-4742-B13C-FB6460FD3503}" type="slidenum">
              <a:rPr lang="zh-CN" altLang="en-US" sz="1200"/>
            </a:fld>
            <a:endParaRPr lang="zh-CN" alt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幻灯片图像占位符 1"/>
          <p:cNvSpPr>
            <a:spLocks noGrp="1" noRot="1" noChangeAspect="1"/>
          </p:cNvSpPr>
          <p:nvPr>
            <p:ph type="sldImg"/>
          </p:nvPr>
        </p:nvSpPr>
        <p:spPr/>
      </p:sp>
      <p:sp>
        <p:nvSpPr>
          <p:cNvPr id="44034" name="备注占位符 2"/>
          <p:cNvSpPr>
            <a:spLocks noGrp="1"/>
          </p:cNvSpPr>
          <p:nvPr>
            <p:ph type="body"/>
          </p:nvPr>
        </p:nvSpPr>
        <p:spPr/>
        <p:txBody>
          <a:bodyPr lIns="91440" tIns="45720" rIns="91440" bIns="45720" anchor="t"/>
          <a:lstStyle/>
          <a:p>
            <a:pPr lvl="0"/>
            <a:endParaRPr lang="zh-CN" altLang="en-US"/>
          </a:p>
        </p:txBody>
      </p:sp>
      <p:sp>
        <p:nvSpPr>
          <p:cNvPr id="4403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lstStyle/>
          <a:p>
            <a:pPr lvl="0" indent="0" algn="r"/>
            <a:fld id="{9A0DB2DC-4C9A-4742-B13C-FB6460FD3503}" type="slidenum">
              <a:rPr lang="zh-CN" altLang="en-US" sz="1200"/>
            </a:fld>
            <a:endParaRPr lang="zh-CN" altLang="en-U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p:sp>
      <p:sp>
        <p:nvSpPr>
          <p:cNvPr id="46082" name="备注占位符 2"/>
          <p:cNvSpPr>
            <a:spLocks noGrp="1"/>
          </p:cNvSpPr>
          <p:nvPr>
            <p:ph type="body"/>
          </p:nvPr>
        </p:nvSpPr>
        <p:spPr/>
        <p:txBody>
          <a:bodyPr lIns="91440" tIns="45720" rIns="91440" bIns="45720" anchor="t"/>
          <a:lstStyle/>
          <a:p>
            <a:pPr lvl="0"/>
            <a:endParaRPr lang="zh-CN" altLang="en-US"/>
          </a:p>
        </p:txBody>
      </p:sp>
      <p:sp>
        <p:nvSpPr>
          <p:cNvPr id="46083"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lstStyle/>
          <a:p>
            <a:pPr lvl="0" indent="0" algn="r"/>
            <a:fld id="{9A0DB2DC-4C9A-4742-B13C-FB6460FD3503}" type="slidenum">
              <a:rPr lang="zh-CN" altLang="en-US" sz="1200"/>
            </a:fld>
            <a:endParaRPr lang="zh-CN" altLang="en-US"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幻灯片图像占位符 1"/>
          <p:cNvSpPr>
            <a:spLocks noGrp="1" noRot="1" noChangeAspect="1"/>
          </p:cNvSpPr>
          <p:nvPr>
            <p:ph type="sldImg"/>
          </p:nvPr>
        </p:nvSpPr>
        <p:spPr/>
      </p:sp>
      <p:sp>
        <p:nvSpPr>
          <p:cNvPr id="52226" name="备注占位符 2"/>
          <p:cNvSpPr>
            <a:spLocks noGrp="1"/>
          </p:cNvSpPr>
          <p:nvPr>
            <p:ph type="body"/>
          </p:nvPr>
        </p:nvSpPr>
        <p:spPr/>
        <p:txBody>
          <a:bodyPr lIns="91440" tIns="45720" rIns="91440" bIns="45720" anchor="t"/>
          <a:lstStyle/>
          <a:p>
            <a:pPr lvl="0"/>
            <a:endParaRPr lang="zh-CN" altLang="en-US"/>
          </a:p>
        </p:txBody>
      </p:sp>
      <p:sp>
        <p:nvSpPr>
          <p:cNvPr id="52227"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lstStyle/>
          <a:p>
            <a:pPr lvl="0" indent="0" algn="r"/>
            <a:fld id="{9A0DB2DC-4C9A-4742-B13C-FB6460FD3503}" type="slidenum">
              <a:rPr lang="zh-CN" altLang="en-US" sz="1200"/>
            </a:fld>
            <a:endParaRPr lang="zh-CN"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143000" y="1854199"/>
            <a:ext cx="6858000" cy="1655763"/>
          </a:xfrm>
        </p:spPr>
        <p:txBody>
          <a:bodyPr anchor="b">
            <a:normAutofit/>
          </a:bodyPr>
          <a:lstStyle>
            <a:lvl1pPr algn="ctr">
              <a:defRPr sz="7200" b="0"/>
            </a:lvl1pPr>
          </a:lstStyle>
          <a:p>
            <a:pPr fontAlgn="auto"/>
            <a:r>
              <a:rPr lang="zh-CN" altLang="en-US" strike="noStrike" noProof="1"/>
              <a:t>单击此处编辑标题</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zh-CN" altLang="en-US" strike="noStrike" noProof="1"/>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5" name="页脚占位符 4"/>
          <p:cNvSpPr>
            <a:spLocks noGrp="1"/>
          </p:cNvSpPr>
          <p:nvPr>
            <p:ph type="ftr" sz="quarter" idx="11"/>
          </p:nvPr>
        </p:nvSpPr>
        <p:spPr/>
        <p:txBody>
          <a:bodyPr/>
          <a:lstStyle/>
          <a:p>
            <a:pPr fontAlgn="auto"/>
            <a:endParaRPr lang="zh-CN" altLang="en-US" strike="noStrike" noProof="1"/>
          </a:p>
        </p:txBody>
      </p:sp>
      <p:sp>
        <p:nvSpPr>
          <p:cNvPr id="6" name="灯片编号占位符 5"/>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pPr fontAlgn="auto"/>
            <a:r>
              <a:rPr lang="zh-CN" altLang="en-US" strike="noStrike" noProof="1"/>
              <a:t>单击此处编辑母版标题样式</a:t>
            </a:r>
            <a:endParaRPr lang="zh-CN" altLang="en-US" strike="noStrike" noProof="1"/>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日期占位符 3"/>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5" name="页脚占位符 4"/>
          <p:cNvSpPr>
            <a:spLocks noGrp="1"/>
          </p:cNvSpPr>
          <p:nvPr>
            <p:ph type="ftr" sz="quarter" idx="11"/>
          </p:nvPr>
        </p:nvSpPr>
        <p:spPr/>
        <p:txBody>
          <a:bodyPr/>
          <a:lstStyle/>
          <a:p>
            <a:pPr fontAlgn="auto"/>
            <a:endParaRPr lang="zh-CN" altLang="en-US" strike="noStrike" noProof="1"/>
          </a:p>
        </p:txBody>
      </p:sp>
      <p:sp>
        <p:nvSpPr>
          <p:cNvPr id="6" name="灯片编号占位符 5"/>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5" name="标题 4"/>
          <p:cNvSpPr>
            <a:spLocks noGrp="1"/>
          </p:cNvSpPr>
          <p:nvPr>
            <p:ph type="title" hasCustomPrompt="1"/>
          </p:nvPr>
        </p:nvSpPr>
        <p:spPr>
          <a:xfrm>
            <a:off x="628650" y="2187443"/>
            <a:ext cx="7886700" cy="2483115"/>
          </a:xfrm>
        </p:spPr>
        <p:txBody>
          <a:bodyPr>
            <a:normAutofit/>
          </a:bodyPr>
          <a:lstStyle>
            <a:lvl1pPr algn="ctr">
              <a:defRPr sz="6000" b="0"/>
            </a:lvl1pPr>
          </a:lstStyle>
          <a:p>
            <a:pPr fontAlgn="auto"/>
            <a:r>
              <a:rPr lang="zh-CN" altLang="en-US" strike="noStrike" noProof="1"/>
              <a:t>单击此处编辑标题</a:t>
            </a:r>
            <a:endParaRPr lang="zh-CN" altLang="en-US" strike="noStrike" noProof="1"/>
          </a:p>
        </p:txBody>
      </p:sp>
      <p:sp>
        <p:nvSpPr>
          <p:cNvPr id="2" name="日期占位符 1"/>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3" name="页脚占位符 2"/>
          <p:cNvSpPr>
            <a:spLocks noGrp="1"/>
          </p:cNvSpPr>
          <p:nvPr>
            <p:ph type="ftr" sz="quarter" idx="11"/>
          </p:nvPr>
        </p:nvSpPr>
        <p:spPr/>
        <p:txBody>
          <a:bodyPr/>
          <a:lstStyle/>
          <a:p>
            <a:pPr fontAlgn="auto"/>
            <a:endParaRPr lang="zh-CN" altLang="en-US" strike="noStrike" noProof="1"/>
          </a:p>
        </p:txBody>
      </p:sp>
      <p:sp>
        <p:nvSpPr>
          <p:cNvPr id="4" name="灯片编号占位符 3"/>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pPr fontAlgn="auto"/>
            <a:r>
              <a:rPr lang="zh-CN" altLang="en-US" strike="noStrike" noProof="1"/>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内容占位符 3"/>
          <p:cNvSpPr>
            <a:spLocks noGrp="1"/>
          </p:cNvSpPr>
          <p:nvPr>
            <p:ph sz="half" idx="2"/>
          </p:nvPr>
        </p:nvSpPr>
        <p:spPr>
          <a:xfrm>
            <a:off x="4629150" y="1825625"/>
            <a:ext cx="3886200" cy="4351338"/>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5" name="日期占位符 4"/>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6" name="页脚占位符 5"/>
          <p:cNvSpPr>
            <a:spLocks noGrp="1"/>
          </p:cNvSpPr>
          <p:nvPr>
            <p:ph type="ftr" sz="quarter" idx="11"/>
          </p:nvPr>
        </p:nvSpPr>
        <p:spPr/>
        <p:txBody>
          <a:bodyPr/>
          <a:lstStyle/>
          <a:p>
            <a:pPr fontAlgn="auto"/>
            <a:endParaRPr lang="zh-CN" altLang="en-US" strike="noStrike" noProof="1"/>
          </a:p>
        </p:txBody>
      </p:sp>
      <p:sp>
        <p:nvSpPr>
          <p:cNvPr id="7" name="灯片编号占位符 6"/>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nchor="ctr" anchorCtr="0"/>
          <a:lstStyle/>
          <a:p>
            <a:pPr fontAlgn="auto"/>
            <a:r>
              <a:rPr lang="zh-CN" altLang="en-US" strike="noStrike" noProof="1"/>
              <a:t>单击此处编辑母版标题样式</a:t>
            </a:r>
            <a:endParaRPr lang="zh-CN" altLang="en-US" strike="noStrike" noProof="1"/>
          </a:p>
        </p:txBody>
      </p:sp>
      <p:sp>
        <p:nvSpPr>
          <p:cNvPr id="3" name="文本占位符 2"/>
          <p:cNvSpPr>
            <a:spLocks noGrp="1"/>
          </p:cNvSpPr>
          <p:nvPr>
            <p:ph type="body" idx="1"/>
          </p:nvPr>
        </p:nvSpPr>
        <p:spPr>
          <a:xfrm>
            <a:off x="629841" y="1744961"/>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单击此处编辑母版文本样式</a:t>
            </a:r>
            <a:endParaRPr lang="zh-CN" altLang="en-US" strike="noStrike" noProof="1"/>
          </a:p>
        </p:txBody>
      </p:sp>
      <p:sp>
        <p:nvSpPr>
          <p:cNvPr id="4" name="内容占位符 3"/>
          <p:cNvSpPr>
            <a:spLocks noGrp="1"/>
          </p:cNvSpPr>
          <p:nvPr>
            <p:ph sz="half" idx="2"/>
          </p:nvPr>
        </p:nvSpPr>
        <p:spPr>
          <a:xfrm>
            <a:off x="629841" y="2615609"/>
            <a:ext cx="3868340" cy="3574054"/>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5" name="文本占位符 4"/>
          <p:cNvSpPr>
            <a:spLocks noGrp="1"/>
          </p:cNvSpPr>
          <p:nvPr>
            <p:ph type="body" sz="quarter" idx="3"/>
          </p:nvPr>
        </p:nvSpPr>
        <p:spPr>
          <a:xfrm>
            <a:off x="4629150" y="1744961"/>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单击此处编辑母版文本样式</a:t>
            </a:r>
            <a:endParaRPr lang="zh-CN" altLang="en-US" strike="noStrike" noProof="1"/>
          </a:p>
        </p:txBody>
      </p:sp>
      <p:sp>
        <p:nvSpPr>
          <p:cNvPr id="6" name="内容占位符 5"/>
          <p:cNvSpPr>
            <a:spLocks noGrp="1"/>
          </p:cNvSpPr>
          <p:nvPr>
            <p:ph sz="quarter" idx="4"/>
          </p:nvPr>
        </p:nvSpPr>
        <p:spPr>
          <a:xfrm>
            <a:off x="4629150" y="2615609"/>
            <a:ext cx="3887391" cy="3574054"/>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7" name="日期占位符 6"/>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8" name="页脚占位符 7"/>
          <p:cNvSpPr>
            <a:spLocks noGrp="1"/>
          </p:cNvSpPr>
          <p:nvPr>
            <p:ph type="ftr" sz="quarter" idx="11"/>
          </p:nvPr>
        </p:nvSpPr>
        <p:spPr/>
        <p:txBody>
          <a:bodyPr/>
          <a:lstStyle/>
          <a:p>
            <a:pPr fontAlgn="auto"/>
            <a:endParaRPr lang="zh-CN" altLang="en-US" strike="noStrike" noProof="1"/>
          </a:p>
        </p:txBody>
      </p:sp>
      <p:sp>
        <p:nvSpPr>
          <p:cNvPr id="9" name="灯片编号占位符 8"/>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2428875" y="2159000"/>
            <a:ext cx="4286250" cy="1382450"/>
          </a:xfrm>
        </p:spPr>
        <p:txBody>
          <a:bodyPr anchor="b" anchorCtr="0">
            <a:normAutofit/>
          </a:bodyPr>
          <a:lstStyle>
            <a:lvl1pPr algn="ctr">
              <a:defRPr sz="8000" b="0">
                <a:solidFill>
                  <a:schemeClr val="tx1"/>
                </a:solidFill>
              </a:defRPr>
            </a:lvl1pPr>
          </a:lstStyle>
          <a:p>
            <a:pPr fontAlgn="auto"/>
            <a:r>
              <a:rPr lang="zh-CN" altLang="en-US" strike="noStrike" noProof="1"/>
              <a:t>编辑标题</a:t>
            </a:r>
            <a:endParaRPr lang="zh-CN" altLang="en-US" strike="noStrike" noProof="1"/>
          </a:p>
        </p:txBody>
      </p:sp>
      <p:sp>
        <p:nvSpPr>
          <p:cNvPr id="37" name="内容占位符 36"/>
          <p:cNvSpPr>
            <a:spLocks noGrp="1"/>
          </p:cNvSpPr>
          <p:nvPr>
            <p:ph sz="quarter" idx="13" hasCustomPrompt="1"/>
          </p:nvPr>
        </p:nvSpPr>
        <p:spPr>
          <a:xfrm>
            <a:off x="2428875" y="3733201"/>
            <a:ext cx="4286250" cy="1185937"/>
          </a:xfrm>
        </p:spPr>
        <p:txBody>
          <a:bodyPr>
            <a:normAutofit/>
          </a:bodyPr>
          <a:lstStyle>
            <a:lvl1pPr marL="0" indent="0" algn="ctr">
              <a:buNone/>
              <a:defRPr sz="3200">
                <a:solidFill>
                  <a:schemeClr val="tx1"/>
                </a:solidFill>
              </a:defRPr>
            </a:lvl1pPr>
          </a:lstStyle>
          <a:p>
            <a:pPr lvl="0" fontAlgn="auto"/>
            <a:r>
              <a:rPr lang="zh-CN" altLang="en-US" strike="noStrike" noProof="1"/>
              <a:t>编辑文本</a:t>
            </a:r>
            <a:endParaRPr lang="zh-CN" altLang="en-US" strike="noStrike" noProof="1"/>
          </a:p>
        </p:txBody>
      </p:sp>
      <p:sp>
        <p:nvSpPr>
          <p:cNvPr id="3" name="日期占位符 2"/>
          <p:cNvSpPr>
            <a:spLocks noGrp="1"/>
          </p:cNvSpPr>
          <p:nvPr>
            <p:ph type="dt" sz="half" idx="14"/>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4" name="页脚占位符 3"/>
          <p:cNvSpPr>
            <a:spLocks noGrp="1"/>
          </p:cNvSpPr>
          <p:nvPr>
            <p:ph type="ftr" sz="quarter" idx="15"/>
          </p:nvPr>
        </p:nvSpPr>
        <p:spPr/>
        <p:txBody>
          <a:bodyPr/>
          <a:lstStyle/>
          <a:p>
            <a:pPr fontAlgn="auto"/>
            <a:endParaRPr lang="zh-CN" altLang="en-US" strike="noStrike" noProof="1"/>
          </a:p>
        </p:txBody>
      </p:sp>
      <p:sp>
        <p:nvSpPr>
          <p:cNvPr id="5" name="灯片编号占位符 4"/>
          <p:cNvSpPr>
            <a:spLocks noGrp="1"/>
          </p:cNvSpPr>
          <p:nvPr>
            <p:ph type="sldNum" sz="quarter" idx="16"/>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3" name="页脚占位符 2"/>
          <p:cNvSpPr>
            <a:spLocks noGrp="1"/>
          </p:cNvSpPr>
          <p:nvPr>
            <p:ph type="ftr" sz="quarter" idx="11"/>
          </p:nvPr>
        </p:nvSpPr>
        <p:spPr/>
        <p:txBody>
          <a:bodyPr/>
          <a:lstStyle/>
          <a:p>
            <a:pPr fontAlgn="auto"/>
            <a:endParaRPr lang="zh-CN" altLang="en-US" strike="noStrike" noProof="1"/>
          </a:p>
        </p:txBody>
      </p:sp>
      <p:sp>
        <p:nvSpPr>
          <p:cNvPr id="4" name="灯片编号占位符 3"/>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28650" y="713673"/>
            <a:ext cx="3511241" cy="1428161"/>
          </a:xfrm>
        </p:spPr>
        <p:txBody>
          <a:bodyPr anchor="t" anchorCtr="0">
            <a:normAutofit/>
          </a:bodyPr>
          <a:lstStyle>
            <a:lvl1pPr>
              <a:defRPr sz="3600"/>
            </a:lvl1pPr>
          </a:lstStyle>
          <a:p>
            <a:pPr fontAlgn="auto"/>
            <a:r>
              <a:rPr lang="zh-CN" altLang="en-US" strike="noStrike" noProof="1"/>
              <a:t>单击此处编辑标题</a:t>
            </a:r>
            <a:endParaRPr lang="zh-CN" altLang="en-US" strike="noStrike" noProof="1"/>
          </a:p>
        </p:txBody>
      </p:sp>
      <p:sp>
        <p:nvSpPr>
          <p:cNvPr id="3" name="图片占位符 2"/>
          <p:cNvSpPr>
            <a:spLocks noGrp="1" noChangeAspect="1"/>
          </p:cNvSpPr>
          <p:nvPr>
            <p:ph type="pic" idx="1"/>
          </p:nvPr>
        </p:nvSpPr>
        <p:spPr>
          <a:xfrm>
            <a:off x="4231888" y="713673"/>
            <a:ext cx="428391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auto"/>
            <a:endParaRPr lang="zh-CN" altLang="en-US" strike="noStrike" noProof="1"/>
          </a:p>
        </p:txBody>
      </p:sp>
      <p:sp>
        <p:nvSpPr>
          <p:cNvPr id="4" name="文本占位符 3"/>
          <p:cNvSpPr>
            <a:spLocks noGrp="1"/>
          </p:cNvSpPr>
          <p:nvPr>
            <p:ph type="body" sz="half" idx="2"/>
          </p:nvPr>
        </p:nvSpPr>
        <p:spPr>
          <a:xfrm>
            <a:off x="628650" y="2313873"/>
            <a:ext cx="3511241"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auto"/>
            <a:r>
              <a:rPr lang="zh-CN" altLang="en-US" strike="noStrike" noProof="1"/>
              <a:t>单击此处编辑母版文本样式</a:t>
            </a:r>
            <a:endParaRPr lang="zh-CN" altLang="en-US" strike="noStrike" noProof="1"/>
          </a:p>
        </p:txBody>
      </p:sp>
      <p:sp>
        <p:nvSpPr>
          <p:cNvPr id="5" name="日期占位符 4"/>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6" name="页脚占位符 5"/>
          <p:cNvSpPr>
            <a:spLocks noGrp="1"/>
          </p:cNvSpPr>
          <p:nvPr>
            <p:ph type="ftr" sz="quarter" idx="11"/>
          </p:nvPr>
        </p:nvSpPr>
        <p:spPr/>
        <p:txBody>
          <a:bodyPr/>
          <a:lstStyle/>
          <a:p>
            <a:pPr fontAlgn="auto"/>
            <a:endParaRPr lang="zh-CN" altLang="en-US" strike="noStrike" noProof="1"/>
          </a:p>
        </p:txBody>
      </p:sp>
      <p:sp>
        <p:nvSpPr>
          <p:cNvPr id="7" name="灯片编号占位符 6"/>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7833674" y="365125"/>
            <a:ext cx="681676" cy="5811838"/>
          </a:xfrm>
        </p:spPr>
        <p:txBody>
          <a:bodyPr vert="eaVert">
            <a:normAutofit/>
          </a:bodyPr>
          <a:lstStyle>
            <a:lvl1pPr>
              <a:defRPr sz="4400"/>
            </a:lvl1pPr>
          </a:lstStyle>
          <a:p>
            <a:pPr fontAlgn="auto"/>
            <a:r>
              <a:rPr lang="zh-CN" altLang="en-US" strike="noStrike" noProof="1"/>
              <a:t>单击此处编辑标题</a:t>
            </a:r>
            <a:endParaRPr lang="zh-CN" altLang="en-US" strike="noStrike" noProof="1"/>
          </a:p>
        </p:txBody>
      </p:sp>
      <p:sp>
        <p:nvSpPr>
          <p:cNvPr id="3" name="竖排文字占位符 2"/>
          <p:cNvSpPr>
            <a:spLocks noGrp="1"/>
          </p:cNvSpPr>
          <p:nvPr>
            <p:ph type="body" orient="vert" idx="1"/>
          </p:nvPr>
        </p:nvSpPr>
        <p:spPr>
          <a:xfrm>
            <a:off x="628649" y="365125"/>
            <a:ext cx="7084832" cy="5811838"/>
          </a:xfrm>
        </p:spPr>
        <p:txBody>
          <a:bodyPr vert="eaVert"/>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日期占位符 3"/>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5" name="页脚占位符 4"/>
          <p:cNvSpPr>
            <a:spLocks noGrp="1"/>
          </p:cNvSpPr>
          <p:nvPr>
            <p:ph type="ftr" sz="quarter" idx="11"/>
          </p:nvPr>
        </p:nvSpPr>
        <p:spPr/>
        <p:txBody>
          <a:bodyPr/>
          <a:lstStyle/>
          <a:p>
            <a:pPr fontAlgn="auto"/>
            <a:endParaRPr lang="zh-CN" altLang="en-US" strike="noStrike" noProof="1"/>
          </a:p>
        </p:txBody>
      </p:sp>
      <p:sp>
        <p:nvSpPr>
          <p:cNvPr id="6" name="灯片编号占位符 5"/>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628650" y="551543"/>
            <a:ext cx="7886700" cy="5558971"/>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2" name="日期占位符 1"/>
          <p:cNvSpPr>
            <a:spLocks noGrp="1"/>
          </p:cNvSpPr>
          <p:nvPr>
            <p:ph type="dt" sz="half" idx="14"/>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3" name="页脚占位符 2"/>
          <p:cNvSpPr>
            <a:spLocks noGrp="1"/>
          </p:cNvSpPr>
          <p:nvPr>
            <p:ph type="ftr" sz="quarter" idx="15"/>
          </p:nvPr>
        </p:nvSpPr>
        <p:spPr/>
        <p:txBody>
          <a:bodyPr/>
          <a:lstStyle/>
          <a:p>
            <a:pPr fontAlgn="auto"/>
            <a:endParaRPr lang="zh-CN" altLang="en-US" strike="noStrike" noProof="1"/>
          </a:p>
        </p:txBody>
      </p:sp>
      <p:sp>
        <p:nvSpPr>
          <p:cNvPr id="4" name="灯片编号占位符 3"/>
          <p:cNvSpPr>
            <a:spLocks noGrp="1"/>
          </p:cNvSpPr>
          <p:nvPr>
            <p:ph type="sldNum" sz="quarter" idx="16"/>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143000" y="1854199"/>
            <a:ext cx="6858000" cy="1655763"/>
          </a:xfrm>
        </p:spPr>
        <p:txBody>
          <a:bodyPr anchor="b">
            <a:normAutofit/>
          </a:bodyPr>
          <a:lstStyle>
            <a:lvl1pPr algn="ctr">
              <a:defRPr sz="7200" b="0"/>
            </a:lvl1pPr>
          </a:lstStyle>
          <a:p>
            <a:pPr fontAlgn="auto"/>
            <a:r>
              <a:rPr lang="zh-CN" altLang="en-US" strike="noStrike" noProof="1"/>
              <a:t>单击此处编辑标题</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zh-CN" altLang="en-US" strike="noStrike" noProof="1"/>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5" name="页脚占位符 4"/>
          <p:cNvSpPr>
            <a:spLocks noGrp="1"/>
          </p:cNvSpPr>
          <p:nvPr>
            <p:ph type="ftr" sz="quarter" idx="11"/>
          </p:nvPr>
        </p:nvSpPr>
        <p:spPr/>
        <p:txBody>
          <a:bodyPr/>
          <a:lstStyle/>
          <a:p>
            <a:pPr fontAlgn="auto"/>
            <a:endParaRPr lang="zh-CN" altLang="en-US" strike="noStrike" noProof="1"/>
          </a:p>
        </p:txBody>
      </p:sp>
      <p:sp>
        <p:nvSpPr>
          <p:cNvPr id="6" name="灯片编号占位符 5"/>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pPr fontAlgn="auto"/>
            <a:r>
              <a:rPr lang="zh-CN" altLang="en-US" strike="noStrike" noProof="1"/>
              <a:t>单击此处编辑母版标题样式</a:t>
            </a:r>
            <a:endParaRPr lang="zh-CN" altLang="en-US" strike="noStrike" noProof="1"/>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日期占位符 3"/>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5" name="页脚占位符 4"/>
          <p:cNvSpPr>
            <a:spLocks noGrp="1"/>
          </p:cNvSpPr>
          <p:nvPr>
            <p:ph type="ftr" sz="quarter" idx="11"/>
          </p:nvPr>
        </p:nvSpPr>
        <p:spPr/>
        <p:txBody>
          <a:bodyPr/>
          <a:lstStyle/>
          <a:p>
            <a:pPr fontAlgn="auto"/>
            <a:endParaRPr lang="zh-CN" altLang="en-US" strike="noStrike" noProof="1"/>
          </a:p>
        </p:txBody>
      </p:sp>
      <p:sp>
        <p:nvSpPr>
          <p:cNvPr id="6" name="灯片编号占位符 5"/>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5" name="标题 4"/>
          <p:cNvSpPr>
            <a:spLocks noGrp="1"/>
          </p:cNvSpPr>
          <p:nvPr>
            <p:ph type="title" hasCustomPrompt="1"/>
          </p:nvPr>
        </p:nvSpPr>
        <p:spPr>
          <a:xfrm>
            <a:off x="628650" y="2187443"/>
            <a:ext cx="7886700" cy="2483115"/>
          </a:xfrm>
        </p:spPr>
        <p:txBody>
          <a:bodyPr>
            <a:normAutofit/>
          </a:bodyPr>
          <a:lstStyle>
            <a:lvl1pPr algn="ctr">
              <a:defRPr sz="6000" b="0"/>
            </a:lvl1pPr>
          </a:lstStyle>
          <a:p>
            <a:pPr fontAlgn="auto"/>
            <a:r>
              <a:rPr lang="zh-CN" altLang="en-US" strike="noStrike" noProof="1"/>
              <a:t>单击此处编辑标题</a:t>
            </a:r>
            <a:endParaRPr lang="zh-CN" altLang="en-US" strike="noStrike" noProof="1"/>
          </a:p>
        </p:txBody>
      </p:sp>
      <p:sp>
        <p:nvSpPr>
          <p:cNvPr id="2" name="日期占位符 1"/>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3" name="页脚占位符 2"/>
          <p:cNvSpPr>
            <a:spLocks noGrp="1"/>
          </p:cNvSpPr>
          <p:nvPr>
            <p:ph type="ftr" sz="quarter" idx="11"/>
          </p:nvPr>
        </p:nvSpPr>
        <p:spPr/>
        <p:txBody>
          <a:bodyPr/>
          <a:lstStyle/>
          <a:p>
            <a:pPr fontAlgn="auto"/>
            <a:endParaRPr lang="zh-CN" altLang="en-US" strike="noStrike" noProof="1"/>
          </a:p>
        </p:txBody>
      </p:sp>
      <p:sp>
        <p:nvSpPr>
          <p:cNvPr id="4" name="灯片编号占位符 3"/>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pPr fontAlgn="auto"/>
            <a:r>
              <a:rPr lang="zh-CN" altLang="en-US" strike="noStrike" noProof="1"/>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内容占位符 3"/>
          <p:cNvSpPr>
            <a:spLocks noGrp="1"/>
          </p:cNvSpPr>
          <p:nvPr>
            <p:ph sz="half" idx="2"/>
          </p:nvPr>
        </p:nvSpPr>
        <p:spPr>
          <a:xfrm>
            <a:off x="4629150" y="1825625"/>
            <a:ext cx="3886200" cy="4351338"/>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5" name="日期占位符 4"/>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6" name="页脚占位符 5"/>
          <p:cNvSpPr>
            <a:spLocks noGrp="1"/>
          </p:cNvSpPr>
          <p:nvPr>
            <p:ph type="ftr" sz="quarter" idx="11"/>
          </p:nvPr>
        </p:nvSpPr>
        <p:spPr/>
        <p:txBody>
          <a:bodyPr/>
          <a:lstStyle/>
          <a:p>
            <a:pPr fontAlgn="auto"/>
            <a:endParaRPr lang="zh-CN" altLang="en-US" strike="noStrike" noProof="1"/>
          </a:p>
        </p:txBody>
      </p:sp>
      <p:sp>
        <p:nvSpPr>
          <p:cNvPr id="7" name="灯片编号占位符 6"/>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nchor="ctr" anchorCtr="0"/>
          <a:lstStyle/>
          <a:p>
            <a:pPr fontAlgn="auto"/>
            <a:r>
              <a:rPr lang="zh-CN" altLang="en-US" strike="noStrike" noProof="1"/>
              <a:t>单击此处编辑母版标题样式</a:t>
            </a:r>
            <a:endParaRPr lang="zh-CN" altLang="en-US" strike="noStrike" noProof="1"/>
          </a:p>
        </p:txBody>
      </p:sp>
      <p:sp>
        <p:nvSpPr>
          <p:cNvPr id="3" name="文本占位符 2"/>
          <p:cNvSpPr>
            <a:spLocks noGrp="1"/>
          </p:cNvSpPr>
          <p:nvPr>
            <p:ph type="body" idx="1"/>
          </p:nvPr>
        </p:nvSpPr>
        <p:spPr>
          <a:xfrm>
            <a:off x="629841" y="1744961"/>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单击此处编辑母版文本样式</a:t>
            </a:r>
            <a:endParaRPr lang="zh-CN" altLang="en-US" strike="noStrike" noProof="1"/>
          </a:p>
        </p:txBody>
      </p:sp>
      <p:sp>
        <p:nvSpPr>
          <p:cNvPr id="4" name="内容占位符 3"/>
          <p:cNvSpPr>
            <a:spLocks noGrp="1"/>
          </p:cNvSpPr>
          <p:nvPr>
            <p:ph sz="half" idx="2"/>
          </p:nvPr>
        </p:nvSpPr>
        <p:spPr>
          <a:xfrm>
            <a:off x="629841" y="2615609"/>
            <a:ext cx="3868340" cy="3574054"/>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5" name="文本占位符 4"/>
          <p:cNvSpPr>
            <a:spLocks noGrp="1"/>
          </p:cNvSpPr>
          <p:nvPr>
            <p:ph type="body" sz="quarter" idx="3"/>
          </p:nvPr>
        </p:nvSpPr>
        <p:spPr>
          <a:xfrm>
            <a:off x="4629150" y="1744961"/>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单击此处编辑母版文本样式</a:t>
            </a:r>
            <a:endParaRPr lang="zh-CN" altLang="en-US" strike="noStrike" noProof="1"/>
          </a:p>
        </p:txBody>
      </p:sp>
      <p:sp>
        <p:nvSpPr>
          <p:cNvPr id="6" name="内容占位符 5"/>
          <p:cNvSpPr>
            <a:spLocks noGrp="1"/>
          </p:cNvSpPr>
          <p:nvPr>
            <p:ph sz="quarter" idx="4"/>
          </p:nvPr>
        </p:nvSpPr>
        <p:spPr>
          <a:xfrm>
            <a:off x="4629150" y="2615609"/>
            <a:ext cx="3887391" cy="3574054"/>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7" name="日期占位符 6"/>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8" name="页脚占位符 7"/>
          <p:cNvSpPr>
            <a:spLocks noGrp="1"/>
          </p:cNvSpPr>
          <p:nvPr>
            <p:ph type="ftr" sz="quarter" idx="11"/>
          </p:nvPr>
        </p:nvSpPr>
        <p:spPr/>
        <p:txBody>
          <a:bodyPr/>
          <a:lstStyle/>
          <a:p>
            <a:pPr fontAlgn="auto"/>
            <a:endParaRPr lang="zh-CN" altLang="en-US" strike="noStrike" noProof="1"/>
          </a:p>
        </p:txBody>
      </p:sp>
      <p:sp>
        <p:nvSpPr>
          <p:cNvPr id="9" name="灯片编号占位符 8"/>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2428875" y="2159000"/>
            <a:ext cx="4286250" cy="1382450"/>
          </a:xfrm>
        </p:spPr>
        <p:txBody>
          <a:bodyPr anchor="b" anchorCtr="0">
            <a:normAutofit/>
          </a:bodyPr>
          <a:lstStyle>
            <a:lvl1pPr algn="ctr">
              <a:defRPr sz="8000" b="0">
                <a:solidFill>
                  <a:schemeClr val="tx1"/>
                </a:solidFill>
              </a:defRPr>
            </a:lvl1pPr>
          </a:lstStyle>
          <a:p>
            <a:pPr fontAlgn="auto"/>
            <a:r>
              <a:rPr lang="zh-CN" altLang="en-US" strike="noStrike" noProof="1"/>
              <a:t>编辑标题</a:t>
            </a:r>
            <a:endParaRPr lang="zh-CN" altLang="en-US" strike="noStrike" noProof="1"/>
          </a:p>
        </p:txBody>
      </p:sp>
      <p:sp>
        <p:nvSpPr>
          <p:cNvPr id="37" name="内容占位符 36"/>
          <p:cNvSpPr>
            <a:spLocks noGrp="1"/>
          </p:cNvSpPr>
          <p:nvPr>
            <p:ph sz="quarter" idx="13" hasCustomPrompt="1"/>
          </p:nvPr>
        </p:nvSpPr>
        <p:spPr>
          <a:xfrm>
            <a:off x="2428875" y="3733201"/>
            <a:ext cx="4286250" cy="1185937"/>
          </a:xfrm>
        </p:spPr>
        <p:txBody>
          <a:bodyPr>
            <a:normAutofit/>
          </a:bodyPr>
          <a:lstStyle>
            <a:lvl1pPr marL="0" indent="0" algn="ctr">
              <a:buNone/>
              <a:defRPr sz="3200">
                <a:solidFill>
                  <a:schemeClr val="tx1"/>
                </a:solidFill>
              </a:defRPr>
            </a:lvl1pPr>
          </a:lstStyle>
          <a:p>
            <a:pPr lvl="0" fontAlgn="auto"/>
            <a:r>
              <a:rPr lang="zh-CN" altLang="en-US" strike="noStrike" noProof="1"/>
              <a:t>编辑文本</a:t>
            </a:r>
            <a:endParaRPr lang="zh-CN" altLang="en-US" strike="noStrike" noProof="1"/>
          </a:p>
        </p:txBody>
      </p:sp>
      <p:sp>
        <p:nvSpPr>
          <p:cNvPr id="3" name="日期占位符 2"/>
          <p:cNvSpPr>
            <a:spLocks noGrp="1"/>
          </p:cNvSpPr>
          <p:nvPr>
            <p:ph type="dt" sz="half" idx="14"/>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4" name="页脚占位符 3"/>
          <p:cNvSpPr>
            <a:spLocks noGrp="1"/>
          </p:cNvSpPr>
          <p:nvPr>
            <p:ph type="ftr" sz="quarter" idx="15"/>
          </p:nvPr>
        </p:nvSpPr>
        <p:spPr/>
        <p:txBody>
          <a:bodyPr/>
          <a:lstStyle/>
          <a:p>
            <a:pPr fontAlgn="auto"/>
            <a:endParaRPr lang="zh-CN" altLang="en-US" strike="noStrike" noProof="1"/>
          </a:p>
        </p:txBody>
      </p:sp>
      <p:sp>
        <p:nvSpPr>
          <p:cNvPr id="5" name="灯片编号占位符 4"/>
          <p:cNvSpPr>
            <a:spLocks noGrp="1"/>
          </p:cNvSpPr>
          <p:nvPr>
            <p:ph type="sldNum" sz="quarter" idx="16"/>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3" name="页脚占位符 2"/>
          <p:cNvSpPr>
            <a:spLocks noGrp="1"/>
          </p:cNvSpPr>
          <p:nvPr>
            <p:ph type="ftr" sz="quarter" idx="11"/>
          </p:nvPr>
        </p:nvSpPr>
        <p:spPr/>
        <p:txBody>
          <a:bodyPr/>
          <a:lstStyle/>
          <a:p>
            <a:pPr fontAlgn="auto"/>
            <a:endParaRPr lang="zh-CN" altLang="en-US" strike="noStrike" noProof="1"/>
          </a:p>
        </p:txBody>
      </p:sp>
      <p:sp>
        <p:nvSpPr>
          <p:cNvPr id="4" name="灯片编号占位符 3"/>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28650" y="713673"/>
            <a:ext cx="3511241" cy="1428161"/>
          </a:xfrm>
        </p:spPr>
        <p:txBody>
          <a:bodyPr anchor="t" anchorCtr="0">
            <a:normAutofit/>
          </a:bodyPr>
          <a:lstStyle>
            <a:lvl1pPr>
              <a:defRPr sz="3600"/>
            </a:lvl1pPr>
          </a:lstStyle>
          <a:p>
            <a:pPr fontAlgn="auto"/>
            <a:r>
              <a:rPr lang="zh-CN" altLang="en-US" strike="noStrike" noProof="1"/>
              <a:t>单击此处编辑标题</a:t>
            </a:r>
            <a:endParaRPr lang="zh-CN" altLang="en-US" strike="noStrike" noProof="1"/>
          </a:p>
        </p:txBody>
      </p:sp>
      <p:sp>
        <p:nvSpPr>
          <p:cNvPr id="3" name="图片占位符 2"/>
          <p:cNvSpPr>
            <a:spLocks noGrp="1" noChangeAspect="1"/>
          </p:cNvSpPr>
          <p:nvPr>
            <p:ph type="pic" idx="1"/>
          </p:nvPr>
        </p:nvSpPr>
        <p:spPr>
          <a:xfrm>
            <a:off x="4231888" y="713673"/>
            <a:ext cx="428391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auto"/>
            <a:endParaRPr lang="zh-CN" altLang="en-US" strike="noStrike" noProof="1"/>
          </a:p>
        </p:txBody>
      </p:sp>
      <p:sp>
        <p:nvSpPr>
          <p:cNvPr id="4" name="文本占位符 3"/>
          <p:cNvSpPr>
            <a:spLocks noGrp="1"/>
          </p:cNvSpPr>
          <p:nvPr>
            <p:ph type="body" sz="half" idx="2"/>
          </p:nvPr>
        </p:nvSpPr>
        <p:spPr>
          <a:xfrm>
            <a:off x="628650" y="2313873"/>
            <a:ext cx="3511241"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auto"/>
            <a:r>
              <a:rPr lang="zh-CN" altLang="en-US" strike="noStrike" noProof="1"/>
              <a:t>单击此处编辑母版文本样式</a:t>
            </a:r>
            <a:endParaRPr lang="zh-CN" altLang="en-US" strike="noStrike" noProof="1"/>
          </a:p>
        </p:txBody>
      </p:sp>
      <p:sp>
        <p:nvSpPr>
          <p:cNvPr id="5" name="日期占位符 4"/>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6" name="页脚占位符 5"/>
          <p:cNvSpPr>
            <a:spLocks noGrp="1"/>
          </p:cNvSpPr>
          <p:nvPr>
            <p:ph type="ftr" sz="quarter" idx="11"/>
          </p:nvPr>
        </p:nvSpPr>
        <p:spPr/>
        <p:txBody>
          <a:bodyPr/>
          <a:lstStyle/>
          <a:p>
            <a:pPr fontAlgn="auto"/>
            <a:endParaRPr lang="zh-CN" altLang="en-US" strike="noStrike" noProof="1"/>
          </a:p>
        </p:txBody>
      </p:sp>
      <p:sp>
        <p:nvSpPr>
          <p:cNvPr id="7" name="灯片编号占位符 6"/>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7833674" y="365125"/>
            <a:ext cx="681676" cy="5811838"/>
          </a:xfrm>
        </p:spPr>
        <p:txBody>
          <a:bodyPr vert="eaVert">
            <a:normAutofit/>
          </a:bodyPr>
          <a:lstStyle>
            <a:lvl1pPr>
              <a:defRPr sz="4400"/>
            </a:lvl1pPr>
          </a:lstStyle>
          <a:p>
            <a:pPr fontAlgn="auto"/>
            <a:r>
              <a:rPr lang="zh-CN" altLang="en-US" strike="noStrike" noProof="1"/>
              <a:t>单击此处编辑标题</a:t>
            </a:r>
            <a:endParaRPr lang="zh-CN" altLang="en-US" strike="noStrike" noProof="1"/>
          </a:p>
        </p:txBody>
      </p:sp>
      <p:sp>
        <p:nvSpPr>
          <p:cNvPr id="3" name="竖排文字占位符 2"/>
          <p:cNvSpPr>
            <a:spLocks noGrp="1"/>
          </p:cNvSpPr>
          <p:nvPr>
            <p:ph type="body" orient="vert" idx="1"/>
          </p:nvPr>
        </p:nvSpPr>
        <p:spPr>
          <a:xfrm>
            <a:off x="628649" y="365125"/>
            <a:ext cx="7084832" cy="5811838"/>
          </a:xfrm>
        </p:spPr>
        <p:txBody>
          <a:bodyPr vert="eaVert"/>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日期占位符 3"/>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5" name="页脚占位符 4"/>
          <p:cNvSpPr>
            <a:spLocks noGrp="1"/>
          </p:cNvSpPr>
          <p:nvPr>
            <p:ph type="ftr" sz="quarter" idx="11"/>
          </p:nvPr>
        </p:nvSpPr>
        <p:spPr/>
        <p:txBody>
          <a:bodyPr/>
          <a:lstStyle/>
          <a:p>
            <a:pPr fontAlgn="auto"/>
            <a:endParaRPr lang="zh-CN" altLang="en-US" strike="noStrike" noProof="1"/>
          </a:p>
        </p:txBody>
      </p:sp>
      <p:sp>
        <p:nvSpPr>
          <p:cNvPr id="6" name="灯片编号占位符 5"/>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628650" y="551543"/>
            <a:ext cx="7886700" cy="5558971"/>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2" name="日期占位符 1"/>
          <p:cNvSpPr>
            <a:spLocks noGrp="1"/>
          </p:cNvSpPr>
          <p:nvPr>
            <p:ph type="dt" sz="half" idx="14"/>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3" name="页脚占位符 2"/>
          <p:cNvSpPr>
            <a:spLocks noGrp="1"/>
          </p:cNvSpPr>
          <p:nvPr>
            <p:ph type="ftr" sz="quarter" idx="15"/>
          </p:nvPr>
        </p:nvSpPr>
        <p:spPr/>
        <p:txBody>
          <a:bodyPr/>
          <a:lstStyle/>
          <a:p>
            <a:pPr fontAlgn="auto"/>
            <a:endParaRPr lang="zh-CN" altLang="en-US" strike="noStrike" noProof="1"/>
          </a:p>
        </p:txBody>
      </p:sp>
      <p:sp>
        <p:nvSpPr>
          <p:cNvPr id="4" name="灯片编号占位符 3"/>
          <p:cNvSpPr>
            <a:spLocks noGrp="1"/>
          </p:cNvSpPr>
          <p:nvPr>
            <p:ph type="sldNum" sz="quarter" idx="16"/>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143000" y="1854199"/>
            <a:ext cx="6858000" cy="1655763"/>
          </a:xfrm>
        </p:spPr>
        <p:txBody>
          <a:bodyPr anchor="b">
            <a:normAutofit/>
          </a:bodyPr>
          <a:lstStyle>
            <a:lvl1pPr algn="ctr">
              <a:defRPr sz="7200" b="0"/>
            </a:lvl1pPr>
          </a:lstStyle>
          <a:p>
            <a:pPr fontAlgn="auto"/>
            <a:r>
              <a:rPr lang="zh-CN" altLang="en-US" strike="noStrike" noProof="1"/>
              <a:t>单击此处编辑标题</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zh-CN" altLang="en-US" strike="noStrike" noProof="1"/>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5" name="页脚占位符 4"/>
          <p:cNvSpPr>
            <a:spLocks noGrp="1"/>
          </p:cNvSpPr>
          <p:nvPr>
            <p:ph type="ftr" sz="quarter" idx="11"/>
          </p:nvPr>
        </p:nvSpPr>
        <p:spPr/>
        <p:txBody>
          <a:bodyPr/>
          <a:lstStyle/>
          <a:p>
            <a:pPr fontAlgn="auto"/>
            <a:endParaRPr lang="zh-CN" altLang="en-US" strike="noStrike" noProof="1"/>
          </a:p>
        </p:txBody>
      </p:sp>
      <p:sp>
        <p:nvSpPr>
          <p:cNvPr id="6" name="灯片编号占位符 5"/>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pPr fontAlgn="auto"/>
            <a:r>
              <a:rPr lang="zh-CN" altLang="en-US" strike="noStrike" noProof="1"/>
              <a:t>单击此处编辑母版标题样式</a:t>
            </a:r>
            <a:endParaRPr lang="zh-CN" altLang="en-US" strike="noStrike" noProof="1"/>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日期占位符 3"/>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5" name="页脚占位符 4"/>
          <p:cNvSpPr>
            <a:spLocks noGrp="1"/>
          </p:cNvSpPr>
          <p:nvPr>
            <p:ph type="ftr" sz="quarter" idx="11"/>
          </p:nvPr>
        </p:nvSpPr>
        <p:spPr/>
        <p:txBody>
          <a:bodyPr/>
          <a:lstStyle/>
          <a:p>
            <a:pPr fontAlgn="auto"/>
            <a:endParaRPr lang="zh-CN" altLang="en-US" strike="noStrike" noProof="1"/>
          </a:p>
        </p:txBody>
      </p:sp>
      <p:sp>
        <p:nvSpPr>
          <p:cNvPr id="6" name="灯片编号占位符 5"/>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5" name="标题 4"/>
          <p:cNvSpPr>
            <a:spLocks noGrp="1"/>
          </p:cNvSpPr>
          <p:nvPr>
            <p:ph type="title" hasCustomPrompt="1"/>
          </p:nvPr>
        </p:nvSpPr>
        <p:spPr>
          <a:xfrm>
            <a:off x="628650" y="2187443"/>
            <a:ext cx="7886700" cy="2483115"/>
          </a:xfrm>
        </p:spPr>
        <p:txBody>
          <a:bodyPr>
            <a:normAutofit/>
          </a:bodyPr>
          <a:lstStyle>
            <a:lvl1pPr algn="ctr">
              <a:defRPr sz="6000" b="0"/>
            </a:lvl1pPr>
          </a:lstStyle>
          <a:p>
            <a:pPr fontAlgn="auto"/>
            <a:r>
              <a:rPr lang="zh-CN" altLang="en-US" strike="noStrike" noProof="1"/>
              <a:t>单击此处编辑标题</a:t>
            </a:r>
            <a:endParaRPr lang="zh-CN" altLang="en-US" strike="noStrike" noProof="1"/>
          </a:p>
        </p:txBody>
      </p:sp>
      <p:sp>
        <p:nvSpPr>
          <p:cNvPr id="2" name="日期占位符 1"/>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3" name="页脚占位符 2"/>
          <p:cNvSpPr>
            <a:spLocks noGrp="1"/>
          </p:cNvSpPr>
          <p:nvPr>
            <p:ph type="ftr" sz="quarter" idx="11"/>
          </p:nvPr>
        </p:nvSpPr>
        <p:spPr/>
        <p:txBody>
          <a:bodyPr/>
          <a:lstStyle/>
          <a:p>
            <a:pPr fontAlgn="auto"/>
            <a:endParaRPr lang="zh-CN" altLang="en-US" strike="noStrike" noProof="1"/>
          </a:p>
        </p:txBody>
      </p:sp>
      <p:sp>
        <p:nvSpPr>
          <p:cNvPr id="4" name="灯片编号占位符 3"/>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pPr fontAlgn="auto"/>
            <a:r>
              <a:rPr lang="zh-CN" altLang="en-US" strike="noStrike" noProof="1"/>
              <a:t>单击此处编辑母版标题样式</a:t>
            </a:r>
            <a:endParaRPr lang="zh-CN" altLang="en-US" strike="noStrike" noProof="1"/>
          </a:p>
        </p:txBody>
      </p:sp>
      <p:sp>
        <p:nvSpPr>
          <p:cNvPr id="3" name="内容占位符 2"/>
          <p:cNvSpPr>
            <a:spLocks noGrp="1"/>
          </p:cNvSpPr>
          <p:nvPr>
            <p:ph sz="half" idx="1"/>
          </p:nvPr>
        </p:nvSpPr>
        <p:spPr>
          <a:xfrm>
            <a:off x="628650" y="1825625"/>
            <a:ext cx="3886200" cy="4351338"/>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内容占位符 3"/>
          <p:cNvSpPr>
            <a:spLocks noGrp="1"/>
          </p:cNvSpPr>
          <p:nvPr>
            <p:ph sz="half" idx="2"/>
          </p:nvPr>
        </p:nvSpPr>
        <p:spPr>
          <a:xfrm>
            <a:off x="4629150" y="1825625"/>
            <a:ext cx="3886200" cy="4351338"/>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5" name="日期占位符 4"/>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6" name="页脚占位符 5"/>
          <p:cNvSpPr>
            <a:spLocks noGrp="1"/>
          </p:cNvSpPr>
          <p:nvPr>
            <p:ph type="ftr" sz="quarter" idx="11"/>
          </p:nvPr>
        </p:nvSpPr>
        <p:spPr/>
        <p:txBody>
          <a:bodyPr/>
          <a:lstStyle/>
          <a:p>
            <a:pPr fontAlgn="auto"/>
            <a:endParaRPr lang="zh-CN" altLang="en-US" strike="noStrike" noProof="1"/>
          </a:p>
        </p:txBody>
      </p:sp>
      <p:sp>
        <p:nvSpPr>
          <p:cNvPr id="7" name="灯片编号占位符 6"/>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nchor="ctr" anchorCtr="0"/>
          <a:lstStyle/>
          <a:p>
            <a:pPr fontAlgn="auto"/>
            <a:r>
              <a:rPr lang="zh-CN" altLang="en-US" strike="noStrike" noProof="1"/>
              <a:t>单击此处编辑母版标题样式</a:t>
            </a:r>
            <a:endParaRPr lang="zh-CN" altLang="en-US" strike="noStrike" noProof="1"/>
          </a:p>
        </p:txBody>
      </p:sp>
      <p:sp>
        <p:nvSpPr>
          <p:cNvPr id="3" name="文本占位符 2"/>
          <p:cNvSpPr>
            <a:spLocks noGrp="1"/>
          </p:cNvSpPr>
          <p:nvPr>
            <p:ph type="body" idx="1"/>
          </p:nvPr>
        </p:nvSpPr>
        <p:spPr>
          <a:xfrm>
            <a:off x="629841" y="1744961"/>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单击此处编辑母版文本样式</a:t>
            </a:r>
            <a:endParaRPr lang="zh-CN" altLang="en-US" strike="noStrike" noProof="1"/>
          </a:p>
        </p:txBody>
      </p:sp>
      <p:sp>
        <p:nvSpPr>
          <p:cNvPr id="4" name="内容占位符 3"/>
          <p:cNvSpPr>
            <a:spLocks noGrp="1"/>
          </p:cNvSpPr>
          <p:nvPr>
            <p:ph sz="half" idx="2"/>
          </p:nvPr>
        </p:nvSpPr>
        <p:spPr>
          <a:xfrm>
            <a:off x="629841" y="2615609"/>
            <a:ext cx="3868340" cy="3574054"/>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5" name="文本占位符 4"/>
          <p:cNvSpPr>
            <a:spLocks noGrp="1"/>
          </p:cNvSpPr>
          <p:nvPr>
            <p:ph type="body" sz="quarter" idx="3"/>
          </p:nvPr>
        </p:nvSpPr>
        <p:spPr>
          <a:xfrm>
            <a:off x="4629150" y="1744961"/>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单击此处编辑母版文本样式</a:t>
            </a:r>
            <a:endParaRPr lang="zh-CN" altLang="en-US" strike="noStrike" noProof="1"/>
          </a:p>
        </p:txBody>
      </p:sp>
      <p:sp>
        <p:nvSpPr>
          <p:cNvPr id="6" name="内容占位符 5"/>
          <p:cNvSpPr>
            <a:spLocks noGrp="1"/>
          </p:cNvSpPr>
          <p:nvPr>
            <p:ph sz="quarter" idx="4"/>
          </p:nvPr>
        </p:nvSpPr>
        <p:spPr>
          <a:xfrm>
            <a:off x="4629150" y="2615609"/>
            <a:ext cx="3887391" cy="3574054"/>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7" name="日期占位符 6"/>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8" name="页脚占位符 7"/>
          <p:cNvSpPr>
            <a:spLocks noGrp="1"/>
          </p:cNvSpPr>
          <p:nvPr>
            <p:ph type="ftr" sz="quarter" idx="11"/>
          </p:nvPr>
        </p:nvSpPr>
        <p:spPr/>
        <p:txBody>
          <a:bodyPr/>
          <a:lstStyle/>
          <a:p>
            <a:pPr fontAlgn="auto"/>
            <a:endParaRPr lang="zh-CN" altLang="en-US" strike="noStrike" noProof="1"/>
          </a:p>
        </p:txBody>
      </p:sp>
      <p:sp>
        <p:nvSpPr>
          <p:cNvPr id="9" name="灯片编号占位符 8"/>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2428875" y="2159000"/>
            <a:ext cx="4286250" cy="1382450"/>
          </a:xfrm>
        </p:spPr>
        <p:txBody>
          <a:bodyPr anchor="b" anchorCtr="0">
            <a:normAutofit/>
          </a:bodyPr>
          <a:lstStyle>
            <a:lvl1pPr algn="ctr">
              <a:defRPr sz="8000" b="0">
                <a:solidFill>
                  <a:schemeClr val="tx1"/>
                </a:solidFill>
              </a:defRPr>
            </a:lvl1pPr>
          </a:lstStyle>
          <a:p>
            <a:pPr fontAlgn="auto"/>
            <a:r>
              <a:rPr lang="zh-CN" altLang="en-US" strike="noStrike" noProof="1"/>
              <a:t>编辑标题</a:t>
            </a:r>
            <a:endParaRPr lang="zh-CN" altLang="en-US" strike="noStrike" noProof="1"/>
          </a:p>
        </p:txBody>
      </p:sp>
      <p:sp>
        <p:nvSpPr>
          <p:cNvPr id="37" name="内容占位符 36"/>
          <p:cNvSpPr>
            <a:spLocks noGrp="1"/>
          </p:cNvSpPr>
          <p:nvPr>
            <p:ph sz="quarter" idx="13" hasCustomPrompt="1"/>
          </p:nvPr>
        </p:nvSpPr>
        <p:spPr>
          <a:xfrm>
            <a:off x="2428875" y="3733201"/>
            <a:ext cx="4286250" cy="1185937"/>
          </a:xfrm>
        </p:spPr>
        <p:txBody>
          <a:bodyPr>
            <a:normAutofit/>
          </a:bodyPr>
          <a:lstStyle>
            <a:lvl1pPr marL="0" indent="0" algn="ctr">
              <a:buNone/>
              <a:defRPr sz="3200">
                <a:solidFill>
                  <a:schemeClr val="tx1"/>
                </a:solidFill>
              </a:defRPr>
            </a:lvl1pPr>
          </a:lstStyle>
          <a:p>
            <a:pPr lvl="0" fontAlgn="auto"/>
            <a:r>
              <a:rPr lang="zh-CN" altLang="en-US" strike="noStrike" noProof="1"/>
              <a:t>编辑文本</a:t>
            </a:r>
            <a:endParaRPr lang="zh-CN" altLang="en-US" strike="noStrike" noProof="1"/>
          </a:p>
        </p:txBody>
      </p:sp>
      <p:sp>
        <p:nvSpPr>
          <p:cNvPr id="3" name="日期占位符 2"/>
          <p:cNvSpPr>
            <a:spLocks noGrp="1"/>
          </p:cNvSpPr>
          <p:nvPr>
            <p:ph type="dt" sz="half" idx="14"/>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4" name="页脚占位符 3"/>
          <p:cNvSpPr>
            <a:spLocks noGrp="1"/>
          </p:cNvSpPr>
          <p:nvPr>
            <p:ph type="ftr" sz="quarter" idx="15"/>
          </p:nvPr>
        </p:nvSpPr>
        <p:spPr/>
        <p:txBody>
          <a:bodyPr/>
          <a:lstStyle/>
          <a:p>
            <a:pPr fontAlgn="auto"/>
            <a:endParaRPr lang="zh-CN" altLang="en-US" strike="noStrike" noProof="1"/>
          </a:p>
        </p:txBody>
      </p:sp>
      <p:sp>
        <p:nvSpPr>
          <p:cNvPr id="5" name="灯片编号占位符 4"/>
          <p:cNvSpPr>
            <a:spLocks noGrp="1"/>
          </p:cNvSpPr>
          <p:nvPr>
            <p:ph type="sldNum" sz="quarter" idx="16"/>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3" name="页脚占位符 2"/>
          <p:cNvSpPr>
            <a:spLocks noGrp="1"/>
          </p:cNvSpPr>
          <p:nvPr>
            <p:ph type="ftr" sz="quarter" idx="11"/>
          </p:nvPr>
        </p:nvSpPr>
        <p:spPr/>
        <p:txBody>
          <a:bodyPr/>
          <a:lstStyle/>
          <a:p>
            <a:pPr fontAlgn="auto"/>
            <a:endParaRPr lang="zh-CN" altLang="en-US" strike="noStrike" noProof="1"/>
          </a:p>
        </p:txBody>
      </p:sp>
      <p:sp>
        <p:nvSpPr>
          <p:cNvPr id="4" name="灯片编号占位符 3"/>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28650" y="713673"/>
            <a:ext cx="3511241" cy="1428161"/>
          </a:xfrm>
        </p:spPr>
        <p:txBody>
          <a:bodyPr anchor="t" anchorCtr="0">
            <a:normAutofit/>
          </a:bodyPr>
          <a:lstStyle>
            <a:lvl1pPr>
              <a:defRPr sz="3600"/>
            </a:lvl1pPr>
          </a:lstStyle>
          <a:p>
            <a:pPr fontAlgn="auto"/>
            <a:r>
              <a:rPr lang="zh-CN" altLang="en-US" strike="noStrike" noProof="1"/>
              <a:t>单击此处编辑标题</a:t>
            </a:r>
            <a:endParaRPr lang="zh-CN" altLang="en-US" strike="noStrike" noProof="1"/>
          </a:p>
        </p:txBody>
      </p:sp>
      <p:sp>
        <p:nvSpPr>
          <p:cNvPr id="3" name="图片占位符 2"/>
          <p:cNvSpPr>
            <a:spLocks noGrp="1" noChangeAspect="1"/>
          </p:cNvSpPr>
          <p:nvPr>
            <p:ph type="pic" idx="1"/>
          </p:nvPr>
        </p:nvSpPr>
        <p:spPr>
          <a:xfrm>
            <a:off x="4231888" y="713673"/>
            <a:ext cx="428391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auto"/>
            <a:endParaRPr lang="zh-CN" altLang="en-US" strike="noStrike" noProof="1"/>
          </a:p>
        </p:txBody>
      </p:sp>
      <p:sp>
        <p:nvSpPr>
          <p:cNvPr id="4" name="文本占位符 3"/>
          <p:cNvSpPr>
            <a:spLocks noGrp="1"/>
          </p:cNvSpPr>
          <p:nvPr>
            <p:ph type="body" sz="half" idx="2"/>
          </p:nvPr>
        </p:nvSpPr>
        <p:spPr>
          <a:xfrm>
            <a:off x="628650" y="2313873"/>
            <a:ext cx="3511241"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auto"/>
            <a:r>
              <a:rPr lang="zh-CN" altLang="en-US" strike="noStrike" noProof="1"/>
              <a:t>单击此处编辑母版文本样式</a:t>
            </a:r>
            <a:endParaRPr lang="zh-CN" altLang="en-US" strike="noStrike" noProof="1"/>
          </a:p>
        </p:txBody>
      </p:sp>
      <p:sp>
        <p:nvSpPr>
          <p:cNvPr id="5" name="日期占位符 4"/>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6" name="页脚占位符 5"/>
          <p:cNvSpPr>
            <a:spLocks noGrp="1"/>
          </p:cNvSpPr>
          <p:nvPr>
            <p:ph type="ftr" sz="quarter" idx="11"/>
          </p:nvPr>
        </p:nvSpPr>
        <p:spPr/>
        <p:txBody>
          <a:bodyPr/>
          <a:lstStyle/>
          <a:p>
            <a:pPr fontAlgn="auto"/>
            <a:endParaRPr lang="zh-CN" altLang="en-US" strike="noStrike" noProof="1"/>
          </a:p>
        </p:txBody>
      </p:sp>
      <p:sp>
        <p:nvSpPr>
          <p:cNvPr id="7" name="灯片编号占位符 6"/>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7833674" y="365125"/>
            <a:ext cx="681676" cy="5811838"/>
          </a:xfrm>
        </p:spPr>
        <p:txBody>
          <a:bodyPr vert="eaVert">
            <a:normAutofit/>
          </a:bodyPr>
          <a:lstStyle>
            <a:lvl1pPr>
              <a:defRPr sz="4400"/>
            </a:lvl1pPr>
          </a:lstStyle>
          <a:p>
            <a:pPr fontAlgn="auto"/>
            <a:r>
              <a:rPr lang="zh-CN" altLang="en-US" strike="noStrike" noProof="1"/>
              <a:t>单击此处编辑标题</a:t>
            </a:r>
            <a:endParaRPr lang="zh-CN" altLang="en-US" strike="noStrike" noProof="1"/>
          </a:p>
        </p:txBody>
      </p:sp>
      <p:sp>
        <p:nvSpPr>
          <p:cNvPr id="3" name="竖排文字占位符 2"/>
          <p:cNvSpPr>
            <a:spLocks noGrp="1"/>
          </p:cNvSpPr>
          <p:nvPr>
            <p:ph type="body" orient="vert" idx="1"/>
          </p:nvPr>
        </p:nvSpPr>
        <p:spPr>
          <a:xfrm>
            <a:off x="628649" y="365125"/>
            <a:ext cx="7084832" cy="5811838"/>
          </a:xfrm>
        </p:spPr>
        <p:txBody>
          <a:bodyPr vert="eaVert"/>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4" name="日期占位符 3"/>
          <p:cNvSpPr>
            <a:spLocks noGrp="1"/>
          </p:cNvSpPr>
          <p:nvPr>
            <p:ph type="dt" sz="half" idx="10"/>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5" name="页脚占位符 4"/>
          <p:cNvSpPr>
            <a:spLocks noGrp="1"/>
          </p:cNvSpPr>
          <p:nvPr>
            <p:ph type="ftr" sz="quarter" idx="11"/>
          </p:nvPr>
        </p:nvSpPr>
        <p:spPr/>
        <p:txBody>
          <a:bodyPr/>
          <a:lstStyle/>
          <a:p>
            <a:pPr fontAlgn="auto"/>
            <a:endParaRPr lang="zh-CN" altLang="en-US" strike="noStrike" noProof="1"/>
          </a:p>
        </p:txBody>
      </p:sp>
      <p:sp>
        <p:nvSpPr>
          <p:cNvPr id="6" name="灯片编号占位符 5"/>
          <p:cNvSpPr>
            <a:spLocks noGrp="1"/>
          </p:cNvSpPr>
          <p:nvPr>
            <p:ph type="sldNum" sz="quarter" idx="12"/>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628650" y="551543"/>
            <a:ext cx="7886700" cy="5558971"/>
          </a:xfrm>
        </p:spPr>
        <p:txBody>
          <a:bodyPr/>
          <a:lstStyle/>
          <a:p>
            <a:pPr lvl="0" fontAlgn="auto"/>
            <a:r>
              <a:rPr lang="zh-CN" altLang="en-US" strike="noStrike" noProof="1"/>
              <a:t>单击此处编辑母版文本样式</a:t>
            </a:r>
            <a:endParaRPr lang="zh-CN" altLang="en-US" strike="noStrike" noProof="1"/>
          </a:p>
          <a:p>
            <a:pPr lvl="1" fontAlgn="auto"/>
            <a:r>
              <a:rPr lang="zh-CN" altLang="en-US" strike="noStrike" noProof="1"/>
              <a:t>第二级</a:t>
            </a:r>
            <a:endParaRPr lang="zh-CN" altLang="en-US" strike="noStrike" noProof="1"/>
          </a:p>
          <a:p>
            <a:pPr lvl="2" fontAlgn="auto"/>
            <a:r>
              <a:rPr lang="zh-CN" altLang="en-US" strike="noStrike" noProof="1"/>
              <a:t>第三级</a:t>
            </a:r>
            <a:endParaRPr lang="zh-CN" altLang="en-US" strike="noStrike" noProof="1"/>
          </a:p>
          <a:p>
            <a:pPr lvl="3" fontAlgn="auto"/>
            <a:r>
              <a:rPr lang="zh-CN" altLang="en-US" strike="noStrike" noProof="1"/>
              <a:t>第四级</a:t>
            </a:r>
            <a:endParaRPr lang="zh-CN" altLang="en-US" strike="noStrike" noProof="1"/>
          </a:p>
          <a:p>
            <a:pPr lvl="4" fontAlgn="auto"/>
            <a:r>
              <a:rPr lang="zh-CN" altLang="en-US" strike="noStrike" noProof="1"/>
              <a:t>第五级</a:t>
            </a:r>
            <a:endParaRPr lang="zh-CN" altLang="en-US" strike="noStrike" noProof="1"/>
          </a:p>
        </p:txBody>
      </p:sp>
      <p:sp>
        <p:nvSpPr>
          <p:cNvPr id="2" name="日期占位符 1"/>
          <p:cNvSpPr>
            <a:spLocks noGrp="1"/>
          </p:cNvSpPr>
          <p:nvPr>
            <p:ph type="dt" sz="half" idx="14"/>
          </p:nvPr>
        </p:nvSpPr>
        <p:spPr/>
        <p:txBody>
          <a:body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3" name="页脚占位符 2"/>
          <p:cNvSpPr>
            <a:spLocks noGrp="1"/>
          </p:cNvSpPr>
          <p:nvPr>
            <p:ph type="ftr" sz="quarter" idx="15"/>
          </p:nvPr>
        </p:nvSpPr>
        <p:spPr/>
        <p:txBody>
          <a:bodyPr/>
          <a:lstStyle/>
          <a:p>
            <a:pPr fontAlgn="auto"/>
            <a:endParaRPr lang="zh-CN" altLang="en-US" strike="noStrike" noProof="1"/>
          </a:p>
        </p:txBody>
      </p:sp>
      <p:sp>
        <p:nvSpPr>
          <p:cNvPr id="4" name="灯片编号占位符 3"/>
          <p:cNvSpPr>
            <a:spLocks noGrp="1"/>
          </p:cNvSpPr>
          <p:nvPr>
            <p:ph type="sldNum" sz="quarter" idx="16"/>
          </p:nvPr>
        </p:nvSpPr>
        <p:spPr/>
        <p:txBody>
          <a:body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tags" Target="../tags/tag3.xml"/><Relationship Id="rId12" Type="http://schemas.openxmlformats.org/officeDocument/2006/relationships/tags" Target="../tags/tag2.xml"/><Relationship Id="rId11" Type="http://schemas.openxmlformats.org/officeDocument/2006/relationships/tags" Target="../tags/tag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9.xml"/><Relationship Id="rId8" Type="http://schemas.openxmlformats.org/officeDocument/2006/relationships/slideLayout" Target="../slideLayouts/slideLayout18.xml"/><Relationship Id="rId7" Type="http://schemas.openxmlformats.org/officeDocument/2006/relationships/slideLayout" Target="../slideLayouts/slideLayout17.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3" Type="http://schemas.openxmlformats.org/officeDocument/2006/relationships/slideLayout" Target="../slideLayouts/slideLayout13.xml"/><Relationship Id="rId2" Type="http://schemas.openxmlformats.org/officeDocument/2006/relationships/slideLayout" Target="../slideLayouts/slideLayout12.xml"/><Relationship Id="rId14" Type="http://schemas.openxmlformats.org/officeDocument/2006/relationships/theme" Target="../theme/theme2.xml"/><Relationship Id="rId13" Type="http://schemas.openxmlformats.org/officeDocument/2006/relationships/tags" Target="../tags/tag6.xml"/><Relationship Id="rId12" Type="http://schemas.openxmlformats.org/officeDocument/2006/relationships/tags" Target="../tags/tag5.xml"/><Relationship Id="rId11" Type="http://schemas.openxmlformats.org/officeDocument/2006/relationships/tags" Target="../tags/tag4.xml"/><Relationship Id="rId10" Type="http://schemas.openxmlformats.org/officeDocument/2006/relationships/slideLayout" Target="../slideLayouts/slideLayout20.xml"/><Relationship Id="rId1"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9.xml"/><Relationship Id="rId8" Type="http://schemas.openxmlformats.org/officeDocument/2006/relationships/slideLayout" Target="../slideLayouts/slideLayout28.xml"/><Relationship Id="rId7" Type="http://schemas.openxmlformats.org/officeDocument/2006/relationships/slideLayout" Target="../slideLayouts/slideLayout27.xml"/><Relationship Id="rId6" Type="http://schemas.openxmlformats.org/officeDocument/2006/relationships/slideLayout" Target="../slideLayouts/slideLayout26.xml"/><Relationship Id="rId5" Type="http://schemas.openxmlformats.org/officeDocument/2006/relationships/slideLayout" Target="../slideLayouts/slideLayout25.xml"/><Relationship Id="rId4" Type="http://schemas.openxmlformats.org/officeDocument/2006/relationships/slideLayout" Target="../slideLayouts/slideLayout24.xml"/><Relationship Id="rId3" Type="http://schemas.openxmlformats.org/officeDocument/2006/relationships/slideLayout" Target="../slideLayouts/slideLayout23.xml"/><Relationship Id="rId2" Type="http://schemas.openxmlformats.org/officeDocument/2006/relationships/slideLayout" Target="../slideLayouts/slideLayout22.xml"/><Relationship Id="rId14" Type="http://schemas.openxmlformats.org/officeDocument/2006/relationships/theme" Target="../theme/theme3.xml"/><Relationship Id="rId13" Type="http://schemas.openxmlformats.org/officeDocument/2006/relationships/tags" Target="../tags/tag9.xml"/><Relationship Id="rId12" Type="http://schemas.openxmlformats.org/officeDocument/2006/relationships/tags" Target="../tags/tag8.xml"/><Relationship Id="rId11" Type="http://schemas.openxmlformats.org/officeDocument/2006/relationships/tags" Target="../tags/tag7.xml"/><Relationship Id="rId10" Type="http://schemas.openxmlformats.org/officeDocument/2006/relationships/slideLayout" Target="../slideLayouts/slideLayout30.xml"/><Relationship Id="rId1"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custDataLst>
              <p:tags r:id="rId11"/>
            </p:custDataLst>
          </p:nvPr>
        </p:nvSpPr>
        <p:spPr>
          <a:xfrm>
            <a:off x="628650" y="365125"/>
            <a:ext cx="7886700" cy="1325563"/>
          </a:xfrm>
          <a:prstGeom prst="rect">
            <a:avLst/>
          </a:prstGeom>
          <a:noFill/>
          <a:ln w="9525">
            <a:noFill/>
          </a:ln>
        </p:spPr>
        <p:txBody>
          <a:bodyPr vert="horz" lIns="91440" tIns="45720" rIns="91440" bIns="45720" anchor="ctr"/>
          <a:lstStyle/>
          <a:p>
            <a:pPr lvl="0"/>
            <a:r>
              <a:rPr lang="zh-CN" altLang="en-US" dirty="0"/>
              <a:t>单击此处编辑母版标题样式</a:t>
            </a:r>
            <a:endParaRPr lang="zh-CN" altLang="en-US" dirty="0"/>
          </a:p>
        </p:txBody>
      </p:sp>
      <p:sp>
        <p:nvSpPr>
          <p:cNvPr id="1027" name="文本占位符 2"/>
          <p:cNvSpPr>
            <a:spLocks noGrp="1"/>
          </p:cNvSpPr>
          <p:nvPr>
            <p:ph type="body"/>
            <p:custDataLst>
              <p:tags r:id="rId12"/>
            </p:custDataLst>
          </p:nvPr>
        </p:nvSpPr>
        <p:spPr>
          <a:xfrm>
            <a:off x="628650" y="1825625"/>
            <a:ext cx="7886700" cy="4351338"/>
          </a:xfrm>
          <a:prstGeom prst="rect">
            <a:avLst/>
          </a:prstGeom>
          <a:noFill/>
          <a:ln w="9525">
            <a:noFill/>
          </a:ln>
        </p:spPr>
        <p:txBody>
          <a:bodyPr vert="horz" lIns="91440" tIns="45720" rIns="91440" bIns="45720" anchor="t"/>
          <a:lstStyle/>
          <a:p>
            <a:pPr lvl="0" indent="-228600"/>
            <a:r>
              <a:rPr lang="zh-CN" altLang="en-US" dirty="0"/>
              <a:t>单击此处编辑母版文本样式</a:t>
            </a:r>
            <a:endParaRPr lang="zh-CN" altLang="en-US" dirty="0"/>
          </a:p>
          <a:p>
            <a:pPr lvl="1" indent="-22860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9"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10"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pPr fontAlgn="auto"/>
            <a:endParaRPr lang="zh-CN" altLang="en-US" strike="noStrike" noProof="1"/>
          </a:p>
        </p:txBody>
      </p:sp>
      <p:sp>
        <p:nvSpPr>
          <p:cNvPr id="11"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2" name="KSO_TEMPLATE" hidden="1"/>
          <p:cNvSpPr/>
          <p:nvPr userDrawn="1">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标题占位符 1"/>
          <p:cNvSpPr>
            <a:spLocks noGrp="1"/>
          </p:cNvSpPr>
          <p:nvPr>
            <p:ph type="title"/>
            <p:custDataLst>
              <p:tags r:id="rId11"/>
            </p:custDataLst>
          </p:nvPr>
        </p:nvSpPr>
        <p:spPr>
          <a:xfrm>
            <a:off x="628650" y="365125"/>
            <a:ext cx="7886700" cy="1325563"/>
          </a:xfrm>
          <a:prstGeom prst="rect">
            <a:avLst/>
          </a:prstGeom>
          <a:noFill/>
          <a:ln w="9525">
            <a:noFill/>
          </a:ln>
        </p:spPr>
        <p:txBody>
          <a:bodyPr vert="horz" lIns="91440" tIns="45720" rIns="91440" bIns="45720" anchor="ctr"/>
          <a:lstStyle/>
          <a:p>
            <a:pPr lvl="0"/>
            <a:r>
              <a:rPr lang="zh-CN" altLang="en-US" dirty="0"/>
              <a:t>单击此处编辑母版标题样式</a:t>
            </a:r>
            <a:endParaRPr lang="zh-CN" altLang="en-US" dirty="0"/>
          </a:p>
        </p:txBody>
      </p:sp>
      <p:sp>
        <p:nvSpPr>
          <p:cNvPr id="2051" name="文本占位符 2"/>
          <p:cNvSpPr>
            <a:spLocks noGrp="1"/>
          </p:cNvSpPr>
          <p:nvPr>
            <p:ph type="body"/>
            <p:custDataLst>
              <p:tags r:id="rId12"/>
            </p:custDataLst>
          </p:nvPr>
        </p:nvSpPr>
        <p:spPr>
          <a:xfrm>
            <a:off x="628650" y="1825625"/>
            <a:ext cx="7886700" cy="4351338"/>
          </a:xfrm>
          <a:prstGeom prst="rect">
            <a:avLst/>
          </a:prstGeom>
          <a:noFill/>
          <a:ln w="9525">
            <a:noFill/>
          </a:ln>
        </p:spPr>
        <p:txBody>
          <a:bodyPr vert="horz" lIns="91440" tIns="45720" rIns="91440" bIns="45720" anchor="t"/>
          <a:lstStyle/>
          <a:p>
            <a:pPr lvl="0" indent="-228600"/>
            <a:r>
              <a:rPr lang="zh-CN" altLang="en-US" dirty="0"/>
              <a:t>单击此处编辑母版文本样式</a:t>
            </a:r>
            <a:endParaRPr lang="zh-CN" altLang="en-US" dirty="0"/>
          </a:p>
          <a:p>
            <a:pPr lvl="1" indent="-22860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9"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10"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pPr fontAlgn="auto"/>
            <a:endParaRPr lang="zh-CN" altLang="en-US" strike="noStrike" noProof="1"/>
          </a:p>
        </p:txBody>
      </p:sp>
      <p:sp>
        <p:nvSpPr>
          <p:cNvPr id="11"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2" name="KSO_TEMPLATE" hidden="1"/>
          <p:cNvSpPr/>
          <p:nvPr>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z="1350" strike="noStrike" noProof="1"/>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custDataLst>
              <p:tags r:id="rId11"/>
            </p:custDataLst>
          </p:nvPr>
        </p:nvSpPr>
        <p:spPr>
          <a:xfrm>
            <a:off x="628650" y="365125"/>
            <a:ext cx="7886700" cy="1325563"/>
          </a:xfrm>
          <a:prstGeom prst="rect">
            <a:avLst/>
          </a:prstGeom>
          <a:noFill/>
          <a:ln w="9525">
            <a:noFill/>
          </a:ln>
        </p:spPr>
        <p:txBody>
          <a:bodyPr vert="horz" lIns="91440" tIns="45720" rIns="91440" bIns="45720" anchor="ctr"/>
          <a:lstStyle/>
          <a:p>
            <a:pPr lvl="0"/>
            <a:r>
              <a:rPr lang="zh-CN" altLang="en-US" dirty="0"/>
              <a:t>单击此处编辑母版标题样式</a:t>
            </a:r>
            <a:endParaRPr lang="zh-CN" altLang="en-US" dirty="0"/>
          </a:p>
        </p:txBody>
      </p:sp>
      <p:sp>
        <p:nvSpPr>
          <p:cNvPr id="1027" name="文本占位符 2"/>
          <p:cNvSpPr>
            <a:spLocks noGrp="1"/>
          </p:cNvSpPr>
          <p:nvPr>
            <p:ph type="body"/>
            <p:custDataLst>
              <p:tags r:id="rId12"/>
            </p:custDataLst>
          </p:nvPr>
        </p:nvSpPr>
        <p:spPr>
          <a:xfrm>
            <a:off x="628650" y="1825625"/>
            <a:ext cx="7886700" cy="4351338"/>
          </a:xfrm>
          <a:prstGeom prst="rect">
            <a:avLst/>
          </a:prstGeom>
          <a:noFill/>
          <a:ln w="9525">
            <a:noFill/>
          </a:ln>
        </p:spPr>
        <p:txBody>
          <a:bodyPr vert="horz" lIns="91440" tIns="45720" rIns="91440" bIns="45720" anchor="t"/>
          <a:lstStyle/>
          <a:p>
            <a:pPr lvl="0" indent="-228600"/>
            <a:r>
              <a:rPr lang="zh-CN" altLang="en-US" dirty="0"/>
              <a:t>单击此处编辑母版文本样式</a:t>
            </a:r>
            <a:endParaRPr lang="zh-CN" altLang="en-US" dirty="0"/>
          </a:p>
          <a:p>
            <a:pPr lvl="1" indent="-22860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9"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pPr fontAlgn="auto"/>
            <a:fld id="{D997B5FA-0921-464F-AAE1-844C04324D75}" type="datetimeFigureOut">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10"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pPr fontAlgn="auto"/>
            <a:endParaRPr lang="zh-CN" altLang="en-US" strike="noStrike" noProof="1"/>
          </a:p>
        </p:txBody>
      </p:sp>
      <p:sp>
        <p:nvSpPr>
          <p:cNvPr id="11"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pPr fontAlgn="auto"/>
            <a:fld id="{565CE74E-AB26-4998-AD42-012C4C1AD076}" type="slidenum">
              <a:rPr lang="zh-CN" altLang="en-US" strike="noStrike" noProof="1" smtClean="0">
                <a:latin typeface="黑体" panose="02010609060101010101" pitchFamily="49" charset="-122"/>
                <a:ea typeface="黑体" panose="02010609060101010101" pitchFamily="49" charset="-122"/>
                <a:cs typeface="+mn-cs"/>
              </a:rPr>
            </a:fld>
            <a:endParaRPr lang="zh-CN" altLang="en-US" strike="noStrike" noProof="1"/>
          </a:p>
        </p:txBody>
      </p:sp>
      <p:sp>
        <p:nvSpPr>
          <p:cNvPr id="2" name="KSO_TEMPLATE" hidden="1"/>
          <p:cNvSpPr/>
          <p:nvPr userDrawn="1">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2.xml"/><Relationship Id="rId3" Type="http://schemas.openxmlformats.org/officeDocument/2006/relationships/audio" Target="../media/audio1.wav"/><Relationship Id="rId2" Type="http://schemas.openxmlformats.org/officeDocument/2006/relationships/image" Target="../media/image3.png"/><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7.xml"/><Relationship Id="rId3" Type="http://schemas.openxmlformats.org/officeDocument/2006/relationships/tags" Target="../tags/tag11.xml"/><Relationship Id="rId2" Type="http://schemas.openxmlformats.org/officeDocument/2006/relationships/image" Target="../media/image8.jpeg"/><Relationship Id="rId1" Type="http://schemas.openxmlformats.org/officeDocument/2006/relationships/image" Target="../media/image7.jpeg"/></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7.xml"/><Relationship Id="rId3" Type="http://schemas.openxmlformats.org/officeDocument/2006/relationships/tags" Target="../tags/tag12.xml"/><Relationship Id="rId2" Type="http://schemas.openxmlformats.org/officeDocument/2006/relationships/image" Target="../media/image9.jpeg"/><Relationship Id="rId1"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jpeg"/></Relationships>
</file>

<file path=ppt/slides/_rels/slide12.xml.rels><?xml version="1.0" encoding="UTF-8" standalone="yes"?>
<Relationships xmlns="http://schemas.openxmlformats.org/package/2006/relationships"><Relationship Id="rId9" Type="http://schemas.openxmlformats.org/officeDocument/2006/relationships/notesSlide" Target="../notesSlides/notesSlide6.xml"/><Relationship Id="rId8" Type="http://schemas.openxmlformats.org/officeDocument/2006/relationships/slideLayout" Target="../slideLayouts/slideLayout7.xml"/><Relationship Id="rId7" Type="http://schemas.openxmlformats.org/officeDocument/2006/relationships/audio" Target="../media/audio2.wav"/><Relationship Id="rId6" Type="http://schemas.openxmlformats.org/officeDocument/2006/relationships/tags" Target="../tags/tag13.xml"/><Relationship Id="rId5" Type="http://schemas.openxmlformats.org/officeDocument/2006/relationships/image" Target="../media/image13.png"/><Relationship Id="rId4" Type="http://schemas.openxmlformats.org/officeDocument/2006/relationships/hyperlink" Target="../../../../WINDOWS/Temporary%20Internet%20Files/Content.IE5/UNC1SLMN/&#32654;&#22269;&#20869;&#25112;020843&#26519;&#24179;&#27004;.swf" TargetMode="External"/><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image" Target="../media/image8.jpeg"/></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11.xml"/><Relationship Id="rId2" Type="http://schemas.openxmlformats.org/officeDocument/2006/relationships/tags" Target="../tags/tag14.xml"/><Relationship Id="rId1"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9.xml"/><Relationship Id="rId4" Type="http://schemas.openxmlformats.org/officeDocument/2006/relationships/slideLayout" Target="../slideLayouts/slideLayout7.xml"/><Relationship Id="rId3" Type="http://schemas.openxmlformats.org/officeDocument/2006/relationships/tags" Target="../tags/tag15.xml"/><Relationship Id="rId2" Type="http://schemas.openxmlformats.org/officeDocument/2006/relationships/image" Target="../media/image8.jpeg"/><Relationship Id="rId1" Type="http://schemas.openxmlformats.org/officeDocument/2006/relationships/image" Target="../media/image15.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17.xml.rels><?xml version="1.0" encoding="UTF-8" standalone="yes"?>
<Relationships xmlns="http://schemas.openxmlformats.org/package/2006/relationships"><Relationship Id="rId7" Type="http://schemas.openxmlformats.org/officeDocument/2006/relationships/notesSlide" Target="../notesSlides/notesSlide10.xml"/><Relationship Id="rId6" Type="http://schemas.openxmlformats.org/officeDocument/2006/relationships/slideLayout" Target="../slideLayouts/slideLayout7.xml"/><Relationship Id="rId5" Type="http://schemas.openxmlformats.org/officeDocument/2006/relationships/tags" Target="../tags/tag16.xml"/><Relationship Id="rId4" Type="http://schemas.openxmlformats.org/officeDocument/2006/relationships/image" Target="../media/image19.jpeg"/><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image" Target="../media/image8.jpeg"/></Relationships>
</file>

<file path=ppt/slides/_rels/slide18.xml.rels><?xml version="1.0" encoding="UTF-8" standalone="yes"?>
<Relationships xmlns="http://schemas.openxmlformats.org/package/2006/relationships"><Relationship Id="rId7" Type="http://schemas.openxmlformats.org/officeDocument/2006/relationships/notesSlide" Target="../notesSlides/notesSlide11.xml"/><Relationship Id="rId6" Type="http://schemas.openxmlformats.org/officeDocument/2006/relationships/slideLayout" Target="../slideLayouts/slideLayout7.xml"/><Relationship Id="rId5" Type="http://schemas.openxmlformats.org/officeDocument/2006/relationships/tags" Target="../tags/tag17.xml"/><Relationship Id="rId4" Type="http://schemas.openxmlformats.org/officeDocument/2006/relationships/slide" Target="slide1.xml"/><Relationship Id="rId3" Type="http://schemas.openxmlformats.org/officeDocument/2006/relationships/image" Target="../media/image21.jpeg"/><Relationship Id="rId2" Type="http://schemas.openxmlformats.org/officeDocument/2006/relationships/image" Target="../media/image8.jpeg"/><Relationship Id="rId1" Type="http://schemas.openxmlformats.org/officeDocument/2006/relationships/image" Target="../media/image20.jpeg"/></Relationships>
</file>

<file path=ppt/slides/_rels/slide19.xml.rels><?xml version="1.0" encoding="UTF-8" standalone="yes"?>
<Relationships xmlns="http://schemas.openxmlformats.org/package/2006/relationships"><Relationship Id="rId7" Type="http://schemas.openxmlformats.org/officeDocument/2006/relationships/notesSlide" Target="../notesSlides/notesSlide12.xml"/><Relationship Id="rId6" Type="http://schemas.openxmlformats.org/officeDocument/2006/relationships/slideLayout" Target="../slideLayouts/slideLayout7.xml"/><Relationship Id="rId5" Type="http://schemas.openxmlformats.org/officeDocument/2006/relationships/tags" Target="../tags/tag18.xml"/><Relationship Id="rId4" Type="http://schemas.openxmlformats.org/officeDocument/2006/relationships/image" Target="../media/image8.jpeg"/><Relationship Id="rId3" Type="http://schemas.openxmlformats.org/officeDocument/2006/relationships/image" Target="../media/image23.png"/><Relationship Id="rId2" Type="http://schemas.openxmlformats.org/officeDocument/2006/relationships/hyperlink" Target="&#24800;&#29305;&#26364;&#35799;&#36873;&#8212;&#8212;&#21734;&#65292;&#33337;&#38271;&#65292;&#25105;&#30340;&#33337;&#38271;&#65281;.htm" TargetMode="External"/><Relationship Id="rId1" Type="http://schemas.openxmlformats.org/officeDocument/2006/relationships/image" Target="../media/image22.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jpeg"/></Relationships>
</file>

<file path=ppt/slides/_rels/slide21.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7.xml"/><Relationship Id="rId3" Type="http://schemas.openxmlformats.org/officeDocument/2006/relationships/audio" Target="../media/audio1.wav"/><Relationship Id="rId2" Type="http://schemas.openxmlformats.org/officeDocument/2006/relationships/tags" Target="../tags/tag19.xml"/><Relationship Id="rId1" Type="http://schemas.openxmlformats.org/officeDocument/2006/relationships/image" Target="../media/image25.jpeg"/></Relationships>
</file>

<file path=ppt/slides/_rels/slide22.xml.rels><?xml version="1.0" encoding="UTF-8" standalone="yes"?>
<Relationships xmlns="http://schemas.openxmlformats.org/package/2006/relationships"><Relationship Id="rId5" Type="http://schemas.openxmlformats.org/officeDocument/2006/relationships/notesSlide" Target="../notesSlides/notesSlide14.xml"/><Relationship Id="rId4" Type="http://schemas.openxmlformats.org/officeDocument/2006/relationships/slideLayout" Target="../slideLayouts/slideLayout7.xml"/><Relationship Id="rId3" Type="http://schemas.openxmlformats.org/officeDocument/2006/relationships/tags" Target="../tags/tag20.xml"/><Relationship Id="rId2" Type="http://schemas.openxmlformats.org/officeDocument/2006/relationships/image" Target="../media/image8.jpeg"/><Relationship Id="rId1" Type="http://schemas.openxmlformats.org/officeDocument/2006/relationships/image" Target="../media/image26.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7.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9.jpeg"/><Relationship Id="rId1" Type="http://schemas.openxmlformats.org/officeDocument/2006/relationships/image" Target="../media/image28.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1.wav"/></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1.jpeg"/><Relationship Id="rId1" Type="http://schemas.openxmlformats.org/officeDocument/2006/relationships/image" Target="../media/image30.png"/></Relationships>
</file>

<file path=ppt/slides/_rels/slide28.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7.xml"/><Relationship Id="rId2" Type="http://schemas.openxmlformats.org/officeDocument/2006/relationships/tags" Target="../tags/tag21.xml"/><Relationship Id="rId1" Type="http://schemas.openxmlformats.org/officeDocument/2006/relationships/image" Target="../media/image8.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image" Target="../media/image24.jpeg"/><Relationship Id="rId1" Type="http://schemas.openxmlformats.org/officeDocument/2006/relationships/hyperlink" Target="http://www.4english.cn/globalfeatures/touring/global_touring/global_touring/america/mountrushmore" TargetMode="External"/></Relationships>
</file>

<file path=ppt/slides/_rels/slide31.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10.xml"/><Relationship Id="rId2" Type="http://schemas.openxmlformats.org/officeDocument/2006/relationships/image" Target="../media/image32.wmf"/><Relationship Id="rId1"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标题 1"/>
          <p:cNvSpPr>
            <a:spLocks noGrp="1"/>
          </p:cNvSpPr>
          <p:nvPr>
            <p:ph type="ctrTitle"/>
          </p:nvPr>
        </p:nvSpPr>
        <p:spPr>
          <a:xfrm>
            <a:off x="1361590" y="2928471"/>
            <a:ext cx="6188075" cy="920750"/>
          </a:xfrm>
        </p:spPr>
        <p:txBody>
          <a:bodyPr lIns="91440" tIns="45720" rIns="91440" bIns="45720" anchor="ctr"/>
          <a:lstStyle>
            <a:lvl1pPr lvl="0">
              <a:defRPr/>
            </a:lvl1pPr>
          </a:lstStyle>
          <a:p>
            <a:pPr lvl="0" algn="ctr"/>
            <a:r>
              <a:rPr lang="zh-CN" altLang="zh-CN" sz="7200" dirty="0"/>
              <a:t>第</a:t>
            </a:r>
            <a:r>
              <a:rPr lang="en-US" altLang="zh-CN" sz="7200" dirty="0"/>
              <a:t>3</a:t>
            </a:r>
            <a:r>
              <a:rPr lang="zh-CN" altLang="en-US" sz="7200" dirty="0"/>
              <a:t>课  </a:t>
            </a:r>
            <a:br>
              <a:rPr lang="en-US" altLang="zh-CN" sz="7200" dirty="0" smtClean="0"/>
            </a:br>
            <a:r>
              <a:rPr lang="zh-CN" altLang="en-US" sz="7200" dirty="0" smtClean="0"/>
              <a:t> </a:t>
            </a:r>
            <a:r>
              <a:rPr lang="zh-CN" altLang="en-US" sz="7200" dirty="0"/>
              <a:t>美国内战</a:t>
            </a:r>
            <a:endParaRPr lang="zh-CN" altLang="en-US" sz="7200" dirty="0"/>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美国领土扩张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84213" y="-17463"/>
            <a:ext cx="7848600"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5"/>
          <p:cNvGrpSpPr/>
          <p:nvPr/>
        </p:nvGrpSpPr>
        <p:grpSpPr bwMode="auto">
          <a:xfrm>
            <a:off x="4643438" y="260350"/>
            <a:ext cx="3654425" cy="3676650"/>
            <a:chOff x="2913" y="164"/>
            <a:chExt cx="2302" cy="2316"/>
          </a:xfrm>
        </p:grpSpPr>
        <p:sp>
          <p:nvSpPr>
            <p:cNvPr id="6166" name="Freeform 6"/>
            <p:cNvSpPr/>
            <p:nvPr/>
          </p:nvSpPr>
          <p:spPr bwMode="auto">
            <a:xfrm>
              <a:off x="2913" y="354"/>
              <a:ext cx="2216" cy="2126"/>
            </a:xfrm>
            <a:custGeom>
              <a:avLst/>
              <a:gdLst>
                <a:gd name="T0" fmla="*/ 132 w 2216"/>
                <a:gd name="T1" fmla="*/ 167 h 2126"/>
                <a:gd name="T2" fmla="*/ 324 w 2216"/>
                <a:gd name="T3" fmla="*/ 222 h 2126"/>
                <a:gd name="T4" fmla="*/ 424 w 2216"/>
                <a:gd name="T5" fmla="*/ 249 h 2126"/>
                <a:gd name="T6" fmla="*/ 296 w 2216"/>
                <a:gd name="T7" fmla="*/ 313 h 2126"/>
                <a:gd name="T8" fmla="*/ 296 w 2216"/>
                <a:gd name="T9" fmla="*/ 377 h 2126"/>
                <a:gd name="T10" fmla="*/ 534 w 2216"/>
                <a:gd name="T11" fmla="*/ 304 h 2126"/>
                <a:gd name="T12" fmla="*/ 634 w 2216"/>
                <a:gd name="T13" fmla="*/ 368 h 2126"/>
                <a:gd name="T14" fmla="*/ 817 w 2216"/>
                <a:gd name="T15" fmla="*/ 341 h 2126"/>
                <a:gd name="T16" fmla="*/ 845 w 2216"/>
                <a:gd name="T17" fmla="*/ 387 h 2126"/>
                <a:gd name="T18" fmla="*/ 735 w 2216"/>
                <a:gd name="T19" fmla="*/ 432 h 2126"/>
                <a:gd name="T20" fmla="*/ 634 w 2216"/>
                <a:gd name="T21" fmla="*/ 569 h 2126"/>
                <a:gd name="T22" fmla="*/ 634 w 2216"/>
                <a:gd name="T23" fmla="*/ 697 h 2126"/>
                <a:gd name="T24" fmla="*/ 772 w 2216"/>
                <a:gd name="T25" fmla="*/ 789 h 2126"/>
                <a:gd name="T26" fmla="*/ 808 w 2216"/>
                <a:gd name="T27" fmla="*/ 524 h 2126"/>
                <a:gd name="T28" fmla="*/ 890 w 2216"/>
                <a:gd name="T29" fmla="*/ 460 h 2126"/>
                <a:gd name="T30" fmla="*/ 954 w 2216"/>
                <a:gd name="T31" fmla="*/ 652 h 2126"/>
                <a:gd name="T32" fmla="*/ 1055 w 2216"/>
                <a:gd name="T33" fmla="*/ 688 h 2126"/>
                <a:gd name="T34" fmla="*/ 1018 w 2216"/>
                <a:gd name="T35" fmla="*/ 844 h 2126"/>
                <a:gd name="T36" fmla="*/ 1366 w 2216"/>
                <a:gd name="T37" fmla="*/ 697 h 2126"/>
                <a:gd name="T38" fmla="*/ 1540 w 2216"/>
                <a:gd name="T39" fmla="*/ 560 h 2126"/>
                <a:gd name="T40" fmla="*/ 1576 w 2216"/>
                <a:gd name="T41" fmla="*/ 441 h 2126"/>
                <a:gd name="T42" fmla="*/ 1878 w 2216"/>
                <a:gd name="T43" fmla="*/ 304 h 2126"/>
                <a:gd name="T44" fmla="*/ 1969 w 2216"/>
                <a:gd name="T45" fmla="*/ 21 h 2126"/>
                <a:gd name="T46" fmla="*/ 2125 w 2216"/>
                <a:gd name="T47" fmla="*/ 158 h 2126"/>
                <a:gd name="T48" fmla="*/ 2097 w 2216"/>
                <a:gd name="T49" fmla="*/ 332 h 2126"/>
                <a:gd name="T50" fmla="*/ 2033 w 2216"/>
                <a:gd name="T51" fmla="*/ 615 h 2126"/>
                <a:gd name="T52" fmla="*/ 2052 w 2216"/>
                <a:gd name="T53" fmla="*/ 661 h 2126"/>
                <a:gd name="T54" fmla="*/ 1951 w 2216"/>
                <a:gd name="T55" fmla="*/ 707 h 2126"/>
                <a:gd name="T56" fmla="*/ 1850 w 2216"/>
                <a:gd name="T57" fmla="*/ 780 h 2126"/>
                <a:gd name="T58" fmla="*/ 1924 w 2216"/>
                <a:gd name="T59" fmla="*/ 771 h 2126"/>
                <a:gd name="T60" fmla="*/ 1759 w 2216"/>
                <a:gd name="T61" fmla="*/ 1008 h 2126"/>
                <a:gd name="T62" fmla="*/ 1722 w 2216"/>
                <a:gd name="T63" fmla="*/ 1191 h 2126"/>
                <a:gd name="T64" fmla="*/ 1677 w 2216"/>
                <a:gd name="T65" fmla="*/ 1109 h 2126"/>
                <a:gd name="T66" fmla="*/ 1686 w 2216"/>
                <a:gd name="T67" fmla="*/ 1200 h 2126"/>
                <a:gd name="T68" fmla="*/ 1722 w 2216"/>
                <a:gd name="T69" fmla="*/ 1356 h 2126"/>
                <a:gd name="T70" fmla="*/ 1732 w 2216"/>
                <a:gd name="T71" fmla="*/ 1475 h 2126"/>
                <a:gd name="T72" fmla="*/ 1549 w 2216"/>
                <a:gd name="T73" fmla="*/ 1676 h 2126"/>
                <a:gd name="T74" fmla="*/ 1000 w 2216"/>
                <a:gd name="T75" fmla="*/ 2051 h 2126"/>
                <a:gd name="T76" fmla="*/ 442 w 2216"/>
                <a:gd name="T77" fmla="*/ 1950 h 2126"/>
                <a:gd name="T78" fmla="*/ 424 w 2216"/>
                <a:gd name="T79" fmla="*/ 1776 h 2126"/>
                <a:gd name="T80" fmla="*/ 506 w 2216"/>
                <a:gd name="T81" fmla="*/ 1648 h 2126"/>
                <a:gd name="T82" fmla="*/ 570 w 2216"/>
                <a:gd name="T83" fmla="*/ 1447 h 2126"/>
                <a:gd name="T84" fmla="*/ 433 w 2216"/>
                <a:gd name="T85" fmla="*/ 1209 h 2126"/>
                <a:gd name="T86" fmla="*/ 369 w 2216"/>
                <a:gd name="T87" fmla="*/ 1063 h 2126"/>
                <a:gd name="T88" fmla="*/ 424 w 2216"/>
                <a:gd name="T89" fmla="*/ 844 h 2126"/>
                <a:gd name="T90" fmla="*/ 296 w 2216"/>
                <a:gd name="T91" fmla="*/ 652 h 2126"/>
                <a:gd name="T92" fmla="*/ 141 w 2216"/>
                <a:gd name="T93" fmla="*/ 414 h 2126"/>
                <a:gd name="T94" fmla="*/ 95 w 2216"/>
                <a:gd name="T95" fmla="*/ 304 h 212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16" h="2126">
                  <a:moveTo>
                    <a:pt x="40" y="94"/>
                  </a:moveTo>
                  <a:cubicBezTo>
                    <a:pt x="124" y="121"/>
                    <a:pt x="0" y="72"/>
                    <a:pt x="77" y="149"/>
                  </a:cubicBezTo>
                  <a:cubicBezTo>
                    <a:pt x="91" y="163"/>
                    <a:pt x="132" y="167"/>
                    <a:pt x="132" y="167"/>
                  </a:cubicBezTo>
                  <a:cubicBezTo>
                    <a:pt x="155" y="162"/>
                    <a:pt x="191" y="149"/>
                    <a:pt x="214" y="167"/>
                  </a:cubicBezTo>
                  <a:cubicBezTo>
                    <a:pt x="222" y="173"/>
                    <a:pt x="216" y="188"/>
                    <a:pt x="223" y="195"/>
                  </a:cubicBezTo>
                  <a:cubicBezTo>
                    <a:pt x="242" y="215"/>
                    <a:pt x="297" y="213"/>
                    <a:pt x="324" y="222"/>
                  </a:cubicBezTo>
                  <a:cubicBezTo>
                    <a:pt x="333" y="216"/>
                    <a:pt x="340" y="204"/>
                    <a:pt x="351" y="204"/>
                  </a:cubicBezTo>
                  <a:cubicBezTo>
                    <a:pt x="370" y="204"/>
                    <a:pt x="406" y="222"/>
                    <a:pt x="406" y="222"/>
                  </a:cubicBezTo>
                  <a:cubicBezTo>
                    <a:pt x="412" y="231"/>
                    <a:pt x="427" y="238"/>
                    <a:pt x="424" y="249"/>
                  </a:cubicBezTo>
                  <a:cubicBezTo>
                    <a:pt x="422" y="258"/>
                    <a:pt x="405" y="254"/>
                    <a:pt x="397" y="259"/>
                  </a:cubicBezTo>
                  <a:cubicBezTo>
                    <a:pt x="390" y="264"/>
                    <a:pt x="386" y="273"/>
                    <a:pt x="378" y="277"/>
                  </a:cubicBezTo>
                  <a:cubicBezTo>
                    <a:pt x="354" y="291"/>
                    <a:pt x="323" y="304"/>
                    <a:pt x="296" y="313"/>
                  </a:cubicBezTo>
                  <a:cubicBezTo>
                    <a:pt x="293" y="322"/>
                    <a:pt x="291" y="332"/>
                    <a:pt x="287" y="341"/>
                  </a:cubicBezTo>
                  <a:cubicBezTo>
                    <a:pt x="282" y="351"/>
                    <a:pt x="266" y="358"/>
                    <a:pt x="269" y="368"/>
                  </a:cubicBezTo>
                  <a:cubicBezTo>
                    <a:pt x="271" y="377"/>
                    <a:pt x="287" y="374"/>
                    <a:pt x="296" y="377"/>
                  </a:cubicBezTo>
                  <a:cubicBezTo>
                    <a:pt x="362" y="356"/>
                    <a:pt x="341" y="343"/>
                    <a:pt x="369" y="387"/>
                  </a:cubicBezTo>
                  <a:cubicBezTo>
                    <a:pt x="399" y="376"/>
                    <a:pt x="422" y="360"/>
                    <a:pt x="452" y="350"/>
                  </a:cubicBezTo>
                  <a:cubicBezTo>
                    <a:pt x="476" y="314"/>
                    <a:pt x="492" y="314"/>
                    <a:pt x="534" y="304"/>
                  </a:cubicBezTo>
                  <a:cubicBezTo>
                    <a:pt x="536" y="303"/>
                    <a:pt x="581" y="269"/>
                    <a:pt x="589" y="277"/>
                  </a:cubicBezTo>
                  <a:cubicBezTo>
                    <a:pt x="601" y="289"/>
                    <a:pt x="564" y="320"/>
                    <a:pt x="561" y="323"/>
                  </a:cubicBezTo>
                  <a:cubicBezTo>
                    <a:pt x="602" y="336"/>
                    <a:pt x="593" y="354"/>
                    <a:pt x="634" y="368"/>
                  </a:cubicBezTo>
                  <a:cubicBezTo>
                    <a:pt x="729" y="356"/>
                    <a:pt x="683" y="367"/>
                    <a:pt x="762" y="341"/>
                  </a:cubicBezTo>
                  <a:cubicBezTo>
                    <a:pt x="771" y="338"/>
                    <a:pt x="790" y="332"/>
                    <a:pt x="790" y="332"/>
                  </a:cubicBezTo>
                  <a:cubicBezTo>
                    <a:pt x="825" y="295"/>
                    <a:pt x="793" y="317"/>
                    <a:pt x="817" y="341"/>
                  </a:cubicBezTo>
                  <a:cubicBezTo>
                    <a:pt x="824" y="348"/>
                    <a:pt x="836" y="347"/>
                    <a:pt x="845" y="350"/>
                  </a:cubicBezTo>
                  <a:cubicBezTo>
                    <a:pt x="854" y="356"/>
                    <a:pt x="872" y="357"/>
                    <a:pt x="872" y="368"/>
                  </a:cubicBezTo>
                  <a:cubicBezTo>
                    <a:pt x="872" y="379"/>
                    <a:pt x="855" y="382"/>
                    <a:pt x="845" y="387"/>
                  </a:cubicBezTo>
                  <a:cubicBezTo>
                    <a:pt x="827" y="395"/>
                    <a:pt x="808" y="399"/>
                    <a:pt x="790" y="405"/>
                  </a:cubicBezTo>
                  <a:cubicBezTo>
                    <a:pt x="781" y="408"/>
                    <a:pt x="762" y="414"/>
                    <a:pt x="762" y="414"/>
                  </a:cubicBezTo>
                  <a:cubicBezTo>
                    <a:pt x="753" y="420"/>
                    <a:pt x="745" y="428"/>
                    <a:pt x="735" y="432"/>
                  </a:cubicBezTo>
                  <a:cubicBezTo>
                    <a:pt x="717" y="440"/>
                    <a:pt x="680" y="451"/>
                    <a:pt x="680" y="451"/>
                  </a:cubicBezTo>
                  <a:cubicBezTo>
                    <a:pt x="655" y="476"/>
                    <a:pt x="649" y="500"/>
                    <a:pt x="625" y="524"/>
                  </a:cubicBezTo>
                  <a:cubicBezTo>
                    <a:pt x="604" y="588"/>
                    <a:pt x="589" y="586"/>
                    <a:pt x="634" y="569"/>
                  </a:cubicBezTo>
                  <a:cubicBezTo>
                    <a:pt x="640" y="563"/>
                    <a:pt x="650" y="543"/>
                    <a:pt x="653" y="551"/>
                  </a:cubicBezTo>
                  <a:cubicBezTo>
                    <a:pt x="658" y="566"/>
                    <a:pt x="646" y="582"/>
                    <a:pt x="644" y="597"/>
                  </a:cubicBezTo>
                  <a:cubicBezTo>
                    <a:pt x="640" y="630"/>
                    <a:pt x="637" y="664"/>
                    <a:pt x="634" y="697"/>
                  </a:cubicBezTo>
                  <a:cubicBezTo>
                    <a:pt x="638" y="757"/>
                    <a:pt x="611" y="857"/>
                    <a:pt x="680" y="880"/>
                  </a:cubicBezTo>
                  <a:cubicBezTo>
                    <a:pt x="701" y="877"/>
                    <a:pt x="727" y="884"/>
                    <a:pt x="744" y="871"/>
                  </a:cubicBezTo>
                  <a:cubicBezTo>
                    <a:pt x="767" y="853"/>
                    <a:pt x="762" y="816"/>
                    <a:pt x="772" y="789"/>
                  </a:cubicBezTo>
                  <a:cubicBezTo>
                    <a:pt x="748" y="719"/>
                    <a:pt x="757" y="753"/>
                    <a:pt x="744" y="688"/>
                  </a:cubicBezTo>
                  <a:cubicBezTo>
                    <a:pt x="750" y="625"/>
                    <a:pt x="744" y="567"/>
                    <a:pt x="781" y="515"/>
                  </a:cubicBezTo>
                  <a:cubicBezTo>
                    <a:pt x="790" y="518"/>
                    <a:pt x="801" y="531"/>
                    <a:pt x="808" y="524"/>
                  </a:cubicBezTo>
                  <a:cubicBezTo>
                    <a:pt x="813" y="519"/>
                    <a:pt x="832" y="447"/>
                    <a:pt x="836" y="432"/>
                  </a:cubicBezTo>
                  <a:cubicBezTo>
                    <a:pt x="848" y="435"/>
                    <a:pt x="861" y="435"/>
                    <a:pt x="872" y="441"/>
                  </a:cubicBezTo>
                  <a:cubicBezTo>
                    <a:pt x="880" y="445"/>
                    <a:pt x="882" y="456"/>
                    <a:pt x="890" y="460"/>
                  </a:cubicBezTo>
                  <a:cubicBezTo>
                    <a:pt x="907" y="469"/>
                    <a:pt x="945" y="478"/>
                    <a:pt x="945" y="478"/>
                  </a:cubicBezTo>
                  <a:cubicBezTo>
                    <a:pt x="968" y="545"/>
                    <a:pt x="959" y="514"/>
                    <a:pt x="973" y="569"/>
                  </a:cubicBezTo>
                  <a:cubicBezTo>
                    <a:pt x="956" y="621"/>
                    <a:pt x="940" y="593"/>
                    <a:pt x="954" y="652"/>
                  </a:cubicBezTo>
                  <a:cubicBezTo>
                    <a:pt x="963" y="649"/>
                    <a:pt x="976" y="651"/>
                    <a:pt x="982" y="643"/>
                  </a:cubicBezTo>
                  <a:cubicBezTo>
                    <a:pt x="1014" y="604"/>
                    <a:pt x="964" y="597"/>
                    <a:pt x="1018" y="615"/>
                  </a:cubicBezTo>
                  <a:cubicBezTo>
                    <a:pt x="1051" y="646"/>
                    <a:pt x="1034" y="625"/>
                    <a:pt x="1055" y="688"/>
                  </a:cubicBezTo>
                  <a:cubicBezTo>
                    <a:pt x="1058" y="697"/>
                    <a:pt x="1061" y="707"/>
                    <a:pt x="1064" y="716"/>
                  </a:cubicBezTo>
                  <a:cubicBezTo>
                    <a:pt x="1067" y="725"/>
                    <a:pt x="1073" y="743"/>
                    <a:pt x="1073" y="743"/>
                  </a:cubicBezTo>
                  <a:cubicBezTo>
                    <a:pt x="1057" y="791"/>
                    <a:pt x="1053" y="809"/>
                    <a:pt x="1018" y="844"/>
                  </a:cubicBezTo>
                  <a:cubicBezTo>
                    <a:pt x="1063" y="886"/>
                    <a:pt x="1088" y="869"/>
                    <a:pt x="1156" y="862"/>
                  </a:cubicBezTo>
                  <a:cubicBezTo>
                    <a:pt x="1187" y="841"/>
                    <a:pt x="1221" y="810"/>
                    <a:pt x="1256" y="798"/>
                  </a:cubicBezTo>
                  <a:cubicBezTo>
                    <a:pt x="1292" y="762"/>
                    <a:pt x="1331" y="734"/>
                    <a:pt x="1366" y="697"/>
                  </a:cubicBezTo>
                  <a:cubicBezTo>
                    <a:pt x="1360" y="679"/>
                    <a:pt x="1335" y="657"/>
                    <a:pt x="1348" y="643"/>
                  </a:cubicBezTo>
                  <a:cubicBezTo>
                    <a:pt x="1382" y="607"/>
                    <a:pt x="1414" y="612"/>
                    <a:pt x="1466" y="606"/>
                  </a:cubicBezTo>
                  <a:cubicBezTo>
                    <a:pt x="1498" y="596"/>
                    <a:pt x="1517" y="583"/>
                    <a:pt x="1540" y="560"/>
                  </a:cubicBezTo>
                  <a:cubicBezTo>
                    <a:pt x="1543" y="551"/>
                    <a:pt x="1547" y="542"/>
                    <a:pt x="1549" y="533"/>
                  </a:cubicBezTo>
                  <a:cubicBezTo>
                    <a:pt x="1553" y="509"/>
                    <a:pt x="1551" y="484"/>
                    <a:pt x="1558" y="460"/>
                  </a:cubicBezTo>
                  <a:cubicBezTo>
                    <a:pt x="1560" y="452"/>
                    <a:pt x="1571" y="448"/>
                    <a:pt x="1576" y="441"/>
                  </a:cubicBezTo>
                  <a:cubicBezTo>
                    <a:pt x="1599" y="411"/>
                    <a:pt x="1603" y="399"/>
                    <a:pt x="1640" y="387"/>
                  </a:cubicBezTo>
                  <a:cubicBezTo>
                    <a:pt x="1677" y="348"/>
                    <a:pt x="1720" y="353"/>
                    <a:pt x="1768" y="341"/>
                  </a:cubicBezTo>
                  <a:cubicBezTo>
                    <a:pt x="1805" y="332"/>
                    <a:pt x="1842" y="316"/>
                    <a:pt x="1878" y="304"/>
                  </a:cubicBezTo>
                  <a:cubicBezTo>
                    <a:pt x="1919" y="242"/>
                    <a:pt x="1898" y="264"/>
                    <a:pt x="1933" y="231"/>
                  </a:cubicBezTo>
                  <a:cubicBezTo>
                    <a:pt x="1970" y="83"/>
                    <a:pt x="1935" y="241"/>
                    <a:pt x="1960" y="48"/>
                  </a:cubicBezTo>
                  <a:cubicBezTo>
                    <a:pt x="1961" y="39"/>
                    <a:pt x="1960" y="25"/>
                    <a:pt x="1969" y="21"/>
                  </a:cubicBezTo>
                  <a:cubicBezTo>
                    <a:pt x="1988" y="11"/>
                    <a:pt x="2012" y="15"/>
                    <a:pt x="2033" y="12"/>
                  </a:cubicBezTo>
                  <a:cubicBezTo>
                    <a:pt x="2042" y="9"/>
                    <a:pt x="2052" y="0"/>
                    <a:pt x="2061" y="3"/>
                  </a:cubicBezTo>
                  <a:cubicBezTo>
                    <a:pt x="2098" y="15"/>
                    <a:pt x="2115" y="128"/>
                    <a:pt x="2125" y="158"/>
                  </a:cubicBezTo>
                  <a:cubicBezTo>
                    <a:pt x="2128" y="167"/>
                    <a:pt x="2143" y="164"/>
                    <a:pt x="2152" y="167"/>
                  </a:cubicBezTo>
                  <a:cubicBezTo>
                    <a:pt x="2177" y="207"/>
                    <a:pt x="2190" y="192"/>
                    <a:pt x="2216" y="231"/>
                  </a:cubicBezTo>
                  <a:cubicBezTo>
                    <a:pt x="2186" y="277"/>
                    <a:pt x="2135" y="294"/>
                    <a:pt x="2097" y="332"/>
                  </a:cubicBezTo>
                  <a:cubicBezTo>
                    <a:pt x="2083" y="374"/>
                    <a:pt x="2066" y="364"/>
                    <a:pt x="2042" y="396"/>
                  </a:cubicBezTo>
                  <a:cubicBezTo>
                    <a:pt x="2008" y="442"/>
                    <a:pt x="2001" y="462"/>
                    <a:pt x="1988" y="515"/>
                  </a:cubicBezTo>
                  <a:cubicBezTo>
                    <a:pt x="1995" y="568"/>
                    <a:pt x="1983" y="598"/>
                    <a:pt x="2033" y="615"/>
                  </a:cubicBezTo>
                  <a:cubicBezTo>
                    <a:pt x="2039" y="621"/>
                    <a:pt x="2045" y="628"/>
                    <a:pt x="2052" y="633"/>
                  </a:cubicBezTo>
                  <a:cubicBezTo>
                    <a:pt x="2060" y="638"/>
                    <a:pt x="2079" y="633"/>
                    <a:pt x="2079" y="643"/>
                  </a:cubicBezTo>
                  <a:cubicBezTo>
                    <a:pt x="2079" y="654"/>
                    <a:pt x="2062" y="658"/>
                    <a:pt x="2052" y="661"/>
                  </a:cubicBezTo>
                  <a:cubicBezTo>
                    <a:pt x="2031" y="667"/>
                    <a:pt x="2009" y="667"/>
                    <a:pt x="1988" y="670"/>
                  </a:cubicBezTo>
                  <a:cubicBezTo>
                    <a:pt x="1985" y="679"/>
                    <a:pt x="1985" y="690"/>
                    <a:pt x="1978" y="697"/>
                  </a:cubicBezTo>
                  <a:cubicBezTo>
                    <a:pt x="1971" y="704"/>
                    <a:pt x="1959" y="702"/>
                    <a:pt x="1951" y="707"/>
                  </a:cubicBezTo>
                  <a:cubicBezTo>
                    <a:pt x="1932" y="718"/>
                    <a:pt x="1914" y="731"/>
                    <a:pt x="1896" y="743"/>
                  </a:cubicBezTo>
                  <a:cubicBezTo>
                    <a:pt x="1887" y="749"/>
                    <a:pt x="1878" y="755"/>
                    <a:pt x="1869" y="761"/>
                  </a:cubicBezTo>
                  <a:cubicBezTo>
                    <a:pt x="1862" y="766"/>
                    <a:pt x="1842" y="776"/>
                    <a:pt x="1850" y="780"/>
                  </a:cubicBezTo>
                  <a:cubicBezTo>
                    <a:pt x="1856" y="784"/>
                    <a:pt x="1905" y="764"/>
                    <a:pt x="1914" y="761"/>
                  </a:cubicBezTo>
                  <a:cubicBezTo>
                    <a:pt x="1920" y="755"/>
                    <a:pt x="1927" y="737"/>
                    <a:pt x="1933" y="743"/>
                  </a:cubicBezTo>
                  <a:cubicBezTo>
                    <a:pt x="1940" y="750"/>
                    <a:pt x="1931" y="764"/>
                    <a:pt x="1924" y="771"/>
                  </a:cubicBezTo>
                  <a:cubicBezTo>
                    <a:pt x="1917" y="778"/>
                    <a:pt x="1905" y="777"/>
                    <a:pt x="1896" y="780"/>
                  </a:cubicBezTo>
                  <a:cubicBezTo>
                    <a:pt x="1847" y="813"/>
                    <a:pt x="1863" y="814"/>
                    <a:pt x="1796" y="825"/>
                  </a:cubicBezTo>
                  <a:cubicBezTo>
                    <a:pt x="1815" y="882"/>
                    <a:pt x="1829" y="985"/>
                    <a:pt x="1759" y="1008"/>
                  </a:cubicBezTo>
                  <a:cubicBezTo>
                    <a:pt x="1750" y="1005"/>
                    <a:pt x="1734" y="990"/>
                    <a:pt x="1732" y="999"/>
                  </a:cubicBezTo>
                  <a:cubicBezTo>
                    <a:pt x="1727" y="1025"/>
                    <a:pt x="1754" y="1060"/>
                    <a:pt x="1768" y="1081"/>
                  </a:cubicBezTo>
                  <a:cubicBezTo>
                    <a:pt x="1760" y="1137"/>
                    <a:pt x="1768" y="1162"/>
                    <a:pt x="1722" y="1191"/>
                  </a:cubicBezTo>
                  <a:cubicBezTo>
                    <a:pt x="1725" y="1182"/>
                    <a:pt x="1734" y="1173"/>
                    <a:pt x="1732" y="1164"/>
                  </a:cubicBezTo>
                  <a:cubicBezTo>
                    <a:pt x="1730" y="1155"/>
                    <a:pt x="1718" y="1153"/>
                    <a:pt x="1713" y="1145"/>
                  </a:cubicBezTo>
                  <a:cubicBezTo>
                    <a:pt x="1689" y="1105"/>
                    <a:pt x="1725" y="1125"/>
                    <a:pt x="1677" y="1109"/>
                  </a:cubicBezTo>
                  <a:cubicBezTo>
                    <a:pt x="1669" y="1083"/>
                    <a:pt x="1671" y="1007"/>
                    <a:pt x="1649" y="1072"/>
                  </a:cubicBezTo>
                  <a:cubicBezTo>
                    <a:pt x="1655" y="1098"/>
                    <a:pt x="1660" y="1119"/>
                    <a:pt x="1668" y="1145"/>
                  </a:cubicBezTo>
                  <a:cubicBezTo>
                    <a:pt x="1674" y="1163"/>
                    <a:pt x="1686" y="1200"/>
                    <a:pt x="1686" y="1200"/>
                  </a:cubicBezTo>
                  <a:cubicBezTo>
                    <a:pt x="1689" y="1221"/>
                    <a:pt x="1681" y="1248"/>
                    <a:pt x="1695" y="1264"/>
                  </a:cubicBezTo>
                  <a:cubicBezTo>
                    <a:pt x="1707" y="1278"/>
                    <a:pt x="1740" y="1257"/>
                    <a:pt x="1750" y="1273"/>
                  </a:cubicBezTo>
                  <a:cubicBezTo>
                    <a:pt x="1774" y="1311"/>
                    <a:pt x="1742" y="1336"/>
                    <a:pt x="1722" y="1356"/>
                  </a:cubicBezTo>
                  <a:cubicBezTo>
                    <a:pt x="1743" y="1363"/>
                    <a:pt x="1773" y="1356"/>
                    <a:pt x="1786" y="1374"/>
                  </a:cubicBezTo>
                  <a:cubicBezTo>
                    <a:pt x="1807" y="1402"/>
                    <a:pt x="1732" y="1417"/>
                    <a:pt x="1722" y="1420"/>
                  </a:cubicBezTo>
                  <a:cubicBezTo>
                    <a:pt x="1725" y="1438"/>
                    <a:pt x="1732" y="1456"/>
                    <a:pt x="1732" y="1475"/>
                  </a:cubicBezTo>
                  <a:cubicBezTo>
                    <a:pt x="1732" y="1506"/>
                    <a:pt x="1696" y="1519"/>
                    <a:pt x="1677" y="1539"/>
                  </a:cubicBezTo>
                  <a:cubicBezTo>
                    <a:pt x="1648" y="1622"/>
                    <a:pt x="1671" y="1577"/>
                    <a:pt x="1604" y="1621"/>
                  </a:cubicBezTo>
                  <a:cubicBezTo>
                    <a:pt x="1588" y="1663"/>
                    <a:pt x="1578" y="1645"/>
                    <a:pt x="1549" y="1676"/>
                  </a:cubicBezTo>
                  <a:cubicBezTo>
                    <a:pt x="1525" y="1747"/>
                    <a:pt x="1459" y="1776"/>
                    <a:pt x="1402" y="1813"/>
                  </a:cubicBezTo>
                  <a:cubicBezTo>
                    <a:pt x="1380" y="1879"/>
                    <a:pt x="1370" y="1948"/>
                    <a:pt x="1348" y="2014"/>
                  </a:cubicBezTo>
                  <a:cubicBezTo>
                    <a:pt x="1385" y="2126"/>
                    <a:pt x="1138" y="2055"/>
                    <a:pt x="1000" y="2051"/>
                  </a:cubicBezTo>
                  <a:cubicBezTo>
                    <a:pt x="929" y="2025"/>
                    <a:pt x="1012" y="2051"/>
                    <a:pt x="854" y="2051"/>
                  </a:cubicBezTo>
                  <a:cubicBezTo>
                    <a:pt x="699" y="2051"/>
                    <a:pt x="543" y="2044"/>
                    <a:pt x="388" y="2041"/>
                  </a:cubicBezTo>
                  <a:cubicBezTo>
                    <a:pt x="406" y="1987"/>
                    <a:pt x="394" y="1966"/>
                    <a:pt x="442" y="1950"/>
                  </a:cubicBezTo>
                  <a:cubicBezTo>
                    <a:pt x="461" y="1899"/>
                    <a:pt x="453" y="1945"/>
                    <a:pt x="433" y="1904"/>
                  </a:cubicBezTo>
                  <a:cubicBezTo>
                    <a:pt x="424" y="1887"/>
                    <a:pt x="415" y="1849"/>
                    <a:pt x="415" y="1849"/>
                  </a:cubicBezTo>
                  <a:cubicBezTo>
                    <a:pt x="418" y="1825"/>
                    <a:pt x="415" y="1799"/>
                    <a:pt x="424" y="1776"/>
                  </a:cubicBezTo>
                  <a:cubicBezTo>
                    <a:pt x="428" y="1766"/>
                    <a:pt x="446" y="1767"/>
                    <a:pt x="452" y="1758"/>
                  </a:cubicBezTo>
                  <a:cubicBezTo>
                    <a:pt x="459" y="1747"/>
                    <a:pt x="456" y="1733"/>
                    <a:pt x="461" y="1721"/>
                  </a:cubicBezTo>
                  <a:cubicBezTo>
                    <a:pt x="471" y="1696"/>
                    <a:pt x="488" y="1667"/>
                    <a:pt x="506" y="1648"/>
                  </a:cubicBezTo>
                  <a:cubicBezTo>
                    <a:pt x="521" y="1607"/>
                    <a:pt x="522" y="1571"/>
                    <a:pt x="534" y="1529"/>
                  </a:cubicBezTo>
                  <a:cubicBezTo>
                    <a:pt x="537" y="1519"/>
                    <a:pt x="548" y="1512"/>
                    <a:pt x="552" y="1502"/>
                  </a:cubicBezTo>
                  <a:cubicBezTo>
                    <a:pt x="560" y="1484"/>
                    <a:pt x="570" y="1447"/>
                    <a:pt x="570" y="1447"/>
                  </a:cubicBezTo>
                  <a:cubicBezTo>
                    <a:pt x="557" y="1395"/>
                    <a:pt x="547" y="1376"/>
                    <a:pt x="516" y="1328"/>
                  </a:cubicBezTo>
                  <a:cubicBezTo>
                    <a:pt x="489" y="1287"/>
                    <a:pt x="495" y="1236"/>
                    <a:pt x="461" y="1200"/>
                  </a:cubicBezTo>
                  <a:cubicBezTo>
                    <a:pt x="452" y="1203"/>
                    <a:pt x="442" y="1213"/>
                    <a:pt x="433" y="1209"/>
                  </a:cubicBezTo>
                  <a:cubicBezTo>
                    <a:pt x="411" y="1200"/>
                    <a:pt x="417" y="1169"/>
                    <a:pt x="406" y="1155"/>
                  </a:cubicBezTo>
                  <a:cubicBezTo>
                    <a:pt x="399" y="1146"/>
                    <a:pt x="387" y="1142"/>
                    <a:pt x="378" y="1136"/>
                  </a:cubicBezTo>
                  <a:cubicBezTo>
                    <a:pt x="336" y="1072"/>
                    <a:pt x="324" y="1093"/>
                    <a:pt x="369" y="1063"/>
                  </a:cubicBezTo>
                  <a:cubicBezTo>
                    <a:pt x="393" y="993"/>
                    <a:pt x="392" y="1027"/>
                    <a:pt x="378" y="963"/>
                  </a:cubicBezTo>
                  <a:cubicBezTo>
                    <a:pt x="420" y="948"/>
                    <a:pt x="409" y="935"/>
                    <a:pt x="433" y="899"/>
                  </a:cubicBezTo>
                  <a:cubicBezTo>
                    <a:pt x="444" y="866"/>
                    <a:pt x="449" y="873"/>
                    <a:pt x="424" y="844"/>
                  </a:cubicBezTo>
                  <a:cubicBezTo>
                    <a:pt x="410" y="828"/>
                    <a:pt x="378" y="798"/>
                    <a:pt x="378" y="798"/>
                  </a:cubicBezTo>
                  <a:cubicBezTo>
                    <a:pt x="357" y="733"/>
                    <a:pt x="371" y="759"/>
                    <a:pt x="342" y="716"/>
                  </a:cubicBezTo>
                  <a:cubicBezTo>
                    <a:pt x="321" y="652"/>
                    <a:pt x="342" y="667"/>
                    <a:pt x="296" y="652"/>
                  </a:cubicBezTo>
                  <a:cubicBezTo>
                    <a:pt x="267" y="632"/>
                    <a:pt x="254" y="621"/>
                    <a:pt x="223" y="606"/>
                  </a:cubicBezTo>
                  <a:cubicBezTo>
                    <a:pt x="193" y="591"/>
                    <a:pt x="182" y="571"/>
                    <a:pt x="150" y="560"/>
                  </a:cubicBezTo>
                  <a:cubicBezTo>
                    <a:pt x="116" y="509"/>
                    <a:pt x="73" y="479"/>
                    <a:pt x="141" y="414"/>
                  </a:cubicBezTo>
                  <a:cubicBezTo>
                    <a:pt x="144" y="405"/>
                    <a:pt x="145" y="395"/>
                    <a:pt x="150" y="387"/>
                  </a:cubicBezTo>
                  <a:cubicBezTo>
                    <a:pt x="154" y="379"/>
                    <a:pt x="167" y="377"/>
                    <a:pt x="168" y="368"/>
                  </a:cubicBezTo>
                  <a:cubicBezTo>
                    <a:pt x="176" y="317"/>
                    <a:pt x="129" y="311"/>
                    <a:pt x="95" y="304"/>
                  </a:cubicBezTo>
                  <a:cubicBezTo>
                    <a:pt x="77" y="250"/>
                    <a:pt x="63" y="188"/>
                    <a:pt x="31" y="140"/>
                  </a:cubicBezTo>
                  <a:cubicBezTo>
                    <a:pt x="42" y="106"/>
                    <a:pt x="40" y="122"/>
                    <a:pt x="40" y="94"/>
                  </a:cubicBezTo>
                  <a:close/>
                </a:path>
              </a:pathLst>
            </a:custGeom>
            <a:noFill/>
            <a:ln w="28575" cmpd="sng">
              <a:solidFill>
                <a:srgbClr val="FF33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67" name="AutoShape 7"/>
            <p:cNvSpPr>
              <a:spLocks noChangeArrowheads="1"/>
            </p:cNvSpPr>
            <p:nvPr/>
          </p:nvSpPr>
          <p:spPr bwMode="auto">
            <a:xfrm>
              <a:off x="3878" y="164"/>
              <a:ext cx="1337" cy="499"/>
            </a:xfrm>
            <a:prstGeom prst="wedgeRectCallout">
              <a:avLst>
                <a:gd name="adj1" fmla="val -17389"/>
                <a:gd name="adj2" fmla="val 154009"/>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zh-CN">
                  <a:latin typeface="黑体" panose="02010609060101010101" pitchFamily="49" charset="-122"/>
                  <a:ea typeface="黑体" panose="02010609060101010101" pitchFamily="49" charset="-122"/>
                </a:rPr>
                <a:t>1783</a:t>
              </a:r>
              <a:r>
                <a:rPr lang="zh-CN" altLang="en-US">
                  <a:latin typeface="黑体" panose="02010609060101010101" pitchFamily="49" charset="-122"/>
                  <a:ea typeface="黑体" panose="02010609060101010101" pitchFamily="49" charset="-122"/>
                </a:rPr>
                <a:t>年英国承认美国独立时的领土</a:t>
              </a:r>
              <a:endParaRPr lang="zh-CN" altLang="en-US">
                <a:latin typeface="黑体" panose="02010609060101010101" pitchFamily="49" charset="-122"/>
                <a:ea typeface="黑体" panose="02010609060101010101" pitchFamily="49" charset="-122"/>
              </a:endParaRPr>
            </a:p>
          </p:txBody>
        </p:sp>
      </p:grpSp>
      <p:grpSp>
        <p:nvGrpSpPr>
          <p:cNvPr id="3" name="Group 8"/>
          <p:cNvGrpSpPr/>
          <p:nvPr/>
        </p:nvGrpSpPr>
        <p:grpSpPr bwMode="auto">
          <a:xfrm>
            <a:off x="2546350" y="0"/>
            <a:ext cx="3027363" cy="4122738"/>
            <a:chOff x="1604" y="0"/>
            <a:chExt cx="1907" cy="2597"/>
          </a:xfrm>
        </p:grpSpPr>
        <p:sp>
          <p:nvSpPr>
            <p:cNvPr id="6164" name="Freeform 9"/>
            <p:cNvSpPr/>
            <p:nvPr/>
          </p:nvSpPr>
          <p:spPr bwMode="auto">
            <a:xfrm>
              <a:off x="1604" y="375"/>
              <a:ext cx="1907" cy="2222"/>
            </a:xfrm>
            <a:custGeom>
              <a:avLst/>
              <a:gdLst>
                <a:gd name="T0" fmla="*/ 197 w 1907"/>
                <a:gd name="T1" fmla="*/ 36 h 2222"/>
                <a:gd name="T2" fmla="*/ 746 w 1907"/>
                <a:gd name="T3" fmla="*/ 100 h 2222"/>
                <a:gd name="T4" fmla="*/ 837 w 1907"/>
                <a:gd name="T5" fmla="*/ 137 h 2222"/>
                <a:gd name="T6" fmla="*/ 883 w 1907"/>
                <a:gd name="T7" fmla="*/ 174 h 2222"/>
                <a:gd name="T8" fmla="*/ 947 w 1907"/>
                <a:gd name="T9" fmla="*/ 219 h 2222"/>
                <a:gd name="T10" fmla="*/ 1148 w 1907"/>
                <a:gd name="T11" fmla="*/ 375 h 2222"/>
                <a:gd name="T12" fmla="*/ 1294 w 1907"/>
                <a:gd name="T13" fmla="*/ 484 h 2222"/>
                <a:gd name="T14" fmla="*/ 1340 w 1907"/>
                <a:gd name="T15" fmla="*/ 420 h 2222"/>
                <a:gd name="T16" fmla="*/ 1441 w 1907"/>
                <a:gd name="T17" fmla="*/ 320 h 2222"/>
                <a:gd name="T18" fmla="*/ 1413 w 1907"/>
                <a:gd name="T19" fmla="*/ 439 h 2222"/>
                <a:gd name="T20" fmla="*/ 1514 w 1907"/>
                <a:gd name="T21" fmla="*/ 558 h 2222"/>
                <a:gd name="T22" fmla="*/ 1642 w 1907"/>
                <a:gd name="T23" fmla="*/ 686 h 2222"/>
                <a:gd name="T24" fmla="*/ 1697 w 1907"/>
                <a:gd name="T25" fmla="*/ 786 h 2222"/>
                <a:gd name="T26" fmla="*/ 1724 w 1907"/>
                <a:gd name="T27" fmla="*/ 932 h 2222"/>
                <a:gd name="T28" fmla="*/ 1687 w 1907"/>
                <a:gd name="T29" fmla="*/ 1143 h 2222"/>
                <a:gd name="T30" fmla="*/ 1788 w 1907"/>
                <a:gd name="T31" fmla="*/ 1252 h 2222"/>
                <a:gd name="T32" fmla="*/ 1815 w 1907"/>
                <a:gd name="T33" fmla="*/ 1335 h 2222"/>
                <a:gd name="T34" fmla="*/ 1843 w 1907"/>
                <a:gd name="T35" fmla="*/ 1417 h 2222"/>
                <a:gd name="T36" fmla="*/ 1779 w 1907"/>
                <a:gd name="T37" fmla="*/ 1655 h 2222"/>
                <a:gd name="T38" fmla="*/ 1715 w 1907"/>
                <a:gd name="T39" fmla="*/ 2048 h 2222"/>
                <a:gd name="T40" fmla="*/ 1779 w 1907"/>
                <a:gd name="T41" fmla="*/ 2158 h 2222"/>
                <a:gd name="T42" fmla="*/ 1889 w 1907"/>
                <a:gd name="T43" fmla="*/ 2148 h 2222"/>
                <a:gd name="T44" fmla="*/ 1559 w 1907"/>
                <a:gd name="T45" fmla="*/ 2212 h 2222"/>
                <a:gd name="T46" fmla="*/ 1523 w 1907"/>
                <a:gd name="T47" fmla="*/ 2130 h 2222"/>
                <a:gd name="T48" fmla="*/ 1505 w 1907"/>
                <a:gd name="T49" fmla="*/ 1883 h 2222"/>
                <a:gd name="T50" fmla="*/ 1221 w 1907"/>
                <a:gd name="T51" fmla="*/ 1764 h 2222"/>
                <a:gd name="T52" fmla="*/ 974 w 1907"/>
                <a:gd name="T53" fmla="*/ 1682 h 2222"/>
                <a:gd name="T54" fmla="*/ 929 w 1907"/>
                <a:gd name="T55" fmla="*/ 1646 h 2222"/>
                <a:gd name="T56" fmla="*/ 947 w 1907"/>
                <a:gd name="T57" fmla="*/ 1463 h 2222"/>
                <a:gd name="T58" fmla="*/ 892 w 1907"/>
                <a:gd name="T59" fmla="*/ 1344 h 2222"/>
                <a:gd name="T60" fmla="*/ 618 w 1907"/>
                <a:gd name="T61" fmla="*/ 1271 h 2222"/>
                <a:gd name="T62" fmla="*/ 453 w 1907"/>
                <a:gd name="T63" fmla="*/ 1234 h 2222"/>
                <a:gd name="T64" fmla="*/ 453 w 1907"/>
                <a:gd name="T65" fmla="*/ 978 h 2222"/>
                <a:gd name="T66" fmla="*/ 389 w 1907"/>
                <a:gd name="T67" fmla="*/ 841 h 2222"/>
                <a:gd name="T68" fmla="*/ 334 w 1907"/>
                <a:gd name="T69" fmla="*/ 814 h 2222"/>
                <a:gd name="T70" fmla="*/ 234 w 1907"/>
                <a:gd name="T71" fmla="*/ 640 h 2222"/>
                <a:gd name="T72" fmla="*/ 179 w 1907"/>
                <a:gd name="T73" fmla="*/ 576 h 2222"/>
                <a:gd name="T74" fmla="*/ 133 w 1907"/>
                <a:gd name="T75" fmla="*/ 539 h 2222"/>
                <a:gd name="T76" fmla="*/ 14 w 1907"/>
                <a:gd name="T77" fmla="*/ 466 h 2222"/>
                <a:gd name="T78" fmla="*/ 60 w 1907"/>
                <a:gd name="T79" fmla="*/ 366 h 2222"/>
                <a:gd name="T80" fmla="*/ 51 w 1907"/>
                <a:gd name="T81" fmla="*/ 0 h 222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907" h="2222">
                  <a:moveTo>
                    <a:pt x="51" y="0"/>
                  </a:moveTo>
                  <a:cubicBezTo>
                    <a:pt x="101" y="12"/>
                    <a:pt x="146" y="28"/>
                    <a:pt x="197" y="36"/>
                  </a:cubicBezTo>
                  <a:cubicBezTo>
                    <a:pt x="258" y="58"/>
                    <a:pt x="326" y="64"/>
                    <a:pt x="389" y="73"/>
                  </a:cubicBezTo>
                  <a:cubicBezTo>
                    <a:pt x="540" y="122"/>
                    <a:pt x="425" y="90"/>
                    <a:pt x="746" y="100"/>
                  </a:cubicBezTo>
                  <a:cubicBezTo>
                    <a:pt x="770" y="103"/>
                    <a:pt x="796" y="101"/>
                    <a:pt x="819" y="110"/>
                  </a:cubicBezTo>
                  <a:cubicBezTo>
                    <a:pt x="829" y="114"/>
                    <a:pt x="828" y="130"/>
                    <a:pt x="837" y="137"/>
                  </a:cubicBezTo>
                  <a:cubicBezTo>
                    <a:pt x="845" y="143"/>
                    <a:pt x="856" y="143"/>
                    <a:pt x="865" y="146"/>
                  </a:cubicBezTo>
                  <a:cubicBezTo>
                    <a:pt x="871" y="155"/>
                    <a:pt x="874" y="167"/>
                    <a:pt x="883" y="174"/>
                  </a:cubicBezTo>
                  <a:cubicBezTo>
                    <a:pt x="890" y="180"/>
                    <a:pt x="903" y="176"/>
                    <a:pt x="910" y="183"/>
                  </a:cubicBezTo>
                  <a:cubicBezTo>
                    <a:pt x="958" y="231"/>
                    <a:pt x="873" y="195"/>
                    <a:pt x="947" y="219"/>
                  </a:cubicBezTo>
                  <a:cubicBezTo>
                    <a:pt x="986" y="247"/>
                    <a:pt x="1029" y="245"/>
                    <a:pt x="1075" y="256"/>
                  </a:cubicBezTo>
                  <a:cubicBezTo>
                    <a:pt x="1093" y="312"/>
                    <a:pt x="1108" y="333"/>
                    <a:pt x="1148" y="375"/>
                  </a:cubicBezTo>
                  <a:cubicBezTo>
                    <a:pt x="1160" y="433"/>
                    <a:pt x="1182" y="473"/>
                    <a:pt x="1239" y="494"/>
                  </a:cubicBezTo>
                  <a:cubicBezTo>
                    <a:pt x="1257" y="491"/>
                    <a:pt x="1278" y="493"/>
                    <a:pt x="1294" y="484"/>
                  </a:cubicBezTo>
                  <a:cubicBezTo>
                    <a:pt x="1302" y="479"/>
                    <a:pt x="1298" y="465"/>
                    <a:pt x="1303" y="457"/>
                  </a:cubicBezTo>
                  <a:cubicBezTo>
                    <a:pt x="1312" y="442"/>
                    <a:pt x="1328" y="433"/>
                    <a:pt x="1340" y="420"/>
                  </a:cubicBezTo>
                  <a:cubicBezTo>
                    <a:pt x="1351" y="375"/>
                    <a:pt x="1375" y="338"/>
                    <a:pt x="1386" y="292"/>
                  </a:cubicBezTo>
                  <a:cubicBezTo>
                    <a:pt x="1406" y="298"/>
                    <a:pt x="1430" y="298"/>
                    <a:pt x="1441" y="320"/>
                  </a:cubicBezTo>
                  <a:cubicBezTo>
                    <a:pt x="1450" y="337"/>
                    <a:pt x="1459" y="375"/>
                    <a:pt x="1459" y="375"/>
                  </a:cubicBezTo>
                  <a:cubicBezTo>
                    <a:pt x="1440" y="431"/>
                    <a:pt x="1431" y="382"/>
                    <a:pt x="1413" y="439"/>
                  </a:cubicBezTo>
                  <a:cubicBezTo>
                    <a:pt x="1422" y="495"/>
                    <a:pt x="1418" y="504"/>
                    <a:pt x="1468" y="521"/>
                  </a:cubicBezTo>
                  <a:cubicBezTo>
                    <a:pt x="1500" y="569"/>
                    <a:pt x="1468" y="532"/>
                    <a:pt x="1514" y="558"/>
                  </a:cubicBezTo>
                  <a:cubicBezTo>
                    <a:pt x="1533" y="569"/>
                    <a:pt x="1569" y="594"/>
                    <a:pt x="1569" y="594"/>
                  </a:cubicBezTo>
                  <a:cubicBezTo>
                    <a:pt x="1581" y="632"/>
                    <a:pt x="1616" y="654"/>
                    <a:pt x="1642" y="686"/>
                  </a:cubicBezTo>
                  <a:cubicBezTo>
                    <a:pt x="1667" y="717"/>
                    <a:pt x="1664" y="725"/>
                    <a:pt x="1678" y="768"/>
                  </a:cubicBezTo>
                  <a:cubicBezTo>
                    <a:pt x="1681" y="776"/>
                    <a:pt x="1692" y="779"/>
                    <a:pt x="1697" y="786"/>
                  </a:cubicBezTo>
                  <a:cubicBezTo>
                    <a:pt x="1725" y="821"/>
                    <a:pt x="1711" y="832"/>
                    <a:pt x="1751" y="859"/>
                  </a:cubicBezTo>
                  <a:cubicBezTo>
                    <a:pt x="1766" y="901"/>
                    <a:pt x="1770" y="917"/>
                    <a:pt x="1724" y="932"/>
                  </a:cubicBezTo>
                  <a:cubicBezTo>
                    <a:pt x="1713" y="967"/>
                    <a:pt x="1689" y="980"/>
                    <a:pt x="1678" y="1015"/>
                  </a:cubicBezTo>
                  <a:cubicBezTo>
                    <a:pt x="1681" y="1058"/>
                    <a:pt x="1679" y="1101"/>
                    <a:pt x="1687" y="1143"/>
                  </a:cubicBezTo>
                  <a:cubicBezTo>
                    <a:pt x="1691" y="1163"/>
                    <a:pt x="1738" y="1181"/>
                    <a:pt x="1751" y="1198"/>
                  </a:cubicBezTo>
                  <a:cubicBezTo>
                    <a:pt x="1764" y="1215"/>
                    <a:pt x="1788" y="1252"/>
                    <a:pt x="1788" y="1252"/>
                  </a:cubicBezTo>
                  <a:cubicBezTo>
                    <a:pt x="1791" y="1273"/>
                    <a:pt x="1790" y="1296"/>
                    <a:pt x="1797" y="1316"/>
                  </a:cubicBezTo>
                  <a:cubicBezTo>
                    <a:pt x="1800" y="1324"/>
                    <a:pt x="1810" y="1328"/>
                    <a:pt x="1815" y="1335"/>
                  </a:cubicBezTo>
                  <a:cubicBezTo>
                    <a:pt x="1820" y="1343"/>
                    <a:pt x="1822" y="1353"/>
                    <a:pt x="1825" y="1362"/>
                  </a:cubicBezTo>
                  <a:cubicBezTo>
                    <a:pt x="1831" y="1380"/>
                    <a:pt x="1837" y="1399"/>
                    <a:pt x="1843" y="1417"/>
                  </a:cubicBezTo>
                  <a:cubicBezTo>
                    <a:pt x="1846" y="1426"/>
                    <a:pt x="1852" y="1444"/>
                    <a:pt x="1852" y="1444"/>
                  </a:cubicBezTo>
                  <a:cubicBezTo>
                    <a:pt x="1842" y="1530"/>
                    <a:pt x="1825" y="1585"/>
                    <a:pt x="1779" y="1655"/>
                  </a:cubicBezTo>
                  <a:cubicBezTo>
                    <a:pt x="1763" y="1679"/>
                    <a:pt x="1761" y="1710"/>
                    <a:pt x="1751" y="1737"/>
                  </a:cubicBezTo>
                  <a:cubicBezTo>
                    <a:pt x="1740" y="1841"/>
                    <a:pt x="1747" y="1948"/>
                    <a:pt x="1715" y="2048"/>
                  </a:cubicBezTo>
                  <a:cubicBezTo>
                    <a:pt x="1718" y="2078"/>
                    <a:pt x="1709" y="2113"/>
                    <a:pt x="1724" y="2139"/>
                  </a:cubicBezTo>
                  <a:cubicBezTo>
                    <a:pt x="1734" y="2156"/>
                    <a:pt x="1761" y="2152"/>
                    <a:pt x="1779" y="2158"/>
                  </a:cubicBezTo>
                  <a:cubicBezTo>
                    <a:pt x="1788" y="2161"/>
                    <a:pt x="1806" y="2167"/>
                    <a:pt x="1806" y="2167"/>
                  </a:cubicBezTo>
                  <a:cubicBezTo>
                    <a:pt x="1836" y="2137"/>
                    <a:pt x="1847" y="2138"/>
                    <a:pt x="1889" y="2148"/>
                  </a:cubicBezTo>
                  <a:cubicBezTo>
                    <a:pt x="1903" y="2192"/>
                    <a:pt x="1907" y="2205"/>
                    <a:pt x="1861" y="2222"/>
                  </a:cubicBezTo>
                  <a:cubicBezTo>
                    <a:pt x="1760" y="2219"/>
                    <a:pt x="1660" y="2218"/>
                    <a:pt x="1559" y="2212"/>
                  </a:cubicBezTo>
                  <a:cubicBezTo>
                    <a:pt x="1484" y="2208"/>
                    <a:pt x="1589" y="2189"/>
                    <a:pt x="1495" y="2212"/>
                  </a:cubicBezTo>
                  <a:cubicBezTo>
                    <a:pt x="1512" y="2165"/>
                    <a:pt x="1501" y="2197"/>
                    <a:pt x="1523" y="2130"/>
                  </a:cubicBezTo>
                  <a:cubicBezTo>
                    <a:pt x="1526" y="2121"/>
                    <a:pt x="1532" y="2103"/>
                    <a:pt x="1532" y="2103"/>
                  </a:cubicBezTo>
                  <a:cubicBezTo>
                    <a:pt x="1524" y="2029"/>
                    <a:pt x="1513" y="1957"/>
                    <a:pt x="1505" y="1883"/>
                  </a:cubicBezTo>
                  <a:cubicBezTo>
                    <a:pt x="1480" y="1954"/>
                    <a:pt x="1494" y="1845"/>
                    <a:pt x="1459" y="1819"/>
                  </a:cubicBezTo>
                  <a:cubicBezTo>
                    <a:pt x="1374" y="1755"/>
                    <a:pt x="1348" y="1772"/>
                    <a:pt x="1221" y="1764"/>
                  </a:cubicBezTo>
                  <a:cubicBezTo>
                    <a:pt x="1124" y="1740"/>
                    <a:pt x="1173" y="1749"/>
                    <a:pt x="1075" y="1737"/>
                  </a:cubicBezTo>
                  <a:cubicBezTo>
                    <a:pt x="1035" y="1724"/>
                    <a:pt x="1013" y="1694"/>
                    <a:pt x="974" y="1682"/>
                  </a:cubicBezTo>
                  <a:cubicBezTo>
                    <a:pt x="968" y="1673"/>
                    <a:pt x="964" y="1662"/>
                    <a:pt x="956" y="1655"/>
                  </a:cubicBezTo>
                  <a:cubicBezTo>
                    <a:pt x="949" y="1649"/>
                    <a:pt x="935" y="1654"/>
                    <a:pt x="929" y="1646"/>
                  </a:cubicBezTo>
                  <a:cubicBezTo>
                    <a:pt x="918" y="1630"/>
                    <a:pt x="910" y="1591"/>
                    <a:pt x="910" y="1591"/>
                  </a:cubicBezTo>
                  <a:cubicBezTo>
                    <a:pt x="917" y="1532"/>
                    <a:pt x="917" y="1509"/>
                    <a:pt x="947" y="1463"/>
                  </a:cubicBezTo>
                  <a:cubicBezTo>
                    <a:pt x="957" y="1430"/>
                    <a:pt x="972" y="1398"/>
                    <a:pt x="947" y="1362"/>
                  </a:cubicBezTo>
                  <a:cubicBezTo>
                    <a:pt x="936" y="1346"/>
                    <a:pt x="910" y="1350"/>
                    <a:pt x="892" y="1344"/>
                  </a:cubicBezTo>
                  <a:cubicBezTo>
                    <a:pt x="871" y="1337"/>
                    <a:pt x="855" y="1319"/>
                    <a:pt x="837" y="1307"/>
                  </a:cubicBezTo>
                  <a:cubicBezTo>
                    <a:pt x="784" y="1271"/>
                    <a:pt x="666" y="1274"/>
                    <a:pt x="618" y="1271"/>
                  </a:cubicBezTo>
                  <a:cubicBezTo>
                    <a:pt x="579" y="1265"/>
                    <a:pt x="546" y="1262"/>
                    <a:pt x="508" y="1252"/>
                  </a:cubicBezTo>
                  <a:cubicBezTo>
                    <a:pt x="489" y="1247"/>
                    <a:pt x="453" y="1234"/>
                    <a:pt x="453" y="1234"/>
                  </a:cubicBezTo>
                  <a:cubicBezTo>
                    <a:pt x="377" y="1183"/>
                    <a:pt x="414" y="1219"/>
                    <a:pt x="435" y="1033"/>
                  </a:cubicBezTo>
                  <a:cubicBezTo>
                    <a:pt x="437" y="1014"/>
                    <a:pt x="453" y="978"/>
                    <a:pt x="453" y="978"/>
                  </a:cubicBezTo>
                  <a:cubicBezTo>
                    <a:pt x="450" y="938"/>
                    <a:pt x="461" y="895"/>
                    <a:pt x="444" y="859"/>
                  </a:cubicBezTo>
                  <a:cubicBezTo>
                    <a:pt x="436" y="842"/>
                    <a:pt x="389" y="841"/>
                    <a:pt x="389" y="841"/>
                  </a:cubicBezTo>
                  <a:cubicBezTo>
                    <a:pt x="380" y="835"/>
                    <a:pt x="372" y="828"/>
                    <a:pt x="362" y="823"/>
                  </a:cubicBezTo>
                  <a:cubicBezTo>
                    <a:pt x="353" y="819"/>
                    <a:pt x="342" y="819"/>
                    <a:pt x="334" y="814"/>
                  </a:cubicBezTo>
                  <a:cubicBezTo>
                    <a:pt x="311" y="800"/>
                    <a:pt x="298" y="768"/>
                    <a:pt x="279" y="750"/>
                  </a:cubicBezTo>
                  <a:cubicBezTo>
                    <a:pt x="267" y="712"/>
                    <a:pt x="260" y="671"/>
                    <a:pt x="234" y="640"/>
                  </a:cubicBezTo>
                  <a:cubicBezTo>
                    <a:pt x="185" y="580"/>
                    <a:pt x="245" y="664"/>
                    <a:pt x="197" y="603"/>
                  </a:cubicBezTo>
                  <a:cubicBezTo>
                    <a:pt x="190" y="594"/>
                    <a:pt x="187" y="584"/>
                    <a:pt x="179" y="576"/>
                  </a:cubicBezTo>
                  <a:cubicBezTo>
                    <a:pt x="171" y="568"/>
                    <a:pt x="160" y="565"/>
                    <a:pt x="151" y="558"/>
                  </a:cubicBezTo>
                  <a:cubicBezTo>
                    <a:pt x="144" y="553"/>
                    <a:pt x="141" y="543"/>
                    <a:pt x="133" y="539"/>
                  </a:cubicBezTo>
                  <a:cubicBezTo>
                    <a:pt x="116" y="530"/>
                    <a:pt x="78" y="521"/>
                    <a:pt x="78" y="521"/>
                  </a:cubicBezTo>
                  <a:cubicBezTo>
                    <a:pt x="53" y="504"/>
                    <a:pt x="36" y="486"/>
                    <a:pt x="14" y="466"/>
                  </a:cubicBezTo>
                  <a:cubicBezTo>
                    <a:pt x="1" y="426"/>
                    <a:pt x="0" y="451"/>
                    <a:pt x="23" y="420"/>
                  </a:cubicBezTo>
                  <a:cubicBezTo>
                    <a:pt x="36" y="403"/>
                    <a:pt x="60" y="366"/>
                    <a:pt x="60" y="366"/>
                  </a:cubicBezTo>
                  <a:cubicBezTo>
                    <a:pt x="86" y="286"/>
                    <a:pt x="39" y="246"/>
                    <a:pt x="42" y="192"/>
                  </a:cubicBezTo>
                  <a:cubicBezTo>
                    <a:pt x="45" y="128"/>
                    <a:pt x="48" y="64"/>
                    <a:pt x="51" y="0"/>
                  </a:cubicBezTo>
                  <a:close/>
                </a:path>
              </a:pathLst>
            </a:custGeom>
            <a:noFill/>
            <a:ln w="28575" cmpd="sng">
              <a:solidFill>
                <a:srgbClr val="FF33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65" name="AutoShape 10"/>
            <p:cNvSpPr>
              <a:spLocks noChangeArrowheads="1"/>
            </p:cNvSpPr>
            <p:nvPr/>
          </p:nvSpPr>
          <p:spPr bwMode="auto">
            <a:xfrm>
              <a:off x="1701" y="0"/>
              <a:ext cx="1588" cy="317"/>
            </a:xfrm>
            <a:prstGeom prst="wedgeRectCallout">
              <a:avLst>
                <a:gd name="adj1" fmla="val -9194"/>
                <a:gd name="adj2" fmla="val 186593"/>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zh-CN" sz="2400">
                  <a:latin typeface="黑体" panose="02010609060101010101" pitchFamily="49" charset="-122"/>
                  <a:ea typeface="黑体" panose="02010609060101010101" pitchFamily="49" charset="-122"/>
                </a:rPr>
                <a:t>1803</a:t>
              </a:r>
              <a:r>
                <a:rPr lang="zh-CN" altLang="en-US" sz="2400">
                  <a:latin typeface="黑体" panose="02010609060101010101" pitchFamily="49" charset="-122"/>
                  <a:ea typeface="黑体" panose="02010609060101010101" pitchFamily="49" charset="-122"/>
                </a:rPr>
                <a:t>年从法</a:t>
              </a:r>
              <a:r>
                <a:rPr lang="zh-CN" altLang="en-US" sz="2400">
                  <a:solidFill>
                    <a:srgbClr val="FF0000"/>
                  </a:solidFill>
                  <a:latin typeface="黑体" panose="02010609060101010101" pitchFamily="49" charset="-122"/>
                  <a:ea typeface="黑体" panose="02010609060101010101" pitchFamily="49" charset="-122"/>
                </a:rPr>
                <a:t>购得</a:t>
              </a:r>
              <a:endParaRPr lang="zh-CN" altLang="en-US" sz="2400">
                <a:solidFill>
                  <a:srgbClr val="FF0000"/>
                </a:solidFill>
                <a:latin typeface="黑体" panose="02010609060101010101" pitchFamily="49" charset="-122"/>
                <a:ea typeface="黑体" panose="02010609060101010101" pitchFamily="49" charset="-122"/>
              </a:endParaRPr>
            </a:p>
          </p:txBody>
        </p:sp>
      </p:grpSp>
      <p:grpSp>
        <p:nvGrpSpPr>
          <p:cNvPr id="4" name="Group 11"/>
          <p:cNvGrpSpPr/>
          <p:nvPr/>
        </p:nvGrpSpPr>
        <p:grpSpPr bwMode="auto">
          <a:xfrm>
            <a:off x="5240338" y="3802063"/>
            <a:ext cx="3903662" cy="1571625"/>
            <a:chOff x="3301" y="2395"/>
            <a:chExt cx="2459" cy="990"/>
          </a:xfrm>
        </p:grpSpPr>
        <p:sp>
          <p:nvSpPr>
            <p:cNvPr id="6162" name="Freeform 12"/>
            <p:cNvSpPr/>
            <p:nvPr/>
          </p:nvSpPr>
          <p:spPr bwMode="auto">
            <a:xfrm>
              <a:off x="3301" y="2395"/>
              <a:ext cx="1203" cy="594"/>
            </a:xfrm>
            <a:custGeom>
              <a:avLst/>
              <a:gdLst>
                <a:gd name="T0" fmla="*/ 0 w 1203"/>
                <a:gd name="T1" fmla="*/ 0 h 594"/>
                <a:gd name="T2" fmla="*/ 813 w 1203"/>
                <a:gd name="T3" fmla="*/ 28 h 594"/>
                <a:gd name="T4" fmla="*/ 960 w 1203"/>
                <a:gd name="T5" fmla="*/ 19 h 594"/>
                <a:gd name="T6" fmla="*/ 996 w 1203"/>
                <a:gd name="T7" fmla="*/ 28 h 594"/>
                <a:gd name="T8" fmla="*/ 1024 w 1203"/>
                <a:gd name="T9" fmla="*/ 119 h 594"/>
                <a:gd name="T10" fmla="*/ 1097 w 1203"/>
                <a:gd name="T11" fmla="*/ 211 h 594"/>
                <a:gd name="T12" fmla="*/ 1115 w 1203"/>
                <a:gd name="T13" fmla="*/ 266 h 594"/>
                <a:gd name="T14" fmla="*/ 1133 w 1203"/>
                <a:gd name="T15" fmla="*/ 293 h 594"/>
                <a:gd name="T16" fmla="*/ 1170 w 1203"/>
                <a:gd name="T17" fmla="*/ 375 h 594"/>
                <a:gd name="T18" fmla="*/ 1197 w 1203"/>
                <a:gd name="T19" fmla="*/ 476 h 594"/>
                <a:gd name="T20" fmla="*/ 1106 w 1203"/>
                <a:gd name="T21" fmla="*/ 576 h 594"/>
                <a:gd name="T22" fmla="*/ 1033 w 1203"/>
                <a:gd name="T23" fmla="*/ 503 h 594"/>
                <a:gd name="T24" fmla="*/ 987 w 1203"/>
                <a:gd name="T25" fmla="*/ 439 h 594"/>
                <a:gd name="T26" fmla="*/ 932 w 1203"/>
                <a:gd name="T27" fmla="*/ 384 h 594"/>
                <a:gd name="T28" fmla="*/ 923 w 1203"/>
                <a:gd name="T29" fmla="*/ 357 h 594"/>
                <a:gd name="T30" fmla="*/ 941 w 1203"/>
                <a:gd name="T31" fmla="*/ 302 h 594"/>
                <a:gd name="T32" fmla="*/ 914 w 1203"/>
                <a:gd name="T33" fmla="*/ 284 h 594"/>
                <a:gd name="T34" fmla="*/ 896 w 1203"/>
                <a:gd name="T35" fmla="*/ 284 h 594"/>
                <a:gd name="T36" fmla="*/ 813 w 1203"/>
                <a:gd name="T37" fmla="*/ 128 h 594"/>
                <a:gd name="T38" fmla="*/ 731 w 1203"/>
                <a:gd name="T39" fmla="*/ 92 h 594"/>
                <a:gd name="T40" fmla="*/ 685 w 1203"/>
                <a:gd name="T41" fmla="*/ 128 h 594"/>
                <a:gd name="T42" fmla="*/ 621 w 1203"/>
                <a:gd name="T43" fmla="*/ 147 h 594"/>
                <a:gd name="T44" fmla="*/ 576 w 1203"/>
                <a:gd name="T45" fmla="*/ 119 h 594"/>
                <a:gd name="T46" fmla="*/ 557 w 1203"/>
                <a:gd name="T47" fmla="*/ 101 h 594"/>
                <a:gd name="T48" fmla="*/ 448 w 1203"/>
                <a:gd name="T49" fmla="*/ 74 h 594"/>
                <a:gd name="T50" fmla="*/ 283 w 1203"/>
                <a:gd name="T51" fmla="*/ 83 h 594"/>
                <a:gd name="T52" fmla="*/ 228 w 1203"/>
                <a:gd name="T53" fmla="*/ 101 h 594"/>
                <a:gd name="T54" fmla="*/ 109 w 1203"/>
                <a:gd name="T55" fmla="*/ 147 h 594"/>
                <a:gd name="T56" fmla="*/ 36 w 1203"/>
                <a:gd name="T57" fmla="*/ 92 h 594"/>
                <a:gd name="T58" fmla="*/ 0 w 1203"/>
                <a:gd name="T59" fmla="*/ 0 h 59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03" h="594">
                  <a:moveTo>
                    <a:pt x="0" y="0"/>
                  </a:moveTo>
                  <a:cubicBezTo>
                    <a:pt x="673" y="21"/>
                    <a:pt x="402" y="10"/>
                    <a:pt x="813" y="28"/>
                  </a:cubicBezTo>
                  <a:cubicBezTo>
                    <a:pt x="863" y="44"/>
                    <a:pt x="911" y="35"/>
                    <a:pt x="960" y="19"/>
                  </a:cubicBezTo>
                  <a:cubicBezTo>
                    <a:pt x="972" y="22"/>
                    <a:pt x="987" y="19"/>
                    <a:pt x="996" y="28"/>
                  </a:cubicBezTo>
                  <a:cubicBezTo>
                    <a:pt x="1004" y="36"/>
                    <a:pt x="1014" y="103"/>
                    <a:pt x="1024" y="119"/>
                  </a:cubicBezTo>
                  <a:cubicBezTo>
                    <a:pt x="1044" y="151"/>
                    <a:pt x="1070" y="184"/>
                    <a:pt x="1097" y="211"/>
                  </a:cubicBezTo>
                  <a:cubicBezTo>
                    <a:pt x="1103" y="229"/>
                    <a:pt x="1104" y="250"/>
                    <a:pt x="1115" y="266"/>
                  </a:cubicBezTo>
                  <a:cubicBezTo>
                    <a:pt x="1121" y="275"/>
                    <a:pt x="1129" y="283"/>
                    <a:pt x="1133" y="293"/>
                  </a:cubicBezTo>
                  <a:cubicBezTo>
                    <a:pt x="1177" y="390"/>
                    <a:pt x="1129" y="314"/>
                    <a:pt x="1170" y="375"/>
                  </a:cubicBezTo>
                  <a:cubicBezTo>
                    <a:pt x="1193" y="445"/>
                    <a:pt x="1184" y="411"/>
                    <a:pt x="1197" y="476"/>
                  </a:cubicBezTo>
                  <a:cubicBezTo>
                    <a:pt x="1187" y="571"/>
                    <a:pt x="1203" y="594"/>
                    <a:pt x="1106" y="576"/>
                  </a:cubicBezTo>
                  <a:cubicBezTo>
                    <a:pt x="1093" y="538"/>
                    <a:pt x="1071" y="516"/>
                    <a:pt x="1033" y="503"/>
                  </a:cubicBezTo>
                  <a:cubicBezTo>
                    <a:pt x="1023" y="472"/>
                    <a:pt x="1009" y="462"/>
                    <a:pt x="987" y="439"/>
                  </a:cubicBezTo>
                  <a:cubicBezTo>
                    <a:pt x="973" y="396"/>
                    <a:pt x="962" y="415"/>
                    <a:pt x="932" y="384"/>
                  </a:cubicBezTo>
                  <a:cubicBezTo>
                    <a:pt x="929" y="375"/>
                    <a:pt x="922" y="366"/>
                    <a:pt x="923" y="357"/>
                  </a:cubicBezTo>
                  <a:cubicBezTo>
                    <a:pt x="925" y="338"/>
                    <a:pt x="941" y="302"/>
                    <a:pt x="941" y="302"/>
                  </a:cubicBezTo>
                  <a:cubicBezTo>
                    <a:pt x="932" y="296"/>
                    <a:pt x="924" y="281"/>
                    <a:pt x="914" y="284"/>
                  </a:cubicBezTo>
                  <a:cubicBezTo>
                    <a:pt x="892" y="290"/>
                    <a:pt x="918" y="350"/>
                    <a:pt x="896" y="284"/>
                  </a:cubicBezTo>
                  <a:cubicBezTo>
                    <a:pt x="885" y="202"/>
                    <a:pt x="875" y="177"/>
                    <a:pt x="813" y="128"/>
                  </a:cubicBezTo>
                  <a:cubicBezTo>
                    <a:pt x="790" y="109"/>
                    <a:pt x="731" y="92"/>
                    <a:pt x="731" y="92"/>
                  </a:cubicBezTo>
                  <a:cubicBezTo>
                    <a:pt x="647" y="120"/>
                    <a:pt x="763" y="75"/>
                    <a:pt x="685" y="128"/>
                  </a:cubicBezTo>
                  <a:cubicBezTo>
                    <a:pt x="667" y="140"/>
                    <a:pt x="642" y="140"/>
                    <a:pt x="621" y="147"/>
                  </a:cubicBezTo>
                  <a:cubicBezTo>
                    <a:pt x="579" y="103"/>
                    <a:pt x="630" y="151"/>
                    <a:pt x="576" y="119"/>
                  </a:cubicBezTo>
                  <a:cubicBezTo>
                    <a:pt x="568" y="115"/>
                    <a:pt x="565" y="105"/>
                    <a:pt x="557" y="101"/>
                  </a:cubicBezTo>
                  <a:cubicBezTo>
                    <a:pt x="528" y="84"/>
                    <a:pt x="480" y="80"/>
                    <a:pt x="448" y="74"/>
                  </a:cubicBezTo>
                  <a:cubicBezTo>
                    <a:pt x="393" y="77"/>
                    <a:pt x="338" y="76"/>
                    <a:pt x="283" y="83"/>
                  </a:cubicBezTo>
                  <a:cubicBezTo>
                    <a:pt x="264" y="85"/>
                    <a:pt x="228" y="101"/>
                    <a:pt x="228" y="101"/>
                  </a:cubicBezTo>
                  <a:cubicBezTo>
                    <a:pt x="191" y="126"/>
                    <a:pt x="151" y="133"/>
                    <a:pt x="109" y="147"/>
                  </a:cubicBezTo>
                  <a:cubicBezTo>
                    <a:pt x="66" y="136"/>
                    <a:pt x="60" y="128"/>
                    <a:pt x="36" y="92"/>
                  </a:cubicBezTo>
                  <a:cubicBezTo>
                    <a:pt x="14" y="24"/>
                    <a:pt x="26" y="54"/>
                    <a:pt x="0" y="0"/>
                  </a:cubicBezTo>
                  <a:close/>
                </a:path>
              </a:pathLst>
            </a:custGeom>
            <a:noFill/>
            <a:ln w="28575" cmpd="sng">
              <a:solidFill>
                <a:srgbClr val="FF33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63" name="AutoShape 13"/>
            <p:cNvSpPr>
              <a:spLocks noChangeArrowheads="1"/>
            </p:cNvSpPr>
            <p:nvPr/>
          </p:nvSpPr>
          <p:spPr bwMode="auto">
            <a:xfrm>
              <a:off x="4059" y="3158"/>
              <a:ext cx="1701" cy="227"/>
            </a:xfrm>
            <a:prstGeom prst="wedgeRoundRectCallout">
              <a:avLst>
                <a:gd name="adj1" fmla="val -29954"/>
                <a:gd name="adj2" fmla="val -196694"/>
                <a:gd name="adj3" fmla="val 16667"/>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zh-CN">
                  <a:latin typeface="黑体" panose="02010609060101010101" pitchFamily="49" charset="-122"/>
                  <a:ea typeface="黑体" panose="02010609060101010101" pitchFamily="49" charset="-122"/>
                </a:rPr>
                <a:t>1810-1819</a:t>
              </a:r>
              <a:r>
                <a:rPr lang="zh-CN" altLang="en-US">
                  <a:solidFill>
                    <a:srgbClr val="FF0000"/>
                  </a:solidFill>
                  <a:latin typeface="黑体" panose="02010609060101010101" pitchFamily="49" charset="-122"/>
                  <a:ea typeface="黑体" panose="02010609060101010101" pitchFamily="49" charset="-122"/>
                </a:rPr>
                <a:t>取自</a:t>
              </a:r>
              <a:r>
                <a:rPr lang="zh-CN" altLang="en-US">
                  <a:latin typeface="黑体" panose="02010609060101010101" pitchFamily="49" charset="-122"/>
                  <a:ea typeface="黑体" panose="02010609060101010101" pitchFamily="49" charset="-122"/>
                </a:rPr>
                <a:t>西班牙</a:t>
              </a:r>
              <a:endParaRPr lang="zh-CN" altLang="en-US">
                <a:latin typeface="黑体" panose="02010609060101010101" pitchFamily="49" charset="-122"/>
                <a:ea typeface="黑体" panose="02010609060101010101" pitchFamily="49" charset="-122"/>
              </a:endParaRPr>
            </a:p>
          </p:txBody>
        </p:sp>
      </p:grpSp>
      <p:grpSp>
        <p:nvGrpSpPr>
          <p:cNvPr id="5" name="Group 14"/>
          <p:cNvGrpSpPr/>
          <p:nvPr/>
        </p:nvGrpSpPr>
        <p:grpSpPr bwMode="auto">
          <a:xfrm>
            <a:off x="-36513" y="44450"/>
            <a:ext cx="3098801" cy="1871663"/>
            <a:chOff x="-23" y="28"/>
            <a:chExt cx="1952" cy="1179"/>
          </a:xfrm>
        </p:grpSpPr>
        <p:sp>
          <p:nvSpPr>
            <p:cNvPr id="6160" name="Freeform 15"/>
            <p:cNvSpPr/>
            <p:nvPr/>
          </p:nvSpPr>
          <p:spPr bwMode="auto">
            <a:xfrm>
              <a:off x="609" y="226"/>
              <a:ext cx="1320" cy="981"/>
            </a:xfrm>
            <a:custGeom>
              <a:avLst/>
              <a:gdLst>
                <a:gd name="T0" fmla="*/ 1028 w 1320"/>
                <a:gd name="T1" fmla="*/ 167 h 981"/>
                <a:gd name="T2" fmla="*/ 790 w 1320"/>
                <a:gd name="T3" fmla="*/ 121 h 981"/>
                <a:gd name="T4" fmla="*/ 488 w 1320"/>
                <a:gd name="T5" fmla="*/ 48 h 981"/>
                <a:gd name="T6" fmla="*/ 351 w 1320"/>
                <a:gd name="T7" fmla="*/ 12 h 981"/>
                <a:gd name="T8" fmla="*/ 333 w 1320"/>
                <a:gd name="T9" fmla="*/ 112 h 981"/>
                <a:gd name="T10" fmla="*/ 287 w 1320"/>
                <a:gd name="T11" fmla="*/ 195 h 981"/>
                <a:gd name="T12" fmla="*/ 305 w 1320"/>
                <a:gd name="T13" fmla="*/ 112 h 981"/>
                <a:gd name="T14" fmla="*/ 205 w 1320"/>
                <a:gd name="T15" fmla="*/ 48 h 981"/>
                <a:gd name="T16" fmla="*/ 150 w 1320"/>
                <a:gd name="T17" fmla="*/ 39 h 981"/>
                <a:gd name="T18" fmla="*/ 168 w 1320"/>
                <a:gd name="T19" fmla="*/ 131 h 981"/>
                <a:gd name="T20" fmla="*/ 122 w 1320"/>
                <a:gd name="T21" fmla="*/ 359 h 981"/>
                <a:gd name="T22" fmla="*/ 58 w 1320"/>
                <a:gd name="T23" fmla="*/ 515 h 981"/>
                <a:gd name="T24" fmla="*/ 40 w 1320"/>
                <a:gd name="T25" fmla="*/ 569 h 981"/>
                <a:gd name="T26" fmla="*/ 22 w 1320"/>
                <a:gd name="T27" fmla="*/ 597 h 981"/>
                <a:gd name="T28" fmla="*/ 4 w 1320"/>
                <a:gd name="T29" fmla="*/ 652 h 981"/>
                <a:gd name="T30" fmla="*/ 13 w 1320"/>
                <a:gd name="T31" fmla="*/ 716 h 981"/>
                <a:gd name="T32" fmla="*/ 58 w 1320"/>
                <a:gd name="T33" fmla="*/ 725 h 981"/>
                <a:gd name="T34" fmla="*/ 113 w 1320"/>
                <a:gd name="T35" fmla="*/ 743 h 981"/>
                <a:gd name="T36" fmla="*/ 168 w 1320"/>
                <a:gd name="T37" fmla="*/ 761 h 981"/>
                <a:gd name="T38" fmla="*/ 351 w 1320"/>
                <a:gd name="T39" fmla="*/ 825 h 981"/>
                <a:gd name="T40" fmla="*/ 616 w 1320"/>
                <a:gd name="T41" fmla="*/ 871 h 981"/>
                <a:gd name="T42" fmla="*/ 744 w 1320"/>
                <a:gd name="T43" fmla="*/ 899 h 981"/>
                <a:gd name="T44" fmla="*/ 826 w 1320"/>
                <a:gd name="T45" fmla="*/ 926 h 981"/>
                <a:gd name="T46" fmla="*/ 1028 w 1320"/>
                <a:gd name="T47" fmla="*/ 935 h 981"/>
                <a:gd name="T48" fmla="*/ 1156 w 1320"/>
                <a:gd name="T49" fmla="*/ 963 h 981"/>
                <a:gd name="T50" fmla="*/ 1320 w 1320"/>
                <a:gd name="T51" fmla="*/ 981 h 981"/>
                <a:gd name="T52" fmla="*/ 1256 w 1320"/>
                <a:gd name="T53" fmla="*/ 889 h 981"/>
                <a:gd name="T54" fmla="*/ 1210 w 1320"/>
                <a:gd name="T55" fmla="*/ 771 h 981"/>
                <a:gd name="T56" fmla="*/ 1201 w 1320"/>
                <a:gd name="T57" fmla="*/ 743 h 981"/>
                <a:gd name="T58" fmla="*/ 1128 w 1320"/>
                <a:gd name="T59" fmla="*/ 688 h 981"/>
                <a:gd name="T60" fmla="*/ 1101 w 1320"/>
                <a:gd name="T61" fmla="*/ 670 h 981"/>
                <a:gd name="T62" fmla="*/ 1046 w 1320"/>
                <a:gd name="T63" fmla="*/ 652 h 981"/>
                <a:gd name="T64" fmla="*/ 1018 w 1320"/>
                <a:gd name="T65" fmla="*/ 643 h 981"/>
                <a:gd name="T66" fmla="*/ 1028 w 1320"/>
                <a:gd name="T67" fmla="*/ 551 h 981"/>
                <a:gd name="T68" fmla="*/ 1037 w 1320"/>
                <a:gd name="T69" fmla="*/ 496 h 981"/>
                <a:gd name="T70" fmla="*/ 1055 w 1320"/>
                <a:gd name="T71" fmla="*/ 441 h 981"/>
                <a:gd name="T72" fmla="*/ 1028 w 1320"/>
                <a:gd name="T73" fmla="*/ 167 h 98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320" h="981">
                  <a:moveTo>
                    <a:pt x="1028" y="167"/>
                  </a:moveTo>
                  <a:cubicBezTo>
                    <a:pt x="947" y="151"/>
                    <a:pt x="873" y="130"/>
                    <a:pt x="790" y="121"/>
                  </a:cubicBezTo>
                  <a:cubicBezTo>
                    <a:pt x="683" y="86"/>
                    <a:pt x="602" y="58"/>
                    <a:pt x="488" y="48"/>
                  </a:cubicBezTo>
                  <a:cubicBezTo>
                    <a:pt x="442" y="36"/>
                    <a:pt x="398" y="21"/>
                    <a:pt x="351" y="12"/>
                  </a:cubicBezTo>
                  <a:cubicBezTo>
                    <a:pt x="292" y="32"/>
                    <a:pt x="317" y="65"/>
                    <a:pt x="333" y="112"/>
                  </a:cubicBezTo>
                  <a:cubicBezTo>
                    <a:pt x="323" y="162"/>
                    <a:pt x="318" y="162"/>
                    <a:pt x="287" y="195"/>
                  </a:cubicBezTo>
                  <a:cubicBezTo>
                    <a:pt x="273" y="152"/>
                    <a:pt x="292" y="153"/>
                    <a:pt x="305" y="112"/>
                  </a:cubicBezTo>
                  <a:cubicBezTo>
                    <a:pt x="289" y="64"/>
                    <a:pt x="250" y="59"/>
                    <a:pt x="205" y="48"/>
                  </a:cubicBezTo>
                  <a:cubicBezTo>
                    <a:pt x="198" y="41"/>
                    <a:pt x="165" y="0"/>
                    <a:pt x="150" y="39"/>
                  </a:cubicBezTo>
                  <a:cubicBezTo>
                    <a:pt x="143" y="58"/>
                    <a:pt x="160" y="107"/>
                    <a:pt x="168" y="131"/>
                  </a:cubicBezTo>
                  <a:cubicBezTo>
                    <a:pt x="164" y="201"/>
                    <a:pt x="181" y="303"/>
                    <a:pt x="122" y="359"/>
                  </a:cubicBezTo>
                  <a:cubicBezTo>
                    <a:pt x="105" y="410"/>
                    <a:pt x="97" y="476"/>
                    <a:pt x="58" y="515"/>
                  </a:cubicBezTo>
                  <a:cubicBezTo>
                    <a:pt x="52" y="533"/>
                    <a:pt x="50" y="553"/>
                    <a:pt x="40" y="569"/>
                  </a:cubicBezTo>
                  <a:cubicBezTo>
                    <a:pt x="34" y="578"/>
                    <a:pt x="26" y="587"/>
                    <a:pt x="22" y="597"/>
                  </a:cubicBezTo>
                  <a:cubicBezTo>
                    <a:pt x="14" y="615"/>
                    <a:pt x="4" y="652"/>
                    <a:pt x="4" y="652"/>
                  </a:cubicBezTo>
                  <a:cubicBezTo>
                    <a:pt x="7" y="673"/>
                    <a:pt x="0" y="699"/>
                    <a:pt x="13" y="716"/>
                  </a:cubicBezTo>
                  <a:cubicBezTo>
                    <a:pt x="22" y="728"/>
                    <a:pt x="43" y="721"/>
                    <a:pt x="58" y="725"/>
                  </a:cubicBezTo>
                  <a:cubicBezTo>
                    <a:pt x="77" y="730"/>
                    <a:pt x="95" y="737"/>
                    <a:pt x="113" y="743"/>
                  </a:cubicBezTo>
                  <a:cubicBezTo>
                    <a:pt x="131" y="749"/>
                    <a:pt x="168" y="761"/>
                    <a:pt x="168" y="761"/>
                  </a:cubicBezTo>
                  <a:cubicBezTo>
                    <a:pt x="201" y="796"/>
                    <a:pt x="298" y="806"/>
                    <a:pt x="351" y="825"/>
                  </a:cubicBezTo>
                  <a:cubicBezTo>
                    <a:pt x="436" y="856"/>
                    <a:pt x="527" y="858"/>
                    <a:pt x="616" y="871"/>
                  </a:cubicBezTo>
                  <a:cubicBezTo>
                    <a:pt x="657" y="877"/>
                    <a:pt x="705" y="889"/>
                    <a:pt x="744" y="899"/>
                  </a:cubicBezTo>
                  <a:cubicBezTo>
                    <a:pt x="772" y="906"/>
                    <a:pt x="797" y="925"/>
                    <a:pt x="826" y="926"/>
                  </a:cubicBezTo>
                  <a:cubicBezTo>
                    <a:pt x="893" y="929"/>
                    <a:pt x="961" y="932"/>
                    <a:pt x="1028" y="935"/>
                  </a:cubicBezTo>
                  <a:cubicBezTo>
                    <a:pt x="1120" y="946"/>
                    <a:pt x="1078" y="936"/>
                    <a:pt x="1156" y="963"/>
                  </a:cubicBezTo>
                  <a:cubicBezTo>
                    <a:pt x="1208" y="981"/>
                    <a:pt x="1266" y="972"/>
                    <a:pt x="1320" y="981"/>
                  </a:cubicBezTo>
                  <a:cubicBezTo>
                    <a:pt x="1307" y="940"/>
                    <a:pt x="1285" y="919"/>
                    <a:pt x="1256" y="889"/>
                  </a:cubicBezTo>
                  <a:cubicBezTo>
                    <a:pt x="1242" y="846"/>
                    <a:pt x="1244" y="803"/>
                    <a:pt x="1210" y="771"/>
                  </a:cubicBezTo>
                  <a:cubicBezTo>
                    <a:pt x="1207" y="762"/>
                    <a:pt x="1208" y="750"/>
                    <a:pt x="1201" y="743"/>
                  </a:cubicBezTo>
                  <a:cubicBezTo>
                    <a:pt x="1179" y="721"/>
                    <a:pt x="1152" y="707"/>
                    <a:pt x="1128" y="688"/>
                  </a:cubicBezTo>
                  <a:cubicBezTo>
                    <a:pt x="1120" y="681"/>
                    <a:pt x="1111" y="674"/>
                    <a:pt x="1101" y="670"/>
                  </a:cubicBezTo>
                  <a:cubicBezTo>
                    <a:pt x="1083" y="662"/>
                    <a:pt x="1064" y="658"/>
                    <a:pt x="1046" y="652"/>
                  </a:cubicBezTo>
                  <a:cubicBezTo>
                    <a:pt x="1037" y="649"/>
                    <a:pt x="1018" y="643"/>
                    <a:pt x="1018" y="643"/>
                  </a:cubicBezTo>
                  <a:cubicBezTo>
                    <a:pt x="980" y="603"/>
                    <a:pt x="981" y="581"/>
                    <a:pt x="1028" y="551"/>
                  </a:cubicBezTo>
                  <a:cubicBezTo>
                    <a:pt x="1031" y="533"/>
                    <a:pt x="1033" y="514"/>
                    <a:pt x="1037" y="496"/>
                  </a:cubicBezTo>
                  <a:cubicBezTo>
                    <a:pt x="1042" y="477"/>
                    <a:pt x="1055" y="441"/>
                    <a:pt x="1055" y="441"/>
                  </a:cubicBezTo>
                  <a:cubicBezTo>
                    <a:pt x="1048" y="345"/>
                    <a:pt x="1035" y="264"/>
                    <a:pt x="1028" y="167"/>
                  </a:cubicBezTo>
                  <a:close/>
                </a:path>
              </a:pathLst>
            </a:custGeom>
            <a:noFill/>
            <a:ln w="28575" cmpd="sng">
              <a:solidFill>
                <a:srgbClr val="FF33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61" name="AutoShape 16"/>
            <p:cNvSpPr>
              <a:spLocks noChangeArrowheads="1"/>
            </p:cNvSpPr>
            <p:nvPr/>
          </p:nvSpPr>
          <p:spPr bwMode="auto">
            <a:xfrm>
              <a:off x="-23" y="28"/>
              <a:ext cx="1815" cy="346"/>
            </a:xfrm>
            <a:prstGeom prst="wedgeRectCallout">
              <a:avLst>
                <a:gd name="adj1" fmla="val 23278"/>
                <a:gd name="adj2" fmla="val 130056"/>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zh-CN" sz="2400">
                  <a:latin typeface="黑体" panose="02010609060101010101" pitchFamily="49" charset="-122"/>
                  <a:ea typeface="黑体" panose="02010609060101010101" pitchFamily="49" charset="-122"/>
                </a:rPr>
                <a:t>1842-1846</a:t>
              </a:r>
              <a:r>
                <a:rPr lang="zh-CN" altLang="en-US" sz="2400">
                  <a:solidFill>
                    <a:srgbClr val="FF0000"/>
                  </a:solidFill>
                  <a:latin typeface="黑体" panose="02010609060101010101" pitchFamily="49" charset="-122"/>
                  <a:ea typeface="黑体" panose="02010609060101010101" pitchFamily="49" charset="-122"/>
                </a:rPr>
                <a:t>取自</a:t>
              </a:r>
              <a:r>
                <a:rPr lang="zh-CN" altLang="en-US" sz="2400">
                  <a:latin typeface="黑体" panose="02010609060101010101" pitchFamily="49" charset="-122"/>
                  <a:ea typeface="黑体" panose="02010609060101010101" pitchFamily="49" charset="-122"/>
                </a:rPr>
                <a:t>英国</a:t>
              </a:r>
              <a:endParaRPr lang="zh-CN" altLang="en-US" sz="2400">
                <a:latin typeface="黑体" panose="02010609060101010101" pitchFamily="49" charset="-122"/>
                <a:ea typeface="黑体" panose="02010609060101010101" pitchFamily="49" charset="-122"/>
              </a:endParaRPr>
            </a:p>
          </p:txBody>
        </p:sp>
      </p:grpSp>
      <p:grpSp>
        <p:nvGrpSpPr>
          <p:cNvPr id="6" name="Group 17"/>
          <p:cNvGrpSpPr/>
          <p:nvPr/>
        </p:nvGrpSpPr>
        <p:grpSpPr bwMode="auto">
          <a:xfrm>
            <a:off x="2946400" y="1898650"/>
            <a:ext cx="2201863" cy="2876550"/>
            <a:chOff x="1856" y="1196"/>
            <a:chExt cx="1387" cy="1812"/>
          </a:xfrm>
        </p:grpSpPr>
        <p:sp>
          <p:nvSpPr>
            <p:cNvPr id="6158" name="Freeform 18"/>
            <p:cNvSpPr/>
            <p:nvPr/>
          </p:nvSpPr>
          <p:spPr bwMode="auto">
            <a:xfrm>
              <a:off x="1856" y="1196"/>
              <a:ext cx="1289" cy="1812"/>
            </a:xfrm>
            <a:custGeom>
              <a:avLst/>
              <a:gdLst>
                <a:gd name="T0" fmla="*/ 91 w 1289"/>
                <a:gd name="T1" fmla="*/ 2 h 1812"/>
                <a:gd name="T2" fmla="*/ 46 w 1289"/>
                <a:gd name="T3" fmla="*/ 422 h 1812"/>
                <a:gd name="T4" fmla="*/ 110 w 1289"/>
                <a:gd name="T5" fmla="*/ 486 h 1812"/>
                <a:gd name="T6" fmla="*/ 174 w 1289"/>
                <a:gd name="T7" fmla="*/ 578 h 1812"/>
                <a:gd name="T8" fmla="*/ 155 w 1289"/>
                <a:gd name="T9" fmla="*/ 678 h 1812"/>
                <a:gd name="T10" fmla="*/ 73 w 1289"/>
                <a:gd name="T11" fmla="*/ 761 h 1812"/>
                <a:gd name="T12" fmla="*/ 0 w 1289"/>
                <a:gd name="T13" fmla="*/ 962 h 1812"/>
                <a:gd name="T14" fmla="*/ 55 w 1289"/>
                <a:gd name="T15" fmla="*/ 1172 h 1812"/>
                <a:gd name="T16" fmla="*/ 82 w 1289"/>
                <a:gd name="T17" fmla="*/ 1181 h 1812"/>
                <a:gd name="T18" fmla="*/ 128 w 1289"/>
                <a:gd name="T19" fmla="*/ 1218 h 1812"/>
                <a:gd name="T20" fmla="*/ 183 w 1289"/>
                <a:gd name="T21" fmla="*/ 1282 h 1812"/>
                <a:gd name="T22" fmla="*/ 229 w 1289"/>
                <a:gd name="T23" fmla="*/ 1364 h 1812"/>
                <a:gd name="T24" fmla="*/ 293 w 1289"/>
                <a:gd name="T25" fmla="*/ 1437 h 1812"/>
                <a:gd name="T26" fmla="*/ 384 w 1289"/>
                <a:gd name="T27" fmla="*/ 1455 h 1812"/>
                <a:gd name="T28" fmla="*/ 421 w 1289"/>
                <a:gd name="T29" fmla="*/ 1410 h 1812"/>
                <a:gd name="T30" fmla="*/ 430 w 1289"/>
                <a:gd name="T31" fmla="*/ 1382 h 1812"/>
                <a:gd name="T32" fmla="*/ 485 w 1289"/>
                <a:gd name="T33" fmla="*/ 1364 h 1812"/>
                <a:gd name="T34" fmla="*/ 613 w 1289"/>
                <a:gd name="T35" fmla="*/ 1492 h 1812"/>
                <a:gd name="T36" fmla="*/ 667 w 1289"/>
                <a:gd name="T37" fmla="*/ 1593 h 1812"/>
                <a:gd name="T38" fmla="*/ 704 w 1289"/>
                <a:gd name="T39" fmla="*/ 1666 h 1812"/>
                <a:gd name="T40" fmla="*/ 805 w 1289"/>
                <a:gd name="T41" fmla="*/ 1775 h 1812"/>
                <a:gd name="T42" fmla="*/ 887 w 1289"/>
                <a:gd name="T43" fmla="*/ 1803 h 1812"/>
                <a:gd name="T44" fmla="*/ 914 w 1289"/>
                <a:gd name="T45" fmla="*/ 1812 h 1812"/>
                <a:gd name="T46" fmla="*/ 896 w 1289"/>
                <a:gd name="T47" fmla="*/ 1730 h 1812"/>
                <a:gd name="T48" fmla="*/ 942 w 1289"/>
                <a:gd name="T49" fmla="*/ 1565 h 1812"/>
                <a:gd name="T50" fmla="*/ 1024 w 1289"/>
                <a:gd name="T51" fmla="*/ 1529 h 1812"/>
                <a:gd name="T52" fmla="*/ 1134 w 1289"/>
                <a:gd name="T53" fmla="*/ 1483 h 1812"/>
                <a:gd name="T54" fmla="*/ 1253 w 1289"/>
                <a:gd name="T55" fmla="*/ 1382 h 1812"/>
                <a:gd name="T56" fmla="*/ 1289 w 1289"/>
                <a:gd name="T57" fmla="*/ 1300 h 1812"/>
                <a:gd name="T58" fmla="*/ 1243 w 1289"/>
                <a:gd name="T59" fmla="*/ 1090 h 1812"/>
                <a:gd name="T60" fmla="*/ 1225 w 1289"/>
                <a:gd name="T61" fmla="*/ 1035 h 1812"/>
                <a:gd name="T62" fmla="*/ 1216 w 1289"/>
                <a:gd name="T63" fmla="*/ 1007 h 1812"/>
                <a:gd name="T64" fmla="*/ 1115 w 1289"/>
                <a:gd name="T65" fmla="*/ 943 h 1812"/>
                <a:gd name="T66" fmla="*/ 1061 w 1289"/>
                <a:gd name="T67" fmla="*/ 925 h 1812"/>
                <a:gd name="T68" fmla="*/ 859 w 1289"/>
                <a:gd name="T69" fmla="*/ 916 h 1812"/>
                <a:gd name="T70" fmla="*/ 768 w 1289"/>
                <a:gd name="T71" fmla="*/ 889 h 1812"/>
                <a:gd name="T72" fmla="*/ 695 w 1289"/>
                <a:gd name="T73" fmla="*/ 843 h 1812"/>
                <a:gd name="T74" fmla="*/ 649 w 1289"/>
                <a:gd name="T75" fmla="*/ 770 h 1812"/>
                <a:gd name="T76" fmla="*/ 658 w 1289"/>
                <a:gd name="T77" fmla="*/ 715 h 1812"/>
                <a:gd name="T78" fmla="*/ 677 w 1289"/>
                <a:gd name="T79" fmla="*/ 697 h 1812"/>
                <a:gd name="T80" fmla="*/ 686 w 1289"/>
                <a:gd name="T81" fmla="*/ 669 h 1812"/>
                <a:gd name="T82" fmla="*/ 677 w 1289"/>
                <a:gd name="T83" fmla="*/ 532 h 1812"/>
                <a:gd name="T84" fmla="*/ 622 w 1289"/>
                <a:gd name="T85" fmla="*/ 514 h 1812"/>
                <a:gd name="T86" fmla="*/ 594 w 1289"/>
                <a:gd name="T87" fmla="*/ 505 h 1812"/>
                <a:gd name="T88" fmla="*/ 357 w 1289"/>
                <a:gd name="T89" fmla="*/ 450 h 1812"/>
                <a:gd name="T90" fmla="*/ 201 w 1289"/>
                <a:gd name="T91" fmla="*/ 404 h 1812"/>
                <a:gd name="T92" fmla="*/ 174 w 1289"/>
                <a:gd name="T93" fmla="*/ 276 h 1812"/>
                <a:gd name="T94" fmla="*/ 192 w 1289"/>
                <a:gd name="T95" fmla="*/ 221 h 1812"/>
                <a:gd name="T96" fmla="*/ 128 w 1289"/>
                <a:gd name="T97" fmla="*/ 20 h 1812"/>
                <a:gd name="T98" fmla="*/ 91 w 1289"/>
                <a:gd name="T99" fmla="*/ 2 h 181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289" h="1812">
                  <a:moveTo>
                    <a:pt x="91" y="2"/>
                  </a:moveTo>
                  <a:cubicBezTo>
                    <a:pt x="86" y="86"/>
                    <a:pt x="78" y="374"/>
                    <a:pt x="46" y="422"/>
                  </a:cubicBezTo>
                  <a:cubicBezTo>
                    <a:pt x="57" y="467"/>
                    <a:pt x="67" y="472"/>
                    <a:pt x="110" y="486"/>
                  </a:cubicBezTo>
                  <a:cubicBezTo>
                    <a:pt x="138" y="515"/>
                    <a:pt x="147" y="551"/>
                    <a:pt x="174" y="578"/>
                  </a:cubicBezTo>
                  <a:cubicBezTo>
                    <a:pt x="172" y="598"/>
                    <a:pt x="170" y="653"/>
                    <a:pt x="155" y="678"/>
                  </a:cubicBezTo>
                  <a:cubicBezTo>
                    <a:pt x="136" y="709"/>
                    <a:pt x="98" y="722"/>
                    <a:pt x="73" y="761"/>
                  </a:cubicBezTo>
                  <a:cubicBezTo>
                    <a:pt x="61" y="810"/>
                    <a:pt x="36" y="924"/>
                    <a:pt x="0" y="962"/>
                  </a:cubicBezTo>
                  <a:cubicBezTo>
                    <a:pt x="9" y="1038"/>
                    <a:pt x="31" y="1100"/>
                    <a:pt x="55" y="1172"/>
                  </a:cubicBezTo>
                  <a:cubicBezTo>
                    <a:pt x="58" y="1181"/>
                    <a:pt x="73" y="1178"/>
                    <a:pt x="82" y="1181"/>
                  </a:cubicBezTo>
                  <a:cubicBezTo>
                    <a:pt x="137" y="1263"/>
                    <a:pt x="64" y="1167"/>
                    <a:pt x="128" y="1218"/>
                  </a:cubicBezTo>
                  <a:cubicBezTo>
                    <a:pt x="135" y="1224"/>
                    <a:pt x="173" y="1271"/>
                    <a:pt x="183" y="1282"/>
                  </a:cubicBezTo>
                  <a:cubicBezTo>
                    <a:pt x="193" y="1312"/>
                    <a:pt x="229" y="1364"/>
                    <a:pt x="229" y="1364"/>
                  </a:cubicBezTo>
                  <a:cubicBezTo>
                    <a:pt x="240" y="1408"/>
                    <a:pt x="250" y="1423"/>
                    <a:pt x="293" y="1437"/>
                  </a:cubicBezTo>
                  <a:cubicBezTo>
                    <a:pt x="331" y="1462"/>
                    <a:pt x="339" y="1467"/>
                    <a:pt x="384" y="1455"/>
                  </a:cubicBezTo>
                  <a:cubicBezTo>
                    <a:pt x="395" y="1439"/>
                    <a:pt x="411" y="1427"/>
                    <a:pt x="421" y="1410"/>
                  </a:cubicBezTo>
                  <a:cubicBezTo>
                    <a:pt x="426" y="1402"/>
                    <a:pt x="422" y="1388"/>
                    <a:pt x="430" y="1382"/>
                  </a:cubicBezTo>
                  <a:cubicBezTo>
                    <a:pt x="446" y="1371"/>
                    <a:pt x="485" y="1364"/>
                    <a:pt x="485" y="1364"/>
                  </a:cubicBezTo>
                  <a:cubicBezTo>
                    <a:pt x="535" y="1398"/>
                    <a:pt x="569" y="1450"/>
                    <a:pt x="613" y="1492"/>
                  </a:cubicBezTo>
                  <a:cubicBezTo>
                    <a:pt x="628" y="1539"/>
                    <a:pt x="634" y="1558"/>
                    <a:pt x="667" y="1593"/>
                  </a:cubicBezTo>
                  <a:cubicBezTo>
                    <a:pt x="678" y="1622"/>
                    <a:pt x="682" y="1643"/>
                    <a:pt x="704" y="1666"/>
                  </a:cubicBezTo>
                  <a:cubicBezTo>
                    <a:pt x="723" y="1724"/>
                    <a:pt x="753" y="1741"/>
                    <a:pt x="805" y="1775"/>
                  </a:cubicBezTo>
                  <a:cubicBezTo>
                    <a:pt x="811" y="1779"/>
                    <a:pt x="870" y="1797"/>
                    <a:pt x="887" y="1803"/>
                  </a:cubicBezTo>
                  <a:cubicBezTo>
                    <a:pt x="896" y="1806"/>
                    <a:pt x="914" y="1812"/>
                    <a:pt x="914" y="1812"/>
                  </a:cubicBezTo>
                  <a:cubicBezTo>
                    <a:pt x="926" y="1775"/>
                    <a:pt x="918" y="1762"/>
                    <a:pt x="896" y="1730"/>
                  </a:cubicBezTo>
                  <a:cubicBezTo>
                    <a:pt x="901" y="1702"/>
                    <a:pt x="921" y="1592"/>
                    <a:pt x="942" y="1565"/>
                  </a:cubicBezTo>
                  <a:cubicBezTo>
                    <a:pt x="957" y="1545"/>
                    <a:pt x="1008" y="1534"/>
                    <a:pt x="1024" y="1529"/>
                  </a:cubicBezTo>
                  <a:cubicBezTo>
                    <a:pt x="1063" y="1516"/>
                    <a:pt x="1099" y="1505"/>
                    <a:pt x="1134" y="1483"/>
                  </a:cubicBezTo>
                  <a:cubicBezTo>
                    <a:pt x="1164" y="1437"/>
                    <a:pt x="1215" y="1420"/>
                    <a:pt x="1253" y="1382"/>
                  </a:cubicBezTo>
                  <a:cubicBezTo>
                    <a:pt x="1263" y="1353"/>
                    <a:pt x="1279" y="1329"/>
                    <a:pt x="1289" y="1300"/>
                  </a:cubicBezTo>
                  <a:cubicBezTo>
                    <a:pt x="1280" y="1227"/>
                    <a:pt x="1259" y="1161"/>
                    <a:pt x="1243" y="1090"/>
                  </a:cubicBezTo>
                  <a:cubicBezTo>
                    <a:pt x="1239" y="1071"/>
                    <a:pt x="1231" y="1053"/>
                    <a:pt x="1225" y="1035"/>
                  </a:cubicBezTo>
                  <a:cubicBezTo>
                    <a:pt x="1222" y="1026"/>
                    <a:pt x="1223" y="1014"/>
                    <a:pt x="1216" y="1007"/>
                  </a:cubicBezTo>
                  <a:cubicBezTo>
                    <a:pt x="1157" y="949"/>
                    <a:pt x="1190" y="969"/>
                    <a:pt x="1115" y="943"/>
                  </a:cubicBezTo>
                  <a:cubicBezTo>
                    <a:pt x="1097" y="937"/>
                    <a:pt x="1080" y="926"/>
                    <a:pt x="1061" y="925"/>
                  </a:cubicBezTo>
                  <a:cubicBezTo>
                    <a:pt x="994" y="922"/>
                    <a:pt x="926" y="919"/>
                    <a:pt x="859" y="916"/>
                  </a:cubicBezTo>
                  <a:cubicBezTo>
                    <a:pt x="829" y="906"/>
                    <a:pt x="798" y="899"/>
                    <a:pt x="768" y="889"/>
                  </a:cubicBezTo>
                  <a:cubicBezTo>
                    <a:pt x="746" y="866"/>
                    <a:pt x="722" y="861"/>
                    <a:pt x="695" y="843"/>
                  </a:cubicBezTo>
                  <a:cubicBezTo>
                    <a:pt x="677" y="815"/>
                    <a:pt x="659" y="801"/>
                    <a:pt x="649" y="770"/>
                  </a:cubicBezTo>
                  <a:cubicBezTo>
                    <a:pt x="652" y="752"/>
                    <a:pt x="651" y="732"/>
                    <a:pt x="658" y="715"/>
                  </a:cubicBezTo>
                  <a:cubicBezTo>
                    <a:pt x="661" y="707"/>
                    <a:pt x="672" y="704"/>
                    <a:pt x="677" y="697"/>
                  </a:cubicBezTo>
                  <a:cubicBezTo>
                    <a:pt x="682" y="689"/>
                    <a:pt x="683" y="678"/>
                    <a:pt x="686" y="669"/>
                  </a:cubicBezTo>
                  <a:cubicBezTo>
                    <a:pt x="697" y="568"/>
                    <a:pt x="704" y="613"/>
                    <a:pt x="677" y="532"/>
                  </a:cubicBezTo>
                  <a:cubicBezTo>
                    <a:pt x="671" y="514"/>
                    <a:pt x="640" y="520"/>
                    <a:pt x="622" y="514"/>
                  </a:cubicBezTo>
                  <a:cubicBezTo>
                    <a:pt x="613" y="511"/>
                    <a:pt x="594" y="505"/>
                    <a:pt x="594" y="505"/>
                  </a:cubicBezTo>
                  <a:cubicBezTo>
                    <a:pt x="539" y="447"/>
                    <a:pt x="426" y="455"/>
                    <a:pt x="357" y="450"/>
                  </a:cubicBezTo>
                  <a:cubicBezTo>
                    <a:pt x="304" y="437"/>
                    <a:pt x="254" y="417"/>
                    <a:pt x="201" y="404"/>
                  </a:cubicBezTo>
                  <a:cubicBezTo>
                    <a:pt x="163" y="347"/>
                    <a:pt x="156" y="367"/>
                    <a:pt x="174" y="276"/>
                  </a:cubicBezTo>
                  <a:cubicBezTo>
                    <a:pt x="178" y="257"/>
                    <a:pt x="192" y="221"/>
                    <a:pt x="192" y="221"/>
                  </a:cubicBezTo>
                  <a:cubicBezTo>
                    <a:pt x="182" y="26"/>
                    <a:pt x="227" y="70"/>
                    <a:pt x="128" y="20"/>
                  </a:cubicBezTo>
                  <a:cubicBezTo>
                    <a:pt x="88" y="0"/>
                    <a:pt x="115" y="2"/>
                    <a:pt x="91" y="2"/>
                  </a:cubicBezTo>
                  <a:close/>
                </a:path>
              </a:pathLst>
            </a:custGeom>
            <a:noFill/>
            <a:ln w="28575" cmpd="sng">
              <a:solidFill>
                <a:srgbClr val="FF33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59" name="AutoShape 19"/>
            <p:cNvSpPr>
              <a:spLocks noChangeArrowheads="1"/>
            </p:cNvSpPr>
            <p:nvPr/>
          </p:nvSpPr>
          <p:spPr bwMode="auto">
            <a:xfrm>
              <a:off x="2245" y="1298"/>
              <a:ext cx="998" cy="271"/>
            </a:xfrm>
            <a:prstGeom prst="wedgeRectCallout">
              <a:avLst>
                <a:gd name="adj1" fmla="val -39181"/>
                <a:gd name="adj2" fmla="val 228968"/>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zh-CN" sz="2400">
                  <a:latin typeface="黑体" panose="02010609060101010101" pitchFamily="49" charset="-122"/>
                  <a:ea typeface="黑体" panose="02010609060101010101" pitchFamily="49" charset="-122"/>
                </a:rPr>
                <a:t>1845</a:t>
              </a:r>
              <a:r>
                <a:rPr lang="zh-CN" altLang="en-US" sz="2400">
                  <a:solidFill>
                    <a:srgbClr val="0000FF"/>
                  </a:solidFill>
                  <a:latin typeface="黑体" panose="02010609060101010101" pitchFamily="49" charset="-122"/>
                  <a:ea typeface="黑体" panose="02010609060101010101" pitchFamily="49" charset="-122"/>
                </a:rPr>
                <a:t>吞并</a:t>
              </a:r>
              <a:endParaRPr lang="zh-CN" altLang="en-US" sz="2400">
                <a:solidFill>
                  <a:srgbClr val="0000FF"/>
                </a:solidFill>
                <a:latin typeface="黑体" panose="02010609060101010101" pitchFamily="49" charset="-122"/>
                <a:ea typeface="黑体" panose="02010609060101010101" pitchFamily="49" charset="-122"/>
              </a:endParaRPr>
            </a:p>
          </p:txBody>
        </p:sp>
      </p:grpSp>
      <p:grpSp>
        <p:nvGrpSpPr>
          <p:cNvPr id="7" name="Group 20"/>
          <p:cNvGrpSpPr/>
          <p:nvPr/>
        </p:nvGrpSpPr>
        <p:grpSpPr bwMode="auto">
          <a:xfrm>
            <a:off x="914400" y="1196975"/>
            <a:ext cx="4989513" cy="2503488"/>
            <a:chOff x="576" y="754"/>
            <a:chExt cx="3143" cy="1577"/>
          </a:xfrm>
        </p:grpSpPr>
        <p:sp>
          <p:nvSpPr>
            <p:cNvPr id="6156" name="Freeform 21"/>
            <p:cNvSpPr/>
            <p:nvPr/>
          </p:nvSpPr>
          <p:spPr bwMode="auto">
            <a:xfrm>
              <a:off x="576" y="942"/>
              <a:ext cx="1442" cy="1389"/>
            </a:xfrm>
            <a:custGeom>
              <a:avLst/>
              <a:gdLst>
                <a:gd name="T0" fmla="*/ 46 w 1442"/>
                <a:gd name="T1" fmla="*/ 0 h 1389"/>
                <a:gd name="T2" fmla="*/ 439 w 1442"/>
                <a:gd name="T3" fmla="*/ 109 h 1389"/>
                <a:gd name="T4" fmla="*/ 658 w 1442"/>
                <a:gd name="T5" fmla="*/ 146 h 1389"/>
                <a:gd name="T6" fmla="*/ 887 w 1442"/>
                <a:gd name="T7" fmla="*/ 210 h 1389"/>
                <a:gd name="T8" fmla="*/ 1015 w 1442"/>
                <a:gd name="T9" fmla="*/ 219 h 1389"/>
                <a:gd name="T10" fmla="*/ 1097 w 1442"/>
                <a:gd name="T11" fmla="*/ 247 h 1389"/>
                <a:gd name="T12" fmla="*/ 1262 w 1442"/>
                <a:gd name="T13" fmla="*/ 265 h 1389"/>
                <a:gd name="T14" fmla="*/ 1381 w 1442"/>
                <a:gd name="T15" fmla="*/ 292 h 1389"/>
                <a:gd name="T16" fmla="*/ 1353 w 1442"/>
                <a:gd name="T17" fmla="*/ 567 h 1389"/>
                <a:gd name="T18" fmla="*/ 1408 w 1442"/>
                <a:gd name="T19" fmla="*/ 768 h 1389"/>
                <a:gd name="T20" fmla="*/ 1435 w 1442"/>
                <a:gd name="T21" fmla="*/ 859 h 1389"/>
                <a:gd name="T22" fmla="*/ 1408 w 1442"/>
                <a:gd name="T23" fmla="*/ 978 h 1389"/>
                <a:gd name="T24" fmla="*/ 1362 w 1442"/>
                <a:gd name="T25" fmla="*/ 1024 h 1389"/>
                <a:gd name="T26" fmla="*/ 1317 w 1442"/>
                <a:gd name="T27" fmla="*/ 1143 h 1389"/>
                <a:gd name="T28" fmla="*/ 1307 w 1442"/>
                <a:gd name="T29" fmla="*/ 1188 h 1389"/>
                <a:gd name="T30" fmla="*/ 1289 w 1442"/>
                <a:gd name="T31" fmla="*/ 1243 h 1389"/>
                <a:gd name="T32" fmla="*/ 1280 w 1442"/>
                <a:gd name="T33" fmla="*/ 1380 h 1389"/>
                <a:gd name="T34" fmla="*/ 1289 w 1442"/>
                <a:gd name="T35" fmla="*/ 1353 h 1389"/>
                <a:gd name="T36" fmla="*/ 1253 w 1442"/>
                <a:gd name="T37" fmla="*/ 1307 h 1389"/>
                <a:gd name="T38" fmla="*/ 1161 w 1442"/>
                <a:gd name="T39" fmla="*/ 1298 h 1389"/>
                <a:gd name="T40" fmla="*/ 1134 w 1442"/>
                <a:gd name="T41" fmla="*/ 1289 h 1389"/>
                <a:gd name="T42" fmla="*/ 1125 w 1442"/>
                <a:gd name="T43" fmla="*/ 1261 h 1389"/>
                <a:gd name="T44" fmla="*/ 1042 w 1442"/>
                <a:gd name="T45" fmla="*/ 1179 h 1389"/>
                <a:gd name="T46" fmla="*/ 869 w 1442"/>
                <a:gd name="T47" fmla="*/ 1152 h 1389"/>
                <a:gd name="T48" fmla="*/ 741 w 1442"/>
                <a:gd name="T49" fmla="*/ 1143 h 1389"/>
                <a:gd name="T50" fmla="*/ 686 w 1442"/>
                <a:gd name="T51" fmla="*/ 1161 h 1389"/>
                <a:gd name="T52" fmla="*/ 658 w 1442"/>
                <a:gd name="T53" fmla="*/ 1170 h 1389"/>
                <a:gd name="T54" fmla="*/ 357 w 1442"/>
                <a:gd name="T55" fmla="*/ 1133 h 1389"/>
                <a:gd name="T56" fmla="*/ 347 w 1442"/>
                <a:gd name="T57" fmla="*/ 1106 h 1389"/>
                <a:gd name="T58" fmla="*/ 320 w 1442"/>
                <a:gd name="T59" fmla="*/ 1033 h 1389"/>
                <a:gd name="T60" fmla="*/ 219 w 1442"/>
                <a:gd name="T61" fmla="*/ 932 h 1389"/>
                <a:gd name="T62" fmla="*/ 146 w 1442"/>
                <a:gd name="T63" fmla="*/ 877 h 1389"/>
                <a:gd name="T64" fmla="*/ 110 w 1442"/>
                <a:gd name="T65" fmla="*/ 823 h 1389"/>
                <a:gd name="T66" fmla="*/ 46 w 1442"/>
                <a:gd name="T67" fmla="*/ 594 h 1389"/>
                <a:gd name="T68" fmla="*/ 27 w 1442"/>
                <a:gd name="T69" fmla="*/ 429 h 1389"/>
                <a:gd name="T70" fmla="*/ 18 w 1442"/>
                <a:gd name="T71" fmla="*/ 384 h 1389"/>
                <a:gd name="T72" fmla="*/ 0 w 1442"/>
                <a:gd name="T73" fmla="*/ 329 h 1389"/>
                <a:gd name="T74" fmla="*/ 9 w 1442"/>
                <a:gd name="T75" fmla="*/ 146 h 1389"/>
                <a:gd name="T76" fmla="*/ 46 w 1442"/>
                <a:gd name="T77" fmla="*/ 0 h 138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442" h="1389">
                  <a:moveTo>
                    <a:pt x="46" y="0"/>
                  </a:moveTo>
                  <a:cubicBezTo>
                    <a:pt x="180" y="22"/>
                    <a:pt x="304" y="87"/>
                    <a:pt x="439" y="109"/>
                  </a:cubicBezTo>
                  <a:cubicBezTo>
                    <a:pt x="526" y="141"/>
                    <a:pt x="553" y="139"/>
                    <a:pt x="658" y="146"/>
                  </a:cubicBezTo>
                  <a:cubicBezTo>
                    <a:pt x="733" y="164"/>
                    <a:pt x="810" y="202"/>
                    <a:pt x="887" y="210"/>
                  </a:cubicBezTo>
                  <a:cubicBezTo>
                    <a:pt x="930" y="215"/>
                    <a:pt x="972" y="216"/>
                    <a:pt x="1015" y="219"/>
                  </a:cubicBezTo>
                  <a:cubicBezTo>
                    <a:pt x="1042" y="228"/>
                    <a:pt x="1068" y="243"/>
                    <a:pt x="1097" y="247"/>
                  </a:cubicBezTo>
                  <a:cubicBezTo>
                    <a:pt x="1152" y="255"/>
                    <a:pt x="1262" y="265"/>
                    <a:pt x="1262" y="265"/>
                  </a:cubicBezTo>
                  <a:cubicBezTo>
                    <a:pt x="1350" y="287"/>
                    <a:pt x="1310" y="278"/>
                    <a:pt x="1381" y="292"/>
                  </a:cubicBezTo>
                  <a:cubicBezTo>
                    <a:pt x="1349" y="381"/>
                    <a:pt x="1382" y="478"/>
                    <a:pt x="1353" y="567"/>
                  </a:cubicBezTo>
                  <a:cubicBezTo>
                    <a:pt x="1368" y="859"/>
                    <a:pt x="1324" y="680"/>
                    <a:pt x="1408" y="768"/>
                  </a:cubicBezTo>
                  <a:cubicBezTo>
                    <a:pt x="1430" y="835"/>
                    <a:pt x="1421" y="804"/>
                    <a:pt x="1435" y="859"/>
                  </a:cubicBezTo>
                  <a:cubicBezTo>
                    <a:pt x="1429" y="921"/>
                    <a:pt x="1442" y="940"/>
                    <a:pt x="1408" y="978"/>
                  </a:cubicBezTo>
                  <a:cubicBezTo>
                    <a:pt x="1394" y="994"/>
                    <a:pt x="1362" y="1024"/>
                    <a:pt x="1362" y="1024"/>
                  </a:cubicBezTo>
                  <a:cubicBezTo>
                    <a:pt x="1348" y="1066"/>
                    <a:pt x="1341" y="1105"/>
                    <a:pt x="1317" y="1143"/>
                  </a:cubicBezTo>
                  <a:cubicBezTo>
                    <a:pt x="1314" y="1158"/>
                    <a:pt x="1311" y="1173"/>
                    <a:pt x="1307" y="1188"/>
                  </a:cubicBezTo>
                  <a:cubicBezTo>
                    <a:pt x="1302" y="1207"/>
                    <a:pt x="1289" y="1243"/>
                    <a:pt x="1289" y="1243"/>
                  </a:cubicBezTo>
                  <a:cubicBezTo>
                    <a:pt x="1286" y="1289"/>
                    <a:pt x="1280" y="1334"/>
                    <a:pt x="1280" y="1380"/>
                  </a:cubicBezTo>
                  <a:cubicBezTo>
                    <a:pt x="1280" y="1389"/>
                    <a:pt x="1289" y="1362"/>
                    <a:pt x="1289" y="1353"/>
                  </a:cubicBezTo>
                  <a:cubicBezTo>
                    <a:pt x="1289" y="1332"/>
                    <a:pt x="1275" y="1312"/>
                    <a:pt x="1253" y="1307"/>
                  </a:cubicBezTo>
                  <a:cubicBezTo>
                    <a:pt x="1223" y="1300"/>
                    <a:pt x="1192" y="1301"/>
                    <a:pt x="1161" y="1298"/>
                  </a:cubicBezTo>
                  <a:cubicBezTo>
                    <a:pt x="1152" y="1295"/>
                    <a:pt x="1141" y="1296"/>
                    <a:pt x="1134" y="1289"/>
                  </a:cubicBezTo>
                  <a:cubicBezTo>
                    <a:pt x="1127" y="1282"/>
                    <a:pt x="1130" y="1269"/>
                    <a:pt x="1125" y="1261"/>
                  </a:cubicBezTo>
                  <a:cubicBezTo>
                    <a:pt x="1109" y="1234"/>
                    <a:pt x="1071" y="1193"/>
                    <a:pt x="1042" y="1179"/>
                  </a:cubicBezTo>
                  <a:cubicBezTo>
                    <a:pt x="985" y="1151"/>
                    <a:pt x="933" y="1157"/>
                    <a:pt x="869" y="1152"/>
                  </a:cubicBezTo>
                  <a:cubicBezTo>
                    <a:pt x="812" y="1134"/>
                    <a:pt x="811" y="1133"/>
                    <a:pt x="741" y="1143"/>
                  </a:cubicBezTo>
                  <a:cubicBezTo>
                    <a:pt x="723" y="1149"/>
                    <a:pt x="704" y="1155"/>
                    <a:pt x="686" y="1161"/>
                  </a:cubicBezTo>
                  <a:cubicBezTo>
                    <a:pt x="677" y="1164"/>
                    <a:pt x="658" y="1170"/>
                    <a:pt x="658" y="1170"/>
                  </a:cubicBezTo>
                  <a:cubicBezTo>
                    <a:pt x="527" y="1164"/>
                    <a:pt x="463" y="1172"/>
                    <a:pt x="357" y="1133"/>
                  </a:cubicBezTo>
                  <a:cubicBezTo>
                    <a:pt x="354" y="1124"/>
                    <a:pt x="347" y="1116"/>
                    <a:pt x="347" y="1106"/>
                  </a:cubicBezTo>
                  <a:cubicBezTo>
                    <a:pt x="347" y="1066"/>
                    <a:pt x="381" y="1053"/>
                    <a:pt x="320" y="1033"/>
                  </a:cubicBezTo>
                  <a:cubicBezTo>
                    <a:pt x="294" y="993"/>
                    <a:pt x="265" y="947"/>
                    <a:pt x="219" y="932"/>
                  </a:cubicBezTo>
                  <a:cubicBezTo>
                    <a:pt x="199" y="918"/>
                    <a:pt x="163" y="900"/>
                    <a:pt x="146" y="877"/>
                  </a:cubicBezTo>
                  <a:cubicBezTo>
                    <a:pt x="133" y="860"/>
                    <a:pt x="110" y="823"/>
                    <a:pt x="110" y="823"/>
                  </a:cubicBezTo>
                  <a:cubicBezTo>
                    <a:pt x="90" y="747"/>
                    <a:pt x="71" y="669"/>
                    <a:pt x="46" y="594"/>
                  </a:cubicBezTo>
                  <a:cubicBezTo>
                    <a:pt x="60" y="538"/>
                    <a:pt x="103" y="456"/>
                    <a:pt x="27" y="429"/>
                  </a:cubicBezTo>
                  <a:cubicBezTo>
                    <a:pt x="24" y="414"/>
                    <a:pt x="22" y="399"/>
                    <a:pt x="18" y="384"/>
                  </a:cubicBezTo>
                  <a:cubicBezTo>
                    <a:pt x="13" y="365"/>
                    <a:pt x="0" y="329"/>
                    <a:pt x="0" y="329"/>
                  </a:cubicBezTo>
                  <a:cubicBezTo>
                    <a:pt x="3" y="268"/>
                    <a:pt x="2" y="207"/>
                    <a:pt x="9" y="146"/>
                  </a:cubicBezTo>
                  <a:cubicBezTo>
                    <a:pt x="15" y="95"/>
                    <a:pt x="46" y="54"/>
                    <a:pt x="46" y="0"/>
                  </a:cubicBezTo>
                  <a:close/>
                </a:path>
              </a:pathLst>
            </a:custGeom>
            <a:noFill/>
            <a:ln w="28575" cmpd="sng">
              <a:solidFill>
                <a:srgbClr val="FF33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57" name="AutoShape 22"/>
            <p:cNvSpPr>
              <a:spLocks noChangeArrowheads="1"/>
            </p:cNvSpPr>
            <p:nvPr/>
          </p:nvSpPr>
          <p:spPr bwMode="auto">
            <a:xfrm>
              <a:off x="1610" y="754"/>
              <a:ext cx="2109" cy="318"/>
            </a:xfrm>
            <a:prstGeom prst="wedgeRectCallout">
              <a:avLst>
                <a:gd name="adj1" fmla="val -60102"/>
                <a:gd name="adj2" fmla="val 105347"/>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zh-CN" sz="2400">
                  <a:latin typeface="黑体" panose="02010609060101010101" pitchFamily="49" charset="-122"/>
                  <a:ea typeface="黑体" panose="02010609060101010101" pitchFamily="49" charset="-122"/>
                </a:rPr>
                <a:t>1848</a:t>
              </a:r>
              <a:r>
                <a:rPr lang="zh-CN" altLang="en-US" sz="2400">
                  <a:latin typeface="黑体" panose="02010609060101010101" pitchFamily="49" charset="-122"/>
                  <a:ea typeface="黑体" panose="02010609060101010101" pitchFamily="49" charset="-122"/>
                </a:rPr>
                <a:t>年从墨西哥</a:t>
              </a:r>
              <a:r>
                <a:rPr lang="zh-CN" altLang="en-US" sz="2400">
                  <a:solidFill>
                    <a:srgbClr val="FF0000"/>
                  </a:solidFill>
                  <a:latin typeface="黑体" panose="02010609060101010101" pitchFamily="49" charset="-122"/>
                  <a:ea typeface="黑体" panose="02010609060101010101" pitchFamily="49" charset="-122"/>
                </a:rPr>
                <a:t>夺取</a:t>
              </a:r>
              <a:endParaRPr lang="zh-CN" altLang="en-US" sz="2400">
                <a:solidFill>
                  <a:srgbClr val="FF0000"/>
                </a:solidFill>
                <a:latin typeface="黑体" panose="02010609060101010101" pitchFamily="49" charset="-122"/>
                <a:ea typeface="黑体" panose="02010609060101010101" pitchFamily="49" charset="-122"/>
              </a:endParaRPr>
            </a:p>
          </p:txBody>
        </p:sp>
      </p:grpSp>
      <p:grpSp>
        <p:nvGrpSpPr>
          <p:cNvPr id="8" name="Group 23"/>
          <p:cNvGrpSpPr/>
          <p:nvPr/>
        </p:nvGrpSpPr>
        <p:grpSpPr bwMode="auto">
          <a:xfrm>
            <a:off x="0" y="3294063"/>
            <a:ext cx="3022600" cy="1216025"/>
            <a:chOff x="0" y="2075"/>
            <a:chExt cx="1904" cy="766"/>
          </a:xfrm>
        </p:grpSpPr>
        <p:sp>
          <p:nvSpPr>
            <p:cNvPr id="6154" name="Freeform 24"/>
            <p:cNvSpPr/>
            <p:nvPr/>
          </p:nvSpPr>
          <p:spPr bwMode="auto">
            <a:xfrm>
              <a:off x="1179" y="2075"/>
              <a:ext cx="686" cy="284"/>
            </a:xfrm>
            <a:custGeom>
              <a:avLst/>
              <a:gdLst>
                <a:gd name="T0" fmla="*/ 0 w 686"/>
                <a:gd name="T1" fmla="*/ 37 h 284"/>
                <a:gd name="T2" fmla="*/ 156 w 686"/>
                <a:gd name="T3" fmla="*/ 156 h 284"/>
                <a:gd name="T4" fmla="*/ 284 w 686"/>
                <a:gd name="T5" fmla="*/ 229 h 284"/>
                <a:gd name="T6" fmla="*/ 476 w 686"/>
                <a:gd name="T7" fmla="*/ 284 h 284"/>
                <a:gd name="T8" fmla="*/ 558 w 686"/>
                <a:gd name="T9" fmla="*/ 275 h 284"/>
                <a:gd name="T10" fmla="*/ 576 w 686"/>
                <a:gd name="T11" fmla="*/ 256 h 284"/>
                <a:gd name="T12" fmla="*/ 586 w 686"/>
                <a:gd name="T13" fmla="*/ 229 h 284"/>
                <a:gd name="T14" fmla="*/ 686 w 686"/>
                <a:gd name="T15" fmla="*/ 220 h 284"/>
                <a:gd name="T16" fmla="*/ 558 w 686"/>
                <a:gd name="T17" fmla="*/ 174 h 284"/>
                <a:gd name="T18" fmla="*/ 476 w 686"/>
                <a:gd name="T19" fmla="*/ 101 h 284"/>
                <a:gd name="T20" fmla="*/ 467 w 686"/>
                <a:gd name="T21" fmla="*/ 74 h 284"/>
                <a:gd name="T22" fmla="*/ 439 w 686"/>
                <a:gd name="T23" fmla="*/ 64 h 284"/>
                <a:gd name="T24" fmla="*/ 430 w 686"/>
                <a:gd name="T25" fmla="*/ 37 h 284"/>
                <a:gd name="T26" fmla="*/ 275 w 686"/>
                <a:gd name="T27" fmla="*/ 0 h 284"/>
                <a:gd name="T28" fmla="*/ 138 w 686"/>
                <a:gd name="T29" fmla="*/ 10 h 284"/>
                <a:gd name="T30" fmla="*/ 119 w 686"/>
                <a:gd name="T31" fmla="*/ 28 h 284"/>
                <a:gd name="T32" fmla="*/ 0 w 686"/>
                <a:gd name="T33" fmla="*/ 37 h 2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86" h="284">
                  <a:moveTo>
                    <a:pt x="0" y="37"/>
                  </a:moveTo>
                  <a:cubicBezTo>
                    <a:pt x="44" y="79"/>
                    <a:pt x="98" y="137"/>
                    <a:pt x="156" y="156"/>
                  </a:cubicBezTo>
                  <a:cubicBezTo>
                    <a:pt x="186" y="200"/>
                    <a:pt x="234" y="214"/>
                    <a:pt x="284" y="229"/>
                  </a:cubicBezTo>
                  <a:cubicBezTo>
                    <a:pt x="350" y="248"/>
                    <a:pt x="408" y="273"/>
                    <a:pt x="476" y="284"/>
                  </a:cubicBezTo>
                  <a:cubicBezTo>
                    <a:pt x="503" y="281"/>
                    <a:pt x="532" y="282"/>
                    <a:pt x="558" y="275"/>
                  </a:cubicBezTo>
                  <a:cubicBezTo>
                    <a:pt x="566" y="273"/>
                    <a:pt x="571" y="263"/>
                    <a:pt x="576" y="256"/>
                  </a:cubicBezTo>
                  <a:cubicBezTo>
                    <a:pt x="581" y="248"/>
                    <a:pt x="577" y="232"/>
                    <a:pt x="586" y="229"/>
                  </a:cubicBezTo>
                  <a:cubicBezTo>
                    <a:pt x="618" y="219"/>
                    <a:pt x="653" y="223"/>
                    <a:pt x="686" y="220"/>
                  </a:cubicBezTo>
                  <a:cubicBezTo>
                    <a:pt x="654" y="169"/>
                    <a:pt x="622" y="181"/>
                    <a:pt x="558" y="174"/>
                  </a:cubicBezTo>
                  <a:cubicBezTo>
                    <a:pt x="522" y="162"/>
                    <a:pt x="493" y="136"/>
                    <a:pt x="476" y="101"/>
                  </a:cubicBezTo>
                  <a:cubicBezTo>
                    <a:pt x="472" y="93"/>
                    <a:pt x="474" y="81"/>
                    <a:pt x="467" y="74"/>
                  </a:cubicBezTo>
                  <a:cubicBezTo>
                    <a:pt x="460" y="67"/>
                    <a:pt x="448" y="67"/>
                    <a:pt x="439" y="64"/>
                  </a:cubicBezTo>
                  <a:cubicBezTo>
                    <a:pt x="436" y="55"/>
                    <a:pt x="438" y="42"/>
                    <a:pt x="430" y="37"/>
                  </a:cubicBezTo>
                  <a:cubicBezTo>
                    <a:pt x="392" y="10"/>
                    <a:pt x="318" y="10"/>
                    <a:pt x="275" y="0"/>
                  </a:cubicBezTo>
                  <a:cubicBezTo>
                    <a:pt x="229" y="3"/>
                    <a:pt x="183" y="2"/>
                    <a:pt x="138" y="10"/>
                  </a:cubicBezTo>
                  <a:cubicBezTo>
                    <a:pt x="129" y="12"/>
                    <a:pt x="128" y="26"/>
                    <a:pt x="119" y="28"/>
                  </a:cubicBezTo>
                  <a:cubicBezTo>
                    <a:pt x="80" y="36"/>
                    <a:pt x="0" y="37"/>
                    <a:pt x="0" y="37"/>
                  </a:cubicBezTo>
                  <a:close/>
                </a:path>
              </a:pathLst>
            </a:custGeom>
            <a:noFill/>
            <a:ln w="28575" cmpd="sng">
              <a:solidFill>
                <a:srgbClr val="FF33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55" name="AutoShape 25"/>
            <p:cNvSpPr>
              <a:spLocks noChangeArrowheads="1"/>
            </p:cNvSpPr>
            <p:nvPr/>
          </p:nvSpPr>
          <p:spPr bwMode="auto">
            <a:xfrm>
              <a:off x="0" y="2568"/>
              <a:ext cx="1904" cy="273"/>
            </a:xfrm>
            <a:prstGeom prst="wedgeRectCallout">
              <a:avLst>
                <a:gd name="adj1" fmla="val 30884"/>
                <a:gd name="adj2" fmla="val -154764"/>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zh-CN" sz="2400">
                  <a:latin typeface="黑体" panose="02010609060101010101" pitchFamily="49" charset="-122"/>
                  <a:ea typeface="黑体" panose="02010609060101010101" pitchFamily="49" charset="-122"/>
                </a:rPr>
                <a:t>1853</a:t>
              </a:r>
              <a:r>
                <a:rPr lang="zh-CN" altLang="en-US" sz="2400">
                  <a:latin typeface="黑体" panose="02010609060101010101" pitchFamily="49" charset="-122"/>
                  <a:ea typeface="黑体" panose="02010609060101010101" pitchFamily="49" charset="-122"/>
                </a:rPr>
                <a:t>年从墨西哥</a:t>
              </a:r>
              <a:r>
                <a:rPr lang="zh-CN" altLang="en-US" sz="2400">
                  <a:solidFill>
                    <a:srgbClr val="FF0000"/>
                  </a:solidFill>
                  <a:latin typeface="黑体" panose="02010609060101010101" pitchFamily="49" charset="-122"/>
                  <a:ea typeface="黑体" panose="02010609060101010101" pitchFamily="49" charset="-122"/>
                </a:rPr>
                <a:t>购得</a:t>
              </a:r>
              <a:endParaRPr lang="zh-CN" altLang="en-US" sz="2400">
                <a:solidFill>
                  <a:srgbClr val="FF0000"/>
                </a:solidFill>
                <a:latin typeface="黑体" panose="02010609060101010101" pitchFamily="49" charset="-122"/>
                <a:ea typeface="黑体" panose="02010609060101010101" pitchFamily="49" charset="-122"/>
              </a:endParaRPr>
            </a:p>
          </p:txBody>
        </p:sp>
      </p:gr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ppt_w"/>
                                          </p:val>
                                        </p:tav>
                                        <p:tav tm="100000">
                                          <p:val>
                                            <p:strVal val="#ppt_w"/>
                                          </p:val>
                                        </p:tav>
                                      </p:tavLst>
                                    </p:anim>
                                    <p:anim calcmode="lin" valueType="num">
                                      <p:cBhvr>
                                        <p:cTn id="8" dur="500" fill="hold"/>
                                        <p:tgtEl>
                                          <p:spTgt spid="2"/>
                                        </p:tgtEl>
                                        <p:attrNameLst>
                                          <p:attrName>ppt_h</p:attrName>
                                        </p:attrNameLst>
                                      </p:cBhvr>
                                      <p:tavLst>
                                        <p:tav tm="0">
                                          <p:val>
                                            <p:strVal val="4*#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32"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strVal val="4*#ppt_w"/>
                                          </p:val>
                                        </p:tav>
                                        <p:tav tm="100000">
                                          <p:val>
                                            <p:strVal val="#ppt_w"/>
                                          </p:val>
                                        </p:tav>
                                      </p:tavLst>
                                    </p:anim>
                                    <p:anim calcmode="lin" valueType="num">
                                      <p:cBhvr>
                                        <p:cTn id="14" dur="500" fill="hold"/>
                                        <p:tgtEl>
                                          <p:spTgt spid="3"/>
                                        </p:tgtEl>
                                        <p:attrNameLst>
                                          <p:attrName>ppt_h</p:attrName>
                                        </p:attrNameLst>
                                      </p:cBhvr>
                                      <p:tavLst>
                                        <p:tav tm="0">
                                          <p:val>
                                            <p:strVal val="4*#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32"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strVal val="4*#ppt_w"/>
                                          </p:val>
                                        </p:tav>
                                        <p:tav tm="100000">
                                          <p:val>
                                            <p:strVal val="#ppt_w"/>
                                          </p:val>
                                        </p:tav>
                                      </p:tavLst>
                                    </p:anim>
                                    <p:anim calcmode="lin" valueType="num">
                                      <p:cBhvr>
                                        <p:cTn id="20" dur="500" fill="hold"/>
                                        <p:tgtEl>
                                          <p:spTgt spid="4"/>
                                        </p:tgtEl>
                                        <p:attrNameLst>
                                          <p:attrName>ppt_h</p:attrName>
                                        </p:attrNameLst>
                                      </p:cBhvr>
                                      <p:tavLst>
                                        <p:tav tm="0">
                                          <p:val>
                                            <p:strVal val="4*#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32"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strVal val="4*#ppt_w"/>
                                          </p:val>
                                        </p:tav>
                                        <p:tav tm="100000">
                                          <p:val>
                                            <p:strVal val="#ppt_w"/>
                                          </p:val>
                                        </p:tav>
                                      </p:tavLst>
                                    </p:anim>
                                    <p:anim calcmode="lin" valueType="num">
                                      <p:cBhvr>
                                        <p:cTn id="26" dur="500" fill="hold"/>
                                        <p:tgtEl>
                                          <p:spTgt spid="5"/>
                                        </p:tgtEl>
                                        <p:attrNameLst>
                                          <p:attrName>ppt_h</p:attrName>
                                        </p:attrNameLst>
                                      </p:cBhvr>
                                      <p:tavLst>
                                        <p:tav tm="0">
                                          <p:val>
                                            <p:strVal val="4*#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32"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strVal val="4*#ppt_w"/>
                                          </p:val>
                                        </p:tav>
                                        <p:tav tm="100000">
                                          <p:val>
                                            <p:strVal val="#ppt_w"/>
                                          </p:val>
                                        </p:tav>
                                      </p:tavLst>
                                    </p:anim>
                                    <p:anim calcmode="lin" valueType="num">
                                      <p:cBhvr>
                                        <p:cTn id="32" dur="500" fill="hold"/>
                                        <p:tgtEl>
                                          <p:spTgt spid="6"/>
                                        </p:tgtEl>
                                        <p:attrNameLst>
                                          <p:attrName>ppt_h</p:attrName>
                                        </p:attrNameLst>
                                      </p:cBhvr>
                                      <p:tavLst>
                                        <p:tav tm="0">
                                          <p:val>
                                            <p:strVal val="4*#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32"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strVal val="4*#ppt_w"/>
                                          </p:val>
                                        </p:tav>
                                        <p:tav tm="100000">
                                          <p:val>
                                            <p:strVal val="#ppt_w"/>
                                          </p:val>
                                        </p:tav>
                                      </p:tavLst>
                                    </p:anim>
                                    <p:anim calcmode="lin" valueType="num">
                                      <p:cBhvr>
                                        <p:cTn id="38" dur="500" fill="hold"/>
                                        <p:tgtEl>
                                          <p:spTgt spid="7"/>
                                        </p:tgtEl>
                                        <p:attrNameLst>
                                          <p:attrName>ppt_h</p:attrName>
                                        </p:attrNameLst>
                                      </p:cBhvr>
                                      <p:tavLst>
                                        <p:tav tm="0">
                                          <p:val>
                                            <p:strVal val="4*#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32" fill="hold"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strVal val="4*#ppt_w"/>
                                          </p:val>
                                        </p:tav>
                                        <p:tav tm="100000">
                                          <p:val>
                                            <p:strVal val="#ppt_w"/>
                                          </p:val>
                                        </p:tav>
                                      </p:tavLst>
                                    </p:anim>
                                    <p:anim calcmode="lin" valueType="num">
                                      <p:cBhvr>
                                        <p:cTn id="44" dur="500" fill="hold"/>
                                        <p:tgtEl>
                                          <p:spTgt spid="8"/>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Rectangle 4"/>
          <p:cNvSpPr>
            <a:spLocks noGrp="1" noChangeArrowheads="1"/>
          </p:cNvSpPr>
          <p:nvPr>
            <p:ph type="title"/>
          </p:nvPr>
        </p:nvSpPr>
        <p:spPr>
          <a:xfrm>
            <a:off x="5940152" y="1695128"/>
            <a:ext cx="2880320" cy="648618"/>
          </a:xfrm>
          <a:noFill/>
        </p:spPr>
        <p:txBody>
          <a:bodyPr>
            <a:normAutofit fontScale="90000"/>
          </a:bodyPr>
          <a:lstStyle/>
          <a:p>
            <a:pPr eaLnBrk="1" hangingPunct="1">
              <a:defRPr/>
            </a:pPr>
            <a:r>
              <a:rPr lang="zh-CN" altLang="en-US" sz="2700" b="1" dirty="0" smtClean="0">
                <a:solidFill>
                  <a:srgbClr val="990099"/>
                </a:solidFill>
              </a:rPr>
              <a:t>北部资本主义工商业经济（资本主义制度）</a:t>
            </a:r>
            <a:r>
              <a:rPr lang="en-US" altLang="zh-CN" sz="3410" b="1" dirty="0" smtClean="0">
                <a:solidFill>
                  <a:srgbClr val="990099"/>
                </a:solidFill>
              </a:rPr>
              <a:t>	</a:t>
            </a:r>
            <a:endParaRPr lang="zh-CN" altLang="en-US" sz="3410" b="1" dirty="0" smtClean="0">
              <a:solidFill>
                <a:srgbClr val="990099"/>
              </a:solidFill>
            </a:endParaRPr>
          </a:p>
        </p:txBody>
      </p:sp>
      <p:pic>
        <p:nvPicPr>
          <p:cNvPr id="12292" name="Picture 6"/>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50826" y="772840"/>
            <a:ext cx="5761334" cy="2800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Text Box 7"/>
          <p:cNvSpPr txBox="1">
            <a:spLocks noChangeArrowheads="1"/>
          </p:cNvSpPr>
          <p:nvPr/>
        </p:nvSpPr>
        <p:spPr bwMode="auto">
          <a:xfrm>
            <a:off x="776288" y="6172200"/>
            <a:ext cx="184150"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200" b="1">
                <a:solidFill>
                  <a:schemeClr val="tx1"/>
                </a:solidFill>
                <a:latin typeface="Times New Roman" panose="02020603050405020304" pitchFamily="18" charset="0"/>
                <a:ea typeface="楷体_GB2312" pitchFamily="49" charset="-122"/>
              </a:defRPr>
            </a:lvl1pPr>
            <a:lvl2pPr marL="742950" indent="-285750" eaLnBrk="0" hangingPunct="0">
              <a:defRPr sz="3200" b="1">
                <a:solidFill>
                  <a:schemeClr val="tx1"/>
                </a:solidFill>
                <a:latin typeface="Times New Roman" panose="02020603050405020304" pitchFamily="18" charset="0"/>
                <a:ea typeface="楷体_GB2312" pitchFamily="49" charset="-122"/>
              </a:defRPr>
            </a:lvl2pPr>
            <a:lvl3pPr marL="1143000" indent="-228600" eaLnBrk="0" hangingPunct="0">
              <a:defRPr sz="3200" b="1">
                <a:solidFill>
                  <a:schemeClr val="tx1"/>
                </a:solidFill>
                <a:latin typeface="Times New Roman" panose="02020603050405020304" pitchFamily="18" charset="0"/>
                <a:ea typeface="楷体_GB2312" pitchFamily="49" charset="-122"/>
              </a:defRPr>
            </a:lvl3pPr>
            <a:lvl4pPr marL="1600200" indent="-228600" eaLnBrk="0" hangingPunct="0">
              <a:defRPr sz="3200" b="1">
                <a:solidFill>
                  <a:schemeClr val="tx1"/>
                </a:solidFill>
                <a:latin typeface="Times New Roman" panose="02020603050405020304" pitchFamily="18" charset="0"/>
                <a:ea typeface="楷体_GB2312" pitchFamily="49" charset="-122"/>
              </a:defRPr>
            </a:lvl4pPr>
            <a:lvl5pPr marL="2057400" indent="-228600" eaLnBrk="0" hangingPunct="0">
              <a:defRPr sz="3200" b="1">
                <a:solidFill>
                  <a:schemeClr val="tx1"/>
                </a:solidFill>
                <a:latin typeface="Times New Roman" panose="02020603050405020304" pitchFamily="18" charset="0"/>
                <a:ea typeface="楷体_GB2312" pitchFamily="49" charset="-122"/>
              </a:defRPr>
            </a:lvl5pPr>
            <a:lvl6pPr marL="25146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6pPr>
            <a:lvl7pPr marL="29718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7pPr>
            <a:lvl8pPr marL="34290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8pPr>
            <a:lvl9pPr marL="38862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9pPr>
          </a:lstStyle>
          <a:p>
            <a:pPr algn="just" eaLnBrk="1" hangingPunct="1"/>
            <a:endParaRPr lang="zh-CN" altLang="en-US" sz="7200">
              <a:ea typeface="宋体" panose="02010600030101010101" pitchFamily="2" charset="-122"/>
            </a:endParaRPr>
          </a:p>
        </p:txBody>
      </p:sp>
      <p:sp>
        <p:nvSpPr>
          <p:cNvPr id="6" name="Text Box 5"/>
          <p:cNvSpPr txBox="1">
            <a:spLocks noChangeArrowheads="1"/>
          </p:cNvSpPr>
          <p:nvPr/>
        </p:nvSpPr>
        <p:spPr bwMode="auto">
          <a:xfrm>
            <a:off x="272799" y="188640"/>
            <a:ext cx="2646878" cy="584775"/>
          </a:xfrm>
          <a:prstGeom prst="rect">
            <a:avLst/>
          </a:prstGeom>
          <a:noFill/>
          <a:ln w="9525">
            <a:noFill/>
            <a:miter lim="800000"/>
          </a:ln>
          <a:effectLst>
            <a:prstShdw prst="shdw17" dist="17961" dir="2700000">
              <a:schemeClr val="accent1">
                <a:gamma/>
                <a:shade val="60000"/>
                <a:invGamma/>
              </a:schemeClr>
            </a:prstShdw>
          </a:effectLst>
        </p:spPr>
        <p:txBody>
          <a:bodyPr wrap="none">
            <a:spAutoFit/>
          </a:bodyPr>
          <a:lstStyle/>
          <a:p>
            <a:pPr>
              <a:defRPr/>
            </a:pPr>
            <a:r>
              <a:rPr lang="zh-CN" altLang="en-US" sz="3200" dirty="0" smtClean="0">
                <a:solidFill>
                  <a:srgbClr val="0000CC"/>
                </a:solidFill>
              </a:rPr>
              <a:t>一、战争爆发</a:t>
            </a:r>
            <a:endParaRPr lang="zh-CN" altLang="en-US" sz="3200" dirty="0">
              <a:solidFill>
                <a:srgbClr val="0000CC"/>
              </a:solidFill>
            </a:endParaRPr>
          </a:p>
        </p:txBody>
      </p:sp>
      <p:sp>
        <p:nvSpPr>
          <p:cNvPr id="7" name="TextBox 6"/>
          <p:cNvSpPr txBox="1">
            <a:spLocks noChangeArrowheads="1"/>
          </p:cNvSpPr>
          <p:nvPr/>
        </p:nvSpPr>
        <p:spPr bwMode="auto">
          <a:xfrm>
            <a:off x="3851920" y="188640"/>
            <a:ext cx="47164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200" b="1">
                <a:solidFill>
                  <a:schemeClr val="tx1"/>
                </a:solidFill>
                <a:latin typeface="Times New Roman" panose="02020603050405020304" pitchFamily="18" charset="0"/>
                <a:ea typeface="楷体_GB2312" pitchFamily="49" charset="-122"/>
              </a:defRPr>
            </a:lvl1pPr>
            <a:lvl2pPr marL="742950" indent="-285750" eaLnBrk="0" hangingPunct="0">
              <a:defRPr sz="3200" b="1">
                <a:solidFill>
                  <a:schemeClr val="tx1"/>
                </a:solidFill>
                <a:latin typeface="Times New Roman" panose="02020603050405020304" pitchFamily="18" charset="0"/>
                <a:ea typeface="楷体_GB2312" pitchFamily="49" charset="-122"/>
              </a:defRPr>
            </a:lvl2pPr>
            <a:lvl3pPr marL="1143000" indent="-228600" eaLnBrk="0" hangingPunct="0">
              <a:defRPr sz="3200" b="1">
                <a:solidFill>
                  <a:schemeClr val="tx1"/>
                </a:solidFill>
                <a:latin typeface="Times New Roman" panose="02020603050405020304" pitchFamily="18" charset="0"/>
                <a:ea typeface="楷体_GB2312" pitchFamily="49" charset="-122"/>
              </a:defRPr>
            </a:lvl3pPr>
            <a:lvl4pPr marL="1600200" indent="-228600" eaLnBrk="0" hangingPunct="0">
              <a:defRPr sz="3200" b="1">
                <a:solidFill>
                  <a:schemeClr val="tx1"/>
                </a:solidFill>
                <a:latin typeface="Times New Roman" panose="02020603050405020304" pitchFamily="18" charset="0"/>
                <a:ea typeface="楷体_GB2312" pitchFamily="49" charset="-122"/>
              </a:defRPr>
            </a:lvl4pPr>
            <a:lvl5pPr marL="2057400" indent="-228600" eaLnBrk="0" hangingPunct="0">
              <a:defRPr sz="3200" b="1">
                <a:solidFill>
                  <a:schemeClr val="tx1"/>
                </a:solidFill>
                <a:latin typeface="Times New Roman" panose="02020603050405020304" pitchFamily="18" charset="0"/>
                <a:ea typeface="楷体_GB2312" pitchFamily="49" charset="-122"/>
              </a:defRPr>
            </a:lvl5pPr>
            <a:lvl6pPr marL="25146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6pPr>
            <a:lvl7pPr marL="29718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7pPr>
            <a:lvl8pPr marL="34290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8pPr>
            <a:lvl9pPr marL="38862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9pPr>
          </a:lstStyle>
          <a:p>
            <a:pPr eaLnBrk="1" hangingPunct="1"/>
            <a:r>
              <a:rPr lang="zh-CN" altLang="en-US" dirty="0">
                <a:solidFill>
                  <a:srgbClr val="FF3300"/>
                </a:solidFill>
              </a:rPr>
              <a:t>（两种经济制度的矛盾）</a:t>
            </a:r>
            <a:endParaRPr lang="zh-CN" altLang="en-US" dirty="0">
              <a:solidFill>
                <a:srgbClr val="FF3300"/>
              </a:solidFill>
            </a:endParaRPr>
          </a:p>
        </p:txBody>
      </p:sp>
      <p:pic>
        <p:nvPicPr>
          <p:cNvPr id="9" name="Picture 5"/>
          <p:cNvPicPr>
            <a:picLocks noChangeAspect="1" noChangeArrowheads="1"/>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3047653" y="3573016"/>
            <a:ext cx="5870549" cy="2953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p:cNvSpPr txBox="1">
            <a:spLocks noChangeArrowheads="1"/>
          </p:cNvSpPr>
          <p:nvPr/>
        </p:nvSpPr>
        <p:spPr>
          <a:xfrm>
            <a:off x="32973" y="4533678"/>
            <a:ext cx="2882843" cy="1008063"/>
          </a:xfrm>
          <a:prstGeom prst="rect">
            <a:avLst/>
          </a:prstGeom>
        </p:spPr>
        <p:txBody>
          <a:bodyPr vert="horz" lIns="91440" tIns="45720" rIns="91440" bIns="45720" rtlCol="0" anchor="ctr">
            <a:normAutofit fontScale="6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3200" b="1" smtClean="0">
                <a:solidFill>
                  <a:srgbClr val="990099"/>
                </a:solidFill>
              </a:rPr>
              <a:t>美国北部新兴的城市</a:t>
            </a:r>
            <a:br>
              <a:rPr lang="zh-CN" altLang="en-US" sz="3200" b="1" smtClean="0">
                <a:solidFill>
                  <a:srgbClr val="990099"/>
                </a:solidFill>
              </a:rPr>
            </a:br>
            <a:r>
              <a:rPr lang="zh-CN" altLang="en-US" sz="3200" b="1" smtClean="0">
                <a:solidFill>
                  <a:srgbClr val="990099"/>
                </a:solidFill>
              </a:rPr>
              <a:t>动力织布机厂</a:t>
            </a:r>
            <a:br>
              <a:rPr lang="zh-CN" altLang="en-US" sz="3200" b="1" smtClean="0">
                <a:solidFill>
                  <a:srgbClr val="990099"/>
                </a:solidFill>
              </a:rPr>
            </a:br>
            <a:endParaRPr lang="zh-CN" altLang="en-US" sz="3200" b="1" dirty="0" smtClean="0">
              <a:solidFill>
                <a:srgbClr val="9900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5780"/>
                                        </p:tgtEl>
                                        <p:attrNameLst>
                                          <p:attrName>style.visibility</p:attrName>
                                        </p:attrNameLst>
                                      </p:cBhvr>
                                      <p:to>
                                        <p:strVal val="visible"/>
                                      </p:to>
                                    </p:set>
                                    <p:animEffect transition="in" filter="blinds(horizontal)">
                                      <p:cBhvr>
                                        <p:cTn id="7" dur="500"/>
                                        <p:tgtEl>
                                          <p:spTgt spid="75780"/>
                                        </p:tgtEl>
                                      </p:cBhvr>
                                    </p:animEffect>
                                  </p:childTnLst>
                                  <p:subTnLst>
                                    <p:audio>
                                      <p:cMediaNode>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6" descr="4258716397633624487"/>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9512" y="650578"/>
            <a:ext cx="5593352" cy="2697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3" name="Rectangle 7"/>
          <p:cNvSpPr>
            <a:spLocks noChangeArrowheads="1"/>
          </p:cNvSpPr>
          <p:nvPr/>
        </p:nvSpPr>
        <p:spPr bwMode="auto">
          <a:xfrm>
            <a:off x="971550" y="188913"/>
            <a:ext cx="4801314" cy="461665"/>
          </a:xfrm>
          <a:prstGeom prst="rect">
            <a:avLst/>
          </a:prstGeom>
          <a:noFill/>
          <a:ln w="9525">
            <a:noFill/>
            <a:miter lim="800000"/>
          </a:ln>
          <a:effectLst>
            <a:prstShdw prst="shdw17" dist="17961" dir="2700000">
              <a:schemeClr val="accent1">
                <a:gamma/>
                <a:shade val="60000"/>
                <a:invGamma/>
              </a:schemeClr>
            </a:prstShdw>
          </a:effectLst>
        </p:spPr>
        <p:txBody>
          <a:bodyPr wrap="none">
            <a:spAutoFit/>
          </a:bodyPr>
          <a:lstStyle/>
          <a:p>
            <a:pPr>
              <a:defRPr/>
            </a:pPr>
            <a:r>
              <a:rPr lang="zh-CN" altLang="en-US" sz="2400" dirty="0">
                <a:solidFill>
                  <a:srgbClr val="990099"/>
                </a:solidFill>
              </a:rPr>
              <a:t>美国南方种植园经济（奴隶制度）</a:t>
            </a:r>
            <a:endParaRPr lang="zh-CN" altLang="en-US" sz="2400" dirty="0">
              <a:solidFill>
                <a:srgbClr val="990099"/>
              </a:solidFill>
            </a:endParaRPr>
          </a:p>
        </p:txBody>
      </p:sp>
      <p:sp>
        <p:nvSpPr>
          <p:cNvPr id="55304" name="Text Box 8"/>
          <p:cNvSpPr txBox="1">
            <a:spLocks noChangeArrowheads="1"/>
          </p:cNvSpPr>
          <p:nvPr/>
        </p:nvSpPr>
        <p:spPr bwMode="auto">
          <a:xfrm>
            <a:off x="6156176" y="1051797"/>
            <a:ext cx="2736304" cy="450893"/>
          </a:xfrm>
          <a:prstGeom prst="rect">
            <a:avLst/>
          </a:prstGeom>
          <a:noFill/>
          <a:ln w="9525">
            <a:noFill/>
            <a:miter lim="800000"/>
          </a:ln>
          <a:effectLst>
            <a:prstShdw prst="shdw17" dist="17961" dir="2700000">
              <a:schemeClr val="accent1">
                <a:gamma/>
                <a:shade val="60000"/>
                <a:invGamma/>
              </a:schemeClr>
            </a:prstShdw>
          </a:effectLst>
        </p:spPr>
        <p:txBody>
          <a:bodyPr wrap="square">
            <a:spAutoFit/>
          </a:bodyPr>
          <a:lstStyle/>
          <a:p>
            <a:pPr>
              <a:defRPr/>
            </a:pPr>
            <a:r>
              <a:rPr lang="zh-CN" altLang="en-US" sz="2330" dirty="0" smtClean="0">
                <a:solidFill>
                  <a:srgbClr val="0000CC"/>
                </a:solidFill>
              </a:rPr>
              <a:t>兴盛的种植园经济</a:t>
            </a:r>
            <a:endParaRPr lang="zh-CN" altLang="en-US" sz="2330" dirty="0">
              <a:solidFill>
                <a:srgbClr val="0000CC"/>
              </a:solidFill>
            </a:endParaRPr>
          </a:p>
        </p:txBody>
      </p:sp>
      <p:grpSp>
        <p:nvGrpSpPr>
          <p:cNvPr id="2" name="Group 12"/>
          <p:cNvGrpSpPr/>
          <p:nvPr/>
        </p:nvGrpSpPr>
        <p:grpSpPr bwMode="auto">
          <a:xfrm>
            <a:off x="5004048" y="2564890"/>
            <a:ext cx="4139952" cy="4175908"/>
            <a:chOff x="0" y="394"/>
            <a:chExt cx="5760" cy="3926"/>
          </a:xfrm>
        </p:grpSpPr>
        <p:pic>
          <p:nvPicPr>
            <p:cNvPr id="6" name="Picture 9" descr="南方奴隶拍卖"/>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71"/>
              <a:ext cx="5760" cy="3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11"/>
            <p:cNvSpPr txBox="1">
              <a:spLocks noChangeArrowheads="1"/>
            </p:cNvSpPr>
            <p:nvPr/>
          </p:nvSpPr>
          <p:spPr bwMode="auto">
            <a:xfrm>
              <a:off x="1169" y="394"/>
              <a:ext cx="4591" cy="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b="1">
                  <a:solidFill>
                    <a:schemeClr val="tx1"/>
                  </a:solidFill>
                  <a:latin typeface="Times New Roman" panose="02020603050405020304" pitchFamily="18" charset="0"/>
                  <a:ea typeface="楷体_GB2312" pitchFamily="49" charset="-122"/>
                </a:defRPr>
              </a:lvl1pPr>
              <a:lvl2pPr marL="742950" indent="-285750" eaLnBrk="0" hangingPunct="0">
                <a:defRPr sz="3200" b="1">
                  <a:solidFill>
                    <a:schemeClr val="tx1"/>
                  </a:solidFill>
                  <a:latin typeface="Times New Roman" panose="02020603050405020304" pitchFamily="18" charset="0"/>
                  <a:ea typeface="楷体_GB2312" pitchFamily="49" charset="-122"/>
                </a:defRPr>
              </a:lvl2pPr>
              <a:lvl3pPr marL="1143000" indent="-228600" eaLnBrk="0" hangingPunct="0">
                <a:defRPr sz="3200" b="1">
                  <a:solidFill>
                    <a:schemeClr val="tx1"/>
                  </a:solidFill>
                  <a:latin typeface="Times New Roman" panose="02020603050405020304" pitchFamily="18" charset="0"/>
                  <a:ea typeface="楷体_GB2312" pitchFamily="49" charset="-122"/>
                </a:defRPr>
              </a:lvl3pPr>
              <a:lvl4pPr marL="1600200" indent="-228600" eaLnBrk="0" hangingPunct="0">
                <a:defRPr sz="3200" b="1">
                  <a:solidFill>
                    <a:schemeClr val="tx1"/>
                  </a:solidFill>
                  <a:latin typeface="Times New Roman" panose="02020603050405020304" pitchFamily="18" charset="0"/>
                  <a:ea typeface="楷体_GB2312" pitchFamily="49" charset="-122"/>
                </a:defRPr>
              </a:lvl4pPr>
              <a:lvl5pPr marL="2057400" indent="-228600" eaLnBrk="0" hangingPunct="0">
                <a:defRPr sz="3200" b="1">
                  <a:solidFill>
                    <a:schemeClr val="tx1"/>
                  </a:solidFill>
                  <a:latin typeface="Times New Roman" panose="02020603050405020304" pitchFamily="18" charset="0"/>
                  <a:ea typeface="楷体_GB2312" pitchFamily="49" charset="-122"/>
                </a:defRPr>
              </a:lvl5pPr>
              <a:lvl6pPr marL="25146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6pPr>
              <a:lvl7pPr marL="29718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7pPr>
              <a:lvl8pPr marL="34290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8pPr>
              <a:lvl9pPr marL="3886200" indent="-228600" eaLnBrk="0" fontAlgn="base" hangingPunct="0">
                <a:spcBef>
                  <a:spcPct val="0"/>
                </a:spcBef>
                <a:spcAft>
                  <a:spcPct val="0"/>
                </a:spcAft>
                <a:defRPr sz="3200" b="1">
                  <a:solidFill>
                    <a:schemeClr val="tx1"/>
                  </a:solidFill>
                  <a:latin typeface="Times New Roman" panose="02020603050405020304" pitchFamily="18" charset="0"/>
                  <a:ea typeface="楷体_GB2312" pitchFamily="49" charset="-122"/>
                </a:defRPr>
              </a:lvl9pPr>
            </a:lstStyle>
            <a:p>
              <a:pPr eaLnBrk="1" hangingPunct="1">
                <a:spcBef>
                  <a:spcPct val="50000"/>
                </a:spcBef>
              </a:pPr>
              <a:r>
                <a:rPr lang="zh-CN" altLang="en-US" sz="2400" dirty="0">
                  <a:solidFill>
                    <a:srgbClr val="7030A0"/>
                  </a:solidFill>
                  <a:ea typeface="宋体" panose="02010600030101010101" pitchFamily="2" charset="-122"/>
                </a:rPr>
                <a:t>南方拍卖黑奴的场景</a:t>
              </a:r>
              <a:endParaRPr lang="en-US" altLang="zh-CN" sz="2400" dirty="0">
                <a:solidFill>
                  <a:srgbClr val="7030A0"/>
                </a:solidFill>
                <a:ea typeface="宋体" panose="02010600030101010101" pitchFamily="2" charset="-122"/>
              </a:endParaRPr>
            </a:p>
          </p:txBody>
        </p:sp>
      </p:grpSp>
      <p:pic>
        <p:nvPicPr>
          <p:cNvPr id="8" name="Picture 2" descr="http://www.pep.com.cn/czls/js/tbjx/tp/9s/u6/201008/W02010082547765256349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501008"/>
            <a:ext cx="3024188" cy="3239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3780629" y="3717032"/>
            <a:ext cx="935388" cy="2215991"/>
          </a:xfrm>
          <a:prstGeom prst="rect">
            <a:avLst/>
          </a:prstGeom>
        </p:spPr>
        <p:txBody>
          <a:bodyPr wrap="square">
            <a:spAutoFit/>
          </a:bodyPr>
          <a:lstStyle/>
          <a:p>
            <a:pPr>
              <a:defRPr/>
            </a:pPr>
            <a:r>
              <a:rPr lang="zh-CN" altLang="en-US" sz="2760" dirty="0">
                <a:solidFill>
                  <a:srgbClr val="7030A0"/>
                </a:solidFill>
              </a:rPr>
              <a:t>拍卖黑人奴隶的广告</a:t>
            </a:r>
            <a:endParaRPr lang="zh-CN" altLang="en-US" sz="2760" dirty="0">
              <a:solidFill>
                <a:srgbClr val="7030A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303"/>
                                        </p:tgtEl>
                                        <p:attrNameLst>
                                          <p:attrName>style.visibility</p:attrName>
                                        </p:attrNameLst>
                                      </p:cBhvr>
                                      <p:to>
                                        <p:strVal val="visible"/>
                                      </p:to>
                                    </p:set>
                                    <p:animEffect transition="in" filter="blinds(horizontal)">
                                      <p:cBhvr>
                                        <p:cTn id="7" dur="500"/>
                                        <p:tgtEl>
                                          <p:spTgt spid="5530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5304"/>
                                        </p:tgtEl>
                                        <p:attrNameLst>
                                          <p:attrName>style.visibility</p:attrName>
                                        </p:attrNameLst>
                                      </p:cBhvr>
                                      <p:to>
                                        <p:strVal val="visible"/>
                                      </p:to>
                                    </p:set>
                                    <p:animEffect transition="in" filter="blinds(horizontal)">
                                      <p:cBhvr>
                                        <p:cTn id="12" dur="500"/>
                                        <p:tgtEl>
                                          <p:spTgt spid="5530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3" grpId="0"/>
      <p:bldP spid="55304"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2"/>
          <p:cNvSpPr txBox="1">
            <a:spLocks noChangeArrowheads="1"/>
          </p:cNvSpPr>
          <p:nvPr/>
        </p:nvSpPr>
        <p:spPr bwMode="auto">
          <a:xfrm>
            <a:off x="776288" y="6172200"/>
            <a:ext cx="184150" cy="1189038"/>
          </a:xfrm>
          <a:prstGeom prst="rect">
            <a:avLst/>
          </a:prstGeom>
          <a:noFill/>
          <a:ln>
            <a:noFill/>
          </a:ln>
          <a:effectLst/>
          <a:extLst>
            <a:ext uri="{909E8E84-426E-40DD-AFC4-6F175D3DCCD1}">
              <a14:hiddenFill xmlns:a14="http://schemas.microsoft.com/office/drawing/2010/main">
                <a:solidFill>
                  <a:srgbClr val="CCEC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0C0C0"/>
                  </a:outerShdw>
                </a:effectLst>
              </a14:hiddenEffects>
            </a:ext>
          </a:extLst>
        </p:spPr>
        <p:txBody>
          <a:bodyPr wrap="none">
            <a:spAutoFit/>
          </a:bodyPr>
          <a:lstStyle/>
          <a:p>
            <a:pPr algn="just"/>
            <a:endParaRPr lang="zh-CN" altLang="en-US" sz="7200"/>
          </a:p>
        </p:txBody>
      </p:sp>
      <p:sp>
        <p:nvSpPr>
          <p:cNvPr id="56324" name="Text Box 4"/>
          <p:cNvSpPr txBox="1">
            <a:spLocks noChangeArrowheads="1"/>
          </p:cNvSpPr>
          <p:nvPr/>
        </p:nvSpPr>
        <p:spPr bwMode="auto">
          <a:xfrm>
            <a:off x="235925" y="764704"/>
            <a:ext cx="3960813" cy="4495800"/>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3600" dirty="0"/>
              <a:t>1810</a:t>
            </a:r>
            <a:r>
              <a:rPr lang="zh-CN" altLang="en-US" sz="3600" dirty="0"/>
              <a:t>年至</a:t>
            </a:r>
            <a:r>
              <a:rPr lang="en-US" sz="3600" dirty="0"/>
              <a:t>1860</a:t>
            </a:r>
            <a:r>
              <a:rPr lang="zh-CN" altLang="en-US" sz="3600" dirty="0"/>
              <a:t>年美国工业总产值增长了</a:t>
            </a:r>
            <a:r>
              <a:rPr lang="en-US" sz="3600" dirty="0"/>
              <a:t>9</a:t>
            </a:r>
            <a:r>
              <a:rPr lang="zh-CN" altLang="en-US" sz="3600" dirty="0"/>
              <a:t>倍之多。而北方工业产值占全国比重的</a:t>
            </a:r>
            <a:r>
              <a:rPr lang="en-US" sz="3600" dirty="0"/>
              <a:t>91%</a:t>
            </a:r>
            <a:r>
              <a:rPr lang="zh-CN" altLang="en-US" sz="3600" dirty="0"/>
              <a:t>，生产总值占全国比重的</a:t>
            </a:r>
            <a:r>
              <a:rPr lang="en-US" sz="3600" dirty="0"/>
              <a:t>75%</a:t>
            </a:r>
            <a:r>
              <a:rPr lang="en-US" altLang="zh-CN" sz="3600" dirty="0"/>
              <a:t>,</a:t>
            </a:r>
            <a:r>
              <a:rPr lang="zh-CN" altLang="en-US" sz="3600" dirty="0"/>
              <a:t>工业总产值居世界第</a:t>
            </a:r>
            <a:r>
              <a:rPr lang="en-US" altLang="zh-CN" sz="3600" dirty="0"/>
              <a:t>4</a:t>
            </a:r>
            <a:r>
              <a:rPr lang="zh-CN" altLang="en-US" sz="3600" dirty="0"/>
              <a:t>位。</a:t>
            </a:r>
            <a:endParaRPr lang="zh-CN" altLang="en-US" sz="3600" dirty="0"/>
          </a:p>
        </p:txBody>
      </p:sp>
      <p:sp>
        <p:nvSpPr>
          <p:cNvPr id="56326" name="Text Box 6"/>
          <p:cNvSpPr txBox="1">
            <a:spLocks noChangeArrowheads="1"/>
          </p:cNvSpPr>
          <p:nvPr/>
        </p:nvSpPr>
        <p:spPr bwMode="auto">
          <a:xfrm>
            <a:off x="179388" y="5867400"/>
            <a:ext cx="424815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a:solidFill>
                  <a:srgbClr val="FF0000"/>
                </a:solidFill>
              </a:rPr>
              <a:t>北方资本主义工商业经济</a:t>
            </a:r>
            <a:endParaRPr lang="zh-CN" altLang="en-US" sz="2800">
              <a:solidFill>
                <a:srgbClr val="FF0000"/>
              </a:solidFill>
            </a:endParaRPr>
          </a:p>
        </p:txBody>
      </p:sp>
      <p:sp>
        <p:nvSpPr>
          <p:cNvPr id="56325" name="Text Box 5"/>
          <p:cNvSpPr txBox="1">
            <a:spLocks noChangeArrowheads="1"/>
          </p:cNvSpPr>
          <p:nvPr/>
        </p:nvSpPr>
        <p:spPr bwMode="auto">
          <a:xfrm>
            <a:off x="4427538" y="772642"/>
            <a:ext cx="4481513" cy="4487862"/>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3200" dirty="0"/>
              <a:t>1790</a:t>
            </a:r>
            <a:r>
              <a:rPr lang="zh-CN" altLang="en-US" sz="3200" dirty="0"/>
              <a:t>年南方黑奴的人数有</a:t>
            </a:r>
            <a:r>
              <a:rPr lang="en-US" sz="3200" dirty="0"/>
              <a:t>67.7</a:t>
            </a:r>
            <a:r>
              <a:rPr lang="zh-CN" altLang="en-US" sz="3200" dirty="0"/>
              <a:t>万人，而到</a:t>
            </a:r>
            <a:r>
              <a:rPr lang="en-US" sz="3200" dirty="0"/>
              <a:t>1860</a:t>
            </a:r>
            <a:r>
              <a:rPr lang="zh-CN" altLang="en-US" sz="3200" dirty="0"/>
              <a:t>年黑奴人数增长到</a:t>
            </a:r>
            <a:r>
              <a:rPr lang="en-US" sz="3200" dirty="0"/>
              <a:t>400</a:t>
            </a:r>
            <a:r>
              <a:rPr lang="zh-CN" altLang="en-US" sz="3200" dirty="0"/>
              <a:t>万人。</a:t>
            </a:r>
            <a:endParaRPr lang="zh-CN" altLang="en-US" sz="3200" dirty="0"/>
          </a:p>
          <a:p>
            <a:r>
              <a:rPr lang="en-US" sz="3200" dirty="0"/>
              <a:t>1790</a:t>
            </a:r>
            <a:r>
              <a:rPr lang="zh-CN" altLang="en-US" sz="3200" dirty="0"/>
              <a:t>年种植园主从黑奴身上所榨取的利润为每人</a:t>
            </a:r>
            <a:r>
              <a:rPr lang="en-US" sz="3200" dirty="0"/>
              <a:t>80</a:t>
            </a:r>
            <a:r>
              <a:rPr lang="zh-CN" altLang="en-US" sz="3200" dirty="0"/>
              <a:t>美元，到了</a:t>
            </a:r>
            <a:r>
              <a:rPr lang="en-US" sz="3200" dirty="0"/>
              <a:t>1860</a:t>
            </a:r>
            <a:r>
              <a:rPr lang="zh-CN" altLang="en-US" sz="3200" dirty="0"/>
              <a:t>年所榨取的利润上升到了每人</a:t>
            </a:r>
            <a:r>
              <a:rPr lang="en-US" sz="3200" dirty="0"/>
              <a:t>1400-2000</a:t>
            </a:r>
            <a:r>
              <a:rPr lang="zh-CN" altLang="en-US" sz="3200" dirty="0"/>
              <a:t>美元。</a:t>
            </a:r>
            <a:endParaRPr lang="zh-CN" sz="3200" dirty="0"/>
          </a:p>
        </p:txBody>
      </p:sp>
      <p:sp>
        <p:nvSpPr>
          <p:cNvPr id="56327" name="Text Box 7"/>
          <p:cNvSpPr txBox="1">
            <a:spLocks noChangeArrowheads="1"/>
          </p:cNvSpPr>
          <p:nvPr/>
        </p:nvSpPr>
        <p:spPr bwMode="auto">
          <a:xfrm>
            <a:off x="4953000" y="5867400"/>
            <a:ext cx="383063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a:solidFill>
                  <a:srgbClr val="FF0000"/>
                </a:solidFill>
              </a:rPr>
              <a:t>南方种植园奴隶制经济</a:t>
            </a:r>
            <a:endParaRPr lang="zh-CN" altLang="en-US" sz="2800">
              <a:solidFill>
                <a:srgbClr val="FF00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6" name="Text Box 4"/>
          <p:cNvSpPr txBox="1">
            <a:spLocks noChangeArrowheads="1"/>
          </p:cNvSpPr>
          <p:nvPr/>
        </p:nvSpPr>
        <p:spPr bwMode="auto">
          <a:xfrm>
            <a:off x="1095375" y="442913"/>
            <a:ext cx="184150" cy="579437"/>
          </a:xfrm>
          <a:prstGeom prst="rect">
            <a:avLst/>
          </a:prstGeom>
          <a:noFill/>
          <a:ln w="9525">
            <a:noFill/>
            <a:miter lim="800000"/>
          </a:ln>
          <a:effectLst>
            <a:prstShdw prst="shdw17" dist="17961" dir="2700000">
              <a:schemeClr val="accent1">
                <a:gamma/>
                <a:shade val="60000"/>
                <a:invGamma/>
              </a:schemeClr>
            </a:prstShdw>
          </a:effectLst>
        </p:spPr>
        <p:txBody>
          <a:bodyPr wrap="none">
            <a:spAutoFit/>
          </a:bodyPr>
          <a:lstStyle/>
          <a:p>
            <a:pPr>
              <a:defRPr/>
            </a:pPr>
            <a:endParaRPr lang="zh-CN" altLang="en-US"/>
          </a:p>
        </p:txBody>
      </p:sp>
      <p:sp>
        <p:nvSpPr>
          <p:cNvPr id="54279" name="Text Box 7"/>
          <p:cNvSpPr txBox="1">
            <a:spLocks noChangeArrowheads="1"/>
          </p:cNvSpPr>
          <p:nvPr/>
        </p:nvSpPr>
        <p:spPr bwMode="auto">
          <a:xfrm>
            <a:off x="250825" y="1022350"/>
            <a:ext cx="8497888" cy="1631216"/>
          </a:xfrm>
          <a:prstGeom prst="rect">
            <a:avLst/>
          </a:prstGeom>
          <a:noFill/>
          <a:ln w="9525">
            <a:noFill/>
            <a:miter lim="800000"/>
          </a:ln>
          <a:effectLst>
            <a:prstShdw prst="shdw17" dist="17961" dir="2700000">
              <a:schemeClr val="accent1">
                <a:gamma/>
                <a:shade val="60000"/>
                <a:invGamma/>
              </a:schemeClr>
            </a:prstShdw>
          </a:effectLst>
        </p:spPr>
        <p:txBody>
          <a:bodyPr>
            <a:spAutoFit/>
          </a:bodyPr>
          <a:lstStyle/>
          <a:p>
            <a:pPr>
              <a:defRPr/>
            </a:pPr>
            <a:r>
              <a:rPr lang="zh-CN" altLang="en-US" sz="2800" dirty="0">
                <a:solidFill>
                  <a:srgbClr val="0070C0"/>
                </a:solidFill>
              </a:rPr>
              <a:t>          </a:t>
            </a:r>
            <a:r>
              <a:rPr lang="zh-CN" altLang="en-US" sz="2400" dirty="0">
                <a:solidFill>
                  <a:srgbClr val="0070C0"/>
                </a:solidFill>
              </a:rPr>
              <a:t>北方工业化程度高。随着工业革命的发展，一方面，北方需要掌握南方的</a:t>
            </a:r>
            <a:r>
              <a:rPr lang="zh-CN" altLang="en-US" sz="2400" dirty="0">
                <a:solidFill>
                  <a:srgbClr val="FF0000"/>
                </a:solidFill>
              </a:rPr>
              <a:t>市场</a:t>
            </a:r>
            <a:r>
              <a:rPr lang="zh-CN" altLang="en-US" sz="2400" dirty="0">
                <a:solidFill>
                  <a:srgbClr val="0070C0"/>
                </a:solidFill>
              </a:rPr>
              <a:t>，销售工业品，同时，也需要南方的棉花等</a:t>
            </a:r>
            <a:r>
              <a:rPr lang="zh-CN" altLang="en-US" sz="2400" dirty="0">
                <a:solidFill>
                  <a:srgbClr val="FF0000"/>
                </a:solidFill>
              </a:rPr>
              <a:t>原料</a:t>
            </a:r>
            <a:r>
              <a:rPr lang="zh-CN" altLang="en-US" sz="2400" dirty="0">
                <a:solidFill>
                  <a:srgbClr val="0070C0"/>
                </a:solidFill>
              </a:rPr>
              <a:t>；而且北方的资本家希望解放黑人奴隶，扩充自由</a:t>
            </a:r>
            <a:r>
              <a:rPr lang="zh-CN" altLang="en-US" sz="2400" dirty="0">
                <a:solidFill>
                  <a:srgbClr val="FF0000"/>
                </a:solidFill>
              </a:rPr>
              <a:t>劳动力</a:t>
            </a:r>
            <a:r>
              <a:rPr lang="zh-CN" altLang="en-US" sz="2400" dirty="0">
                <a:solidFill>
                  <a:srgbClr val="0070C0"/>
                </a:solidFill>
              </a:rPr>
              <a:t>。</a:t>
            </a:r>
            <a:endParaRPr lang="zh-CN" altLang="en-US" sz="2400" dirty="0">
              <a:solidFill>
                <a:srgbClr val="0070C0"/>
              </a:solidFill>
            </a:endParaRPr>
          </a:p>
        </p:txBody>
      </p:sp>
      <p:sp>
        <p:nvSpPr>
          <p:cNvPr id="54280" name="Text Box 8"/>
          <p:cNvSpPr txBox="1">
            <a:spLocks noChangeArrowheads="1"/>
          </p:cNvSpPr>
          <p:nvPr/>
        </p:nvSpPr>
        <p:spPr bwMode="auto">
          <a:xfrm>
            <a:off x="206765" y="2653999"/>
            <a:ext cx="8932862" cy="1938992"/>
          </a:xfrm>
          <a:prstGeom prst="rect">
            <a:avLst/>
          </a:prstGeom>
          <a:noFill/>
          <a:ln w="9525">
            <a:noFill/>
            <a:miter lim="800000"/>
          </a:ln>
          <a:effectLst>
            <a:prstShdw prst="shdw17" dist="17961" dir="2700000">
              <a:schemeClr val="accent1">
                <a:gamma/>
                <a:shade val="60000"/>
                <a:invGamma/>
              </a:schemeClr>
            </a:prstShdw>
          </a:effectLst>
        </p:spPr>
        <p:txBody>
          <a:bodyPr>
            <a:spAutoFit/>
          </a:bodyPr>
          <a:lstStyle/>
          <a:p>
            <a:pPr>
              <a:defRPr/>
            </a:pPr>
            <a:r>
              <a:rPr lang="zh-CN" altLang="en-US" dirty="0"/>
              <a:t>      </a:t>
            </a:r>
            <a:r>
              <a:rPr lang="zh-CN" altLang="en-US" sz="2400" dirty="0">
                <a:solidFill>
                  <a:schemeClr val="accent2"/>
                </a:solidFill>
              </a:rPr>
              <a:t>可是南方的种植园主却希望进口廉价的英国商品，更愿意把棉花卖到国外，获得更多的收益，同时希望有更多的黑人奴隶，发展更多的种植园；甚至想把奴隶制度推广到新扩张的西部领土上。</a:t>
            </a:r>
            <a:endParaRPr lang="en-US" altLang="zh-CN" sz="2400" dirty="0">
              <a:solidFill>
                <a:schemeClr val="accent2"/>
              </a:solidFill>
            </a:endParaRPr>
          </a:p>
          <a:p>
            <a:pPr>
              <a:defRPr/>
            </a:pPr>
            <a:r>
              <a:rPr lang="zh-CN" altLang="en-US" sz="2400" dirty="0">
                <a:solidFill>
                  <a:schemeClr val="accent2"/>
                </a:solidFill>
              </a:rPr>
              <a:t>       </a:t>
            </a:r>
            <a:r>
              <a:rPr lang="zh-CN" altLang="en-US" sz="2400" dirty="0">
                <a:solidFill>
                  <a:srgbClr val="7030A0"/>
                </a:solidFill>
              </a:rPr>
              <a:t>这就使北方失去了南方的</a:t>
            </a:r>
            <a:r>
              <a:rPr lang="zh-CN" altLang="en-US" sz="2400" dirty="0">
                <a:solidFill>
                  <a:srgbClr val="FF0000"/>
                </a:solidFill>
              </a:rPr>
              <a:t>原料</a:t>
            </a:r>
            <a:r>
              <a:rPr lang="zh-CN" altLang="en-US" sz="2400" dirty="0">
                <a:solidFill>
                  <a:srgbClr val="7030A0"/>
                </a:solidFill>
              </a:rPr>
              <a:t>和</a:t>
            </a:r>
            <a:r>
              <a:rPr lang="zh-CN" altLang="en-US" sz="2400" dirty="0">
                <a:solidFill>
                  <a:srgbClr val="FF0000"/>
                </a:solidFill>
              </a:rPr>
              <a:t>市场</a:t>
            </a:r>
            <a:r>
              <a:rPr lang="zh-CN" altLang="en-US" sz="2400" dirty="0">
                <a:solidFill>
                  <a:srgbClr val="7030A0"/>
                </a:solidFill>
              </a:rPr>
              <a:t>，而且奴隶制度占用大量的</a:t>
            </a:r>
            <a:r>
              <a:rPr lang="zh-CN" altLang="en-US" sz="2400" dirty="0">
                <a:solidFill>
                  <a:srgbClr val="FF0000"/>
                </a:solidFill>
              </a:rPr>
              <a:t>劳动力</a:t>
            </a:r>
            <a:r>
              <a:rPr lang="zh-CN" altLang="en-US" sz="2400" dirty="0">
                <a:solidFill>
                  <a:srgbClr val="7030A0"/>
                </a:solidFill>
              </a:rPr>
              <a:t>，从而影响了北方资本主义的进一步发展</a:t>
            </a:r>
            <a:r>
              <a:rPr lang="zh-CN" altLang="en-US" sz="2400" dirty="0" smtClean="0">
                <a:solidFill>
                  <a:srgbClr val="7030A0"/>
                </a:solidFill>
              </a:rPr>
              <a:t>。</a:t>
            </a:r>
            <a:endParaRPr lang="en-US" altLang="zh-CN" sz="2400" dirty="0">
              <a:solidFill>
                <a:srgbClr val="7030A0"/>
              </a:solidFill>
            </a:endParaRPr>
          </a:p>
        </p:txBody>
      </p:sp>
      <p:sp>
        <p:nvSpPr>
          <p:cNvPr id="7" name="WordArt 7"/>
          <p:cNvSpPr>
            <a:spLocks noChangeArrowheads="1" noChangeShapeType="1"/>
          </p:cNvSpPr>
          <p:nvPr/>
        </p:nvSpPr>
        <p:spPr bwMode="auto">
          <a:xfrm>
            <a:off x="395536" y="303213"/>
            <a:ext cx="3384550" cy="719137"/>
          </a:xfrm>
          <a:prstGeom prst="rect">
            <a:avLst/>
          </a:prstGeom>
        </p:spPr>
        <p:txBody>
          <a:bodyPr wrap="none" fromWordArt="1">
            <a:prstTxWarp prst="textSlantUp">
              <a:avLst>
                <a:gd name="adj" fmla="val 0"/>
              </a:avLst>
            </a:prstTxWarp>
          </a:bodyPr>
          <a:lstStyle/>
          <a:p>
            <a:pPr algn="ctr">
              <a:defRPr/>
            </a:pPr>
            <a:r>
              <a:rPr lang="zh-CN" altLang="en-US" sz="3600" kern="10" dirty="0" smtClean="0">
                <a:ln w="9525">
                  <a:noFill/>
                  <a:round/>
                </a:ln>
                <a:gradFill rotWithShape="0">
                  <a:gsLst>
                    <a:gs pos="0">
                      <a:srgbClr val="6600CC"/>
                    </a:gs>
                    <a:gs pos="100000">
                      <a:srgbClr val="CC00CC"/>
                    </a:gs>
                  </a:gsLst>
                  <a:lin ang="5400000" scaled="1"/>
                </a:gradFill>
                <a:effectLst>
                  <a:prstShdw prst="shdw18" dist="17961" dir="13500000">
                    <a:srgbClr val="6600CC">
                      <a:gamma/>
                      <a:shade val="60000"/>
                      <a:invGamma/>
                    </a:srgbClr>
                  </a:prstShdw>
                </a:effectLst>
                <a:latin typeface="宋体" panose="02010600030101010101" pitchFamily="2" charset="-122"/>
                <a:ea typeface="宋体" panose="02010600030101010101" pitchFamily="2" charset="-122"/>
              </a:rPr>
              <a:t>南北</a:t>
            </a:r>
            <a:r>
              <a:rPr lang="zh-CN" altLang="en-US" sz="3600" kern="10" dirty="0">
                <a:ln w="9525">
                  <a:noFill/>
                  <a:round/>
                </a:ln>
                <a:gradFill rotWithShape="0">
                  <a:gsLst>
                    <a:gs pos="0">
                      <a:srgbClr val="6600CC"/>
                    </a:gs>
                    <a:gs pos="100000">
                      <a:srgbClr val="CC00CC"/>
                    </a:gs>
                  </a:gsLst>
                  <a:lin ang="5400000" scaled="1"/>
                </a:gradFill>
                <a:effectLst>
                  <a:prstShdw prst="shdw18" dist="17961" dir="13500000">
                    <a:srgbClr val="6600CC">
                      <a:gamma/>
                      <a:shade val="60000"/>
                      <a:invGamma/>
                    </a:srgbClr>
                  </a:prstShdw>
                </a:effectLst>
                <a:latin typeface="宋体" panose="02010600030101010101" pitchFamily="2" charset="-122"/>
                <a:ea typeface="宋体" panose="02010600030101010101" pitchFamily="2" charset="-122"/>
              </a:rPr>
              <a:t>矛盾焦点：</a:t>
            </a:r>
            <a:endParaRPr lang="zh-CN" altLang="en-US" sz="3600" kern="10" dirty="0">
              <a:ln w="9525">
                <a:noFill/>
                <a:round/>
              </a:ln>
              <a:gradFill rotWithShape="0">
                <a:gsLst>
                  <a:gs pos="0">
                    <a:srgbClr val="6600CC"/>
                  </a:gs>
                  <a:gs pos="100000">
                    <a:srgbClr val="CC00CC"/>
                  </a:gs>
                </a:gsLst>
                <a:lin ang="5400000" scaled="1"/>
              </a:gradFill>
              <a:effectLst>
                <a:prstShdw prst="shdw18" dist="17961" dir="13500000">
                  <a:srgbClr val="6600CC">
                    <a:gamma/>
                    <a:shade val="60000"/>
                    <a:invGamma/>
                  </a:srgbClr>
                </a:prstShdw>
              </a:effectLst>
              <a:latin typeface="宋体" panose="02010600030101010101" pitchFamily="2" charset="-122"/>
              <a:ea typeface="宋体" panose="02010600030101010101" pitchFamily="2" charset="-122"/>
            </a:endParaRPr>
          </a:p>
        </p:txBody>
      </p:sp>
      <p:sp>
        <p:nvSpPr>
          <p:cNvPr id="8" name="Text Box 11"/>
          <p:cNvSpPr txBox="1">
            <a:spLocks noChangeArrowheads="1"/>
          </p:cNvSpPr>
          <p:nvPr/>
        </p:nvSpPr>
        <p:spPr bwMode="auto">
          <a:xfrm>
            <a:off x="4211638" y="260350"/>
            <a:ext cx="4667250" cy="762000"/>
          </a:xfrm>
          <a:prstGeom prst="rect">
            <a:avLst/>
          </a:prstGeom>
          <a:noFill/>
          <a:ln w="9525">
            <a:noFill/>
            <a:miter lim="800000"/>
          </a:ln>
          <a:effectLst>
            <a:prstShdw prst="shdw17" dist="17961" dir="2700000">
              <a:schemeClr val="accent1">
                <a:gamma/>
                <a:shade val="60000"/>
                <a:invGamma/>
              </a:schemeClr>
            </a:prstShdw>
          </a:effectLst>
        </p:spPr>
        <p:txBody>
          <a:bodyPr wrap="none">
            <a:spAutoFit/>
          </a:bodyPr>
          <a:lstStyle/>
          <a:p>
            <a:pPr>
              <a:defRPr/>
            </a:pPr>
            <a:r>
              <a:rPr lang="zh-CN" altLang="en-US" sz="4400" dirty="0">
                <a:solidFill>
                  <a:srgbClr val="FF3300"/>
                </a:solidFill>
              </a:rPr>
              <a:t>奴隶制的废存问题</a:t>
            </a:r>
            <a:endParaRPr lang="zh-CN" altLang="en-US" sz="4400" dirty="0">
              <a:solidFill>
                <a:srgbClr val="FF3300"/>
              </a:solidFill>
            </a:endParaRPr>
          </a:p>
        </p:txBody>
      </p:sp>
      <p:sp>
        <p:nvSpPr>
          <p:cNvPr id="9" name="Text Box 2"/>
          <p:cNvSpPr txBox="1">
            <a:spLocks noChangeArrowheads="1"/>
          </p:cNvSpPr>
          <p:nvPr/>
        </p:nvSpPr>
        <p:spPr bwMode="auto">
          <a:xfrm>
            <a:off x="2317319" y="5085184"/>
            <a:ext cx="6408737" cy="1077218"/>
          </a:xfrm>
          <a:prstGeom prst="rect">
            <a:avLst/>
          </a:prstGeom>
          <a:gradFill rotWithShape="1">
            <a:gsLst>
              <a:gs pos="0">
                <a:srgbClr val="FFA2A1"/>
              </a:gs>
              <a:gs pos="35001">
                <a:srgbClr val="FFBEBD">
                  <a:alpha val="98600"/>
                </a:srgbClr>
              </a:gs>
              <a:gs pos="100000">
                <a:srgbClr val="FFE5E5">
                  <a:alpha val="96001"/>
                </a:srgbClr>
              </a:gs>
            </a:gsLst>
            <a:lin ang="16200000" scaled="1"/>
          </a:gradFill>
          <a:ln>
            <a:noFill/>
          </a:ln>
          <a:effectLst>
            <a:outerShdw blurRad="40000" dist="20000" dir="5400000" rotWithShape="0">
              <a:srgbClr val="000000">
                <a:alpha val="37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pPr>
            <a:r>
              <a:rPr lang="zh-CN" altLang="en-US" sz="3200" b="1" dirty="0">
                <a:solidFill>
                  <a:srgbClr val="3D10FC"/>
                </a:solidFill>
                <a:latin typeface="Calibri" panose="020F0502020204030204" pitchFamily="34" charset="0"/>
                <a:ea typeface="隶书" pitchFamily="49" charset="-122"/>
              </a:rPr>
              <a:t>北方资本主义经济和南方种植园奴隶制经济之间的矛盾逐渐不可调和</a:t>
            </a:r>
            <a:endParaRPr lang="zh-CN" altLang="en-US" sz="3200" b="1" dirty="0">
              <a:solidFill>
                <a:srgbClr val="3D10FC"/>
              </a:solidFill>
              <a:latin typeface="Calibri" panose="020F0502020204030204" pitchFamily="34" charset="0"/>
              <a:ea typeface="隶书" pitchFamily="49" charset="-122"/>
            </a:endParaRPr>
          </a:p>
        </p:txBody>
      </p:sp>
      <p:sp>
        <p:nvSpPr>
          <p:cNvPr id="10" name="Rectangle 6"/>
          <p:cNvSpPr>
            <a:spLocks noChangeArrowheads="1"/>
          </p:cNvSpPr>
          <p:nvPr/>
        </p:nvSpPr>
        <p:spPr bwMode="auto">
          <a:xfrm>
            <a:off x="639617" y="5146739"/>
            <a:ext cx="129698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buFontTx/>
              <a:buNone/>
            </a:pPr>
            <a:r>
              <a:rPr lang="zh-CN" altLang="en-US" sz="2800" b="1" dirty="0">
                <a:solidFill>
                  <a:srgbClr val="FF0000"/>
                </a:solidFill>
                <a:latin typeface="Calibri" panose="020F0502020204030204" pitchFamily="34" charset="0"/>
              </a:rPr>
              <a:t>根本        原因：</a:t>
            </a:r>
            <a:endParaRPr lang="zh-CN" altLang="en-US" sz="2800" b="1" dirty="0">
              <a:solidFill>
                <a:srgbClr val="FF0000"/>
              </a:solidFill>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4279"/>
                                        </p:tgtEl>
                                        <p:attrNameLst>
                                          <p:attrName>style.visibility</p:attrName>
                                        </p:attrNameLst>
                                      </p:cBhvr>
                                      <p:to>
                                        <p:strVal val="visible"/>
                                      </p:to>
                                    </p:set>
                                    <p:animEffect transition="in" filter="blinds(horizontal)">
                                      <p:cBhvr>
                                        <p:cTn id="7" dur="500"/>
                                        <p:tgtEl>
                                          <p:spTgt spid="5427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4280">
                                            <p:txEl>
                                              <p:pRg st="0" end="0"/>
                                            </p:txEl>
                                          </p:spTgt>
                                        </p:tgtEl>
                                        <p:attrNameLst>
                                          <p:attrName>style.visibility</p:attrName>
                                        </p:attrNameLst>
                                      </p:cBhvr>
                                      <p:to>
                                        <p:strVal val="visible"/>
                                      </p:to>
                                    </p:set>
                                    <p:animEffect transition="in" filter="blinds(horizontal)">
                                      <p:cBhvr>
                                        <p:cTn id="12" dur="500"/>
                                        <p:tgtEl>
                                          <p:spTgt spid="5428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4280">
                                            <p:txEl>
                                              <p:pRg st="1" end="1"/>
                                            </p:txEl>
                                          </p:spTgt>
                                        </p:tgtEl>
                                        <p:attrNameLst>
                                          <p:attrName>style.visibility</p:attrName>
                                        </p:attrNameLst>
                                      </p:cBhvr>
                                      <p:to>
                                        <p:strVal val="visible"/>
                                      </p:to>
                                    </p:set>
                                    <p:animEffect transition="in" filter="blinds(horizontal)">
                                      <p:cBhvr>
                                        <p:cTn id="17" dur="500"/>
                                        <p:tgtEl>
                                          <p:spTgt spid="5428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9" grpId="0"/>
      <p:bldP spid="8" grpId="0"/>
      <p:bldP spid="9"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Text Box 4"/>
          <p:cNvSpPr txBox="1">
            <a:spLocks noChangeArrowheads="1"/>
          </p:cNvSpPr>
          <p:nvPr/>
        </p:nvSpPr>
        <p:spPr bwMode="auto">
          <a:xfrm>
            <a:off x="9015" y="2572963"/>
            <a:ext cx="9144000" cy="3019425"/>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zh-CN" altLang="en-US" sz="2800" dirty="0">
                <a:latin typeface="宋体" panose="02010600030101010101" pitchFamily="2" charset="-122"/>
              </a:rPr>
              <a:t>材料</a:t>
            </a:r>
            <a:r>
              <a:rPr lang="en-US" altLang="zh-CN" sz="2800" dirty="0">
                <a:latin typeface="宋体" panose="02010600030101010101" pitchFamily="2" charset="-122"/>
              </a:rPr>
              <a:t>2</a:t>
            </a:r>
            <a:r>
              <a:rPr lang="zh-CN" altLang="en-US" sz="2800" dirty="0">
                <a:latin typeface="宋体" panose="02010600030101010101" pitchFamily="2" charset="-122"/>
                <a:sym typeface="Wingdings" panose="05000000000000000000" pitchFamily="2" charset="2"/>
              </a:rPr>
              <a:t>：（</a:t>
            </a:r>
            <a:r>
              <a:rPr lang="en-US" altLang="zh-CN" sz="2800" dirty="0">
                <a:latin typeface="宋体" panose="02010600030101010101" pitchFamily="2" charset="-122"/>
                <a:sym typeface="Wingdings" panose="05000000000000000000" pitchFamily="2" charset="2"/>
              </a:rPr>
              <a:t>1860</a:t>
            </a:r>
            <a:r>
              <a:rPr lang="zh-CN" altLang="en-US" sz="2800" dirty="0">
                <a:latin typeface="宋体" panose="02010600030101010101" pitchFamily="2" charset="-122"/>
                <a:sym typeface="Wingdings" panose="05000000000000000000" pitchFamily="2" charset="2"/>
              </a:rPr>
              <a:t>年</a:t>
            </a:r>
            <a:r>
              <a:rPr lang="en-US" altLang="zh-CN" sz="2800" dirty="0">
                <a:latin typeface="宋体" panose="02010600030101010101" pitchFamily="2" charset="-122"/>
                <a:sym typeface="Wingdings" panose="05000000000000000000" pitchFamily="2" charset="2"/>
              </a:rPr>
              <a:t>4</a:t>
            </a:r>
            <a:r>
              <a:rPr lang="zh-CN" altLang="en-US" sz="2800" dirty="0">
                <a:latin typeface="宋体" panose="02010600030101010101" pitchFamily="2" charset="-122"/>
                <a:sym typeface="Wingdings" panose="05000000000000000000" pitchFamily="2" charset="2"/>
              </a:rPr>
              <a:t>月）</a:t>
            </a:r>
            <a:r>
              <a:rPr lang="zh-CN" altLang="en-US" sz="2800" dirty="0">
                <a:latin typeface="宋体" panose="02010600030101010101" pitchFamily="2" charset="-122"/>
              </a:rPr>
              <a:t>南方最有名的演说家燕西做了重要发言：你们</a:t>
            </a:r>
            <a:r>
              <a:rPr lang="en-US" altLang="zh-CN" sz="2800" dirty="0">
                <a:latin typeface="宋体" panose="02010600030101010101" pitchFamily="2" charset="-122"/>
              </a:rPr>
              <a:t>(</a:t>
            </a:r>
            <a:r>
              <a:rPr lang="zh-CN" altLang="en-US" sz="2800" dirty="0">
                <a:latin typeface="宋体" panose="02010600030101010101" pitchFamily="2" charset="-122"/>
              </a:rPr>
              <a:t>指北方代表</a:t>
            </a:r>
            <a:r>
              <a:rPr lang="en-US" altLang="zh-CN" sz="2800" dirty="0">
                <a:latin typeface="宋体" panose="02010600030101010101" pitchFamily="2" charset="-122"/>
              </a:rPr>
              <a:t>)</a:t>
            </a:r>
            <a:r>
              <a:rPr lang="zh-CN" altLang="en-US" sz="2800" dirty="0">
                <a:latin typeface="宋体" panose="02010600030101010101" pitchFamily="2" charset="-122"/>
              </a:rPr>
              <a:t>认为，无论是自然法，还是上帝的法律，都没有奴隶制度存在──只有州法律承认它；它是错误的，但你们不能指责报怨它。如果你们改变立场，认为奴隶制度是正确的、也许你会大获全胜，脑海中也不再有反对奴隶制度的想法</a:t>
            </a:r>
            <a:r>
              <a:rPr lang="en-US" altLang="zh-CN" sz="2800" dirty="0">
                <a:latin typeface="宋体" panose="02010600030101010101" pitchFamily="2" charset="-122"/>
              </a:rPr>
              <a:t>……</a:t>
            </a:r>
            <a:endParaRPr lang="en-US" altLang="zh-CN" sz="2800" dirty="0">
              <a:latin typeface="宋体" panose="02010600030101010101" pitchFamily="2" charset="-122"/>
            </a:endParaRPr>
          </a:p>
          <a:p>
            <a:r>
              <a:rPr lang="en-US" altLang="zh-CN" dirty="0">
                <a:latin typeface="Arial" panose="020B0604020202020204"/>
                <a:ea typeface="华文行楷" pitchFamily="2" charset="-122"/>
              </a:rPr>
              <a:t> </a:t>
            </a:r>
            <a:r>
              <a:rPr lang="en-US" altLang="zh-CN" dirty="0">
                <a:latin typeface="华文行楷" pitchFamily="2" charset="-122"/>
                <a:ea typeface="华文行楷" pitchFamily="2" charset="-122"/>
              </a:rPr>
              <a:t>                                               </a:t>
            </a:r>
            <a:r>
              <a:rPr lang="en-US" altLang="zh-CN" sz="2400" b="0" dirty="0">
                <a:latin typeface="华文行楷" pitchFamily="2" charset="-122"/>
                <a:ea typeface="华文行楷" pitchFamily="2" charset="-122"/>
              </a:rPr>
              <a:t>──[</a:t>
            </a:r>
            <a:r>
              <a:rPr lang="zh-CN" altLang="en-US" sz="2400" b="0" dirty="0">
                <a:latin typeface="华文行楷" pitchFamily="2" charset="-122"/>
                <a:ea typeface="华文行楷" pitchFamily="2" charset="-122"/>
              </a:rPr>
              <a:t>美</a:t>
            </a:r>
            <a:r>
              <a:rPr lang="en-US" altLang="zh-CN" sz="2400" b="0" dirty="0">
                <a:latin typeface="华文行楷" pitchFamily="2" charset="-122"/>
                <a:ea typeface="华文行楷" pitchFamily="2" charset="-122"/>
              </a:rPr>
              <a:t>]</a:t>
            </a:r>
            <a:r>
              <a:rPr lang="zh-CN" altLang="en-US" sz="2400" b="0" dirty="0">
                <a:latin typeface="华文行楷" pitchFamily="2" charset="-122"/>
                <a:ea typeface="华文行楷" pitchFamily="2" charset="-122"/>
              </a:rPr>
              <a:t>詹姆斯</a:t>
            </a:r>
            <a:r>
              <a:rPr lang="en-US" altLang="zh-CN" sz="2400" b="0" dirty="0">
                <a:latin typeface="Arial" panose="020B0604020202020204"/>
                <a:ea typeface="华文行楷" pitchFamily="2" charset="-122"/>
              </a:rPr>
              <a:t>·</a:t>
            </a:r>
            <a:r>
              <a:rPr lang="zh-CN" altLang="en-US" sz="2400" b="0" dirty="0">
                <a:latin typeface="华文行楷" pitchFamily="2" charset="-122"/>
                <a:ea typeface="华文行楷" pitchFamily="2" charset="-122"/>
              </a:rPr>
              <a:t>鲍德温</a:t>
            </a:r>
            <a:r>
              <a:rPr lang="en-US" altLang="zh-CN" sz="2400" b="0" dirty="0">
                <a:latin typeface="华文行楷" pitchFamily="2" charset="-122"/>
                <a:ea typeface="华文行楷" pitchFamily="2" charset="-122"/>
              </a:rPr>
              <a:t>《</a:t>
            </a:r>
            <a:r>
              <a:rPr lang="zh-CN" altLang="en-US" sz="2400" b="0" dirty="0">
                <a:latin typeface="华文行楷" pitchFamily="2" charset="-122"/>
                <a:ea typeface="华文行楷" pitchFamily="2" charset="-122"/>
              </a:rPr>
              <a:t>亚伯拉罕</a:t>
            </a:r>
            <a:r>
              <a:rPr lang="en-US" altLang="zh-CN" sz="2400" b="0" dirty="0">
                <a:latin typeface="Arial" panose="020B0604020202020204"/>
                <a:ea typeface="华文行楷" pitchFamily="2" charset="-122"/>
              </a:rPr>
              <a:t>·</a:t>
            </a:r>
            <a:r>
              <a:rPr lang="zh-CN" altLang="en-US" sz="2400" b="0" dirty="0">
                <a:latin typeface="华文行楷" pitchFamily="2" charset="-122"/>
                <a:ea typeface="华文行楷" pitchFamily="2" charset="-122"/>
              </a:rPr>
              <a:t>林肯传</a:t>
            </a:r>
            <a:r>
              <a:rPr lang="en-US" altLang="zh-CN" sz="2400" b="0" dirty="0">
                <a:latin typeface="华文行楷" pitchFamily="2" charset="-122"/>
                <a:ea typeface="华文行楷" pitchFamily="2" charset="-122"/>
              </a:rPr>
              <a:t>》</a:t>
            </a:r>
            <a:endParaRPr lang="zh-CN" altLang="en-US" sz="2400" b="0" dirty="0">
              <a:latin typeface="华文行楷" pitchFamily="2" charset="-122"/>
              <a:ea typeface="华文行楷" pitchFamily="2" charset="-122"/>
            </a:endParaRPr>
          </a:p>
        </p:txBody>
      </p:sp>
      <p:sp>
        <p:nvSpPr>
          <p:cNvPr id="64517" name="Text Box 5"/>
          <p:cNvSpPr txBox="1">
            <a:spLocks noChangeArrowheads="1"/>
          </p:cNvSpPr>
          <p:nvPr/>
        </p:nvSpPr>
        <p:spPr bwMode="auto">
          <a:xfrm>
            <a:off x="0" y="404664"/>
            <a:ext cx="9144000" cy="2165350"/>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zh-CN" altLang="en-US" sz="2800" dirty="0"/>
              <a:t>材料</a:t>
            </a:r>
            <a:r>
              <a:rPr lang="en-US" altLang="zh-CN" sz="2800" dirty="0"/>
              <a:t>1</a:t>
            </a:r>
            <a:r>
              <a:rPr lang="zh-CN" altLang="en-US" sz="2800" dirty="0"/>
              <a:t>：</a:t>
            </a:r>
            <a:r>
              <a:rPr lang="en-US" altLang="zh-CN" sz="2800" dirty="0"/>
              <a:t>(1860</a:t>
            </a:r>
            <a:r>
              <a:rPr lang="zh-CN" altLang="en-US" sz="2800" dirty="0"/>
              <a:t>年</a:t>
            </a:r>
            <a:r>
              <a:rPr lang="en-US" altLang="zh-CN" sz="2800" dirty="0"/>
              <a:t>5</a:t>
            </a:r>
            <a:r>
              <a:rPr lang="zh-CN" altLang="en-US" sz="2800" dirty="0"/>
              <a:t>月</a:t>
            </a:r>
            <a:r>
              <a:rPr lang="en-US" altLang="zh-CN" sz="2800" dirty="0"/>
              <a:t>)</a:t>
            </a:r>
            <a:r>
              <a:rPr lang="zh-CN" altLang="en-US" sz="2800" dirty="0"/>
              <a:t>共和党全国代表大会在芝加哥召开，这次会议的主旨是：在全国之内，在奴隶制不存在的地方，立法权不得用以助长奴隶制度</a:t>
            </a:r>
            <a:r>
              <a:rPr lang="en-US" altLang="zh-CN" sz="2800" dirty="0">
                <a:latin typeface="宋体" panose="02010600030101010101" pitchFamily="2" charset="-122"/>
              </a:rPr>
              <a:t>……</a:t>
            </a:r>
            <a:r>
              <a:rPr lang="zh-CN" altLang="en-US" sz="2800" dirty="0"/>
              <a:t>买卖奴隶是违反人道主义的犯罪行为。</a:t>
            </a:r>
            <a:endParaRPr lang="zh-CN" altLang="en-US" sz="2800" dirty="0"/>
          </a:p>
          <a:p>
            <a:r>
              <a:rPr lang="en-US" altLang="zh-CN" sz="2400" dirty="0"/>
              <a:t>                                                             </a:t>
            </a:r>
            <a:r>
              <a:rPr lang="en-US" altLang="zh-CN" sz="2400" b="0" dirty="0">
                <a:ea typeface="华文行楷" pitchFamily="2" charset="-122"/>
              </a:rPr>
              <a:t>——《</a:t>
            </a:r>
            <a:r>
              <a:rPr lang="zh-CN" altLang="en-US" sz="2400" b="0" dirty="0">
                <a:ea typeface="华文行楷" pitchFamily="2" charset="-122"/>
              </a:rPr>
              <a:t>美国通史</a:t>
            </a:r>
            <a:r>
              <a:rPr lang="en-US" altLang="zh-CN" sz="2400" b="0" dirty="0">
                <a:ea typeface="华文行楷" pitchFamily="2" charset="-122"/>
              </a:rPr>
              <a:t>》</a:t>
            </a:r>
            <a:endParaRPr lang="en-US" altLang="zh-CN" sz="2400" b="0" dirty="0">
              <a:ea typeface="华文行楷" pitchFamily="2" charset="-122"/>
            </a:endParaRPr>
          </a:p>
        </p:txBody>
      </p:sp>
      <p:sp>
        <p:nvSpPr>
          <p:cNvPr id="64518" name="Text Box 6"/>
          <p:cNvSpPr txBox="1">
            <a:spLocks noChangeArrowheads="1"/>
          </p:cNvSpPr>
          <p:nvPr/>
        </p:nvSpPr>
        <p:spPr bwMode="auto">
          <a:xfrm>
            <a:off x="9015" y="5850732"/>
            <a:ext cx="7848600" cy="519112"/>
          </a:xfrm>
          <a:prstGeom prst="rect">
            <a:avLst/>
          </a:prstGeom>
          <a:noFill/>
          <a:ln>
            <a:noFill/>
          </a:ln>
          <a:effectLst>
            <a:prstShdw prst="shdw17" dist="17961" dir="2700000">
              <a:schemeClr val="accent1">
                <a:gamma/>
                <a:shade val="60000"/>
                <a:invGamma/>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r>
              <a:rPr lang="zh-CN" altLang="en-US" sz="2800" dirty="0"/>
              <a:t>依据材料分析：南北方矛盾的核心是什么？</a:t>
            </a:r>
            <a:endParaRPr lang="zh-CN" altLang="en-US" sz="2800" dirty="0"/>
          </a:p>
        </p:txBody>
      </p:sp>
      <p:sp>
        <p:nvSpPr>
          <p:cNvPr id="64519" name="AutoShape 7"/>
          <p:cNvSpPr>
            <a:spLocks noChangeArrowheads="1"/>
          </p:cNvSpPr>
          <p:nvPr/>
        </p:nvSpPr>
        <p:spPr bwMode="auto">
          <a:xfrm>
            <a:off x="4953000" y="3810000"/>
            <a:ext cx="3200400" cy="1905000"/>
          </a:xfrm>
          <a:prstGeom prst="wedgeEllipseCallout">
            <a:avLst>
              <a:gd name="adj1" fmla="val -35019"/>
              <a:gd name="adj2" fmla="val 74750"/>
            </a:avLst>
          </a:prstGeom>
          <a:solidFill>
            <a:srgbClr val="CCFFFF"/>
          </a:solidFill>
          <a:ln>
            <a:noFill/>
          </a:ln>
          <a:effectLst>
            <a:prstShdw prst="shdw17" dist="17961" dir="2700000">
              <a:srgbClr val="CCFFFF">
                <a:gamma/>
                <a:shade val="60000"/>
                <a:invGamma/>
                <a:alpha val="50000"/>
              </a:srgbClr>
            </a:prstShdw>
          </a:effectLst>
          <a:extLst>
            <a:ext uri="{91240B29-F687-4F45-9708-019B960494DF}">
              <a14:hiddenLine xmlns:a14="http://schemas.microsoft.com/office/drawing/2010/main" w="9525">
                <a:solidFill>
                  <a:schemeClr val="tx1"/>
                </a:solidFill>
                <a:miter lim="800000"/>
                <a:headEnd/>
                <a:tailEnd/>
              </a14:hiddenLine>
            </a:ext>
          </a:extLst>
        </p:spPr>
        <p:txBody>
          <a:bodyPr/>
          <a:lstStyle/>
          <a:p>
            <a:pPr algn="ctr"/>
            <a:r>
              <a:rPr lang="zh-CN" altLang="en-US" sz="3600">
                <a:solidFill>
                  <a:srgbClr val="FF0000"/>
                </a:solidFill>
              </a:rPr>
              <a:t>奴隶制的存废</a:t>
            </a:r>
            <a:endParaRPr lang="zh-CN" altLang="en-US" sz="36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4518"/>
                                        </p:tgtEl>
                                        <p:attrNameLst>
                                          <p:attrName>style.visibility</p:attrName>
                                        </p:attrNameLst>
                                      </p:cBhvr>
                                      <p:to>
                                        <p:strVal val="visible"/>
                                      </p:to>
                                    </p:set>
                                    <p:animEffect transition="in" filter="blinds(horizontal)">
                                      <p:cBhvr>
                                        <p:cTn id="7" dur="500"/>
                                        <p:tgtEl>
                                          <p:spTgt spid="645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4519"/>
                                        </p:tgtEl>
                                        <p:attrNameLst>
                                          <p:attrName>style.visibility</p:attrName>
                                        </p:attrNameLst>
                                      </p:cBhvr>
                                      <p:to>
                                        <p:strVal val="visible"/>
                                      </p:to>
                                    </p:set>
                                    <p:animEffect transition="in" filter="blinds(horizontal)">
                                      <p:cBhvr>
                                        <p:cTn id="12" dur="500"/>
                                        <p:tgtEl>
                                          <p:spTgt spid="645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8" grpId="0"/>
      <p:bldP spid="645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4"/>
          <p:cNvSpPr>
            <a:spLocks noChangeArrowheads="1"/>
          </p:cNvSpPr>
          <p:nvPr/>
        </p:nvSpPr>
        <p:spPr bwMode="auto">
          <a:xfrm>
            <a:off x="323850" y="242888"/>
            <a:ext cx="8351838" cy="575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kumimoji="1" lang="zh-CN" altLang="en-US" sz="3600">
                <a:solidFill>
                  <a:srgbClr val="0000FF"/>
                </a:solidFill>
                <a:latin typeface="Arial" panose="020B0604020202020204" pitchFamily="34" charset="0"/>
                <a:ea typeface="宋体" panose="02010600030101010101" pitchFamily="2" charset="-122"/>
              </a:rPr>
              <a:t>林肯生平资料</a:t>
            </a:r>
            <a:r>
              <a:rPr kumimoji="1" lang="zh-CN" altLang="en-US" sz="2400">
                <a:latin typeface="Arial" panose="020B0604020202020204" pitchFamily="34" charset="0"/>
                <a:ea typeface="宋体" panose="02010600030101010101" pitchFamily="2" charset="-122"/>
              </a:rPr>
              <a:t>           </a:t>
            </a:r>
            <a:endParaRPr kumimoji="1" lang="zh-CN" altLang="en-US" sz="2400">
              <a:latin typeface="Arial" panose="020B0604020202020204" pitchFamily="34" charset="0"/>
              <a:ea typeface="宋体" panose="02010600030101010101" pitchFamily="2" charset="-122"/>
            </a:endParaRPr>
          </a:p>
          <a:p>
            <a:r>
              <a:rPr kumimoji="1" lang="zh-CN" altLang="en-US" sz="2400">
                <a:latin typeface="Arial" panose="020B0604020202020204" pitchFamily="34" charset="0"/>
                <a:ea typeface="宋体" panose="02010600030101010101" pitchFamily="2" charset="-122"/>
              </a:rPr>
              <a:t>     </a:t>
            </a:r>
            <a:r>
              <a:rPr kumimoji="1" lang="zh-CN" altLang="en-US" sz="2400">
                <a:solidFill>
                  <a:srgbClr val="990099"/>
                </a:solidFill>
                <a:latin typeface="Arial" panose="020B0604020202020204" pitchFamily="34" charset="0"/>
                <a:ea typeface="宋体" panose="02010600030101010101" pitchFamily="2" charset="-122"/>
              </a:rPr>
              <a:t>纵观他的一生，很少有鲜花和掌声，失败却如影随形</a:t>
            </a:r>
            <a:r>
              <a:rPr kumimoji="1" lang="en-US" altLang="zh-CN" sz="2400">
                <a:solidFill>
                  <a:srgbClr val="990099"/>
                </a:solidFill>
                <a:latin typeface="Arial" panose="020B0604020202020204" pitchFamily="34" charset="0"/>
                <a:ea typeface="宋体" panose="02010600030101010101" pitchFamily="2" charset="-122"/>
              </a:rPr>
              <a:t>:</a:t>
            </a:r>
            <a:endParaRPr kumimoji="1" lang="en-US" altLang="zh-CN" sz="2400">
              <a:solidFill>
                <a:srgbClr val="990099"/>
              </a:solidFill>
              <a:latin typeface="Arial" panose="020B0604020202020204" pitchFamily="34" charset="0"/>
              <a:ea typeface="宋体" panose="02010600030101010101" pitchFamily="2" charset="-122"/>
            </a:endParaRPr>
          </a:p>
          <a:p>
            <a:r>
              <a:rPr kumimoji="1" lang="zh-CN" altLang="en-US" sz="2400">
                <a:solidFill>
                  <a:srgbClr val="990099"/>
                </a:solidFill>
                <a:latin typeface="Arial" panose="020B0604020202020204" pitchFamily="34" charset="0"/>
                <a:ea typeface="宋体" panose="02010600030101010101" pitchFamily="2" charset="-122"/>
              </a:rPr>
              <a:t>小时候，家境贫寒，他帮助家里搬柴、提水、做农活等。 </a:t>
            </a:r>
            <a:endParaRPr kumimoji="1" lang="zh-CN" altLang="en-US" sz="2400">
              <a:solidFill>
                <a:srgbClr val="990099"/>
              </a:solidFill>
              <a:latin typeface="Arial" panose="020B0604020202020204" pitchFamily="34" charset="0"/>
              <a:ea typeface="宋体" panose="02010600030101010101" pitchFamily="2" charset="-122"/>
            </a:endParaRPr>
          </a:p>
          <a:p>
            <a:r>
              <a:rPr kumimoji="1" lang="en-US" altLang="zh-CN" sz="2400">
                <a:solidFill>
                  <a:srgbClr val="990099"/>
                </a:solidFill>
                <a:latin typeface="Arial" panose="020B0604020202020204" pitchFamily="34" charset="0"/>
                <a:ea typeface="宋体" panose="02010600030101010101" pitchFamily="2" charset="-122"/>
              </a:rPr>
              <a:t>9 </a:t>
            </a:r>
            <a:r>
              <a:rPr kumimoji="1" lang="zh-CN" altLang="en-US" sz="2400">
                <a:solidFill>
                  <a:srgbClr val="990099"/>
                </a:solidFill>
                <a:latin typeface="Arial" panose="020B0604020202020204" pitchFamily="34" charset="0"/>
                <a:ea typeface="宋体" panose="02010600030101010101" pitchFamily="2" charset="-122"/>
              </a:rPr>
              <a:t>岁的时候，母亲去世 </a:t>
            </a:r>
            <a:r>
              <a:rPr kumimoji="1" lang="en-US" altLang="zh-CN" sz="2400">
                <a:solidFill>
                  <a:srgbClr val="990099"/>
                </a:solidFill>
                <a:latin typeface="Arial" panose="020B0604020202020204" pitchFamily="34" charset="0"/>
                <a:ea typeface="宋体" panose="02010600030101010101" pitchFamily="2" charset="-122"/>
              </a:rPr>
              <a:t>; </a:t>
            </a:r>
            <a:endParaRPr kumimoji="1" lang="en-US" altLang="zh-CN" sz="2400">
              <a:solidFill>
                <a:srgbClr val="990099"/>
              </a:solidFill>
              <a:latin typeface="Arial" panose="020B0604020202020204" pitchFamily="34" charset="0"/>
              <a:ea typeface="宋体" panose="02010600030101010101" pitchFamily="2" charset="-122"/>
            </a:endParaRPr>
          </a:p>
          <a:p>
            <a:r>
              <a:rPr kumimoji="1" lang="en-US" altLang="zh-CN" sz="2400">
                <a:solidFill>
                  <a:srgbClr val="990099"/>
                </a:solidFill>
                <a:latin typeface="Arial" panose="020B0604020202020204" pitchFamily="34" charset="0"/>
                <a:ea typeface="宋体" panose="02010600030101010101" pitchFamily="2" charset="-122"/>
              </a:rPr>
              <a:t>16</a:t>
            </a:r>
            <a:r>
              <a:rPr kumimoji="1" lang="zh-CN" altLang="en-US" sz="2400">
                <a:solidFill>
                  <a:srgbClr val="990099"/>
                </a:solidFill>
                <a:latin typeface="Arial" panose="020B0604020202020204" pitchFamily="34" charset="0"/>
                <a:ea typeface="宋体" panose="02010600030101010101" pitchFamily="2" charset="-122"/>
              </a:rPr>
              <a:t>岁开始自己谋生；</a:t>
            </a:r>
            <a:endParaRPr kumimoji="1" lang="zh-CN" altLang="en-US" sz="2400">
              <a:solidFill>
                <a:srgbClr val="990099"/>
              </a:solidFill>
              <a:latin typeface="Arial" panose="020B0604020202020204" pitchFamily="34" charset="0"/>
              <a:ea typeface="宋体" panose="02010600030101010101" pitchFamily="2" charset="-122"/>
            </a:endParaRPr>
          </a:p>
          <a:p>
            <a:r>
              <a:rPr kumimoji="1" lang="en-US" altLang="zh-CN" sz="2400">
                <a:solidFill>
                  <a:srgbClr val="990099"/>
                </a:solidFill>
                <a:latin typeface="Arial" panose="020B0604020202020204" pitchFamily="34" charset="0"/>
                <a:ea typeface="宋体" panose="02010600030101010101" pitchFamily="2" charset="-122"/>
              </a:rPr>
              <a:t>23</a:t>
            </a:r>
            <a:r>
              <a:rPr kumimoji="1" lang="zh-CN" altLang="en-US" sz="2400">
                <a:solidFill>
                  <a:srgbClr val="990099"/>
                </a:solidFill>
                <a:latin typeface="Arial" panose="020B0604020202020204" pitchFamily="34" charset="0"/>
                <a:ea typeface="宋体" panose="02010600030101010101" pitchFamily="2" charset="-122"/>
              </a:rPr>
              <a:t>岁失业</a:t>
            </a:r>
            <a:r>
              <a:rPr kumimoji="1" lang="en-US" altLang="zh-CN" sz="2400">
                <a:solidFill>
                  <a:srgbClr val="990099"/>
                </a:solidFill>
                <a:latin typeface="Arial" panose="020B0604020202020204" pitchFamily="34" charset="0"/>
                <a:ea typeface="宋体" panose="02010600030101010101" pitchFamily="2" charset="-122"/>
              </a:rPr>
              <a:t>;</a:t>
            </a:r>
            <a:r>
              <a:rPr kumimoji="1" lang="zh-CN" altLang="en-US" sz="2400">
                <a:solidFill>
                  <a:srgbClr val="990099"/>
                </a:solidFill>
                <a:latin typeface="Arial" panose="020B0604020202020204" pitchFamily="34" charset="0"/>
                <a:ea typeface="宋体" panose="02010600030101010101" pitchFamily="2" charset="-122"/>
              </a:rPr>
              <a:t>当过农场雇工、石匠、船夫等。 </a:t>
            </a:r>
            <a:endParaRPr kumimoji="1" lang="zh-CN" altLang="en-US" sz="2400">
              <a:solidFill>
                <a:srgbClr val="990099"/>
              </a:solidFill>
              <a:latin typeface="Arial" panose="020B0604020202020204" pitchFamily="34" charset="0"/>
              <a:ea typeface="宋体" panose="02010600030101010101" pitchFamily="2" charset="-122"/>
            </a:endParaRPr>
          </a:p>
          <a:p>
            <a:r>
              <a:rPr kumimoji="1" lang="en-US" altLang="zh-CN" sz="2400">
                <a:solidFill>
                  <a:srgbClr val="990099"/>
                </a:solidFill>
                <a:latin typeface="Arial" panose="020B0604020202020204" pitchFamily="34" charset="0"/>
                <a:ea typeface="宋体" panose="02010600030101010101" pitchFamily="2" charset="-122"/>
              </a:rPr>
              <a:t>26</a:t>
            </a:r>
            <a:r>
              <a:rPr kumimoji="1" lang="zh-CN" altLang="en-US" sz="2400">
                <a:solidFill>
                  <a:srgbClr val="990099"/>
                </a:solidFill>
                <a:latin typeface="Arial" panose="020B0604020202020204" pitchFamily="34" charset="0"/>
                <a:ea typeface="宋体" panose="02010600030101010101" pitchFamily="2" charset="-122"/>
              </a:rPr>
              <a:t>岁离结婚的日子还差几个月的时候，未婚妻不幸去世</a:t>
            </a:r>
            <a:r>
              <a:rPr kumimoji="1" lang="en-US" altLang="zh-CN" sz="2400">
                <a:solidFill>
                  <a:srgbClr val="990099"/>
                </a:solidFill>
                <a:latin typeface="Arial" panose="020B0604020202020204" pitchFamily="34" charset="0"/>
                <a:ea typeface="宋体" panose="02010600030101010101" pitchFamily="2" charset="-122"/>
              </a:rPr>
              <a:t>;</a:t>
            </a:r>
            <a:endParaRPr kumimoji="1" lang="en-US" altLang="zh-CN" sz="2400">
              <a:solidFill>
                <a:srgbClr val="990099"/>
              </a:solidFill>
              <a:latin typeface="Arial" panose="020B0604020202020204" pitchFamily="34" charset="0"/>
              <a:ea typeface="宋体" panose="02010600030101010101" pitchFamily="2" charset="-122"/>
            </a:endParaRPr>
          </a:p>
          <a:p>
            <a:r>
              <a:rPr kumimoji="1" lang="en-US" altLang="zh-CN" sz="2400">
                <a:solidFill>
                  <a:srgbClr val="990099"/>
                </a:solidFill>
                <a:latin typeface="Arial" panose="020B0604020202020204" pitchFamily="34" charset="0"/>
                <a:ea typeface="宋体" panose="02010600030101010101" pitchFamily="2" charset="-122"/>
              </a:rPr>
              <a:t>27</a:t>
            </a:r>
            <a:r>
              <a:rPr kumimoji="1" lang="zh-CN" altLang="en-US" sz="2400">
                <a:solidFill>
                  <a:srgbClr val="990099"/>
                </a:solidFill>
                <a:latin typeface="Arial" panose="020B0604020202020204" pitchFamily="34" charset="0"/>
                <a:ea typeface="宋体" panose="02010600030101010101" pitchFamily="2" charset="-122"/>
              </a:rPr>
              <a:t>岁得了精神衰弱症</a:t>
            </a:r>
            <a:r>
              <a:rPr kumimoji="1" lang="en-US" altLang="zh-CN" sz="2400">
                <a:solidFill>
                  <a:srgbClr val="990099"/>
                </a:solidFill>
                <a:latin typeface="Arial" panose="020B0604020202020204" pitchFamily="34" charset="0"/>
                <a:ea typeface="宋体" panose="02010600030101010101" pitchFamily="2" charset="-122"/>
              </a:rPr>
              <a:t>;</a:t>
            </a:r>
            <a:endParaRPr kumimoji="1" lang="en-US" altLang="zh-CN" sz="2400">
              <a:solidFill>
                <a:srgbClr val="990099"/>
              </a:solidFill>
              <a:latin typeface="Arial" panose="020B0604020202020204" pitchFamily="34" charset="0"/>
              <a:ea typeface="宋体" panose="02010600030101010101" pitchFamily="2" charset="-122"/>
            </a:endParaRPr>
          </a:p>
          <a:p>
            <a:r>
              <a:rPr kumimoji="1" lang="en-US" altLang="zh-CN" sz="2400">
                <a:solidFill>
                  <a:srgbClr val="990099"/>
                </a:solidFill>
                <a:latin typeface="Arial" panose="020B0604020202020204" pitchFamily="34" charset="0"/>
                <a:ea typeface="宋体" panose="02010600030101010101" pitchFamily="2" charset="-122"/>
              </a:rPr>
              <a:t>29</a:t>
            </a:r>
            <a:r>
              <a:rPr kumimoji="1" lang="zh-CN" altLang="en-US" sz="2400">
                <a:solidFill>
                  <a:srgbClr val="990099"/>
                </a:solidFill>
                <a:latin typeface="Arial" panose="020B0604020202020204" pitchFamily="34" charset="0"/>
                <a:ea typeface="宋体" panose="02010600030101010101" pitchFamily="2" charset="-122"/>
              </a:rPr>
              <a:t>选州议会议长，失败了</a:t>
            </a:r>
            <a:r>
              <a:rPr kumimoji="1" lang="en-US" altLang="zh-CN" sz="2400">
                <a:solidFill>
                  <a:srgbClr val="990099"/>
                </a:solidFill>
                <a:latin typeface="Arial" panose="020B0604020202020204" pitchFamily="34" charset="0"/>
                <a:ea typeface="宋体" panose="02010600030101010101" pitchFamily="2" charset="-122"/>
              </a:rPr>
              <a:t>;</a:t>
            </a:r>
            <a:endParaRPr kumimoji="1" lang="en-US" altLang="zh-CN" sz="2400">
              <a:solidFill>
                <a:srgbClr val="990099"/>
              </a:solidFill>
              <a:latin typeface="Arial" panose="020B0604020202020204" pitchFamily="34" charset="0"/>
              <a:ea typeface="宋体" panose="02010600030101010101" pitchFamily="2" charset="-122"/>
            </a:endParaRPr>
          </a:p>
          <a:p>
            <a:r>
              <a:rPr kumimoji="1" lang="en-US" altLang="zh-CN" sz="2400">
                <a:solidFill>
                  <a:srgbClr val="990099"/>
                </a:solidFill>
                <a:latin typeface="Arial" panose="020B0604020202020204" pitchFamily="34" charset="0"/>
                <a:ea typeface="宋体" panose="02010600030101010101" pitchFamily="2" charset="-122"/>
              </a:rPr>
              <a:t>33</a:t>
            </a:r>
            <a:r>
              <a:rPr kumimoji="1" lang="zh-CN" altLang="en-US" sz="2400">
                <a:solidFill>
                  <a:srgbClr val="990099"/>
                </a:solidFill>
                <a:latin typeface="Arial" panose="020B0604020202020204" pitchFamily="34" charset="0"/>
                <a:ea typeface="宋体" panose="02010600030101010101" pitchFamily="2" charset="-122"/>
              </a:rPr>
              <a:t>岁竞选美国国会议员，仍然没有成功</a:t>
            </a:r>
            <a:r>
              <a:rPr kumimoji="1" lang="en-US" altLang="zh-CN" sz="2400">
                <a:solidFill>
                  <a:srgbClr val="990099"/>
                </a:solidFill>
                <a:latin typeface="Arial" panose="020B0604020202020204" pitchFamily="34" charset="0"/>
                <a:ea typeface="宋体" panose="02010600030101010101" pitchFamily="2" charset="-122"/>
              </a:rPr>
              <a:t>;</a:t>
            </a:r>
            <a:endParaRPr kumimoji="1" lang="en-US" altLang="zh-CN" sz="2400">
              <a:solidFill>
                <a:srgbClr val="990099"/>
              </a:solidFill>
              <a:latin typeface="Arial" panose="020B0604020202020204" pitchFamily="34" charset="0"/>
              <a:ea typeface="宋体" panose="02010600030101010101" pitchFamily="2" charset="-122"/>
            </a:endParaRPr>
          </a:p>
          <a:p>
            <a:r>
              <a:rPr kumimoji="1" lang="en-US" altLang="zh-CN" sz="2400">
                <a:solidFill>
                  <a:srgbClr val="990099"/>
                </a:solidFill>
                <a:latin typeface="Arial" panose="020B0604020202020204" pitchFamily="34" charset="0"/>
                <a:ea typeface="宋体" panose="02010600030101010101" pitchFamily="2" charset="-122"/>
              </a:rPr>
              <a:t>47</a:t>
            </a:r>
            <a:r>
              <a:rPr kumimoji="1" lang="zh-CN" altLang="en-US" sz="2400">
                <a:solidFill>
                  <a:srgbClr val="990099"/>
                </a:solidFill>
                <a:latin typeface="Arial" panose="020B0604020202020204" pitchFamily="34" charset="0"/>
                <a:ea typeface="宋体" panose="02010600030101010101" pitchFamily="2" charset="-122"/>
              </a:rPr>
              <a:t>岁竞选美国副总统提名，结果被对手击败；</a:t>
            </a:r>
            <a:endParaRPr kumimoji="1" lang="zh-CN" altLang="en-US" sz="2400">
              <a:solidFill>
                <a:srgbClr val="990099"/>
              </a:solidFill>
              <a:latin typeface="Arial" panose="020B0604020202020204" pitchFamily="34" charset="0"/>
              <a:ea typeface="宋体" panose="02010600030101010101" pitchFamily="2" charset="-122"/>
            </a:endParaRPr>
          </a:p>
          <a:p>
            <a:r>
              <a:rPr kumimoji="1" lang="zh-CN" altLang="en-US" sz="2400">
                <a:solidFill>
                  <a:srgbClr val="990099"/>
                </a:solidFill>
                <a:latin typeface="Arial" panose="020B0604020202020204" pitchFamily="34" charset="0"/>
                <a:ea typeface="宋体" panose="02010600030101010101" pitchFamily="2" charset="-122"/>
              </a:rPr>
              <a:t>又过了两年，他再一次竞选参议员，还是失败了</a:t>
            </a:r>
            <a:r>
              <a:rPr kumimoji="1" lang="en-US" altLang="zh-CN" sz="2400">
                <a:solidFill>
                  <a:srgbClr val="990099"/>
                </a:solidFill>
                <a:latin typeface="Arial" panose="020B0604020202020204" pitchFamily="34" charset="0"/>
                <a:ea typeface="宋体" panose="02010600030101010101" pitchFamily="2" charset="-122"/>
              </a:rPr>
              <a:t>;</a:t>
            </a:r>
            <a:endParaRPr kumimoji="1" lang="en-US" altLang="zh-CN" sz="2400">
              <a:solidFill>
                <a:srgbClr val="990099"/>
              </a:solidFill>
              <a:latin typeface="Arial" panose="020B0604020202020204" pitchFamily="34" charset="0"/>
              <a:ea typeface="宋体" panose="02010600030101010101" pitchFamily="2" charset="-122"/>
            </a:endParaRPr>
          </a:p>
          <a:p>
            <a:r>
              <a:rPr kumimoji="1" lang="en-US" altLang="zh-CN" sz="2400">
                <a:solidFill>
                  <a:srgbClr val="990099"/>
                </a:solidFill>
                <a:latin typeface="Arial" panose="020B0604020202020204" pitchFamily="34" charset="0"/>
                <a:ea typeface="宋体" panose="02010600030101010101" pitchFamily="2" charset="-122"/>
              </a:rPr>
              <a:t>        </a:t>
            </a:r>
            <a:r>
              <a:rPr kumimoji="1" lang="zh-CN" altLang="en-US" sz="2400">
                <a:solidFill>
                  <a:srgbClr val="990099"/>
                </a:solidFill>
                <a:latin typeface="Arial" panose="020B0604020202020204" pitchFamily="34" charset="0"/>
                <a:ea typeface="宋体" panose="02010600030101010101" pitchFamily="2" charset="-122"/>
              </a:rPr>
              <a:t>没有谁象他一样屡战屡败但又屡败屡战。可以说他一直没有放弃自己的追求，他一直在做自己生活的主宰，直到当选为美国总统。他用自己的行为告诉世人什么是真正的坚持。</a:t>
            </a:r>
            <a:endParaRPr kumimoji="1" lang="zh-CN" altLang="en-US" sz="2400">
              <a:solidFill>
                <a:srgbClr val="990099"/>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3" name="Group 3"/>
          <p:cNvGrpSpPr/>
          <p:nvPr/>
        </p:nvGrpSpPr>
        <p:grpSpPr>
          <a:xfrm>
            <a:off x="234950" y="2017713"/>
            <a:ext cx="4333875" cy="3619500"/>
            <a:chOff x="245" y="127"/>
            <a:chExt cx="5760" cy="3128"/>
          </a:xfrm>
        </p:grpSpPr>
        <p:pic>
          <p:nvPicPr>
            <p:cNvPr id="16386" name="Picture 4" descr="5E23009a"/>
            <p:cNvPicPr>
              <a:picLocks noChangeAspect="1"/>
            </p:cNvPicPr>
            <p:nvPr/>
          </p:nvPicPr>
          <p:blipFill>
            <a:blip r:embed="rId1">
              <a:lum contrast="17998"/>
            </a:blip>
            <a:stretch>
              <a:fillRect/>
            </a:stretch>
          </p:blipFill>
          <p:spPr>
            <a:xfrm>
              <a:off x="245" y="127"/>
              <a:ext cx="5760" cy="3128"/>
            </a:xfrm>
            <a:prstGeom prst="rect">
              <a:avLst/>
            </a:prstGeom>
            <a:noFill/>
            <a:ln w="38100" cap="flat" cmpd="dbl">
              <a:solidFill>
                <a:schemeClr val="tx1"/>
              </a:solidFill>
              <a:prstDash val="solid"/>
              <a:miter/>
              <a:headEnd type="none" w="med" len="med"/>
              <a:tailEnd type="none" w="med" len="med"/>
            </a:ln>
          </p:spPr>
        </p:pic>
        <p:grpSp>
          <p:nvGrpSpPr>
            <p:cNvPr id="16387" name="Group 5"/>
            <p:cNvGrpSpPr/>
            <p:nvPr/>
          </p:nvGrpSpPr>
          <p:grpSpPr>
            <a:xfrm>
              <a:off x="784" y="618"/>
              <a:ext cx="4434" cy="2326"/>
              <a:chOff x="784" y="618"/>
              <a:chExt cx="4434" cy="2326"/>
            </a:xfrm>
          </p:grpSpPr>
          <p:sp>
            <p:nvSpPr>
              <p:cNvPr id="16388" name="Text Box 6"/>
              <p:cNvSpPr txBox="1"/>
              <p:nvPr/>
            </p:nvSpPr>
            <p:spPr>
              <a:xfrm rot="2474148">
                <a:off x="4723" y="1918"/>
                <a:ext cx="495" cy="478"/>
              </a:xfrm>
              <a:prstGeom prst="rect">
                <a:avLst/>
              </a:prstGeom>
              <a:solidFill>
                <a:srgbClr val="FFFF99"/>
              </a:solidFill>
              <a:ln w="38100" cap="flat" cmpd="dbl">
                <a:solidFill>
                  <a:schemeClr val="tx1"/>
                </a:solidFill>
                <a:prstDash val="solid"/>
                <a:miter/>
                <a:headEnd type="none" w="med" len="med"/>
                <a:tailEnd type="none" w="med" len="med"/>
              </a:ln>
            </p:spPr>
            <p:txBody>
              <a:bodyPr anchor="t">
                <a:spAutoFit/>
              </a:bodyPr>
              <a:lstStyle/>
              <a:p>
                <a:pPr>
                  <a:spcBef>
                    <a:spcPct val="50000"/>
                  </a:spcBef>
                </a:pPr>
                <a:r>
                  <a:rPr lang="zh-CN" altLang="en-US" sz="1500" b="1">
                    <a:latin typeface="宋体" panose="02010600030101010101" pitchFamily="2" charset="-122"/>
                    <a:ea typeface="宋体" panose="02010600030101010101" pitchFamily="2" charset="-122"/>
                  </a:rPr>
                  <a:t>南部</a:t>
                </a:r>
                <a:endParaRPr lang="zh-CN" altLang="en-US" sz="1500" b="1">
                  <a:latin typeface="宋体" panose="02010600030101010101" pitchFamily="2" charset="-122"/>
                  <a:ea typeface="宋体" panose="02010600030101010101" pitchFamily="2" charset="-122"/>
                </a:endParaRPr>
              </a:p>
            </p:txBody>
          </p:sp>
          <p:sp>
            <p:nvSpPr>
              <p:cNvPr id="16389" name="Text Box 7"/>
              <p:cNvSpPr txBox="1"/>
              <p:nvPr/>
            </p:nvSpPr>
            <p:spPr>
              <a:xfrm rot="-1896396">
                <a:off x="784" y="618"/>
                <a:ext cx="495" cy="478"/>
              </a:xfrm>
              <a:prstGeom prst="rect">
                <a:avLst/>
              </a:prstGeom>
              <a:solidFill>
                <a:srgbClr val="FFFF99"/>
              </a:solidFill>
              <a:ln w="38100" cap="flat" cmpd="dbl">
                <a:solidFill>
                  <a:schemeClr val="tx1"/>
                </a:solidFill>
                <a:prstDash val="solid"/>
                <a:miter/>
                <a:headEnd type="none" w="med" len="med"/>
                <a:tailEnd type="none" w="med" len="med"/>
              </a:ln>
            </p:spPr>
            <p:txBody>
              <a:bodyPr anchor="t">
                <a:spAutoFit/>
              </a:bodyPr>
              <a:lstStyle/>
              <a:p>
                <a:pPr>
                  <a:spcBef>
                    <a:spcPct val="50000"/>
                  </a:spcBef>
                </a:pPr>
                <a:r>
                  <a:rPr lang="zh-CN" altLang="en-US" sz="1500" b="1">
                    <a:latin typeface="宋体" panose="02010600030101010101" pitchFamily="2" charset="-122"/>
                    <a:ea typeface="宋体" panose="02010600030101010101" pitchFamily="2" charset="-122"/>
                  </a:rPr>
                  <a:t>北部</a:t>
                </a:r>
                <a:endParaRPr lang="zh-CN" altLang="en-US" sz="1500" b="1">
                  <a:latin typeface="宋体" panose="02010600030101010101" pitchFamily="2" charset="-122"/>
                  <a:ea typeface="宋体" panose="02010600030101010101" pitchFamily="2" charset="-122"/>
                </a:endParaRPr>
              </a:p>
            </p:txBody>
          </p:sp>
          <p:sp>
            <p:nvSpPr>
              <p:cNvPr id="16390" name="Text Box 8"/>
              <p:cNvSpPr txBox="1"/>
              <p:nvPr/>
            </p:nvSpPr>
            <p:spPr>
              <a:xfrm rot="2199712">
                <a:off x="1011" y="2466"/>
                <a:ext cx="495" cy="478"/>
              </a:xfrm>
              <a:prstGeom prst="rect">
                <a:avLst/>
              </a:prstGeom>
              <a:solidFill>
                <a:srgbClr val="FFFF99"/>
              </a:solidFill>
              <a:ln w="38100" cap="flat" cmpd="dbl">
                <a:solidFill>
                  <a:schemeClr val="tx1"/>
                </a:solidFill>
                <a:prstDash val="solid"/>
                <a:miter/>
                <a:headEnd type="none" w="med" len="med"/>
                <a:tailEnd type="none" w="med" len="med"/>
              </a:ln>
            </p:spPr>
            <p:txBody>
              <a:bodyPr anchor="t">
                <a:spAutoFit/>
              </a:bodyPr>
              <a:lstStyle/>
              <a:p>
                <a:pPr>
                  <a:spcBef>
                    <a:spcPct val="50000"/>
                  </a:spcBef>
                </a:pPr>
                <a:r>
                  <a:rPr lang="zh-CN" altLang="en-US" sz="1500" b="1">
                    <a:latin typeface="宋体" panose="02010600030101010101" pitchFamily="2" charset="-122"/>
                    <a:ea typeface="宋体" panose="02010600030101010101" pitchFamily="2" charset="-122"/>
                  </a:rPr>
                  <a:t>西部</a:t>
                </a:r>
                <a:endParaRPr lang="zh-CN" altLang="en-US" sz="1500" b="1">
                  <a:latin typeface="宋体" panose="02010600030101010101" pitchFamily="2" charset="-122"/>
                  <a:ea typeface="宋体" panose="02010600030101010101" pitchFamily="2" charset="-122"/>
                </a:endParaRPr>
              </a:p>
            </p:txBody>
          </p:sp>
        </p:grpSp>
      </p:grpSp>
      <p:sp>
        <p:nvSpPr>
          <p:cNvPr id="11268" name="Text Box 3"/>
          <p:cNvSpPr txBox="1"/>
          <p:nvPr/>
        </p:nvSpPr>
        <p:spPr>
          <a:xfrm>
            <a:off x="93663" y="622300"/>
            <a:ext cx="8956675" cy="1200150"/>
          </a:xfrm>
          <a:prstGeom prst="rect">
            <a:avLst/>
          </a:prstGeom>
          <a:noFill/>
          <a:ln w="9525">
            <a:noFill/>
          </a:ln>
        </p:spPr>
        <p:txBody>
          <a:bodyPr wrap="square" anchor="t">
            <a:spAutoFit/>
          </a:bodyPr>
          <a:lstStyle/>
          <a:p>
            <a:r>
              <a:rPr lang="en-US" altLang="zh-CN" sz="2400" b="1" dirty="0">
                <a:solidFill>
                  <a:srgbClr val="0000FF"/>
                </a:solidFill>
                <a:latin typeface="黑体" panose="02010609060101010101" pitchFamily="49" charset="-122"/>
                <a:ea typeface="黑体" panose="02010609060101010101" pitchFamily="49" charset="-122"/>
              </a:rPr>
              <a:t>  </a:t>
            </a:r>
            <a:r>
              <a:rPr lang="en-US" altLang="zh-CN" sz="2400" b="1" dirty="0">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在堪萨斯州，两个陌生人相遇，见面礼是互相用枪指着问：</a:t>
            </a:r>
            <a:r>
              <a:rPr lang="zh-CN" altLang="en-US" sz="2400" b="1" u="sng" dirty="0">
                <a:solidFill>
                  <a:srgbClr val="FF0000"/>
                </a:solidFill>
                <a:latin typeface="黑体" panose="02010609060101010101" pitchFamily="49" charset="-122"/>
                <a:ea typeface="黑体" panose="02010609060101010101" pitchFamily="49" charset="-122"/>
              </a:rPr>
              <a:t>拥护还是反对奴隶制</a:t>
            </a:r>
            <a:r>
              <a:rPr lang="zh-CN" altLang="en-US" sz="2400" b="1" dirty="0">
                <a:solidFill>
                  <a:srgbClr val="FF0000"/>
                </a:solidFill>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如果回答相背，马上开枪射击。”</a:t>
            </a:r>
            <a:endParaRPr lang="zh-CN" altLang="en-US" sz="2400" b="1" dirty="0">
              <a:latin typeface="黑体" panose="02010609060101010101" pitchFamily="49" charset="-122"/>
              <a:ea typeface="黑体" panose="02010609060101010101" pitchFamily="49" charset="-122"/>
            </a:endParaRPr>
          </a:p>
          <a:p>
            <a:pPr algn="r"/>
            <a:r>
              <a:rPr lang="zh-CN" altLang="en-US" sz="2400" b="1" dirty="0">
                <a:latin typeface="黑体" panose="02010609060101010101" pitchFamily="49" charset="-122"/>
                <a:ea typeface="黑体" panose="02010609060101010101" pitchFamily="49" charset="-122"/>
              </a:rPr>
              <a:t>               </a:t>
            </a:r>
            <a:r>
              <a:rPr lang="en-US" altLang="zh-CN" sz="2400" b="1" dirty="0">
                <a:latin typeface="黑体" panose="02010609060101010101" pitchFamily="49" charset="-122"/>
                <a:ea typeface="黑体" panose="02010609060101010101" pitchFamily="49" charset="-122"/>
              </a:rPr>
              <a:t>——1858</a:t>
            </a:r>
            <a:r>
              <a:rPr lang="zh-CN" altLang="en-US" sz="2400" b="1" dirty="0">
                <a:latin typeface="黑体" panose="02010609060101010101" pitchFamily="49" charset="-122"/>
                <a:ea typeface="黑体" panose="02010609060101010101" pitchFamily="49" charset="-122"/>
              </a:rPr>
              <a:t>年</a:t>
            </a:r>
            <a:r>
              <a:rPr lang="en-US" altLang="zh-CN" sz="2400" b="1" dirty="0">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华盛顿邮报</a:t>
            </a:r>
            <a:r>
              <a:rPr lang="en-US" altLang="zh-CN" sz="2400" b="1" dirty="0">
                <a:latin typeface="黑体" panose="02010609060101010101" pitchFamily="49" charset="-122"/>
                <a:ea typeface="黑体" panose="02010609060101010101" pitchFamily="49" charset="-122"/>
              </a:rPr>
              <a:t>》</a:t>
            </a:r>
            <a:endParaRPr lang="zh-CN" altLang="en-US" sz="2400" b="1" dirty="0">
              <a:solidFill>
                <a:srgbClr val="0000FF"/>
              </a:solidFill>
              <a:latin typeface="黑体" panose="02010609060101010101" pitchFamily="49" charset="-122"/>
              <a:ea typeface="黑体" panose="02010609060101010101" pitchFamily="49" charset="-122"/>
            </a:endParaRPr>
          </a:p>
        </p:txBody>
      </p:sp>
      <p:sp>
        <p:nvSpPr>
          <p:cNvPr id="11270" name="爆炸形 1 4"/>
          <p:cNvSpPr/>
          <p:nvPr/>
        </p:nvSpPr>
        <p:spPr>
          <a:xfrm rot="300000">
            <a:off x="4383088" y="1587500"/>
            <a:ext cx="4738688" cy="3746500"/>
          </a:xfrm>
          <a:prstGeom prst="irregularSeal1">
            <a:avLst/>
          </a:prstGeom>
          <a:solidFill>
            <a:srgbClr val="FF0000"/>
          </a:solidFill>
          <a:ln w="25400" cap="flat" cmpd="sng">
            <a:solidFill>
              <a:schemeClr val="bg1"/>
            </a:solidFill>
            <a:prstDash val="solid"/>
            <a:miter/>
            <a:headEnd type="none" w="med" len="med"/>
            <a:tailEnd type="none" w="med" len="med"/>
          </a:ln>
        </p:spPr>
        <p:txBody>
          <a:bodyPr anchor="ctr"/>
          <a:lstStyle/>
          <a:p>
            <a:pPr fontAlgn="auto"/>
            <a:r>
              <a:rPr lang="zh-CN" altLang="en-US" sz="1350" strike="noStrike" noProof="1">
                <a:solidFill>
                  <a:srgbClr val="FF0000"/>
                </a:solidFill>
                <a:latin typeface="Calibri" panose="020F0502020204030204" pitchFamily="34" charset="0"/>
                <a:ea typeface="宋体" panose="02010600030101010101" pitchFamily="2" charset="-122"/>
                <a:cs typeface="+mn-cs"/>
              </a:rPr>
              <a:t>盾</a:t>
            </a:r>
            <a:endParaRPr lang="zh-CN" altLang="en-US" sz="1350" strike="noStrike" noProof="1">
              <a:solidFill>
                <a:srgbClr val="FF0000"/>
              </a:solidFill>
              <a:latin typeface="Calibri" panose="020F0502020204030204" pitchFamily="34" charset="0"/>
              <a:ea typeface="宋体" panose="02010600030101010101" pitchFamily="2" charset="-122"/>
            </a:endParaRPr>
          </a:p>
        </p:txBody>
      </p:sp>
      <p:sp>
        <p:nvSpPr>
          <p:cNvPr id="11271" name="TextBox 6"/>
          <p:cNvSpPr txBox="1"/>
          <p:nvPr/>
        </p:nvSpPr>
        <p:spPr>
          <a:xfrm>
            <a:off x="4767263" y="3186113"/>
            <a:ext cx="3854450" cy="865187"/>
          </a:xfrm>
          <a:prstGeom prst="rect">
            <a:avLst/>
          </a:prstGeom>
          <a:noFill/>
          <a:ln w="9525">
            <a:noFill/>
          </a:ln>
        </p:spPr>
        <p:txBody>
          <a:bodyPr wrap="none" anchor="t">
            <a:spAutoFit/>
          </a:bodyPr>
          <a:lstStyle/>
          <a:p>
            <a:pPr>
              <a:lnSpc>
                <a:spcPct val="70000"/>
              </a:lnSpc>
            </a:pPr>
            <a:r>
              <a:rPr lang="en-US" altLang="zh-CN" sz="3600" b="1">
                <a:solidFill>
                  <a:schemeClr val="bg1"/>
                </a:solidFill>
                <a:latin typeface="隶书" pitchFamily="49" charset="-122"/>
                <a:ea typeface="隶书" pitchFamily="49" charset="-122"/>
              </a:rPr>
              <a:t>  </a:t>
            </a:r>
            <a:r>
              <a:rPr lang="zh-CN" altLang="en-US" sz="3600" b="1">
                <a:solidFill>
                  <a:schemeClr val="bg1"/>
                </a:solidFill>
                <a:latin typeface="隶书" pitchFamily="49" charset="-122"/>
                <a:ea typeface="隶书" pitchFamily="49" charset="-122"/>
              </a:rPr>
              <a:t>矛盾焦点：</a:t>
            </a:r>
            <a:endParaRPr lang="zh-CN" altLang="en-US" sz="3600" b="1">
              <a:solidFill>
                <a:schemeClr val="bg1"/>
              </a:solidFill>
              <a:latin typeface="隶书" pitchFamily="49" charset="-122"/>
              <a:ea typeface="隶书" pitchFamily="49" charset="-122"/>
            </a:endParaRPr>
          </a:p>
          <a:p>
            <a:pPr>
              <a:lnSpc>
                <a:spcPct val="70000"/>
              </a:lnSpc>
            </a:pPr>
            <a:r>
              <a:rPr lang="zh-CN" altLang="en-US" sz="3600" b="1">
                <a:solidFill>
                  <a:schemeClr val="bg1"/>
                </a:solidFill>
                <a:latin typeface="隶书" pitchFamily="49" charset="-122"/>
                <a:ea typeface="隶书" pitchFamily="49" charset="-122"/>
              </a:rPr>
              <a:t>奴隶制的存废问题</a:t>
            </a:r>
            <a:endParaRPr lang="zh-CN" altLang="en-US" sz="3600" b="1">
              <a:solidFill>
                <a:schemeClr val="bg1"/>
              </a:solidFill>
              <a:latin typeface="隶书" pitchFamily="49" charset="-122"/>
              <a:ea typeface="隶书" pitchFamily="49" charset="-122"/>
            </a:endParaRPr>
          </a:p>
        </p:txBody>
      </p:sp>
      <p:pic>
        <p:nvPicPr>
          <p:cNvPr id="16394" name="图片 1"/>
          <p:cNvPicPr>
            <a:picLocks noChangeAspect="1"/>
          </p:cNvPicPr>
          <p:nvPr/>
        </p:nvPicPr>
        <p:blipFill>
          <a:blip r:embed="rId2">
            <a:clrChange>
              <a:clrFrom>
                <a:srgbClr val="FFFFFF"/>
              </a:clrFrom>
              <a:clrTo>
                <a:srgbClr val="FFFFFF">
                  <a:alpha val="0"/>
                </a:srgbClr>
              </a:clrTo>
            </a:clrChange>
          </a:blip>
          <a:stretch>
            <a:fillRect/>
          </a:stretch>
        </p:blipFill>
        <p:spPr>
          <a:xfrm>
            <a:off x="71438" y="46038"/>
            <a:ext cx="6029325" cy="752475"/>
          </a:xfrm>
          <a:prstGeom prst="rect">
            <a:avLst/>
          </a:prstGeom>
          <a:noFill/>
          <a:ln w="9525">
            <a:noFill/>
          </a:ln>
        </p:spPr>
      </p:pic>
      <p:sp>
        <p:nvSpPr>
          <p:cNvPr id="4" name="TextBox 2"/>
          <p:cNvSpPr txBox="1"/>
          <p:nvPr/>
        </p:nvSpPr>
        <p:spPr>
          <a:xfrm>
            <a:off x="900113" y="76200"/>
            <a:ext cx="4297363" cy="644525"/>
          </a:xfrm>
          <a:prstGeom prst="rect">
            <a:avLst/>
          </a:prstGeom>
          <a:noFill/>
          <a:ln w="9525">
            <a:noFill/>
          </a:ln>
        </p:spPr>
        <p:txBody>
          <a:bodyPr wrap="none">
            <a:spAutoFit/>
          </a:bodyPr>
          <a:lstStyle/>
          <a:p>
            <a:pPr fontAlgn="auto"/>
            <a:r>
              <a:rPr lang="zh-CN" altLang="en-US" sz="3600" b="1" noProof="1">
                <a:solidFill>
                  <a:srgbClr val="FFFFFF"/>
                </a:solidFill>
                <a:effectLst>
                  <a:outerShdw blurRad="38100" dist="38100" dir="2700000">
                    <a:srgbClr val="000000"/>
                  </a:outerShdw>
                </a:effectLst>
                <a:latin typeface="隶书" pitchFamily="49" charset="-122"/>
                <a:ea typeface="隶书" pitchFamily="49" charset="-122"/>
                <a:cs typeface="+mn-cs"/>
              </a:rPr>
              <a:t>一对不可调和的矛盾</a:t>
            </a:r>
            <a:endParaRPr lang="zh-CN" altLang="en-US" sz="3600" b="1" noProof="1">
              <a:solidFill>
                <a:srgbClr val="FFFFFF"/>
              </a:solidFill>
              <a:effectLst>
                <a:outerShdw blurRad="38100" dist="38100" dir="2700000">
                  <a:srgbClr val="000000"/>
                </a:outerShdw>
              </a:effectLst>
              <a:latin typeface="隶书" pitchFamily="49" charset="-122"/>
              <a:ea typeface="隶书" pitchFamily="49" charset="-122"/>
            </a:endParaRPr>
          </a:p>
        </p:txBody>
      </p:sp>
      <p:sp>
        <p:nvSpPr>
          <p:cNvPr id="7" name="文本框 6"/>
          <p:cNvSpPr txBox="1"/>
          <p:nvPr/>
        </p:nvSpPr>
        <p:spPr>
          <a:xfrm>
            <a:off x="320675" y="5334000"/>
            <a:ext cx="8502650" cy="1076325"/>
          </a:xfrm>
          <a:prstGeom prst="rect">
            <a:avLst/>
          </a:prstGeom>
          <a:solidFill>
            <a:srgbClr val="FFFF00"/>
          </a:solidFill>
          <a:ln w="9525">
            <a:noFill/>
          </a:ln>
        </p:spPr>
        <p:txBody>
          <a:bodyPr wrap="square" anchor="t">
            <a:spAutoFit/>
          </a:bodyPr>
          <a:lstStyle/>
          <a:p>
            <a:r>
              <a:rPr lang="zh-CN" altLang="en-US" sz="3200" b="1">
                <a:latin typeface="微软雅黑" panose="020B0503020204020204" pitchFamily="34" charset="-122"/>
                <a:ea typeface="微软雅黑" panose="020B0503020204020204" pitchFamily="34" charset="-122"/>
                <a:sym typeface="微软雅黑" panose="020B0503020204020204" pitchFamily="34" charset="-122"/>
              </a:rPr>
              <a:t>南北战争的根本原因：</a:t>
            </a:r>
            <a:r>
              <a:rPr lang="zh-CN" altLang="en-US" sz="32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北方资本主义经济和南方奴隶制种植园经济之间的矛盾不可调和。</a:t>
            </a:r>
            <a:endParaRPr lang="zh-CN" altLang="en-US" sz="32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Text Box 4"/>
          <p:cNvSpPr txBox="1"/>
          <p:nvPr/>
        </p:nvSpPr>
        <p:spPr>
          <a:xfrm>
            <a:off x="185738" y="1497013"/>
            <a:ext cx="6192837" cy="522287"/>
          </a:xfrm>
          <a:prstGeom prst="rect">
            <a:avLst/>
          </a:prstGeom>
          <a:noFill/>
          <a:ln w="9525">
            <a:noFill/>
          </a:ln>
        </p:spPr>
        <p:txBody>
          <a:bodyPr anchor="t">
            <a:spAutoFit/>
          </a:bodyPr>
          <a:lstStyle/>
          <a:p>
            <a:r>
              <a:rPr lang="zh-CN" altLang="en-US" sz="2800" b="1" dirty="0">
                <a:solidFill>
                  <a:srgbClr val="000099"/>
                </a:solidFill>
                <a:latin typeface="Times New Roman" panose="02020603050405020304" pitchFamily="18" charset="0"/>
                <a:ea typeface="微软雅黑" panose="020B0503020204020204" pitchFamily="34" charset="-122"/>
              </a:rPr>
              <a:t>你从图中得到哪些信息？</a:t>
            </a:r>
            <a:endParaRPr lang="zh-CN" altLang="en-US" sz="2800" b="1" dirty="0">
              <a:solidFill>
                <a:srgbClr val="000099"/>
              </a:solidFill>
              <a:latin typeface="Times New Roman" panose="02020603050405020304" pitchFamily="18" charset="0"/>
              <a:ea typeface="微软雅黑" panose="020B0503020204020204" pitchFamily="34" charset="-122"/>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500" fill="hold">
                                          <p:stCondLst>
                                            <p:cond delay="0"/>
                                          </p:stCondLst>
                                        </p:cTn>
                                        <p:tgtEl>
                                          <p:spTgt spid="11268"/>
                                        </p:tgtEl>
                                        <p:attrNameLst>
                                          <p:attrName>style.visibility</p:attrName>
                                        </p:attrNameLst>
                                      </p:cBhvr>
                                      <p:to>
                                        <p:strVal val="visible"/>
                                      </p:to>
                                    </p:set>
                                    <p:animEffect transition="in" filter="wipe(down)">
                                      <p:cBhvr>
                                        <p:cTn id="7" dur="500"/>
                                        <p:tgtEl>
                                          <p:spTgt spid="1126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par>
                                <p:cTn id="13" presetID="22" presetClass="entr" presetSubtype="4" fill="hold" nodeType="withEffect">
                                  <p:stCondLst>
                                    <p:cond delay="0"/>
                                  </p:stCondLst>
                                  <p:childTnLst>
                                    <p:set>
                                      <p:cBhvr>
                                        <p:cTn id="14" dur="1" fill="hold">
                                          <p:stCondLst>
                                            <p:cond delay="0"/>
                                          </p:stCondLst>
                                        </p:cTn>
                                        <p:tgtEl>
                                          <p:spTgt spid="20483"/>
                                        </p:tgtEl>
                                        <p:attrNameLst>
                                          <p:attrName>style.visibility</p:attrName>
                                        </p:attrNameLst>
                                      </p:cBhvr>
                                      <p:to>
                                        <p:strVal val="visible"/>
                                      </p:to>
                                    </p:set>
                                    <p:animEffect transition="in" filter="wipe(down)">
                                      <p:cBhvr>
                                        <p:cTn id="15" dur="500"/>
                                        <p:tgtEl>
                                          <p:spTgt spid="20483"/>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32" fill="hold" grpId="0" nodeType="clickEffect">
                                  <p:stCondLst>
                                    <p:cond delay="0"/>
                                  </p:stCondLst>
                                  <p:childTnLst>
                                    <p:set>
                                      <p:cBhvr>
                                        <p:cTn id="19" dur="500" fill="hold">
                                          <p:stCondLst>
                                            <p:cond delay="0"/>
                                          </p:stCondLst>
                                        </p:cTn>
                                        <p:tgtEl>
                                          <p:spTgt spid="11270"/>
                                        </p:tgtEl>
                                        <p:attrNameLst>
                                          <p:attrName>style.visibility</p:attrName>
                                        </p:attrNameLst>
                                      </p:cBhvr>
                                      <p:to>
                                        <p:strVal val="visible"/>
                                      </p:to>
                                    </p:set>
                                    <p:animEffect transition="in" filter="box(out)">
                                      <p:cBhvr>
                                        <p:cTn id="20" dur="500"/>
                                        <p:tgtEl>
                                          <p:spTgt spid="11270"/>
                                        </p:tgtEl>
                                      </p:cBhvr>
                                    </p:animEffect>
                                  </p:childTnLst>
                                </p:cTn>
                              </p:par>
                            </p:childTnLst>
                          </p:cTn>
                        </p:par>
                      </p:childTnLst>
                    </p:cTn>
                  </p:par>
                  <p:par>
                    <p:cTn id="21" fill="hold">
                      <p:stCondLst>
                        <p:cond delay="indefinite"/>
                      </p:stCondLst>
                      <p:childTnLst>
                        <p:par>
                          <p:cTn id="22" fill="hold">
                            <p:stCondLst>
                              <p:cond delay="0"/>
                            </p:stCondLst>
                            <p:childTnLst>
                              <p:par>
                                <p:cTn id="23" presetID="4" presetClass="entr" presetSubtype="32" fill="hold" grpId="0" nodeType="clickEffect">
                                  <p:stCondLst>
                                    <p:cond delay="0"/>
                                  </p:stCondLst>
                                  <p:childTnLst>
                                    <p:set>
                                      <p:cBhvr>
                                        <p:cTn id="24" dur="500" fill="hold">
                                          <p:stCondLst>
                                            <p:cond delay="0"/>
                                          </p:stCondLst>
                                        </p:cTn>
                                        <p:tgtEl>
                                          <p:spTgt spid="11271"/>
                                        </p:tgtEl>
                                        <p:attrNameLst>
                                          <p:attrName>style.visibility</p:attrName>
                                        </p:attrNameLst>
                                      </p:cBhvr>
                                      <p:to>
                                        <p:strVal val="visible"/>
                                      </p:to>
                                    </p:set>
                                    <p:animEffect transition="in" filter="box(out)">
                                      <p:cBhvr>
                                        <p:cTn id="25" dur="500"/>
                                        <p:tgtEl>
                                          <p:spTgt spid="11271"/>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p:tgtEl>
                                          <p:spTgt spid="7"/>
                                        </p:tgtEl>
                                        <p:attrNameLst>
                                          <p:attrName>ppt_y</p:attrName>
                                        </p:attrNameLst>
                                      </p:cBhvr>
                                      <p:tavLst>
                                        <p:tav tm="0">
                                          <p:val>
                                            <p:strVal val="#ppt_y+#ppt_h*1.125000"/>
                                          </p:val>
                                        </p:tav>
                                        <p:tav tm="100000">
                                          <p:val>
                                            <p:strVal val="#ppt_y"/>
                                          </p:val>
                                        </p:tav>
                                      </p:tavLst>
                                    </p:anim>
                                    <p:animEffect transition="in" filter="wipe(up)">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P spid="11270" grpId="0" bldLvl="0" animBg="1"/>
      <p:bldP spid="11271" grpId="0"/>
      <p:bldP spid="7" grpId="0" bldLvl="0" animBg="1"/>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图片 1"/>
          <p:cNvPicPr>
            <a:picLocks noChangeAspect="1"/>
          </p:cNvPicPr>
          <p:nvPr/>
        </p:nvPicPr>
        <p:blipFill>
          <a:blip r:embed="rId1">
            <a:clrChange>
              <a:clrFrom>
                <a:srgbClr val="FFFFFF"/>
              </a:clrFrom>
              <a:clrTo>
                <a:srgbClr val="FFFFFF">
                  <a:alpha val="0"/>
                </a:srgbClr>
              </a:clrTo>
            </a:clrChange>
          </a:blip>
          <a:stretch>
            <a:fillRect/>
          </a:stretch>
        </p:blipFill>
        <p:spPr>
          <a:xfrm>
            <a:off x="49213" y="984250"/>
            <a:ext cx="7389812" cy="923925"/>
          </a:xfrm>
          <a:prstGeom prst="rect">
            <a:avLst/>
          </a:prstGeom>
          <a:noFill/>
          <a:ln w="9525">
            <a:noFill/>
          </a:ln>
        </p:spPr>
      </p:pic>
      <p:sp>
        <p:nvSpPr>
          <p:cNvPr id="5" name="TextBox 2"/>
          <p:cNvSpPr txBox="1"/>
          <p:nvPr/>
        </p:nvSpPr>
        <p:spPr>
          <a:xfrm>
            <a:off x="908050" y="1074738"/>
            <a:ext cx="4432300" cy="646113"/>
          </a:xfrm>
          <a:prstGeom prst="rect">
            <a:avLst/>
          </a:prstGeom>
          <a:noFill/>
          <a:ln w="9525">
            <a:noFill/>
          </a:ln>
        </p:spPr>
        <p:txBody>
          <a:bodyPr wrap="square">
            <a:spAutoFit/>
          </a:bodyPr>
          <a:lstStyle/>
          <a:p>
            <a:pPr fontAlgn="auto"/>
            <a:r>
              <a:rPr lang="zh-CN" altLang="en-US" sz="3600" b="1" noProof="1">
                <a:solidFill>
                  <a:srgbClr val="FFFFFF"/>
                </a:solidFill>
                <a:effectLst>
                  <a:outerShdw blurRad="38100" dist="38100" dir="2700000">
                    <a:srgbClr val="000000"/>
                  </a:outerShdw>
                </a:effectLst>
                <a:latin typeface="隶书" pitchFamily="49" charset="-122"/>
                <a:ea typeface="隶书" pitchFamily="49" charset="-122"/>
                <a:cs typeface="+mn-cs"/>
              </a:rPr>
              <a:t>一场不可避免的战争</a:t>
            </a:r>
            <a:endParaRPr lang="zh-CN" altLang="en-US" sz="3600" b="1" noProof="1">
              <a:solidFill>
                <a:srgbClr val="FFFFFF"/>
              </a:solidFill>
              <a:effectLst>
                <a:outerShdw blurRad="38100" dist="38100" dir="2700000">
                  <a:srgbClr val="000000"/>
                </a:outerShdw>
              </a:effectLst>
              <a:latin typeface="隶书" pitchFamily="49" charset="-122"/>
              <a:ea typeface="隶书" pitchFamily="49" charset="-122"/>
            </a:endParaRPr>
          </a:p>
        </p:txBody>
      </p:sp>
      <p:pic>
        <p:nvPicPr>
          <p:cNvPr id="20483" name="Picture 6" descr="图片2"/>
          <p:cNvPicPr>
            <a:picLocks noChangeAspect="1"/>
          </p:cNvPicPr>
          <p:nvPr/>
        </p:nvPicPr>
        <p:blipFill>
          <a:blip r:embed="rId2"/>
          <a:stretch>
            <a:fillRect/>
          </a:stretch>
        </p:blipFill>
        <p:spPr>
          <a:xfrm>
            <a:off x="131763" y="2641600"/>
            <a:ext cx="2487612" cy="3484563"/>
          </a:xfrm>
          <a:prstGeom prst="rect">
            <a:avLst/>
          </a:prstGeom>
          <a:noFill/>
          <a:ln w="9525">
            <a:noFill/>
          </a:ln>
        </p:spPr>
      </p:pic>
      <p:sp>
        <p:nvSpPr>
          <p:cNvPr id="13317" name="Text Box 2"/>
          <p:cNvSpPr txBox="1"/>
          <p:nvPr/>
        </p:nvSpPr>
        <p:spPr>
          <a:xfrm>
            <a:off x="4875213" y="1824038"/>
            <a:ext cx="4168775" cy="506412"/>
          </a:xfrm>
          <a:prstGeom prst="rect">
            <a:avLst/>
          </a:prstGeom>
          <a:noFill/>
          <a:ln w="9525">
            <a:noFill/>
          </a:ln>
        </p:spPr>
        <p:txBody>
          <a:bodyPr wrap="square" anchor="t">
            <a:spAutoFit/>
          </a:bodyPr>
          <a:lstStyle/>
          <a:p>
            <a:pPr>
              <a:spcBef>
                <a:spcPct val="50000"/>
              </a:spcBef>
            </a:pPr>
            <a:r>
              <a:rPr lang="en-US" altLang="zh-CN" sz="2700" b="1" dirty="0">
                <a:latin typeface="Arial" panose="020B0604020202020204" pitchFamily="34" charset="0"/>
                <a:ea typeface="微软雅黑" panose="020B0503020204020204" pitchFamily="34" charset="-122"/>
              </a:rPr>
              <a:t>1860</a:t>
            </a:r>
            <a:r>
              <a:rPr lang="zh-CN" altLang="en-US" sz="2700" b="1" dirty="0">
                <a:latin typeface="Arial" panose="020B0604020202020204" pitchFamily="34" charset="0"/>
                <a:ea typeface="微软雅黑" panose="020B0503020204020204" pitchFamily="34" charset="-122"/>
              </a:rPr>
              <a:t>年林肯当选美国总统</a:t>
            </a:r>
            <a:endParaRPr lang="zh-CN" altLang="en-US" sz="2700" b="1" dirty="0">
              <a:latin typeface="Arial" panose="020B0604020202020204" pitchFamily="34" charset="0"/>
              <a:ea typeface="微软雅黑" panose="020B0503020204020204" pitchFamily="34" charset="-122"/>
            </a:endParaRPr>
          </a:p>
        </p:txBody>
      </p:sp>
      <p:sp>
        <p:nvSpPr>
          <p:cNvPr id="20485" name="Rectangle 13"/>
          <p:cNvSpPr/>
          <p:nvPr/>
        </p:nvSpPr>
        <p:spPr>
          <a:xfrm>
            <a:off x="2684463" y="1824038"/>
            <a:ext cx="2046287" cy="552450"/>
          </a:xfrm>
          <a:prstGeom prst="rect">
            <a:avLst/>
          </a:prstGeom>
          <a:noFill/>
          <a:ln w="9525">
            <a:noFill/>
          </a:ln>
        </p:spPr>
        <p:txBody>
          <a:bodyPr wrap="none" anchor="t">
            <a:spAutoFit/>
          </a:bodyPr>
          <a:lstStyle/>
          <a:p>
            <a:r>
              <a:rPr lang="en-US" altLang="zh-CN" sz="3000" b="1" dirty="0">
                <a:solidFill>
                  <a:srgbClr val="FF0000"/>
                </a:solidFill>
                <a:latin typeface="Arial" panose="020B0604020202020204" pitchFamily="34" charset="0"/>
                <a:ea typeface="华文行楷" pitchFamily="2" charset="-122"/>
              </a:rPr>
              <a:t>1</a:t>
            </a:r>
            <a:r>
              <a:rPr lang="zh-CN" altLang="en-US" sz="3000" b="1" dirty="0">
                <a:solidFill>
                  <a:srgbClr val="FF0000"/>
                </a:solidFill>
                <a:latin typeface="Arial" panose="020B0604020202020204" pitchFamily="34" charset="0"/>
                <a:ea typeface="华文行楷" pitchFamily="2" charset="-122"/>
              </a:rPr>
              <a:t>、导火线</a:t>
            </a:r>
            <a:r>
              <a:rPr lang="en-US" altLang="zh-CN" sz="3000" b="1" dirty="0">
                <a:solidFill>
                  <a:srgbClr val="FF0000"/>
                </a:solidFill>
                <a:latin typeface="Arial" panose="020B0604020202020204" pitchFamily="34" charset="0"/>
                <a:ea typeface="华文行楷" pitchFamily="2" charset="-122"/>
              </a:rPr>
              <a:t>:</a:t>
            </a:r>
            <a:endParaRPr lang="en-US" altLang="zh-CN" sz="3000" b="1" dirty="0">
              <a:solidFill>
                <a:srgbClr val="FF0000"/>
              </a:solidFill>
              <a:latin typeface="Arial" panose="020B0604020202020204" pitchFamily="34" charset="0"/>
              <a:ea typeface="华文行楷" pitchFamily="2" charset="-122"/>
            </a:endParaRPr>
          </a:p>
        </p:txBody>
      </p:sp>
      <p:sp>
        <p:nvSpPr>
          <p:cNvPr id="22534" name="矩形 22533"/>
          <p:cNvSpPr/>
          <p:nvPr/>
        </p:nvSpPr>
        <p:spPr>
          <a:xfrm>
            <a:off x="2824163" y="2641600"/>
            <a:ext cx="6219825" cy="3797300"/>
          </a:xfrm>
          <a:prstGeom prst="rect">
            <a:avLst/>
          </a:prstGeom>
          <a:noFill/>
          <a:ln w="9525">
            <a:noFill/>
          </a:ln>
        </p:spPr>
        <p:txBody>
          <a:bodyPr anchor="t"/>
          <a:lstStyle/>
          <a:p>
            <a:pPr eaLnBrk="0" hangingPunct="0"/>
            <a:r>
              <a:rPr lang="en-US" altLang="zh-CN" sz="2800" b="1">
                <a:latin typeface="黑体" panose="02010609060101010101" pitchFamily="49" charset="-122"/>
                <a:ea typeface="黑体" panose="02010609060101010101" pitchFamily="49" charset="-122"/>
              </a:rPr>
              <a:t>  “</a:t>
            </a:r>
            <a:r>
              <a:rPr lang="zh-CN" altLang="en-US" sz="2800" b="1">
                <a:latin typeface="黑体" panose="02010609060101010101" pitchFamily="49" charset="-122"/>
                <a:ea typeface="黑体" panose="02010609060101010101" pitchFamily="49" charset="-122"/>
              </a:rPr>
              <a:t>大家都知道，一个一半人民是奴隶，一半人民是主人的国家，绝对不可能永久存在！我们每一个有正义感的国民，都应该拿出信心、力量去做我们认为</a:t>
            </a:r>
            <a:r>
              <a:rPr lang="zh-CN" altLang="en-US" sz="2800" b="1" u="sng">
                <a:solidFill>
                  <a:srgbClr val="FF0000"/>
                </a:solidFill>
                <a:latin typeface="黑体" panose="02010609060101010101" pitchFamily="49" charset="-122"/>
                <a:ea typeface="黑体" panose="02010609060101010101" pitchFamily="49" charset="-122"/>
              </a:rPr>
              <a:t>应该做的事情</a:t>
            </a:r>
            <a:r>
              <a:rPr lang="zh-CN" altLang="en-US" sz="2800" b="1">
                <a:latin typeface="黑体" panose="02010609060101010101" pitchFamily="49" charset="-122"/>
                <a:ea typeface="黑体" panose="02010609060101010101" pitchFamily="49" charset="-122"/>
              </a:rPr>
              <a:t>。”这段直率简洁的讲词，深深打动了人民的心灵，林肯终于击败所有对手当选为美国第十六任总统。 </a:t>
            </a:r>
            <a:endParaRPr lang="zh-CN" altLang="en-US" sz="2800" b="1">
              <a:latin typeface="黑体" panose="02010609060101010101" pitchFamily="49" charset="-122"/>
              <a:ea typeface="黑体" panose="02010609060101010101" pitchFamily="49" charset="-122"/>
            </a:endParaRPr>
          </a:p>
        </p:txBody>
      </p:sp>
      <p:sp>
        <p:nvSpPr>
          <p:cNvPr id="2" name="Text Box 22"/>
          <p:cNvSpPr txBox="1"/>
          <p:nvPr/>
        </p:nvSpPr>
        <p:spPr>
          <a:xfrm>
            <a:off x="49213" y="107950"/>
            <a:ext cx="8737600" cy="708025"/>
          </a:xfrm>
          <a:prstGeom prst="rect">
            <a:avLst/>
          </a:prstGeom>
          <a:noFill/>
          <a:ln w="9525">
            <a:noFill/>
          </a:ln>
          <a:effectLst>
            <a:prstShdw prst="shdw17" dist="17961" dir="2699999">
              <a:srgbClr val="708688"/>
            </a:prstShdw>
          </a:effectLst>
        </p:spPr>
        <p:txBody>
          <a:bodyPr wrap="square" anchor="t">
            <a:spAutoFit/>
          </a:bodyPr>
          <a:lstStyle/>
          <a:p>
            <a:pPr defTabSz="914400" fontAlgn="auto">
              <a:spcBef>
                <a:spcPct val="50000"/>
              </a:spcBef>
            </a:pP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二、内战爆发</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(1861</a:t>
            </a: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a:t>
            </a:r>
            <a:r>
              <a:rPr lang="zh-CN" altLang="en-US" sz="4000" b="1" noProof="1">
                <a:solidFill>
                  <a:srgbClr val="FF0000"/>
                </a:solidFill>
                <a:latin typeface="Arial" panose="020B0604020202020204" pitchFamily="34" charset="0"/>
                <a:ea typeface="宋体" panose="02010600030101010101" pitchFamily="2" charset="-122"/>
                <a:cs typeface="+mn-cs"/>
              </a:rPr>
              <a:t>捍卫联邦 </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rPr>
              <a:t> </a:t>
            </a:r>
            <a:endPar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317"/>
                                        </p:tgtEl>
                                        <p:attrNameLst>
                                          <p:attrName>style.visibility</p:attrName>
                                        </p:attrNameLst>
                                      </p:cBhvr>
                                      <p:to>
                                        <p:strVal val="visible"/>
                                      </p:to>
                                    </p:set>
                                    <p:animEffect transition="in" filter="wipe(down)">
                                      <p:cBhvr>
                                        <p:cTn id="7" dur="580">
                                          <p:stCondLst>
                                            <p:cond delay="0"/>
                                          </p:stCondLst>
                                        </p:cTn>
                                        <p:tgtEl>
                                          <p:spTgt spid="13317"/>
                                        </p:tgtEl>
                                      </p:cBhvr>
                                    </p:animEffect>
                                    <p:anim calcmode="lin" valueType="num">
                                      <p:cBhvr>
                                        <p:cTn id="8" dur="1822" tmFilter="0,0; 0.14,0.36; 0.43,0.73; 0.71,0.91; 1.0,1.0">
                                          <p:stCondLst>
                                            <p:cond delay="0"/>
                                          </p:stCondLst>
                                        </p:cTn>
                                        <p:tgtEl>
                                          <p:spTgt spid="1331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331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331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331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3317"/>
                                        </p:tgtEl>
                                        <p:attrNameLst>
                                          <p:attrName>ppt_y</p:attrName>
                                        </p:attrNameLst>
                                      </p:cBhvr>
                                      <p:tavLst>
                                        <p:tav tm="0" fmla="#ppt_y-sin(pi*$)/81">
                                          <p:val>
                                            <p:fltVal val="0"/>
                                          </p:val>
                                        </p:tav>
                                        <p:tav tm="100000">
                                          <p:val>
                                            <p:fltVal val="1"/>
                                          </p:val>
                                        </p:tav>
                                      </p:tavLst>
                                    </p:anim>
                                    <p:animScale>
                                      <p:cBhvr>
                                        <p:cTn id="13" dur="26">
                                          <p:stCondLst>
                                            <p:cond delay="650"/>
                                          </p:stCondLst>
                                        </p:cTn>
                                        <p:tgtEl>
                                          <p:spTgt spid="13317"/>
                                        </p:tgtEl>
                                      </p:cBhvr>
                                      <p:to x="100000" y="60000"/>
                                    </p:animScale>
                                    <p:animScale>
                                      <p:cBhvr>
                                        <p:cTn id="14" dur="166" decel="50000">
                                          <p:stCondLst>
                                            <p:cond delay="676"/>
                                          </p:stCondLst>
                                        </p:cTn>
                                        <p:tgtEl>
                                          <p:spTgt spid="13317"/>
                                        </p:tgtEl>
                                      </p:cBhvr>
                                      <p:to x="100000" y="100000"/>
                                    </p:animScale>
                                    <p:animScale>
                                      <p:cBhvr>
                                        <p:cTn id="15" dur="26">
                                          <p:stCondLst>
                                            <p:cond delay="1312"/>
                                          </p:stCondLst>
                                        </p:cTn>
                                        <p:tgtEl>
                                          <p:spTgt spid="13317"/>
                                        </p:tgtEl>
                                      </p:cBhvr>
                                      <p:to x="100000" y="80000"/>
                                    </p:animScale>
                                    <p:animScale>
                                      <p:cBhvr>
                                        <p:cTn id="16" dur="166" decel="50000">
                                          <p:stCondLst>
                                            <p:cond delay="1338"/>
                                          </p:stCondLst>
                                        </p:cTn>
                                        <p:tgtEl>
                                          <p:spTgt spid="13317"/>
                                        </p:tgtEl>
                                      </p:cBhvr>
                                      <p:to x="100000" y="100000"/>
                                    </p:animScale>
                                    <p:animScale>
                                      <p:cBhvr>
                                        <p:cTn id="17" dur="26">
                                          <p:stCondLst>
                                            <p:cond delay="1642"/>
                                          </p:stCondLst>
                                        </p:cTn>
                                        <p:tgtEl>
                                          <p:spTgt spid="13317"/>
                                        </p:tgtEl>
                                      </p:cBhvr>
                                      <p:to x="100000" y="90000"/>
                                    </p:animScale>
                                    <p:animScale>
                                      <p:cBhvr>
                                        <p:cTn id="18" dur="166" decel="50000">
                                          <p:stCondLst>
                                            <p:cond delay="1668"/>
                                          </p:stCondLst>
                                        </p:cTn>
                                        <p:tgtEl>
                                          <p:spTgt spid="13317"/>
                                        </p:tgtEl>
                                      </p:cBhvr>
                                      <p:to x="100000" y="100000"/>
                                    </p:animScale>
                                    <p:animScale>
                                      <p:cBhvr>
                                        <p:cTn id="19" dur="26">
                                          <p:stCondLst>
                                            <p:cond delay="1808"/>
                                          </p:stCondLst>
                                        </p:cTn>
                                        <p:tgtEl>
                                          <p:spTgt spid="13317"/>
                                        </p:tgtEl>
                                      </p:cBhvr>
                                      <p:to x="100000" y="95000"/>
                                    </p:animScale>
                                    <p:animScale>
                                      <p:cBhvr>
                                        <p:cTn id="20" dur="166" decel="50000">
                                          <p:stCondLst>
                                            <p:cond delay="1834"/>
                                          </p:stCondLst>
                                        </p:cTn>
                                        <p:tgtEl>
                                          <p:spTgt spid="1331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2" presetClass="entr" presetSubtype="1" fill="hold" grpId="0" nodeType="clickEffect">
                                  <p:stCondLst>
                                    <p:cond delay="0"/>
                                  </p:stCondLst>
                                  <p:childTnLst>
                                    <p:set>
                                      <p:cBhvr>
                                        <p:cTn id="24" dur="500" fill="hold">
                                          <p:stCondLst>
                                            <p:cond delay="0"/>
                                          </p:stCondLst>
                                        </p:cTn>
                                        <p:tgtEl>
                                          <p:spTgt spid="22534"/>
                                        </p:tgtEl>
                                        <p:attrNameLst>
                                          <p:attrName>style.visibility</p:attrName>
                                        </p:attrNameLst>
                                      </p:cBhvr>
                                      <p:to>
                                        <p:strVal val="visible"/>
                                      </p:to>
                                    </p:set>
                                    <p:anim calcmode="lin" valueType="num">
                                      <p:cBhvr>
                                        <p:cTn id="25" dur="500"/>
                                        <p:tgtEl>
                                          <p:spTgt spid="22534"/>
                                        </p:tgtEl>
                                        <p:attrNameLst>
                                          <p:attrName>ppt_y</p:attrName>
                                        </p:attrNameLst>
                                      </p:cBhvr>
                                      <p:tavLst>
                                        <p:tav tm="0">
                                          <p:val>
                                            <p:strVal val="#ppt_y-#ppt_h*1.125000"/>
                                          </p:val>
                                        </p:tav>
                                        <p:tav tm="100000">
                                          <p:val>
                                            <p:strVal val="#ppt_y"/>
                                          </p:val>
                                        </p:tav>
                                      </p:tavLst>
                                    </p:anim>
                                    <p:animEffect transition="in" filter="wipe(down)">
                                      <p:cBhvr>
                                        <p:cTn id="26" dur="500"/>
                                        <p:tgtEl>
                                          <p:spTgt spid="225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P spid="225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8" descr="Untitled-1"/>
          <p:cNvPicPr>
            <a:picLocks noChangeAspect="1"/>
          </p:cNvPicPr>
          <p:nvPr/>
        </p:nvPicPr>
        <p:blipFill>
          <a:blip r:embed="rId1"/>
          <a:stretch>
            <a:fillRect/>
          </a:stretch>
        </p:blipFill>
        <p:spPr>
          <a:xfrm>
            <a:off x="0" y="866775"/>
            <a:ext cx="3994150" cy="3124200"/>
          </a:xfrm>
          <a:prstGeom prst="rect">
            <a:avLst/>
          </a:prstGeom>
          <a:noFill/>
          <a:ln w="9525">
            <a:noFill/>
          </a:ln>
        </p:spPr>
      </p:pic>
      <p:sp>
        <p:nvSpPr>
          <p:cNvPr id="9221" name="矩形 4"/>
          <p:cNvSpPr/>
          <p:nvPr/>
        </p:nvSpPr>
        <p:spPr>
          <a:xfrm>
            <a:off x="3994150" y="752475"/>
            <a:ext cx="5038725" cy="3969385"/>
          </a:xfrm>
          <a:prstGeom prst="rect">
            <a:avLst/>
          </a:prstGeom>
          <a:noFill/>
          <a:ln w="9525">
            <a:noFill/>
          </a:ln>
        </p:spPr>
        <p:txBody>
          <a:bodyPr wrap="square" anchor="t">
            <a:spAutoFit/>
          </a:bodyPr>
          <a:lstStyle/>
          <a:p>
            <a:pPr indent="266700"/>
            <a:r>
              <a:rPr lang="en-US" altLang="zh-CN" sz="2800" dirty="0">
                <a:latin typeface="Arial" panose="020B0604020202020204" pitchFamily="34" charset="0"/>
                <a:ea typeface="微软雅黑" panose="020B0503020204020204" pitchFamily="34" charset="-122"/>
              </a:rPr>
              <a:t> “</a:t>
            </a:r>
            <a:r>
              <a:rPr lang="zh-CN" altLang="en-US" sz="2800" b="1" dirty="0">
                <a:solidFill>
                  <a:srgbClr val="FF0000"/>
                </a:solidFill>
                <a:latin typeface="Arial" panose="020B0604020202020204" pitchFamily="34" charset="0"/>
                <a:ea typeface="微软雅黑" panose="020B0503020204020204" pitchFamily="34" charset="-122"/>
              </a:rPr>
              <a:t>一幢裂开的房子是站立不住的。我相信这个政府不能永远维持半奴隶和半自由的状态。</a:t>
            </a:r>
            <a:r>
              <a:rPr lang="zh-CN" altLang="en-US" sz="2800" dirty="0">
                <a:latin typeface="Arial" panose="020B0604020202020204" pitchFamily="34" charset="0"/>
                <a:ea typeface="微软雅黑" panose="020B0503020204020204" pitchFamily="34" charset="-122"/>
              </a:rPr>
              <a:t>我不期望联邦解散，我不期望房子崩塌，但我的确希望它停止分裂。” “联邦必须而且将会得到保留”、“不再让给奴隶制度一寸新的土地”     </a:t>
            </a:r>
            <a:endParaRPr lang="zh-CN" altLang="en-US" sz="2800" dirty="0">
              <a:latin typeface="Arial" panose="020B0604020202020204" pitchFamily="34" charset="0"/>
              <a:ea typeface="微软雅黑" panose="020B0503020204020204" pitchFamily="34" charset="-122"/>
            </a:endParaRPr>
          </a:p>
          <a:p>
            <a:pPr indent="266700"/>
            <a:r>
              <a:rPr lang="en-US" altLang="zh-CN" sz="2800" dirty="0">
                <a:latin typeface="Arial" panose="020B0604020202020204" pitchFamily="34" charset="0"/>
                <a:ea typeface="微软雅黑" panose="020B0503020204020204" pitchFamily="34" charset="-122"/>
              </a:rPr>
              <a:t>              ——</a:t>
            </a:r>
            <a:r>
              <a:rPr lang="zh-CN" altLang="en-US" sz="2800" dirty="0">
                <a:latin typeface="Arial" panose="020B0604020202020204" pitchFamily="34" charset="0"/>
                <a:ea typeface="微软雅黑" panose="020B0503020204020204" pitchFamily="34" charset="-122"/>
              </a:rPr>
              <a:t>林肯竞选演讲词 </a:t>
            </a:r>
            <a:endParaRPr lang="zh-CN" altLang="en-US" sz="2800" dirty="0">
              <a:latin typeface="Arial" panose="020B0604020202020204" pitchFamily="34" charset="0"/>
              <a:ea typeface="微软雅黑" panose="020B0503020204020204" pitchFamily="34" charset="-122"/>
            </a:endParaRPr>
          </a:p>
        </p:txBody>
      </p:sp>
      <p:sp>
        <p:nvSpPr>
          <p:cNvPr id="22531" name="矩形 6"/>
          <p:cNvSpPr/>
          <p:nvPr/>
        </p:nvSpPr>
        <p:spPr>
          <a:xfrm>
            <a:off x="533400" y="5029200"/>
            <a:ext cx="7488238" cy="473075"/>
          </a:xfrm>
          <a:prstGeom prst="rect">
            <a:avLst/>
          </a:prstGeom>
          <a:noFill/>
          <a:ln w="9525">
            <a:noFill/>
          </a:ln>
        </p:spPr>
        <p:txBody>
          <a:bodyPr anchor="t">
            <a:spAutoFit/>
          </a:bodyPr>
          <a:lstStyle/>
          <a:p>
            <a:pPr indent="266700" algn="r"/>
            <a:r>
              <a:rPr lang="zh-CN" altLang="en-US" sz="2500" dirty="0">
                <a:solidFill>
                  <a:srgbClr val="0070C0"/>
                </a:solidFill>
                <a:latin typeface="Arial" panose="020B0604020202020204" pitchFamily="34" charset="0"/>
                <a:ea typeface="微软雅黑" panose="020B0503020204020204" pitchFamily="34" charset="-122"/>
              </a:rPr>
              <a:t>                                                                              </a:t>
            </a:r>
            <a:endParaRPr lang="en-US" altLang="zh-CN" sz="2500" dirty="0">
              <a:solidFill>
                <a:srgbClr val="0070C0"/>
              </a:solidFill>
              <a:latin typeface="Arial" panose="020B0604020202020204" pitchFamily="34" charset="0"/>
              <a:ea typeface="微软雅黑" panose="020B0503020204020204" pitchFamily="34" charset="-122"/>
            </a:endParaRPr>
          </a:p>
        </p:txBody>
      </p:sp>
      <p:sp>
        <p:nvSpPr>
          <p:cNvPr id="8" name="矩形 7"/>
          <p:cNvSpPr/>
          <p:nvPr/>
        </p:nvSpPr>
        <p:spPr>
          <a:xfrm>
            <a:off x="0" y="4181475"/>
            <a:ext cx="8934450" cy="2092325"/>
          </a:xfrm>
          <a:prstGeom prst="rect">
            <a:avLst/>
          </a:prstGeom>
          <a:noFill/>
          <a:ln>
            <a:noFill/>
          </a:ln>
          <a:extLst>
            <a:ext uri="{909E8E84-426E-40DD-AFC4-6F175D3DCCD1}">
              <a14:hiddenFill xmlns:a14="http://schemas.microsoft.com/office/drawing/2010/main">
                <a:solidFill>
                  <a:schemeClr val="lt1"/>
                </a:solidFill>
              </a14:hiddenFill>
            </a:ext>
          </a:extLst>
        </p:spPr>
        <p:style>
          <a:lnRef idx="2">
            <a:schemeClr val="accent4"/>
          </a:lnRef>
          <a:fillRef idx="1">
            <a:schemeClr val="lt1"/>
          </a:fillRef>
          <a:effectRef idx="0">
            <a:schemeClr val="accent4"/>
          </a:effectRef>
          <a:fontRef idx="minor">
            <a:schemeClr val="dk1"/>
          </a:fontRef>
        </p:style>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rPr>
              <a:t>1</a:t>
            </a:r>
            <a:r>
              <a:rPr kumimoji="0" lang="zh-CN" altLang="en-US"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rPr>
              <a:t>、文中的“房子”是指什么？</a:t>
            </a:r>
            <a:endParaRPr kumimoji="0" lang="en-US" altLang="zh-CN" sz="2600" b="1" i="1"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rPr>
              <a:t>2</a:t>
            </a:r>
            <a:r>
              <a:rPr kumimoji="0" lang="zh-CN" altLang="en-US"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rPr>
              <a:t>、“半奴隶半自由的状态”分别指哪两种不同的经济制度</a:t>
            </a:r>
            <a:r>
              <a:rPr kumimoji="0" lang="zh-CN" altLang="zh-CN"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rPr>
              <a:t>?</a:t>
            </a:r>
            <a:endParaRPr kumimoji="0" lang="zh-CN" altLang="zh-CN"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rPr>
              <a:t>3</a:t>
            </a:r>
            <a:r>
              <a:rPr kumimoji="0" lang="zh-CN" altLang="en-US"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rPr>
              <a:t>、</a:t>
            </a:r>
            <a:r>
              <a:rPr kumimoji="0" lang="zh-CN" altLang="en-US" sz="2600" b="1" i="0" u="none" strike="noStrike" kern="1200" cap="none" spc="0" normalizeH="0" baseline="0" noProof="0" dirty="0">
                <a:ln>
                  <a:noFill/>
                </a:ln>
                <a:solidFill>
                  <a:schemeClr val="dk1"/>
                </a:solidFill>
                <a:effectLst/>
                <a:uLnTx/>
                <a:uFillTx/>
                <a:latin typeface="+mn-lt"/>
                <a:ea typeface="+mn-ea"/>
                <a:cs typeface="+mn-cs"/>
              </a:rPr>
              <a:t>这段话，反映了林肯的哪些主张？</a:t>
            </a:r>
            <a:endParaRPr kumimoji="0" lang="en-US" altLang="zh-CN" sz="2600" b="1" i="0" u="none" strike="noStrike" kern="1200" cap="none" spc="0" normalizeH="0" baseline="0" noProof="0" dirty="0">
              <a:ln>
                <a:noFill/>
              </a:ln>
              <a:solidFill>
                <a:schemeClr val="tx2"/>
              </a:solidFill>
              <a:effectLst/>
              <a:uLnTx/>
              <a:uFillTx/>
              <a:latin typeface="Times New Roman" panose="02020603050405020304" pitchFamily="18" charset="0"/>
              <a:ea typeface="+mn-ea"/>
              <a:cs typeface="+mn-cs"/>
            </a:endParaRPr>
          </a:p>
        </p:txBody>
      </p:sp>
      <p:sp>
        <p:nvSpPr>
          <p:cNvPr id="9" name="Text Box 8"/>
          <p:cNvSpPr txBox="1"/>
          <p:nvPr/>
        </p:nvSpPr>
        <p:spPr>
          <a:xfrm>
            <a:off x="838200" y="4568825"/>
            <a:ext cx="1808163" cy="584200"/>
          </a:xfrm>
          <a:prstGeom prst="rect">
            <a:avLst/>
          </a:prstGeom>
          <a:noFill/>
          <a:ln w="9525">
            <a:noFill/>
          </a:ln>
        </p:spPr>
        <p:txBody>
          <a:bodyPr wrap="none" anchor="t">
            <a:spAutoFit/>
          </a:bodyPr>
          <a:lstStyle/>
          <a:p>
            <a:r>
              <a:rPr lang="zh-CN" altLang="en-US" sz="3200" b="1" dirty="0">
                <a:solidFill>
                  <a:srgbClr val="FF0000"/>
                </a:solidFill>
                <a:latin typeface="Times New Roman" panose="02020603050405020304" pitchFamily="18" charset="0"/>
                <a:ea typeface="微软雅黑" panose="020B0503020204020204" pitchFamily="34" charset="-122"/>
              </a:rPr>
              <a:t>美国联邦</a:t>
            </a:r>
            <a:endParaRPr lang="zh-CN" altLang="en-US" sz="3200" b="1" dirty="0">
              <a:solidFill>
                <a:srgbClr val="FF0000"/>
              </a:solidFill>
              <a:latin typeface="Times New Roman" panose="02020603050405020304" pitchFamily="18" charset="0"/>
              <a:ea typeface="微软雅黑" panose="020B0503020204020204" pitchFamily="34" charset="-122"/>
            </a:endParaRPr>
          </a:p>
        </p:txBody>
      </p:sp>
      <p:sp>
        <p:nvSpPr>
          <p:cNvPr id="10" name="Text Box 9"/>
          <p:cNvSpPr txBox="1"/>
          <p:nvPr/>
        </p:nvSpPr>
        <p:spPr>
          <a:xfrm>
            <a:off x="752475" y="5348288"/>
            <a:ext cx="6278563" cy="584200"/>
          </a:xfrm>
          <a:prstGeom prst="rect">
            <a:avLst/>
          </a:prstGeom>
          <a:noFill/>
          <a:ln w="9525">
            <a:noFill/>
          </a:ln>
        </p:spPr>
        <p:txBody>
          <a:bodyPr wrap="none" anchor="t">
            <a:spAutoFit/>
          </a:bodyPr>
          <a:lstStyle/>
          <a:p>
            <a:r>
              <a:rPr lang="zh-CN" altLang="en-US" sz="3200" b="1" dirty="0">
                <a:solidFill>
                  <a:srgbClr val="FF0000"/>
                </a:solidFill>
                <a:latin typeface="Times New Roman" panose="02020603050405020304" pitchFamily="18" charset="0"/>
                <a:ea typeface="微软雅黑" panose="020B0503020204020204" pitchFamily="34" charset="-122"/>
              </a:rPr>
              <a:t>南方奴隶制种植园和资本主义经济</a:t>
            </a:r>
            <a:endParaRPr lang="en-US" altLang="zh-CN" sz="3200" b="1" dirty="0">
              <a:solidFill>
                <a:srgbClr val="FF0000"/>
              </a:solidFill>
              <a:latin typeface="Times New Roman" panose="02020603050405020304" pitchFamily="18" charset="0"/>
              <a:ea typeface="微软雅黑" panose="020B0503020204020204" pitchFamily="34" charset="-122"/>
            </a:endParaRPr>
          </a:p>
        </p:txBody>
      </p:sp>
      <p:sp>
        <p:nvSpPr>
          <p:cNvPr id="12" name="Rectangle 5"/>
          <p:cNvSpPr/>
          <p:nvPr/>
        </p:nvSpPr>
        <p:spPr>
          <a:xfrm>
            <a:off x="704850" y="6273800"/>
            <a:ext cx="8991600" cy="533400"/>
          </a:xfrm>
          <a:prstGeom prst="rect">
            <a:avLst/>
          </a:prstGeom>
          <a:noFill/>
          <a:ln w="9525">
            <a:noFill/>
          </a:ln>
        </p:spPr>
        <p:txBody>
          <a:bodyPr anchor="ctr"/>
          <a:lstStyle/>
          <a:p>
            <a:r>
              <a:rPr lang="zh-CN" altLang="en-US" sz="3200" b="1" dirty="0">
                <a:solidFill>
                  <a:srgbClr val="FF0000"/>
                </a:solidFill>
                <a:latin typeface="宋体" panose="02010600030101010101" pitchFamily="2" charset="-122"/>
                <a:ea typeface="微软雅黑" panose="020B0503020204020204" pitchFamily="34" charset="-122"/>
              </a:rPr>
              <a:t>维护国家统一，废除奴隶制</a:t>
            </a:r>
            <a:endParaRPr lang="zh-CN" altLang="en-US" sz="3200" b="1" dirty="0">
              <a:solidFill>
                <a:srgbClr val="FF0000"/>
              </a:solidFill>
              <a:latin typeface="宋体" panose="02010600030101010101" pitchFamily="2" charset="-122"/>
              <a:ea typeface="楷体_GB2312" pitchFamily="49" charset="-122"/>
            </a:endParaRPr>
          </a:p>
        </p:txBody>
      </p:sp>
      <p:sp>
        <p:nvSpPr>
          <p:cNvPr id="2" name="文本框 1"/>
          <p:cNvSpPr txBox="1"/>
          <p:nvPr/>
        </p:nvSpPr>
        <p:spPr>
          <a:xfrm>
            <a:off x="271144" y="175894"/>
            <a:ext cx="8190865" cy="583566"/>
          </a:xfrm>
          <a:prstGeom prst="rect">
            <a:avLst/>
          </a:prstGeom>
          <a:noFill/>
        </p:spPr>
        <p:txBody>
          <a:bodyPr wrap="square" rtlCol="0">
            <a:spAutoFit/>
            <a:scene3d>
              <a:camera prst="orthographicFront"/>
              <a:lightRig rig="threePt" dir="t"/>
            </a:scene3d>
          </a:bodyPr>
          <a:lstStyle/>
          <a:p>
            <a:pPr fontAlgn="auto"/>
            <a:r>
              <a:rPr lang="zh-CN" altLang="en-US" sz="3200" noProof="1">
                <a:effectLst>
                  <a:outerShdw blurRad="38100" dist="19050" dir="2700000" algn="tl" rotWithShape="0">
                    <a:schemeClr val="dk1">
                      <a:alpha val="40000"/>
                    </a:schemeClr>
                  </a:outerShdw>
                </a:effectLst>
                <a:latin typeface="+mn-lt"/>
                <a:ea typeface="+mn-ea"/>
                <a:cs typeface="+mn-cs"/>
              </a:rPr>
              <a:t>为什么</a:t>
            </a:r>
            <a:r>
              <a:rPr lang="zh-CN" altLang="en-US" sz="3200" noProof="1">
                <a:solidFill>
                  <a:srgbClr val="C00000"/>
                </a:solidFill>
                <a:effectLst>
                  <a:outerShdw blurRad="38100" dist="19050" dir="2700000" algn="tl" rotWithShape="0">
                    <a:schemeClr val="dk1">
                      <a:alpha val="40000"/>
                    </a:schemeClr>
                  </a:outerShdw>
                </a:effectLst>
                <a:latin typeface="+mn-lt"/>
                <a:ea typeface="+mn-ea"/>
                <a:cs typeface="+mn-cs"/>
              </a:rPr>
              <a:t>林肯当选美国总统</a:t>
            </a:r>
            <a:r>
              <a:rPr lang="zh-CN" altLang="en-US" sz="3200" noProof="1">
                <a:effectLst>
                  <a:outerShdw blurRad="38100" dist="19050" dir="2700000" algn="tl" rotWithShape="0">
                    <a:schemeClr val="dk1">
                      <a:alpha val="40000"/>
                    </a:schemeClr>
                  </a:outerShdw>
                </a:effectLst>
                <a:latin typeface="+mn-lt"/>
                <a:ea typeface="+mn-ea"/>
                <a:cs typeface="+mn-cs"/>
              </a:rPr>
              <a:t>成为内战的</a:t>
            </a:r>
            <a:r>
              <a:rPr lang="zh-CN" altLang="en-US" sz="3200" noProof="1">
                <a:solidFill>
                  <a:srgbClr val="0A1AE7"/>
                </a:solidFill>
                <a:effectLst>
                  <a:outerShdw blurRad="38100" dist="19050" dir="2700000" algn="tl" rotWithShape="0">
                    <a:schemeClr val="dk1">
                      <a:alpha val="40000"/>
                    </a:schemeClr>
                  </a:outerShdw>
                </a:effectLst>
                <a:latin typeface="+mn-lt"/>
                <a:ea typeface="+mn-ea"/>
                <a:cs typeface="+mn-cs"/>
              </a:rPr>
              <a:t>导火线</a:t>
            </a:r>
            <a:r>
              <a:rPr lang="zh-CN" altLang="en-US" sz="3200" noProof="1">
                <a:effectLst>
                  <a:outerShdw blurRad="38100" dist="19050" dir="2700000" algn="tl" rotWithShape="0">
                    <a:schemeClr val="dk1">
                      <a:alpha val="40000"/>
                    </a:schemeClr>
                  </a:outerShdw>
                </a:effectLst>
                <a:latin typeface="+mn-lt"/>
                <a:ea typeface="+mn-ea"/>
                <a:cs typeface="+mn-cs"/>
              </a:rPr>
              <a:t>？</a:t>
            </a:r>
            <a:endParaRPr lang="zh-CN" altLang="en-US" sz="3200" noProof="1">
              <a:effectLst>
                <a:outerShdw blurRad="38100" dist="19050" dir="2700000" algn="tl" rotWithShape="0">
                  <a:schemeClr val="dk1">
                    <a:alpha val="40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219"/>
                                        </p:tgtEl>
                                        <p:attrNameLst>
                                          <p:attrName>style.visibility</p:attrName>
                                        </p:attrNameLst>
                                      </p:cBhvr>
                                      <p:to>
                                        <p:strVal val="visible"/>
                                      </p:to>
                                    </p:set>
                                    <p:anim calcmode="lin" valueType="num">
                                      <p:cBhvr>
                                        <p:cTn id="7" dur="500" fill="hold"/>
                                        <p:tgtEl>
                                          <p:spTgt spid="9219"/>
                                        </p:tgtEl>
                                        <p:attrNameLst>
                                          <p:attrName>ppt_x</p:attrName>
                                        </p:attrNameLst>
                                      </p:cBhvr>
                                      <p:tavLst>
                                        <p:tav tm="0">
                                          <p:val>
                                            <p:strVal val="#ppt_x"/>
                                          </p:val>
                                        </p:tav>
                                        <p:tav tm="100000">
                                          <p:val>
                                            <p:strVal val="#ppt_x"/>
                                          </p:val>
                                        </p:tav>
                                      </p:tavLst>
                                    </p:anim>
                                    <p:anim calcmode="lin" valueType="num">
                                      <p:cBhvr>
                                        <p:cTn id="8" dur="500" fill="hold"/>
                                        <p:tgtEl>
                                          <p:spTgt spid="92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21"/>
                                        </p:tgtEl>
                                        <p:attrNameLst>
                                          <p:attrName>style.visibility</p:attrName>
                                        </p:attrNameLst>
                                      </p:cBhvr>
                                      <p:to>
                                        <p:strVal val="visible"/>
                                      </p:to>
                                    </p:set>
                                    <p:anim calcmode="lin" valueType="num">
                                      <p:cBhvr>
                                        <p:cTn id="13" dur="500" fill="hold"/>
                                        <p:tgtEl>
                                          <p:spTgt spid="9221"/>
                                        </p:tgtEl>
                                        <p:attrNameLst>
                                          <p:attrName>ppt_x</p:attrName>
                                        </p:attrNameLst>
                                      </p:cBhvr>
                                      <p:tavLst>
                                        <p:tav tm="0">
                                          <p:val>
                                            <p:strVal val="#ppt_x"/>
                                          </p:val>
                                        </p:tav>
                                        <p:tav tm="100000">
                                          <p:val>
                                            <p:strVal val="#ppt_x"/>
                                          </p:val>
                                        </p:tav>
                                      </p:tavLst>
                                    </p:anim>
                                    <p:anim calcmode="lin" valueType="num">
                                      <p:cBhvr>
                                        <p:cTn id="14"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ppt_x</p:attrName>
                                        </p:attrNameLst>
                                      </p:cBhvr>
                                      <p:tavLst>
                                        <p:tav tm="0">
                                          <p:val>
                                            <p:strVal val="#ppt_x"/>
                                          </p:val>
                                        </p:tav>
                                        <p:tav tm="100000">
                                          <p:val>
                                            <p:strVal val="#ppt_x"/>
                                          </p:val>
                                        </p:tav>
                                      </p:tavLst>
                                    </p:anim>
                                    <p:anim calcmode="lin" valueType="num">
                                      <p:cBhvr>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indefinite"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ppt_x</p:attrName>
                                        </p:attrNameLst>
                                      </p:cBhvr>
                                      <p:tavLst>
                                        <p:tav tm="0">
                                          <p:val>
                                            <p:strVal val="#ppt_x"/>
                                          </p:val>
                                        </p:tav>
                                        <p:tav tm="100000">
                                          <p:val>
                                            <p:strVal val="#ppt_x"/>
                                          </p:val>
                                        </p:tav>
                                      </p:tavLst>
                                    </p:anim>
                                    <p:anim calcmode="lin" valueType="num">
                                      <p:cBhvr>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500"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ppt_x</p:attrName>
                                        </p:attrNameLst>
                                      </p:cBhvr>
                                      <p:tavLst>
                                        <p:tav tm="0">
                                          <p:val>
                                            <p:strVal val="#ppt_x"/>
                                          </p:val>
                                        </p:tav>
                                        <p:tav tm="100000">
                                          <p:val>
                                            <p:strVal val="#ppt_x"/>
                                          </p:val>
                                        </p:tav>
                                      </p:tavLst>
                                    </p:anim>
                                    <p:anim calcmode="lin" valueType="num">
                                      <p:cBhvr>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down)">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p:bldP spid="8" grpId="0" bldLvl="0" animBg="1"/>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图片 1"/>
          <p:cNvPicPr>
            <a:picLocks noChangeAspect="1"/>
          </p:cNvPicPr>
          <p:nvPr/>
        </p:nvPicPr>
        <p:blipFill>
          <a:blip r:embed="rId1">
            <a:clrChange>
              <a:clrFrom>
                <a:srgbClr val="FFFFFF"/>
              </a:clrFrom>
              <a:clrTo>
                <a:srgbClr val="FFFFFF">
                  <a:alpha val="0"/>
                </a:srgbClr>
              </a:clrTo>
            </a:clrChange>
          </a:blip>
          <a:stretch>
            <a:fillRect/>
          </a:stretch>
        </p:blipFill>
        <p:spPr>
          <a:xfrm>
            <a:off x="49213" y="984250"/>
            <a:ext cx="6029325" cy="754063"/>
          </a:xfrm>
          <a:prstGeom prst="rect">
            <a:avLst/>
          </a:prstGeom>
          <a:noFill/>
          <a:ln w="9525">
            <a:noFill/>
          </a:ln>
        </p:spPr>
      </p:pic>
      <p:sp>
        <p:nvSpPr>
          <p:cNvPr id="5" name="TextBox 2"/>
          <p:cNvSpPr txBox="1"/>
          <p:nvPr/>
        </p:nvSpPr>
        <p:spPr>
          <a:xfrm>
            <a:off x="908050" y="1074738"/>
            <a:ext cx="3956050" cy="598488"/>
          </a:xfrm>
          <a:prstGeom prst="rect">
            <a:avLst/>
          </a:prstGeom>
          <a:noFill/>
          <a:ln w="9525">
            <a:noFill/>
          </a:ln>
        </p:spPr>
        <p:txBody>
          <a:bodyPr wrap="none">
            <a:spAutoFit/>
          </a:bodyPr>
          <a:lstStyle/>
          <a:p>
            <a:pPr fontAlgn="auto"/>
            <a:r>
              <a:rPr lang="zh-CN" altLang="en-US" sz="3300" b="1" noProof="1">
                <a:solidFill>
                  <a:srgbClr val="FFFFFF"/>
                </a:solidFill>
                <a:effectLst>
                  <a:outerShdw blurRad="38100" dist="38100" dir="2700000">
                    <a:srgbClr val="000000"/>
                  </a:outerShdw>
                </a:effectLst>
                <a:latin typeface="隶书" pitchFamily="49" charset="-122"/>
                <a:ea typeface="隶书" pitchFamily="49" charset="-122"/>
                <a:cs typeface="+mn-cs"/>
              </a:rPr>
              <a:t>一场不可避免的战争</a:t>
            </a:r>
            <a:endParaRPr lang="zh-CN" altLang="en-US" sz="3300" b="1" noProof="1">
              <a:solidFill>
                <a:srgbClr val="FFFFFF"/>
              </a:solidFill>
              <a:effectLst>
                <a:outerShdw blurRad="38100" dist="38100" dir="2700000">
                  <a:srgbClr val="000000"/>
                </a:outerShdw>
              </a:effectLst>
              <a:latin typeface="隶书" pitchFamily="49" charset="-122"/>
              <a:ea typeface="隶书" pitchFamily="49" charset="-122"/>
            </a:endParaRPr>
          </a:p>
        </p:txBody>
      </p:sp>
      <p:pic>
        <p:nvPicPr>
          <p:cNvPr id="3074" name="Picture 2" descr="https://timgsa.baidu.com/timg?image&amp;quality=80&amp;size=b9999_10000&amp;sec=1538848066011&amp;di=aa2d8bef75b65ad63529a0205f199e4e&amp;imgtype=0&amp;src=http%3A%2F%2Fwww.cq67.com%2Fuploads%2Ftupian%2Fm2w500hq85lt_x_large_ycpL_6db7000050cc126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476" y="930116"/>
            <a:ext cx="2089785" cy="208978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文本框 2"/>
          <p:cNvSpPr txBox="1"/>
          <p:nvPr/>
        </p:nvSpPr>
        <p:spPr>
          <a:xfrm>
            <a:off x="7151688" y="3016250"/>
            <a:ext cx="1797050" cy="298450"/>
          </a:xfrm>
          <a:prstGeom prst="rect">
            <a:avLst/>
          </a:prstGeom>
          <a:noFill/>
        </p:spPr>
        <p:style>
          <a:lnRef idx="2">
            <a:schemeClr val="accent1"/>
          </a:lnRef>
          <a:fillRef idx="1">
            <a:schemeClr val="lt1"/>
          </a:fillRef>
          <a:effectRef idx="0">
            <a:schemeClr val="accent1"/>
          </a:effectRef>
          <a:fontRef idx="minor">
            <a:schemeClr val="dk1"/>
          </a:fontRef>
        </p:style>
        <p:txBody>
          <a:bodyPr wrap="square" rtlCol="0">
            <a:spAutoFit/>
          </a:bodyPr>
          <a:lstStyle/>
          <a:p>
            <a:pPr algn="ctr" fontAlgn="auto"/>
            <a:r>
              <a:rPr lang="zh-CN" altLang="en-US" sz="1350" i="0" strike="noStrike" noProof="1">
                <a:latin typeface="宋体" panose="02010600030101010101" pitchFamily="2" charset="-122"/>
                <a:ea typeface="宋体" panose="02010600030101010101" pitchFamily="2" charset="-122"/>
              </a:rPr>
              <a:t>南方政权国徽</a:t>
            </a:r>
            <a:endParaRPr lang="zh-CN" altLang="en-US" sz="1350" i="0" strike="noStrike" noProof="1">
              <a:latin typeface="宋体" panose="02010600030101010101" pitchFamily="2" charset="-122"/>
              <a:ea typeface="宋体" panose="02010600030101010101" pitchFamily="2" charset="-122"/>
            </a:endParaRPr>
          </a:p>
        </p:txBody>
      </p:sp>
      <p:sp>
        <p:nvSpPr>
          <p:cNvPr id="4" name="文本框 3"/>
          <p:cNvSpPr txBox="1"/>
          <p:nvPr/>
        </p:nvSpPr>
        <p:spPr>
          <a:xfrm>
            <a:off x="7043738" y="5335588"/>
            <a:ext cx="2012950" cy="298450"/>
          </a:xfrm>
          <a:prstGeom prst="rect">
            <a:avLst/>
          </a:prstGeom>
          <a:noFill/>
        </p:spPr>
        <p:style>
          <a:lnRef idx="2">
            <a:schemeClr val="accent1"/>
          </a:lnRef>
          <a:fillRef idx="1">
            <a:schemeClr val="lt1"/>
          </a:fillRef>
          <a:effectRef idx="0">
            <a:schemeClr val="accent1"/>
          </a:effectRef>
          <a:fontRef idx="minor">
            <a:schemeClr val="dk1"/>
          </a:fontRef>
        </p:style>
        <p:txBody>
          <a:bodyPr wrap="square" rtlCol="0">
            <a:spAutoFit/>
          </a:bodyPr>
          <a:lstStyle/>
          <a:p>
            <a:pPr algn="ctr" fontAlgn="auto"/>
            <a:r>
              <a:rPr lang="zh-CN" altLang="en-US" sz="1350" i="0" strike="noStrike" noProof="1">
                <a:latin typeface="宋体" panose="02010600030101010101" pitchFamily="2" charset="-122"/>
                <a:ea typeface="宋体" panose="02010600030101010101" pitchFamily="2" charset="-122"/>
              </a:rPr>
              <a:t>美利坚联盟国国旗</a:t>
            </a:r>
            <a:endParaRPr lang="zh-CN" altLang="en-US" sz="1350" i="0" strike="noStrike" noProof="1">
              <a:latin typeface="宋体" panose="02010600030101010101" pitchFamily="2" charset="-122"/>
              <a:ea typeface="宋体" panose="02010600030101010101" pitchFamily="2" charset="-122"/>
            </a:endParaRPr>
          </a:p>
        </p:txBody>
      </p:sp>
      <p:pic>
        <p:nvPicPr>
          <p:cNvPr id="23558" name="Picture 6" descr="http://imgsrc.baidu.com/forum/pic/item/17066d600c3387447627dcd5500fd9f9d62aa058.jpg"/>
          <p:cNvPicPr>
            <a:picLocks noChangeAspect="1"/>
          </p:cNvPicPr>
          <p:nvPr/>
        </p:nvPicPr>
        <p:blipFill>
          <a:blip r:embed="rId3"/>
          <a:stretch>
            <a:fillRect/>
          </a:stretch>
        </p:blipFill>
        <p:spPr>
          <a:xfrm>
            <a:off x="7043738" y="3890963"/>
            <a:ext cx="2012950" cy="1339850"/>
          </a:xfrm>
          <a:prstGeom prst="rect">
            <a:avLst/>
          </a:prstGeom>
          <a:noFill/>
          <a:ln w="9525">
            <a:noFill/>
          </a:ln>
        </p:spPr>
      </p:pic>
      <p:sp>
        <p:nvSpPr>
          <p:cNvPr id="30721" name="任意多边形 23553"/>
          <p:cNvSpPr/>
          <p:nvPr/>
        </p:nvSpPr>
        <p:spPr>
          <a:xfrm>
            <a:off x="344488" y="2487613"/>
            <a:ext cx="3024188" cy="3013075"/>
          </a:xfrm>
          <a:custGeom>
            <a:avLst/>
            <a:gdLst/>
            <a:ahLst/>
            <a:cxnLst/>
            <a:rect l="0" t="0" r="0" b="0"/>
            <a:pathLst>
              <a:path w="2540" h="2531">
                <a:moveTo>
                  <a:pt x="2338" y="347"/>
                </a:moveTo>
                <a:cubicBezTo>
                  <a:pt x="2340" y="361"/>
                  <a:pt x="2343" y="374"/>
                  <a:pt x="2344" y="388"/>
                </a:cubicBezTo>
                <a:cubicBezTo>
                  <a:pt x="2347" y="435"/>
                  <a:pt x="2345" y="482"/>
                  <a:pt x="2350" y="529"/>
                </a:cubicBezTo>
                <a:cubicBezTo>
                  <a:pt x="2351" y="542"/>
                  <a:pt x="2362" y="565"/>
                  <a:pt x="2362" y="565"/>
                </a:cubicBezTo>
                <a:cubicBezTo>
                  <a:pt x="2367" y="638"/>
                  <a:pt x="2380" y="723"/>
                  <a:pt x="2356" y="794"/>
                </a:cubicBezTo>
                <a:cubicBezTo>
                  <a:pt x="2367" y="824"/>
                  <a:pt x="2375" y="804"/>
                  <a:pt x="2385" y="835"/>
                </a:cubicBezTo>
                <a:cubicBezTo>
                  <a:pt x="2377" y="1067"/>
                  <a:pt x="2396" y="956"/>
                  <a:pt x="2362" y="1052"/>
                </a:cubicBezTo>
                <a:cubicBezTo>
                  <a:pt x="2365" y="1125"/>
                  <a:pt x="2345" y="1190"/>
                  <a:pt x="2385" y="1246"/>
                </a:cubicBezTo>
                <a:cubicBezTo>
                  <a:pt x="2392" y="1267"/>
                  <a:pt x="2426" y="1299"/>
                  <a:pt x="2426" y="1299"/>
                </a:cubicBezTo>
                <a:cubicBezTo>
                  <a:pt x="2451" y="1373"/>
                  <a:pt x="2430" y="1301"/>
                  <a:pt x="2444" y="1429"/>
                </a:cubicBezTo>
                <a:cubicBezTo>
                  <a:pt x="2446" y="1448"/>
                  <a:pt x="2462" y="1464"/>
                  <a:pt x="2468" y="1482"/>
                </a:cubicBezTo>
                <a:cubicBezTo>
                  <a:pt x="2289" y="1497"/>
                  <a:pt x="2112" y="1503"/>
                  <a:pt x="1939" y="1458"/>
                </a:cubicBezTo>
                <a:cubicBezTo>
                  <a:pt x="1896" y="1460"/>
                  <a:pt x="1851" y="1452"/>
                  <a:pt x="1809" y="1464"/>
                </a:cubicBezTo>
                <a:cubicBezTo>
                  <a:pt x="1797" y="1467"/>
                  <a:pt x="1797" y="1499"/>
                  <a:pt x="1797" y="1499"/>
                </a:cubicBezTo>
                <a:cubicBezTo>
                  <a:pt x="1801" y="1531"/>
                  <a:pt x="1806" y="1562"/>
                  <a:pt x="1815" y="1593"/>
                </a:cubicBezTo>
                <a:cubicBezTo>
                  <a:pt x="1818" y="1605"/>
                  <a:pt x="1827" y="1628"/>
                  <a:pt x="1827" y="1628"/>
                </a:cubicBezTo>
                <a:cubicBezTo>
                  <a:pt x="1829" y="1687"/>
                  <a:pt x="1829" y="1746"/>
                  <a:pt x="1833" y="1805"/>
                </a:cubicBezTo>
                <a:cubicBezTo>
                  <a:pt x="1834" y="1827"/>
                  <a:pt x="1829" y="1863"/>
                  <a:pt x="1850" y="1869"/>
                </a:cubicBezTo>
                <a:cubicBezTo>
                  <a:pt x="1886" y="1880"/>
                  <a:pt x="1925" y="1874"/>
                  <a:pt x="1962" y="1875"/>
                </a:cubicBezTo>
                <a:cubicBezTo>
                  <a:pt x="2162" y="1883"/>
                  <a:pt x="2323" y="1884"/>
                  <a:pt x="2532" y="1887"/>
                </a:cubicBezTo>
                <a:cubicBezTo>
                  <a:pt x="2540" y="1912"/>
                  <a:pt x="2534" y="1919"/>
                  <a:pt x="2520" y="1940"/>
                </a:cubicBezTo>
                <a:cubicBezTo>
                  <a:pt x="2510" y="1996"/>
                  <a:pt x="2510" y="1996"/>
                  <a:pt x="2515" y="2069"/>
                </a:cubicBezTo>
                <a:cubicBezTo>
                  <a:pt x="2511" y="2127"/>
                  <a:pt x="2496" y="2200"/>
                  <a:pt x="2532" y="2251"/>
                </a:cubicBezTo>
                <a:cubicBezTo>
                  <a:pt x="2457" y="2277"/>
                  <a:pt x="2373" y="2267"/>
                  <a:pt x="2297" y="2246"/>
                </a:cubicBezTo>
                <a:cubicBezTo>
                  <a:pt x="2252" y="2201"/>
                  <a:pt x="2297" y="2238"/>
                  <a:pt x="2174" y="2222"/>
                </a:cubicBezTo>
                <a:cubicBezTo>
                  <a:pt x="2139" y="2218"/>
                  <a:pt x="2128" y="2201"/>
                  <a:pt x="2103" y="2181"/>
                </a:cubicBezTo>
                <a:cubicBezTo>
                  <a:pt x="2087" y="2168"/>
                  <a:pt x="2067" y="2163"/>
                  <a:pt x="2050" y="2152"/>
                </a:cubicBezTo>
                <a:cubicBezTo>
                  <a:pt x="2005" y="2085"/>
                  <a:pt x="2086" y="1981"/>
                  <a:pt x="2015" y="1934"/>
                </a:cubicBezTo>
                <a:cubicBezTo>
                  <a:pt x="1994" y="1902"/>
                  <a:pt x="1970" y="1875"/>
                  <a:pt x="1933" y="1864"/>
                </a:cubicBezTo>
                <a:cubicBezTo>
                  <a:pt x="1937" y="1870"/>
                  <a:pt x="1938" y="1877"/>
                  <a:pt x="1944" y="1881"/>
                </a:cubicBezTo>
                <a:cubicBezTo>
                  <a:pt x="1951" y="1886"/>
                  <a:pt x="1976" y="1887"/>
                  <a:pt x="1968" y="1887"/>
                </a:cubicBezTo>
                <a:cubicBezTo>
                  <a:pt x="1923" y="1887"/>
                  <a:pt x="1876" y="1869"/>
                  <a:pt x="1833" y="1858"/>
                </a:cubicBezTo>
                <a:cubicBezTo>
                  <a:pt x="1798" y="1860"/>
                  <a:pt x="1698" y="1834"/>
                  <a:pt x="1680" y="1887"/>
                </a:cubicBezTo>
                <a:cubicBezTo>
                  <a:pt x="1678" y="1961"/>
                  <a:pt x="1676" y="2036"/>
                  <a:pt x="1674" y="2110"/>
                </a:cubicBezTo>
                <a:cubicBezTo>
                  <a:pt x="1673" y="2144"/>
                  <a:pt x="1706" y="2308"/>
                  <a:pt x="1627" y="2334"/>
                </a:cubicBezTo>
                <a:cubicBezTo>
                  <a:pt x="1563" y="2517"/>
                  <a:pt x="1569" y="2416"/>
                  <a:pt x="1221" y="2422"/>
                </a:cubicBezTo>
                <a:cubicBezTo>
                  <a:pt x="1209" y="2465"/>
                  <a:pt x="1201" y="2457"/>
                  <a:pt x="1151" y="2463"/>
                </a:cubicBezTo>
                <a:cubicBezTo>
                  <a:pt x="1139" y="2467"/>
                  <a:pt x="1128" y="2471"/>
                  <a:pt x="1116" y="2475"/>
                </a:cubicBezTo>
                <a:cubicBezTo>
                  <a:pt x="1110" y="2477"/>
                  <a:pt x="1098" y="2481"/>
                  <a:pt x="1098" y="2481"/>
                </a:cubicBezTo>
                <a:cubicBezTo>
                  <a:pt x="1045" y="2531"/>
                  <a:pt x="1009" y="2502"/>
                  <a:pt x="916" y="2498"/>
                </a:cubicBezTo>
                <a:cubicBezTo>
                  <a:pt x="878" y="2481"/>
                  <a:pt x="853" y="2468"/>
                  <a:pt x="810" y="2463"/>
                </a:cubicBezTo>
                <a:cubicBezTo>
                  <a:pt x="790" y="2456"/>
                  <a:pt x="772" y="2446"/>
                  <a:pt x="751" y="2440"/>
                </a:cubicBezTo>
                <a:cubicBezTo>
                  <a:pt x="702" y="2406"/>
                  <a:pt x="765" y="2453"/>
                  <a:pt x="722" y="2410"/>
                </a:cubicBezTo>
                <a:cubicBezTo>
                  <a:pt x="697" y="2385"/>
                  <a:pt x="664" y="2365"/>
                  <a:pt x="634" y="2346"/>
                </a:cubicBezTo>
                <a:cubicBezTo>
                  <a:pt x="596" y="2322"/>
                  <a:pt x="508" y="2308"/>
                  <a:pt x="463" y="2293"/>
                </a:cubicBezTo>
                <a:cubicBezTo>
                  <a:pt x="444" y="2261"/>
                  <a:pt x="412" y="2266"/>
                  <a:pt x="457" y="2234"/>
                </a:cubicBezTo>
                <a:cubicBezTo>
                  <a:pt x="463" y="2215"/>
                  <a:pt x="475" y="2200"/>
                  <a:pt x="481" y="2181"/>
                </a:cubicBezTo>
                <a:cubicBezTo>
                  <a:pt x="485" y="2152"/>
                  <a:pt x="487" y="2105"/>
                  <a:pt x="510" y="2081"/>
                </a:cubicBezTo>
                <a:cubicBezTo>
                  <a:pt x="521" y="2070"/>
                  <a:pt x="535" y="2063"/>
                  <a:pt x="546" y="2052"/>
                </a:cubicBezTo>
                <a:cubicBezTo>
                  <a:pt x="558" y="2008"/>
                  <a:pt x="541" y="1936"/>
                  <a:pt x="510" y="1899"/>
                </a:cubicBezTo>
                <a:cubicBezTo>
                  <a:pt x="489" y="1874"/>
                  <a:pt x="459" y="1855"/>
                  <a:pt x="440" y="1828"/>
                </a:cubicBezTo>
                <a:cubicBezTo>
                  <a:pt x="414" y="1790"/>
                  <a:pt x="391" y="1738"/>
                  <a:pt x="352" y="1711"/>
                </a:cubicBezTo>
                <a:cubicBezTo>
                  <a:pt x="340" y="1686"/>
                  <a:pt x="325" y="1680"/>
                  <a:pt x="310" y="1658"/>
                </a:cubicBezTo>
                <a:cubicBezTo>
                  <a:pt x="286" y="1621"/>
                  <a:pt x="266" y="1584"/>
                  <a:pt x="234" y="1552"/>
                </a:cubicBezTo>
                <a:cubicBezTo>
                  <a:pt x="217" y="1502"/>
                  <a:pt x="242" y="1560"/>
                  <a:pt x="211" y="1529"/>
                </a:cubicBezTo>
                <a:cubicBezTo>
                  <a:pt x="207" y="1525"/>
                  <a:pt x="208" y="1517"/>
                  <a:pt x="205" y="1511"/>
                </a:cubicBezTo>
                <a:cubicBezTo>
                  <a:pt x="198" y="1499"/>
                  <a:pt x="189" y="1488"/>
                  <a:pt x="181" y="1476"/>
                </a:cubicBezTo>
                <a:cubicBezTo>
                  <a:pt x="160" y="1445"/>
                  <a:pt x="136" y="1417"/>
                  <a:pt x="116" y="1387"/>
                </a:cubicBezTo>
                <a:cubicBezTo>
                  <a:pt x="96" y="1320"/>
                  <a:pt x="114" y="1209"/>
                  <a:pt x="158" y="1147"/>
                </a:cubicBezTo>
                <a:cubicBezTo>
                  <a:pt x="166" y="1123"/>
                  <a:pt x="165" y="1114"/>
                  <a:pt x="187" y="1099"/>
                </a:cubicBezTo>
                <a:cubicBezTo>
                  <a:pt x="206" y="1072"/>
                  <a:pt x="212" y="1042"/>
                  <a:pt x="222" y="1011"/>
                </a:cubicBezTo>
                <a:cubicBezTo>
                  <a:pt x="224" y="997"/>
                  <a:pt x="215" y="975"/>
                  <a:pt x="228" y="970"/>
                </a:cubicBezTo>
                <a:cubicBezTo>
                  <a:pt x="261" y="959"/>
                  <a:pt x="391" y="989"/>
                  <a:pt x="434" y="1000"/>
                </a:cubicBezTo>
                <a:cubicBezTo>
                  <a:pt x="457" y="998"/>
                  <a:pt x="483" y="1005"/>
                  <a:pt x="504" y="994"/>
                </a:cubicBezTo>
                <a:cubicBezTo>
                  <a:pt x="515" y="988"/>
                  <a:pt x="512" y="970"/>
                  <a:pt x="516" y="958"/>
                </a:cubicBezTo>
                <a:cubicBezTo>
                  <a:pt x="518" y="952"/>
                  <a:pt x="522" y="941"/>
                  <a:pt x="522" y="941"/>
                </a:cubicBezTo>
                <a:cubicBezTo>
                  <a:pt x="527" y="911"/>
                  <a:pt x="522" y="892"/>
                  <a:pt x="551" y="882"/>
                </a:cubicBezTo>
                <a:cubicBezTo>
                  <a:pt x="561" y="851"/>
                  <a:pt x="549" y="862"/>
                  <a:pt x="522" y="853"/>
                </a:cubicBezTo>
                <a:cubicBezTo>
                  <a:pt x="526" y="781"/>
                  <a:pt x="509" y="757"/>
                  <a:pt x="557" y="723"/>
                </a:cubicBezTo>
                <a:cubicBezTo>
                  <a:pt x="576" y="670"/>
                  <a:pt x="545" y="750"/>
                  <a:pt x="581" y="688"/>
                </a:cubicBezTo>
                <a:cubicBezTo>
                  <a:pt x="588" y="676"/>
                  <a:pt x="587" y="660"/>
                  <a:pt x="593" y="647"/>
                </a:cubicBezTo>
                <a:cubicBezTo>
                  <a:pt x="602" y="629"/>
                  <a:pt x="611" y="611"/>
                  <a:pt x="622" y="594"/>
                </a:cubicBezTo>
                <a:cubicBezTo>
                  <a:pt x="600" y="441"/>
                  <a:pt x="406" y="479"/>
                  <a:pt x="299" y="476"/>
                </a:cubicBezTo>
                <a:cubicBezTo>
                  <a:pt x="234" y="458"/>
                  <a:pt x="214" y="452"/>
                  <a:pt x="140" y="447"/>
                </a:cubicBezTo>
                <a:cubicBezTo>
                  <a:pt x="132" y="424"/>
                  <a:pt x="125" y="414"/>
                  <a:pt x="105" y="400"/>
                </a:cubicBezTo>
                <a:cubicBezTo>
                  <a:pt x="100" y="384"/>
                  <a:pt x="82" y="364"/>
                  <a:pt x="69" y="353"/>
                </a:cubicBezTo>
                <a:cubicBezTo>
                  <a:pt x="56" y="342"/>
                  <a:pt x="28" y="324"/>
                  <a:pt x="28" y="324"/>
                </a:cubicBezTo>
                <a:cubicBezTo>
                  <a:pt x="0" y="241"/>
                  <a:pt x="35" y="114"/>
                  <a:pt x="46" y="24"/>
                </a:cubicBezTo>
                <a:cubicBezTo>
                  <a:pt x="52" y="28"/>
                  <a:pt x="59" y="31"/>
                  <a:pt x="64" y="36"/>
                </a:cubicBezTo>
                <a:cubicBezTo>
                  <a:pt x="69" y="41"/>
                  <a:pt x="70" y="49"/>
                  <a:pt x="75" y="53"/>
                </a:cubicBezTo>
                <a:cubicBezTo>
                  <a:pt x="94" y="69"/>
                  <a:pt x="125" y="92"/>
                  <a:pt x="146" y="106"/>
                </a:cubicBezTo>
                <a:cubicBezTo>
                  <a:pt x="162" y="131"/>
                  <a:pt x="184" y="134"/>
                  <a:pt x="211" y="141"/>
                </a:cubicBezTo>
                <a:cubicBezTo>
                  <a:pt x="215" y="147"/>
                  <a:pt x="215" y="159"/>
                  <a:pt x="222" y="159"/>
                </a:cubicBezTo>
                <a:cubicBezTo>
                  <a:pt x="228" y="159"/>
                  <a:pt x="229" y="147"/>
                  <a:pt x="228" y="141"/>
                </a:cubicBezTo>
                <a:cubicBezTo>
                  <a:pt x="226" y="127"/>
                  <a:pt x="211" y="119"/>
                  <a:pt x="205" y="106"/>
                </a:cubicBezTo>
                <a:cubicBezTo>
                  <a:pt x="200" y="95"/>
                  <a:pt x="193" y="71"/>
                  <a:pt x="193" y="71"/>
                </a:cubicBezTo>
                <a:cubicBezTo>
                  <a:pt x="205" y="0"/>
                  <a:pt x="230" y="25"/>
                  <a:pt x="305" y="30"/>
                </a:cubicBezTo>
                <a:cubicBezTo>
                  <a:pt x="352" y="63"/>
                  <a:pt x="405" y="56"/>
                  <a:pt x="463" y="59"/>
                </a:cubicBezTo>
                <a:cubicBezTo>
                  <a:pt x="520" y="114"/>
                  <a:pt x="539" y="106"/>
                  <a:pt x="628" y="112"/>
                </a:cubicBezTo>
                <a:cubicBezTo>
                  <a:pt x="675" y="122"/>
                  <a:pt x="698" y="133"/>
                  <a:pt x="740" y="147"/>
                </a:cubicBezTo>
                <a:cubicBezTo>
                  <a:pt x="794" y="185"/>
                  <a:pt x="877" y="197"/>
                  <a:pt x="939" y="218"/>
                </a:cubicBezTo>
                <a:cubicBezTo>
                  <a:pt x="998" y="238"/>
                  <a:pt x="1064" y="222"/>
                  <a:pt x="1127" y="224"/>
                </a:cubicBezTo>
                <a:cubicBezTo>
                  <a:pt x="1182" y="238"/>
                  <a:pt x="1241" y="239"/>
                  <a:pt x="1298" y="247"/>
                </a:cubicBezTo>
                <a:cubicBezTo>
                  <a:pt x="1363" y="269"/>
                  <a:pt x="1425" y="295"/>
                  <a:pt x="1492" y="312"/>
                </a:cubicBezTo>
                <a:cubicBezTo>
                  <a:pt x="1695" y="364"/>
                  <a:pt x="1911" y="316"/>
                  <a:pt x="2121" y="318"/>
                </a:cubicBezTo>
                <a:cubicBezTo>
                  <a:pt x="2188" y="323"/>
                  <a:pt x="2255" y="318"/>
                  <a:pt x="2321" y="330"/>
                </a:cubicBezTo>
                <a:cubicBezTo>
                  <a:pt x="2421" y="349"/>
                  <a:pt x="2299" y="347"/>
                  <a:pt x="2338" y="347"/>
                </a:cubicBezTo>
                <a:close/>
              </a:path>
            </a:pathLst>
          </a:custGeom>
          <a:solidFill>
            <a:schemeClr val="accent1"/>
          </a:solidFill>
          <a:ln w="38100" cap="flat" cmpd="sng">
            <a:solidFill>
              <a:srgbClr val="FF00FF"/>
            </a:solidFill>
            <a:prstDash val="solid"/>
            <a:round/>
            <a:headEnd type="none" w="med" len="med"/>
            <a:tailEnd type="none" w="med" len="med"/>
          </a:ln>
        </p:spPr>
        <p:txBody>
          <a:bodyPr/>
          <a:lstStyle/>
          <a:p>
            <a:pPr fontAlgn="auto"/>
            <a:endParaRPr lang="zh-CN" altLang="en-US" sz="1350" strike="noStrike" noProof="1"/>
          </a:p>
        </p:txBody>
      </p:sp>
      <p:pic>
        <p:nvPicPr>
          <p:cNvPr id="23560" name="图片 23554" descr="civmap">
            <a:hlinkClick r:id="rId4" action="ppaction://hlinkfile"/>
          </p:cNvPr>
          <p:cNvPicPr>
            <a:picLocks noChangeAspect="1"/>
          </p:cNvPicPr>
          <p:nvPr/>
        </p:nvPicPr>
        <p:blipFill>
          <a:blip r:embed="rId5"/>
          <a:stretch>
            <a:fillRect/>
          </a:stretch>
        </p:blipFill>
        <p:spPr>
          <a:xfrm>
            <a:off x="49213" y="2487613"/>
            <a:ext cx="6858000" cy="3402012"/>
          </a:xfrm>
          <a:prstGeom prst="rect">
            <a:avLst/>
          </a:prstGeom>
          <a:noFill/>
          <a:ln w="9525">
            <a:noFill/>
          </a:ln>
        </p:spPr>
      </p:pic>
      <p:sp>
        <p:nvSpPr>
          <p:cNvPr id="23556" name="任意多边形 23555"/>
          <p:cNvSpPr/>
          <p:nvPr/>
        </p:nvSpPr>
        <p:spPr>
          <a:xfrm>
            <a:off x="2019300" y="3890963"/>
            <a:ext cx="3887788" cy="1944688"/>
          </a:xfrm>
          <a:custGeom>
            <a:avLst/>
            <a:gdLst/>
            <a:ahLst/>
            <a:cxnLst/>
            <a:rect l="0" t="0" r="0" b="0"/>
            <a:pathLst>
              <a:path w="3168" h="1883">
                <a:moveTo>
                  <a:pt x="22" y="1023"/>
                </a:moveTo>
                <a:cubicBezTo>
                  <a:pt x="76" y="974"/>
                  <a:pt x="197" y="1011"/>
                  <a:pt x="241" y="1012"/>
                </a:cubicBezTo>
                <a:cubicBezTo>
                  <a:pt x="252" y="1014"/>
                  <a:pt x="263" y="1015"/>
                  <a:pt x="274" y="1018"/>
                </a:cubicBezTo>
                <a:cubicBezTo>
                  <a:pt x="287" y="1021"/>
                  <a:pt x="313" y="1029"/>
                  <a:pt x="313" y="1029"/>
                </a:cubicBezTo>
                <a:cubicBezTo>
                  <a:pt x="335" y="1027"/>
                  <a:pt x="358" y="1029"/>
                  <a:pt x="380" y="1023"/>
                </a:cubicBezTo>
                <a:cubicBezTo>
                  <a:pt x="398" y="1018"/>
                  <a:pt x="403" y="973"/>
                  <a:pt x="403" y="973"/>
                </a:cubicBezTo>
                <a:cubicBezTo>
                  <a:pt x="405" y="962"/>
                  <a:pt x="407" y="951"/>
                  <a:pt x="408" y="940"/>
                </a:cubicBezTo>
                <a:cubicBezTo>
                  <a:pt x="410" y="921"/>
                  <a:pt x="411" y="903"/>
                  <a:pt x="414" y="884"/>
                </a:cubicBezTo>
                <a:cubicBezTo>
                  <a:pt x="420" y="844"/>
                  <a:pt x="436" y="806"/>
                  <a:pt x="442" y="766"/>
                </a:cubicBezTo>
                <a:cubicBezTo>
                  <a:pt x="446" y="571"/>
                  <a:pt x="445" y="581"/>
                  <a:pt x="459" y="453"/>
                </a:cubicBezTo>
                <a:cubicBezTo>
                  <a:pt x="545" y="459"/>
                  <a:pt x="617" y="471"/>
                  <a:pt x="705" y="475"/>
                </a:cubicBezTo>
                <a:cubicBezTo>
                  <a:pt x="747" y="481"/>
                  <a:pt x="748" y="479"/>
                  <a:pt x="761" y="515"/>
                </a:cubicBezTo>
                <a:cubicBezTo>
                  <a:pt x="764" y="659"/>
                  <a:pt x="707" y="734"/>
                  <a:pt x="817" y="766"/>
                </a:cubicBezTo>
                <a:cubicBezTo>
                  <a:pt x="887" y="814"/>
                  <a:pt x="921" y="811"/>
                  <a:pt x="1007" y="822"/>
                </a:cubicBezTo>
                <a:cubicBezTo>
                  <a:pt x="1041" y="835"/>
                  <a:pt x="1077" y="844"/>
                  <a:pt x="1113" y="850"/>
                </a:cubicBezTo>
                <a:cubicBezTo>
                  <a:pt x="1178" y="848"/>
                  <a:pt x="1244" y="852"/>
                  <a:pt x="1309" y="845"/>
                </a:cubicBezTo>
                <a:cubicBezTo>
                  <a:pt x="1315" y="844"/>
                  <a:pt x="1314" y="834"/>
                  <a:pt x="1314" y="828"/>
                </a:cubicBezTo>
                <a:cubicBezTo>
                  <a:pt x="1314" y="807"/>
                  <a:pt x="1283" y="780"/>
                  <a:pt x="1269" y="766"/>
                </a:cubicBezTo>
                <a:cubicBezTo>
                  <a:pt x="1267" y="760"/>
                  <a:pt x="1264" y="755"/>
                  <a:pt x="1264" y="749"/>
                </a:cubicBezTo>
                <a:cubicBezTo>
                  <a:pt x="1264" y="741"/>
                  <a:pt x="1267" y="720"/>
                  <a:pt x="1269" y="727"/>
                </a:cubicBezTo>
                <a:cubicBezTo>
                  <a:pt x="1275" y="747"/>
                  <a:pt x="1273" y="768"/>
                  <a:pt x="1275" y="789"/>
                </a:cubicBezTo>
                <a:cubicBezTo>
                  <a:pt x="1283" y="708"/>
                  <a:pt x="1285" y="631"/>
                  <a:pt x="1258" y="554"/>
                </a:cubicBezTo>
                <a:cubicBezTo>
                  <a:pt x="1268" y="527"/>
                  <a:pt x="1292" y="493"/>
                  <a:pt x="1325" y="492"/>
                </a:cubicBezTo>
                <a:cubicBezTo>
                  <a:pt x="1454" y="488"/>
                  <a:pt x="1582" y="489"/>
                  <a:pt x="1711" y="487"/>
                </a:cubicBezTo>
                <a:cubicBezTo>
                  <a:pt x="1748" y="474"/>
                  <a:pt x="1757" y="487"/>
                  <a:pt x="1767" y="520"/>
                </a:cubicBezTo>
                <a:cubicBezTo>
                  <a:pt x="1790" y="455"/>
                  <a:pt x="1791" y="475"/>
                  <a:pt x="1885" y="470"/>
                </a:cubicBezTo>
                <a:cubicBezTo>
                  <a:pt x="2009" y="423"/>
                  <a:pt x="2145" y="435"/>
                  <a:pt x="2276" y="431"/>
                </a:cubicBezTo>
                <a:cubicBezTo>
                  <a:pt x="2293" y="425"/>
                  <a:pt x="2309" y="420"/>
                  <a:pt x="2326" y="414"/>
                </a:cubicBezTo>
                <a:cubicBezTo>
                  <a:pt x="2355" y="388"/>
                  <a:pt x="2402" y="382"/>
                  <a:pt x="2438" y="369"/>
                </a:cubicBezTo>
                <a:cubicBezTo>
                  <a:pt x="2453" y="345"/>
                  <a:pt x="2476" y="343"/>
                  <a:pt x="2500" y="330"/>
                </a:cubicBezTo>
                <a:cubicBezTo>
                  <a:pt x="2512" y="324"/>
                  <a:pt x="2523" y="317"/>
                  <a:pt x="2533" y="308"/>
                </a:cubicBezTo>
                <a:cubicBezTo>
                  <a:pt x="2537" y="304"/>
                  <a:pt x="2540" y="298"/>
                  <a:pt x="2545" y="297"/>
                </a:cubicBezTo>
                <a:cubicBezTo>
                  <a:pt x="2574" y="292"/>
                  <a:pt x="2604" y="293"/>
                  <a:pt x="2634" y="291"/>
                </a:cubicBezTo>
                <a:cubicBezTo>
                  <a:pt x="2654" y="278"/>
                  <a:pt x="2651" y="267"/>
                  <a:pt x="2668" y="252"/>
                </a:cubicBezTo>
                <a:cubicBezTo>
                  <a:pt x="2676" y="226"/>
                  <a:pt x="2678" y="180"/>
                  <a:pt x="2701" y="162"/>
                </a:cubicBezTo>
                <a:cubicBezTo>
                  <a:pt x="2711" y="154"/>
                  <a:pt x="2738" y="150"/>
                  <a:pt x="2751" y="146"/>
                </a:cubicBezTo>
                <a:cubicBezTo>
                  <a:pt x="2755" y="142"/>
                  <a:pt x="2758" y="137"/>
                  <a:pt x="2763" y="134"/>
                </a:cubicBezTo>
                <a:cubicBezTo>
                  <a:pt x="2768" y="131"/>
                  <a:pt x="2776" y="134"/>
                  <a:pt x="2779" y="129"/>
                </a:cubicBezTo>
                <a:cubicBezTo>
                  <a:pt x="2800" y="100"/>
                  <a:pt x="2789" y="80"/>
                  <a:pt x="2819" y="50"/>
                </a:cubicBezTo>
                <a:cubicBezTo>
                  <a:pt x="2826" y="28"/>
                  <a:pt x="2837" y="7"/>
                  <a:pt x="2858" y="0"/>
                </a:cubicBezTo>
                <a:cubicBezTo>
                  <a:pt x="2901" y="12"/>
                  <a:pt x="2923" y="18"/>
                  <a:pt x="2970" y="22"/>
                </a:cubicBezTo>
                <a:cubicBezTo>
                  <a:pt x="2950" y="99"/>
                  <a:pt x="2955" y="107"/>
                  <a:pt x="3020" y="118"/>
                </a:cubicBezTo>
                <a:cubicBezTo>
                  <a:pt x="3033" y="137"/>
                  <a:pt x="3031" y="149"/>
                  <a:pt x="3053" y="157"/>
                </a:cubicBezTo>
                <a:cubicBezTo>
                  <a:pt x="3062" y="180"/>
                  <a:pt x="3058" y="195"/>
                  <a:pt x="3042" y="213"/>
                </a:cubicBezTo>
                <a:cubicBezTo>
                  <a:pt x="3048" y="230"/>
                  <a:pt x="3053" y="246"/>
                  <a:pt x="3059" y="263"/>
                </a:cubicBezTo>
                <a:cubicBezTo>
                  <a:pt x="3045" y="316"/>
                  <a:pt x="3092" y="299"/>
                  <a:pt x="3143" y="302"/>
                </a:cubicBezTo>
                <a:cubicBezTo>
                  <a:pt x="3131" y="321"/>
                  <a:pt x="3116" y="328"/>
                  <a:pt x="3104" y="347"/>
                </a:cubicBezTo>
                <a:cubicBezTo>
                  <a:pt x="3115" y="394"/>
                  <a:pt x="3097" y="348"/>
                  <a:pt x="3137" y="375"/>
                </a:cubicBezTo>
                <a:cubicBezTo>
                  <a:pt x="3142" y="378"/>
                  <a:pt x="3139" y="388"/>
                  <a:pt x="3143" y="392"/>
                </a:cubicBezTo>
                <a:cubicBezTo>
                  <a:pt x="3147" y="396"/>
                  <a:pt x="3154" y="395"/>
                  <a:pt x="3160" y="397"/>
                </a:cubicBezTo>
                <a:cubicBezTo>
                  <a:pt x="3158" y="418"/>
                  <a:pt x="3168" y="444"/>
                  <a:pt x="3154" y="459"/>
                </a:cubicBezTo>
                <a:cubicBezTo>
                  <a:pt x="3141" y="473"/>
                  <a:pt x="3113" y="452"/>
                  <a:pt x="3098" y="464"/>
                </a:cubicBezTo>
                <a:cubicBezTo>
                  <a:pt x="3095" y="467"/>
                  <a:pt x="3119" y="553"/>
                  <a:pt x="3121" y="559"/>
                </a:cubicBezTo>
                <a:cubicBezTo>
                  <a:pt x="3098" y="582"/>
                  <a:pt x="3077" y="578"/>
                  <a:pt x="3042" y="582"/>
                </a:cubicBezTo>
                <a:cubicBezTo>
                  <a:pt x="3015" y="590"/>
                  <a:pt x="3026" y="599"/>
                  <a:pt x="3014" y="621"/>
                </a:cubicBezTo>
                <a:cubicBezTo>
                  <a:pt x="2989" y="665"/>
                  <a:pt x="2942" y="751"/>
                  <a:pt x="2891" y="766"/>
                </a:cubicBezTo>
                <a:cubicBezTo>
                  <a:pt x="2884" y="777"/>
                  <a:pt x="2882" y="790"/>
                  <a:pt x="2874" y="800"/>
                </a:cubicBezTo>
                <a:cubicBezTo>
                  <a:pt x="2858" y="821"/>
                  <a:pt x="2824" y="842"/>
                  <a:pt x="2802" y="856"/>
                </a:cubicBezTo>
                <a:cubicBezTo>
                  <a:pt x="2787" y="879"/>
                  <a:pt x="2771" y="904"/>
                  <a:pt x="2751" y="923"/>
                </a:cubicBezTo>
                <a:cubicBezTo>
                  <a:pt x="2742" y="952"/>
                  <a:pt x="2731" y="959"/>
                  <a:pt x="2718" y="984"/>
                </a:cubicBezTo>
                <a:cubicBezTo>
                  <a:pt x="2705" y="1009"/>
                  <a:pt x="2698" y="1041"/>
                  <a:pt x="2690" y="1068"/>
                </a:cubicBezTo>
                <a:cubicBezTo>
                  <a:pt x="2692" y="1094"/>
                  <a:pt x="2692" y="1121"/>
                  <a:pt x="2695" y="1147"/>
                </a:cubicBezTo>
                <a:cubicBezTo>
                  <a:pt x="2696" y="1153"/>
                  <a:pt x="2703" y="1158"/>
                  <a:pt x="2701" y="1163"/>
                </a:cubicBezTo>
                <a:cubicBezTo>
                  <a:pt x="2698" y="1169"/>
                  <a:pt x="2690" y="1170"/>
                  <a:pt x="2684" y="1174"/>
                </a:cubicBezTo>
                <a:cubicBezTo>
                  <a:pt x="2693" y="1210"/>
                  <a:pt x="2698" y="1244"/>
                  <a:pt x="2718" y="1275"/>
                </a:cubicBezTo>
                <a:cubicBezTo>
                  <a:pt x="2727" y="1305"/>
                  <a:pt x="2731" y="1316"/>
                  <a:pt x="2763" y="1325"/>
                </a:cubicBezTo>
                <a:cubicBezTo>
                  <a:pt x="2791" y="1356"/>
                  <a:pt x="2793" y="1356"/>
                  <a:pt x="2802" y="1398"/>
                </a:cubicBezTo>
                <a:cubicBezTo>
                  <a:pt x="2804" y="1419"/>
                  <a:pt x="2803" y="1440"/>
                  <a:pt x="2807" y="1460"/>
                </a:cubicBezTo>
                <a:cubicBezTo>
                  <a:pt x="2813" y="1495"/>
                  <a:pt x="2832" y="1498"/>
                  <a:pt x="2846" y="1527"/>
                </a:cubicBezTo>
                <a:cubicBezTo>
                  <a:pt x="2876" y="1586"/>
                  <a:pt x="2840" y="1574"/>
                  <a:pt x="2897" y="1594"/>
                </a:cubicBezTo>
                <a:cubicBezTo>
                  <a:pt x="2913" y="1619"/>
                  <a:pt x="2932" y="1666"/>
                  <a:pt x="2942" y="1695"/>
                </a:cubicBezTo>
                <a:cubicBezTo>
                  <a:pt x="2940" y="1734"/>
                  <a:pt x="2943" y="1774"/>
                  <a:pt x="2936" y="1812"/>
                </a:cubicBezTo>
                <a:cubicBezTo>
                  <a:pt x="2935" y="1820"/>
                  <a:pt x="2925" y="1824"/>
                  <a:pt x="2919" y="1829"/>
                </a:cubicBezTo>
                <a:cubicBezTo>
                  <a:pt x="2889" y="1852"/>
                  <a:pt x="2860" y="1868"/>
                  <a:pt x="2824" y="1879"/>
                </a:cubicBezTo>
                <a:cubicBezTo>
                  <a:pt x="2791" y="1869"/>
                  <a:pt x="2819" y="1883"/>
                  <a:pt x="2802" y="1857"/>
                </a:cubicBezTo>
                <a:cubicBezTo>
                  <a:pt x="2793" y="1844"/>
                  <a:pt x="2781" y="1837"/>
                  <a:pt x="2768" y="1829"/>
                </a:cubicBezTo>
                <a:cubicBezTo>
                  <a:pt x="2739" y="1784"/>
                  <a:pt x="2777" y="1835"/>
                  <a:pt x="2740" y="1806"/>
                </a:cubicBezTo>
                <a:cubicBezTo>
                  <a:pt x="2725" y="1794"/>
                  <a:pt x="2719" y="1779"/>
                  <a:pt x="2701" y="1767"/>
                </a:cubicBezTo>
                <a:cubicBezTo>
                  <a:pt x="2688" y="1747"/>
                  <a:pt x="2676" y="1736"/>
                  <a:pt x="2656" y="1723"/>
                </a:cubicBezTo>
                <a:cubicBezTo>
                  <a:pt x="2651" y="1704"/>
                  <a:pt x="2640" y="1690"/>
                  <a:pt x="2634" y="1672"/>
                </a:cubicBezTo>
                <a:cubicBezTo>
                  <a:pt x="2628" y="1628"/>
                  <a:pt x="2625" y="1611"/>
                  <a:pt x="2589" y="1588"/>
                </a:cubicBezTo>
                <a:cubicBezTo>
                  <a:pt x="2572" y="1563"/>
                  <a:pt x="2561" y="1559"/>
                  <a:pt x="2533" y="1549"/>
                </a:cubicBezTo>
                <a:cubicBezTo>
                  <a:pt x="2531" y="1512"/>
                  <a:pt x="2533" y="1474"/>
                  <a:pt x="2528" y="1437"/>
                </a:cubicBezTo>
                <a:cubicBezTo>
                  <a:pt x="2526" y="1418"/>
                  <a:pt x="2505" y="1404"/>
                  <a:pt x="2489" y="1393"/>
                </a:cubicBezTo>
                <a:cubicBezTo>
                  <a:pt x="2445" y="1362"/>
                  <a:pt x="2440" y="1332"/>
                  <a:pt x="2388" y="1314"/>
                </a:cubicBezTo>
                <a:cubicBezTo>
                  <a:pt x="2329" y="1327"/>
                  <a:pt x="2329" y="1329"/>
                  <a:pt x="2237" y="1314"/>
                </a:cubicBezTo>
                <a:cubicBezTo>
                  <a:pt x="2231" y="1313"/>
                  <a:pt x="2231" y="1302"/>
                  <a:pt x="2226" y="1298"/>
                </a:cubicBezTo>
                <a:cubicBezTo>
                  <a:pt x="2209" y="1284"/>
                  <a:pt x="2179" y="1266"/>
                  <a:pt x="2159" y="1258"/>
                </a:cubicBezTo>
                <a:cubicBezTo>
                  <a:pt x="2132" y="1234"/>
                  <a:pt x="2139" y="1234"/>
                  <a:pt x="2075" y="1253"/>
                </a:cubicBezTo>
                <a:cubicBezTo>
                  <a:pt x="2069" y="1255"/>
                  <a:pt x="2073" y="1266"/>
                  <a:pt x="2069" y="1270"/>
                </a:cubicBezTo>
                <a:cubicBezTo>
                  <a:pt x="2061" y="1278"/>
                  <a:pt x="2047" y="1277"/>
                  <a:pt x="2036" y="1281"/>
                </a:cubicBezTo>
                <a:cubicBezTo>
                  <a:pt x="1956" y="1274"/>
                  <a:pt x="1913" y="1271"/>
                  <a:pt x="1829" y="1275"/>
                </a:cubicBezTo>
                <a:cubicBezTo>
                  <a:pt x="1831" y="1285"/>
                  <a:pt x="1835" y="1331"/>
                  <a:pt x="1845" y="1342"/>
                </a:cubicBezTo>
                <a:cubicBezTo>
                  <a:pt x="1849" y="1346"/>
                  <a:pt x="1857" y="1345"/>
                  <a:pt x="1862" y="1348"/>
                </a:cubicBezTo>
                <a:cubicBezTo>
                  <a:pt x="1874" y="1354"/>
                  <a:pt x="1896" y="1370"/>
                  <a:pt x="1896" y="1370"/>
                </a:cubicBezTo>
                <a:cubicBezTo>
                  <a:pt x="1914" y="1397"/>
                  <a:pt x="1920" y="1408"/>
                  <a:pt x="1929" y="1437"/>
                </a:cubicBezTo>
                <a:cubicBezTo>
                  <a:pt x="1927" y="1446"/>
                  <a:pt x="1933" y="1462"/>
                  <a:pt x="1924" y="1465"/>
                </a:cubicBezTo>
                <a:cubicBezTo>
                  <a:pt x="1836" y="1491"/>
                  <a:pt x="1877" y="1457"/>
                  <a:pt x="1829" y="1454"/>
                </a:cubicBezTo>
                <a:cubicBezTo>
                  <a:pt x="1769" y="1451"/>
                  <a:pt x="1710" y="1451"/>
                  <a:pt x="1650" y="1449"/>
                </a:cubicBezTo>
                <a:cubicBezTo>
                  <a:pt x="1630" y="1428"/>
                  <a:pt x="1611" y="1402"/>
                  <a:pt x="1583" y="1393"/>
                </a:cubicBezTo>
                <a:cubicBezTo>
                  <a:pt x="1567" y="1377"/>
                  <a:pt x="1560" y="1374"/>
                  <a:pt x="1538" y="1381"/>
                </a:cubicBezTo>
                <a:cubicBezTo>
                  <a:pt x="1482" y="1442"/>
                  <a:pt x="1374" y="1402"/>
                  <a:pt x="1292" y="1404"/>
                </a:cubicBezTo>
                <a:cubicBezTo>
                  <a:pt x="1273" y="1406"/>
                  <a:pt x="1254" y="1404"/>
                  <a:pt x="1236" y="1409"/>
                </a:cubicBezTo>
                <a:cubicBezTo>
                  <a:pt x="1215" y="1414"/>
                  <a:pt x="1225" y="1452"/>
                  <a:pt x="1208" y="1465"/>
                </a:cubicBezTo>
                <a:cubicBezTo>
                  <a:pt x="1173" y="1493"/>
                  <a:pt x="1119" y="1479"/>
                  <a:pt x="1074" y="1482"/>
                </a:cubicBezTo>
                <a:cubicBezTo>
                  <a:pt x="1035" y="1507"/>
                  <a:pt x="1049" y="1494"/>
                  <a:pt x="1029" y="1516"/>
                </a:cubicBezTo>
                <a:cubicBezTo>
                  <a:pt x="1004" y="1582"/>
                  <a:pt x="1023" y="1627"/>
                  <a:pt x="967" y="1678"/>
                </a:cubicBezTo>
                <a:cubicBezTo>
                  <a:pt x="956" y="1715"/>
                  <a:pt x="956" y="1741"/>
                  <a:pt x="967" y="1778"/>
                </a:cubicBezTo>
                <a:cubicBezTo>
                  <a:pt x="968" y="1784"/>
                  <a:pt x="982" y="1850"/>
                  <a:pt x="967" y="1857"/>
                </a:cubicBezTo>
                <a:cubicBezTo>
                  <a:pt x="947" y="1866"/>
                  <a:pt x="922" y="1853"/>
                  <a:pt x="900" y="1851"/>
                </a:cubicBezTo>
                <a:cubicBezTo>
                  <a:pt x="872" y="1831"/>
                  <a:pt x="850" y="1803"/>
                  <a:pt x="822" y="1784"/>
                </a:cubicBezTo>
                <a:cubicBezTo>
                  <a:pt x="807" y="1774"/>
                  <a:pt x="789" y="1772"/>
                  <a:pt x="777" y="1756"/>
                </a:cubicBezTo>
                <a:cubicBezTo>
                  <a:pt x="727" y="1691"/>
                  <a:pt x="774" y="1744"/>
                  <a:pt x="744" y="1711"/>
                </a:cubicBezTo>
                <a:cubicBezTo>
                  <a:pt x="733" y="1681"/>
                  <a:pt x="732" y="1652"/>
                  <a:pt x="705" y="1633"/>
                </a:cubicBezTo>
                <a:cubicBezTo>
                  <a:pt x="697" y="1610"/>
                  <a:pt x="686" y="1602"/>
                  <a:pt x="671" y="1583"/>
                </a:cubicBezTo>
                <a:cubicBezTo>
                  <a:pt x="655" y="1562"/>
                  <a:pt x="642" y="1537"/>
                  <a:pt x="626" y="1516"/>
                </a:cubicBezTo>
                <a:cubicBezTo>
                  <a:pt x="618" y="1481"/>
                  <a:pt x="612" y="1434"/>
                  <a:pt x="582" y="1409"/>
                </a:cubicBezTo>
                <a:cubicBezTo>
                  <a:pt x="565" y="1395"/>
                  <a:pt x="567" y="1399"/>
                  <a:pt x="548" y="1393"/>
                </a:cubicBezTo>
                <a:cubicBezTo>
                  <a:pt x="537" y="1389"/>
                  <a:pt x="515" y="1381"/>
                  <a:pt x="515" y="1381"/>
                </a:cubicBezTo>
                <a:cubicBezTo>
                  <a:pt x="481" y="1350"/>
                  <a:pt x="428" y="1368"/>
                  <a:pt x="386" y="1370"/>
                </a:cubicBezTo>
                <a:cubicBezTo>
                  <a:pt x="364" y="1378"/>
                  <a:pt x="354" y="1384"/>
                  <a:pt x="341" y="1404"/>
                </a:cubicBezTo>
                <a:cubicBezTo>
                  <a:pt x="326" y="1455"/>
                  <a:pt x="294" y="1400"/>
                  <a:pt x="274" y="1387"/>
                </a:cubicBezTo>
                <a:cubicBezTo>
                  <a:pt x="256" y="1360"/>
                  <a:pt x="234" y="1332"/>
                  <a:pt x="207" y="1314"/>
                </a:cubicBezTo>
                <a:cubicBezTo>
                  <a:pt x="190" y="1289"/>
                  <a:pt x="200" y="1260"/>
                  <a:pt x="185" y="1236"/>
                </a:cubicBezTo>
                <a:cubicBezTo>
                  <a:pt x="167" y="1206"/>
                  <a:pt x="109" y="1161"/>
                  <a:pt x="84" y="1135"/>
                </a:cubicBezTo>
                <a:cubicBezTo>
                  <a:pt x="79" y="1130"/>
                  <a:pt x="77" y="1124"/>
                  <a:pt x="73" y="1119"/>
                </a:cubicBezTo>
                <a:cubicBezTo>
                  <a:pt x="70" y="1115"/>
                  <a:pt x="66" y="1111"/>
                  <a:pt x="62" y="1107"/>
                </a:cubicBezTo>
                <a:cubicBezTo>
                  <a:pt x="50" y="1095"/>
                  <a:pt x="32" y="1088"/>
                  <a:pt x="22" y="1074"/>
                </a:cubicBezTo>
                <a:cubicBezTo>
                  <a:pt x="14" y="1063"/>
                  <a:pt x="0" y="1040"/>
                  <a:pt x="0" y="1040"/>
                </a:cubicBezTo>
                <a:cubicBezTo>
                  <a:pt x="19" y="1028"/>
                  <a:pt x="13" y="1034"/>
                  <a:pt x="22" y="1023"/>
                </a:cubicBezTo>
                <a:close/>
              </a:path>
            </a:pathLst>
          </a:custGeom>
          <a:solidFill>
            <a:srgbClr val="66FF33"/>
          </a:solidFill>
          <a:ln w="38100" cap="flat" cmpd="sng">
            <a:solidFill>
              <a:srgbClr val="FF0000"/>
            </a:solidFill>
            <a:prstDash val="solid"/>
            <a:round/>
            <a:headEnd type="none" w="med" len="med"/>
            <a:tailEnd type="none" w="med" len="med"/>
          </a:ln>
        </p:spPr>
        <p:txBody>
          <a:bodyPr/>
          <a:lstStyle/>
          <a:p>
            <a:pPr fontAlgn="auto"/>
            <a:endParaRPr lang="zh-CN" altLang="en-US" sz="1350" strike="noStrike" noProof="1"/>
          </a:p>
        </p:txBody>
      </p:sp>
      <p:sp>
        <p:nvSpPr>
          <p:cNvPr id="30724" name="任意多边形 23556"/>
          <p:cNvSpPr/>
          <p:nvPr/>
        </p:nvSpPr>
        <p:spPr>
          <a:xfrm>
            <a:off x="2073275" y="4951413"/>
            <a:ext cx="52388" cy="20638"/>
          </a:xfrm>
          <a:custGeom>
            <a:avLst/>
            <a:gdLst/>
            <a:ahLst/>
            <a:cxnLst/>
            <a:rect l="0" t="0" r="0" b="0"/>
            <a:pathLst>
              <a:path w="45" h="17">
                <a:moveTo>
                  <a:pt x="0" y="17"/>
                </a:moveTo>
                <a:cubicBezTo>
                  <a:pt x="16" y="11"/>
                  <a:pt x="28" y="0"/>
                  <a:pt x="45" y="0"/>
                </a:cubicBezTo>
              </a:path>
            </a:pathLst>
          </a:custGeom>
          <a:noFill/>
          <a:ln w="9525">
            <a:noFill/>
          </a:ln>
        </p:spPr>
        <p:txBody>
          <a:bodyPr/>
          <a:lstStyle/>
          <a:p>
            <a:pPr fontAlgn="auto"/>
            <a:endParaRPr lang="zh-CN" altLang="en-US" sz="1350" strike="noStrike" noProof="1"/>
          </a:p>
        </p:txBody>
      </p:sp>
      <p:sp>
        <p:nvSpPr>
          <p:cNvPr id="30725" name="任意多边形 23557"/>
          <p:cNvSpPr/>
          <p:nvPr/>
        </p:nvSpPr>
        <p:spPr>
          <a:xfrm>
            <a:off x="2079625" y="4440238"/>
            <a:ext cx="485775" cy="531813"/>
          </a:xfrm>
          <a:custGeom>
            <a:avLst/>
            <a:gdLst/>
            <a:ahLst/>
            <a:cxnLst/>
            <a:rect l="0" t="0" r="0" b="0"/>
            <a:pathLst>
              <a:path w="408" h="447">
                <a:moveTo>
                  <a:pt x="0" y="447"/>
                </a:moveTo>
                <a:cubicBezTo>
                  <a:pt x="16" y="436"/>
                  <a:pt x="350" y="436"/>
                  <a:pt x="369" y="436"/>
                </a:cubicBezTo>
                <a:cubicBezTo>
                  <a:pt x="374" y="418"/>
                  <a:pt x="384" y="404"/>
                  <a:pt x="391" y="386"/>
                </a:cubicBezTo>
                <a:cubicBezTo>
                  <a:pt x="395" y="256"/>
                  <a:pt x="408" y="129"/>
                  <a:pt x="408" y="0"/>
                </a:cubicBezTo>
              </a:path>
            </a:pathLst>
          </a:custGeom>
          <a:noFill/>
          <a:ln w="9525">
            <a:noFill/>
          </a:ln>
        </p:spPr>
        <p:txBody>
          <a:bodyPr/>
          <a:lstStyle/>
          <a:p>
            <a:pPr fontAlgn="auto"/>
            <a:endParaRPr lang="zh-CN" altLang="en-US" sz="1350" strike="noStrike" noProof="1"/>
          </a:p>
        </p:txBody>
      </p:sp>
      <p:sp>
        <p:nvSpPr>
          <p:cNvPr id="23559" name="文本框 23558"/>
          <p:cNvSpPr txBox="1"/>
          <p:nvPr/>
        </p:nvSpPr>
        <p:spPr>
          <a:xfrm>
            <a:off x="3025775" y="4540250"/>
            <a:ext cx="2289175" cy="736600"/>
          </a:xfrm>
          <a:prstGeom prst="rect">
            <a:avLst/>
          </a:prstGeom>
          <a:noFill/>
          <a:ln w="9525">
            <a:noFill/>
          </a:ln>
        </p:spPr>
        <p:txBody>
          <a:bodyPr wrap="square">
            <a:spAutoFit/>
          </a:bodyPr>
          <a:lstStyle/>
          <a:p>
            <a:pPr marL="342900" indent="-342900" algn="ctr" eaLnBrk="0" fontAlgn="auto" hangingPunct="0">
              <a:lnSpc>
                <a:spcPct val="90000"/>
              </a:lnSpc>
              <a:spcBef>
                <a:spcPct val="20000"/>
              </a:spcBef>
              <a:buClr>
                <a:schemeClr val="hlink"/>
              </a:buClr>
              <a:buSzPct val="120000"/>
            </a:pPr>
            <a:r>
              <a:rPr lang="zh-CN" altLang="en-US" sz="21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cs typeface="+mn-ea"/>
              </a:rPr>
              <a:t>南部同盟</a:t>
            </a:r>
            <a:endParaRPr lang="zh-CN" altLang="en-US" sz="21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endParaRPr>
          </a:p>
          <a:p>
            <a:pPr marL="342900" indent="-342900" eaLnBrk="0" fontAlgn="auto" hangingPunct="0">
              <a:lnSpc>
                <a:spcPct val="90000"/>
              </a:lnSpc>
              <a:spcBef>
                <a:spcPct val="20000"/>
              </a:spcBef>
              <a:buClr>
                <a:schemeClr val="hlink"/>
              </a:buClr>
              <a:buSzPct val="120000"/>
            </a:pPr>
            <a:r>
              <a:rPr lang="zh-CN" altLang="en-US" sz="21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cs typeface="+mn-ea"/>
              </a:rPr>
              <a:t>蓄奴州（</a:t>
            </a:r>
            <a:r>
              <a:rPr lang="en-US" altLang="zh-CN" sz="21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cs typeface="+mn-ea"/>
              </a:rPr>
              <a:t>7</a:t>
            </a:r>
            <a:r>
              <a:rPr lang="zh-CN" altLang="en-US" sz="21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cs typeface="+mn-ea"/>
              </a:rPr>
              <a:t>个）</a:t>
            </a:r>
            <a:endParaRPr lang="zh-CN" altLang="en-US" sz="21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endParaRPr>
          </a:p>
        </p:txBody>
      </p:sp>
      <p:sp>
        <p:nvSpPr>
          <p:cNvPr id="2" name="文本框 23559"/>
          <p:cNvSpPr txBox="1"/>
          <p:nvPr/>
        </p:nvSpPr>
        <p:spPr>
          <a:xfrm>
            <a:off x="3478213" y="3019425"/>
            <a:ext cx="2105025" cy="1027113"/>
          </a:xfrm>
          <a:prstGeom prst="rect">
            <a:avLst/>
          </a:prstGeom>
          <a:noFill/>
          <a:ln w="9525">
            <a:noFill/>
          </a:ln>
        </p:spPr>
        <p:txBody>
          <a:bodyPr>
            <a:spAutoFit/>
          </a:bodyPr>
          <a:lstStyle/>
          <a:p>
            <a:pPr marL="342900" indent="-342900" algn="ctr" eaLnBrk="0" fontAlgn="auto" hangingPunct="0">
              <a:lnSpc>
                <a:spcPct val="90000"/>
              </a:lnSpc>
              <a:spcBef>
                <a:spcPct val="20000"/>
              </a:spcBef>
              <a:buClr>
                <a:schemeClr val="hlink"/>
              </a:buClr>
              <a:buSzPct val="120000"/>
            </a:pPr>
            <a:r>
              <a:rPr lang="zh-CN" altLang="en-US" sz="21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cs typeface="+mn-ea"/>
              </a:rPr>
              <a:t>北部</a:t>
            </a:r>
            <a:endParaRPr lang="zh-CN" altLang="en-US" sz="21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endParaRPr>
          </a:p>
          <a:p>
            <a:pPr marL="342900" indent="-342900" eaLnBrk="0" fontAlgn="auto" hangingPunct="0">
              <a:lnSpc>
                <a:spcPct val="90000"/>
              </a:lnSpc>
              <a:spcBef>
                <a:spcPct val="20000"/>
              </a:spcBef>
              <a:buClr>
                <a:schemeClr val="hlink"/>
              </a:buClr>
              <a:buSzPct val="120000"/>
            </a:pPr>
            <a:r>
              <a:rPr lang="zh-CN" altLang="en-US" sz="21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cs typeface="+mn-ea"/>
              </a:rPr>
              <a:t>自由州（</a:t>
            </a:r>
            <a:r>
              <a:rPr lang="en-US" altLang="zh-CN" sz="21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cs typeface="+mn-ea"/>
              </a:rPr>
              <a:t>19</a:t>
            </a:r>
            <a:r>
              <a:rPr lang="zh-CN" altLang="en-US" sz="21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cs typeface="+mn-ea"/>
              </a:rPr>
              <a:t>个）</a:t>
            </a:r>
            <a:endParaRPr lang="zh-CN" altLang="en-US" sz="21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endParaRPr>
          </a:p>
        </p:txBody>
      </p:sp>
      <p:sp>
        <p:nvSpPr>
          <p:cNvPr id="23561" name="文本框 23560"/>
          <p:cNvSpPr txBox="1"/>
          <p:nvPr/>
        </p:nvSpPr>
        <p:spPr>
          <a:xfrm>
            <a:off x="727075" y="2487613"/>
            <a:ext cx="2535238" cy="828675"/>
          </a:xfrm>
          <a:prstGeom prst="rect">
            <a:avLst/>
          </a:prstGeom>
          <a:noFill/>
          <a:ln w="9525">
            <a:noFill/>
          </a:ln>
        </p:spPr>
        <p:txBody>
          <a:bodyPr wrap="square">
            <a:spAutoFit/>
          </a:bodyPr>
          <a:lstStyle/>
          <a:p>
            <a:pPr marL="342900" indent="-342900" algn="ctr" eaLnBrk="0" fontAlgn="auto" hangingPunct="0">
              <a:lnSpc>
                <a:spcPct val="90000"/>
              </a:lnSpc>
              <a:spcBef>
                <a:spcPct val="20000"/>
              </a:spcBef>
              <a:buClr>
                <a:schemeClr val="hlink"/>
              </a:buClr>
              <a:buSzPct val="120000"/>
            </a:pPr>
            <a:r>
              <a:rPr lang="zh-CN" altLang="en-US" sz="24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cs typeface="+mn-ea"/>
              </a:rPr>
              <a:t>西部</a:t>
            </a:r>
            <a:endParaRPr lang="zh-CN" altLang="en-US" sz="24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endParaRPr>
          </a:p>
          <a:p>
            <a:pPr marL="342900" indent="-342900" eaLnBrk="0" fontAlgn="auto" hangingPunct="0">
              <a:lnSpc>
                <a:spcPct val="90000"/>
              </a:lnSpc>
              <a:spcBef>
                <a:spcPct val="20000"/>
              </a:spcBef>
              <a:buClr>
                <a:schemeClr val="hlink"/>
              </a:buClr>
              <a:buSzPct val="120000"/>
            </a:pPr>
            <a:r>
              <a:rPr lang="zh-CN" altLang="en-US" sz="24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cs typeface="+mn-ea"/>
              </a:rPr>
              <a:t>自由地区（</a:t>
            </a:r>
            <a:r>
              <a:rPr lang="en-US" altLang="zh-CN" sz="24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cs typeface="+mn-ea"/>
              </a:rPr>
              <a:t>7</a:t>
            </a:r>
            <a:r>
              <a:rPr lang="zh-CN" altLang="en-US" sz="24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cs typeface="+mn-ea"/>
              </a:rPr>
              <a:t>个）</a:t>
            </a:r>
            <a:endParaRPr lang="zh-CN" altLang="en-US" sz="24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endParaRPr>
          </a:p>
        </p:txBody>
      </p:sp>
      <p:sp>
        <p:nvSpPr>
          <p:cNvPr id="30729" name="下箭头 23561"/>
          <p:cNvSpPr/>
          <p:nvPr/>
        </p:nvSpPr>
        <p:spPr>
          <a:xfrm>
            <a:off x="3963988" y="3729038"/>
            <a:ext cx="647700" cy="755650"/>
          </a:xfrm>
          <a:prstGeom prst="downArrow">
            <a:avLst>
              <a:gd name="adj1" fmla="val 39944"/>
              <a:gd name="adj2" fmla="val 62076"/>
            </a:avLst>
          </a:prstGeom>
          <a:solidFill>
            <a:srgbClr val="FF0000"/>
          </a:solidFill>
          <a:ln w="9525" cap="flat" cmpd="sng">
            <a:solidFill>
              <a:schemeClr val="tx1"/>
            </a:solidFill>
            <a:prstDash val="solid"/>
            <a:miter/>
            <a:headEnd type="none" w="med" len="med"/>
            <a:tailEnd type="none" w="med" len="med"/>
          </a:ln>
        </p:spPr>
        <p:txBody>
          <a:bodyPr anchor="t"/>
          <a:lstStyle/>
          <a:p>
            <a:pPr algn="ctr" fontAlgn="auto"/>
            <a:endParaRPr lang="zh-CN" altLang="en-US" sz="1350" strike="noStrike" noProof="1">
              <a:latin typeface="Calibri" panose="020F0502020204030204" pitchFamily="34" charset="0"/>
              <a:ea typeface="宋体" panose="02010600030101010101" pitchFamily="2" charset="-122"/>
            </a:endParaRPr>
          </a:p>
        </p:txBody>
      </p:sp>
      <p:sp>
        <p:nvSpPr>
          <p:cNvPr id="30730" name="左箭头 23562"/>
          <p:cNvSpPr/>
          <p:nvPr/>
        </p:nvSpPr>
        <p:spPr>
          <a:xfrm>
            <a:off x="2343150" y="3216275"/>
            <a:ext cx="1025525" cy="549275"/>
          </a:xfrm>
          <a:prstGeom prst="leftArrow">
            <a:avLst>
              <a:gd name="adj1" fmla="val 49324"/>
              <a:gd name="adj2" fmla="val 97335"/>
            </a:avLst>
          </a:prstGeom>
          <a:solidFill>
            <a:srgbClr val="FF0000"/>
          </a:solidFill>
          <a:ln w="9525" cap="flat" cmpd="sng">
            <a:solidFill>
              <a:schemeClr val="tx1"/>
            </a:solidFill>
            <a:prstDash val="solid"/>
            <a:miter/>
            <a:headEnd type="none" w="med" len="med"/>
            <a:tailEnd type="none" w="med" len="med"/>
          </a:ln>
        </p:spPr>
        <p:txBody>
          <a:bodyPr anchor="ctr">
            <a:spAutoFit/>
          </a:bodyPr>
          <a:lstStyle/>
          <a:p>
            <a:pPr algn="ctr" eaLnBrk="0" fontAlgn="auto" hangingPunct="0"/>
            <a:endParaRPr lang="zh-CN" altLang="en-US" sz="1350" strike="noStrike" noProof="1">
              <a:latin typeface="Calibri" panose="020F0502020204030204" pitchFamily="34" charset="0"/>
              <a:ea typeface="宋体" panose="02010600030101010101" pitchFamily="2" charset="-122"/>
            </a:endParaRPr>
          </a:p>
        </p:txBody>
      </p:sp>
      <p:sp>
        <p:nvSpPr>
          <p:cNvPr id="7" name="文本框 6"/>
          <p:cNvSpPr txBox="1"/>
          <p:nvPr/>
        </p:nvSpPr>
        <p:spPr>
          <a:xfrm>
            <a:off x="551179" y="1738630"/>
            <a:ext cx="5854700" cy="521970"/>
          </a:xfrm>
          <a:prstGeom prst="rect">
            <a:avLst/>
          </a:prstGeom>
          <a:solidFill>
            <a:schemeClr val="bg1"/>
          </a:solidFill>
        </p:spPr>
        <p:txBody>
          <a:bodyPr wrap="square" rtlCol="0">
            <a:spAutoFit/>
            <a:scene3d>
              <a:camera prst="orthographicFront"/>
              <a:lightRig rig="threePt" dir="t"/>
            </a:scene3d>
          </a:bodyPr>
          <a:lstStyle/>
          <a:p>
            <a:pPr fontAlgn="auto"/>
            <a:r>
              <a:rPr lang="zh-CN" sz="2800" noProof="1">
                <a:effectLst>
                  <a:outerShdw blurRad="38100" dist="19050" dir="2700000" algn="tl" rotWithShape="0">
                    <a:schemeClr val="dk1">
                      <a:alpha val="40000"/>
                    </a:schemeClr>
                  </a:outerShdw>
                </a:effectLst>
                <a:latin typeface="+mn-lt"/>
                <a:ea typeface="+mn-ea"/>
                <a:cs typeface="+mn-cs"/>
              </a:rPr>
              <a:t>南方宣布退出联邦，成立</a:t>
            </a:r>
            <a:r>
              <a:rPr lang="en-US" altLang="zh-CN" sz="2800" noProof="1">
                <a:effectLst>
                  <a:outerShdw blurRad="38100" dist="19050" dir="2700000" algn="tl" rotWithShape="0">
                    <a:schemeClr val="dk1">
                      <a:alpha val="40000"/>
                    </a:schemeClr>
                  </a:outerShdw>
                </a:effectLst>
                <a:latin typeface="+mn-lt"/>
                <a:ea typeface="+mn-ea"/>
                <a:cs typeface="+mn-cs"/>
              </a:rPr>
              <a:t>“</a:t>
            </a:r>
            <a:r>
              <a:rPr lang="zh-CN" altLang="en-US" sz="2800" noProof="1">
                <a:effectLst>
                  <a:outerShdw blurRad="38100" dist="19050" dir="2700000" algn="tl" rotWithShape="0">
                    <a:schemeClr val="dk1">
                      <a:alpha val="40000"/>
                    </a:schemeClr>
                  </a:outerShdw>
                </a:effectLst>
                <a:latin typeface="+mn-lt"/>
                <a:ea typeface="+mn-ea"/>
                <a:cs typeface="+mn-cs"/>
              </a:rPr>
              <a:t>南部同盟</a:t>
            </a:r>
            <a:r>
              <a:rPr lang="en-US" altLang="zh-CN" sz="2800" noProof="1">
                <a:effectLst>
                  <a:outerShdw blurRad="38100" dist="19050" dir="2700000" algn="tl" rotWithShape="0">
                    <a:schemeClr val="dk1">
                      <a:alpha val="40000"/>
                    </a:schemeClr>
                  </a:outerShdw>
                </a:effectLst>
                <a:latin typeface="+mn-lt"/>
                <a:ea typeface="+mn-ea"/>
                <a:cs typeface="+mn-cs"/>
              </a:rPr>
              <a:t>”</a:t>
            </a:r>
            <a:endParaRPr lang="en-US" altLang="zh-CN" sz="2800" noProof="1">
              <a:effectLst>
                <a:outerShdw blurRad="38100" dist="19050" dir="2700000" algn="tl" rotWithShape="0">
                  <a:schemeClr val="dk1">
                    <a:alpha val="40000"/>
                  </a:schemeClr>
                </a:outerShdw>
              </a:effectLst>
              <a:latin typeface="+mn-lt"/>
              <a:ea typeface="+mn-ea"/>
              <a:cs typeface="+mn-cs"/>
            </a:endParaRPr>
          </a:p>
        </p:txBody>
      </p:sp>
      <p:sp>
        <p:nvSpPr>
          <p:cNvPr id="6" name="文本框 5"/>
          <p:cNvSpPr txBox="1"/>
          <p:nvPr/>
        </p:nvSpPr>
        <p:spPr>
          <a:xfrm>
            <a:off x="2019300" y="5835650"/>
            <a:ext cx="3163888" cy="584200"/>
          </a:xfrm>
          <a:prstGeom prst="rect">
            <a:avLst/>
          </a:prstGeom>
          <a:solidFill>
            <a:srgbClr val="FFC000"/>
          </a:solidFill>
          <a:ln w="9525">
            <a:noFill/>
          </a:ln>
        </p:spPr>
        <p:txBody>
          <a:bodyPr wrap="square" anchor="t">
            <a:spAutoFit/>
          </a:bodyPr>
          <a:lstStyle/>
          <a:p>
            <a:r>
              <a:rPr lang="zh-CN" altLang="en-US" sz="3200" b="1" dirty="0">
                <a:latin typeface="黑体" panose="02010609060101010101" pitchFamily="49" charset="-122"/>
                <a:ea typeface="黑体" panose="02010609060101010101" pitchFamily="49" charset="-122"/>
              </a:rPr>
              <a:t>国家面临着分裂</a:t>
            </a:r>
            <a:endParaRPr lang="zh-CN" altLang="en-US" sz="3200" b="1" dirty="0">
              <a:latin typeface="黑体" panose="02010609060101010101" pitchFamily="49" charset="-122"/>
              <a:ea typeface="黑体" panose="02010609060101010101" pitchFamily="49" charset="-122"/>
            </a:endParaRPr>
          </a:p>
        </p:txBody>
      </p:sp>
      <p:sp>
        <p:nvSpPr>
          <p:cNvPr id="14352" name="Text Box 22"/>
          <p:cNvSpPr txBox="1"/>
          <p:nvPr/>
        </p:nvSpPr>
        <p:spPr>
          <a:xfrm>
            <a:off x="49213" y="107950"/>
            <a:ext cx="8737600" cy="708025"/>
          </a:xfrm>
          <a:prstGeom prst="rect">
            <a:avLst/>
          </a:prstGeom>
          <a:noFill/>
          <a:ln w="9525">
            <a:noFill/>
          </a:ln>
          <a:effectLst>
            <a:prstShdw prst="shdw17" dist="17961" dir="2699999">
              <a:srgbClr val="708688"/>
            </a:prstShdw>
          </a:effectLst>
        </p:spPr>
        <p:txBody>
          <a:bodyPr wrap="square" anchor="t">
            <a:spAutoFit/>
          </a:bodyPr>
          <a:lstStyle/>
          <a:p>
            <a:pPr defTabSz="914400" fontAlgn="auto">
              <a:spcBef>
                <a:spcPct val="50000"/>
              </a:spcBef>
            </a:pP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二、内战爆发</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(1861</a:t>
            </a: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a:t>
            </a:r>
            <a:r>
              <a:rPr lang="zh-CN" altLang="en-US" sz="4000" b="1" noProof="1">
                <a:solidFill>
                  <a:srgbClr val="FF0000"/>
                </a:solidFill>
                <a:latin typeface="Arial" panose="020B0604020202020204" pitchFamily="34" charset="0"/>
                <a:ea typeface="宋体" panose="02010600030101010101" pitchFamily="2" charset="-122"/>
                <a:cs typeface="+mn-cs"/>
              </a:rPr>
              <a:t>捍卫联邦 </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rPr>
              <a:t> </a:t>
            </a:r>
            <a:endPar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endParaRPr>
          </a:p>
        </p:txBody>
      </p:sp>
    </p:spTree>
    <p:custDataLst>
      <p:tags r:id="rId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3556"/>
                                        </p:tgtEl>
                                        <p:attrNameLst>
                                          <p:attrName>style.visibility</p:attrName>
                                        </p:attrNameLst>
                                      </p:cBhvr>
                                      <p:to>
                                        <p:strVal val="visible"/>
                                      </p:to>
                                    </p:set>
                                    <p:anim calcmode="lin" valueType="num">
                                      <p:cBhvr>
                                        <p:cTn id="7" dur="1000" fill="hold"/>
                                        <p:tgtEl>
                                          <p:spTgt spid="23556"/>
                                        </p:tgtEl>
                                        <p:attrNameLst>
                                          <p:attrName>ppt_w</p:attrName>
                                        </p:attrNameLst>
                                      </p:cBhvr>
                                      <p:tavLst>
                                        <p:tav tm="0">
                                          <p:val>
                                            <p:fltVal val="0"/>
                                          </p:val>
                                        </p:tav>
                                        <p:tav tm="100000">
                                          <p:val>
                                            <p:strVal val="#ppt_w"/>
                                          </p:val>
                                        </p:tav>
                                      </p:tavLst>
                                    </p:anim>
                                    <p:anim calcmode="lin" valueType="num">
                                      <p:cBhvr>
                                        <p:cTn id="8" dur="1000" fill="hold"/>
                                        <p:tgtEl>
                                          <p:spTgt spid="23556"/>
                                        </p:tgtEl>
                                        <p:attrNameLst>
                                          <p:attrName>ppt_h</p:attrName>
                                        </p:attrNameLst>
                                      </p:cBhvr>
                                      <p:tavLst>
                                        <p:tav tm="0">
                                          <p:val>
                                            <p:fltVal val="0"/>
                                          </p:val>
                                        </p:tav>
                                        <p:tav tm="100000">
                                          <p:val>
                                            <p:strVal val="#ppt_h"/>
                                          </p:val>
                                        </p:tav>
                                      </p:tavLst>
                                    </p:anim>
                                  </p:childTnLst>
                                  <p:subTnLst>
                                    <p:audio>
                                      <p:cMediaNode mute="1">
                                        <p:cTn display="0" masterRel="sameClick">
                                          <p:stCondLst>
                                            <p:cond evt="begin" delay="0">
                                              <p:tn val="5"/>
                                            </p:cond>
                                          </p:stCondLst>
                                          <p:endCondLst>
                                            <p:cond evt="onStopAudio" delay="0">
                                              <p:tgtEl>
                                                <p:sldTgt/>
                                              </p:tgtEl>
                                            </p:cond>
                                          </p:endCondLst>
                                        </p:cTn>
                                        <p:tgtEl>
                                          <p:sndTgt r:embed="rId7" name="explode.wav"/>
                                        </p:tgtEl>
                                      </p:cMediaNode>
                                    </p:audio>
                                  </p:sub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6"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图片 5"/>
          <p:cNvPicPr>
            <a:picLocks noChangeAspect="1"/>
          </p:cNvPicPr>
          <p:nvPr/>
        </p:nvPicPr>
        <p:blipFill>
          <a:blip r:embed="rId1"/>
          <a:stretch>
            <a:fillRect/>
          </a:stretch>
        </p:blipFill>
        <p:spPr>
          <a:xfrm>
            <a:off x="125413" y="28575"/>
            <a:ext cx="8942387" cy="6696075"/>
          </a:xfrm>
          <a:prstGeom prst="rect">
            <a:avLst/>
          </a:prstGeom>
          <a:noFill/>
          <a:ln w="9525">
            <a:noFill/>
          </a:ln>
        </p:spPr>
      </p:pic>
      <p:sp>
        <p:nvSpPr>
          <p:cNvPr id="7" name="文本框 6"/>
          <p:cNvSpPr txBox="1"/>
          <p:nvPr/>
        </p:nvSpPr>
        <p:spPr>
          <a:xfrm>
            <a:off x="873125" y="1304925"/>
            <a:ext cx="6957060" cy="521970"/>
          </a:xfrm>
          <a:prstGeom prst="rect">
            <a:avLst/>
          </a:prstGeom>
          <a:solidFill>
            <a:schemeClr val="bg1"/>
          </a:solidFill>
        </p:spPr>
        <p:txBody>
          <a:bodyPr wrap="square" rtlCol="0">
            <a:spAutoFit/>
            <a:scene3d>
              <a:camera prst="orthographicFront"/>
              <a:lightRig rig="threePt" dir="t"/>
            </a:scene3d>
          </a:bodyPr>
          <a:lstStyle/>
          <a:p>
            <a:pPr fontAlgn="auto"/>
            <a:r>
              <a:rPr lang="en-US" altLang="zh-CN" sz="2800" noProof="1">
                <a:effectLst>
                  <a:outerShdw blurRad="38100" dist="19050" dir="2700000" algn="tl" rotWithShape="0">
                    <a:schemeClr val="dk1">
                      <a:alpha val="40000"/>
                    </a:schemeClr>
                  </a:outerShdw>
                </a:effectLst>
                <a:latin typeface="+mn-lt"/>
                <a:ea typeface="+mn-ea"/>
                <a:cs typeface="+mn-cs"/>
              </a:rPr>
              <a:t>2</a:t>
            </a:r>
            <a:r>
              <a:rPr lang="zh-CN" altLang="en-US" sz="2800" noProof="1">
                <a:effectLst>
                  <a:outerShdw blurRad="38100" dist="19050" dir="2700000" algn="tl" rotWithShape="0">
                    <a:schemeClr val="dk1">
                      <a:alpha val="40000"/>
                    </a:schemeClr>
                  </a:outerShdw>
                </a:effectLst>
                <a:latin typeface="+mn-lt"/>
                <a:ea typeface="+mn-ea"/>
                <a:cs typeface="+mn-cs"/>
              </a:rPr>
              <a:t>、爆发：</a:t>
            </a:r>
            <a:r>
              <a:rPr lang="en-US" altLang="zh-CN" sz="2800" noProof="1">
                <a:effectLst>
                  <a:outerShdw blurRad="38100" dist="19050" dir="2700000" algn="tl" rotWithShape="0">
                    <a:schemeClr val="dk1">
                      <a:alpha val="40000"/>
                    </a:schemeClr>
                  </a:outerShdw>
                </a:effectLst>
                <a:latin typeface="+mn-lt"/>
                <a:ea typeface="+mn-ea"/>
                <a:cs typeface="+mn-cs"/>
              </a:rPr>
              <a:t>1861</a:t>
            </a:r>
            <a:r>
              <a:rPr lang="zh-CN" altLang="en-US" sz="2800" noProof="1">
                <a:effectLst>
                  <a:outerShdw blurRad="38100" dist="19050" dir="2700000" algn="tl" rotWithShape="0">
                    <a:schemeClr val="dk1">
                      <a:alpha val="40000"/>
                    </a:schemeClr>
                  </a:outerShdw>
                </a:effectLst>
                <a:latin typeface="+mn-lt"/>
                <a:ea typeface="+mn-ea"/>
                <a:cs typeface="+mn-cs"/>
              </a:rPr>
              <a:t>年</a:t>
            </a:r>
            <a:r>
              <a:rPr lang="en-US" altLang="zh-CN" sz="2800" noProof="1">
                <a:effectLst>
                  <a:outerShdw blurRad="38100" dist="19050" dir="2700000" algn="tl" rotWithShape="0">
                    <a:schemeClr val="dk1">
                      <a:alpha val="40000"/>
                    </a:schemeClr>
                  </a:outerShdw>
                </a:effectLst>
                <a:latin typeface="+mn-lt"/>
                <a:ea typeface="+mn-ea"/>
                <a:cs typeface="+mn-cs"/>
              </a:rPr>
              <a:t>4</a:t>
            </a:r>
            <a:r>
              <a:rPr lang="zh-CN" altLang="en-US" sz="2800" noProof="1">
                <a:effectLst>
                  <a:outerShdw blurRad="38100" dist="19050" dir="2700000" algn="tl" rotWithShape="0">
                    <a:schemeClr val="dk1">
                      <a:alpha val="40000"/>
                    </a:schemeClr>
                  </a:outerShdw>
                </a:effectLst>
                <a:latin typeface="+mn-lt"/>
                <a:ea typeface="+mn-ea"/>
                <a:cs typeface="+mn-cs"/>
              </a:rPr>
              <a:t>月南方挑起内战。</a:t>
            </a:r>
            <a:endParaRPr lang="zh-CN" altLang="en-US" sz="2800" noProof="1">
              <a:effectLst>
                <a:outerShdw blurRad="38100" dist="19050" dir="2700000" algn="tl" rotWithShape="0">
                  <a:schemeClr val="dk1">
                    <a:alpha val="40000"/>
                  </a:schemeClr>
                </a:outerShdw>
              </a:effectLst>
              <a:latin typeface="+mn-lt"/>
              <a:ea typeface="+mn-ea"/>
              <a:cs typeface="+mn-cs"/>
            </a:endParaRPr>
          </a:p>
        </p:txBody>
      </p:sp>
    </p:spTree>
    <p:custDataLst>
      <p:tags r:id="rId2"/>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ext Box 3"/>
          <p:cNvSpPr txBox="1"/>
          <p:nvPr/>
        </p:nvSpPr>
        <p:spPr>
          <a:xfrm>
            <a:off x="244475" y="409575"/>
            <a:ext cx="8574088" cy="522288"/>
          </a:xfrm>
          <a:prstGeom prst="rect">
            <a:avLst/>
          </a:prstGeom>
          <a:noFill/>
          <a:ln w="9525">
            <a:noFill/>
          </a:ln>
        </p:spPr>
        <p:txBody>
          <a:bodyPr wrap="square" anchor="t">
            <a:spAutoFit/>
          </a:bodyPr>
          <a:lstStyle/>
          <a:p>
            <a:r>
              <a:rPr lang="zh-CN" altLang="en-US" sz="2800" b="1" dirty="0">
                <a:latin typeface="Arial" panose="020B0604020202020204" pitchFamily="34" charset="0"/>
                <a:ea typeface="黑体" panose="02010609060101010101" pitchFamily="49" charset="-122"/>
              </a:rPr>
              <a:t>你来预测一下战争的结果。战争初期形势会怎样呢？</a:t>
            </a:r>
            <a:endParaRPr lang="zh-CN" altLang="en-US" sz="2800" b="1" dirty="0">
              <a:latin typeface="Arial" panose="020B0604020202020204" pitchFamily="34" charset="0"/>
              <a:ea typeface="黑体" panose="02010609060101010101" pitchFamily="49" charset="-122"/>
            </a:endParaRPr>
          </a:p>
        </p:txBody>
      </p:sp>
      <p:graphicFrame>
        <p:nvGraphicFramePr>
          <p:cNvPr id="110596" name="Group 4"/>
          <p:cNvGraphicFramePr>
            <a:graphicFrameLocks noGrp="1"/>
          </p:cNvGraphicFramePr>
          <p:nvPr/>
        </p:nvGraphicFramePr>
        <p:xfrm>
          <a:off x="323850" y="931863"/>
          <a:ext cx="8134350" cy="3600451"/>
        </p:xfrm>
        <a:graphic>
          <a:graphicData uri="http://schemas.openxmlformats.org/drawingml/2006/table">
            <a:tbl>
              <a:tblPr/>
              <a:tblGrid>
                <a:gridCol w="1154113"/>
                <a:gridCol w="1154112"/>
                <a:gridCol w="1152525"/>
                <a:gridCol w="1155700"/>
                <a:gridCol w="1154113"/>
                <a:gridCol w="1152525"/>
                <a:gridCol w="1211262"/>
              </a:tblGrid>
              <a:tr h="900113">
                <a:tc gridSpan="7">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rPr>
                        <a:t>南北双方情况对比表</a:t>
                      </a:r>
                      <a:endParaRPr kumimoji="0" lang="zh-CN" altLang="en-US"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c hMerge="1">
                  <a:tcPr/>
                </a:tc>
                <a:tc hMerge="1">
                  <a:tcPr/>
                </a:tc>
              </a:tr>
              <a:tr h="900113">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双方</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州数</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人口</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经济</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性质</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人心</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海军舰只</a:t>
                      </a:r>
                      <a:endParaRPr kumimoji="0" lang="zh-CN" altLang="en-US" sz="20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90170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北方</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23</a:t>
                      </a:r>
                      <a:r>
                        <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个</a:t>
                      </a:r>
                      <a:endPar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2200</a:t>
                      </a:r>
                      <a:r>
                        <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万</a:t>
                      </a:r>
                      <a:endPar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先进</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正义</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支持</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700</a:t>
                      </a:r>
                      <a:r>
                        <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艘</a:t>
                      </a:r>
                      <a:endPar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89852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南方</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11</a:t>
                      </a:r>
                      <a:r>
                        <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个</a:t>
                      </a:r>
                      <a:endParaRPr kumimoji="0" lang="zh-CN" altLang="zh-CN"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rPr>
                        <a:t>900</a:t>
                      </a:r>
                      <a:r>
                        <a:rPr kumimoji="0" lang="zh-CN" altLang="zh-CN"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rPr>
                        <a:t>万</a:t>
                      </a:r>
                      <a:endParaRPr kumimoji="0" lang="zh-CN" altLang="zh-CN"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rPr>
                        <a:t>落后</a:t>
                      </a:r>
                      <a:endParaRPr kumimoji="0" lang="zh-CN" altLang="en-US"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非正义</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rPr>
                        <a:t>反对</a:t>
                      </a:r>
                      <a:endPar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rPr>
                        <a:t>少量</a:t>
                      </a:r>
                      <a:endParaRPr kumimoji="0" lang="zh-CN" altLang="en-US" sz="2400" b="1" i="0" u="none" strike="noStrike" cap="none" normalizeH="0" baseline="0" dirty="0" smtClean="0">
                        <a:ln>
                          <a:noFill/>
                        </a:ln>
                        <a:effectLst/>
                        <a:latin typeface="宋体" panose="02010600030101010101" pitchFamily="2" charset="-122"/>
                        <a:ea typeface="宋体" panose="02010600030101010101" pitchFamily="2" charset="-122"/>
                        <a:sym typeface="宋体" panose="02010600030101010101" pitchFamily="2" charset="-122"/>
                      </a:endParaRPr>
                    </a:p>
                  </a:txBody>
                  <a:tcPr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10668" name="Text Box 76"/>
          <p:cNvSpPr txBox="1"/>
          <p:nvPr/>
        </p:nvSpPr>
        <p:spPr>
          <a:xfrm>
            <a:off x="395288" y="4508500"/>
            <a:ext cx="7416800" cy="533400"/>
          </a:xfrm>
          <a:prstGeom prst="rect">
            <a:avLst/>
          </a:prstGeom>
          <a:solidFill>
            <a:srgbClr val="FFFF00"/>
          </a:solidFill>
          <a:ln w="9525">
            <a:noFill/>
          </a:ln>
        </p:spPr>
        <p:txBody>
          <a:bodyPr wrap="square" anchor="t">
            <a:spAutoFit/>
          </a:bodyPr>
          <a:lstStyle/>
          <a:p>
            <a:pPr>
              <a:lnSpc>
                <a:spcPct val="80000"/>
              </a:lnSpc>
            </a:pPr>
            <a:r>
              <a:rPr lang="en-US" altLang="zh-CN" sz="3600" b="1" dirty="0">
                <a:solidFill>
                  <a:srgbClr val="FF0000"/>
                </a:solidFill>
                <a:latin typeface="黑体" panose="02010609060101010101" pitchFamily="49" charset="-122"/>
                <a:ea typeface="黑体" panose="02010609060101010101" pitchFamily="49" charset="-122"/>
              </a:rPr>
              <a:t>3</a:t>
            </a:r>
            <a:r>
              <a:rPr lang="zh-CN" altLang="en-US" sz="3600" b="1" dirty="0">
                <a:solidFill>
                  <a:srgbClr val="FF0000"/>
                </a:solidFill>
                <a:latin typeface="黑体" panose="02010609060101010101" pitchFamily="49" charset="-122"/>
                <a:ea typeface="黑体" panose="02010609060101010101" pitchFamily="49" charset="-122"/>
              </a:rPr>
              <a:t>、</a:t>
            </a:r>
            <a:r>
              <a:rPr lang="zh-CN" altLang="en-US" sz="3200" b="1" dirty="0">
                <a:solidFill>
                  <a:srgbClr val="FF0000"/>
                </a:solidFill>
                <a:latin typeface="黑体" panose="02010609060101010101" pitchFamily="49" charset="-122"/>
                <a:ea typeface="黑体" panose="02010609060101010101" pitchFamily="49" charset="-122"/>
              </a:rPr>
              <a:t>战争初期形势：北方节节失利</a:t>
            </a:r>
            <a:endParaRPr lang="zh-CN" altLang="en-US" sz="3200" b="1" dirty="0">
              <a:latin typeface="黑体" panose="02010609060101010101" pitchFamily="49" charset="-122"/>
              <a:ea typeface="黑体" panose="02010609060101010101" pitchFamily="49" charset="-122"/>
            </a:endParaRPr>
          </a:p>
        </p:txBody>
      </p:sp>
      <p:sp>
        <p:nvSpPr>
          <p:cNvPr id="110669" name="Text Box 77"/>
          <p:cNvSpPr txBox="1"/>
          <p:nvPr/>
        </p:nvSpPr>
        <p:spPr>
          <a:xfrm>
            <a:off x="623888" y="5175250"/>
            <a:ext cx="5305425" cy="584200"/>
          </a:xfrm>
          <a:prstGeom prst="rect">
            <a:avLst/>
          </a:prstGeom>
          <a:noFill/>
          <a:ln w="9525">
            <a:noFill/>
          </a:ln>
        </p:spPr>
        <p:txBody>
          <a:bodyPr wrap="square" anchor="t">
            <a:spAutoFit/>
          </a:bodyPr>
          <a:lstStyle/>
          <a:p>
            <a:r>
              <a:rPr lang="zh-CN" altLang="en-US" sz="3200" b="1" dirty="0">
                <a:latin typeface="Arial" panose="020B0604020202020204" pitchFamily="34" charset="0"/>
                <a:ea typeface="宋体" panose="02010600030101010101" pitchFamily="2" charset="-122"/>
              </a:rPr>
              <a:t>请同学们阅读课文找出原因：</a:t>
            </a:r>
            <a:endParaRPr lang="zh-CN" altLang="en-US" sz="3200" b="1" dirty="0">
              <a:latin typeface="Arial" panose="020B0604020202020204" pitchFamily="34" charset="0"/>
              <a:ea typeface="宋体" panose="02010600030101010101" pitchFamily="2" charset="-122"/>
            </a:endParaRPr>
          </a:p>
        </p:txBody>
      </p:sp>
      <p:sp>
        <p:nvSpPr>
          <p:cNvPr id="110670" name="Text Box 78"/>
          <p:cNvSpPr txBox="1"/>
          <p:nvPr/>
        </p:nvSpPr>
        <p:spPr>
          <a:xfrm>
            <a:off x="2734310" y="5847715"/>
            <a:ext cx="5504180" cy="583563"/>
          </a:xfrm>
          <a:prstGeom prst="rect">
            <a:avLst/>
          </a:prstGeom>
          <a:solidFill>
            <a:srgbClr val="C00000"/>
          </a:solidFill>
          <a:ln w="9525">
            <a:noFill/>
          </a:ln>
        </p:spPr>
        <p:txBody>
          <a:bodyPr wrap="square" anchor="t">
            <a:spAutoFit/>
            <a:scene3d>
              <a:camera prst="orthographicFront"/>
              <a:lightRig rig="threePt" dir="t"/>
            </a:scene3d>
          </a:bodyPr>
          <a:lstStyle/>
          <a:p>
            <a:pPr fontAlgn="auto"/>
            <a:r>
              <a:rPr lang="zh-CN" altLang="en-US" sz="3200" b="1" noProof="1">
                <a:solidFill>
                  <a:srgbClr val="FFFF00"/>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cs typeface="+mn-cs"/>
              </a:rPr>
              <a:t>南方蓄谋已久，早有军事准备</a:t>
            </a:r>
            <a:endParaRPr lang="zh-CN" altLang="en-US" sz="3200" b="1" noProof="1">
              <a:solidFill>
                <a:srgbClr val="FFFF00"/>
              </a:solidFill>
              <a:effectLst>
                <a:outerShdw blurRad="38100" dist="19050" dir="2700000" algn="tl" rotWithShape="0">
                  <a:schemeClr val="dk1">
                    <a:alpha val="40000"/>
                  </a:schemeClr>
                </a:outerShdw>
              </a:effectLst>
              <a:latin typeface="Arial" panose="020B0604020202020204" pitchFamily="34" charset="0"/>
              <a:ea typeface="宋体" panose="02010600030101010101" pitchFamily="2" charset="-122"/>
              <a:cs typeface="+mn-cs"/>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10668">
                                            <p:bg/>
                                          </p:spTgt>
                                        </p:tgtEl>
                                        <p:attrNameLst>
                                          <p:attrName>style.visibility</p:attrName>
                                        </p:attrNameLst>
                                      </p:cBhvr>
                                      <p:to>
                                        <p:strVal val="visible"/>
                                      </p:to>
                                    </p:set>
                                    <p:anim calcmode="lin" valueType="num">
                                      <p:cBhvr>
                                        <p:cTn id="7" dur="1000" fill="hold"/>
                                        <p:tgtEl>
                                          <p:spTgt spid="110668">
                                            <p:bg/>
                                          </p:spTgt>
                                        </p:tgtEl>
                                        <p:attrNameLst>
                                          <p:attrName>ppt_x</p:attrName>
                                        </p:attrNameLst>
                                      </p:cBhvr>
                                      <p:tavLst>
                                        <p:tav tm="0">
                                          <p:val>
                                            <p:strVal val="1+#ppt_w/2"/>
                                          </p:val>
                                        </p:tav>
                                        <p:tav tm="100000">
                                          <p:val>
                                            <p:strVal val="#ppt_x"/>
                                          </p:val>
                                        </p:tav>
                                      </p:tavLst>
                                    </p:anim>
                                    <p:anim calcmode="lin" valueType="num">
                                      <p:cBhvr>
                                        <p:cTn id="8" dur="1000" fill="hold"/>
                                        <p:tgtEl>
                                          <p:spTgt spid="110668">
                                            <p:bg/>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10668">
                                            <p:txEl>
                                              <p:pRg st="0" end="0"/>
                                            </p:txEl>
                                          </p:spTgt>
                                        </p:tgtEl>
                                        <p:attrNameLst>
                                          <p:attrName>style.visibility</p:attrName>
                                        </p:attrNameLst>
                                      </p:cBhvr>
                                      <p:to>
                                        <p:strVal val="visible"/>
                                      </p:to>
                                    </p:set>
                                    <p:anim calcmode="lin" valueType="num">
                                      <p:cBhvr>
                                        <p:cTn id="13" dur="1000" fill="hold"/>
                                        <p:tgtEl>
                                          <p:spTgt spid="110668">
                                            <p:txEl>
                                              <p:pRg st="0" end="0"/>
                                            </p:txEl>
                                          </p:spTgt>
                                        </p:tgtEl>
                                        <p:attrNameLst>
                                          <p:attrName>ppt_x</p:attrName>
                                        </p:attrNameLst>
                                      </p:cBhvr>
                                      <p:tavLst>
                                        <p:tav tm="0">
                                          <p:val>
                                            <p:strVal val="1+#ppt_w/2"/>
                                          </p:val>
                                        </p:tav>
                                        <p:tav tm="100000">
                                          <p:val>
                                            <p:strVal val="#ppt_x"/>
                                          </p:val>
                                        </p:tav>
                                      </p:tavLst>
                                    </p:anim>
                                    <p:anim calcmode="lin" valueType="num">
                                      <p:cBhvr>
                                        <p:cTn id="14" dur="1000" fill="hold"/>
                                        <p:tgtEl>
                                          <p:spTgt spid="11066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10669"/>
                                        </p:tgtEl>
                                        <p:attrNameLst>
                                          <p:attrName>style.visibility</p:attrName>
                                        </p:attrNameLst>
                                      </p:cBhvr>
                                      <p:to>
                                        <p:strVal val="visible"/>
                                      </p:to>
                                    </p:set>
                                    <p:animEffect transition="in" filter="fade">
                                      <p:cBhvr>
                                        <p:cTn id="19" dur="2000"/>
                                        <p:tgtEl>
                                          <p:spTgt spid="110669"/>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12" fill="hold" grpId="0" nodeType="clickEffect">
                                  <p:stCondLst>
                                    <p:cond delay="0"/>
                                  </p:stCondLst>
                                  <p:childTnLst>
                                    <p:set>
                                      <p:cBhvr>
                                        <p:cTn id="23" dur="1000" fill="hold">
                                          <p:stCondLst>
                                            <p:cond delay="0"/>
                                          </p:stCondLst>
                                        </p:cTn>
                                        <p:tgtEl>
                                          <p:spTgt spid="110670"/>
                                        </p:tgtEl>
                                        <p:attrNameLst>
                                          <p:attrName>style.visibility</p:attrName>
                                        </p:attrNameLst>
                                      </p:cBhvr>
                                      <p:to>
                                        <p:strVal val="visible"/>
                                      </p:to>
                                    </p:set>
                                    <p:animEffect transition="in" filter="strips(downLeft)">
                                      <p:cBhvr>
                                        <p:cTn id="24" dur="1000"/>
                                        <p:tgtEl>
                                          <p:spTgt spid="1106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668" grpId="0" bldLvl="0" animBg="1" build="allAtOnce"/>
      <p:bldP spid="110669" grpId="0" bldLvl="0"/>
      <p:bldP spid="110670"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7874" name="Picture 2" descr="91"/>
          <p:cNvPicPr>
            <a:picLocks noChangeAspect="1"/>
          </p:cNvPicPr>
          <p:nvPr/>
        </p:nvPicPr>
        <p:blipFill>
          <a:blip r:embed="rId1"/>
          <a:srcRect l="4794" t="10001" r="23189" b="48907"/>
          <a:stretch>
            <a:fillRect/>
          </a:stretch>
        </p:blipFill>
        <p:spPr>
          <a:xfrm>
            <a:off x="5111750" y="1773238"/>
            <a:ext cx="3763963" cy="3311525"/>
          </a:xfrm>
          <a:prstGeom prst="rect">
            <a:avLst/>
          </a:prstGeom>
          <a:noFill/>
          <a:ln w="57150" cap="flat" cmpd="thickThin">
            <a:solidFill>
              <a:srgbClr val="FFFFCC"/>
            </a:solidFill>
            <a:prstDash val="solid"/>
            <a:miter/>
            <a:headEnd type="none" w="med" len="med"/>
            <a:tailEnd type="none" w="med" len="med"/>
          </a:ln>
        </p:spPr>
      </p:pic>
      <p:sp>
        <p:nvSpPr>
          <p:cNvPr id="847875" name="Text Box 3"/>
          <p:cNvSpPr txBox="1">
            <a:spLocks noChangeArrowheads="1"/>
          </p:cNvSpPr>
          <p:nvPr/>
        </p:nvSpPr>
        <p:spPr bwMode="auto">
          <a:xfrm>
            <a:off x="5337175" y="5084763"/>
            <a:ext cx="3538538" cy="138271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2"/>
          </a:lnRef>
          <a:fillRef idx="1">
            <a:schemeClr val="lt1"/>
          </a:fillRef>
          <a:effectRef idx="0">
            <a:schemeClr val="accent2"/>
          </a:effectRef>
          <a:fontRef idx="minor">
            <a:schemeClr val="dk1"/>
          </a:fontRef>
        </p:style>
        <p:txBody>
          <a:bodyPr wrap="square">
            <a:spAutoFit/>
          </a:bodyPr>
          <a:lstStyle>
            <a:lvl1pPr eaLnBrk="0" hangingPunct="0">
              <a:defRPr sz="3200" i="1">
                <a:solidFill>
                  <a:schemeClr val="tx1"/>
                </a:solidFill>
                <a:latin typeface="Arial" panose="020B0604020202020204" pitchFamily="34" charset="0"/>
                <a:ea typeface="华文宋体" pitchFamily="2" charset="-122"/>
              </a:defRPr>
            </a:lvl1pPr>
            <a:lvl2pPr marL="742950" indent="-285750" eaLnBrk="0" hangingPunct="0">
              <a:defRPr sz="3200" i="1">
                <a:solidFill>
                  <a:schemeClr val="tx1"/>
                </a:solidFill>
                <a:latin typeface="Arial" panose="020B0604020202020204" pitchFamily="34" charset="0"/>
                <a:ea typeface="华文宋体" pitchFamily="2" charset="-122"/>
              </a:defRPr>
            </a:lvl2pPr>
            <a:lvl3pPr marL="1143000" indent="-228600" eaLnBrk="0" hangingPunct="0">
              <a:defRPr sz="3200" i="1">
                <a:solidFill>
                  <a:schemeClr val="tx1"/>
                </a:solidFill>
                <a:latin typeface="Arial" panose="020B0604020202020204" pitchFamily="34" charset="0"/>
                <a:ea typeface="华文宋体" pitchFamily="2" charset="-122"/>
              </a:defRPr>
            </a:lvl3pPr>
            <a:lvl4pPr marL="1600200" indent="-228600" eaLnBrk="0" hangingPunct="0">
              <a:defRPr sz="3200" i="1">
                <a:solidFill>
                  <a:schemeClr val="tx1"/>
                </a:solidFill>
                <a:latin typeface="Arial" panose="020B0604020202020204" pitchFamily="34" charset="0"/>
                <a:ea typeface="华文宋体" pitchFamily="2" charset="-122"/>
              </a:defRPr>
            </a:lvl4pPr>
            <a:lvl5pPr marL="2057400" indent="-228600" eaLnBrk="0" hangingPunct="0">
              <a:defRPr sz="3200" i="1">
                <a:solidFill>
                  <a:schemeClr val="tx1"/>
                </a:solidFill>
                <a:latin typeface="Arial" panose="020B0604020202020204" pitchFamily="34" charset="0"/>
                <a:ea typeface="华文宋体"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9pPr>
          </a:lstStyle>
          <a:p>
            <a:pPr algn="just" eaLnBrk="1" fontAlgn="auto" hangingPunct="1"/>
            <a:r>
              <a:rPr lang="en-US" altLang="zh-CN" sz="2800" b="1" i="0" strike="noStrike" noProof="1">
                <a:latin typeface="宋体" panose="02010600030101010101" pitchFamily="2" charset="-122"/>
                <a:ea typeface="宋体" panose="02010600030101010101" pitchFamily="2" charset="-122"/>
              </a:rPr>
              <a:t>1861</a:t>
            </a:r>
            <a:r>
              <a:rPr lang="zh-CN" altLang="en-US" sz="2800" b="1" i="0" strike="noStrike" noProof="1">
                <a:latin typeface="宋体" panose="02010600030101010101" pitchFamily="2" charset="-122"/>
                <a:ea typeface="宋体" panose="02010600030101010101" pitchFamily="2" charset="-122"/>
              </a:rPr>
              <a:t>年</a:t>
            </a:r>
            <a:r>
              <a:rPr lang="en-US" altLang="zh-CN" sz="2800" b="1" i="0" strike="noStrike" noProof="1">
                <a:latin typeface="宋体" panose="02010600030101010101" pitchFamily="2" charset="-122"/>
                <a:ea typeface="宋体" panose="02010600030101010101" pitchFamily="2" charset="-122"/>
              </a:rPr>
              <a:t>7</a:t>
            </a:r>
            <a:r>
              <a:rPr lang="zh-CN" altLang="en-US" sz="2800" b="1" i="0" strike="noStrike" noProof="1">
                <a:latin typeface="宋体" panose="02010600030101010101" pitchFamily="2" charset="-122"/>
                <a:ea typeface="宋体" panose="02010600030101010101" pitchFamily="2" charset="-122"/>
              </a:rPr>
              <a:t>月，北方军队进攻里士满，大败而归</a:t>
            </a:r>
            <a:endParaRPr lang="zh-CN" altLang="en-US" sz="2800" b="1" i="0" strike="noStrike" noProof="1">
              <a:latin typeface="宋体" panose="02010600030101010101" pitchFamily="2" charset="-122"/>
              <a:ea typeface="宋体" panose="02010600030101010101" pitchFamily="2" charset="-122"/>
            </a:endParaRPr>
          </a:p>
        </p:txBody>
      </p:sp>
      <p:pic>
        <p:nvPicPr>
          <p:cNvPr id="847876" name="Picture 4" descr="91"/>
          <p:cNvPicPr>
            <a:picLocks noChangeAspect="1"/>
          </p:cNvPicPr>
          <p:nvPr/>
        </p:nvPicPr>
        <p:blipFill>
          <a:blip r:embed="rId1">
            <a:lum bright="23996" contrast="11998"/>
          </a:blip>
          <a:srcRect l="23685" t="54411" r="5479" b="4240"/>
          <a:stretch>
            <a:fillRect/>
          </a:stretch>
        </p:blipFill>
        <p:spPr>
          <a:xfrm>
            <a:off x="608013" y="2571750"/>
            <a:ext cx="3143250" cy="2828925"/>
          </a:xfrm>
          <a:prstGeom prst="rect">
            <a:avLst/>
          </a:prstGeom>
          <a:noFill/>
          <a:ln w="57150" cap="flat" cmpd="thickThin">
            <a:solidFill>
              <a:srgbClr val="FFFFCC"/>
            </a:solidFill>
            <a:prstDash val="solid"/>
            <a:miter/>
            <a:headEnd type="none" w="med" len="med"/>
            <a:tailEnd type="none" w="med" len="med"/>
          </a:ln>
        </p:spPr>
      </p:pic>
      <p:sp>
        <p:nvSpPr>
          <p:cNvPr id="24583" name="TextBox 7"/>
          <p:cNvSpPr txBox="1">
            <a:spLocks noChangeArrowheads="1"/>
          </p:cNvSpPr>
          <p:nvPr/>
        </p:nvSpPr>
        <p:spPr bwMode="auto">
          <a:xfrm>
            <a:off x="608013" y="2020888"/>
            <a:ext cx="3141663" cy="52228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3200" i="1">
                <a:solidFill>
                  <a:schemeClr val="tx1"/>
                </a:solidFill>
                <a:latin typeface="Arial" panose="020B0604020202020204" pitchFamily="34" charset="0"/>
                <a:ea typeface="华文宋体" pitchFamily="2" charset="-122"/>
              </a:defRPr>
            </a:lvl1pPr>
            <a:lvl2pPr marL="742950" indent="-285750" eaLnBrk="0" hangingPunct="0">
              <a:defRPr sz="3200" i="1">
                <a:solidFill>
                  <a:schemeClr val="tx1"/>
                </a:solidFill>
                <a:latin typeface="Arial" panose="020B0604020202020204" pitchFamily="34" charset="0"/>
                <a:ea typeface="华文宋体" pitchFamily="2" charset="-122"/>
              </a:defRPr>
            </a:lvl2pPr>
            <a:lvl3pPr marL="1143000" indent="-228600" eaLnBrk="0" hangingPunct="0">
              <a:defRPr sz="3200" i="1">
                <a:solidFill>
                  <a:schemeClr val="tx1"/>
                </a:solidFill>
                <a:latin typeface="Arial" panose="020B0604020202020204" pitchFamily="34" charset="0"/>
                <a:ea typeface="华文宋体" pitchFamily="2" charset="-122"/>
              </a:defRPr>
            </a:lvl3pPr>
            <a:lvl4pPr marL="1600200" indent="-228600" eaLnBrk="0" hangingPunct="0">
              <a:defRPr sz="3200" i="1">
                <a:solidFill>
                  <a:schemeClr val="tx1"/>
                </a:solidFill>
                <a:latin typeface="Arial" panose="020B0604020202020204" pitchFamily="34" charset="0"/>
                <a:ea typeface="华文宋体" pitchFamily="2" charset="-122"/>
              </a:defRPr>
            </a:lvl4pPr>
            <a:lvl5pPr marL="2057400" indent="-228600" eaLnBrk="0" hangingPunct="0">
              <a:defRPr sz="3200" i="1">
                <a:solidFill>
                  <a:schemeClr val="tx1"/>
                </a:solidFill>
                <a:latin typeface="Arial" panose="020B0604020202020204" pitchFamily="34" charset="0"/>
                <a:ea typeface="华文宋体"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9pPr>
          </a:lstStyle>
          <a:p>
            <a:pPr eaLnBrk="1" fontAlgn="auto" hangingPunct="1"/>
            <a:r>
              <a:rPr lang="zh-CN" altLang="en-US" sz="2800" b="1" strike="noStrike" noProof="1">
                <a:latin typeface="宋体" panose="02010600030101010101" pitchFamily="2" charset="-122"/>
                <a:ea typeface="宋体" panose="02010600030101010101" pitchFamily="2" charset="-122"/>
              </a:rPr>
              <a:t>镜头：林肯的困境</a:t>
            </a:r>
            <a:endParaRPr lang="zh-CN" altLang="en-US" sz="2800" b="1" strike="noStrike" noProof="1">
              <a:latin typeface="宋体" panose="02010600030101010101" pitchFamily="2" charset="-122"/>
              <a:ea typeface="宋体" panose="02010600030101010101" pitchFamily="2" charset="-122"/>
            </a:endParaRPr>
          </a:p>
        </p:txBody>
      </p:sp>
      <p:sp>
        <p:nvSpPr>
          <p:cNvPr id="7" name="AutoShape 2" descr="球体"/>
          <p:cNvSpPr/>
          <p:nvPr/>
        </p:nvSpPr>
        <p:spPr>
          <a:xfrm>
            <a:off x="3500438" y="1933575"/>
            <a:ext cx="2219325" cy="1836738"/>
          </a:xfrm>
          <a:prstGeom prst="cloudCallout">
            <a:avLst>
              <a:gd name="adj1" fmla="val -109833"/>
              <a:gd name="adj2" fmla="val 25310"/>
            </a:avLst>
          </a:prstGeom>
          <a:solidFill>
            <a:srgbClr val="FFFFFF"/>
          </a:solidFill>
          <a:ln w="28575" cap="flat" cmpd="sng">
            <a:solidFill>
              <a:schemeClr val="tx1"/>
            </a:solidFill>
            <a:prstDash val="solid"/>
            <a:round/>
            <a:headEnd type="none" w="med" len="med"/>
            <a:tailEnd type="none" w="med" len="med"/>
          </a:ln>
          <a:effectLst>
            <a:outerShdw dist="107763" dir="2699999" algn="ctr" rotWithShape="0">
              <a:srgbClr val="FFFFCC">
                <a:alpha val="50000"/>
              </a:srgbClr>
            </a:outerShdw>
          </a:effectLst>
        </p:spPr>
        <p:txBody>
          <a:bodyPr anchor="t"/>
          <a:lstStyle/>
          <a:p>
            <a:r>
              <a:rPr lang="zh-CN" altLang="en-US" sz="2700" dirty="0">
                <a:latin typeface="宋体" panose="02010600030101010101" pitchFamily="2" charset="-122"/>
                <a:ea typeface="宋体" panose="02010600030101010101" pitchFamily="2" charset="-122"/>
              </a:rPr>
              <a:t>怎样才能扭转局面呢？</a:t>
            </a:r>
            <a:endParaRPr lang="zh-CN" altLang="en-US" sz="2700" dirty="0">
              <a:latin typeface="宋体" panose="02010600030101010101" pitchFamily="2" charset="-122"/>
              <a:ea typeface="宋体" panose="02010600030101010101" pitchFamily="2" charset="-122"/>
            </a:endParaRPr>
          </a:p>
        </p:txBody>
      </p:sp>
      <p:pic>
        <p:nvPicPr>
          <p:cNvPr id="29702" name="图片 1"/>
          <p:cNvPicPr>
            <a:picLocks noChangeAspect="1"/>
          </p:cNvPicPr>
          <p:nvPr/>
        </p:nvPicPr>
        <p:blipFill>
          <a:blip r:embed="rId2">
            <a:clrChange>
              <a:clrFrom>
                <a:srgbClr val="FFFFFF"/>
              </a:clrFrom>
              <a:clrTo>
                <a:srgbClr val="FFFFFF">
                  <a:alpha val="0"/>
                </a:srgbClr>
              </a:clrTo>
            </a:clrChange>
          </a:blip>
          <a:stretch>
            <a:fillRect/>
          </a:stretch>
        </p:blipFill>
        <p:spPr>
          <a:xfrm>
            <a:off x="101600" y="754063"/>
            <a:ext cx="6296025" cy="944562"/>
          </a:xfrm>
          <a:prstGeom prst="rect">
            <a:avLst/>
          </a:prstGeom>
          <a:noFill/>
          <a:ln w="9525">
            <a:noFill/>
          </a:ln>
        </p:spPr>
      </p:pic>
      <p:sp>
        <p:nvSpPr>
          <p:cNvPr id="5" name="TextBox 2"/>
          <p:cNvSpPr txBox="1"/>
          <p:nvPr/>
        </p:nvSpPr>
        <p:spPr>
          <a:xfrm>
            <a:off x="898525" y="819150"/>
            <a:ext cx="4702175" cy="644525"/>
          </a:xfrm>
          <a:prstGeom prst="rect">
            <a:avLst/>
          </a:prstGeom>
          <a:noFill/>
          <a:ln w="9525">
            <a:noFill/>
          </a:ln>
        </p:spPr>
        <p:txBody>
          <a:bodyPr wrap="square">
            <a:spAutoFit/>
          </a:bodyPr>
          <a:lstStyle/>
          <a:p>
            <a:pPr fontAlgn="auto"/>
            <a:r>
              <a:rPr lang="zh-CN" altLang="en-US" sz="3600" b="1" noProof="1">
                <a:solidFill>
                  <a:srgbClr val="FFFFFF"/>
                </a:solidFill>
                <a:effectLst>
                  <a:outerShdw blurRad="38100" dist="38100" dir="2700000">
                    <a:srgbClr val="000000"/>
                  </a:outerShdw>
                </a:effectLst>
                <a:latin typeface="隶书" pitchFamily="49" charset="-122"/>
                <a:ea typeface="隶书" pitchFamily="49" charset="-122"/>
                <a:cs typeface="+mn-cs"/>
              </a:rPr>
              <a:t>一场不可避免的战争</a:t>
            </a:r>
            <a:endParaRPr lang="zh-CN" altLang="en-US" sz="3600" b="1" noProof="1">
              <a:solidFill>
                <a:srgbClr val="FFFFFF"/>
              </a:solidFill>
              <a:effectLst>
                <a:outerShdw blurRad="38100" dist="38100" dir="2700000">
                  <a:srgbClr val="000000"/>
                </a:outerShdw>
              </a:effectLst>
              <a:latin typeface="隶书" pitchFamily="49" charset="-122"/>
              <a:ea typeface="隶书" pitchFamily="49" charset="-122"/>
            </a:endParaRPr>
          </a:p>
        </p:txBody>
      </p:sp>
      <p:sp>
        <p:nvSpPr>
          <p:cNvPr id="14352" name="Text Box 22"/>
          <p:cNvSpPr txBox="1"/>
          <p:nvPr/>
        </p:nvSpPr>
        <p:spPr>
          <a:xfrm>
            <a:off x="69850" y="107950"/>
            <a:ext cx="8737600" cy="708025"/>
          </a:xfrm>
          <a:prstGeom prst="rect">
            <a:avLst/>
          </a:prstGeom>
          <a:noFill/>
          <a:ln w="9525">
            <a:noFill/>
          </a:ln>
          <a:effectLst>
            <a:prstShdw prst="shdw17" dist="17961" dir="2699999">
              <a:srgbClr val="708688"/>
            </a:prstShdw>
          </a:effectLst>
        </p:spPr>
        <p:txBody>
          <a:bodyPr wrap="square" anchor="t">
            <a:spAutoFit/>
          </a:bodyPr>
          <a:lstStyle/>
          <a:p>
            <a:pPr defTabSz="914400" fontAlgn="auto">
              <a:spcBef>
                <a:spcPct val="50000"/>
              </a:spcBef>
            </a:pP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二、内战爆发</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(1861</a:t>
            </a: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a:t>
            </a:r>
            <a:r>
              <a:rPr lang="zh-CN" altLang="en-US" sz="4000" b="1" noProof="1">
                <a:solidFill>
                  <a:srgbClr val="FF0000"/>
                </a:solidFill>
                <a:latin typeface="Arial" panose="020B0604020202020204" pitchFamily="34" charset="0"/>
                <a:ea typeface="宋体" panose="02010600030101010101" pitchFamily="2" charset="-122"/>
                <a:cs typeface="+mn-cs"/>
              </a:rPr>
              <a:t>捍卫联邦 </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rPr>
              <a:t> </a:t>
            </a:r>
            <a:endPar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847874"/>
                                        </p:tgtEl>
                                        <p:attrNameLst>
                                          <p:attrName>style.visibility</p:attrName>
                                        </p:attrNameLst>
                                      </p:cBhvr>
                                      <p:to>
                                        <p:strVal val="visible"/>
                                      </p:to>
                                    </p:set>
                                    <p:animEffect transition="in" filter="checkerboard(across)">
                                      <p:cBhvr>
                                        <p:cTn id="7" dur="500"/>
                                        <p:tgtEl>
                                          <p:spTgt spid="84787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847875"/>
                                        </p:tgtEl>
                                        <p:attrNameLst>
                                          <p:attrName>style.visibility</p:attrName>
                                        </p:attrNameLst>
                                      </p:cBhvr>
                                      <p:to>
                                        <p:strVal val="visible"/>
                                      </p:to>
                                    </p:set>
                                    <p:animEffect transition="in" filter="checkerboard(across)">
                                      <p:cBhvr>
                                        <p:cTn id="10" dur="500"/>
                                        <p:tgtEl>
                                          <p:spTgt spid="847875"/>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847876"/>
                                        </p:tgtEl>
                                        <p:attrNameLst>
                                          <p:attrName>style.visibility</p:attrName>
                                        </p:attrNameLst>
                                      </p:cBhvr>
                                      <p:to>
                                        <p:strVal val="visible"/>
                                      </p:to>
                                    </p:set>
                                    <p:animEffect transition="in" filter="dissolve">
                                      <p:cBhvr>
                                        <p:cTn id="15" dur="500"/>
                                        <p:tgtEl>
                                          <p:spTgt spid="847876"/>
                                        </p:tgtEl>
                                      </p:cBhvr>
                                    </p:animEffect>
                                  </p:childTnLst>
                                </p:cTn>
                              </p:par>
                            </p:childTnLst>
                          </p:cTn>
                        </p:par>
                        <p:par>
                          <p:cTn id="16" fill="hold">
                            <p:stCondLst>
                              <p:cond delay="500"/>
                            </p:stCondLst>
                            <p:childTnLst>
                              <p:par>
                                <p:cTn id="17" presetID="9" presetClass="entr" presetSubtype="0" fill="hold" grpId="0" nodeType="afterEffect">
                                  <p:stCondLst>
                                    <p:cond delay="0"/>
                                  </p:stCondLst>
                                  <p:childTnLst>
                                    <p:set>
                                      <p:cBhvr>
                                        <p:cTn id="18" dur="1" fill="hold">
                                          <p:stCondLst>
                                            <p:cond delay="0"/>
                                          </p:stCondLst>
                                        </p:cTn>
                                        <p:tgtEl>
                                          <p:spTgt spid="24583"/>
                                        </p:tgtEl>
                                        <p:attrNameLst>
                                          <p:attrName>style.visibility</p:attrName>
                                        </p:attrNameLst>
                                      </p:cBhvr>
                                      <p:to>
                                        <p:strVal val="visible"/>
                                      </p:to>
                                    </p:set>
                                    <p:animEffect transition="in" filter="dissolve">
                                      <p:cBhvr>
                                        <p:cTn id="19" dur="500"/>
                                        <p:tgtEl>
                                          <p:spTgt spid="24583"/>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3"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strips(upRight)">
                                      <p:cBhvr>
                                        <p:cTn id="2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7875" grpId="0" bldLvl="0" animBg="1"/>
      <p:bldP spid="24583" grpId="0" bldLvl="0" animBg="1"/>
      <p:bldP spid="7"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图片 131073" descr="chuangyibiankuang2_0187"/>
          <p:cNvPicPr>
            <a:picLocks noChangeAspect="1"/>
          </p:cNvPicPr>
          <p:nvPr/>
        </p:nvPicPr>
        <p:blipFill>
          <a:blip r:embed="rId1"/>
          <a:stretch>
            <a:fillRect/>
          </a:stretch>
        </p:blipFill>
        <p:spPr>
          <a:xfrm>
            <a:off x="-30162" y="-6350"/>
            <a:ext cx="9144000" cy="6870700"/>
          </a:xfrm>
          <a:prstGeom prst="rect">
            <a:avLst/>
          </a:prstGeom>
          <a:noFill/>
          <a:ln w="9525">
            <a:noFill/>
          </a:ln>
        </p:spPr>
      </p:pic>
      <p:sp>
        <p:nvSpPr>
          <p:cNvPr id="31746" name="文本框 131074"/>
          <p:cNvSpPr txBox="1"/>
          <p:nvPr/>
        </p:nvSpPr>
        <p:spPr>
          <a:xfrm>
            <a:off x="4572000" y="666750"/>
            <a:ext cx="3733800" cy="3168650"/>
          </a:xfrm>
          <a:prstGeom prst="rect">
            <a:avLst/>
          </a:prstGeom>
          <a:noFill/>
          <a:ln w="9525">
            <a:noFill/>
          </a:ln>
        </p:spPr>
        <p:txBody>
          <a:bodyPr anchor="t">
            <a:spAutoFit/>
          </a:bodyPr>
          <a:lstStyle/>
          <a:p>
            <a:r>
              <a:rPr lang="en-US" altLang="zh-CN" sz="3200" b="1" dirty="0">
                <a:solidFill>
                  <a:srgbClr val="FF0000"/>
                </a:solidFill>
                <a:latin typeface="黑体" panose="02010609060101010101" pitchFamily="49" charset="-122"/>
                <a:ea typeface="黑体" panose="02010609060101010101" pitchFamily="49" charset="-122"/>
              </a:rPr>
              <a:t>《</a:t>
            </a:r>
            <a:r>
              <a:rPr lang="zh-CN" altLang="en-US" sz="3200" b="1" dirty="0">
                <a:solidFill>
                  <a:srgbClr val="FF0000"/>
                </a:solidFill>
                <a:latin typeface="黑体" panose="02010609060101010101" pitchFamily="49" charset="-122"/>
                <a:ea typeface="黑体" panose="02010609060101010101" pitchFamily="49" charset="-122"/>
              </a:rPr>
              <a:t>宅地法</a:t>
            </a:r>
            <a:r>
              <a:rPr lang="en-US" altLang="zh-CN" sz="3200" b="1" dirty="0">
                <a:solidFill>
                  <a:srgbClr val="FF0000"/>
                </a:solidFill>
                <a:latin typeface="黑体" panose="02010609060101010101" pitchFamily="49" charset="-122"/>
                <a:ea typeface="黑体" panose="02010609060101010101" pitchFamily="49" charset="-122"/>
              </a:rPr>
              <a:t>》</a:t>
            </a:r>
            <a:r>
              <a:rPr lang="zh-CN" altLang="en-US" sz="2400" b="1" dirty="0">
                <a:solidFill>
                  <a:schemeClr val="tx2"/>
                </a:solidFill>
                <a:latin typeface="黑体" panose="02010609060101010101" pitchFamily="49" charset="-122"/>
                <a:ea typeface="黑体" panose="02010609060101010101" pitchFamily="49" charset="-122"/>
              </a:rPr>
              <a:t>规定：</a:t>
            </a:r>
            <a:endParaRPr lang="zh-CN" altLang="en-US" sz="2400" b="1" dirty="0">
              <a:solidFill>
                <a:schemeClr val="tx2"/>
              </a:solidFill>
              <a:latin typeface="黑体" panose="02010609060101010101" pitchFamily="49" charset="-122"/>
              <a:ea typeface="黑体" panose="02010609060101010101" pitchFamily="49" charset="-122"/>
            </a:endParaRPr>
          </a:p>
          <a:p>
            <a:r>
              <a:rPr lang="zh-CN" altLang="en-US" sz="2400" b="1" dirty="0">
                <a:solidFill>
                  <a:schemeClr val="tx2"/>
                </a:solidFill>
                <a:latin typeface="黑体" panose="02010609060101010101" pitchFamily="49" charset="-122"/>
                <a:ea typeface="黑体" panose="02010609060101010101" pitchFamily="49" charset="-122"/>
              </a:rPr>
              <a:t>凡美国公民只要交纳</a:t>
            </a:r>
            <a:r>
              <a:rPr lang="en-US" altLang="zh-CN" sz="2400" b="1" dirty="0">
                <a:solidFill>
                  <a:srgbClr val="1902CA"/>
                </a:solidFill>
                <a:latin typeface="黑体" panose="02010609060101010101" pitchFamily="49" charset="-122"/>
                <a:ea typeface="黑体" panose="02010609060101010101" pitchFamily="49" charset="-122"/>
              </a:rPr>
              <a:t>10</a:t>
            </a:r>
            <a:r>
              <a:rPr lang="zh-CN" altLang="en-US" sz="2400" b="1" dirty="0">
                <a:solidFill>
                  <a:srgbClr val="1902CA"/>
                </a:solidFill>
                <a:latin typeface="黑体" panose="02010609060101010101" pitchFamily="49" charset="-122"/>
                <a:ea typeface="黑体" panose="02010609060101010101" pitchFamily="49" charset="-122"/>
              </a:rPr>
              <a:t>美元</a:t>
            </a:r>
            <a:r>
              <a:rPr lang="zh-CN" altLang="en-US" sz="2400" b="1" dirty="0">
                <a:solidFill>
                  <a:schemeClr val="tx2"/>
                </a:solidFill>
                <a:latin typeface="黑体" panose="02010609060101010101" pitchFamily="49" charset="-122"/>
                <a:ea typeface="黑体" panose="02010609060101010101" pitchFamily="49" charset="-122"/>
              </a:rPr>
              <a:t>的登记费，就可以在西部国有土地中领取一块不超过</a:t>
            </a:r>
            <a:r>
              <a:rPr lang="en-US" altLang="zh-CN" sz="2400" b="1" dirty="0">
                <a:solidFill>
                  <a:schemeClr val="tx2"/>
                </a:solidFill>
                <a:latin typeface="黑体" panose="02010609060101010101" pitchFamily="49" charset="-122"/>
                <a:ea typeface="黑体" panose="02010609060101010101" pitchFamily="49" charset="-122"/>
              </a:rPr>
              <a:t>160</a:t>
            </a:r>
            <a:r>
              <a:rPr lang="zh-CN" altLang="en-US" sz="2400" b="1" dirty="0">
                <a:solidFill>
                  <a:schemeClr val="tx2"/>
                </a:solidFill>
                <a:latin typeface="黑体" panose="02010609060101010101" pitchFamily="49" charset="-122"/>
                <a:ea typeface="黑体" panose="02010609060101010101" pitchFamily="49" charset="-122"/>
              </a:rPr>
              <a:t>英亩（约</a:t>
            </a:r>
            <a:r>
              <a:rPr lang="en-US" altLang="zh-CN" sz="2400" b="1" dirty="0">
                <a:solidFill>
                  <a:schemeClr val="tx2"/>
                </a:solidFill>
                <a:latin typeface="黑体" panose="02010609060101010101" pitchFamily="49" charset="-122"/>
                <a:ea typeface="黑体" panose="02010609060101010101" pitchFamily="49" charset="-122"/>
              </a:rPr>
              <a:t>65</a:t>
            </a:r>
            <a:r>
              <a:rPr lang="zh-CN" altLang="en-US" sz="2400" b="1" dirty="0">
                <a:solidFill>
                  <a:schemeClr val="tx2"/>
                </a:solidFill>
                <a:latin typeface="黑体" panose="02010609060101010101" pitchFamily="49" charset="-122"/>
                <a:ea typeface="黑体" panose="02010609060101010101" pitchFamily="49" charset="-122"/>
              </a:rPr>
              <a:t>公顷）的土地，连续耕种</a:t>
            </a:r>
            <a:r>
              <a:rPr lang="en-US" altLang="zh-CN" sz="2400" b="1" dirty="0">
                <a:solidFill>
                  <a:srgbClr val="1902CA"/>
                </a:solidFill>
                <a:latin typeface="黑体" panose="02010609060101010101" pitchFamily="49" charset="-122"/>
                <a:ea typeface="黑体" panose="02010609060101010101" pitchFamily="49" charset="-122"/>
              </a:rPr>
              <a:t>5</a:t>
            </a:r>
            <a:r>
              <a:rPr lang="zh-CN" altLang="en-US" sz="2400" b="1" dirty="0">
                <a:solidFill>
                  <a:srgbClr val="1902CA"/>
                </a:solidFill>
                <a:latin typeface="黑体" panose="02010609060101010101" pitchFamily="49" charset="-122"/>
                <a:ea typeface="黑体" panose="02010609060101010101" pitchFamily="49" charset="-122"/>
              </a:rPr>
              <a:t>年</a:t>
            </a:r>
            <a:r>
              <a:rPr lang="zh-CN" altLang="en-US" sz="2400" b="1" dirty="0">
                <a:solidFill>
                  <a:schemeClr val="tx2"/>
                </a:solidFill>
                <a:latin typeface="黑体" panose="02010609060101010101" pitchFamily="49" charset="-122"/>
                <a:ea typeface="黑体" panose="02010609060101010101" pitchFamily="49" charset="-122"/>
              </a:rPr>
              <a:t>之后，这块地即成为他的</a:t>
            </a:r>
            <a:r>
              <a:rPr lang="zh-CN" altLang="en-US" sz="2400" b="1" dirty="0">
                <a:solidFill>
                  <a:srgbClr val="1902CA"/>
                </a:solidFill>
                <a:latin typeface="黑体" panose="02010609060101010101" pitchFamily="49" charset="-122"/>
                <a:ea typeface="黑体" panose="02010609060101010101" pitchFamily="49" charset="-122"/>
              </a:rPr>
              <a:t>私有</a:t>
            </a:r>
            <a:r>
              <a:rPr lang="zh-CN" altLang="en-US" sz="2400" b="1" dirty="0">
                <a:solidFill>
                  <a:schemeClr val="tx2"/>
                </a:solidFill>
                <a:latin typeface="黑体" panose="02010609060101010101" pitchFamily="49" charset="-122"/>
                <a:ea typeface="黑体" panose="02010609060101010101" pitchFamily="49" charset="-122"/>
              </a:rPr>
              <a:t>财产。 </a:t>
            </a:r>
            <a:endParaRPr lang="zh-CN" altLang="en-US" sz="2400" b="1" dirty="0">
              <a:solidFill>
                <a:schemeClr val="tx2"/>
              </a:solidFill>
              <a:latin typeface="黑体" panose="02010609060101010101" pitchFamily="49" charset="-122"/>
              <a:ea typeface="黑体" panose="02010609060101010101" pitchFamily="49" charset="-122"/>
            </a:endParaRPr>
          </a:p>
        </p:txBody>
      </p:sp>
      <p:sp>
        <p:nvSpPr>
          <p:cNvPr id="31747" name="矩形 131076"/>
          <p:cNvSpPr>
            <a:spLocks noRot="1"/>
          </p:cNvSpPr>
          <p:nvPr/>
        </p:nvSpPr>
        <p:spPr>
          <a:xfrm>
            <a:off x="95250" y="666750"/>
            <a:ext cx="4267200" cy="4443413"/>
          </a:xfrm>
          <a:prstGeom prst="rect">
            <a:avLst/>
          </a:prstGeom>
          <a:noFill/>
          <a:ln w="9525">
            <a:noFill/>
          </a:ln>
        </p:spPr>
        <p:txBody>
          <a:bodyPr anchor="t"/>
          <a:lstStyle/>
          <a:p>
            <a:pPr marL="342900" indent="-342900">
              <a:spcBef>
                <a:spcPct val="20000"/>
              </a:spcBef>
              <a:buClr>
                <a:schemeClr val="hlink"/>
              </a:buClr>
              <a:buSzPct val="70000"/>
              <a:buFont typeface="Wingdings" panose="05000000000000000000" pitchFamily="2" charset="2"/>
              <a:buNone/>
            </a:pPr>
            <a:r>
              <a:rPr lang="en-US" altLang="zh-CN" sz="4000" b="1" dirty="0">
                <a:latin typeface="Arial" panose="020B0604020202020204" pitchFamily="34" charset="0"/>
                <a:ea typeface="宋体" panose="02010600030101010101" pitchFamily="2" charset="-122"/>
              </a:rPr>
              <a:t> </a:t>
            </a:r>
            <a:r>
              <a:rPr lang="en-US" altLang="zh-CN" sz="3200" b="1" dirty="0">
                <a:solidFill>
                  <a:srgbClr val="FF0000"/>
                </a:solidFill>
                <a:latin typeface="Arial" panose="020B0604020202020204" pitchFamily="34" charset="0"/>
                <a:ea typeface="宋体" panose="02010600030101010101" pitchFamily="2" charset="-122"/>
              </a:rPr>
              <a:t>《</a:t>
            </a:r>
            <a:r>
              <a:rPr lang="zh-CN" altLang="en-US" sz="3200" b="1" dirty="0">
                <a:solidFill>
                  <a:srgbClr val="FF0000"/>
                </a:solidFill>
                <a:latin typeface="Arial" panose="020B0604020202020204" pitchFamily="34" charset="0"/>
                <a:ea typeface="宋体" panose="02010600030101010101" pitchFamily="2" charset="-122"/>
              </a:rPr>
              <a:t>解放黑人奴隶宣言</a:t>
            </a:r>
            <a:r>
              <a:rPr lang="en-US" altLang="zh-CN" sz="3200" b="1" dirty="0">
                <a:solidFill>
                  <a:srgbClr val="FF0000"/>
                </a:solidFill>
                <a:latin typeface="Arial" panose="020B0604020202020204" pitchFamily="34" charset="0"/>
                <a:ea typeface="宋体" panose="02010600030101010101" pitchFamily="2" charset="-122"/>
              </a:rPr>
              <a:t>》</a:t>
            </a:r>
            <a:r>
              <a:rPr lang="en-US" altLang="zh-CN" sz="4000" b="1" dirty="0">
                <a:latin typeface="Arial" panose="020B0604020202020204" pitchFamily="34" charset="0"/>
                <a:ea typeface="宋体" panose="02010600030101010101" pitchFamily="2" charset="-122"/>
              </a:rPr>
              <a:t> </a:t>
            </a:r>
            <a:r>
              <a:rPr lang="zh-CN" altLang="en-US" sz="2800" b="1" dirty="0">
                <a:solidFill>
                  <a:srgbClr val="000000"/>
                </a:solidFill>
                <a:latin typeface="Arial" panose="020B0604020202020204" pitchFamily="34" charset="0"/>
                <a:ea typeface="宋体" panose="02010600030101010101" pitchFamily="2" charset="-122"/>
              </a:rPr>
              <a:t>宣布从</a:t>
            </a:r>
            <a:r>
              <a:rPr lang="en-US" altLang="zh-CN" sz="2800" b="1" dirty="0">
                <a:solidFill>
                  <a:srgbClr val="1902CA"/>
                </a:solidFill>
                <a:latin typeface="Arial" panose="020B0604020202020204" pitchFamily="34" charset="0"/>
                <a:ea typeface="宋体" panose="02010600030101010101" pitchFamily="2" charset="-122"/>
              </a:rPr>
              <a:t>1863</a:t>
            </a:r>
            <a:r>
              <a:rPr lang="zh-CN" altLang="en-US" sz="2800" b="1" dirty="0">
                <a:solidFill>
                  <a:srgbClr val="1902CA"/>
                </a:solidFill>
                <a:latin typeface="Arial" panose="020B0604020202020204" pitchFamily="34" charset="0"/>
                <a:ea typeface="宋体" panose="02010600030101010101" pitchFamily="2" charset="-122"/>
              </a:rPr>
              <a:t>年元旦</a:t>
            </a:r>
            <a:r>
              <a:rPr lang="zh-CN" altLang="en-US" sz="2800" b="1" dirty="0">
                <a:solidFill>
                  <a:srgbClr val="000000"/>
                </a:solidFill>
                <a:latin typeface="Arial" panose="020B0604020202020204" pitchFamily="34" charset="0"/>
                <a:ea typeface="宋体" panose="02010600030101010101" pitchFamily="2" charset="-122"/>
              </a:rPr>
              <a:t>起，南方</a:t>
            </a:r>
            <a:r>
              <a:rPr lang="zh-CN" altLang="en-US" sz="2800" b="1" dirty="0">
                <a:solidFill>
                  <a:srgbClr val="1902CA"/>
                </a:solidFill>
                <a:latin typeface="Arial" panose="020B0604020202020204" pitchFamily="34" charset="0"/>
                <a:ea typeface="宋体" panose="02010600030101010101" pitchFamily="2" charset="-122"/>
              </a:rPr>
              <a:t>叛乱地区</a:t>
            </a:r>
            <a:r>
              <a:rPr lang="zh-CN" altLang="en-US" sz="2800" b="1" dirty="0">
                <a:solidFill>
                  <a:srgbClr val="000000"/>
                </a:solidFill>
                <a:latin typeface="Arial" panose="020B0604020202020204" pitchFamily="34" charset="0"/>
                <a:ea typeface="宋体" panose="02010600030101010101" pitchFamily="2" charset="-122"/>
              </a:rPr>
              <a:t>的奴隶永远获得自由，</a:t>
            </a:r>
            <a:r>
              <a:rPr lang="zh-CN" altLang="en-US" sz="2800" b="1" dirty="0">
                <a:solidFill>
                  <a:schemeClr val="accent2"/>
                </a:solidFill>
                <a:latin typeface="Arial" panose="020B0604020202020204" pitchFamily="34" charset="0"/>
                <a:ea typeface="宋体" panose="02010600030101010101" pitchFamily="2" charset="-122"/>
              </a:rPr>
              <a:t>并可以以自由人的身份参加北方军队，</a:t>
            </a:r>
            <a:r>
              <a:rPr lang="zh-CN" altLang="en-US" sz="2800" b="1" dirty="0">
                <a:solidFill>
                  <a:srgbClr val="000000"/>
                </a:solidFill>
                <a:latin typeface="Arial" panose="020B0604020202020204" pitchFamily="34" charset="0"/>
                <a:ea typeface="宋体" panose="02010600030101010101" pitchFamily="2" charset="-122"/>
              </a:rPr>
              <a:t>“</a:t>
            </a:r>
            <a:endParaRPr lang="zh-CN" altLang="en-US" sz="2800" b="1" dirty="0">
              <a:solidFill>
                <a:srgbClr val="000000"/>
              </a:solidFill>
              <a:latin typeface="Arial" panose="020B0604020202020204" pitchFamily="34" charset="0"/>
              <a:ea typeface="宋体" panose="02010600030101010101" pitchFamily="2" charset="-122"/>
            </a:endParaRPr>
          </a:p>
          <a:p>
            <a:pPr marL="342900" indent="-342900">
              <a:spcBef>
                <a:spcPct val="20000"/>
              </a:spcBef>
              <a:buClr>
                <a:schemeClr val="hlink"/>
              </a:buClr>
              <a:buSzPct val="70000"/>
              <a:buFont typeface="Wingdings" panose="05000000000000000000" pitchFamily="2" charset="2"/>
              <a:buNone/>
            </a:pPr>
            <a:endParaRPr lang="en-US" altLang="zh-CN" sz="3200" b="1" dirty="0">
              <a:solidFill>
                <a:srgbClr val="FF0000"/>
              </a:solidFill>
              <a:latin typeface="Arial" panose="020B0604020202020204" pitchFamily="34" charset="0"/>
              <a:ea typeface="宋体" panose="02010600030101010101" pitchFamily="2" charset="-122"/>
            </a:endParaRPr>
          </a:p>
        </p:txBody>
      </p:sp>
      <p:sp>
        <p:nvSpPr>
          <p:cNvPr id="131079" name="文本框 131078"/>
          <p:cNvSpPr txBox="1"/>
          <p:nvPr/>
        </p:nvSpPr>
        <p:spPr>
          <a:xfrm>
            <a:off x="533400" y="4784725"/>
            <a:ext cx="7923213" cy="977900"/>
          </a:xfrm>
          <a:prstGeom prst="rect">
            <a:avLst/>
          </a:prstGeom>
          <a:noFill/>
          <a:ln w="9525">
            <a:noFill/>
          </a:ln>
        </p:spPr>
        <p:txBody>
          <a:bodyPr anchor="t">
            <a:spAutoFit/>
          </a:bodyPr>
          <a:lstStyle/>
          <a:p>
            <a:pPr>
              <a:lnSpc>
                <a:spcPct val="60000"/>
              </a:lnSpc>
              <a:spcBef>
                <a:spcPct val="50000"/>
              </a:spcBef>
              <a:buClr>
                <a:schemeClr val="accent1"/>
              </a:buClr>
              <a:buSzPct val="65000"/>
              <a:buFont typeface="Wingdings" panose="05000000000000000000" pitchFamily="2" charset="2"/>
              <a:buNone/>
            </a:pPr>
            <a:r>
              <a:rPr lang="zh-CN" altLang="en-US" sz="2800" b="1" dirty="0">
                <a:solidFill>
                  <a:srgbClr val="FF0000"/>
                </a:solidFill>
                <a:latin typeface="Arial" panose="020B0604020202020204" pitchFamily="34" charset="0"/>
                <a:ea typeface="隶书" pitchFamily="49" charset="-122"/>
              </a:rPr>
              <a:t>作用：这两个法令深得人心，</a:t>
            </a:r>
            <a:r>
              <a:rPr lang="zh-CN" altLang="en-US" sz="2800" b="1" dirty="0">
                <a:solidFill>
                  <a:srgbClr val="1902CA"/>
                </a:solidFill>
                <a:latin typeface="Arial" panose="020B0604020202020204" pitchFamily="34" charset="0"/>
                <a:ea typeface="隶书" pitchFamily="49" charset="-122"/>
              </a:rPr>
              <a:t>调动了</a:t>
            </a:r>
            <a:r>
              <a:rPr lang="zh-CN" altLang="en-US" sz="2800" b="1" dirty="0">
                <a:solidFill>
                  <a:srgbClr val="FF0000"/>
                </a:solidFill>
                <a:latin typeface="Arial" panose="020B0604020202020204" pitchFamily="34" charset="0"/>
                <a:ea typeface="隶书" pitchFamily="49" charset="-122"/>
              </a:rPr>
              <a:t>农民尤其是黑人的积极性，他们踊跃参军作战，</a:t>
            </a:r>
            <a:r>
              <a:rPr lang="zh-CN" altLang="en-US" sz="2800" b="1" dirty="0">
                <a:solidFill>
                  <a:srgbClr val="1902CA"/>
                </a:solidFill>
                <a:latin typeface="隶书" pitchFamily="49" charset="-122"/>
                <a:ea typeface="隶书" pitchFamily="49" charset="-122"/>
              </a:rPr>
              <a:t>扭转了</a:t>
            </a:r>
            <a:r>
              <a:rPr lang="zh-CN" altLang="en-US" sz="2800" b="1" dirty="0">
                <a:solidFill>
                  <a:srgbClr val="FF0000"/>
                </a:solidFill>
                <a:latin typeface="隶书" pitchFamily="49" charset="-122"/>
                <a:ea typeface="隶书" pitchFamily="49" charset="-122"/>
              </a:rPr>
              <a:t>战场上的被动局面</a:t>
            </a:r>
            <a:r>
              <a:rPr lang="zh-CN" altLang="en-US" sz="4000" b="1" dirty="0">
                <a:solidFill>
                  <a:srgbClr val="FF0000"/>
                </a:solidFill>
                <a:latin typeface="隶书" pitchFamily="49" charset="-122"/>
                <a:ea typeface="隶书" pitchFamily="49" charset="-122"/>
              </a:rPr>
              <a:t>。</a:t>
            </a:r>
            <a:endParaRPr lang="zh-CN" altLang="en-US" sz="4000" b="1" dirty="0">
              <a:solidFill>
                <a:srgbClr val="FF0000"/>
              </a:solidFill>
              <a:latin typeface="隶书" pitchFamily="49" charset="-122"/>
              <a:ea typeface="隶书" pitchFamily="49" charset="-122"/>
            </a:endParaRPr>
          </a:p>
        </p:txBody>
      </p:sp>
      <p:sp>
        <p:nvSpPr>
          <p:cNvPr id="6" name="Text Box 4"/>
          <p:cNvSpPr txBox="1"/>
          <p:nvPr/>
        </p:nvSpPr>
        <p:spPr>
          <a:xfrm>
            <a:off x="533400" y="3810000"/>
            <a:ext cx="7575550" cy="879475"/>
          </a:xfrm>
          <a:prstGeom prst="rect">
            <a:avLst/>
          </a:prstGeom>
          <a:noFill/>
          <a:ln w="9525" cap="flat" cmpd="sng">
            <a:solidFill>
              <a:schemeClr val="folHlink"/>
            </a:solidFill>
            <a:prstDash val="solid"/>
            <a:miter/>
            <a:headEnd type="none" w="med" len="med"/>
            <a:tailEnd type="none" w="med" len="med"/>
          </a:ln>
        </p:spPr>
        <p:txBody>
          <a:bodyPr wrap="square" anchor="t">
            <a:spAutoFit/>
          </a:bodyPr>
          <a:lstStyle/>
          <a:p>
            <a:pPr>
              <a:lnSpc>
                <a:spcPct val="80000"/>
              </a:lnSpc>
              <a:spcBef>
                <a:spcPct val="50000"/>
              </a:spcBef>
            </a:pPr>
            <a:r>
              <a:rPr lang="zh-CN" altLang="en-US" sz="3200" b="1" dirty="0">
                <a:solidFill>
                  <a:srgbClr val="FF0000"/>
                </a:solidFill>
                <a:latin typeface="Arial" panose="020B0604020202020204" pitchFamily="34" charset="0"/>
                <a:ea typeface="华文中宋" pitchFamily="2" charset="-122"/>
              </a:rPr>
              <a:t>议一议：</a:t>
            </a:r>
            <a:r>
              <a:rPr lang="zh-CN" altLang="en-US" sz="3200" b="1" i="1" dirty="0">
                <a:latin typeface="Arial" panose="020B0604020202020204" pitchFamily="34" charset="0"/>
                <a:ea typeface="华文中宋" pitchFamily="2" charset="-122"/>
              </a:rPr>
              <a:t>结合法令内容，说说这两个法令的作用。</a:t>
            </a:r>
            <a:endParaRPr lang="zh-CN" altLang="en-US" sz="3200" b="1" i="1" dirty="0">
              <a:latin typeface="Arial" panose="020B0604020202020204" pitchFamily="34" charset="0"/>
              <a:ea typeface="华文中宋" pitchFamily="2" charset="-122"/>
            </a:endParaRPr>
          </a:p>
        </p:txBody>
      </p:sp>
      <p:sp>
        <p:nvSpPr>
          <p:cNvPr id="31750" name="文本框 1"/>
          <p:cNvSpPr txBox="1"/>
          <p:nvPr/>
        </p:nvSpPr>
        <p:spPr>
          <a:xfrm>
            <a:off x="428625" y="53975"/>
            <a:ext cx="8274050" cy="522288"/>
          </a:xfrm>
          <a:prstGeom prst="rect">
            <a:avLst/>
          </a:prstGeom>
          <a:solidFill>
            <a:srgbClr val="FFFF00"/>
          </a:solidFill>
          <a:ln w="9525">
            <a:noFill/>
          </a:ln>
        </p:spPr>
        <p:txBody>
          <a:bodyPr wrap="square" anchor="t">
            <a:spAutoFit/>
          </a:bodyPr>
          <a:lstStyle/>
          <a:p>
            <a:r>
              <a:rPr lang="en-US" altLang="zh-CN" sz="2800" b="1">
                <a:latin typeface="Arial" panose="020B0604020202020204" pitchFamily="34" charset="0"/>
                <a:ea typeface="微软雅黑" panose="020B0503020204020204" pitchFamily="34" charset="-122"/>
              </a:rPr>
              <a:t>4.</a:t>
            </a:r>
            <a:r>
              <a:rPr lang="zh-CN" altLang="en-US" sz="2800" b="1">
                <a:latin typeface="Arial" panose="020B0604020202020204" pitchFamily="34" charset="0"/>
                <a:ea typeface="微软雅黑" panose="020B0503020204020204" pitchFamily="34" charset="-122"/>
              </a:rPr>
              <a:t>转折点：颁布</a:t>
            </a:r>
            <a:r>
              <a:rPr lang="en-US" altLang="zh-CN" sz="2800" b="1" dirty="0">
                <a:solidFill>
                  <a:srgbClr val="FF0000"/>
                </a:solidFill>
                <a:latin typeface="Arial" panose="020B0604020202020204" pitchFamily="34" charset="0"/>
                <a:ea typeface="宋体" panose="02010600030101010101" pitchFamily="2" charset="-122"/>
              </a:rPr>
              <a:t>《</a:t>
            </a:r>
            <a:r>
              <a:rPr lang="zh-CN" altLang="en-US" sz="2800" b="1" dirty="0">
                <a:solidFill>
                  <a:srgbClr val="FF0000"/>
                </a:solidFill>
                <a:latin typeface="Arial" panose="020B0604020202020204" pitchFamily="34" charset="0"/>
                <a:ea typeface="宋体" panose="02010600030101010101" pitchFamily="2" charset="-122"/>
              </a:rPr>
              <a:t>解放黑人奴隶宣言</a:t>
            </a:r>
            <a:r>
              <a:rPr lang="en-US" altLang="zh-CN" sz="2800" b="1" dirty="0">
                <a:solidFill>
                  <a:srgbClr val="FF0000"/>
                </a:solidFill>
                <a:latin typeface="Arial" panose="020B0604020202020204" pitchFamily="34" charset="0"/>
                <a:ea typeface="宋体" panose="02010600030101010101" pitchFamily="2" charset="-122"/>
              </a:rPr>
              <a:t>》</a:t>
            </a:r>
            <a:r>
              <a:rPr lang="en-US" altLang="zh-CN" sz="2800" b="1" dirty="0">
                <a:solidFill>
                  <a:srgbClr val="FF0000"/>
                </a:solidFill>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宅地法</a:t>
            </a:r>
            <a:r>
              <a:rPr lang="en-US" altLang="zh-CN" sz="2800" b="1" dirty="0">
                <a:solidFill>
                  <a:srgbClr val="FF0000"/>
                </a:solidFill>
                <a:latin typeface="黑体" panose="02010609060101010101" pitchFamily="49" charset="-122"/>
                <a:ea typeface="黑体" panose="02010609060101010101" pitchFamily="49" charset="-122"/>
              </a:rPr>
              <a:t>》</a:t>
            </a:r>
            <a:endParaRPr lang="en-US" altLang="zh-CN" sz="28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wipe(down)">
                                      <p:cBhvr>
                                        <p:cTn id="7" dur="500"/>
                                        <p:tgtEl>
                                          <p:spTgt spid="6">
                                            <p:bg/>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down)">
                                      <p:cBhvr>
                                        <p:cTn id="10" dur="5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31079">
                                            <p:txEl>
                                              <p:pRg st="0" end="0"/>
                                            </p:txEl>
                                          </p:spTgt>
                                        </p:tgtEl>
                                        <p:attrNameLst>
                                          <p:attrName>style.visibility</p:attrName>
                                        </p:attrNameLst>
                                      </p:cBhvr>
                                      <p:to>
                                        <p:strVal val="visible"/>
                                      </p:to>
                                    </p:set>
                                    <p:anim calcmode="lin" valueType="num">
                                      <p:cBhvr>
                                        <p:cTn id="15" dur="500" fill="hold"/>
                                        <p:tgtEl>
                                          <p:spTgt spid="13107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3107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图片 1"/>
          <p:cNvPicPr>
            <a:picLocks noChangeAspect="1"/>
          </p:cNvPicPr>
          <p:nvPr/>
        </p:nvPicPr>
        <p:blipFill>
          <a:blip r:embed="rId1">
            <a:clrChange>
              <a:clrFrom>
                <a:srgbClr val="FFFFFF"/>
              </a:clrFrom>
              <a:clrTo>
                <a:srgbClr val="FFFFFF">
                  <a:alpha val="0"/>
                </a:srgbClr>
              </a:clrTo>
            </a:clrChange>
          </a:blip>
          <a:stretch>
            <a:fillRect/>
          </a:stretch>
        </p:blipFill>
        <p:spPr>
          <a:xfrm>
            <a:off x="49213" y="984250"/>
            <a:ext cx="6029325" cy="754063"/>
          </a:xfrm>
          <a:prstGeom prst="rect">
            <a:avLst/>
          </a:prstGeom>
          <a:noFill/>
          <a:ln w="9525">
            <a:noFill/>
          </a:ln>
        </p:spPr>
      </p:pic>
      <p:sp>
        <p:nvSpPr>
          <p:cNvPr id="5" name="TextBox 2"/>
          <p:cNvSpPr txBox="1"/>
          <p:nvPr/>
        </p:nvSpPr>
        <p:spPr>
          <a:xfrm>
            <a:off x="908050" y="1074738"/>
            <a:ext cx="3956050" cy="598488"/>
          </a:xfrm>
          <a:prstGeom prst="rect">
            <a:avLst/>
          </a:prstGeom>
          <a:noFill/>
          <a:ln w="9525">
            <a:noFill/>
          </a:ln>
        </p:spPr>
        <p:txBody>
          <a:bodyPr wrap="none">
            <a:spAutoFit/>
          </a:bodyPr>
          <a:lstStyle/>
          <a:p>
            <a:pPr fontAlgn="auto"/>
            <a:r>
              <a:rPr lang="zh-CN" altLang="en-US" sz="3300" b="1" noProof="1">
                <a:solidFill>
                  <a:srgbClr val="FFFFFF"/>
                </a:solidFill>
                <a:effectLst>
                  <a:outerShdw blurRad="38100" dist="38100" dir="2700000">
                    <a:srgbClr val="000000"/>
                  </a:outerShdw>
                </a:effectLst>
                <a:latin typeface="隶书" pitchFamily="49" charset="-122"/>
                <a:ea typeface="隶书" pitchFamily="49" charset="-122"/>
                <a:cs typeface="+mn-cs"/>
              </a:rPr>
              <a:t>一场不可避免的战争</a:t>
            </a:r>
            <a:endParaRPr lang="zh-CN" altLang="en-US" sz="3300" b="1" noProof="1">
              <a:solidFill>
                <a:srgbClr val="FFFFFF"/>
              </a:solidFill>
              <a:effectLst>
                <a:outerShdw blurRad="38100" dist="38100" dir="2700000">
                  <a:srgbClr val="000000"/>
                </a:outerShdw>
              </a:effectLst>
              <a:latin typeface="隶书" pitchFamily="49" charset="-122"/>
              <a:ea typeface="隶书" pitchFamily="49" charset="-122"/>
            </a:endParaRPr>
          </a:p>
        </p:txBody>
      </p:sp>
      <p:pic>
        <p:nvPicPr>
          <p:cNvPr id="28676" name="Picture 4" descr="60"/>
          <p:cNvPicPr>
            <a:picLocks noRot="1" noChangeAspect="1" noChangeArrowheads="1"/>
          </p:cNvPicPr>
          <p:nvPr/>
        </p:nvPicPr>
        <p:blipFill>
          <a:blip r:embed="rId2">
            <a:lum bright="12000" contrast="12000"/>
            <a:extLst>
              <a:ext uri="{28A0092B-C50C-407E-A947-70E740481C1C}">
                <a14:useLocalDpi xmlns:a14="http://schemas.microsoft.com/office/drawing/2010/main" val="0"/>
              </a:ext>
            </a:extLst>
          </a:blip>
          <a:srcRect l="15283" t="13197" r="19092" b="9505"/>
          <a:stretch>
            <a:fillRect/>
          </a:stretch>
        </p:blipFill>
        <p:spPr bwMode="auto">
          <a:xfrm>
            <a:off x="258128" y="2783681"/>
            <a:ext cx="2288858" cy="284607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sp>
        <p:nvSpPr>
          <p:cNvPr id="28677" name="Text Box 5"/>
          <p:cNvSpPr txBox="1">
            <a:spLocks noChangeArrowheads="1"/>
          </p:cNvSpPr>
          <p:nvPr/>
        </p:nvSpPr>
        <p:spPr bwMode="auto">
          <a:xfrm>
            <a:off x="381000" y="2024063"/>
            <a:ext cx="2041525" cy="106045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3200" i="1">
                <a:solidFill>
                  <a:schemeClr val="tx1"/>
                </a:solidFill>
                <a:latin typeface="Arial" panose="020B0604020202020204" pitchFamily="34" charset="0"/>
                <a:ea typeface="华文宋体" pitchFamily="2" charset="-122"/>
              </a:defRPr>
            </a:lvl1pPr>
            <a:lvl2pPr marL="742950" indent="-285750" eaLnBrk="0" hangingPunct="0">
              <a:defRPr sz="3200" i="1">
                <a:solidFill>
                  <a:schemeClr val="tx1"/>
                </a:solidFill>
                <a:latin typeface="Arial" panose="020B0604020202020204" pitchFamily="34" charset="0"/>
                <a:ea typeface="华文宋体" pitchFamily="2" charset="-122"/>
              </a:defRPr>
            </a:lvl2pPr>
            <a:lvl3pPr marL="1143000" indent="-228600" eaLnBrk="0" hangingPunct="0">
              <a:defRPr sz="3200" i="1">
                <a:solidFill>
                  <a:schemeClr val="tx1"/>
                </a:solidFill>
                <a:latin typeface="Arial" panose="020B0604020202020204" pitchFamily="34" charset="0"/>
                <a:ea typeface="华文宋体" pitchFamily="2" charset="-122"/>
              </a:defRPr>
            </a:lvl3pPr>
            <a:lvl4pPr marL="1600200" indent="-228600" eaLnBrk="0" hangingPunct="0">
              <a:defRPr sz="3200" i="1">
                <a:solidFill>
                  <a:schemeClr val="tx1"/>
                </a:solidFill>
                <a:latin typeface="Arial" panose="020B0604020202020204" pitchFamily="34" charset="0"/>
                <a:ea typeface="华文宋体" pitchFamily="2" charset="-122"/>
              </a:defRPr>
            </a:lvl4pPr>
            <a:lvl5pPr marL="2057400" indent="-228600" eaLnBrk="0" hangingPunct="0">
              <a:defRPr sz="3200" i="1">
                <a:solidFill>
                  <a:schemeClr val="tx1"/>
                </a:solidFill>
                <a:latin typeface="Arial" panose="020B0604020202020204" pitchFamily="34" charset="0"/>
                <a:ea typeface="华文宋体"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9pPr>
          </a:lstStyle>
          <a:p>
            <a:pPr algn="just" eaLnBrk="1" fontAlgn="auto" hangingPunct="1"/>
            <a:r>
              <a:rPr lang="zh-CN" altLang="en-GB" sz="2100" i="0" strike="noStrike" noProof="1">
                <a:latin typeface="宋体" panose="02010600030101010101" pitchFamily="2" charset="-122"/>
                <a:ea typeface="宋体" panose="02010600030101010101" pitchFamily="2" charset="-122"/>
              </a:rPr>
              <a:t>获得自由的奴隶对林肯充满感激</a:t>
            </a:r>
            <a:endParaRPr lang="zh-CN" altLang="en-GB" sz="2100" i="0" strike="noStrike" noProof="1">
              <a:latin typeface="宋体" panose="02010600030101010101" pitchFamily="2" charset="-122"/>
              <a:ea typeface="宋体" panose="02010600030101010101" pitchFamily="2" charset="-122"/>
            </a:endParaRPr>
          </a:p>
        </p:txBody>
      </p:sp>
      <p:pic>
        <p:nvPicPr>
          <p:cNvPr id="9" name="图片 8" descr="图片1.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22721" y="2118360"/>
            <a:ext cx="3233261" cy="3346609"/>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p:nvPicPr>
        <p:blipFill>
          <a:blip r:embed="rId4"/>
          <a:stretch>
            <a:fillRect/>
          </a:stretch>
        </p:blipFill>
        <p:spPr>
          <a:xfrm>
            <a:off x="49213" y="1673225"/>
            <a:ext cx="8593137" cy="4833938"/>
          </a:xfrm>
          <a:prstGeom prst="rect">
            <a:avLst/>
          </a:prstGeom>
          <a:noFill/>
          <a:ln w="9525">
            <a:noFill/>
          </a:ln>
        </p:spPr>
      </p:pic>
      <p:sp>
        <p:nvSpPr>
          <p:cNvPr id="2" name="Text Box 22"/>
          <p:cNvSpPr txBox="1"/>
          <p:nvPr/>
        </p:nvSpPr>
        <p:spPr>
          <a:xfrm>
            <a:off x="49213" y="169863"/>
            <a:ext cx="9450388" cy="706438"/>
          </a:xfrm>
          <a:prstGeom prst="rect">
            <a:avLst/>
          </a:prstGeom>
          <a:noFill/>
          <a:ln w="9525">
            <a:noFill/>
          </a:ln>
          <a:effectLst>
            <a:prstShdw prst="shdw17" dist="17961" dir="2699999">
              <a:srgbClr val="708688"/>
            </a:prstShdw>
          </a:effectLst>
        </p:spPr>
        <p:txBody>
          <a:bodyPr wrap="square" anchor="t">
            <a:spAutoFit/>
          </a:bodyPr>
          <a:lstStyle/>
          <a:p>
            <a:pPr defTabSz="914400" fontAlgn="auto">
              <a:spcBef>
                <a:spcPct val="50000"/>
              </a:spcBef>
            </a:pP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三、北方的胜利</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(1865</a:t>
            </a: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a:t>
            </a:r>
            <a:r>
              <a:rPr lang="zh-CN" altLang="en-US" sz="4000" b="1" noProof="1">
                <a:solidFill>
                  <a:srgbClr val="FF0000"/>
                </a:solidFill>
                <a:latin typeface="Arial" panose="020B0604020202020204" pitchFamily="34" charset="0"/>
                <a:ea typeface="宋体" panose="02010600030101010101" pitchFamily="2" charset="-122"/>
                <a:cs typeface="+mn-cs"/>
              </a:rPr>
              <a:t>维护联邦 </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rPr>
              <a:t> </a:t>
            </a:r>
            <a:endPar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endParaRPr>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000" fill="hold">
                                          <p:stCondLst>
                                            <p:cond delay="0"/>
                                          </p:stCondLst>
                                        </p:cTn>
                                        <p:tgtEl>
                                          <p:spTgt spid="28676"/>
                                        </p:tgtEl>
                                        <p:attrNameLst>
                                          <p:attrName>style.visibility</p:attrName>
                                        </p:attrNameLst>
                                      </p:cBhvr>
                                      <p:to>
                                        <p:strVal val="visible"/>
                                      </p:to>
                                    </p:set>
                                    <p:animEffect transition="in" filter="randombar(horizontal)">
                                      <p:cBhvr>
                                        <p:cTn id="7" dur="1000"/>
                                        <p:tgtEl>
                                          <p:spTgt spid="2867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8677"/>
                                        </p:tgtEl>
                                        <p:attrNameLst>
                                          <p:attrName>style.visibility</p:attrName>
                                        </p:attrNameLst>
                                      </p:cBhvr>
                                      <p:to>
                                        <p:strVal val="visible"/>
                                      </p:to>
                                    </p:set>
                                    <p:animEffect transition="in" filter="randombar(horizontal)">
                                      <p:cBhvr>
                                        <p:cTn id="10" dur="500"/>
                                        <p:tgtEl>
                                          <p:spTgt spid="28677"/>
                                        </p:tgtEl>
                                      </p:cBhvr>
                                    </p:animEffect>
                                  </p:childTnLst>
                                </p:cTn>
                              </p:par>
                            </p:childTnLst>
                          </p:cTn>
                        </p:par>
                        <p:par>
                          <p:cTn id="11" fill="hold">
                            <p:stCondLst>
                              <p:cond delay="1000"/>
                            </p:stCondLst>
                            <p:childTnLst>
                              <p:par>
                                <p:cTn id="12" presetID="14" presetClass="entr" presetSubtype="10" fill="hold" nodeType="afterEffect">
                                  <p:stCondLst>
                                    <p:cond delay="0"/>
                                  </p:stCondLst>
                                  <p:childTnLst>
                                    <p:set>
                                      <p:cBhvr>
                                        <p:cTn id="13" dur="1000" fill="hold">
                                          <p:stCondLst>
                                            <p:cond delay="0"/>
                                          </p:stCondLst>
                                        </p:cTn>
                                        <p:tgtEl>
                                          <p:spTgt spid="9"/>
                                        </p:tgtEl>
                                        <p:attrNameLst>
                                          <p:attrName>style.visibility</p:attrName>
                                        </p:attrNameLst>
                                      </p:cBhvr>
                                      <p:to>
                                        <p:strVal val="visible"/>
                                      </p:to>
                                    </p:set>
                                    <p:animEffect transition="in" filter="randombar(horizontal)">
                                      <p:cBhvr>
                                        <p:cTn id="14" dur="10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xit" presetSubtype="4" fill="hold" nodeType="clickEffect">
                                  <p:stCondLst>
                                    <p:cond delay="0"/>
                                  </p:stCondLst>
                                  <p:childTnLst>
                                    <p:animEffect transition="out" filter="wipe(down)">
                                      <p:cBhvr>
                                        <p:cTn id="18" dur="500"/>
                                        <p:tgtEl>
                                          <p:spTgt spid="3"/>
                                        </p:tgtEl>
                                      </p:cBhvr>
                                    </p:animEffect>
                                    <p:set>
                                      <p:cBhvr>
                                        <p:cTn id="19"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1956" name="Picture 4" descr="p-troiani099"/>
          <p:cNvPicPr>
            <a:picLocks noChangeAspect="1"/>
          </p:cNvPicPr>
          <p:nvPr/>
        </p:nvPicPr>
        <p:blipFill>
          <a:blip r:embed="rId1"/>
          <a:srcRect l="1225" t="2785" r="1225" b="4477"/>
          <a:stretch>
            <a:fillRect/>
          </a:stretch>
        </p:blipFill>
        <p:spPr>
          <a:xfrm>
            <a:off x="411163" y="2605088"/>
            <a:ext cx="2976562" cy="2725737"/>
          </a:xfrm>
          <a:prstGeom prst="rect">
            <a:avLst/>
          </a:prstGeom>
          <a:noFill/>
          <a:ln w="57150" cap="flat" cmpd="thinThick">
            <a:solidFill>
              <a:srgbClr val="CC3300"/>
            </a:solidFill>
            <a:prstDash val="solid"/>
            <a:miter/>
            <a:headEnd type="none" w="med" len="med"/>
            <a:tailEnd type="none" w="med" len="med"/>
          </a:ln>
        </p:spPr>
      </p:pic>
      <p:pic>
        <p:nvPicPr>
          <p:cNvPr id="36866" name="图片 1"/>
          <p:cNvPicPr>
            <a:picLocks noChangeAspect="1"/>
          </p:cNvPicPr>
          <p:nvPr/>
        </p:nvPicPr>
        <p:blipFill>
          <a:blip r:embed="rId2">
            <a:clrChange>
              <a:clrFrom>
                <a:srgbClr val="FFFFFF"/>
              </a:clrFrom>
              <a:clrTo>
                <a:srgbClr val="FFFFFF">
                  <a:alpha val="0"/>
                </a:srgbClr>
              </a:clrTo>
            </a:clrChange>
          </a:blip>
          <a:stretch>
            <a:fillRect/>
          </a:stretch>
        </p:blipFill>
        <p:spPr>
          <a:xfrm>
            <a:off x="80963" y="928688"/>
            <a:ext cx="6029325" cy="754062"/>
          </a:xfrm>
          <a:prstGeom prst="rect">
            <a:avLst/>
          </a:prstGeom>
          <a:noFill/>
          <a:ln w="9525">
            <a:noFill/>
          </a:ln>
        </p:spPr>
      </p:pic>
      <p:sp>
        <p:nvSpPr>
          <p:cNvPr id="5" name="TextBox 2"/>
          <p:cNvSpPr txBox="1"/>
          <p:nvPr/>
        </p:nvSpPr>
        <p:spPr>
          <a:xfrm>
            <a:off x="1049338" y="1006475"/>
            <a:ext cx="3956050" cy="598488"/>
          </a:xfrm>
          <a:prstGeom prst="rect">
            <a:avLst/>
          </a:prstGeom>
          <a:noFill/>
          <a:ln w="9525">
            <a:noFill/>
          </a:ln>
        </p:spPr>
        <p:txBody>
          <a:bodyPr wrap="none">
            <a:spAutoFit/>
          </a:bodyPr>
          <a:lstStyle/>
          <a:p>
            <a:pPr fontAlgn="auto"/>
            <a:r>
              <a:rPr lang="zh-CN" altLang="en-US" sz="3300" b="1" noProof="1">
                <a:solidFill>
                  <a:srgbClr val="FFFFFF"/>
                </a:solidFill>
                <a:effectLst>
                  <a:outerShdw blurRad="38100" dist="38100" dir="2700000">
                    <a:srgbClr val="000000"/>
                  </a:outerShdw>
                </a:effectLst>
                <a:latin typeface="隶书" pitchFamily="49" charset="-122"/>
                <a:ea typeface="隶书" pitchFamily="49" charset="-122"/>
                <a:cs typeface="+mn-cs"/>
              </a:rPr>
              <a:t>一场不可避免的战争</a:t>
            </a:r>
            <a:endParaRPr lang="zh-CN" altLang="en-US" sz="3300" b="1" noProof="1">
              <a:solidFill>
                <a:srgbClr val="FFFFFF"/>
              </a:solidFill>
              <a:effectLst>
                <a:outerShdw blurRad="38100" dist="38100" dir="2700000">
                  <a:srgbClr val="000000"/>
                </a:outerShdw>
              </a:effectLst>
              <a:latin typeface="隶书" pitchFamily="49" charset="-122"/>
              <a:ea typeface="隶书" pitchFamily="49" charset="-122"/>
            </a:endParaRPr>
          </a:p>
        </p:txBody>
      </p:sp>
      <p:pic>
        <p:nvPicPr>
          <p:cNvPr id="3" name="图片 2" descr="5_20100409233905295Sz"/>
          <p:cNvPicPr>
            <a:picLocks noChangeAspect="1"/>
          </p:cNvPicPr>
          <p:nvPr/>
        </p:nvPicPr>
        <p:blipFill>
          <a:blip r:embed="rId3"/>
          <a:srcRect b="14674"/>
          <a:stretch>
            <a:fillRect/>
          </a:stretch>
        </p:blipFill>
        <p:spPr>
          <a:xfrm>
            <a:off x="4256088" y="2895600"/>
            <a:ext cx="4037012" cy="2435225"/>
          </a:xfrm>
          <a:prstGeom prst="rect">
            <a:avLst/>
          </a:prstGeom>
          <a:noFill/>
          <a:ln w="9525">
            <a:noFill/>
          </a:ln>
        </p:spPr>
      </p:pic>
      <p:sp>
        <p:nvSpPr>
          <p:cNvPr id="6" name="文本框 5"/>
          <p:cNvSpPr txBox="1"/>
          <p:nvPr/>
        </p:nvSpPr>
        <p:spPr>
          <a:xfrm>
            <a:off x="8293100" y="2895600"/>
            <a:ext cx="598488" cy="2755900"/>
          </a:xfrm>
          <a:prstGeom prst="rect">
            <a:avLst/>
          </a:prstGeom>
          <a:noFill/>
          <a:ln w="9525">
            <a:noFill/>
          </a:ln>
        </p:spPr>
        <p:txBody>
          <a:bodyPr vert="eaVert" wrap="square">
            <a:spAutoFit/>
          </a:bodyPr>
          <a:lstStyle/>
          <a:p>
            <a:pPr algn="ctr" eaLnBrk="0" fontAlgn="auto" hangingPunct="0">
              <a:spcBef>
                <a:spcPct val="50000"/>
              </a:spcBef>
            </a:pPr>
            <a:r>
              <a:rPr lang="zh-CN" altLang="en-US" sz="2700" noProof="1">
                <a:effectLst>
                  <a:outerShdw blurRad="38100" dist="38100" dir="2700000">
                    <a:srgbClr val="C0C0C0"/>
                  </a:outerShdw>
                </a:effectLst>
                <a:latin typeface="Calibri" panose="020F0502020204030204" pitchFamily="34" charset="0"/>
                <a:ea typeface="黑体" panose="02010609060101010101" pitchFamily="49" charset="-122"/>
                <a:cs typeface="+mn-ea"/>
              </a:rPr>
              <a:t>度尽劫波兄弟在</a:t>
            </a:r>
            <a:endParaRPr lang="zh-CN" altLang="en-US" sz="2700" noProof="1">
              <a:effectLst>
                <a:outerShdw blurRad="38100" dist="38100" dir="2700000">
                  <a:srgbClr val="C0C0C0"/>
                </a:outerShdw>
              </a:effectLst>
              <a:latin typeface="Calibri" panose="020F0502020204030204" pitchFamily="34" charset="0"/>
              <a:ea typeface="黑体" panose="02010609060101010101" pitchFamily="49" charset="-122"/>
              <a:cs typeface="+mn-ea"/>
            </a:endParaRPr>
          </a:p>
        </p:txBody>
      </p:sp>
      <p:sp>
        <p:nvSpPr>
          <p:cNvPr id="7" name="文本框 6"/>
          <p:cNvSpPr txBox="1"/>
          <p:nvPr/>
        </p:nvSpPr>
        <p:spPr>
          <a:xfrm>
            <a:off x="3573463" y="2749550"/>
            <a:ext cx="598488" cy="2725738"/>
          </a:xfrm>
          <a:prstGeom prst="rect">
            <a:avLst/>
          </a:prstGeom>
          <a:noFill/>
          <a:ln w="9525">
            <a:noFill/>
          </a:ln>
        </p:spPr>
        <p:txBody>
          <a:bodyPr vert="eaVert" wrap="square">
            <a:spAutoFit/>
          </a:bodyPr>
          <a:lstStyle/>
          <a:p>
            <a:pPr algn="ctr" eaLnBrk="0" fontAlgn="auto" hangingPunct="0">
              <a:spcBef>
                <a:spcPct val="50000"/>
              </a:spcBef>
            </a:pPr>
            <a:r>
              <a:rPr lang="zh-CN" altLang="en-US" sz="2700" noProof="1">
                <a:effectLst>
                  <a:outerShdw blurRad="38100" dist="38100" dir="2700000">
                    <a:srgbClr val="C0C0C0"/>
                  </a:outerShdw>
                </a:effectLst>
                <a:latin typeface="Calibri" panose="020F0502020204030204" pitchFamily="34" charset="0"/>
                <a:ea typeface="黑体" panose="02010609060101010101" pitchFamily="49" charset="-122"/>
                <a:cs typeface="+mn-ea"/>
              </a:rPr>
              <a:t>相逢一笑泯恩仇</a:t>
            </a:r>
            <a:endParaRPr lang="zh-CN" altLang="en-US" sz="2700" noProof="1">
              <a:effectLst>
                <a:outerShdw blurRad="38100" dist="38100" dir="2700000">
                  <a:srgbClr val="C0C0C0"/>
                </a:outerShdw>
              </a:effectLst>
              <a:latin typeface="Calibri" panose="020F0502020204030204" pitchFamily="34" charset="0"/>
              <a:ea typeface="黑体" panose="02010609060101010101" pitchFamily="49" charset="-122"/>
              <a:cs typeface="+mn-ea"/>
            </a:endParaRPr>
          </a:p>
        </p:txBody>
      </p:sp>
      <p:sp>
        <p:nvSpPr>
          <p:cNvPr id="36871" name="文本框 26627"/>
          <p:cNvSpPr txBox="1"/>
          <p:nvPr/>
        </p:nvSpPr>
        <p:spPr>
          <a:xfrm>
            <a:off x="666750" y="1793875"/>
            <a:ext cx="2214563" cy="584200"/>
          </a:xfrm>
          <a:prstGeom prst="rect">
            <a:avLst/>
          </a:prstGeom>
          <a:solidFill>
            <a:srgbClr val="FFFF00"/>
          </a:solidFill>
          <a:ln w="9525">
            <a:noFill/>
          </a:ln>
        </p:spPr>
        <p:txBody>
          <a:bodyPr wrap="square" anchor="t">
            <a:spAutoFit/>
          </a:bodyPr>
          <a:lstStyle/>
          <a:p>
            <a:pPr algn="ctr" eaLnBrk="0" hangingPunct="0"/>
            <a:r>
              <a:rPr lang="en-US" altLang="zh-CN" sz="3200" b="1">
                <a:latin typeface="黑体" panose="02010609060101010101" pitchFamily="49" charset="-122"/>
                <a:ea typeface="黑体" panose="02010609060101010101" pitchFamily="49" charset="-122"/>
              </a:rPr>
              <a:t>5</a:t>
            </a:r>
            <a:r>
              <a:rPr lang="zh-CN" altLang="en-US" sz="3200" b="1">
                <a:latin typeface="黑体" panose="02010609060101010101" pitchFamily="49" charset="-122"/>
                <a:ea typeface="黑体" panose="02010609060101010101" pitchFamily="49" charset="-122"/>
              </a:rPr>
              <a:t>、结果：</a:t>
            </a:r>
            <a:endParaRPr lang="zh-CN" altLang="en-US" sz="3200" b="1">
              <a:latin typeface="黑体" panose="02010609060101010101" pitchFamily="49" charset="-122"/>
              <a:ea typeface="黑体" panose="02010609060101010101" pitchFamily="49" charset="-122"/>
            </a:endParaRPr>
          </a:p>
        </p:txBody>
      </p:sp>
      <p:sp>
        <p:nvSpPr>
          <p:cNvPr id="2" name="文本框 1"/>
          <p:cNvSpPr txBox="1"/>
          <p:nvPr/>
        </p:nvSpPr>
        <p:spPr>
          <a:xfrm>
            <a:off x="5005388" y="5330825"/>
            <a:ext cx="2540000" cy="1076325"/>
          </a:xfrm>
          <a:prstGeom prst="rect">
            <a:avLst/>
          </a:prstGeom>
          <a:solidFill>
            <a:srgbClr val="FFC000"/>
          </a:solidFill>
          <a:ln w="9525">
            <a:noFill/>
          </a:ln>
        </p:spPr>
        <p:txBody>
          <a:bodyPr wrap="square" anchor="t">
            <a:spAutoFit/>
          </a:bodyPr>
          <a:lstStyle/>
          <a:p>
            <a:pPr algn="ctr"/>
            <a:r>
              <a:rPr lang="zh-CN" altLang="en-US" sz="3200" b="1" dirty="0">
                <a:latin typeface="黑体" panose="02010609060101010101" pitchFamily="49" charset="-122"/>
                <a:ea typeface="黑体" panose="02010609060101010101" pitchFamily="49" charset="-122"/>
              </a:rPr>
              <a:t>国家的统一                              得到维护。</a:t>
            </a:r>
            <a:endParaRPr lang="zh-CN" altLang="en-US" sz="3200" b="1" dirty="0">
              <a:latin typeface="黑体" panose="02010609060101010101" pitchFamily="49" charset="-122"/>
              <a:ea typeface="黑体" panose="02010609060101010101" pitchFamily="49" charset="-122"/>
            </a:endParaRPr>
          </a:p>
        </p:txBody>
      </p:sp>
      <p:sp>
        <p:nvSpPr>
          <p:cNvPr id="381957" name="Text Box 5">
            <a:hlinkClick r:id="rId4" action="ppaction://hlinksldjump"/>
          </p:cNvPr>
          <p:cNvSpPr txBox="1">
            <a:spLocks noChangeArrowheads="1"/>
          </p:cNvSpPr>
          <p:nvPr/>
        </p:nvSpPr>
        <p:spPr bwMode="auto">
          <a:xfrm>
            <a:off x="2705100" y="1793875"/>
            <a:ext cx="5262563" cy="584200"/>
          </a:xfrm>
          <a:prstGeom prst="rect">
            <a:avLst/>
          </a:prstGeom>
          <a:solidFill>
            <a:srgbClr val="FFFF00"/>
          </a:solid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3">
            <a:schemeClr val="lt1"/>
          </a:lnRef>
          <a:fillRef idx="1">
            <a:schemeClr val="accent1"/>
          </a:fillRef>
          <a:effectRef idx="1">
            <a:schemeClr val="accent1"/>
          </a:effectRef>
          <a:fontRef idx="minor">
            <a:schemeClr val="lt1"/>
          </a:fontRef>
        </p:style>
        <p:txBody>
          <a:bodyPr wrap="square">
            <a:spAutoFit/>
          </a:bodyPr>
          <a:lstStyle>
            <a:lvl1pPr eaLnBrk="0" hangingPunct="0">
              <a:defRPr sz="3200" i="1">
                <a:solidFill>
                  <a:schemeClr val="tx1"/>
                </a:solidFill>
                <a:latin typeface="Arial" panose="020B0604020202020204" pitchFamily="34" charset="0"/>
                <a:ea typeface="华文宋体" pitchFamily="2" charset="-122"/>
              </a:defRPr>
            </a:lvl1pPr>
            <a:lvl2pPr marL="742950" indent="-285750" eaLnBrk="0" hangingPunct="0">
              <a:defRPr sz="3200" i="1">
                <a:solidFill>
                  <a:schemeClr val="tx1"/>
                </a:solidFill>
                <a:latin typeface="Arial" panose="020B0604020202020204" pitchFamily="34" charset="0"/>
                <a:ea typeface="华文宋体" pitchFamily="2" charset="-122"/>
              </a:defRPr>
            </a:lvl2pPr>
            <a:lvl3pPr marL="1143000" indent="-228600" eaLnBrk="0" hangingPunct="0">
              <a:defRPr sz="3200" i="1">
                <a:solidFill>
                  <a:schemeClr val="tx1"/>
                </a:solidFill>
                <a:latin typeface="Arial" panose="020B0604020202020204" pitchFamily="34" charset="0"/>
                <a:ea typeface="华文宋体" pitchFamily="2" charset="-122"/>
              </a:defRPr>
            </a:lvl3pPr>
            <a:lvl4pPr marL="1600200" indent="-228600" eaLnBrk="0" hangingPunct="0">
              <a:defRPr sz="3200" i="1">
                <a:solidFill>
                  <a:schemeClr val="tx1"/>
                </a:solidFill>
                <a:latin typeface="Arial" panose="020B0604020202020204" pitchFamily="34" charset="0"/>
                <a:ea typeface="华文宋体" pitchFamily="2" charset="-122"/>
              </a:defRPr>
            </a:lvl4pPr>
            <a:lvl5pPr marL="2057400" indent="-228600" eaLnBrk="0" hangingPunct="0">
              <a:defRPr sz="3200" i="1">
                <a:solidFill>
                  <a:schemeClr val="tx1"/>
                </a:solidFill>
                <a:latin typeface="Arial" panose="020B0604020202020204" pitchFamily="34" charset="0"/>
                <a:ea typeface="华文宋体"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itchFamily="2" charset="-122"/>
              </a:defRPr>
            </a:lvl9pPr>
          </a:lstStyle>
          <a:p>
            <a:pPr algn="ctr" eaLnBrk="1" fontAlgn="auto" hangingPunct="1"/>
            <a:r>
              <a:rPr kumimoji="1" lang="en-US" altLang="zh-CN" b="1" i="0" strike="noStrike" noProof="1">
                <a:solidFill>
                  <a:srgbClr val="FF0000"/>
                </a:solidFill>
                <a:latin typeface="宋体" panose="02010600030101010101" pitchFamily="2" charset="-122"/>
                <a:ea typeface="宋体" panose="02010600030101010101" pitchFamily="2" charset="-122"/>
              </a:rPr>
              <a:t>1865</a:t>
            </a:r>
            <a:r>
              <a:rPr kumimoji="1" lang="zh-CN" altLang="en-US" b="1" i="0" strike="noStrike" noProof="1">
                <a:solidFill>
                  <a:srgbClr val="FF0000"/>
                </a:solidFill>
                <a:latin typeface="宋体" panose="02010600030101010101" pitchFamily="2" charset="-122"/>
                <a:ea typeface="宋体" panose="02010600030101010101" pitchFamily="2" charset="-122"/>
              </a:rPr>
              <a:t>年南方投降，北方胜利。</a:t>
            </a:r>
            <a:endParaRPr kumimoji="1" lang="zh-CN" altLang="en-US" b="1" i="0" strike="noStrike" noProof="1">
              <a:solidFill>
                <a:srgbClr val="FF0000"/>
              </a:solidFill>
              <a:latin typeface="宋体" panose="02010600030101010101" pitchFamily="2" charset="-122"/>
              <a:ea typeface="宋体" panose="02010600030101010101" pitchFamily="2" charset="-122"/>
            </a:endParaRPr>
          </a:p>
        </p:txBody>
      </p:sp>
      <p:sp>
        <p:nvSpPr>
          <p:cNvPr id="4" name="Text Box 22"/>
          <p:cNvSpPr txBox="1"/>
          <p:nvPr/>
        </p:nvSpPr>
        <p:spPr>
          <a:xfrm>
            <a:off x="-1587" y="26988"/>
            <a:ext cx="9450388" cy="706438"/>
          </a:xfrm>
          <a:prstGeom prst="rect">
            <a:avLst/>
          </a:prstGeom>
          <a:noFill/>
          <a:ln w="9525">
            <a:noFill/>
          </a:ln>
          <a:effectLst>
            <a:prstShdw prst="shdw17" dist="17961" dir="2699999">
              <a:srgbClr val="708688"/>
            </a:prstShdw>
          </a:effectLst>
        </p:spPr>
        <p:txBody>
          <a:bodyPr wrap="square" anchor="t">
            <a:spAutoFit/>
          </a:bodyPr>
          <a:lstStyle/>
          <a:p>
            <a:pPr defTabSz="914400" fontAlgn="auto">
              <a:spcBef>
                <a:spcPct val="50000"/>
              </a:spcBef>
            </a:pP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三、北方的胜利</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(1865</a:t>
            </a: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a:t>
            </a:r>
            <a:r>
              <a:rPr lang="zh-CN" altLang="en-US" sz="4000" b="1" noProof="1">
                <a:solidFill>
                  <a:srgbClr val="FF0000"/>
                </a:solidFill>
                <a:latin typeface="Arial" panose="020B0604020202020204" pitchFamily="34" charset="0"/>
                <a:ea typeface="宋体" panose="02010600030101010101" pitchFamily="2" charset="-122"/>
                <a:cs typeface="+mn-cs"/>
              </a:rPr>
              <a:t>维护联邦 </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rPr>
              <a:t> </a:t>
            </a:r>
            <a:endPar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endParaRPr>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500" fill="hold">
                                          <p:stCondLst>
                                            <p:cond delay="0"/>
                                          </p:stCondLst>
                                        </p:cTn>
                                        <p:tgtEl>
                                          <p:spTgt spid="381957"/>
                                        </p:tgtEl>
                                        <p:attrNameLst>
                                          <p:attrName>style.visibility</p:attrName>
                                        </p:attrNameLst>
                                      </p:cBhvr>
                                      <p:to>
                                        <p:strVal val="visible"/>
                                      </p:to>
                                    </p:set>
                                    <p:animEffect transition="in" filter="fade">
                                      <p:cBhvr>
                                        <p:cTn id="7" dur="500"/>
                                        <p:tgtEl>
                                          <p:spTgt spid="38195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81956"/>
                                        </p:tgtEl>
                                        <p:attrNameLst>
                                          <p:attrName>style.visibility</p:attrName>
                                        </p:attrNameLst>
                                      </p:cBhvr>
                                      <p:to>
                                        <p:strVal val="visible"/>
                                      </p:to>
                                    </p:set>
                                    <p:animEffect transition="in" filter="fade">
                                      <p:cBhvr>
                                        <p:cTn id="12" dur="500"/>
                                        <p:tgtEl>
                                          <p:spTgt spid="381956"/>
                                        </p:tgtEl>
                                      </p:cBhvr>
                                    </p:animEffect>
                                  </p:childTnLst>
                                </p:cTn>
                              </p:par>
                              <p:par>
                                <p:cTn id="13" presetID="55"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strVal val="#ppt_w*0.70"/>
                                          </p:val>
                                        </p:tav>
                                        <p:tav tm="100000">
                                          <p:val>
                                            <p:strVal val="#ppt_w"/>
                                          </p:val>
                                        </p:tav>
                                      </p:tavLst>
                                    </p:anim>
                                    <p:anim calcmode="lin" valueType="num">
                                      <p:cBhvr>
                                        <p:cTn id="16" dur="1000" fill="hold"/>
                                        <p:tgtEl>
                                          <p:spTgt spid="3"/>
                                        </p:tgtEl>
                                        <p:attrNameLst>
                                          <p:attrName>ppt_h</p:attrName>
                                        </p:attrNameLst>
                                      </p:cBhvr>
                                      <p:tavLst>
                                        <p:tav tm="0">
                                          <p:val>
                                            <p:strVal val="#ppt_h"/>
                                          </p:val>
                                        </p:tav>
                                        <p:tav tm="100000">
                                          <p:val>
                                            <p:strVal val="#ppt_h"/>
                                          </p:val>
                                        </p:tav>
                                      </p:tavLst>
                                    </p:anim>
                                    <p:animEffect transition="in" filter="fade">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p:cTn id="22"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3" dur="500" fill="hold"/>
                                        <p:tgtEl>
                                          <p:spTgt spid="6">
                                            <p:txEl>
                                              <p:pRg st="0" end="0"/>
                                            </p:tx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
                                          </p:val>
                                        </p:tav>
                                        <p:tav tm="100000">
                                          <p:val>
                                            <p:strVal val="#ppt_x"/>
                                          </p:val>
                                        </p:tav>
                                      </p:tavLst>
                                    </p:anim>
                                    <p:anim calcmode="lin" valueType="num">
                                      <p:cBhvr>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down)">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bldLvl="0" animBg="1"/>
      <p:bldP spid="381957"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7"/>
          <p:cNvSpPr/>
          <p:nvPr/>
        </p:nvSpPr>
        <p:spPr>
          <a:xfrm>
            <a:off x="3271838" y="5948363"/>
            <a:ext cx="5183188" cy="508000"/>
          </a:xfrm>
          <a:prstGeom prst="rect">
            <a:avLst/>
          </a:prstGeom>
          <a:noFill/>
          <a:ln w="9525">
            <a:noFill/>
          </a:ln>
        </p:spPr>
        <p:txBody>
          <a:bodyPr>
            <a:spAutoFit/>
          </a:bodyPr>
          <a:lstStyle/>
          <a:p>
            <a:pPr lvl="0" algn="l" eaLnBrk="1" fontAlgn="base" hangingPunct="1"/>
            <a:r>
              <a:rPr lang="en-US" altLang="x-none" sz="2700" b="1" strike="noStrike" noProof="1">
                <a:solidFill>
                  <a:srgbClr val="3D10FC"/>
                </a:solidFill>
                <a:effectLst>
                  <a:outerShdw blurRad="38100" dist="38100" dir="2700000">
                    <a:srgbClr val="C0C0C0"/>
                  </a:outerShdw>
                </a:effectLst>
                <a:latin typeface="隶书" pitchFamily="49" charset="-122"/>
                <a:ea typeface="隶书" pitchFamily="49" charset="-122"/>
                <a:cs typeface="+mn-ea"/>
              </a:rPr>
              <a:t>1865</a:t>
            </a:r>
            <a:r>
              <a:rPr lang="zh-CN" altLang="en-US" sz="2700" b="1" strike="noStrike" noProof="1">
                <a:solidFill>
                  <a:srgbClr val="3D10FC"/>
                </a:solidFill>
                <a:effectLst>
                  <a:outerShdw blurRad="38100" dist="38100" dir="2700000">
                    <a:srgbClr val="C0C0C0"/>
                  </a:outerShdw>
                </a:effectLst>
                <a:latin typeface="隶书" pitchFamily="49" charset="-122"/>
                <a:ea typeface="隶书" pitchFamily="49" charset="-122"/>
                <a:cs typeface="+mn-ea"/>
              </a:rPr>
              <a:t>年</a:t>
            </a:r>
            <a:r>
              <a:rPr lang="en-US" altLang="x-none" sz="2700" b="1" strike="noStrike" noProof="1">
                <a:solidFill>
                  <a:srgbClr val="3D10FC"/>
                </a:solidFill>
                <a:effectLst>
                  <a:outerShdw blurRad="38100" dist="38100" dir="2700000">
                    <a:srgbClr val="C0C0C0"/>
                  </a:outerShdw>
                </a:effectLst>
                <a:latin typeface="隶书" pitchFamily="49" charset="-122"/>
                <a:ea typeface="隶书" pitchFamily="49" charset="-122"/>
                <a:cs typeface="+mn-ea"/>
              </a:rPr>
              <a:t>4</a:t>
            </a:r>
            <a:r>
              <a:rPr lang="zh-CN" altLang="en-US" sz="2700" b="1" strike="noStrike" noProof="1">
                <a:solidFill>
                  <a:srgbClr val="3D10FC"/>
                </a:solidFill>
                <a:effectLst>
                  <a:outerShdw blurRad="38100" dist="38100" dir="2700000">
                    <a:srgbClr val="C0C0C0"/>
                  </a:outerShdw>
                </a:effectLst>
                <a:latin typeface="隶书" pitchFamily="49" charset="-122"/>
                <a:ea typeface="隶书" pitchFamily="49" charset="-122"/>
                <a:cs typeface="+mn-ea"/>
              </a:rPr>
              <a:t>月</a:t>
            </a:r>
            <a:r>
              <a:rPr lang="en-US" altLang="x-none" sz="2700" b="1" strike="noStrike" noProof="1">
                <a:solidFill>
                  <a:srgbClr val="3D10FC"/>
                </a:solidFill>
                <a:effectLst>
                  <a:outerShdw blurRad="38100" dist="38100" dir="2700000">
                    <a:srgbClr val="C0C0C0"/>
                  </a:outerShdw>
                </a:effectLst>
                <a:latin typeface="隶书" pitchFamily="49" charset="-122"/>
                <a:ea typeface="隶书" pitchFamily="49" charset="-122"/>
                <a:cs typeface="+mn-ea"/>
              </a:rPr>
              <a:t>15</a:t>
            </a:r>
            <a:r>
              <a:rPr lang="zh-CN" altLang="en-US" sz="2700" b="1" strike="noStrike" noProof="1">
                <a:solidFill>
                  <a:srgbClr val="3D10FC"/>
                </a:solidFill>
                <a:effectLst>
                  <a:outerShdw blurRad="38100" dist="38100" dir="2700000">
                    <a:srgbClr val="C0C0C0"/>
                  </a:outerShdw>
                </a:effectLst>
                <a:latin typeface="隶书" pitchFamily="49" charset="-122"/>
                <a:ea typeface="隶书" pitchFamily="49" charset="-122"/>
                <a:cs typeface="+mn-ea"/>
              </a:rPr>
              <a:t>日凌晨，林肯去世</a:t>
            </a:r>
            <a:endParaRPr lang="zh-CN" altLang="en-US" sz="2700" b="1" strike="noStrike" noProof="1">
              <a:solidFill>
                <a:srgbClr val="3D10FC"/>
              </a:solidFill>
              <a:effectLst>
                <a:outerShdw blurRad="38100" dist="38100" dir="2700000">
                  <a:srgbClr val="C0C0C0"/>
                </a:outerShdw>
              </a:effectLst>
              <a:latin typeface="隶书" pitchFamily="49" charset="-122"/>
              <a:ea typeface="隶书" pitchFamily="49" charset="-122"/>
            </a:endParaRPr>
          </a:p>
        </p:txBody>
      </p:sp>
      <p:grpSp>
        <p:nvGrpSpPr>
          <p:cNvPr id="41987" name="组合 33794"/>
          <p:cNvGrpSpPr/>
          <p:nvPr/>
        </p:nvGrpSpPr>
        <p:grpSpPr>
          <a:xfrm>
            <a:off x="3378200" y="2371725"/>
            <a:ext cx="4972050" cy="3408363"/>
            <a:chOff x="0" y="0"/>
            <a:chExt cx="5034" cy="2767"/>
          </a:xfrm>
        </p:grpSpPr>
        <p:pic>
          <p:nvPicPr>
            <p:cNvPr id="39939" name="Picture 3" descr="tem048"/>
            <p:cNvPicPr>
              <a:picLocks noChangeAspect="1"/>
            </p:cNvPicPr>
            <p:nvPr/>
          </p:nvPicPr>
          <p:blipFill>
            <a:blip r:embed="rId1"/>
            <a:stretch>
              <a:fillRect/>
            </a:stretch>
          </p:blipFill>
          <p:spPr>
            <a:xfrm>
              <a:off x="0" y="0"/>
              <a:ext cx="5034" cy="2767"/>
            </a:xfrm>
            <a:prstGeom prst="rect">
              <a:avLst/>
            </a:prstGeom>
            <a:noFill/>
            <a:ln w="127000" cap="flat" cmpd="sng">
              <a:solidFill>
                <a:schemeClr val="bg1"/>
              </a:solidFill>
              <a:prstDash val="solid"/>
              <a:miter/>
              <a:headEnd type="none" w="med" len="med"/>
              <a:tailEnd type="none" w="med" len="med"/>
            </a:ln>
          </p:spPr>
        </p:pic>
        <p:sp>
          <p:nvSpPr>
            <p:cNvPr id="39940" name="Text Box 4"/>
            <p:cNvSpPr txBox="1"/>
            <p:nvPr/>
          </p:nvSpPr>
          <p:spPr>
            <a:xfrm>
              <a:off x="0" y="0"/>
              <a:ext cx="4083" cy="262"/>
            </a:xfrm>
            <a:prstGeom prst="rect">
              <a:avLst/>
            </a:prstGeom>
            <a:solidFill>
              <a:schemeClr val="bg1"/>
            </a:solidFill>
            <a:ln w="9525">
              <a:noFill/>
            </a:ln>
          </p:spPr>
          <p:txBody>
            <a:bodyPr lIns="0" tIns="0" rIns="0" bIns="0" anchor="t">
              <a:spAutoFit/>
            </a:bodyPr>
            <a:lstStyle/>
            <a:p>
              <a:pPr algn="ctr"/>
              <a:r>
                <a:rPr lang="zh-CN" altLang="en-US" sz="2100" b="1" dirty="0">
                  <a:solidFill>
                    <a:srgbClr val="080808"/>
                  </a:solidFill>
                  <a:latin typeface="Times New Roman" panose="02020603050405020304" pitchFamily="18" charset="0"/>
                  <a:ea typeface="黑体" panose="02010609060101010101" pitchFamily="49" charset="-122"/>
                </a:rPr>
                <a:t>蒲斯</a:t>
              </a:r>
              <a:r>
                <a:rPr lang="zh-CN" altLang="en-US" sz="2100" b="1" dirty="0">
                  <a:solidFill>
                    <a:srgbClr val="0000FF"/>
                  </a:solidFill>
                  <a:latin typeface="Times New Roman" panose="02020603050405020304" pitchFamily="18" charset="0"/>
                  <a:ea typeface="黑体" panose="02010609060101010101" pitchFamily="49" charset="-122"/>
                </a:rPr>
                <a:t>刺杀</a:t>
              </a:r>
              <a:r>
                <a:rPr lang="zh-CN" altLang="en-US" sz="2100" b="1" dirty="0">
                  <a:solidFill>
                    <a:srgbClr val="080808"/>
                  </a:solidFill>
                  <a:latin typeface="Times New Roman" panose="02020603050405020304" pitchFamily="18" charset="0"/>
                  <a:ea typeface="黑体" panose="02010609060101010101" pitchFamily="49" charset="-122"/>
                </a:rPr>
                <a:t>林肯于华盛顿福特戏院</a:t>
              </a:r>
              <a:endParaRPr lang="zh-CN" altLang="en-US" sz="2100" b="1" dirty="0">
                <a:solidFill>
                  <a:srgbClr val="080808"/>
                </a:solidFill>
                <a:latin typeface="Times New Roman" panose="02020603050405020304" pitchFamily="18" charset="0"/>
                <a:ea typeface="黑体" panose="02010609060101010101" pitchFamily="49" charset="-122"/>
              </a:endParaRPr>
            </a:p>
          </p:txBody>
        </p:sp>
      </p:grpSp>
      <p:pic>
        <p:nvPicPr>
          <p:cNvPr id="39941" name="Picture 3">
            <a:hlinkClick r:id="rId2" action="ppaction://hlinkfile"/>
          </p:cNvPr>
          <p:cNvPicPr>
            <a:picLocks noChangeAspect="1"/>
          </p:cNvPicPr>
          <p:nvPr/>
        </p:nvPicPr>
        <p:blipFill>
          <a:blip r:embed="rId3">
            <a:clrChange>
              <a:clrFrom>
                <a:srgbClr val="FEFEFE"/>
              </a:clrFrom>
              <a:clrTo>
                <a:srgbClr val="FEFEFE">
                  <a:alpha val="0"/>
                </a:srgbClr>
              </a:clrTo>
            </a:clrChange>
          </a:blip>
          <a:stretch>
            <a:fillRect/>
          </a:stretch>
        </p:blipFill>
        <p:spPr>
          <a:xfrm>
            <a:off x="314325" y="1401763"/>
            <a:ext cx="2508250" cy="4094162"/>
          </a:xfrm>
          <a:prstGeom prst="rect">
            <a:avLst/>
          </a:prstGeom>
          <a:noFill/>
          <a:ln w="9525">
            <a:noFill/>
          </a:ln>
        </p:spPr>
      </p:pic>
      <p:sp>
        <p:nvSpPr>
          <p:cNvPr id="39942" name="Text Box 6"/>
          <p:cNvSpPr txBox="1"/>
          <p:nvPr/>
        </p:nvSpPr>
        <p:spPr>
          <a:xfrm>
            <a:off x="334963" y="5495925"/>
            <a:ext cx="2514600" cy="830263"/>
          </a:xfrm>
          <a:prstGeom prst="rect">
            <a:avLst/>
          </a:prstGeom>
          <a:noFill/>
          <a:ln w="9525">
            <a:noFill/>
          </a:ln>
        </p:spPr>
        <p:txBody>
          <a:bodyPr anchor="t">
            <a:spAutoFit/>
          </a:bodyPr>
          <a:lstStyle/>
          <a:p>
            <a:pPr>
              <a:spcBef>
                <a:spcPct val="50000"/>
              </a:spcBef>
            </a:pPr>
            <a:r>
              <a:rPr lang="zh-CN" altLang="en-US" sz="2400" b="1" dirty="0">
                <a:solidFill>
                  <a:srgbClr val="000000"/>
                </a:solidFill>
                <a:latin typeface="Calibri" panose="020F0502020204030204" pitchFamily="34" charset="0"/>
                <a:ea typeface="方正舒体" pitchFamily="2" charset="-122"/>
              </a:rPr>
              <a:t>林肯</a:t>
            </a:r>
            <a:r>
              <a:rPr lang="en-US" altLang="zh-CN" sz="2400" b="1" dirty="0">
                <a:solidFill>
                  <a:srgbClr val="000000"/>
                </a:solidFill>
                <a:latin typeface="Calibri" panose="020F0502020204030204" pitchFamily="34" charset="0"/>
                <a:ea typeface="黑体" panose="02010609060101010101" pitchFamily="49" charset="-122"/>
              </a:rPr>
              <a:t>1809-1865  </a:t>
            </a:r>
            <a:r>
              <a:rPr lang="en-US" altLang="zh-CN" sz="2400" b="1" dirty="0">
                <a:solidFill>
                  <a:srgbClr val="000000"/>
                </a:solidFill>
                <a:latin typeface="Monotype Corsiva" panose="03010101010201010101" pitchFamily="2" charset="0"/>
                <a:ea typeface="黑体" panose="02010609060101010101" pitchFamily="49" charset="-122"/>
              </a:rPr>
              <a:t>Abraham     Lincoln</a:t>
            </a:r>
            <a:endParaRPr lang="en-US" altLang="zh-CN" sz="2400" b="1" dirty="0">
              <a:solidFill>
                <a:srgbClr val="000000"/>
              </a:solidFill>
              <a:latin typeface="Monotype Corsiva" panose="03010101010201010101" pitchFamily="2" charset="0"/>
              <a:ea typeface="黑体" panose="02010609060101010101" pitchFamily="49" charset="-122"/>
            </a:endParaRPr>
          </a:p>
        </p:txBody>
      </p:sp>
      <p:sp>
        <p:nvSpPr>
          <p:cNvPr id="43012" name="Rectangle 7"/>
          <p:cNvSpPr/>
          <p:nvPr/>
        </p:nvSpPr>
        <p:spPr>
          <a:xfrm>
            <a:off x="2409825" y="1781175"/>
            <a:ext cx="6432550" cy="590550"/>
          </a:xfrm>
          <a:prstGeom prst="rect">
            <a:avLst/>
          </a:prstGeom>
          <a:noFill/>
          <a:ln w="9525">
            <a:noFill/>
          </a:ln>
        </p:spPr>
        <p:txBody>
          <a:bodyPr wrap="square" anchor="t">
            <a:spAutoFit/>
          </a:bodyPr>
          <a:lstStyle/>
          <a:p>
            <a:pPr>
              <a:lnSpc>
                <a:spcPct val="120000"/>
              </a:lnSpc>
            </a:pPr>
            <a:r>
              <a:rPr lang="zh-CN" altLang="en-US" sz="2100" dirty="0">
                <a:solidFill>
                  <a:srgbClr val="000000"/>
                </a:solidFill>
                <a:latin typeface="黑体" panose="02010609060101010101" pitchFamily="49" charset="-122"/>
                <a:ea typeface="黑体" panose="02010609060101010101" pitchFamily="49" charset="-122"/>
              </a:rPr>
              <a:t> </a:t>
            </a:r>
            <a:r>
              <a:rPr lang="zh-CN" altLang="en-US" sz="2700" b="1" dirty="0">
                <a:solidFill>
                  <a:srgbClr val="990000"/>
                </a:solidFill>
                <a:latin typeface="Courier New" panose="02070309020205020404" pitchFamily="1" charset="0"/>
                <a:ea typeface="隶书" pitchFamily="49" charset="-122"/>
              </a:rPr>
              <a:t>“</a:t>
            </a:r>
            <a:r>
              <a:rPr lang="zh-CN" altLang="en-US" sz="2700" b="1" dirty="0">
                <a:solidFill>
                  <a:srgbClr val="990000"/>
                </a:solidFill>
                <a:latin typeface="Arial Unicode MS" pitchFamily="2" charset="-122"/>
                <a:ea typeface="隶书" pitchFamily="49" charset="-122"/>
              </a:rPr>
              <a:t>林肯拯救了联邦，永被国人铭记心间 </a:t>
            </a:r>
            <a:r>
              <a:rPr lang="zh-CN" altLang="en-US" sz="2700" b="1" dirty="0">
                <a:solidFill>
                  <a:srgbClr val="990000"/>
                </a:solidFill>
                <a:latin typeface="Courier New" panose="02070309020205020404" pitchFamily="1" charset="0"/>
                <a:ea typeface="隶书" pitchFamily="49" charset="-122"/>
              </a:rPr>
              <a:t>”</a:t>
            </a:r>
            <a:endParaRPr lang="zh-CN" altLang="en-US" sz="2700" b="1" dirty="0">
              <a:solidFill>
                <a:srgbClr val="990000"/>
              </a:solidFill>
              <a:latin typeface="Arial Unicode MS" pitchFamily="2" charset="-122"/>
              <a:ea typeface="隶书" pitchFamily="49" charset="-122"/>
            </a:endParaRPr>
          </a:p>
        </p:txBody>
      </p:sp>
      <p:sp>
        <p:nvSpPr>
          <p:cNvPr id="43013" name="Text Box 4"/>
          <p:cNvSpPr txBox="1"/>
          <p:nvPr/>
        </p:nvSpPr>
        <p:spPr>
          <a:xfrm>
            <a:off x="2279650" y="1160463"/>
            <a:ext cx="6432550" cy="714375"/>
          </a:xfrm>
          <a:prstGeom prst="rect">
            <a:avLst/>
          </a:prstGeom>
          <a:noFill/>
          <a:ln w="38100" cap="flat" cmpd="sng">
            <a:solidFill>
              <a:srgbClr val="FF0000"/>
            </a:solidFill>
            <a:prstDash val="sysDot"/>
            <a:miter/>
            <a:headEnd type="none" w="med" len="med"/>
            <a:tailEnd type="none" w="med" len="med"/>
          </a:ln>
        </p:spPr>
        <p:txBody>
          <a:bodyPr wrap="square" anchor="t">
            <a:spAutoFit/>
          </a:bodyPr>
          <a:lstStyle/>
          <a:p>
            <a:pPr>
              <a:lnSpc>
                <a:spcPct val="135000"/>
              </a:lnSpc>
            </a:pPr>
            <a:r>
              <a:rPr lang="zh-CN" altLang="en-US" sz="3000" b="1" dirty="0">
                <a:solidFill>
                  <a:srgbClr val="0000FF"/>
                </a:solidFill>
                <a:latin typeface="Arial Unicode MS" pitchFamily="2" charset="-122"/>
                <a:ea typeface="黑体" panose="02010609060101010101" pitchFamily="49" charset="-122"/>
              </a:rPr>
              <a:t>贡献：维护国家统一，解放黑人奴隶</a:t>
            </a:r>
            <a:endParaRPr lang="zh-CN" altLang="en-US" sz="3000" b="1" dirty="0">
              <a:solidFill>
                <a:srgbClr val="0000FF"/>
              </a:solidFill>
              <a:latin typeface="Arial Unicode MS" pitchFamily="2" charset="-122"/>
              <a:ea typeface="黑体" panose="02010609060101010101" pitchFamily="49" charset="-122"/>
            </a:endParaRPr>
          </a:p>
        </p:txBody>
      </p:sp>
      <p:pic>
        <p:nvPicPr>
          <p:cNvPr id="39945" name="图片 1"/>
          <p:cNvPicPr>
            <a:picLocks noChangeAspect="1"/>
          </p:cNvPicPr>
          <p:nvPr/>
        </p:nvPicPr>
        <p:blipFill>
          <a:blip r:embed="rId4">
            <a:clrChange>
              <a:clrFrom>
                <a:srgbClr val="FFFFFF"/>
              </a:clrFrom>
              <a:clrTo>
                <a:srgbClr val="FFFFFF">
                  <a:alpha val="0"/>
                </a:srgbClr>
              </a:clrTo>
            </a:clrChange>
          </a:blip>
          <a:stretch>
            <a:fillRect/>
          </a:stretch>
        </p:blipFill>
        <p:spPr>
          <a:xfrm>
            <a:off x="49213" y="561975"/>
            <a:ext cx="6029325" cy="754063"/>
          </a:xfrm>
          <a:prstGeom prst="rect">
            <a:avLst/>
          </a:prstGeom>
          <a:noFill/>
          <a:ln w="9525">
            <a:noFill/>
          </a:ln>
        </p:spPr>
      </p:pic>
      <p:sp>
        <p:nvSpPr>
          <p:cNvPr id="5" name="TextBox 2"/>
          <p:cNvSpPr txBox="1"/>
          <p:nvPr/>
        </p:nvSpPr>
        <p:spPr>
          <a:xfrm>
            <a:off x="908050" y="561975"/>
            <a:ext cx="3956050" cy="598488"/>
          </a:xfrm>
          <a:prstGeom prst="rect">
            <a:avLst/>
          </a:prstGeom>
          <a:noFill/>
          <a:ln w="9525">
            <a:noFill/>
          </a:ln>
        </p:spPr>
        <p:txBody>
          <a:bodyPr wrap="none">
            <a:spAutoFit/>
          </a:bodyPr>
          <a:lstStyle/>
          <a:p>
            <a:pPr fontAlgn="auto"/>
            <a:r>
              <a:rPr lang="zh-CN" altLang="en-US" sz="3300" b="1" noProof="1">
                <a:solidFill>
                  <a:srgbClr val="FFFFFF"/>
                </a:solidFill>
                <a:effectLst>
                  <a:outerShdw blurRad="38100" dist="38100" dir="2700000">
                    <a:srgbClr val="000000"/>
                  </a:outerShdw>
                </a:effectLst>
                <a:latin typeface="隶书" pitchFamily="49" charset="-122"/>
                <a:ea typeface="隶书" pitchFamily="49" charset="-122"/>
                <a:cs typeface="+mn-cs"/>
              </a:rPr>
              <a:t>一位永不退缩的伟人</a:t>
            </a:r>
            <a:endParaRPr lang="zh-CN" altLang="en-US" sz="3300" b="1" noProof="1">
              <a:solidFill>
                <a:srgbClr val="FFFFFF"/>
              </a:solidFill>
              <a:effectLst>
                <a:outerShdw blurRad="38100" dist="38100" dir="2700000">
                  <a:srgbClr val="000000"/>
                </a:outerShdw>
              </a:effectLst>
              <a:latin typeface="隶书" pitchFamily="49" charset="-122"/>
              <a:ea typeface="隶书" pitchFamily="49" charset="-122"/>
            </a:endParaRPr>
          </a:p>
        </p:txBody>
      </p:sp>
      <p:sp>
        <p:nvSpPr>
          <p:cNvPr id="14352" name="Text Box 22"/>
          <p:cNvSpPr txBox="1"/>
          <p:nvPr/>
        </p:nvSpPr>
        <p:spPr>
          <a:xfrm>
            <a:off x="-1587" y="26988"/>
            <a:ext cx="9450388" cy="706438"/>
          </a:xfrm>
          <a:prstGeom prst="rect">
            <a:avLst/>
          </a:prstGeom>
          <a:noFill/>
          <a:ln w="9525">
            <a:noFill/>
          </a:ln>
          <a:effectLst>
            <a:prstShdw prst="shdw17" dist="17961" dir="2699999">
              <a:srgbClr val="708688"/>
            </a:prstShdw>
          </a:effectLst>
        </p:spPr>
        <p:txBody>
          <a:bodyPr wrap="square" anchor="t">
            <a:spAutoFit/>
          </a:bodyPr>
          <a:lstStyle/>
          <a:p>
            <a:pPr defTabSz="914400" fontAlgn="auto">
              <a:spcBef>
                <a:spcPct val="50000"/>
              </a:spcBef>
            </a:pP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三、北方的胜利</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(1865</a:t>
            </a: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a:t>
            </a:r>
            <a:r>
              <a:rPr lang="zh-CN" altLang="en-US" sz="4000" b="1" noProof="1">
                <a:solidFill>
                  <a:srgbClr val="FF0000"/>
                </a:solidFill>
                <a:latin typeface="Arial" panose="020B0604020202020204" pitchFamily="34" charset="0"/>
                <a:ea typeface="宋体" panose="02010600030101010101" pitchFamily="2" charset="-122"/>
                <a:cs typeface="+mn-cs"/>
              </a:rPr>
              <a:t>维护联邦 </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rPr>
              <a:t> </a:t>
            </a:r>
            <a:endPar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endParaRPr>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3013"/>
                                        </p:tgtEl>
                                        <p:attrNameLst>
                                          <p:attrName>style.visibility</p:attrName>
                                        </p:attrNameLst>
                                      </p:cBhvr>
                                      <p:to>
                                        <p:strVal val="visible"/>
                                      </p:to>
                                    </p:set>
                                    <p:anim calcmode="lin" valueType="num">
                                      <p:cBhvr>
                                        <p:cTn id="7" dur="500" fill="hold"/>
                                        <p:tgtEl>
                                          <p:spTgt spid="430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013"/>
                                        </p:tgtEl>
                                        <p:attrNameLst>
                                          <p:attrName>ppt_y</p:attrName>
                                        </p:attrNameLst>
                                      </p:cBhvr>
                                      <p:tavLst>
                                        <p:tav tm="0">
                                          <p:val>
                                            <p:strVal val="#ppt_y"/>
                                          </p:val>
                                        </p:tav>
                                        <p:tav tm="100000">
                                          <p:val>
                                            <p:strVal val="#ppt_y"/>
                                          </p:val>
                                        </p:tav>
                                      </p:tavLst>
                                    </p:anim>
                                    <p:anim calcmode="lin" valueType="num">
                                      <p:cBhvr>
                                        <p:cTn id="9" dur="500" fill="hold"/>
                                        <p:tgtEl>
                                          <p:spTgt spid="430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0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3013"/>
                                        </p:tgtEl>
                                      </p:cBhvr>
                                    </p:animEffect>
                                  </p:childTnLst>
                                </p:cTn>
                              </p:par>
                            </p:childTnLst>
                          </p:cTn>
                        </p:par>
                        <p:par>
                          <p:cTn id="12" fill="hold">
                            <p:stCondLst>
                              <p:cond delay="1250"/>
                            </p:stCondLst>
                            <p:childTnLst>
                              <p:par>
                                <p:cTn id="13" presetID="41" presetClass="entr" presetSubtype="0" fill="hold" grpId="0" nodeType="afterEffect">
                                  <p:stCondLst>
                                    <p:cond delay="0"/>
                                  </p:stCondLst>
                                  <p:iterate type="lt">
                                    <p:tmPct val="10000"/>
                                  </p:iterate>
                                  <p:childTnLst>
                                    <p:set>
                                      <p:cBhvr>
                                        <p:cTn id="14" dur="500" fill="hold">
                                          <p:stCondLst>
                                            <p:cond delay="0"/>
                                          </p:stCondLst>
                                        </p:cTn>
                                        <p:tgtEl>
                                          <p:spTgt spid="43012"/>
                                        </p:tgtEl>
                                        <p:attrNameLst>
                                          <p:attrName>style.visibility</p:attrName>
                                        </p:attrNameLst>
                                      </p:cBhvr>
                                      <p:to>
                                        <p:strVal val="visible"/>
                                      </p:to>
                                    </p:set>
                                    <p:anim calcmode="lin" valueType="num">
                                      <p:cBhvr>
                                        <p:cTn id="15" dur="500" fill="hold"/>
                                        <p:tgtEl>
                                          <p:spTgt spid="43012"/>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3012"/>
                                        </p:tgtEl>
                                        <p:attrNameLst>
                                          <p:attrName>ppt_y</p:attrName>
                                        </p:attrNameLst>
                                      </p:cBhvr>
                                      <p:tavLst>
                                        <p:tav tm="0">
                                          <p:val>
                                            <p:strVal val="#ppt_y"/>
                                          </p:val>
                                        </p:tav>
                                        <p:tav tm="100000">
                                          <p:val>
                                            <p:strVal val="#ppt_y"/>
                                          </p:val>
                                        </p:tav>
                                      </p:tavLst>
                                    </p:anim>
                                    <p:anim calcmode="lin" valueType="num">
                                      <p:cBhvr>
                                        <p:cTn id="17" dur="500" fill="hold"/>
                                        <p:tgtEl>
                                          <p:spTgt spid="43012"/>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301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3012"/>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nodeType="clickEffect">
                                  <p:stCondLst>
                                    <p:cond delay="0"/>
                                  </p:stCondLst>
                                  <p:childTnLst>
                                    <p:set>
                                      <p:cBhvr>
                                        <p:cTn id="23" dur="1" fill="hold">
                                          <p:stCondLst>
                                            <p:cond delay="0"/>
                                          </p:stCondLst>
                                        </p:cTn>
                                        <p:tgtEl>
                                          <p:spTgt spid="41987"/>
                                        </p:tgtEl>
                                        <p:attrNameLst>
                                          <p:attrName>style.visibility</p:attrName>
                                        </p:attrNameLst>
                                      </p:cBhvr>
                                      <p:to>
                                        <p:strVal val="visible"/>
                                      </p:to>
                                    </p:set>
                                    <p:anim calcmode="lin" valueType="num">
                                      <p:cBhvr>
                                        <p:cTn id="24" dur="500"/>
                                        <p:tgtEl>
                                          <p:spTgt spid="41987"/>
                                        </p:tgtEl>
                                        <p:attrNameLst>
                                          <p:attrName>ppt_y</p:attrName>
                                        </p:attrNameLst>
                                      </p:cBhvr>
                                      <p:tavLst>
                                        <p:tav tm="0">
                                          <p:val>
                                            <p:strVal val="#ppt_y+#ppt_h*1.125000"/>
                                          </p:val>
                                        </p:tav>
                                        <p:tav tm="100000">
                                          <p:val>
                                            <p:strVal val="#ppt_y"/>
                                          </p:val>
                                        </p:tav>
                                      </p:tavLst>
                                    </p:anim>
                                    <p:animEffect transition="in" filter="wipe(up)">
                                      <p:cBhvr>
                                        <p:cTn id="25" dur="500"/>
                                        <p:tgtEl>
                                          <p:spTgt spid="41987"/>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33794"/>
                                        </p:tgtEl>
                                        <p:attrNameLst>
                                          <p:attrName>style.visibility</p:attrName>
                                        </p:attrNameLst>
                                      </p:cBhvr>
                                      <p:to>
                                        <p:strVal val="visible"/>
                                      </p:to>
                                    </p:set>
                                    <p:anim calcmode="lin" valueType="num">
                                      <p:cBhvr>
                                        <p:cTn id="28" dur="500"/>
                                        <p:tgtEl>
                                          <p:spTgt spid="33794"/>
                                        </p:tgtEl>
                                        <p:attrNameLst>
                                          <p:attrName>ppt_y</p:attrName>
                                        </p:attrNameLst>
                                      </p:cBhvr>
                                      <p:tavLst>
                                        <p:tav tm="0">
                                          <p:val>
                                            <p:strVal val="#ppt_y+#ppt_h*1.125000"/>
                                          </p:val>
                                        </p:tav>
                                        <p:tav tm="100000">
                                          <p:val>
                                            <p:strVal val="#ppt_y"/>
                                          </p:val>
                                        </p:tav>
                                      </p:tavLst>
                                    </p:anim>
                                    <p:animEffect transition="in" filter="wipe(up)">
                                      <p:cBhvr>
                                        <p:cTn id="29" dur="5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P spid="43012" grpId="0"/>
      <p:bldP spid="43013"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2" descr="Mt%20Rushmore"/>
          <p:cNvPicPr>
            <a:picLocks noChangeAspect="1"/>
          </p:cNvPicPr>
          <p:nvPr/>
        </p:nvPicPr>
        <p:blipFill>
          <a:blip r:embed="rId1"/>
          <a:stretch>
            <a:fillRect/>
          </a:stretch>
        </p:blipFill>
        <p:spPr>
          <a:xfrm>
            <a:off x="179388" y="679450"/>
            <a:ext cx="8785225" cy="5978525"/>
          </a:xfrm>
          <a:prstGeom prst="rect">
            <a:avLst/>
          </a:prstGeom>
          <a:noFill/>
          <a:ln w="9525">
            <a:noFill/>
          </a:ln>
        </p:spPr>
      </p:pic>
      <p:sp>
        <p:nvSpPr>
          <p:cNvPr id="195587" name="AutoShape 3"/>
          <p:cNvSpPr/>
          <p:nvPr/>
        </p:nvSpPr>
        <p:spPr>
          <a:xfrm>
            <a:off x="400050" y="4667250"/>
            <a:ext cx="1546225" cy="1239838"/>
          </a:xfrm>
          <a:prstGeom prst="wedgeRectCallout">
            <a:avLst>
              <a:gd name="adj1" fmla="val 54542"/>
              <a:gd name="adj2" fmla="val -138454"/>
            </a:avLst>
          </a:prstGeom>
          <a:solidFill>
            <a:schemeClr val="accent1"/>
          </a:solidFill>
          <a:ln w="9525" cap="flat" cmpd="sng">
            <a:solidFill>
              <a:schemeClr val="tx1"/>
            </a:solidFill>
            <a:prstDash val="solid"/>
            <a:miter/>
            <a:headEnd type="none" w="med" len="med"/>
            <a:tailEnd type="none" w="med" len="med"/>
          </a:ln>
        </p:spPr>
        <p:txBody>
          <a:bodyPr anchor="t"/>
          <a:lstStyle/>
          <a:p>
            <a:pPr algn="ctr"/>
            <a:r>
              <a:rPr lang="zh-CN" altLang="en-US" sz="2400" b="1" dirty="0">
                <a:latin typeface="Arial" panose="020B0604020202020204" pitchFamily="34" charset="0"/>
                <a:ea typeface="宋体" panose="02010600030101010101" pitchFamily="2" charset="-122"/>
              </a:rPr>
              <a:t>开国元勋</a:t>
            </a:r>
            <a:endParaRPr lang="zh-CN" altLang="en-US" sz="2400" b="1" dirty="0">
              <a:latin typeface="Arial" panose="020B0604020202020204" pitchFamily="34" charset="0"/>
              <a:ea typeface="宋体" panose="02010600030101010101" pitchFamily="2" charset="-122"/>
            </a:endParaRPr>
          </a:p>
          <a:p>
            <a:pPr algn="ctr"/>
            <a:r>
              <a:rPr lang="zh-CN" altLang="en-US" sz="2400" b="1" dirty="0">
                <a:latin typeface="Arial" panose="020B0604020202020204" pitchFamily="34" charset="0"/>
                <a:ea typeface="宋体" panose="02010600030101010101" pitchFamily="2" charset="-122"/>
              </a:rPr>
              <a:t>美国国父</a:t>
            </a:r>
            <a:endParaRPr lang="zh-CN" altLang="en-US" sz="2400" b="1" dirty="0">
              <a:latin typeface="Arial" panose="020B0604020202020204" pitchFamily="34" charset="0"/>
              <a:ea typeface="宋体" panose="02010600030101010101" pitchFamily="2" charset="-122"/>
            </a:endParaRPr>
          </a:p>
          <a:p>
            <a:pPr algn="ctr"/>
            <a:r>
              <a:rPr lang="zh-CN" altLang="en-US" sz="2400" b="1" dirty="0">
                <a:solidFill>
                  <a:srgbClr val="FF0000"/>
                </a:solidFill>
                <a:latin typeface="Arial" panose="020B0604020202020204" pitchFamily="34" charset="0"/>
                <a:ea typeface="宋体" panose="02010600030101010101" pitchFamily="2" charset="-122"/>
              </a:rPr>
              <a:t>华盛顿</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195588" name="AutoShape 4"/>
          <p:cNvSpPr/>
          <p:nvPr/>
        </p:nvSpPr>
        <p:spPr>
          <a:xfrm>
            <a:off x="2071688" y="4806950"/>
            <a:ext cx="1852612" cy="1171575"/>
          </a:xfrm>
          <a:prstGeom prst="wedgeRectCallout">
            <a:avLst>
              <a:gd name="adj1" fmla="val 64329"/>
              <a:gd name="adj2" fmla="val -145926"/>
            </a:avLst>
          </a:prstGeom>
          <a:solidFill>
            <a:schemeClr val="accent1"/>
          </a:solidFill>
          <a:ln w="9525" cap="flat" cmpd="sng">
            <a:solidFill>
              <a:schemeClr val="tx1"/>
            </a:solidFill>
            <a:prstDash val="solid"/>
            <a:miter/>
            <a:headEnd type="none" w="med" len="med"/>
            <a:tailEnd type="none" w="med" len="med"/>
          </a:ln>
        </p:spPr>
        <p:txBody>
          <a:bodyPr anchor="t"/>
          <a:lstStyle/>
          <a:p>
            <a:pPr algn="ctr"/>
            <a:r>
              <a:rPr lang="en-US" altLang="zh-CN" sz="2400" b="1" dirty="0">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独立宣言</a:t>
            </a:r>
            <a:r>
              <a:rPr lang="en-US" altLang="zh-CN" sz="2400" b="1" dirty="0">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的起草者</a:t>
            </a:r>
            <a:endParaRPr lang="zh-CN" altLang="en-US" sz="2400" b="1" dirty="0">
              <a:latin typeface="Arial" panose="020B0604020202020204" pitchFamily="34" charset="0"/>
              <a:ea typeface="宋体" panose="02010600030101010101" pitchFamily="2" charset="-122"/>
            </a:endParaRPr>
          </a:p>
          <a:p>
            <a:pPr algn="ctr"/>
            <a:r>
              <a:rPr lang="zh-CN" altLang="en-US" sz="2400" b="1" dirty="0">
                <a:solidFill>
                  <a:srgbClr val="FF0000"/>
                </a:solidFill>
                <a:latin typeface="Arial" panose="020B0604020202020204" pitchFamily="34" charset="0"/>
                <a:ea typeface="宋体" panose="02010600030101010101" pitchFamily="2" charset="-122"/>
              </a:rPr>
              <a:t>杰弗逊</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195589" name="AutoShape 5"/>
          <p:cNvSpPr/>
          <p:nvPr/>
        </p:nvSpPr>
        <p:spPr>
          <a:xfrm>
            <a:off x="4010025" y="4667250"/>
            <a:ext cx="1657350" cy="1851025"/>
          </a:xfrm>
          <a:prstGeom prst="wedgeRectCallout">
            <a:avLst>
              <a:gd name="adj1" fmla="val 43486"/>
              <a:gd name="adj2" fmla="val -92713"/>
            </a:avLst>
          </a:prstGeom>
          <a:solidFill>
            <a:schemeClr val="accent1"/>
          </a:solidFill>
          <a:ln w="9525" cap="flat" cmpd="sng">
            <a:solidFill>
              <a:schemeClr val="tx1"/>
            </a:solidFill>
            <a:prstDash val="solid"/>
            <a:miter/>
            <a:headEnd type="none" w="med" len="med"/>
            <a:tailEnd type="none" w="med" len="med"/>
          </a:ln>
        </p:spPr>
        <p:txBody>
          <a:bodyPr anchor="t"/>
          <a:lstStyle/>
          <a:p>
            <a:pPr algn="ctr"/>
            <a:r>
              <a:rPr lang="zh-CN" altLang="en-US" sz="2400" b="1" dirty="0">
                <a:latin typeface="Arial" panose="020B0604020202020204" pitchFamily="34" charset="0"/>
                <a:ea typeface="宋体" panose="02010600030101010101" pitchFamily="2" charset="-122"/>
              </a:rPr>
              <a:t>奠定</a:t>
            </a:r>
            <a:r>
              <a:rPr lang="en-US" altLang="zh-CN" sz="2400" b="1" dirty="0">
                <a:latin typeface="Arial" panose="020B0604020202020204" pitchFamily="34" charset="0"/>
                <a:ea typeface="宋体" panose="02010600030101010101" pitchFamily="2" charset="-122"/>
              </a:rPr>
              <a:t>20</a:t>
            </a:r>
            <a:r>
              <a:rPr lang="zh-CN" altLang="en-US" sz="2400" b="1" dirty="0">
                <a:latin typeface="Arial" panose="020B0604020202020204" pitchFamily="34" charset="0"/>
                <a:ea typeface="宋体" panose="02010600030101010101" pitchFamily="2" charset="-122"/>
              </a:rPr>
              <a:t>世纪美国之基础的</a:t>
            </a:r>
            <a:endParaRPr lang="zh-CN" altLang="en-US" sz="2400" b="1" dirty="0">
              <a:latin typeface="Arial" panose="020B0604020202020204" pitchFamily="34" charset="0"/>
              <a:ea typeface="宋体" panose="02010600030101010101" pitchFamily="2" charset="-122"/>
            </a:endParaRPr>
          </a:p>
          <a:p>
            <a:pPr algn="ctr"/>
            <a:r>
              <a:rPr lang="zh-CN" altLang="en-US" sz="2400" b="1" dirty="0">
                <a:solidFill>
                  <a:srgbClr val="FF0000"/>
                </a:solidFill>
                <a:latin typeface="Arial" panose="020B0604020202020204" pitchFamily="34" charset="0"/>
                <a:ea typeface="宋体" panose="02010600030101010101" pitchFamily="2" charset="-122"/>
              </a:rPr>
              <a:t>西奥多</a:t>
            </a:r>
            <a:r>
              <a:rPr lang="en-US" altLang="zh-CN" sz="2400" b="1" dirty="0">
                <a:solidFill>
                  <a:srgbClr val="FF0000"/>
                </a:solidFill>
                <a:latin typeface="Arial" panose="020B0604020202020204" pitchFamily="34" charset="0"/>
                <a:ea typeface="宋体" panose="02010600030101010101" pitchFamily="2" charset="-122"/>
              </a:rPr>
              <a:t>·</a:t>
            </a:r>
            <a:r>
              <a:rPr lang="zh-CN" altLang="en-US" sz="2400" b="1" dirty="0">
                <a:solidFill>
                  <a:srgbClr val="FF0000"/>
                </a:solidFill>
                <a:latin typeface="Arial" panose="020B0604020202020204" pitchFamily="34" charset="0"/>
                <a:ea typeface="宋体" panose="02010600030101010101" pitchFamily="2" charset="-122"/>
              </a:rPr>
              <a:t>罗斯福</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195590" name="AutoShape 6"/>
          <p:cNvSpPr/>
          <p:nvPr/>
        </p:nvSpPr>
        <p:spPr>
          <a:xfrm>
            <a:off x="5897563" y="5221288"/>
            <a:ext cx="2447925" cy="1236662"/>
          </a:xfrm>
          <a:prstGeom prst="wedgeRectCallout">
            <a:avLst>
              <a:gd name="adj1" fmla="val 4801"/>
              <a:gd name="adj2" fmla="val -82912"/>
            </a:avLst>
          </a:prstGeom>
          <a:solidFill>
            <a:schemeClr val="accent1"/>
          </a:solidFill>
          <a:ln w="9525" cap="flat" cmpd="sng">
            <a:solidFill>
              <a:schemeClr val="tx1"/>
            </a:solidFill>
            <a:prstDash val="solid"/>
            <a:miter/>
            <a:headEnd type="none" w="med" len="med"/>
            <a:tailEnd type="none" w="med" len="med"/>
          </a:ln>
        </p:spPr>
        <p:txBody>
          <a:bodyPr anchor="t"/>
          <a:lstStyle/>
          <a:p>
            <a:pPr algn="ctr"/>
            <a:r>
              <a:rPr lang="zh-CN" altLang="en-US" sz="2400" b="1" dirty="0">
                <a:latin typeface="Arial" panose="020B0604020202020204" pitchFamily="34" charset="0"/>
                <a:ea typeface="宋体" panose="02010600030101010101" pitchFamily="2" charset="-122"/>
              </a:rPr>
              <a:t>维护统一、解放黑奴的领导者</a:t>
            </a:r>
            <a:endParaRPr lang="zh-CN" altLang="en-US" sz="2400" b="1" dirty="0">
              <a:latin typeface="Arial" panose="020B0604020202020204" pitchFamily="34" charset="0"/>
              <a:ea typeface="宋体" panose="02010600030101010101" pitchFamily="2" charset="-122"/>
            </a:endParaRPr>
          </a:p>
          <a:p>
            <a:pPr algn="ctr"/>
            <a:r>
              <a:rPr lang="zh-CN" altLang="en-US" sz="2400" b="1" dirty="0">
                <a:solidFill>
                  <a:srgbClr val="FF0000"/>
                </a:solidFill>
                <a:latin typeface="Arial" panose="020B0604020202020204" pitchFamily="34" charset="0"/>
                <a:ea typeface="宋体" panose="02010600030101010101" pitchFamily="2" charset="-122"/>
              </a:rPr>
              <a:t>林肯</a:t>
            </a:r>
            <a:endParaRPr lang="zh-CN" altLang="en-US" sz="2400" b="1" dirty="0">
              <a:solidFill>
                <a:srgbClr val="FF0000"/>
              </a:solidFill>
              <a:latin typeface="Arial" panose="020B0604020202020204" pitchFamily="34" charset="0"/>
              <a:ea typeface="宋体" panose="02010600030101010101" pitchFamily="2" charset="-122"/>
            </a:endParaRPr>
          </a:p>
        </p:txBody>
      </p:sp>
      <p:sp>
        <p:nvSpPr>
          <p:cNvPr id="41990" name="Text Box 7"/>
          <p:cNvSpPr txBox="1"/>
          <p:nvPr/>
        </p:nvSpPr>
        <p:spPr>
          <a:xfrm>
            <a:off x="755650" y="188913"/>
            <a:ext cx="7589838" cy="579437"/>
          </a:xfrm>
          <a:prstGeom prst="rect">
            <a:avLst/>
          </a:prstGeom>
          <a:noFill/>
          <a:ln w="9525">
            <a:noFill/>
          </a:ln>
        </p:spPr>
        <p:txBody>
          <a:bodyPr wrap="none" anchor="t">
            <a:spAutoFit/>
          </a:bodyPr>
          <a:lstStyle/>
          <a:p>
            <a:r>
              <a:rPr lang="zh-CN" altLang="en-US" sz="3200" b="1" dirty="0">
                <a:solidFill>
                  <a:srgbClr val="0000FF"/>
                </a:solidFill>
                <a:latin typeface="Arial" panose="020B0604020202020204" pitchFamily="34" charset="0"/>
                <a:ea typeface="宋体" panose="02010600030101010101" pitchFamily="2" charset="-122"/>
              </a:rPr>
              <a:t>美国拉什莫尔山国家纪念公园的“总统山”</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95587"/>
                                        </p:tgtEl>
                                        <p:attrNameLst>
                                          <p:attrName>style.visibility</p:attrName>
                                        </p:attrNameLst>
                                      </p:cBhvr>
                                      <p:to>
                                        <p:strVal val="visible"/>
                                      </p:to>
                                    </p:set>
                                    <p:animEffect transition="in" filter="wipe(up)">
                                      <p:cBhvr>
                                        <p:cTn id="7" dur="500"/>
                                        <p:tgtEl>
                                          <p:spTgt spid="19558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95588"/>
                                        </p:tgtEl>
                                        <p:attrNameLst>
                                          <p:attrName>style.visibility</p:attrName>
                                        </p:attrNameLst>
                                      </p:cBhvr>
                                      <p:to>
                                        <p:strVal val="visible"/>
                                      </p:to>
                                    </p:set>
                                    <p:animEffect transition="in" filter="wipe(up)">
                                      <p:cBhvr>
                                        <p:cTn id="12" dur="500"/>
                                        <p:tgtEl>
                                          <p:spTgt spid="19558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95589"/>
                                        </p:tgtEl>
                                        <p:attrNameLst>
                                          <p:attrName>style.visibility</p:attrName>
                                        </p:attrNameLst>
                                      </p:cBhvr>
                                      <p:to>
                                        <p:strVal val="visible"/>
                                      </p:to>
                                    </p:set>
                                    <p:animEffect transition="in" filter="wipe(up)">
                                      <p:cBhvr>
                                        <p:cTn id="17" dur="500"/>
                                        <p:tgtEl>
                                          <p:spTgt spid="19558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95590"/>
                                        </p:tgtEl>
                                        <p:attrNameLst>
                                          <p:attrName>style.visibility</p:attrName>
                                        </p:attrNameLst>
                                      </p:cBhvr>
                                      <p:to>
                                        <p:strVal val="visible"/>
                                      </p:to>
                                    </p:set>
                                    <p:animEffect transition="in" filter="wipe(up)">
                                      <p:cBhvr>
                                        <p:cTn id="22" dur="500"/>
                                        <p:tgtEl>
                                          <p:spTgt spid="195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7" grpId="0" bldLvl="0" animBg="1"/>
      <p:bldP spid="195588" grpId="0" bldLvl="0" animBg="1"/>
      <p:bldP spid="195589" grpId="0" bldLvl="0" animBg="1"/>
      <p:bldP spid="195590"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2" descr="110899678"/>
          <p:cNvPicPr>
            <a:picLocks noChangeAspect="1"/>
          </p:cNvPicPr>
          <p:nvPr/>
        </p:nvPicPr>
        <p:blipFill>
          <a:blip r:embed="rId1"/>
          <a:stretch>
            <a:fillRect/>
          </a:stretch>
        </p:blipFill>
        <p:spPr>
          <a:xfrm>
            <a:off x="269875" y="2014538"/>
            <a:ext cx="3836988" cy="3538537"/>
          </a:xfrm>
          <a:prstGeom prst="rect">
            <a:avLst/>
          </a:prstGeom>
          <a:solidFill>
            <a:schemeClr val="tx1"/>
          </a:solidFill>
          <a:ln w="9525" cap="flat" cmpd="sng">
            <a:solidFill>
              <a:srgbClr val="000026"/>
            </a:solidFill>
            <a:prstDash val="solid"/>
            <a:miter/>
            <a:headEnd type="none" w="med" len="med"/>
            <a:tailEnd type="none" w="med" len="med"/>
          </a:ln>
        </p:spPr>
      </p:pic>
      <p:sp>
        <p:nvSpPr>
          <p:cNvPr id="36870" name="Rectangle 6"/>
          <p:cNvSpPr/>
          <p:nvPr/>
        </p:nvSpPr>
        <p:spPr>
          <a:xfrm>
            <a:off x="4106863" y="2014538"/>
            <a:ext cx="4935537" cy="3538537"/>
          </a:xfrm>
          <a:prstGeom prst="rect">
            <a:avLst/>
          </a:prstGeom>
          <a:solidFill>
            <a:srgbClr val="FFFF00">
              <a:alpha val="57999"/>
            </a:srgbClr>
          </a:solidFill>
          <a:ln w="34925" cap="flat" cmpd="sng">
            <a:solidFill>
              <a:srgbClr val="800080"/>
            </a:solidFill>
            <a:prstDash val="solid"/>
            <a:miter/>
            <a:headEnd type="none" w="med" len="med"/>
            <a:tailEnd type="none" w="med" len="med"/>
          </a:ln>
        </p:spPr>
        <p:txBody>
          <a:bodyPr wrap="square" anchor="ctr">
            <a:spAutoFit/>
          </a:bodyPr>
          <a:lstStyle/>
          <a:p>
            <a:pPr algn="ctr"/>
            <a:r>
              <a:rPr lang="zh-CN" altLang="en-US" sz="3200" b="1" dirty="0">
                <a:latin typeface="Times New Roman" panose="02020603050405020304" pitchFamily="18" charset="0"/>
                <a:ea typeface="宋体" panose="02010600030101010101" pitchFamily="2" charset="-122"/>
              </a:rPr>
              <a:t>        “</a:t>
            </a:r>
            <a:r>
              <a:rPr lang="zh-CN" altLang="en-US" sz="3200" b="1" dirty="0">
                <a:latin typeface="楷体_GB2312" pitchFamily="49" charset="-122"/>
                <a:ea typeface="楷体_GB2312" pitchFamily="49" charset="-122"/>
              </a:rPr>
              <a:t>在我们纪念第</a:t>
            </a:r>
            <a:r>
              <a:rPr lang="en-US" altLang="zh-CN" sz="3200" b="1" dirty="0">
                <a:latin typeface="楷体_GB2312" pitchFamily="49" charset="-122"/>
                <a:ea typeface="楷体_GB2312" pitchFamily="49" charset="-122"/>
              </a:rPr>
              <a:t>16</a:t>
            </a:r>
            <a:r>
              <a:rPr lang="zh-CN" altLang="en-US" sz="3200" b="1" dirty="0">
                <a:latin typeface="楷体_GB2312" pitchFamily="49" charset="-122"/>
                <a:ea typeface="楷体_GB2312" pitchFamily="49" charset="-122"/>
              </a:rPr>
              <a:t>任总统诞辰</a:t>
            </a:r>
            <a:r>
              <a:rPr lang="en-US" altLang="zh-CN" sz="3200" b="1" dirty="0">
                <a:latin typeface="楷体_GB2312" pitchFamily="49" charset="-122"/>
                <a:ea typeface="楷体_GB2312" pitchFamily="49" charset="-122"/>
              </a:rPr>
              <a:t>200</a:t>
            </a:r>
            <a:r>
              <a:rPr lang="zh-CN" altLang="en-US" sz="3200" b="1" dirty="0">
                <a:latin typeface="楷体_GB2312" pitchFamily="49" charset="-122"/>
                <a:ea typeface="楷体_GB2312" pitchFamily="49" charset="-122"/>
              </a:rPr>
              <a:t>周年之际，我能说我对这位伟人怀有特殊的感激之情，</a:t>
            </a:r>
            <a:r>
              <a:rPr lang="zh-CN" altLang="en-US" sz="3200" b="1" u="sng" dirty="0">
                <a:solidFill>
                  <a:srgbClr val="FF0000"/>
                </a:solidFill>
                <a:latin typeface="黑体" panose="02010609060101010101" pitchFamily="49" charset="-122"/>
                <a:ea typeface="黑体" panose="02010609060101010101" pitchFamily="49" charset="-122"/>
              </a:rPr>
              <a:t>是他让我的故事成为可能，是他让美国的故事成为可能</a:t>
            </a:r>
            <a:r>
              <a:rPr lang="zh-CN" altLang="en-US" sz="3200" b="1" u="sng" dirty="0">
                <a:latin typeface="Times New Roman" panose="02020603050405020304" pitchFamily="18" charset="0"/>
                <a:ea typeface="宋体" panose="02010600030101010101" pitchFamily="2" charset="-122"/>
              </a:rPr>
              <a:t>。</a:t>
            </a:r>
            <a:r>
              <a:rPr lang="zh-CN" altLang="en-US" sz="3200" b="1" dirty="0">
                <a:latin typeface="Times New Roman" panose="02020603050405020304" pitchFamily="18" charset="0"/>
                <a:ea typeface="宋体" panose="02010600030101010101" pitchFamily="2" charset="-122"/>
              </a:rPr>
              <a:t>” </a:t>
            </a:r>
            <a:endParaRPr lang="zh-CN" altLang="en-US" sz="3200" b="1" dirty="0">
              <a:latin typeface="Times New Roman" panose="02020603050405020304" pitchFamily="18" charset="0"/>
              <a:ea typeface="宋体" panose="02010600030101010101" pitchFamily="2" charset="-122"/>
            </a:endParaRPr>
          </a:p>
          <a:p>
            <a:pPr algn="ctr"/>
            <a:r>
              <a:rPr lang="zh-CN" altLang="en-US" sz="3200" b="1" dirty="0">
                <a:latin typeface="Times New Roman" panose="02020603050405020304" pitchFamily="18" charset="0"/>
                <a:ea typeface="宋体" panose="02010600030101010101" pitchFamily="2" charset="-122"/>
              </a:rPr>
              <a:t>   </a:t>
            </a:r>
            <a:r>
              <a:rPr lang="en-US" altLang="zh-CN" sz="3200" b="1" dirty="0">
                <a:latin typeface="Times New Roman" panose="02020603050405020304" pitchFamily="18" charset="0"/>
                <a:ea typeface="宋体" panose="02010600030101010101" pitchFamily="2" charset="-122"/>
              </a:rPr>
              <a:t>——</a:t>
            </a:r>
            <a:r>
              <a:rPr lang="zh-CN" altLang="en-US" sz="3200" b="1" dirty="0">
                <a:latin typeface="Times New Roman" panose="02020603050405020304" pitchFamily="18" charset="0"/>
                <a:ea typeface="楷体_GB2312" pitchFamily="49" charset="-122"/>
              </a:rPr>
              <a:t>奥巴马</a:t>
            </a:r>
            <a:r>
              <a:rPr lang="zh-CN" altLang="en-US" sz="2400" b="1" dirty="0">
                <a:latin typeface="Times New Roman" panose="02020603050405020304" pitchFamily="18" charset="0"/>
                <a:ea typeface="宋体" panose="02010600030101010101" pitchFamily="2" charset="-122"/>
              </a:rPr>
              <a:t>（</a:t>
            </a:r>
            <a:r>
              <a:rPr lang="en-US" altLang="zh-CN" sz="2400" b="1" dirty="0">
                <a:latin typeface="Times New Roman" panose="02020603050405020304" pitchFamily="18" charset="0"/>
                <a:ea typeface="宋体" panose="02010600030101010101" pitchFamily="2" charset="-122"/>
              </a:rPr>
              <a:t>2009.2.12</a:t>
            </a:r>
            <a:r>
              <a:rPr lang="zh-CN" altLang="en-US" sz="2400" b="1" dirty="0">
                <a:latin typeface="Times New Roman" panose="02020603050405020304" pitchFamily="18" charset="0"/>
                <a:ea typeface="宋体" panose="02010600030101010101" pitchFamily="2" charset="-122"/>
              </a:rPr>
              <a:t>）</a:t>
            </a:r>
            <a:endParaRPr lang="zh-CN" altLang="en-US" sz="2400" b="1" dirty="0">
              <a:latin typeface="Times New Roman" panose="02020603050405020304" pitchFamily="18" charset="0"/>
              <a:ea typeface="宋体" panose="02010600030101010101" pitchFamily="2" charset="-122"/>
            </a:endParaRPr>
          </a:p>
        </p:txBody>
      </p:sp>
      <p:sp>
        <p:nvSpPr>
          <p:cNvPr id="43011" name="文本框 1"/>
          <p:cNvSpPr txBox="1"/>
          <p:nvPr/>
        </p:nvSpPr>
        <p:spPr>
          <a:xfrm>
            <a:off x="390525" y="1046163"/>
            <a:ext cx="5592763" cy="506412"/>
          </a:xfrm>
          <a:prstGeom prst="rect">
            <a:avLst/>
          </a:prstGeom>
          <a:solidFill>
            <a:schemeClr val="bg1"/>
          </a:solidFill>
          <a:ln w="9525">
            <a:noFill/>
          </a:ln>
        </p:spPr>
        <p:txBody>
          <a:bodyPr wrap="square" anchor="t">
            <a:spAutoFit/>
          </a:bodyPr>
          <a:lstStyle/>
          <a:p>
            <a:pPr algn="ctr" eaLnBrk="0" hangingPunct="0"/>
            <a:r>
              <a:rPr lang="zh-CN" altLang="en-US" sz="2700" b="1" dirty="0">
                <a:latin typeface="Times New Roman" panose="02020603050405020304" pitchFamily="18" charset="0"/>
                <a:ea typeface="幼圆" pitchFamily="1" charset="-122"/>
                <a:sym typeface="微软雅黑" panose="020B0503020204020204" pitchFamily="34" charset="-122"/>
              </a:rPr>
              <a:t>美国历史上首位黑人总统奥巴马</a:t>
            </a:r>
            <a:endParaRPr lang="zh-CN" altLang="en-US" sz="2700" b="1" dirty="0">
              <a:latin typeface="Times New Roman" panose="02020603050405020304" pitchFamily="18" charset="0"/>
              <a:ea typeface="幼圆" pitchFamily="1" charset="-122"/>
              <a:sym typeface="微软雅黑" panose="020B0503020204020204" pitchFamily="34" charset="-122"/>
            </a:endParaRPr>
          </a:p>
        </p:txBody>
      </p:sp>
      <p:sp>
        <p:nvSpPr>
          <p:cNvPr id="14352" name="Text Box 22"/>
          <p:cNvSpPr txBox="1"/>
          <p:nvPr/>
        </p:nvSpPr>
        <p:spPr>
          <a:xfrm>
            <a:off x="-1587" y="88900"/>
            <a:ext cx="9450388" cy="706438"/>
          </a:xfrm>
          <a:prstGeom prst="rect">
            <a:avLst/>
          </a:prstGeom>
          <a:noFill/>
          <a:ln w="9525">
            <a:noFill/>
          </a:ln>
          <a:effectLst>
            <a:prstShdw prst="shdw17" dist="17961" dir="2699999">
              <a:srgbClr val="708688"/>
            </a:prstShdw>
          </a:effectLst>
        </p:spPr>
        <p:txBody>
          <a:bodyPr wrap="square" anchor="t">
            <a:spAutoFit/>
          </a:bodyPr>
          <a:lstStyle/>
          <a:p>
            <a:pPr defTabSz="914400" fontAlgn="auto">
              <a:spcBef>
                <a:spcPct val="50000"/>
              </a:spcBef>
            </a:pP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三、北方的胜利</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(1865</a:t>
            </a: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a:t>
            </a:r>
            <a:r>
              <a:rPr lang="zh-CN" altLang="en-US" sz="4000" b="1" noProof="1">
                <a:solidFill>
                  <a:srgbClr val="FF0000"/>
                </a:solidFill>
                <a:latin typeface="Arial" panose="020B0604020202020204" pitchFamily="34" charset="0"/>
                <a:ea typeface="宋体" panose="02010600030101010101" pitchFamily="2" charset="-122"/>
                <a:cs typeface="+mn-cs"/>
              </a:rPr>
              <a:t>维护联邦 </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rPr>
              <a:t> </a:t>
            </a:r>
            <a:endPar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36867"/>
                                        </p:tgtEl>
                                        <p:attrNameLst>
                                          <p:attrName>style.visibility</p:attrName>
                                        </p:attrNameLst>
                                      </p:cBhvr>
                                      <p:to>
                                        <p:strVal val="visible"/>
                                      </p:to>
                                    </p:set>
                                    <p:anim calcmode="lin" valueType="num">
                                      <p:cBhvr>
                                        <p:cTn id="7" dur="1000" fill="hold"/>
                                        <p:tgtEl>
                                          <p:spTgt spid="36867"/>
                                        </p:tgtEl>
                                        <p:attrNameLst>
                                          <p:attrName>ppt_w</p:attrName>
                                        </p:attrNameLst>
                                      </p:cBhvr>
                                      <p:tavLst>
                                        <p:tav tm="0">
                                          <p:val>
                                            <p:strVal val="#ppt_w*0.70"/>
                                          </p:val>
                                        </p:tav>
                                        <p:tav tm="100000">
                                          <p:val>
                                            <p:strVal val="#ppt_w"/>
                                          </p:val>
                                        </p:tav>
                                      </p:tavLst>
                                    </p:anim>
                                    <p:anim calcmode="lin" valueType="num">
                                      <p:cBhvr>
                                        <p:cTn id="8" dur="1000" fill="hold"/>
                                        <p:tgtEl>
                                          <p:spTgt spid="36867"/>
                                        </p:tgtEl>
                                        <p:attrNameLst>
                                          <p:attrName>ppt_h</p:attrName>
                                        </p:attrNameLst>
                                      </p:cBhvr>
                                      <p:tavLst>
                                        <p:tav tm="0">
                                          <p:val>
                                            <p:strVal val="#ppt_h"/>
                                          </p:val>
                                        </p:tav>
                                        <p:tav tm="100000">
                                          <p:val>
                                            <p:strVal val="#ppt_h"/>
                                          </p:val>
                                        </p:tav>
                                      </p:tavLst>
                                    </p:anim>
                                    <p:animEffect transition="in" filter="fade">
                                      <p:cBhvr>
                                        <p:cTn id="9" dur="1000"/>
                                        <p:tgtEl>
                                          <p:spTgt spid="36867"/>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36870"/>
                                        </p:tgtEl>
                                        <p:attrNameLst>
                                          <p:attrName>style.visibility</p:attrName>
                                        </p:attrNameLst>
                                      </p:cBhvr>
                                      <p:to>
                                        <p:strVal val="visible"/>
                                      </p:to>
                                    </p:set>
                                    <p:animEffect transition="in" filter="blinds(horizontal)">
                                      <p:cBhvr>
                                        <p:cTn id="14" dur="500"/>
                                        <p:tgtEl>
                                          <p:spTgt spid="36870"/>
                                        </p:tgtEl>
                                      </p:cBhvr>
                                    </p:animEffect>
                                  </p:childTnLst>
                                  <p:subTnLst>
                                    <p:audio>
                                      <p:cMediaNode>
                                        <p:cTn display="0" masterRel="sameClick">
                                          <p:stCondLst>
                                            <p:cond evt="begin" delay="0">
                                              <p:tn val="12"/>
                                            </p:cond>
                                          </p:stCondLst>
                                          <p:endCondLst>
                                            <p:cond evt="onStopAudio" delay="0">
                                              <p:tgtEl>
                                                <p:sldTgt/>
                                              </p:tgtEl>
                                            </p:cond>
                                          </p:endCondLst>
                                        </p:cTn>
                                        <p:tgtEl>
                                          <p:sndTgt r:embed="rId3"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0"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9" name="组合 1"/>
          <p:cNvGrpSpPr/>
          <p:nvPr/>
        </p:nvGrpSpPr>
        <p:grpSpPr>
          <a:xfrm>
            <a:off x="395605" y="920750"/>
            <a:ext cx="6570980" cy="3305175"/>
            <a:chOff x="-62" y="5799"/>
            <a:chExt cx="6265" cy="3570"/>
          </a:xfrm>
        </p:grpSpPr>
        <p:pic>
          <p:nvPicPr>
            <p:cNvPr id="45060" name="Picture 3" descr="林肯纪念堂2"/>
            <p:cNvPicPr>
              <a:picLocks noChangeAspect="1"/>
            </p:cNvPicPr>
            <p:nvPr/>
          </p:nvPicPr>
          <p:blipFill>
            <a:blip r:embed="rId1"/>
            <a:stretch>
              <a:fillRect/>
            </a:stretch>
          </p:blipFill>
          <p:spPr>
            <a:xfrm>
              <a:off x="-62" y="5799"/>
              <a:ext cx="5740" cy="3570"/>
            </a:xfrm>
            <a:prstGeom prst="rect">
              <a:avLst/>
            </a:prstGeom>
            <a:noFill/>
            <a:ln w="9525" cap="flat" cmpd="sng">
              <a:solidFill>
                <a:srgbClr val="FFCC00"/>
              </a:solidFill>
              <a:prstDash val="solid"/>
              <a:miter/>
              <a:headEnd type="none" w="med" len="med"/>
              <a:tailEnd type="none" w="med" len="med"/>
            </a:ln>
          </p:spPr>
        </p:pic>
        <p:sp>
          <p:nvSpPr>
            <p:cNvPr id="45061" name="Text Box 2"/>
            <p:cNvSpPr txBox="1"/>
            <p:nvPr/>
          </p:nvSpPr>
          <p:spPr>
            <a:xfrm>
              <a:off x="1956" y="5799"/>
              <a:ext cx="4247" cy="398"/>
            </a:xfrm>
            <a:prstGeom prst="rect">
              <a:avLst/>
            </a:prstGeom>
            <a:solidFill>
              <a:schemeClr val="bg1"/>
            </a:solidFill>
            <a:ln w="9525">
              <a:noFill/>
            </a:ln>
          </p:spPr>
          <p:txBody>
            <a:bodyPr wrap="square" anchor="t">
              <a:spAutoFit/>
            </a:bodyPr>
            <a:lstStyle/>
            <a:p>
              <a:pPr algn="ctr">
                <a:spcBef>
                  <a:spcPct val="50000"/>
                </a:spcBef>
              </a:pPr>
              <a:r>
                <a:rPr lang="zh-CN" altLang="en-US" b="1" dirty="0">
                  <a:latin typeface="Calibri" panose="020F0502020204030204" pitchFamily="34" charset="0"/>
                  <a:ea typeface="迷你简琥珀"/>
                </a:rPr>
                <a:t>林肯纪念堂</a:t>
              </a:r>
              <a:endParaRPr lang="zh-CN" altLang="en-US" b="1" dirty="0">
                <a:latin typeface="Calibri" panose="020F0502020204030204" pitchFamily="34" charset="0"/>
                <a:ea typeface="迷你简琥珀"/>
              </a:endParaRPr>
            </a:p>
          </p:txBody>
        </p:sp>
      </p:grpSp>
      <p:pic>
        <p:nvPicPr>
          <p:cNvPr id="45057" name="图片 1"/>
          <p:cNvPicPr>
            <a:picLocks noChangeAspect="1"/>
          </p:cNvPicPr>
          <p:nvPr/>
        </p:nvPicPr>
        <p:blipFill>
          <a:blip r:embed="rId2">
            <a:clrChange>
              <a:clrFrom>
                <a:srgbClr val="FFFFFF"/>
              </a:clrFrom>
              <a:clrTo>
                <a:srgbClr val="FFFFFF">
                  <a:alpha val="0"/>
                </a:srgbClr>
              </a:clrTo>
            </a:clrChange>
          </a:blip>
          <a:stretch>
            <a:fillRect/>
          </a:stretch>
        </p:blipFill>
        <p:spPr>
          <a:xfrm>
            <a:off x="-1587" y="601980"/>
            <a:ext cx="6029325" cy="754063"/>
          </a:xfrm>
          <a:prstGeom prst="rect">
            <a:avLst/>
          </a:prstGeom>
          <a:noFill/>
          <a:ln w="9525">
            <a:noFill/>
          </a:ln>
        </p:spPr>
      </p:pic>
      <p:sp>
        <p:nvSpPr>
          <p:cNvPr id="5" name="TextBox 2"/>
          <p:cNvSpPr txBox="1"/>
          <p:nvPr/>
        </p:nvSpPr>
        <p:spPr>
          <a:xfrm>
            <a:off x="896938" y="757238"/>
            <a:ext cx="3956050" cy="598488"/>
          </a:xfrm>
          <a:prstGeom prst="rect">
            <a:avLst/>
          </a:prstGeom>
          <a:noFill/>
          <a:ln w="9525">
            <a:noFill/>
          </a:ln>
        </p:spPr>
        <p:txBody>
          <a:bodyPr wrap="none">
            <a:spAutoFit/>
          </a:bodyPr>
          <a:lstStyle/>
          <a:p>
            <a:pPr fontAlgn="auto"/>
            <a:r>
              <a:rPr lang="zh-CN" altLang="en-US" sz="3300" b="1" noProof="1">
                <a:solidFill>
                  <a:srgbClr val="FFFFFF"/>
                </a:solidFill>
                <a:effectLst>
                  <a:outerShdw blurRad="38100" dist="38100" dir="2700000">
                    <a:srgbClr val="000000"/>
                  </a:outerShdw>
                </a:effectLst>
                <a:latin typeface="隶书" pitchFamily="49" charset="-122"/>
                <a:ea typeface="隶书" pitchFamily="49" charset="-122"/>
                <a:cs typeface="+mn-cs"/>
              </a:rPr>
              <a:t>一位永不退缩的伟人</a:t>
            </a:r>
            <a:endParaRPr lang="zh-CN" altLang="en-US" sz="3300" b="1" noProof="1">
              <a:solidFill>
                <a:srgbClr val="FFFFFF"/>
              </a:solidFill>
              <a:effectLst>
                <a:outerShdw blurRad="38100" dist="38100" dir="2700000">
                  <a:srgbClr val="000000"/>
                </a:outerShdw>
              </a:effectLst>
              <a:latin typeface="隶书" pitchFamily="49" charset="-122"/>
              <a:ea typeface="隶书" pitchFamily="49" charset="-122"/>
            </a:endParaRPr>
          </a:p>
        </p:txBody>
      </p:sp>
      <p:sp>
        <p:nvSpPr>
          <p:cNvPr id="14352" name="Text Box 22"/>
          <p:cNvSpPr txBox="1"/>
          <p:nvPr/>
        </p:nvSpPr>
        <p:spPr>
          <a:xfrm>
            <a:off x="-1587" y="63500"/>
            <a:ext cx="9450388" cy="708025"/>
          </a:xfrm>
          <a:prstGeom prst="rect">
            <a:avLst/>
          </a:prstGeom>
          <a:noFill/>
          <a:ln w="9525">
            <a:noFill/>
          </a:ln>
          <a:effectLst>
            <a:prstShdw prst="shdw17" dist="17961" dir="2699999">
              <a:srgbClr val="708688"/>
            </a:prstShdw>
          </a:effectLst>
        </p:spPr>
        <p:txBody>
          <a:bodyPr wrap="square" anchor="t">
            <a:spAutoFit/>
          </a:bodyPr>
          <a:lstStyle/>
          <a:p>
            <a:pPr defTabSz="914400" fontAlgn="auto">
              <a:spcBef>
                <a:spcPct val="50000"/>
              </a:spcBef>
            </a:pP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三、北方的胜利</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(1865</a:t>
            </a: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a:t>
            </a:r>
            <a:r>
              <a:rPr lang="zh-CN" altLang="en-US" sz="4000" b="1" noProof="1">
                <a:solidFill>
                  <a:srgbClr val="FF0000"/>
                </a:solidFill>
                <a:latin typeface="Arial" panose="020B0604020202020204" pitchFamily="34" charset="0"/>
                <a:ea typeface="宋体" panose="02010600030101010101" pitchFamily="2" charset="-122"/>
                <a:cs typeface="+mn-cs"/>
              </a:rPr>
              <a:t>维护联邦 </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rPr>
              <a:t> </a:t>
            </a:r>
            <a:endPar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endParaRPr>
          </a:p>
        </p:txBody>
      </p:sp>
      <p:sp>
        <p:nvSpPr>
          <p:cNvPr id="45065" name="文本框 2"/>
          <p:cNvSpPr txBox="1"/>
          <p:nvPr/>
        </p:nvSpPr>
        <p:spPr>
          <a:xfrm>
            <a:off x="-1905" y="4116070"/>
            <a:ext cx="9206865" cy="2553335"/>
          </a:xfrm>
          <a:prstGeom prst="rect">
            <a:avLst/>
          </a:prstGeom>
          <a:noFill/>
          <a:ln w="9525">
            <a:noFill/>
          </a:ln>
        </p:spPr>
        <p:txBody>
          <a:bodyPr wrap="square" anchor="t">
            <a:spAutoFit/>
          </a:bodyPr>
          <a:lstStyle/>
          <a:p>
            <a:pPr>
              <a:spcBef>
                <a:spcPct val="50000"/>
              </a:spcBef>
            </a:pPr>
            <a:r>
              <a:rPr lang="zh-CN" altLang="en-US" sz="3200" b="1" dirty="0">
                <a:solidFill>
                  <a:srgbClr val="0000FF"/>
                </a:solidFill>
                <a:latin typeface="黑体" panose="02010609060101010101" pitchFamily="49" charset="-122"/>
                <a:ea typeface="黑体" panose="02010609060101010101" pitchFamily="49" charset="-122"/>
              </a:rPr>
              <a:t>林肯纪念堂：</a:t>
            </a:r>
            <a:r>
              <a:rPr lang="zh-CN" altLang="en-US" sz="3200" b="1" dirty="0">
                <a:latin typeface="黑体" panose="02010609060101010101" pitchFamily="49" charset="-122"/>
                <a:ea typeface="黑体" panose="02010609060101010101" pitchFamily="49" charset="-122"/>
              </a:rPr>
              <a:t>坐落在美国首都</a:t>
            </a:r>
            <a:r>
              <a:rPr lang="zh-CN" altLang="en-US" sz="3200" b="1" dirty="0">
                <a:solidFill>
                  <a:srgbClr val="0000FF"/>
                </a:solidFill>
                <a:latin typeface="黑体" panose="02010609060101010101" pitchFamily="49" charset="-122"/>
                <a:ea typeface="黑体" panose="02010609060101010101" pitchFamily="49" charset="-122"/>
              </a:rPr>
              <a:t>华盛顿，</a:t>
            </a:r>
            <a:r>
              <a:rPr lang="zh-CN" altLang="en-US" sz="3200" b="1" dirty="0">
                <a:latin typeface="黑体" panose="02010609060101010101" pitchFamily="49" charset="-122"/>
                <a:ea typeface="黑体" panose="02010609060101010101" pitchFamily="49" charset="-122"/>
              </a:rPr>
              <a:t>是一座座仿古希腊</a:t>
            </a:r>
            <a:r>
              <a:rPr lang="zh-CN" altLang="en-US" sz="3200" b="1" dirty="0">
                <a:latin typeface="Times New Roman" panose="02020603050405020304" pitchFamily="18" charset="0"/>
                <a:ea typeface="黑体" panose="02010609060101010101" pitchFamily="49" charset="-122"/>
              </a:rPr>
              <a:t>“</a:t>
            </a:r>
            <a:r>
              <a:rPr lang="zh-CN" altLang="en-US" sz="3200" b="1" dirty="0">
                <a:latin typeface="黑体" panose="02010609060101010101" pitchFamily="49" charset="-122"/>
                <a:ea typeface="黑体" panose="02010609060101010101" pitchFamily="49" charset="-122"/>
              </a:rPr>
              <a:t>巴特农神庙</a:t>
            </a:r>
            <a:r>
              <a:rPr lang="zh-CN" altLang="en-US" sz="3200" b="1" dirty="0">
                <a:latin typeface="Times New Roman" panose="02020603050405020304" pitchFamily="18" charset="0"/>
                <a:ea typeface="黑体" panose="02010609060101010101" pitchFamily="49" charset="-122"/>
              </a:rPr>
              <a:t>”</a:t>
            </a:r>
            <a:r>
              <a:rPr lang="zh-CN" altLang="en-US" sz="3200" b="1" dirty="0">
                <a:latin typeface="黑体" panose="02010609060101010101" pitchFamily="49" charset="-122"/>
                <a:ea typeface="黑体" panose="02010609060101010101" pitchFamily="49" charset="-122"/>
              </a:rPr>
              <a:t>式的古典建筑，四周环绕着</a:t>
            </a:r>
            <a:r>
              <a:rPr lang="en-US" altLang="zh-CN" sz="3200" b="1" dirty="0">
                <a:solidFill>
                  <a:srgbClr val="FF0000"/>
                </a:solidFill>
                <a:latin typeface="黑体" panose="02010609060101010101" pitchFamily="49" charset="-122"/>
                <a:ea typeface="黑体" panose="02010609060101010101" pitchFamily="49" charset="-122"/>
              </a:rPr>
              <a:t>36</a:t>
            </a:r>
            <a:r>
              <a:rPr lang="zh-CN" altLang="en-US" sz="3200" b="1" dirty="0">
                <a:latin typeface="黑体" panose="02010609060101010101" pitchFamily="49" charset="-122"/>
                <a:ea typeface="黑体" panose="02010609060101010101" pitchFamily="49" charset="-122"/>
              </a:rPr>
              <a:t>根古朴的希腊式白色大理石圆形廊柱，代表林肯逝世时的</a:t>
            </a:r>
            <a:r>
              <a:rPr lang="en-US" altLang="zh-CN" sz="3200" b="1" dirty="0">
                <a:latin typeface="黑体" panose="02010609060101010101" pitchFamily="49" charset="-122"/>
                <a:ea typeface="黑体" panose="02010609060101010101" pitchFamily="49" charset="-122"/>
              </a:rPr>
              <a:t>36</a:t>
            </a:r>
            <a:r>
              <a:rPr lang="zh-CN" altLang="en-US" sz="3200" b="1" dirty="0">
                <a:latin typeface="黑体" panose="02010609060101010101" pitchFamily="49" charset="-122"/>
                <a:ea typeface="黑体" panose="02010609060101010101" pitchFamily="49" charset="-122"/>
              </a:rPr>
              <a:t>个州；</a:t>
            </a:r>
            <a:r>
              <a:rPr lang="en-US" altLang="zh-CN" sz="3200" b="1" dirty="0">
                <a:solidFill>
                  <a:srgbClr val="FF0000"/>
                </a:solidFill>
                <a:latin typeface="黑体" panose="02010609060101010101" pitchFamily="49" charset="-122"/>
                <a:ea typeface="黑体" panose="02010609060101010101" pitchFamily="49" charset="-122"/>
              </a:rPr>
              <a:t>56</a:t>
            </a:r>
            <a:r>
              <a:rPr lang="zh-CN" altLang="en-US" sz="3200" b="1" dirty="0">
                <a:latin typeface="黑体" panose="02010609060101010101" pitchFamily="49" charset="-122"/>
                <a:ea typeface="黑体" panose="02010609060101010101" pitchFamily="49" charset="-122"/>
              </a:rPr>
              <a:t>级台阶代表着林肯光辉的一生。人们对这位伟人的崇敬显得异常的凝重和庄严。</a:t>
            </a:r>
            <a:r>
              <a:rPr lang="zh-CN" altLang="en-US" sz="2400" b="1" dirty="0">
                <a:latin typeface="黑体" panose="02010609060101010101" pitchFamily="49" charset="-122"/>
                <a:ea typeface="黑体" panose="02010609060101010101" pitchFamily="49" charset="-122"/>
              </a:rPr>
              <a:t> </a:t>
            </a:r>
            <a:endParaRPr lang="zh-CN" altLang="en-US" sz="2400" b="1" dirty="0">
              <a:latin typeface="黑体" panose="02010609060101010101" pitchFamily="49" charset="-122"/>
              <a:ea typeface="黑体" panose="02010609060101010101" pitchFamily="49" charset="-122"/>
            </a:endParaRPr>
          </a:p>
        </p:txBody>
      </p:sp>
    </p:spTree>
    <p:custDataLst>
      <p:tags r:id="rId3"/>
    </p:custData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p:cNvSpPr>
          <p:nvPr>
            <p:ph type="title"/>
          </p:nvPr>
        </p:nvSpPr>
        <p:spPr>
          <a:xfrm>
            <a:off x="6096000" y="152400"/>
            <a:ext cx="2481263" cy="882650"/>
          </a:xfrm>
        </p:spPr>
        <p:txBody>
          <a:bodyPr vert="horz" wrap="square" lIns="91440" tIns="45720" rIns="91440" bIns="45720" anchor="ctr"/>
          <a:lstStyle/>
          <a:p>
            <a:r>
              <a:rPr lang="zh-CN" altLang="en-US" sz="3600" b="1" dirty="0">
                <a:solidFill>
                  <a:srgbClr val="FF0000"/>
                </a:solidFill>
                <a:ea typeface="宋体" panose="02010600030101010101" pitchFamily="2" charset="-122"/>
              </a:rPr>
              <a:t>评价林肯</a:t>
            </a:r>
            <a:endParaRPr lang="zh-CN" altLang="en-US" sz="3600" b="1" dirty="0">
              <a:solidFill>
                <a:srgbClr val="FF0000"/>
              </a:solidFill>
              <a:ea typeface="宋体" panose="02010600030101010101" pitchFamily="2" charset="-122"/>
            </a:endParaRPr>
          </a:p>
        </p:txBody>
      </p:sp>
      <p:sp>
        <p:nvSpPr>
          <p:cNvPr id="169987" name="Rectangle 3"/>
          <p:cNvSpPr>
            <a:spLocks noGrp="1"/>
          </p:cNvSpPr>
          <p:nvPr>
            <p:ph idx="1"/>
          </p:nvPr>
        </p:nvSpPr>
        <p:spPr>
          <a:xfrm>
            <a:off x="5453063" y="866775"/>
            <a:ext cx="3575050" cy="5334000"/>
          </a:xfrm>
        </p:spPr>
        <p:txBody>
          <a:bodyPr vert="horz" wrap="square" lIns="91440" tIns="45720" rIns="91440" bIns="45720" anchor="t"/>
          <a:lstStyle/>
          <a:p>
            <a:pPr marL="0" indent="0" defTabSz="914400">
              <a:lnSpc>
                <a:spcPct val="112000"/>
              </a:lnSpc>
              <a:spcBef>
                <a:spcPct val="0"/>
              </a:spcBef>
              <a:buFont typeface="Wingdings" panose="05000000000000000000" pitchFamily="2" charset="2"/>
              <a:buNone/>
            </a:pPr>
            <a:r>
              <a:rPr lang="zh-CN" altLang="en-US" sz="2800" b="1" kern="1200" dirty="0">
                <a:latin typeface="宋体" panose="02010600030101010101" pitchFamily="2" charset="-122"/>
                <a:ea typeface="宋体" panose="02010600030101010101" pitchFamily="2" charset="-122"/>
                <a:cs typeface="+mn-cs"/>
              </a:rPr>
              <a:t>   林肯领导南北战争取得胜利，维护国家统一，解放黑人奴隶作出贡献，</a:t>
            </a:r>
            <a:r>
              <a:rPr lang="zh-CN" altLang="en-US" sz="2800" b="1" kern="1200" dirty="0">
                <a:latin typeface="宋体" panose="02010600030101010101" pitchFamily="2" charset="-122"/>
                <a:ea typeface="宋体" panose="02010600030101010101" pitchFamily="2" charset="-122"/>
                <a:cs typeface="+mn-cs"/>
                <a:sym typeface="微软雅黑" panose="020B0503020204020204" pitchFamily="34" charset="-122"/>
              </a:rPr>
              <a:t>成为美国历史上著名总统，</a:t>
            </a:r>
            <a:r>
              <a:rPr lang="zh-CN" altLang="en-US" sz="2800" b="1" kern="1200" dirty="0">
                <a:latin typeface="宋体" panose="02010600030101010101" pitchFamily="2" charset="-122"/>
                <a:ea typeface="宋体" panose="02010600030101010101" pitchFamily="2" charset="-122"/>
                <a:cs typeface="+mn-cs"/>
              </a:rPr>
              <a:t>但没有根本上消除种族歧视。</a:t>
            </a:r>
            <a:endParaRPr lang="zh-CN" altLang="en-US" sz="2800" b="1" kern="1200" dirty="0">
              <a:latin typeface="宋体" panose="02010600030101010101" pitchFamily="2" charset="-122"/>
              <a:ea typeface="宋体" panose="02010600030101010101" pitchFamily="2" charset="-122"/>
              <a:cs typeface="+mn-cs"/>
            </a:endParaRPr>
          </a:p>
        </p:txBody>
      </p:sp>
      <p:pic>
        <p:nvPicPr>
          <p:cNvPr id="47107" name="Picture 3" descr="林肯的雕像"/>
          <p:cNvPicPr>
            <a:picLocks noChangeAspect="1"/>
          </p:cNvPicPr>
          <p:nvPr/>
        </p:nvPicPr>
        <p:blipFill>
          <a:blip r:embed="rId1"/>
          <a:stretch>
            <a:fillRect/>
          </a:stretch>
        </p:blipFill>
        <p:spPr>
          <a:xfrm>
            <a:off x="0" y="0"/>
            <a:ext cx="5410200" cy="68580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69987">
                                            <p:txEl>
                                              <p:pRg st="0" end="0"/>
                                            </p:txEl>
                                          </p:spTgt>
                                        </p:tgtEl>
                                        <p:attrNameLst>
                                          <p:attrName>style.visibility</p:attrName>
                                        </p:attrNameLst>
                                      </p:cBhvr>
                                      <p:to>
                                        <p:strVal val="visible"/>
                                      </p:to>
                                    </p:set>
                                    <p:animEffect transition="in" filter="box(in)">
                                      <p:cBhvr>
                                        <p:cTn id="7" dur="500"/>
                                        <p:tgtEl>
                                          <p:spTgt spid="16998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7"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7" descr="a7190b1dceed73e5a78669ca"/>
          <p:cNvPicPr>
            <a:picLocks noChangeAspect="1"/>
          </p:cNvPicPr>
          <p:nvPr/>
        </p:nvPicPr>
        <p:blipFill>
          <a:blip r:embed="rId1"/>
          <a:stretch>
            <a:fillRect/>
          </a:stretch>
        </p:blipFill>
        <p:spPr>
          <a:xfrm>
            <a:off x="0" y="0"/>
            <a:ext cx="9144000" cy="6858000"/>
          </a:xfrm>
          <a:prstGeom prst="rect">
            <a:avLst/>
          </a:prstGeom>
          <a:noFill/>
          <a:ln w="9525">
            <a:noFill/>
          </a:ln>
        </p:spPr>
      </p:pic>
      <p:sp>
        <p:nvSpPr>
          <p:cNvPr id="48130" name="Text Box 2"/>
          <p:cNvSpPr txBox="1"/>
          <p:nvPr/>
        </p:nvSpPr>
        <p:spPr>
          <a:xfrm>
            <a:off x="2051050" y="404813"/>
            <a:ext cx="5688013" cy="914400"/>
          </a:xfrm>
          <a:prstGeom prst="rect">
            <a:avLst/>
          </a:prstGeom>
          <a:noFill/>
          <a:ln w="9525">
            <a:noFill/>
          </a:ln>
        </p:spPr>
        <p:txBody>
          <a:bodyPr anchor="t">
            <a:spAutoFit/>
          </a:bodyPr>
          <a:lstStyle/>
          <a:p>
            <a:pPr>
              <a:spcBef>
                <a:spcPct val="50000"/>
              </a:spcBef>
            </a:pPr>
            <a:r>
              <a:rPr lang="zh-CN" altLang="en-US" sz="5400" b="1" dirty="0">
                <a:solidFill>
                  <a:srgbClr val="FF0000"/>
                </a:solidFill>
                <a:latin typeface="Arial" panose="020B0604020202020204" pitchFamily="34" charset="0"/>
                <a:ea typeface="华文行楷" pitchFamily="2" charset="-122"/>
              </a:rPr>
              <a:t>南北战争的启示</a:t>
            </a:r>
            <a:endParaRPr lang="zh-CN" altLang="en-US" sz="5400" b="1" dirty="0">
              <a:solidFill>
                <a:srgbClr val="FF0000"/>
              </a:solidFill>
              <a:latin typeface="Arial" panose="020B0604020202020204" pitchFamily="34" charset="0"/>
              <a:ea typeface="华文行楷" pitchFamily="2" charset="-122"/>
            </a:endParaRPr>
          </a:p>
        </p:txBody>
      </p:sp>
      <p:sp>
        <p:nvSpPr>
          <p:cNvPr id="18435" name="Text Box 3"/>
          <p:cNvSpPr txBox="1"/>
          <p:nvPr/>
        </p:nvSpPr>
        <p:spPr>
          <a:xfrm>
            <a:off x="1219200" y="1219200"/>
            <a:ext cx="4495800" cy="708025"/>
          </a:xfrm>
          <a:prstGeom prst="rect">
            <a:avLst/>
          </a:prstGeom>
          <a:noFill/>
          <a:ln w="9525">
            <a:noFill/>
          </a:ln>
        </p:spPr>
        <p:txBody>
          <a:bodyPr anchor="t">
            <a:spAutoFit/>
          </a:bodyPr>
          <a:lstStyle/>
          <a:p>
            <a:pPr>
              <a:spcBef>
                <a:spcPct val="50000"/>
              </a:spcBef>
            </a:pPr>
            <a:r>
              <a:rPr lang="zh-CN" altLang="en-US" sz="4000" b="1" dirty="0">
                <a:solidFill>
                  <a:srgbClr val="0000FF"/>
                </a:solidFill>
                <a:latin typeface="Arial" panose="020B0604020202020204" pitchFamily="34" charset="0"/>
                <a:ea typeface="黑体" panose="02010609060101010101" pitchFamily="49" charset="-122"/>
              </a:rPr>
              <a:t>无论何种情况，</a:t>
            </a:r>
            <a:endParaRPr lang="zh-CN" altLang="en-US" sz="4000" b="1" dirty="0">
              <a:solidFill>
                <a:srgbClr val="0000FF"/>
              </a:solidFill>
              <a:latin typeface="Arial" panose="020B0604020202020204" pitchFamily="34" charset="0"/>
              <a:ea typeface="黑体" panose="02010609060101010101" pitchFamily="49" charset="-122"/>
            </a:endParaRPr>
          </a:p>
        </p:txBody>
      </p:sp>
      <p:sp>
        <p:nvSpPr>
          <p:cNvPr id="18436" name="Text Box 4"/>
          <p:cNvSpPr txBox="1"/>
          <p:nvPr/>
        </p:nvSpPr>
        <p:spPr>
          <a:xfrm>
            <a:off x="1219200" y="3200400"/>
            <a:ext cx="3962400" cy="701675"/>
          </a:xfrm>
          <a:prstGeom prst="rect">
            <a:avLst/>
          </a:prstGeom>
          <a:noFill/>
          <a:ln w="9525">
            <a:noFill/>
          </a:ln>
        </p:spPr>
        <p:txBody>
          <a:bodyPr anchor="t">
            <a:spAutoFit/>
          </a:bodyPr>
          <a:lstStyle/>
          <a:p>
            <a:pPr>
              <a:spcBef>
                <a:spcPct val="50000"/>
              </a:spcBef>
            </a:pPr>
            <a:r>
              <a:rPr lang="zh-CN" altLang="en-US" sz="4000" b="1" dirty="0">
                <a:solidFill>
                  <a:srgbClr val="0000FF"/>
                </a:solidFill>
                <a:latin typeface="Arial" panose="020B0604020202020204" pitchFamily="34" charset="0"/>
                <a:ea typeface="黑体" panose="02010609060101010101" pitchFamily="49" charset="-122"/>
              </a:rPr>
              <a:t>无论何种方式，</a:t>
            </a:r>
            <a:endParaRPr lang="zh-CN" altLang="en-US" sz="4000" b="1" dirty="0">
              <a:solidFill>
                <a:srgbClr val="0000FF"/>
              </a:solidFill>
              <a:latin typeface="Arial" panose="020B0604020202020204" pitchFamily="34" charset="0"/>
              <a:ea typeface="黑体" panose="02010609060101010101" pitchFamily="49" charset="-122"/>
            </a:endParaRPr>
          </a:p>
        </p:txBody>
      </p:sp>
      <p:pic>
        <p:nvPicPr>
          <p:cNvPr id="48133" name="Picture 8" descr="u=348151158,178792715&amp;fm=2&amp;gp=0"/>
          <p:cNvPicPr>
            <a:picLocks noChangeAspect="1"/>
          </p:cNvPicPr>
          <p:nvPr/>
        </p:nvPicPr>
        <p:blipFill>
          <a:blip r:embed="rId2"/>
          <a:stretch>
            <a:fillRect/>
          </a:stretch>
        </p:blipFill>
        <p:spPr>
          <a:xfrm>
            <a:off x="0" y="0"/>
            <a:ext cx="1619250" cy="908050"/>
          </a:xfrm>
          <a:prstGeom prst="rect">
            <a:avLst/>
          </a:prstGeom>
          <a:noFill/>
          <a:ln w="9525">
            <a:noFill/>
          </a:ln>
        </p:spPr>
      </p:pic>
      <p:sp>
        <p:nvSpPr>
          <p:cNvPr id="48134" name="椭圆 14"/>
          <p:cNvSpPr/>
          <p:nvPr/>
        </p:nvSpPr>
        <p:spPr>
          <a:xfrm>
            <a:off x="0" y="6248400"/>
            <a:ext cx="1295400" cy="609600"/>
          </a:xfrm>
          <a:prstGeom prst="ellipse">
            <a:avLst/>
          </a:prstGeom>
          <a:solidFill>
            <a:srgbClr val="FFFFFF">
              <a:alpha val="0"/>
            </a:srgbClr>
          </a:solidFill>
          <a:ln w="76200" cap="flat" cmpd="sng">
            <a:solidFill>
              <a:srgbClr val="C00000"/>
            </a:solidFill>
            <a:prstDash val="solid"/>
            <a:round/>
            <a:headEnd type="none" w="med" len="med"/>
            <a:tailEnd type="none" w="med" len="med"/>
          </a:ln>
        </p:spPr>
        <p:txBody>
          <a:bodyPr lIns="90000" tIns="46800" rIns="90000" bIns="46800" anchor="ctr"/>
          <a:lstStyle/>
          <a:p>
            <a:r>
              <a:rPr lang="zh-CN" altLang="en-US" sz="2800" b="1" dirty="0">
                <a:latin typeface="华文行楷" pitchFamily="2" charset="-122"/>
                <a:ea typeface="华文行楷" pitchFamily="2" charset="-122"/>
              </a:rPr>
              <a:t>延伸</a:t>
            </a:r>
            <a:endParaRPr lang="zh-CN" altLang="en-US" sz="2800" b="1" dirty="0">
              <a:latin typeface="华文行楷" pitchFamily="2" charset="-122"/>
              <a:ea typeface="华文行楷" pitchFamily="2" charset="-122"/>
            </a:endParaRPr>
          </a:p>
        </p:txBody>
      </p:sp>
      <p:sp>
        <p:nvSpPr>
          <p:cNvPr id="8" name="Text Box 3"/>
          <p:cNvSpPr txBox="1"/>
          <p:nvPr/>
        </p:nvSpPr>
        <p:spPr>
          <a:xfrm>
            <a:off x="3657600" y="1905000"/>
            <a:ext cx="4419600" cy="701675"/>
          </a:xfrm>
          <a:prstGeom prst="rect">
            <a:avLst/>
          </a:prstGeom>
          <a:noFill/>
          <a:ln w="9525">
            <a:noFill/>
          </a:ln>
        </p:spPr>
        <p:txBody>
          <a:bodyPr anchor="t">
            <a:spAutoFit/>
          </a:bodyPr>
          <a:lstStyle/>
          <a:p>
            <a:pPr>
              <a:spcBef>
                <a:spcPct val="50000"/>
              </a:spcBef>
            </a:pPr>
            <a:r>
              <a:rPr lang="zh-CN" altLang="en-US" sz="4000" b="1" dirty="0">
                <a:solidFill>
                  <a:srgbClr val="0000FF"/>
                </a:solidFill>
                <a:latin typeface="Arial" panose="020B0604020202020204" pitchFamily="34" charset="0"/>
                <a:ea typeface="黑体" panose="02010609060101010101" pitchFamily="49" charset="-122"/>
              </a:rPr>
              <a:t>都不轻言国家分裂</a:t>
            </a:r>
            <a:endParaRPr lang="zh-CN" altLang="en-US" sz="4000" b="1" dirty="0">
              <a:solidFill>
                <a:srgbClr val="0000FF"/>
              </a:solidFill>
              <a:latin typeface="Arial" panose="020B0604020202020204" pitchFamily="34" charset="0"/>
              <a:ea typeface="黑体" panose="02010609060101010101" pitchFamily="49" charset="-122"/>
            </a:endParaRPr>
          </a:p>
        </p:txBody>
      </p:sp>
      <p:sp>
        <p:nvSpPr>
          <p:cNvPr id="9" name="Text Box 4"/>
          <p:cNvSpPr txBox="1"/>
          <p:nvPr/>
        </p:nvSpPr>
        <p:spPr>
          <a:xfrm>
            <a:off x="3505200" y="3962400"/>
            <a:ext cx="4625975" cy="708025"/>
          </a:xfrm>
          <a:prstGeom prst="rect">
            <a:avLst/>
          </a:prstGeom>
          <a:noFill/>
          <a:ln w="9525">
            <a:noFill/>
          </a:ln>
        </p:spPr>
        <p:txBody>
          <a:bodyPr anchor="t">
            <a:spAutoFit/>
          </a:bodyPr>
          <a:lstStyle/>
          <a:p>
            <a:pPr>
              <a:spcBef>
                <a:spcPct val="50000"/>
              </a:spcBef>
            </a:pPr>
            <a:r>
              <a:rPr lang="zh-CN" altLang="en-US" sz="4000" b="1" dirty="0">
                <a:solidFill>
                  <a:srgbClr val="0000FF"/>
                </a:solidFill>
                <a:latin typeface="Arial" panose="020B0604020202020204" pitchFamily="34" charset="0"/>
                <a:ea typeface="黑体" panose="02010609060101010101" pitchFamily="49" charset="-122"/>
              </a:rPr>
              <a:t>都要捍卫祖国统一</a:t>
            </a:r>
            <a:endParaRPr lang="zh-CN" altLang="en-US" sz="4000" b="1" dirty="0">
              <a:solidFill>
                <a:srgbClr val="0000FF"/>
              </a:solidFill>
              <a:latin typeface="Arial" panose="020B0604020202020204" pitchFamily="34" charset="0"/>
              <a:ea typeface="黑体" panose="02010609060101010101" pitchFamily="49"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linds(horizontal)">
                                      <p:cBhvr>
                                        <p:cTn id="7" dur="500"/>
                                        <p:tgtEl>
                                          <p:spTgt spid="18435"/>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linds(horizontal)">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18436"/>
                                        </p:tgtEl>
                                        <p:attrNameLst>
                                          <p:attrName>style.visibility</p:attrName>
                                        </p:attrNameLst>
                                      </p:cBhvr>
                                      <p:to>
                                        <p:strVal val="visible"/>
                                      </p:to>
                                    </p:set>
                                    <p:animEffect transition="in" filter="blinds(horizontal)">
                                      <p:cBhvr>
                                        <p:cTn id="16" dur="500"/>
                                        <p:tgtEl>
                                          <p:spTgt spid="18436"/>
                                        </p:tgtEl>
                                      </p:cBhvr>
                                    </p:animEffect>
                                  </p:childTnLst>
                                </p:cTn>
                              </p:par>
                            </p:childTnLst>
                          </p:cTn>
                        </p:par>
                        <p:par>
                          <p:cTn id="17" fill="hold">
                            <p:stCondLst>
                              <p:cond delay="500"/>
                            </p:stCondLst>
                            <p:childTnLst>
                              <p:par>
                                <p:cTn id="18" presetID="3" presetClass="entr" presetSubtype="1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linds(horizontal)">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ext Box 2"/>
          <p:cNvSpPr txBox="1"/>
          <p:nvPr/>
        </p:nvSpPr>
        <p:spPr>
          <a:xfrm>
            <a:off x="1403350" y="817563"/>
            <a:ext cx="6335713" cy="1938337"/>
          </a:xfrm>
          <a:prstGeom prst="rect">
            <a:avLst/>
          </a:prstGeom>
          <a:noFill/>
          <a:ln w="9525">
            <a:noFill/>
          </a:ln>
        </p:spPr>
        <p:txBody>
          <a:bodyPr anchor="t">
            <a:spAutoFit/>
          </a:bodyPr>
          <a:lstStyle/>
          <a:p>
            <a:pPr>
              <a:spcBef>
                <a:spcPct val="50000"/>
              </a:spcBef>
            </a:pPr>
            <a:r>
              <a:rPr lang="en-US" altLang="zh-CN" sz="4800" b="1" dirty="0">
                <a:solidFill>
                  <a:srgbClr val="FF0066"/>
                </a:solidFill>
                <a:latin typeface="Arial Narrow" panose="020B0606020202030204" pitchFamily="34" charset="0"/>
                <a:ea typeface="微软雅黑" panose="020B0503020204020204" pitchFamily="34" charset="-122"/>
              </a:rPr>
              <a:t>1.</a:t>
            </a:r>
            <a:r>
              <a:rPr lang="zh-CN" altLang="en-US" sz="4800" b="1" dirty="0">
                <a:solidFill>
                  <a:srgbClr val="FF0066"/>
                </a:solidFill>
                <a:latin typeface="Arial" panose="020B0604020202020204" pitchFamily="34" charset="0"/>
                <a:ea typeface="微软雅黑" panose="020B0503020204020204" pitchFamily="34" charset="-122"/>
              </a:rPr>
              <a:t>维护国家统一</a:t>
            </a:r>
            <a:endParaRPr lang="zh-CN" altLang="en-US" sz="4800" b="1" dirty="0">
              <a:solidFill>
                <a:srgbClr val="FF0066"/>
              </a:solidFill>
              <a:latin typeface="Arial" panose="020B0604020202020204" pitchFamily="34" charset="0"/>
              <a:ea typeface="微软雅黑" panose="020B0503020204020204" pitchFamily="34" charset="-122"/>
            </a:endParaRPr>
          </a:p>
          <a:p>
            <a:pPr>
              <a:spcBef>
                <a:spcPct val="50000"/>
              </a:spcBef>
            </a:pPr>
            <a:r>
              <a:rPr lang="en-US" altLang="zh-CN" sz="4800" b="1" dirty="0">
                <a:solidFill>
                  <a:srgbClr val="000099"/>
                </a:solidFill>
                <a:latin typeface="Arial Narrow" panose="020B0606020202030204" pitchFamily="34" charset="0"/>
                <a:ea typeface="微软雅黑" panose="020B0503020204020204" pitchFamily="34" charset="-122"/>
              </a:rPr>
              <a:t>2.</a:t>
            </a:r>
            <a:r>
              <a:rPr lang="zh-CN" altLang="en-US" sz="4800" b="1" dirty="0">
                <a:solidFill>
                  <a:srgbClr val="000099"/>
                </a:solidFill>
                <a:latin typeface="Arial Narrow" panose="020B0606020202030204" pitchFamily="34" charset="0"/>
                <a:ea typeface="微软雅黑" panose="020B0503020204020204" pitchFamily="34" charset="-122"/>
              </a:rPr>
              <a:t>废除黑人奴隶制</a:t>
            </a:r>
            <a:endParaRPr lang="zh-CN" altLang="en-US" sz="4800" b="1" dirty="0">
              <a:solidFill>
                <a:srgbClr val="000099"/>
              </a:solidFill>
              <a:latin typeface="Arial Narrow" panose="020B0606020202030204" pitchFamily="34" charset="0"/>
              <a:ea typeface="微软雅黑" panose="020B0503020204020204" pitchFamily="34" charset="-122"/>
            </a:endParaRPr>
          </a:p>
        </p:txBody>
      </p:sp>
      <p:sp>
        <p:nvSpPr>
          <p:cNvPr id="126979" name="Text Box 3"/>
          <p:cNvSpPr txBox="1"/>
          <p:nvPr/>
        </p:nvSpPr>
        <p:spPr>
          <a:xfrm>
            <a:off x="384175" y="2740025"/>
            <a:ext cx="8077200" cy="641350"/>
          </a:xfrm>
          <a:prstGeom prst="rect">
            <a:avLst/>
          </a:prstGeom>
          <a:noFill/>
          <a:ln w="12700">
            <a:noFill/>
          </a:ln>
        </p:spPr>
        <p:txBody>
          <a:bodyPr anchor="t">
            <a:spAutoFit/>
          </a:bodyPr>
          <a:lstStyle/>
          <a:p>
            <a:pPr>
              <a:spcBef>
                <a:spcPct val="50000"/>
              </a:spcBef>
            </a:pPr>
            <a:r>
              <a:rPr lang="zh-CN" altLang="en-US" sz="3600" b="1" dirty="0">
                <a:latin typeface="Arial Narrow" panose="020B0606020202030204" pitchFamily="34" charset="0"/>
                <a:ea typeface="微软雅黑" panose="020B0503020204020204" pitchFamily="34" charset="-122"/>
              </a:rPr>
              <a:t>林肯在南北战争中所要解决的</a:t>
            </a:r>
            <a:r>
              <a:rPr lang="zh-CN" altLang="en-US" sz="3600" b="1" dirty="0">
                <a:solidFill>
                  <a:srgbClr val="FF0000"/>
                </a:solidFill>
                <a:latin typeface="Arial Narrow" panose="020B0606020202030204" pitchFamily="34" charset="0"/>
                <a:ea typeface="微软雅黑" panose="020B0503020204020204" pitchFamily="34" charset="-122"/>
              </a:rPr>
              <a:t>根本问题</a:t>
            </a:r>
            <a:endParaRPr lang="zh-CN" altLang="en-US" sz="3600" b="1" dirty="0">
              <a:solidFill>
                <a:srgbClr val="FF0000"/>
              </a:solidFill>
              <a:latin typeface="Arial Narrow" panose="020B0606020202030204" pitchFamily="34" charset="0"/>
              <a:ea typeface="微软雅黑" panose="020B0503020204020204" pitchFamily="34" charset="-122"/>
            </a:endParaRPr>
          </a:p>
        </p:txBody>
      </p:sp>
      <p:sp>
        <p:nvSpPr>
          <p:cNvPr id="126980" name="Rectangle 4"/>
          <p:cNvSpPr/>
          <p:nvPr/>
        </p:nvSpPr>
        <p:spPr>
          <a:xfrm>
            <a:off x="2613025" y="3449638"/>
            <a:ext cx="3841750" cy="823912"/>
          </a:xfrm>
          <a:prstGeom prst="rect">
            <a:avLst/>
          </a:prstGeom>
          <a:noFill/>
          <a:ln w="12700">
            <a:noFill/>
          </a:ln>
        </p:spPr>
        <p:txBody>
          <a:bodyPr wrap="none" anchor="t">
            <a:spAutoFit/>
          </a:bodyPr>
          <a:lstStyle/>
          <a:p>
            <a:r>
              <a:rPr lang="zh-CN" altLang="en-US" sz="4800" b="1" dirty="0">
                <a:solidFill>
                  <a:srgbClr val="0066FF"/>
                </a:solidFill>
                <a:latin typeface="Arial Narrow" panose="020B0606020202030204" pitchFamily="34" charset="0"/>
                <a:ea typeface="微软雅黑" panose="020B0503020204020204" pitchFamily="34" charset="-122"/>
              </a:rPr>
              <a:t>维护国家统一</a:t>
            </a:r>
            <a:endParaRPr lang="zh-CN" altLang="en-US" sz="4800" b="1" dirty="0">
              <a:solidFill>
                <a:srgbClr val="0066FF"/>
              </a:solidFill>
              <a:latin typeface="Arial Narrow" panose="020B0606020202030204" pitchFamily="34" charset="0"/>
              <a:ea typeface="微软雅黑" panose="020B0503020204020204" pitchFamily="34" charset="-122"/>
            </a:endParaRPr>
          </a:p>
        </p:txBody>
      </p:sp>
      <p:sp>
        <p:nvSpPr>
          <p:cNvPr id="49156" name="TextBox 4"/>
          <p:cNvSpPr txBox="1"/>
          <p:nvPr/>
        </p:nvSpPr>
        <p:spPr>
          <a:xfrm>
            <a:off x="285750" y="214313"/>
            <a:ext cx="2216150" cy="701675"/>
          </a:xfrm>
          <a:prstGeom prst="rect">
            <a:avLst/>
          </a:prstGeom>
          <a:noFill/>
          <a:ln w="9525">
            <a:noFill/>
          </a:ln>
        </p:spPr>
        <p:txBody>
          <a:bodyPr wrap="none" anchor="t">
            <a:spAutoFit/>
          </a:bodyPr>
          <a:lstStyle/>
          <a:p>
            <a:r>
              <a:rPr lang="zh-CN" altLang="en-US" sz="4000" b="1" dirty="0">
                <a:latin typeface="Times New Roman" panose="02020603050405020304" pitchFamily="18" charset="0"/>
                <a:ea typeface="微软雅黑" panose="020B0503020204020204" pitchFamily="34" charset="-122"/>
              </a:rPr>
              <a:t>林肯功绩</a:t>
            </a:r>
            <a:endParaRPr lang="zh-CN" altLang="en-US" sz="4000" b="1" dirty="0">
              <a:latin typeface="Times New Roman" panose="02020603050405020304" pitchFamily="18" charset="0"/>
              <a:ea typeface="微软雅黑" panose="020B0503020204020204" pitchFamily="34" charset="-122"/>
            </a:endParaRPr>
          </a:p>
        </p:txBody>
      </p:sp>
      <p:sp>
        <p:nvSpPr>
          <p:cNvPr id="49157" name="Text Box 6"/>
          <p:cNvSpPr txBox="1"/>
          <p:nvPr/>
        </p:nvSpPr>
        <p:spPr>
          <a:xfrm>
            <a:off x="285750" y="2511425"/>
            <a:ext cx="8497888" cy="366713"/>
          </a:xfrm>
          <a:prstGeom prst="rect">
            <a:avLst/>
          </a:prstGeom>
          <a:noFill/>
          <a:ln w="9525">
            <a:noFill/>
          </a:ln>
        </p:spPr>
        <p:txBody>
          <a:bodyPr anchor="t">
            <a:spAutoFit/>
          </a:bodyPr>
          <a:lstStyle/>
          <a:p>
            <a:r>
              <a:rPr lang="en-US" altLang="zh-CN" dirty="0">
                <a:latin typeface="Arial" panose="020B0604020202020204" pitchFamily="34" charset="0"/>
                <a:ea typeface="微软雅黑" panose="020B0503020204020204" pitchFamily="34" charset="-122"/>
              </a:rPr>
              <a:t>                   </a:t>
            </a:r>
            <a:endParaRPr lang="en-US" altLang="zh-CN" sz="4000" dirty="0">
              <a:solidFill>
                <a:schemeClr val="folHlink"/>
              </a:solidFill>
              <a:latin typeface="Arial" panose="020B0604020202020204" pitchFamily="34" charset="0"/>
              <a:ea typeface="微软雅黑" panose="020B0503020204020204" pitchFamily="34" charset="-122"/>
            </a:endParaRPr>
          </a:p>
        </p:txBody>
      </p:sp>
      <p:sp>
        <p:nvSpPr>
          <p:cNvPr id="186371" name="Text Box 3"/>
          <p:cNvSpPr txBox="1"/>
          <p:nvPr/>
        </p:nvSpPr>
        <p:spPr>
          <a:xfrm>
            <a:off x="642938" y="4603750"/>
            <a:ext cx="7561262" cy="1476375"/>
          </a:xfrm>
          <a:prstGeom prst="rect">
            <a:avLst/>
          </a:prstGeom>
          <a:noFill/>
          <a:ln w="9525">
            <a:noFill/>
          </a:ln>
        </p:spPr>
        <p:txBody>
          <a:bodyPr anchor="t">
            <a:spAutoFit/>
          </a:bodyPr>
          <a:lstStyle/>
          <a:p>
            <a:pPr>
              <a:spcBef>
                <a:spcPct val="50000"/>
              </a:spcBef>
            </a:pPr>
            <a:r>
              <a:rPr lang="zh-CN" altLang="en-US" sz="3600" b="1" dirty="0">
                <a:latin typeface="Arial Narrow" panose="020B0606020202030204" pitchFamily="34" charset="0"/>
                <a:ea typeface="微软雅黑" panose="020B0503020204020204" pitchFamily="34" charset="-122"/>
              </a:rPr>
              <a:t>南北战争并没有改变美国的社会性质</a:t>
            </a:r>
            <a:endParaRPr lang="zh-CN" altLang="en-US" sz="3200" b="1" dirty="0">
              <a:latin typeface="Arial" panose="020B0604020202020204" pitchFamily="34" charset="0"/>
              <a:ea typeface="宋体" panose="02010600030101010101" pitchFamily="2" charset="-122"/>
            </a:endParaRPr>
          </a:p>
          <a:p>
            <a:pPr>
              <a:spcBef>
                <a:spcPct val="50000"/>
              </a:spcBef>
            </a:pPr>
            <a:r>
              <a:rPr lang="zh-CN" altLang="en-US" sz="3200" b="1" dirty="0">
                <a:latin typeface="Arial" panose="020B0604020202020204" pitchFamily="34" charset="0"/>
                <a:ea typeface="宋体" panose="02010600030101010101" pitchFamily="2" charset="-122"/>
              </a:rPr>
              <a:t>               </a:t>
            </a:r>
            <a:r>
              <a:rPr lang="zh-CN" altLang="en-US" sz="3600" b="1" dirty="0">
                <a:latin typeface="Arial Narrow" panose="020B0606020202030204" pitchFamily="34" charset="0"/>
                <a:ea typeface="微软雅黑" panose="020B0503020204020204" pitchFamily="34" charset="-122"/>
              </a:rPr>
              <a:t>（或社会制度）</a:t>
            </a:r>
            <a:endParaRPr lang="zh-CN" altLang="en-US" sz="3600" b="1" dirty="0">
              <a:latin typeface="Arial Narrow" panose="020B0606020202030204" pitchFamily="34" charset="0"/>
              <a:ea typeface="微软雅黑" panose="020B0503020204020204" pitchFamily="34" charset="-122"/>
            </a:endParaRPr>
          </a:p>
        </p:txBody>
      </p:sp>
      <p:sp>
        <p:nvSpPr>
          <p:cNvPr id="2" name="文本框 1"/>
          <p:cNvSpPr txBox="1"/>
          <p:nvPr/>
        </p:nvSpPr>
        <p:spPr>
          <a:xfrm>
            <a:off x="2927350" y="4603750"/>
            <a:ext cx="2012950" cy="644525"/>
          </a:xfrm>
          <a:prstGeom prst="rect">
            <a:avLst/>
          </a:prstGeom>
          <a:noFill/>
          <a:ln w="9525">
            <a:noFill/>
          </a:ln>
        </p:spPr>
        <p:txBody>
          <a:bodyPr wrap="none" anchor="t">
            <a:spAutoFit/>
          </a:bodyPr>
          <a:lstStyle/>
          <a:p>
            <a:r>
              <a:rPr lang="zh-CN" altLang="en-US" sz="3600" b="1" dirty="0">
                <a:solidFill>
                  <a:srgbClr val="FF0000"/>
                </a:solidFill>
                <a:latin typeface="Arial Narrow" panose="020B0606020202030204" pitchFamily="34" charset="0"/>
                <a:ea typeface="微软雅黑" panose="020B0503020204020204" pitchFamily="34" charset="-122"/>
                <a:sym typeface="微软雅黑" panose="020B0503020204020204" pitchFamily="34" charset="-122"/>
              </a:rPr>
              <a:t>没有改变</a:t>
            </a:r>
            <a:endParaRPr lang="zh-CN" altLang="en-US" sz="3600" b="1" dirty="0">
              <a:solidFill>
                <a:srgbClr val="FF0000"/>
              </a:solidFill>
              <a:latin typeface="Arial Narrow" panose="020B0606020202030204" pitchFamily="34" charset="0"/>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6978"/>
                                        </p:tgtEl>
                                        <p:attrNameLst>
                                          <p:attrName>style.visibility</p:attrName>
                                        </p:attrNameLst>
                                      </p:cBhvr>
                                      <p:to>
                                        <p:strVal val="visible"/>
                                      </p:to>
                                    </p:set>
                                    <p:animEffect transition="in" filter="blinds(horizontal)">
                                      <p:cBhvr>
                                        <p:cTn id="7" dur="500"/>
                                        <p:tgtEl>
                                          <p:spTgt spid="12697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6979"/>
                                        </p:tgtEl>
                                        <p:attrNameLst>
                                          <p:attrName>style.visibility</p:attrName>
                                        </p:attrNameLst>
                                      </p:cBhvr>
                                      <p:to>
                                        <p:strVal val="visible"/>
                                      </p:to>
                                    </p:set>
                                    <p:anim calcmode="lin" valueType="num">
                                      <p:cBhvr>
                                        <p:cTn id="12" dur="500" fill="hold"/>
                                        <p:tgtEl>
                                          <p:spTgt spid="126979"/>
                                        </p:tgtEl>
                                        <p:attrNameLst>
                                          <p:attrName>ppt_x</p:attrName>
                                        </p:attrNameLst>
                                      </p:cBhvr>
                                      <p:tavLst>
                                        <p:tav tm="0">
                                          <p:val>
                                            <p:strVal val="#ppt_x"/>
                                          </p:val>
                                        </p:tav>
                                        <p:tav tm="100000">
                                          <p:val>
                                            <p:strVal val="#ppt_x"/>
                                          </p:val>
                                        </p:tav>
                                      </p:tavLst>
                                    </p:anim>
                                    <p:anim calcmode="lin" valueType="num">
                                      <p:cBhvr>
                                        <p:cTn id="13" dur="500" fill="hold"/>
                                        <p:tgtEl>
                                          <p:spTgt spid="126979"/>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1" name="chimes.wav"/>
                                        </p:tgtEl>
                                      </p:cMediaNode>
                                    </p:audio>
                                  </p:sub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26980"/>
                                        </p:tgtEl>
                                        <p:attrNameLst>
                                          <p:attrName>style.visibility</p:attrName>
                                        </p:attrNameLst>
                                      </p:cBhvr>
                                      <p:to>
                                        <p:strVal val="visible"/>
                                      </p:to>
                                    </p:set>
                                    <p:animEffect transition="in" filter="blinds(horizontal)">
                                      <p:cBhvr>
                                        <p:cTn id="18" dur="500"/>
                                        <p:tgtEl>
                                          <p:spTgt spid="126980"/>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500" fill="hold">
                                          <p:stCondLst>
                                            <p:cond delay="0"/>
                                          </p:stCondLst>
                                        </p:cTn>
                                        <p:tgtEl>
                                          <p:spTgt spid="186371"/>
                                        </p:tgtEl>
                                        <p:attrNameLst>
                                          <p:attrName>style.visibility</p:attrName>
                                        </p:attrNameLst>
                                      </p:cBhvr>
                                      <p:to>
                                        <p:strVal val="visible"/>
                                      </p:to>
                                    </p:set>
                                    <p:animEffect transition="in" filter="blinds(horizontal)">
                                      <p:cBhvr>
                                        <p:cTn id="23" dur="500"/>
                                        <p:tgtEl>
                                          <p:spTgt spid="18637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down)">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8" grpId="0"/>
      <p:bldP spid="126979" grpId="0"/>
      <p:bldP spid="126980" grpId="0"/>
      <p:bldP spid="186371" grpId="0"/>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文本占位符 167937"/>
          <p:cNvSpPr>
            <a:spLocks noGrp="1" noChangeArrowheads="1"/>
          </p:cNvSpPr>
          <p:nvPr>
            <p:ph type="body" idx="4294967295"/>
          </p:nvPr>
        </p:nvSpPr>
        <p:spPr>
          <a:xfrm>
            <a:off x="628650" y="1684338"/>
            <a:ext cx="7886700" cy="3252788"/>
          </a:xfrm>
        </p:spPr>
        <p:txBody>
          <a:bodyPr wrap="square" lIns="68580" tIns="34290" rIns="68580" bIns="3429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Tx/>
              <a:buChar char="•"/>
              <a:defRPr/>
            </a:pPr>
            <a:r>
              <a:rPr kumimoji="0" lang="zh-CN" altLang="en-US" sz="3300" b="1" i="0" u="none" strike="noStrike" kern="1200" cap="none" spc="0" normalizeH="0" baseline="0" noProof="0" dirty="0" smtClean="0">
                <a:ln>
                  <a:noFill/>
                </a:ln>
                <a:solidFill>
                  <a:schemeClr val="tx1"/>
                </a:solidFill>
                <a:effectLst>
                  <a:outerShdw blurRad="38100" dist="38100" dir="2700000" algn="tl">
                    <a:srgbClr val="C0C0C0"/>
                  </a:outerShdw>
                </a:effectLst>
                <a:uLnTx/>
                <a:uFillTx/>
                <a:latin typeface="+mn-lt"/>
                <a:ea typeface="黑体" panose="02010609060101010101" pitchFamily="49" charset="-122"/>
                <a:cs typeface="+mn-cs"/>
              </a:rPr>
              <a:t>根据材料，并结合所学分析：美国的发展和崛起带给你怎样的启示？</a:t>
            </a:r>
            <a:endParaRPr kumimoji="0" lang="zh-CN" altLang="en-US" sz="3300" b="1" i="0" u="none" strike="noStrike" kern="1200" cap="none" spc="0" normalizeH="0" baseline="0" noProof="0" dirty="0" smtClean="0">
              <a:ln>
                <a:noFill/>
              </a:ln>
              <a:solidFill>
                <a:schemeClr val="tx1"/>
              </a:solidFill>
              <a:effectLst>
                <a:outerShdw blurRad="38100" dist="38100" dir="2700000" algn="tl">
                  <a:srgbClr val="C0C0C0"/>
                </a:outerShdw>
              </a:effectLst>
              <a:uLnTx/>
              <a:uFillTx/>
              <a:latin typeface="+mn-lt"/>
              <a:ea typeface="黑体" panose="02010609060101010101" pitchFamily="49" charset="-122"/>
              <a:cs typeface="+mn-cs"/>
            </a:endParaRPr>
          </a:p>
        </p:txBody>
      </p:sp>
      <p:sp>
        <p:nvSpPr>
          <p:cNvPr id="167939" name="文本框 167938"/>
          <p:cNvSpPr txBox="1"/>
          <p:nvPr/>
        </p:nvSpPr>
        <p:spPr>
          <a:xfrm>
            <a:off x="1468438" y="3255963"/>
            <a:ext cx="6207125" cy="1198563"/>
          </a:xfrm>
          <a:prstGeom prst="rect">
            <a:avLst/>
          </a:prstGeom>
          <a:noFill/>
          <a:ln w="9525">
            <a:noFill/>
            <a:miter/>
          </a:ln>
        </p:spPr>
        <p:txBody>
          <a:bodyPr wrap="square">
            <a:spAutoFit/>
          </a:bodyPr>
          <a:lstStyle/>
          <a:p>
            <a:pPr marR="0" algn="ctr" defTabSz="914400" fontAlgn="auto">
              <a:buClrTx/>
              <a:buSzTx/>
              <a:buFont typeface="Arial" panose="020B0604020202020204" pitchFamily="34" charset="0"/>
              <a:buNone/>
              <a:defRPr/>
            </a:pPr>
            <a:r>
              <a:rPr kumimoji="0" lang="zh-CN" altLang="en-US" sz="3600" i="1" u="sng" kern="1200" cap="none" spc="0" normalizeH="0" baseline="0" noProof="1">
                <a:solidFill>
                  <a:srgbClr val="CC0066"/>
                </a:solidFill>
                <a:effectLst>
                  <a:outerShdw blurRad="38100" dist="38100" dir="2700000">
                    <a:srgbClr val="000000"/>
                  </a:outerShdw>
                </a:effectLst>
                <a:latin typeface="Arial" panose="020B0604020202020204" pitchFamily="34" charset="0"/>
                <a:ea typeface="黑体" panose="02010609060101010101" pitchFamily="49" charset="-122"/>
                <a:cs typeface="+mn-ea"/>
              </a:rPr>
              <a:t>独立与统一</a:t>
            </a:r>
            <a:endParaRPr kumimoji="0" lang="zh-CN" altLang="en-US" sz="3600" i="1" u="sng" kern="1200" cap="none" spc="0" normalizeH="0" baseline="0" noProof="1">
              <a:solidFill>
                <a:srgbClr val="CC0066"/>
              </a:solidFill>
              <a:effectLst>
                <a:outerShdw blurRad="38100" dist="38100" dir="2700000">
                  <a:srgbClr val="000000"/>
                </a:outerShdw>
              </a:effectLst>
              <a:latin typeface="Arial" panose="020B0604020202020204" pitchFamily="34" charset="0"/>
              <a:ea typeface="黑体" panose="02010609060101010101" pitchFamily="49" charset="-122"/>
              <a:cs typeface="+mn-ea"/>
            </a:endParaRPr>
          </a:p>
          <a:p>
            <a:pPr marR="0" algn="just" defTabSz="914400" fontAlgn="auto">
              <a:buClrTx/>
              <a:buSzTx/>
              <a:buFont typeface="Arial" panose="020B0604020202020204" pitchFamily="34" charset="0"/>
              <a:buNone/>
              <a:defRPr/>
            </a:pPr>
            <a:r>
              <a:rPr kumimoji="0" lang="zh-CN" altLang="en-US" sz="3600" i="1" u="sng" kern="1200" cap="none" spc="0" normalizeH="0" baseline="0" noProof="1">
                <a:solidFill>
                  <a:srgbClr val="CC0066"/>
                </a:solidFill>
                <a:effectLst>
                  <a:outerShdw blurRad="38100" dist="38100" dir="2700000">
                    <a:srgbClr val="000000"/>
                  </a:outerShdw>
                </a:effectLst>
                <a:latin typeface="Arial" panose="020B0604020202020204" pitchFamily="34" charset="0"/>
                <a:ea typeface="黑体" panose="02010609060101010101" pitchFamily="49" charset="-122"/>
                <a:cs typeface="+mn-ea"/>
              </a:rPr>
              <a:t>是一个国家强大的政治前提；</a:t>
            </a:r>
            <a:endParaRPr kumimoji="0" lang="zh-CN" altLang="en-US" sz="3600" i="1" u="sng" kern="1200" cap="none" spc="0" normalizeH="0" baseline="0" noProof="1">
              <a:solidFill>
                <a:srgbClr val="CC0066"/>
              </a:solidFill>
              <a:effectLst>
                <a:outerShdw blurRad="38100" dist="38100" dir="2700000">
                  <a:srgbClr val="000000"/>
                </a:outerShdw>
              </a:effectLst>
              <a:latin typeface="Arial" panose="020B0604020202020204" pitchFamily="34" charset="0"/>
              <a:ea typeface="黑体" panose="02010609060101010101" pitchFamily="49"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67939"/>
                                        </p:tgtEl>
                                        <p:attrNameLst>
                                          <p:attrName>style.visibility</p:attrName>
                                        </p:attrNameLst>
                                      </p:cBhvr>
                                      <p:to>
                                        <p:strVal val="visible"/>
                                      </p:to>
                                    </p:set>
                                    <p:animEffect transition="in" filter="wipe(down)">
                                      <p:cBhvr>
                                        <p:cTn id="7" dur="500"/>
                                        <p:tgtEl>
                                          <p:spTgt spid="1679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177" name="组合 166917"/>
          <p:cNvGrpSpPr/>
          <p:nvPr/>
        </p:nvGrpSpPr>
        <p:grpSpPr>
          <a:xfrm>
            <a:off x="180975" y="795338"/>
            <a:ext cx="8782050" cy="2336800"/>
            <a:chOff x="-241" y="35"/>
            <a:chExt cx="6496" cy="1221"/>
          </a:xfrm>
        </p:grpSpPr>
        <p:sp>
          <p:nvSpPr>
            <p:cNvPr id="166921" name="文本框 166920"/>
            <p:cNvSpPr txBox="1"/>
            <p:nvPr/>
          </p:nvSpPr>
          <p:spPr bwMode="auto">
            <a:xfrm>
              <a:off x="-241" y="35"/>
              <a:ext cx="6496" cy="948"/>
            </a:xfrm>
            <a:prstGeom prst="rect">
              <a:avLst/>
            </a:prstGeom>
            <a:gradFill>
              <a:gsLst>
                <a:gs pos="0">
                  <a:srgbClr val="FBFB11"/>
                </a:gs>
                <a:gs pos="100000">
                  <a:srgbClr val="838309"/>
                </a:gs>
              </a:gsLst>
              <a:lin ang="5400000" scaled="0"/>
            </a:gradFill>
            <a:ln w="9525">
              <a:noFill/>
              <a:miter/>
            </a:ln>
          </p:spPr>
          <p:txBody>
            <a:bodyPr wrap="square">
              <a:spAutoFit/>
            </a:bodyPr>
            <a:lstStyle/>
            <a:p>
              <a:pPr marR="0" algn="just" defTabSz="914400" fontAlgn="auto">
                <a:spcBef>
                  <a:spcPct val="50000"/>
                </a:spcBef>
                <a:buClrTx/>
                <a:buSzTx/>
                <a:buFont typeface="Arial" panose="020B0604020202020204" pitchFamily="34" charset="0"/>
                <a:buNone/>
                <a:defRPr/>
              </a:pPr>
              <a:r>
                <a:rPr kumimoji="0" lang="zh-CN" altLang="en-US"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材料</a:t>
              </a:r>
              <a:r>
                <a:rPr kumimoji="0" lang="en-US" altLang="zh-CN"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  </a:t>
              </a:r>
              <a:r>
                <a:rPr kumimoji="0" lang="zh-CN" altLang="en-US"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在</a:t>
              </a:r>
              <a:r>
                <a:rPr kumimoji="0" lang="zh-CN" altLang="en-US" sz="2800" b="1" u="sng"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南北战争</a:t>
              </a:r>
              <a:r>
                <a:rPr kumimoji="0" lang="zh-CN" altLang="en-US"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以后的几十年中，美国经历了最惊人的经济发展。</a:t>
              </a:r>
              <a:r>
                <a:rPr kumimoji="0" lang="en-US" altLang="zh-CN"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a:t>
              </a:r>
              <a:r>
                <a:rPr kumimoji="0" lang="zh-CN" altLang="en-US"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最终结果是美国经济在</a:t>
              </a:r>
              <a:r>
                <a:rPr kumimoji="0" lang="en-US" altLang="zh-CN"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19</a:t>
              </a:r>
              <a:r>
                <a:rPr kumimoji="0" lang="zh-CN" altLang="en-US"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世纪后半叶以当时所不能比拟的速度突飞猛进：</a:t>
              </a:r>
              <a:r>
                <a:rPr kumimoji="0" lang="en-US" altLang="zh-CN"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1860</a:t>
              </a:r>
              <a:r>
                <a:rPr kumimoji="0" lang="zh-CN" altLang="en-US" sz="2800" b="1" kern="1200" cap="none" spc="0" normalizeH="0" baseline="0" noProof="0" dirty="0">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年，美国在世界工业国家中排在第四位，</a:t>
              </a:r>
              <a:r>
                <a:rPr kumimoji="0" lang="zh-CN" altLang="en-US" sz="2800" b="1" kern="1200" cap="none" spc="0" normalizeH="0" baseline="0" noProof="0" dirty="0">
                  <a:solidFill>
                    <a:srgbClr val="0A1AE7"/>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而到</a:t>
              </a:r>
              <a:r>
                <a:rPr kumimoji="0" lang="en-US" altLang="zh-CN" sz="2800" b="1" kern="1200" cap="none" spc="0" normalizeH="0" baseline="0" noProof="0" dirty="0">
                  <a:solidFill>
                    <a:srgbClr val="0A1AE7"/>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1894</a:t>
              </a:r>
              <a:r>
                <a:rPr kumimoji="0" lang="zh-CN" altLang="en-US" sz="2800" b="1" kern="1200" cap="none" spc="0" normalizeH="0" baseline="0" noProof="0" dirty="0">
                  <a:solidFill>
                    <a:srgbClr val="0A1AE7"/>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年时却跃居首位。</a:t>
              </a:r>
              <a:endParaRPr kumimoji="0" lang="zh-CN" altLang="en-US" sz="2800" b="1" kern="1200" cap="none" spc="0" normalizeH="0" baseline="0" noProof="0" dirty="0">
                <a:solidFill>
                  <a:srgbClr val="0A1AE7"/>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endParaRPr>
            </a:p>
          </p:txBody>
        </p:sp>
        <p:sp>
          <p:nvSpPr>
            <p:cNvPr id="72714" name="文本框 166921"/>
            <p:cNvSpPr txBox="1">
              <a:spLocks noChangeArrowheads="1"/>
            </p:cNvSpPr>
            <p:nvPr/>
          </p:nvSpPr>
          <p:spPr bwMode="auto">
            <a:xfrm>
              <a:off x="3472" y="983"/>
              <a:ext cx="2174" cy="273"/>
            </a:xfrm>
            <a:prstGeom prst="rect">
              <a:avLst/>
            </a:prstGeom>
            <a:noFill/>
            <a:ln w="9525">
              <a:noFill/>
              <a:miter lim="800000"/>
            </a:ln>
          </p:spPr>
          <p:txBody>
            <a:bodyPr>
              <a:spAutoFit/>
            </a:bodyPr>
            <a:lstStyle/>
            <a:p>
              <a:pPr marR="0" defTabSz="914400" fontAlgn="auto">
                <a:spcBef>
                  <a:spcPct val="50000"/>
                </a:spcBef>
                <a:buClrTx/>
                <a:buSzTx/>
                <a:buFont typeface="Arial" panose="020B0604020202020204" pitchFamily="34" charset="0"/>
                <a:buNone/>
                <a:defRPr/>
              </a:pPr>
              <a:r>
                <a:rPr kumimoji="0" lang="en-US" altLang="zh-CN" sz="2800"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rPr>
                <a:t>——《</a:t>
              </a:r>
              <a:r>
                <a:rPr kumimoji="0" lang="zh-CN" altLang="en-US" sz="2800"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rPr>
                <a:t>全球通史</a:t>
              </a:r>
              <a:r>
                <a:rPr kumimoji="0" lang="en-US" altLang="zh-CN" sz="2800"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rPr>
                <a:t>》</a:t>
              </a:r>
              <a:endParaRPr kumimoji="0" lang="en-US" altLang="zh-CN" sz="2800" kern="1200" cap="none" spc="0" normalizeH="0" baseline="0" noProof="0" dirty="0">
                <a:effectLst>
                  <a:outerShdw blurRad="38100" dist="38100" dir="2700000" algn="tl">
                    <a:srgbClr val="C0C0C0"/>
                  </a:outerShdw>
                </a:effectLst>
                <a:latin typeface="Arial" panose="020B0604020202020204" pitchFamily="34" charset="0"/>
                <a:ea typeface="黑体" panose="02010609060101010101" pitchFamily="49" charset="-122"/>
                <a:cs typeface="+mn-cs"/>
              </a:endParaRPr>
            </a:p>
          </p:txBody>
        </p:sp>
      </p:grpSp>
      <p:pic>
        <p:nvPicPr>
          <p:cNvPr id="50180" name="图片 84993"/>
          <p:cNvPicPr>
            <a:picLocks noChangeAspect="1"/>
          </p:cNvPicPr>
          <p:nvPr/>
        </p:nvPicPr>
        <p:blipFill>
          <a:blip r:embed="rId1"/>
          <a:srcRect l="3174" r="4810"/>
          <a:stretch>
            <a:fillRect/>
          </a:stretch>
        </p:blipFill>
        <p:spPr>
          <a:xfrm>
            <a:off x="750888" y="3371850"/>
            <a:ext cx="3195637" cy="2228850"/>
          </a:xfrm>
          <a:prstGeom prst="rect">
            <a:avLst/>
          </a:prstGeom>
          <a:noFill/>
          <a:ln w="57150" cap="flat" cmpd="thickThin">
            <a:solidFill>
              <a:srgbClr val="FF3300"/>
            </a:solidFill>
            <a:prstDash val="solid"/>
            <a:miter/>
            <a:headEnd type="none" w="med" len="med"/>
            <a:tailEnd type="none" w="med" len="med"/>
          </a:ln>
        </p:spPr>
      </p:pic>
      <p:pic>
        <p:nvPicPr>
          <p:cNvPr id="14" name="图片 13" descr="拉斯维加斯"/>
          <p:cNvPicPr>
            <a:picLocks noChangeAspect="1"/>
          </p:cNvPicPr>
          <p:nvPr/>
        </p:nvPicPr>
        <p:blipFill>
          <a:blip r:embed="rId2"/>
          <a:stretch>
            <a:fillRect/>
          </a:stretch>
        </p:blipFill>
        <p:spPr>
          <a:xfrm>
            <a:off x="4852988" y="3371850"/>
            <a:ext cx="3430587" cy="2316163"/>
          </a:xfrm>
          <a:prstGeom prst="rect">
            <a:avLst/>
          </a:prstGeom>
          <a:noFill/>
          <a:ln w="38100" cap="flat" cmpd="sng">
            <a:solidFill>
              <a:srgbClr val="FF0000"/>
            </a:solidFill>
            <a:prstDash val="solid"/>
            <a:miter/>
            <a:headEnd type="none" w="med" len="med"/>
            <a:tailEnd type="none" w="med" len="med"/>
          </a:ln>
        </p:spPr>
      </p:pic>
      <p:sp>
        <p:nvSpPr>
          <p:cNvPr id="15" name="右箭头 14"/>
          <p:cNvSpPr/>
          <p:nvPr/>
        </p:nvSpPr>
        <p:spPr>
          <a:xfrm>
            <a:off x="4143375" y="4365625"/>
            <a:ext cx="514350" cy="114300"/>
          </a:xfrm>
          <a:prstGeom prst="rightArrow">
            <a:avLst>
              <a:gd name="adj1" fmla="val 50000"/>
              <a:gd name="adj2" fmla="val 75000"/>
            </a:avLst>
          </a:prstGeom>
          <a:solidFill>
            <a:srgbClr val="FF0000"/>
          </a:solidFill>
          <a:ln w="38100" cap="flat" cmpd="sng">
            <a:solidFill>
              <a:schemeClr val="tx1"/>
            </a:solidFill>
            <a:prstDash val="solid"/>
            <a:miter/>
            <a:headEnd type="none" w="med" len="med"/>
            <a:tailEnd type="none" w="med" len="med"/>
          </a:ln>
        </p:spPr>
        <p:txBody>
          <a:bodyPr anchor="t"/>
          <a:lstStyle/>
          <a:p>
            <a:pPr fontAlgn="auto"/>
            <a:endParaRPr lang="zh-CN" altLang="en-US" sz="1350" strike="noStrike" noProof="1">
              <a:latin typeface="Arial" panose="020B0604020202020204" pitchFamily="34" charset="0"/>
              <a:ea typeface="宋体" panose="02010600030101010101" pitchFamily="2" charset="-122"/>
            </a:endParaRPr>
          </a:p>
        </p:txBody>
      </p:sp>
      <p:sp>
        <p:nvSpPr>
          <p:cNvPr id="50183" name="矩形 15"/>
          <p:cNvSpPr/>
          <p:nvPr/>
        </p:nvSpPr>
        <p:spPr>
          <a:xfrm>
            <a:off x="814388" y="2911475"/>
            <a:ext cx="3243262" cy="460375"/>
          </a:xfrm>
          <a:prstGeom prst="rect">
            <a:avLst/>
          </a:prstGeom>
          <a:noFill/>
          <a:ln w="9525">
            <a:noFill/>
          </a:ln>
        </p:spPr>
        <p:txBody>
          <a:bodyPr wrap="none" anchor="t">
            <a:spAutoFit/>
          </a:bodyPr>
          <a:lstStyle/>
          <a:p>
            <a:r>
              <a:rPr lang="zh-CN" altLang="en-US" sz="2400" b="1" dirty="0">
                <a:solidFill>
                  <a:srgbClr val="FF0000"/>
                </a:solidFill>
                <a:latin typeface="黑体" panose="02010609060101010101" pitchFamily="49" charset="-122"/>
                <a:ea typeface="黑体" panose="02010609060101010101" pitchFamily="49" charset="-122"/>
              </a:rPr>
              <a:t>西进移民到达拉腊米堡</a:t>
            </a:r>
            <a:endParaRPr lang="zh-CN" altLang="en-US" sz="2400" b="1" dirty="0">
              <a:solidFill>
                <a:srgbClr val="FF0000"/>
              </a:solidFill>
              <a:latin typeface="黑体" panose="02010609060101010101" pitchFamily="49" charset="-122"/>
              <a:ea typeface="黑体" panose="02010609060101010101" pitchFamily="49" charset="-122"/>
            </a:endParaRPr>
          </a:p>
        </p:txBody>
      </p:sp>
      <p:sp>
        <p:nvSpPr>
          <p:cNvPr id="23560" name="矩形 16"/>
          <p:cNvSpPr/>
          <p:nvPr/>
        </p:nvSpPr>
        <p:spPr>
          <a:xfrm>
            <a:off x="5203825" y="2911475"/>
            <a:ext cx="2874963" cy="460375"/>
          </a:xfrm>
          <a:prstGeom prst="rect">
            <a:avLst/>
          </a:prstGeom>
          <a:noFill/>
          <a:ln w="9525">
            <a:noFill/>
          </a:ln>
        </p:spPr>
        <p:txBody>
          <a:bodyPr wrap="square" anchor="t">
            <a:spAutoFit/>
          </a:bodyPr>
          <a:lstStyle/>
          <a:p>
            <a:r>
              <a:rPr lang="zh-CN" altLang="en-US" sz="2400" b="1" dirty="0">
                <a:solidFill>
                  <a:srgbClr val="FF3300"/>
                </a:solidFill>
                <a:latin typeface="Times New Roman" panose="02020603050405020304" pitchFamily="18" charset="0"/>
                <a:ea typeface="黑体" panose="02010609060101010101" pitchFamily="49" charset="-122"/>
              </a:rPr>
              <a:t>繁华的拉斯维加斯</a:t>
            </a:r>
            <a:endParaRPr lang="zh-CN" altLang="en-US" sz="2400" b="1" dirty="0">
              <a:solidFill>
                <a:srgbClr val="FF3300"/>
              </a:solidFill>
              <a:latin typeface="Times New Roman" panose="02020603050405020304" pitchFamily="18" charset="0"/>
              <a:ea typeface="黑体" panose="02010609060101010101" pitchFamily="49" charset="-122"/>
            </a:endParaRPr>
          </a:p>
        </p:txBody>
      </p:sp>
      <p:sp>
        <p:nvSpPr>
          <p:cNvPr id="23561" name="矩形 18"/>
          <p:cNvSpPr/>
          <p:nvPr/>
        </p:nvSpPr>
        <p:spPr>
          <a:xfrm>
            <a:off x="-393700" y="5775325"/>
            <a:ext cx="9194800" cy="582613"/>
          </a:xfrm>
          <a:prstGeom prst="rect">
            <a:avLst/>
          </a:prstGeom>
          <a:noFill/>
          <a:ln w="9525">
            <a:noFill/>
          </a:ln>
        </p:spPr>
        <p:txBody>
          <a:bodyPr wrap="square" anchor="t">
            <a:spAutoFit/>
          </a:bodyPr>
          <a:lstStyle/>
          <a:p>
            <a:r>
              <a:rPr lang="en-US" altLang="zh-CN" sz="3200" dirty="0">
                <a:latin typeface="Calibri" panose="020F0502020204030204" pitchFamily="34" charset="0"/>
                <a:ea typeface="宋体" panose="02010600030101010101" pitchFamily="2" charset="-122"/>
              </a:rPr>
              <a:t>        </a:t>
            </a:r>
            <a:r>
              <a:rPr lang="zh-CN" altLang="zh-CN" sz="3200" b="1" dirty="0">
                <a:latin typeface="Calibri" panose="020F0502020204030204" pitchFamily="34" charset="0"/>
                <a:ea typeface="宋体" panose="02010600030101010101" pitchFamily="2" charset="-122"/>
              </a:rPr>
              <a:t>讨论：美国南北战争在美国历史发展中的作用</a:t>
            </a:r>
            <a:r>
              <a:rPr lang="zh-CN" altLang="en-US" sz="3200" b="1" dirty="0">
                <a:latin typeface="Calibri" panose="020F0502020204030204" pitchFamily="34" charset="0"/>
                <a:ea typeface="宋体" panose="02010600030101010101" pitchFamily="2" charset="-122"/>
              </a:rPr>
              <a:t>？</a:t>
            </a:r>
            <a:endParaRPr lang="zh-CN" altLang="en-US" sz="3200" b="1" dirty="0">
              <a:latin typeface="Calibri" panose="020F0502020204030204" pitchFamily="34" charset="0"/>
              <a:ea typeface="宋体" panose="02010600030101010101" pitchFamily="2" charset="-122"/>
            </a:endParaRPr>
          </a:p>
        </p:txBody>
      </p:sp>
      <p:sp>
        <p:nvSpPr>
          <p:cNvPr id="14352" name="Text Box 22"/>
          <p:cNvSpPr txBox="1"/>
          <p:nvPr/>
        </p:nvSpPr>
        <p:spPr>
          <a:xfrm>
            <a:off x="-1587" y="88900"/>
            <a:ext cx="9450388" cy="706438"/>
          </a:xfrm>
          <a:prstGeom prst="rect">
            <a:avLst/>
          </a:prstGeom>
          <a:noFill/>
          <a:ln w="9525">
            <a:noFill/>
          </a:ln>
          <a:effectLst>
            <a:prstShdw prst="shdw17" dist="17961" dir="2699999">
              <a:srgbClr val="708688"/>
            </a:prstShdw>
          </a:effectLst>
        </p:spPr>
        <p:txBody>
          <a:bodyPr wrap="square" anchor="t">
            <a:spAutoFit/>
          </a:bodyPr>
          <a:lstStyle/>
          <a:p>
            <a:pPr defTabSz="914400" fontAlgn="auto">
              <a:spcBef>
                <a:spcPct val="50000"/>
              </a:spcBef>
            </a:pP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三、北方的胜利</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(1865</a:t>
            </a: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a:t>
            </a:r>
            <a:r>
              <a:rPr lang="zh-CN" altLang="en-US" sz="4000" b="1" noProof="1">
                <a:solidFill>
                  <a:srgbClr val="FF0000"/>
                </a:solidFill>
                <a:latin typeface="Arial" panose="020B0604020202020204" pitchFamily="34" charset="0"/>
                <a:ea typeface="宋体" panose="02010600030101010101" pitchFamily="2" charset="-122"/>
                <a:cs typeface="+mn-cs"/>
              </a:rPr>
              <a:t>维护联邦 </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rPr>
              <a:t> </a:t>
            </a:r>
            <a:endPar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endParaRPr>
          </a:p>
        </p:txBody>
      </p:sp>
    </p:spTree>
  </p:cSld>
  <p:clrMapOvr>
    <a:masterClrMapping/>
  </p:clrMapOvr>
  <p:transition spd="med">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0-#ppt_w/2"/>
                                          </p:val>
                                        </p:tav>
                                        <p:tav tm="100000">
                                          <p:val>
                                            <p:strVal val="#ppt_x"/>
                                          </p:val>
                                        </p:tav>
                                      </p:tavLst>
                                    </p:anim>
                                    <p:anim calcmode="lin" valueType="num">
                                      <p:cBhvr>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23560"/>
                                        </p:tgtEl>
                                        <p:attrNameLst>
                                          <p:attrName>style.visibility</p:attrName>
                                        </p:attrNameLst>
                                      </p:cBhvr>
                                      <p:to>
                                        <p:strVal val="visible"/>
                                      </p:to>
                                    </p:set>
                                    <p:animEffect transition="in" filter="barn(inVertical)">
                                      <p:cBhvr>
                                        <p:cTn id="12" dur="500"/>
                                        <p:tgtEl>
                                          <p:spTgt spid="23560"/>
                                        </p:tgtEl>
                                      </p:cBhvr>
                                    </p:animEffect>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ppt_x</p:attrName>
                                        </p:attrNameLst>
                                      </p:cBhvr>
                                      <p:tavLst>
                                        <p:tav tm="0">
                                          <p:val>
                                            <p:strVal val="1+#ppt_w/2"/>
                                          </p:val>
                                        </p:tav>
                                        <p:tav tm="100000">
                                          <p:val>
                                            <p:strVal val="#ppt_x"/>
                                          </p:val>
                                        </p:tav>
                                      </p:tavLst>
                                    </p:anim>
                                    <p:anim calcmode="lin" valueType="num">
                                      <p:cBhvr>
                                        <p:cTn id="16"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grpId="0" nodeType="clickEffect">
                                  <p:stCondLst>
                                    <p:cond delay="0"/>
                                  </p:stCondLst>
                                  <p:childTnLst>
                                    <p:set>
                                      <p:cBhvr>
                                        <p:cTn id="20" dur="1" fill="hold">
                                          <p:stCondLst>
                                            <p:cond delay="0"/>
                                          </p:stCondLst>
                                        </p:cTn>
                                        <p:tgtEl>
                                          <p:spTgt spid="23561"/>
                                        </p:tgtEl>
                                        <p:attrNameLst>
                                          <p:attrName>style.visibility</p:attrName>
                                        </p:attrNameLst>
                                      </p:cBhvr>
                                      <p:to>
                                        <p:strVal val="visible"/>
                                      </p:to>
                                    </p:set>
                                    <p:anim calcmode="lin" valueType="num">
                                      <p:cBhvr>
                                        <p:cTn id="21" dur="500"/>
                                        <p:tgtEl>
                                          <p:spTgt spid="23561"/>
                                        </p:tgtEl>
                                        <p:attrNameLst>
                                          <p:attrName>ppt_y</p:attrName>
                                        </p:attrNameLst>
                                      </p:cBhvr>
                                      <p:tavLst>
                                        <p:tav tm="0">
                                          <p:val>
                                            <p:strVal val="#ppt_y+#ppt_h*1.125000"/>
                                          </p:val>
                                        </p:tav>
                                        <p:tav tm="100000">
                                          <p:val>
                                            <p:strVal val="#ppt_y"/>
                                          </p:val>
                                        </p:tav>
                                      </p:tavLst>
                                    </p:anim>
                                    <p:animEffect transition="in" filter="wipe(up)">
                                      <p:cBhvr>
                                        <p:cTn id="22" dur="500"/>
                                        <p:tgtEl>
                                          <p:spTgt spid="235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0" grpId="0"/>
      <p:bldP spid="2356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图片 1"/>
          <p:cNvPicPr>
            <a:picLocks noChangeAspect="1"/>
          </p:cNvPicPr>
          <p:nvPr/>
        </p:nvPicPr>
        <p:blipFill>
          <a:blip r:embed="rId1">
            <a:clrChange>
              <a:clrFrom>
                <a:srgbClr val="FFFFFF"/>
              </a:clrFrom>
              <a:clrTo>
                <a:srgbClr val="FFFFFF">
                  <a:alpha val="0"/>
                </a:srgbClr>
              </a:clrTo>
            </a:clrChange>
          </a:blip>
          <a:stretch>
            <a:fillRect/>
          </a:stretch>
        </p:blipFill>
        <p:spPr>
          <a:xfrm>
            <a:off x="49213" y="984250"/>
            <a:ext cx="6029325" cy="754063"/>
          </a:xfrm>
          <a:prstGeom prst="rect">
            <a:avLst/>
          </a:prstGeom>
          <a:noFill/>
          <a:ln w="9525">
            <a:noFill/>
          </a:ln>
        </p:spPr>
      </p:pic>
      <p:sp>
        <p:nvSpPr>
          <p:cNvPr id="5" name="TextBox 2"/>
          <p:cNvSpPr txBox="1"/>
          <p:nvPr/>
        </p:nvSpPr>
        <p:spPr>
          <a:xfrm>
            <a:off x="908050" y="1074738"/>
            <a:ext cx="3117850" cy="598488"/>
          </a:xfrm>
          <a:prstGeom prst="rect">
            <a:avLst/>
          </a:prstGeom>
          <a:noFill/>
          <a:ln w="9525">
            <a:noFill/>
          </a:ln>
        </p:spPr>
        <p:txBody>
          <a:bodyPr wrap="none">
            <a:spAutoFit/>
          </a:bodyPr>
          <a:lstStyle/>
          <a:p>
            <a:pPr fontAlgn="auto"/>
            <a:r>
              <a:rPr lang="zh-CN" altLang="en-US" sz="3300" b="1" noProof="1">
                <a:solidFill>
                  <a:srgbClr val="FFFFFF"/>
                </a:solidFill>
                <a:effectLst>
                  <a:outerShdw blurRad="38100" dist="38100" dir="2700000">
                    <a:srgbClr val="000000"/>
                  </a:outerShdw>
                </a:effectLst>
                <a:latin typeface="隶书" pitchFamily="49" charset="-122"/>
                <a:ea typeface="隶书" pitchFamily="49" charset="-122"/>
                <a:cs typeface="+mn-cs"/>
              </a:rPr>
              <a:t>南北战争的评价</a:t>
            </a:r>
            <a:endParaRPr lang="zh-CN" altLang="en-US" sz="3300" b="1" noProof="1">
              <a:solidFill>
                <a:srgbClr val="FFFFFF"/>
              </a:solidFill>
              <a:effectLst>
                <a:outerShdw blurRad="38100" dist="38100" dir="2700000">
                  <a:srgbClr val="000000"/>
                </a:outerShdw>
              </a:effectLst>
              <a:latin typeface="隶书" pitchFamily="49" charset="-122"/>
              <a:ea typeface="隶书" pitchFamily="49" charset="-122"/>
            </a:endParaRPr>
          </a:p>
        </p:txBody>
      </p:sp>
      <p:sp>
        <p:nvSpPr>
          <p:cNvPr id="51203" name="文本框 30722"/>
          <p:cNvSpPr txBox="1"/>
          <p:nvPr/>
        </p:nvSpPr>
        <p:spPr>
          <a:xfrm>
            <a:off x="285750" y="1943100"/>
            <a:ext cx="2239963" cy="506413"/>
          </a:xfrm>
          <a:prstGeom prst="rect">
            <a:avLst/>
          </a:prstGeom>
          <a:noFill/>
          <a:ln w="9525">
            <a:noFill/>
          </a:ln>
        </p:spPr>
        <p:txBody>
          <a:bodyPr wrap="square" anchor="t">
            <a:spAutoFit/>
          </a:bodyPr>
          <a:lstStyle/>
          <a:p>
            <a:pPr algn="ctr" eaLnBrk="0" hangingPunct="0">
              <a:spcBef>
                <a:spcPct val="50000"/>
              </a:spcBef>
            </a:pPr>
            <a:r>
              <a:rPr lang="en-US" altLang="zh-CN" sz="2700" b="1" dirty="0">
                <a:latin typeface="黑体" panose="02010609060101010101" pitchFamily="49" charset="-122"/>
                <a:ea typeface="黑体" panose="02010609060101010101" pitchFamily="49" charset="-122"/>
              </a:rPr>
              <a:t>1</a:t>
            </a:r>
            <a:r>
              <a:rPr lang="zh-CN" altLang="en-US" sz="2700" b="1" dirty="0">
                <a:latin typeface="黑体" panose="02010609060101010101" pitchFamily="49" charset="-122"/>
                <a:ea typeface="黑体" panose="02010609060101010101" pitchFamily="49" charset="-122"/>
              </a:rPr>
              <a:t>、性质：</a:t>
            </a:r>
            <a:endParaRPr lang="zh-CN" altLang="en-US" sz="2700" b="1" dirty="0">
              <a:latin typeface="黑体" panose="02010609060101010101" pitchFamily="49" charset="-122"/>
              <a:ea typeface="黑体" panose="02010609060101010101" pitchFamily="49" charset="-122"/>
            </a:endParaRPr>
          </a:p>
        </p:txBody>
      </p:sp>
      <p:sp>
        <p:nvSpPr>
          <p:cNvPr id="30724" name="文本框 30723"/>
          <p:cNvSpPr txBox="1"/>
          <p:nvPr/>
        </p:nvSpPr>
        <p:spPr>
          <a:xfrm>
            <a:off x="1974850" y="1943100"/>
            <a:ext cx="6621463" cy="506413"/>
          </a:xfrm>
          <a:prstGeom prst="rect">
            <a:avLst/>
          </a:prstGeom>
          <a:noFill/>
          <a:ln w="9525">
            <a:noFill/>
          </a:ln>
        </p:spPr>
        <p:txBody>
          <a:bodyPr wrap="square" anchor="t">
            <a:spAutoFit/>
          </a:bodyPr>
          <a:lstStyle/>
          <a:p>
            <a:pPr algn="ctr" eaLnBrk="0" hangingPunct="0"/>
            <a:r>
              <a:rPr lang="zh-CN" altLang="en-US" sz="2700" b="1">
                <a:latin typeface="黑体" panose="02010609060101010101" pitchFamily="49" charset="-122"/>
                <a:ea typeface="黑体" panose="02010609060101010101" pitchFamily="49" charset="-122"/>
              </a:rPr>
              <a:t>是美国历史上的</a:t>
            </a:r>
            <a:r>
              <a:rPr lang="zh-CN" altLang="en-US" sz="2700" b="1">
                <a:solidFill>
                  <a:srgbClr val="FF0000"/>
                </a:solidFill>
                <a:latin typeface="黑体" panose="02010609060101010101" pitchFamily="49" charset="-122"/>
                <a:ea typeface="黑体" panose="02010609060101010101" pitchFamily="49" charset="-122"/>
              </a:rPr>
              <a:t>第二次</a:t>
            </a:r>
            <a:r>
              <a:rPr lang="zh-CN" altLang="en-US" sz="2700" b="1">
                <a:latin typeface="黑体" panose="02010609060101010101" pitchFamily="49" charset="-122"/>
                <a:ea typeface="黑体" panose="02010609060101010101" pitchFamily="49" charset="-122"/>
              </a:rPr>
              <a:t>资产阶级革命</a:t>
            </a:r>
            <a:endParaRPr lang="zh-CN" altLang="en-US" sz="2700" b="1">
              <a:latin typeface="黑体" panose="02010609060101010101" pitchFamily="49" charset="-122"/>
              <a:ea typeface="黑体" panose="02010609060101010101" pitchFamily="49" charset="-122"/>
            </a:endParaRPr>
          </a:p>
        </p:txBody>
      </p:sp>
      <p:sp>
        <p:nvSpPr>
          <p:cNvPr id="51205" name="文本框 30724"/>
          <p:cNvSpPr txBox="1"/>
          <p:nvPr/>
        </p:nvSpPr>
        <p:spPr>
          <a:xfrm>
            <a:off x="296863" y="2781300"/>
            <a:ext cx="2239962" cy="506413"/>
          </a:xfrm>
          <a:prstGeom prst="rect">
            <a:avLst/>
          </a:prstGeom>
          <a:noFill/>
          <a:ln w="9525">
            <a:noFill/>
          </a:ln>
        </p:spPr>
        <p:txBody>
          <a:bodyPr wrap="square" anchor="t">
            <a:spAutoFit/>
          </a:bodyPr>
          <a:lstStyle/>
          <a:p>
            <a:pPr algn="ctr" eaLnBrk="0" hangingPunct="0">
              <a:spcBef>
                <a:spcPct val="50000"/>
              </a:spcBef>
            </a:pPr>
            <a:r>
              <a:rPr lang="en-US" altLang="zh-CN" sz="2700" b="1" dirty="0">
                <a:latin typeface="黑体" panose="02010609060101010101" pitchFamily="49" charset="-122"/>
                <a:ea typeface="黑体" panose="02010609060101010101" pitchFamily="49" charset="-122"/>
              </a:rPr>
              <a:t>2</a:t>
            </a:r>
            <a:r>
              <a:rPr lang="zh-CN" altLang="en-US" sz="2700" b="1" dirty="0">
                <a:latin typeface="黑体" panose="02010609060101010101" pitchFamily="49" charset="-122"/>
                <a:ea typeface="黑体" panose="02010609060101010101" pitchFamily="49" charset="-122"/>
              </a:rPr>
              <a:t>、意义：</a:t>
            </a:r>
            <a:endParaRPr lang="zh-CN" altLang="en-US" sz="2700" b="1" dirty="0">
              <a:latin typeface="黑体" panose="02010609060101010101" pitchFamily="49" charset="-122"/>
              <a:ea typeface="黑体" panose="02010609060101010101" pitchFamily="49" charset="-122"/>
            </a:endParaRPr>
          </a:p>
        </p:txBody>
      </p:sp>
      <p:sp>
        <p:nvSpPr>
          <p:cNvPr id="30726" name="文本框 30725"/>
          <p:cNvSpPr txBox="1"/>
          <p:nvPr/>
        </p:nvSpPr>
        <p:spPr>
          <a:xfrm>
            <a:off x="1808163" y="2782888"/>
            <a:ext cx="6788150" cy="1752600"/>
          </a:xfrm>
          <a:prstGeom prst="rect">
            <a:avLst/>
          </a:prstGeom>
          <a:noFill/>
          <a:ln w="9525">
            <a:noFill/>
          </a:ln>
        </p:spPr>
        <p:txBody>
          <a:bodyPr wrap="square" anchor="t">
            <a:spAutoFit/>
          </a:bodyPr>
          <a:lstStyle/>
          <a:p>
            <a:pPr marL="457200" indent="-457200" eaLnBrk="0" hangingPunct="0">
              <a:buClr>
                <a:schemeClr val="tx1"/>
              </a:buClr>
            </a:pPr>
            <a:r>
              <a:rPr lang="zh-CN" altLang="en-US" sz="2700" b="1" dirty="0">
                <a:solidFill>
                  <a:schemeClr val="bg2"/>
                </a:solidFill>
                <a:latin typeface="黑体" panose="02010609060101010101" pitchFamily="49" charset="-122"/>
                <a:ea typeface="黑体" panose="02010609060101010101" pitchFamily="49" charset="-122"/>
              </a:rPr>
              <a:t>  </a:t>
            </a:r>
            <a:r>
              <a:rPr lang="zh-CN" altLang="en-US" sz="2700" b="1" dirty="0">
                <a:solidFill>
                  <a:srgbClr val="33CC33"/>
                </a:solidFill>
                <a:latin typeface="黑体" panose="02010609060101010101" pitchFamily="49" charset="-122"/>
                <a:ea typeface="黑体" panose="02010609060101010101" pitchFamily="49" charset="-122"/>
              </a:rPr>
              <a:t>维护了</a:t>
            </a:r>
            <a:r>
              <a:rPr lang="zh-CN" altLang="en-US" sz="2700" b="1" dirty="0">
                <a:solidFill>
                  <a:srgbClr val="009900"/>
                </a:solidFill>
                <a:latin typeface="黑体" panose="02010609060101010101" pitchFamily="49" charset="-122"/>
                <a:ea typeface="黑体" panose="02010609060101010101" pitchFamily="49" charset="-122"/>
              </a:rPr>
              <a:t> </a:t>
            </a:r>
            <a:r>
              <a:rPr lang="zh-CN" altLang="en-US" sz="2700" b="1" dirty="0">
                <a:latin typeface="黑体" panose="02010609060101010101" pitchFamily="49" charset="-122"/>
                <a:ea typeface="黑体" panose="02010609060101010101" pitchFamily="49" charset="-122"/>
              </a:rPr>
              <a:t>国家的统一，</a:t>
            </a:r>
            <a:endParaRPr lang="zh-CN" altLang="en-US" sz="2700" b="1" dirty="0">
              <a:latin typeface="黑体" panose="02010609060101010101" pitchFamily="49" charset="-122"/>
              <a:ea typeface="黑体" panose="02010609060101010101" pitchFamily="49" charset="-122"/>
            </a:endParaRPr>
          </a:p>
          <a:p>
            <a:pPr marL="457200" indent="-457200" eaLnBrk="0" hangingPunct="0">
              <a:buClr>
                <a:schemeClr val="tx1"/>
              </a:buClr>
            </a:pPr>
            <a:r>
              <a:rPr lang="zh-CN" altLang="en-US" sz="2700" b="1" dirty="0">
                <a:latin typeface="黑体" panose="02010609060101010101" pitchFamily="49" charset="-122"/>
                <a:ea typeface="黑体" panose="02010609060101010101" pitchFamily="49" charset="-122"/>
              </a:rPr>
              <a:t>  </a:t>
            </a:r>
            <a:r>
              <a:rPr lang="zh-CN" altLang="en-US" sz="2700" b="1" dirty="0">
                <a:solidFill>
                  <a:srgbClr val="33CC33"/>
                </a:solidFill>
                <a:latin typeface="黑体" panose="02010609060101010101" pitchFamily="49" charset="-122"/>
                <a:ea typeface="黑体" panose="02010609060101010101" pitchFamily="49" charset="-122"/>
              </a:rPr>
              <a:t>废除了</a:t>
            </a:r>
            <a:r>
              <a:rPr lang="zh-CN" altLang="en-US" sz="2700" b="1" dirty="0">
                <a:latin typeface="黑体" panose="02010609060101010101" pitchFamily="49" charset="-122"/>
                <a:ea typeface="黑体" panose="02010609060101010101" pitchFamily="49" charset="-122"/>
              </a:rPr>
              <a:t> 黑人奴隶制度，</a:t>
            </a:r>
            <a:endParaRPr lang="zh-CN" altLang="en-US" sz="2700" b="1" dirty="0">
              <a:latin typeface="黑体" panose="02010609060101010101" pitchFamily="49" charset="-122"/>
              <a:ea typeface="黑体" panose="02010609060101010101" pitchFamily="49" charset="-122"/>
            </a:endParaRPr>
          </a:p>
          <a:p>
            <a:pPr marL="457200" indent="-457200" eaLnBrk="0" hangingPunct="0">
              <a:buClr>
                <a:schemeClr val="tx1"/>
              </a:buClr>
            </a:pPr>
            <a:r>
              <a:rPr lang="zh-CN" altLang="en-US" sz="2700" b="1" dirty="0">
                <a:latin typeface="黑体" panose="02010609060101010101" pitchFamily="49" charset="-122"/>
                <a:ea typeface="黑体" panose="02010609060101010101" pitchFamily="49" charset="-122"/>
              </a:rPr>
              <a:t>  </a:t>
            </a:r>
            <a:r>
              <a:rPr lang="zh-CN" altLang="en-US" sz="2700" b="1" dirty="0">
                <a:solidFill>
                  <a:srgbClr val="33CC33"/>
                </a:solidFill>
                <a:latin typeface="黑体" panose="02010609060101010101" pitchFamily="49" charset="-122"/>
                <a:ea typeface="黑体" panose="02010609060101010101" pitchFamily="49" charset="-122"/>
              </a:rPr>
              <a:t>扫清了 </a:t>
            </a:r>
            <a:r>
              <a:rPr lang="zh-CN" altLang="en-US" sz="2700" b="1" dirty="0">
                <a:latin typeface="黑体" panose="02010609060101010101" pitchFamily="49" charset="-122"/>
                <a:ea typeface="黑体" panose="02010609060101010101" pitchFamily="49" charset="-122"/>
              </a:rPr>
              <a:t>资本主义发展的</a:t>
            </a:r>
            <a:r>
              <a:rPr lang="zh-CN" altLang="en-US" sz="2700" b="1" dirty="0">
                <a:solidFill>
                  <a:srgbClr val="FF0000"/>
                </a:solidFill>
                <a:latin typeface="黑体" panose="02010609060101010101" pitchFamily="49" charset="-122"/>
                <a:ea typeface="黑体" panose="02010609060101010101" pitchFamily="49" charset="-122"/>
              </a:rPr>
              <a:t>又一</a:t>
            </a:r>
            <a:r>
              <a:rPr lang="zh-CN" altLang="en-US" sz="2700" b="1" dirty="0">
                <a:latin typeface="黑体" panose="02010609060101010101" pitchFamily="49" charset="-122"/>
                <a:ea typeface="黑体" panose="02010609060101010101" pitchFamily="49" charset="-122"/>
              </a:rPr>
              <a:t>障碍</a:t>
            </a:r>
            <a:r>
              <a:rPr lang="en-US" altLang="zh-CN" sz="2700" b="1" dirty="0">
                <a:latin typeface="黑体" panose="02010609060101010101" pitchFamily="49" charset="-122"/>
                <a:ea typeface="黑体" panose="02010609060101010101" pitchFamily="49" charset="-122"/>
              </a:rPr>
              <a:t>,</a:t>
            </a:r>
            <a:r>
              <a:rPr lang="zh-CN" altLang="en-US" sz="2700" b="1" dirty="0">
                <a:latin typeface="黑体" panose="02010609060101010101" pitchFamily="49" charset="-122"/>
                <a:ea typeface="黑体" panose="02010609060101010101" pitchFamily="49" charset="-122"/>
              </a:rPr>
              <a:t>为以后经济的迅速发展创造了条件。</a:t>
            </a:r>
            <a:endParaRPr lang="zh-CN" altLang="en-US" sz="2700" b="1" dirty="0">
              <a:latin typeface="黑体" panose="02010609060101010101" pitchFamily="49" charset="-122"/>
              <a:ea typeface="黑体" panose="02010609060101010101" pitchFamily="49" charset="-122"/>
            </a:endParaRPr>
          </a:p>
        </p:txBody>
      </p:sp>
      <p:sp>
        <p:nvSpPr>
          <p:cNvPr id="30728" name="Text Box 13"/>
          <p:cNvSpPr txBox="1"/>
          <p:nvPr/>
        </p:nvSpPr>
        <p:spPr>
          <a:xfrm>
            <a:off x="2179638" y="4741863"/>
            <a:ext cx="2019300" cy="460375"/>
          </a:xfrm>
          <a:prstGeom prst="rect">
            <a:avLst/>
          </a:prstGeom>
          <a:noFill/>
          <a:ln w="9525">
            <a:noFill/>
          </a:ln>
        </p:spPr>
        <p:txBody>
          <a:bodyPr wrap="none" anchor="t">
            <a:spAutoFit/>
          </a:bodyPr>
          <a:lstStyle/>
          <a:p>
            <a:pPr algn="ctr"/>
            <a:r>
              <a:rPr lang="zh-CN" altLang="en-US" sz="2400" b="1" dirty="0">
                <a:solidFill>
                  <a:srgbClr val="3D10FC"/>
                </a:solidFill>
                <a:latin typeface="Calibri" panose="020F0502020204030204" pitchFamily="34" charset="0"/>
                <a:ea typeface="黑体" panose="02010609060101010101" pitchFamily="49" charset="-122"/>
              </a:rPr>
              <a:t>第一个障碍：</a:t>
            </a:r>
            <a:endParaRPr lang="zh-CN" altLang="en-US" sz="2400" b="1" dirty="0">
              <a:solidFill>
                <a:srgbClr val="3D10FC"/>
              </a:solidFill>
              <a:latin typeface="Calibri" panose="020F0502020204030204" pitchFamily="34" charset="0"/>
              <a:ea typeface="黑体" panose="02010609060101010101" pitchFamily="49" charset="-122"/>
            </a:endParaRPr>
          </a:p>
        </p:txBody>
      </p:sp>
      <p:sp>
        <p:nvSpPr>
          <p:cNvPr id="30729" name="Text Box 14"/>
          <p:cNvSpPr txBox="1"/>
          <p:nvPr/>
        </p:nvSpPr>
        <p:spPr>
          <a:xfrm>
            <a:off x="2451100" y="5173663"/>
            <a:ext cx="1712913" cy="460375"/>
          </a:xfrm>
          <a:prstGeom prst="rect">
            <a:avLst/>
          </a:prstGeom>
          <a:noFill/>
          <a:ln w="9525">
            <a:noFill/>
          </a:ln>
        </p:spPr>
        <p:txBody>
          <a:bodyPr wrap="none" anchor="t">
            <a:spAutoFit/>
          </a:bodyPr>
          <a:lstStyle/>
          <a:p>
            <a:pPr algn="ctr"/>
            <a:r>
              <a:rPr lang="zh-CN" altLang="en-US" sz="2400" b="1" dirty="0">
                <a:solidFill>
                  <a:srgbClr val="3D10FC"/>
                </a:solidFill>
                <a:latin typeface="Calibri" panose="020F0502020204030204" pitchFamily="34" charset="0"/>
                <a:ea typeface="黑体" panose="02010609060101010101" pitchFamily="49" charset="-122"/>
              </a:rPr>
              <a:t>又一障碍：</a:t>
            </a:r>
            <a:endParaRPr lang="zh-CN" altLang="en-US" sz="2400" b="1" dirty="0">
              <a:solidFill>
                <a:srgbClr val="3D10FC"/>
              </a:solidFill>
              <a:latin typeface="Calibri" panose="020F0502020204030204" pitchFamily="34" charset="0"/>
              <a:ea typeface="黑体" panose="02010609060101010101" pitchFamily="49" charset="-122"/>
            </a:endParaRPr>
          </a:p>
        </p:txBody>
      </p:sp>
      <p:sp>
        <p:nvSpPr>
          <p:cNvPr id="30730" name="Rectangle 15"/>
          <p:cNvSpPr/>
          <p:nvPr/>
        </p:nvSpPr>
        <p:spPr>
          <a:xfrm>
            <a:off x="4122738" y="4741863"/>
            <a:ext cx="2325687" cy="460375"/>
          </a:xfrm>
          <a:prstGeom prst="rect">
            <a:avLst/>
          </a:prstGeom>
          <a:noFill/>
          <a:ln w="9525">
            <a:noFill/>
          </a:ln>
        </p:spPr>
        <p:txBody>
          <a:bodyPr wrap="none" anchor="t">
            <a:spAutoFit/>
          </a:bodyPr>
          <a:lstStyle/>
          <a:p>
            <a:pPr algn="ctr"/>
            <a:r>
              <a:rPr lang="zh-CN" altLang="en-US" sz="2400" b="1" dirty="0">
                <a:solidFill>
                  <a:srgbClr val="3D10FC"/>
                </a:solidFill>
                <a:latin typeface="Calibri" panose="020F0502020204030204" pitchFamily="34" charset="0"/>
                <a:ea typeface="黑体" panose="02010609060101010101" pitchFamily="49" charset="-122"/>
              </a:rPr>
              <a:t>英国的殖民统治</a:t>
            </a:r>
            <a:endParaRPr lang="zh-CN" altLang="en-US" sz="2400" b="1" dirty="0">
              <a:solidFill>
                <a:srgbClr val="3D10FC"/>
              </a:solidFill>
              <a:latin typeface="Calibri" panose="020F0502020204030204" pitchFamily="34" charset="0"/>
              <a:ea typeface="黑体" panose="02010609060101010101" pitchFamily="49" charset="-122"/>
            </a:endParaRPr>
          </a:p>
        </p:txBody>
      </p:sp>
      <p:sp>
        <p:nvSpPr>
          <p:cNvPr id="30731" name="Rectangle 16"/>
          <p:cNvSpPr/>
          <p:nvPr/>
        </p:nvSpPr>
        <p:spPr>
          <a:xfrm>
            <a:off x="4122738" y="5227638"/>
            <a:ext cx="2019300" cy="460375"/>
          </a:xfrm>
          <a:prstGeom prst="rect">
            <a:avLst/>
          </a:prstGeom>
          <a:noFill/>
          <a:ln w="9525">
            <a:noFill/>
          </a:ln>
        </p:spPr>
        <p:txBody>
          <a:bodyPr wrap="none" anchor="t">
            <a:spAutoFit/>
          </a:bodyPr>
          <a:lstStyle/>
          <a:p>
            <a:pPr algn="ctr"/>
            <a:r>
              <a:rPr lang="zh-CN" altLang="en-US" sz="2400" b="1" dirty="0">
                <a:solidFill>
                  <a:srgbClr val="3D10FC"/>
                </a:solidFill>
                <a:latin typeface="Calibri" panose="020F0502020204030204" pitchFamily="34" charset="0"/>
                <a:ea typeface="黑体" panose="02010609060101010101" pitchFamily="49" charset="-122"/>
              </a:rPr>
              <a:t>黑人奴隶制度</a:t>
            </a:r>
            <a:endParaRPr lang="zh-CN" altLang="en-US" sz="2400" b="1" dirty="0">
              <a:solidFill>
                <a:srgbClr val="3D10FC"/>
              </a:solidFill>
              <a:latin typeface="Calibri" panose="020F0502020204030204" pitchFamily="34" charset="0"/>
              <a:ea typeface="黑体" panose="02010609060101010101" pitchFamily="49" charset="-122"/>
            </a:endParaRPr>
          </a:p>
        </p:txBody>
      </p:sp>
      <p:sp>
        <p:nvSpPr>
          <p:cNvPr id="14352" name="Text Box 22"/>
          <p:cNvSpPr txBox="1"/>
          <p:nvPr/>
        </p:nvSpPr>
        <p:spPr>
          <a:xfrm>
            <a:off x="-33337" y="195263"/>
            <a:ext cx="9450388" cy="706438"/>
          </a:xfrm>
          <a:prstGeom prst="rect">
            <a:avLst/>
          </a:prstGeom>
          <a:noFill/>
          <a:ln w="9525">
            <a:noFill/>
          </a:ln>
          <a:effectLst>
            <a:prstShdw prst="shdw17" dist="17961" dir="2699999">
              <a:srgbClr val="708688"/>
            </a:prstShdw>
          </a:effectLst>
        </p:spPr>
        <p:txBody>
          <a:bodyPr wrap="square" anchor="t">
            <a:spAutoFit/>
          </a:bodyPr>
          <a:lstStyle/>
          <a:p>
            <a:pPr defTabSz="914400" fontAlgn="auto">
              <a:spcBef>
                <a:spcPct val="50000"/>
              </a:spcBef>
            </a:pP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三、北方的胜利</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(1865</a:t>
            </a:r>
            <a:r>
              <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年）</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sym typeface="+mn-ea"/>
              </a:rPr>
              <a:t>——</a:t>
            </a:r>
            <a:r>
              <a:rPr lang="zh-CN" altLang="en-US" sz="4000" b="1" noProof="1">
                <a:solidFill>
                  <a:srgbClr val="FF0000"/>
                </a:solidFill>
                <a:latin typeface="Arial" panose="020B0604020202020204" pitchFamily="34" charset="0"/>
                <a:ea typeface="宋体" panose="02010600030101010101" pitchFamily="2" charset="-122"/>
                <a:cs typeface="+mn-cs"/>
              </a:rPr>
              <a:t>维护联邦 </a:t>
            </a:r>
            <a:r>
              <a:rPr lang="en-US" altLang="zh-CN"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rPr>
              <a:t> </a:t>
            </a:r>
            <a:endParaRPr lang="zh-CN" altLang="en-US" sz="4000" b="1" noProof="1">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iterate type="lt">
                                    <p:tmPct val="100000"/>
                                  </p:iterate>
                                  <p:childTnLst>
                                    <p:set>
                                      <p:cBhvr>
                                        <p:cTn id="6" dur="1" fill="hold">
                                          <p:stCondLst>
                                            <p:cond delay="0"/>
                                          </p:stCondLst>
                                        </p:cTn>
                                        <p:tgtEl>
                                          <p:spTgt spid="30724">
                                            <p:txEl>
                                              <p:pRg st="0" end="0"/>
                                            </p:txEl>
                                          </p:spTgt>
                                        </p:tgtEl>
                                        <p:attrNameLst>
                                          <p:attrName>style.visibility</p:attrName>
                                        </p:attrNameLst>
                                      </p:cBhvr>
                                      <p:to>
                                        <p:strVal val="visible"/>
                                      </p:to>
                                    </p:set>
                                    <p:animEffect transition="in" filter="wipe(up)">
                                      <p:cBhvr>
                                        <p:cTn id="7" dur="75"/>
                                        <p:tgtEl>
                                          <p:spTgt spid="3072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iterate type="lt">
                                    <p:tmPct val="100000"/>
                                  </p:iterate>
                                  <p:childTnLst>
                                    <p:set>
                                      <p:cBhvr>
                                        <p:cTn id="11" dur="1" fill="hold">
                                          <p:stCondLst>
                                            <p:cond delay="0"/>
                                          </p:stCondLst>
                                        </p:cTn>
                                        <p:tgtEl>
                                          <p:spTgt spid="30726">
                                            <p:txEl>
                                              <p:pRg st="0" end="0"/>
                                            </p:txEl>
                                          </p:spTgt>
                                        </p:tgtEl>
                                        <p:attrNameLst>
                                          <p:attrName>style.visibility</p:attrName>
                                        </p:attrNameLst>
                                      </p:cBhvr>
                                      <p:to>
                                        <p:strVal val="visible"/>
                                      </p:to>
                                    </p:set>
                                    <p:animEffect transition="in" filter="wipe(up)">
                                      <p:cBhvr>
                                        <p:cTn id="12" dur="75"/>
                                        <p:tgtEl>
                                          <p:spTgt spid="30726">
                                            <p:txEl>
                                              <p:pRg st="0" end="0"/>
                                            </p:txEl>
                                          </p:spTgt>
                                        </p:tgtEl>
                                      </p:cBhvr>
                                    </p:animEffect>
                                  </p:childTnLst>
                                </p:cTn>
                              </p:par>
                            </p:childTnLst>
                          </p:cTn>
                        </p:par>
                        <p:par>
                          <p:cTn id="13" fill="hold">
                            <p:stCondLst>
                              <p:cond delay="900"/>
                            </p:stCondLst>
                            <p:childTnLst>
                              <p:par>
                                <p:cTn id="14" presetID="22" presetClass="entr" presetSubtype="1" fill="hold" grpId="0" nodeType="afterEffect">
                                  <p:stCondLst>
                                    <p:cond delay="0"/>
                                  </p:stCondLst>
                                  <p:iterate type="lt">
                                    <p:tmPct val="100000"/>
                                  </p:iterate>
                                  <p:childTnLst>
                                    <p:set>
                                      <p:cBhvr>
                                        <p:cTn id="15" dur="1" fill="hold">
                                          <p:stCondLst>
                                            <p:cond delay="0"/>
                                          </p:stCondLst>
                                        </p:cTn>
                                        <p:tgtEl>
                                          <p:spTgt spid="30726">
                                            <p:txEl>
                                              <p:pRg st="1" end="1"/>
                                            </p:txEl>
                                          </p:spTgt>
                                        </p:tgtEl>
                                        <p:attrNameLst>
                                          <p:attrName>style.visibility</p:attrName>
                                        </p:attrNameLst>
                                      </p:cBhvr>
                                      <p:to>
                                        <p:strVal val="visible"/>
                                      </p:to>
                                    </p:set>
                                    <p:animEffect transition="in" filter="wipe(up)">
                                      <p:cBhvr>
                                        <p:cTn id="16" dur="75"/>
                                        <p:tgtEl>
                                          <p:spTgt spid="30726">
                                            <p:txEl>
                                              <p:pRg st="1" end="1"/>
                                            </p:txEl>
                                          </p:spTgt>
                                        </p:tgtEl>
                                      </p:cBhvr>
                                    </p:animEffect>
                                  </p:childTnLst>
                                </p:cTn>
                              </p:par>
                            </p:childTnLst>
                          </p:cTn>
                        </p:par>
                        <p:par>
                          <p:cTn id="17" fill="hold">
                            <p:stCondLst>
                              <p:cond delay="1875"/>
                            </p:stCondLst>
                            <p:childTnLst>
                              <p:par>
                                <p:cTn id="18" presetID="22" presetClass="entr" presetSubtype="1" fill="hold" grpId="0" nodeType="afterEffect">
                                  <p:stCondLst>
                                    <p:cond delay="0"/>
                                  </p:stCondLst>
                                  <p:iterate type="lt">
                                    <p:tmPct val="100000"/>
                                  </p:iterate>
                                  <p:childTnLst>
                                    <p:set>
                                      <p:cBhvr>
                                        <p:cTn id="19" dur="1" fill="hold">
                                          <p:stCondLst>
                                            <p:cond delay="0"/>
                                          </p:stCondLst>
                                        </p:cTn>
                                        <p:tgtEl>
                                          <p:spTgt spid="30726">
                                            <p:txEl>
                                              <p:pRg st="2" end="2"/>
                                            </p:txEl>
                                          </p:spTgt>
                                        </p:tgtEl>
                                        <p:attrNameLst>
                                          <p:attrName>style.visibility</p:attrName>
                                        </p:attrNameLst>
                                      </p:cBhvr>
                                      <p:to>
                                        <p:strVal val="visible"/>
                                      </p:to>
                                    </p:set>
                                    <p:animEffect transition="in" filter="wipe(up)">
                                      <p:cBhvr>
                                        <p:cTn id="20" dur="75"/>
                                        <p:tgtEl>
                                          <p:spTgt spid="30726">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0728"/>
                                        </p:tgtEl>
                                        <p:attrNameLst>
                                          <p:attrName>style.visibility</p:attrName>
                                        </p:attrNameLst>
                                      </p:cBhvr>
                                      <p:to>
                                        <p:strVal val="visible"/>
                                      </p:to>
                                    </p:set>
                                    <p:anim calcmode="lin" valueType="num">
                                      <p:cBhvr>
                                        <p:cTn id="25" dur="500" fill="hold"/>
                                        <p:tgtEl>
                                          <p:spTgt spid="30728"/>
                                        </p:tgtEl>
                                        <p:attrNameLst>
                                          <p:attrName>ppt_x</p:attrName>
                                        </p:attrNameLst>
                                      </p:cBhvr>
                                      <p:tavLst>
                                        <p:tav tm="0">
                                          <p:val>
                                            <p:strVal val="#ppt_x"/>
                                          </p:val>
                                        </p:tav>
                                        <p:tav tm="100000">
                                          <p:val>
                                            <p:strVal val="#ppt_x"/>
                                          </p:val>
                                        </p:tav>
                                      </p:tavLst>
                                    </p:anim>
                                    <p:anim calcmode="lin" valueType="num">
                                      <p:cBhvr>
                                        <p:cTn id="26" dur="500" fill="hold"/>
                                        <p:tgtEl>
                                          <p:spTgt spid="3072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0729"/>
                                        </p:tgtEl>
                                        <p:attrNameLst>
                                          <p:attrName>style.visibility</p:attrName>
                                        </p:attrNameLst>
                                      </p:cBhvr>
                                      <p:to>
                                        <p:strVal val="visible"/>
                                      </p:to>
                                    </p:set>
                                    <p:anim calcmode="lin" valueType="num">
                                      <p:cBhvr>
                                        <p:cTn id="29" dur="500" fill="hold"/>
                                        <p:tgtEl>
                                          <p:spTgt spid="30729"/>
                                        </p:tgtEl>
                                        <p:attrNameLst>
                                          <p:attrName>ppt_x</p:attrName>
                                        </p:attrNameLst>
                                      </p:cBhvr>
                                      <p:tavLst>
                                        <p:tav tm="0">
                                          <p:val>
                                            <p:strVal val="#ppt_x"/>
                                          </p:val>
                                        </p:tav>
                                        <p:tav tm="100000">
                                          <p:val>
                                            <p:strVal val="#ppt_x"/>
                                          </p:val>
                                        </p:tav>
                                      </p:tavLst>
                                    </p:anim>
                                    <p:anim calcmode="lin" valueType="num">
                                      <p:cBhvr>
                                        <p:cTn id="30" dur="500" fill="hold"/>
                                        <p:tgtEl>
                                          <p:spTgt spid="3072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0730"/>
                                        </p:tgtEl>
                                        <p:attrNameLst>
                                          <p:attrName>style.visibility</p:attrName>
                                        </p:attrNameLst>
                                      </p:cBhvr>
                                      <p:to>
                                        <p:strVal val="visible"/>
                                      </p:to>
                                    </p:set>
                                    <p:anim calcmode="lin" valueType="num">
                                      <p:cBhvr>
                                        <p:cTn id="35" dur="500" fill="hold"/>
                                        <p:tgtEl>
                                          <p:spTgt spid="30730"/>
                                        </p:tgtEl>
                                        <p:attrNameLst>
                                          <p:attrName>ppt_x</p:attrName>
                                        </p:attrNameLst>
                                      </p:cBhvr>
                                      <p:tavLst>
                                        <p:tav tm="0">
                                          <p:val>
                                            <p:strVal val="#ppt_x"/>
                                          </p:val>
                                        </p:tav>
                                        <p:tav tm="100000">
                                          <p:val>
                                            <p:strVal val="#ppt_x"/>
                                          </p:val>
                                        </p:tav>
                                      </p:tavLst>
                                    </p:anim>
                                    <p:anim calcmode="lin" valueType="num">
                                      <p:cBhvr>
                                        <p:cTn id="36" dur="500" fill="hold"/>
                                        <p:tgtEl>
                                          <p:spTgt spid="3073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0731"/>
                                        </p:tgtEl>
                                        <p:attrNameLst>
                                          <p:attrName>style.visibility</p:attrName>
                                        </p:attrNameLst>
                                      </p:cBhvr>
                                      <p:to>
                                        <p:strVal val="visible"/>
                                      </p:to>
                                    </p:set>
                                    <p:anim calcmode="lin" valueType="num">
                                      <p:cBhvr>
                                        <p:cTn id="41" dur="500" fill="hold"/>
                                        <p:tgtEl>
                                          <p:spTgt spid="30731"/>
                                        </p:tgtEl>
                                        <p:attrNameLst>
                                          <p:attrName>ppt_x</p:attrName>
                                        </p:attrNameLst>
                                      </p:cBhvr>
                                      <p:tavLst>
                                        <p:tav tm="0">
                                          <p:val>
                                            <p:strVal val="#ppt_x"/>
                                          </p:val>
                                        </p:tav>
                                        <p:tav tm="100000">
                                          <p:val>
                                            <p:strVal val="#ppt_x"/>
                                          </p:val>
                                        </p:tav>
                                      </p:tavLst>
                                    </p:anim>
                                    <p:anim calcmode="lin" valueType="num">
                                      <p:cBhvr>
                                        <p:cTn id="42" dur="500" fill="hold"/>
                                        <p:tgtEl>
                                          <p:spTgt spid="307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build="p"/>
      <p:bldP spid="30726" grpId="0" uiExpand="1" build="p"/>
      <p:bldP spid="30728" grpId="0"/>
      <p:bldP spid="30729" grpId="0"/>
      <p:bldP spid="30730" grpId="0"/>
      <p:bldP spid="3073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681" name="Group 73"/>
          <p:cNvGraphicFramePr>
            <a:graphicFrameLocks noGrp="1"/>
          </p:cNvGraphicFramePr>
          <p:nvPr/>
        </p:nvGraphicFramePr>
        <p:xfrm>
          <a:off x="228600" y="434975"/>
          <a:ext cx="8916035" cy="6343015"/>
        </p:xfrm>
        <a:graphic>
          <a:graphicData uri="http://schemas.openxmlformats.org/drawingml/2006/table">
            <a:tbl>
              <a:tblPr/>
              <a:tblGrid>
                <a:gridCol w="583565"/>
                <a:gridCol w="835025"/>
                <a:gridCol w="2441575"/>
                <a:gridCol w="5055870"/>
              </a:tblGrid>
              <a:tr h="467360">
                <a:tc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比较项目</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      </a:t>
                      </a: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独立战争</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                </a:t>
                      </a: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南北战争</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09295">
                <a:tc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原因</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66"/>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Tx/>
                        <a:buNone/>
                      </a:pPr>
                      <a:endParaRPr kumimoji="1"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Tx/>
                        <a:buNone/>
                      </a:pPr>
                      <a:endParaRPr kumimoji="0" lang="en-US" altLang="zh-CN" sz="1800" b="1" i="0" u="none" strike="noStrike" cap="none" normalizeH="0" baseline="0" smtClean="0">
                        <a:ln>
                          <a:noFill/>
                        </a:ln>
                        <a:solidFill>
                          <a:srgbClr val="FF0066"/>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7360">
                <a:tc rowSpan="2"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性质</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h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0535">
                <a:tc vMerge="1" gridSpan="2">
                  <a:tcPr/>
                </a:tc>
                <a:tc vMerge="1" hMerge="1">
                  <a:tcPr/>
                </a:tc>
                <a:tc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r>
              <a:tr h="466725">
                <a:tc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领导人</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48640">
                <a:tc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文件</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6725">
                <a:tc rowSpan="3">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大</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事</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开始</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7360">
                <a:tc v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转折</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6725">
                <a:tc v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胜利</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47750">
                <a:tc rowSpan="2"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en-US" altLang="zh-CN"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   </a:t>
                      </a: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意</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   </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rPr>
                        <a:t>   义</a:t>
                      </a:r>
                      <a:endParaRPr kumimoji="0" lang="zh-CN" altLang="en-US" sz="2400" b="1" i="0" u="none" strike="noStrike" cap="none" normalizeH="0" baseline="0" smtClean="0">
                        <a:ln>
                          <a:noFill/>
                        </a:ln>
                        <a:solidFill>
                          <a:srgbClr val="0000FF"/>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hMerge="1">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4540">
                <a:tc vMerge="1" gridSpan="2">
                  <a:tcPr/>
                </a:tc>
                <a:tc vMerge="1" hMerge="1">
                  <a:tcPr/>
                </a:tc>
                <a:tc gridSpan="2">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cPr/>
                </a:tc>
              </a:tr>
            </a:tbl>
          </a:graphicData>
        </a:graphic>
      </p:graphicFrame>
      <p:sp>
        <p:nvSpPr>
          <p:cNvPr id="196659" name="Rectangle 51"/>
          <p:cNvSpPr/>
          <p:nvPr/>
        </p:nvSpPr>
        <p:spPr>
          <a:xfrm>
            <a:off x="1611313" y="885825"/>
            <a:ext cx="2744787" cy="706438"/>
          </a:xfrm>
          <a:prstGeom prst="rect">
            <a:avLst/>
          </a:prstGeom>
          <a:noFill/>
          <a:ln w="9525">
            <a:noFill/>
          </a:ln>
        </p:spPr>
        <p:txBody>
          <a:bodyPr wrap="square" anchor="t">
            <a:spAutoFit/>
          </a:bodyPr>
          <a:lstStyle/>
          <a:p>
            <a:pPr>
              <a:spcBef>
                <a:spcPct val="20000"/>
              </a:spcBef>
            </a:pPr>
            <a:r>
              <a:rPr lang="zh-CN" altLang="en-US" sz="2000" b="1" dirty="0">
                <a:solidFill>
                  <a:srgbClr val="FF0000"/>
                </a:solidFill>
                <a:latin typeface="Arial" panose="020B0604020202020204" pitchFamily="34" charset="0"/>
                <a:ea typeface="黑体" panose="02010609060101010101" pitchFamily="49" charset="-122"/>
              </a:rPr>
              <a:t>英国的殖民统治</a:t>
            </a:r>
            <a:r>
              <a:rPr lang="zh-CN" altLang="en-US" sz="2000" b="1" dirty="0">
                <a:latin typeface="Arial" panose="020B0604020202020204" pitchFamily="34" charset="0"/>
                <a:ea typeface="黑体" panose="02010609060101010101" pitchFamily="49" charset="-122"/>
              </a:rPr>
              <a:t>阻碍了北美资本主义的发展</a:t>
            </a:r>
            <a:endParaRPr lang="zh-CN" altLang="en-US" sz="2000" b="1" dirty="0">
              <a:latin typeface="Arial" panose="020B0604020202020204" pitchFamily="34" charset="0"/>
              <a:ea typeface="黑体" panose="02010609060101010101" pitchFamily="49" charset="-122"/>
            </a:endParaRPr>
          </a:p>
        </p:txBody>
      </p:sp>
      <p:sp>
        <p:nvSpPr>
          <p:cNvPr id="196660" name="Rectangle 52"/>
          <p:cNvSpPr/>
          <p:nvPr/>
        </p:nvSpPr>
        <p:spPr>
          <a:xfrm>
            <a:off x="1365250" y="1592263"/>
            <a:ext cx="2509838" cy="396875"/>
          </a:xfrm>
          <a:prstGeom prst="rect">
            <a:avLst/>
          </a:prstGeom>
          <a:noFill/>
          <a:ln w="9525">
            <a:noFill/>
          </a:ln>
        </p:spPr>
        <p:txBody>
          <a:bodyPr anchor="t">
            <a:spAutoFit/>
          </a:bodyPr>
          <a:lstStyle/>
          <a:p>
            <a:r>
              <a:rPr lang="en-US" altLang="zh-CN" sz="2000" b="1" dirty="0">
                <a:solidFill>
                  <a:srgbClr val="FF0000"/>
                </a:solidFill>
                <a:latin typeface="Arial" panose="020B0604020202020204" pitchFamily="34" charset="0"/>
                <a:ea typeface="黑体" panose="02010609060101010101" pitchFamily="49" charset="-122"/>
              </a:rPr>
              <a:t>    </a:t>
            </a:r>
            <a:r>
              <a:rPr lang="zh-CN" altLang="en-US" sz="2000" b="1" dirty="0">
                <a:solidFill>
                  <a:srgbClr val="FF0000"/>
                </a:solidFill>
                <a:latin typeface="Arial" panose="020B0604020202020204" pitchFamily="34" charset="0"/>
                <a:ea typeface="黑体" panose="02010609060101010101" pitchFamily="49" charset="-122"/>
              </a:rPr>
              <a:t>民族解放战争</a:t>
            </a:r>
            <a:endParaRPr lang="zh-CN" altLang="en-US" sz="2000" b="1" dirty="0">
              <a:solidFill>
                <a:srgbClr val="FF0000"/>
              </a:solidFill>
              <a:latin typeface="Arial" panose="020B0604020202020204" pitchFamily="34" charset="0"/>
              <a:ea typeface="黑体" panose="02010609060101010101" pitchFamily="49" charset="-122"/>
            </a:endParaRPr>
          </a:p>
        </p:txBody>
      </p:sp>
      <p:sp>
        <p:nvSpPr>
          <p:cNvPr id="196661" name="Rectangle 53"/>
          <p:cNvSpPr/>
          <p:nvPr/>
        </p:nvSpPr>
        <p:spPr>
          <a:xfrm>
            <a:off x="5948363" y="1651000"/>
            <a:ext cx="1571625" cy="457200"/>
          </a:xfrm>
          <a:prstGeom prst="rect">
            <a:avLst/>
          </a:prstGeom>
          <a:noFill/>
          <a:ln w="9525">
            <a:noFill/>
          </a:ln>
        </p:spPr>
        <p:txBody>
          <a:bodyPr anchor="t">
            <a:spAutoFit/>
          </a:bodyPr>
          <a:lstStyle/>
          <a:p>
            <a:pPr>
              <a:spcBef>
                <a:spcPct val="20000"/>
              </a:spcBef>
              <a:buClr>
                <a:schemeClr val="accent1"/>
              </a:buClr>
              <a:buFont typeface="Wingdings" panose="05000000000000000000" pitchFamily="2" charset="2"/>
              <a:buNone/>
            </a:pPr>
            <a:r>
              <a:rPr lang="zh-CN" altLang="en-US" sz="2400" b="1" dirty="0">
                <a:latin typeface="Arial" panose="020B0604020202020204" pitchFamily="34" charset="0"/>
                <a:ea typeface="黑体" panose="02010609060101010101" pitchFamily="49" charset="-122"/>
              </a:rPr>
              <a:t>内战</a:t>
            </a:r>
            <a:endParaRPr lang="zh-CN" altLang="en-US" sz="2400" b="1" dirty="0">
              <a:latin typeface="Arial" panose="020B0604020202020204" pitchFamily="34" charset="0"/>
              <a:ea typeface="黑体" panose="02010609060101010101" pitchFamily="49" charset="-122"/>
            </a:endParaRPr>
          </a:p>
        </p:txBody>
      </p:sp>
      <p:sp>
        <p:nvSpPr>
          <p:cNvPr id="196662" name="Rectangle 54"/>
          <p:cNvSpPr/>
          <p:nvPr/>
        </p:nvSpPr>
        <p:spPr>
          <a:xfrm>
            <a:off x="1836738" y="2636838"/>
            <a:ext cx="1862137" cy="457200"/>
          </a:xfrm>
          <a:prstGeom prst="rect">
            <a:avLst/>
          </a:prstGeom>
          <a:noFill/>
          <a:ln w="9525">
            <a:noFill/>
          </a:ln>
        </p:spPr>
        <p:txBody>
          <a:bodyPr anchor="t">
            <a:spAutoFit/>
          </a:bodyPr>
          <a:lstStyle/>
          <a:p>
            <a:pPr>
              <a:spcBef>
                <a:spcPct val="20000"/>
              </a:spcBef>
              <a:buClr>
                <a:schemeClr val="accent1"/>
              </a:buClr>
              <a:buFont typeface="Wingdings" panose="05000000000000000000" pitchFamily="2" charset="2"/>
              <a:buNone/>
            </a:pPr>
            <a:r>
              <a:rPr lang="en-US" altLang="zh-CN" sz="2400" b="1" dirty="0">
                <a:solidFill>
                  <a:srgbClr val="FF0000"/>
                </a:solidFill>
                <a:latin typeface="Arial" panose="020B0604020202020204" pitchFamily="34" charset="0"/>
                <a:ea typeface="黑体" panose="02010609060101010101" pitchFamily="49" charset="-122"/>
              </a:rPr>
              <a:t>     </a:t>
            </a:r>
            <a:r>
              <a:rPr lang="zh-CN" altLang="en-US" sz="2400" b="1" dirty="0">
                <a:solidFill>
                  <a:srgbClr val="FF0000"/>
                </a:solidFill>
                <a:latin typeface="Arial" panose="020B0604020202020204" pitchFamily="34" charset="0"/>
                <a:ea typeface="黑体" panose="02010609060101010101" pitchFamily="49" charset="-122"/>
              </a:rPr>
              <a:t>华盛顿</a:t>
            </a:r>
            <a:endParaRPr lang="zh-CN" altLang="en-US" sz="2400" b="1" dirty="0">
              <a:solidFill>
                <a:srgbClr val="FF0000"/>
              </a:solidFill>
              <a:latin typeface="Arial" panose="020B0604020202020204" pitchFamily="34" charset="0"/>
              <a:ea typeface="黑体" panose="02010609060101010101" pitchFamily="49" charset="-122"/>
            </a:endParaRPr>
          </a:p>
        </p:txBody>
      </p:sp>
      <p:sp>
        <p:nvSpPr>
          <p:cNvPr id="196663" name="Rectangle 55"/>
          <p:cNvSpPr/>
          <p:nvPr/>
        </p:nvSpPr>
        <p:spPr>
          <a:xfrm>
            <a:off x="5868988" y="2611438"/>
            <a:ext cx="1295400" cy="457200"/>
          </a:xfrm>
          <a:prstGeom prst="rect">
            <a:avLst/>
          </a:prstGeom>
          <a:noFill/>
          <a:ln w="9525">
            <a:noFill/>
          </a:ln>
        </p:spPr>
        <p:txBody>
          <a:bodyPr anchor="t">
            <a:spAutoFit/>
          </a:bodyPr>
          <a:lstStyle/>
          <a:p>
            <a:r>
              <a:rPr lang="zh-CN" altLang="en-US" sz="2400" b="1" dirty="0">
                <a:latin typeface="Arial" panose="020B0604020202020204" pitchFamily="34" charset="0"/>
                <a:ea typeface="黑体" panose="02010609060101010101" pitchFamily="49" charset="-122"/>
              </a:rPr>
              <a:t>林肯</a:t>
            </a:r>
            <a:endParaRPr lang="zh-CN" altLang="en-US" sz="2400" b="1" dirty="0">
              <a:latin typeface="Arial" panose="020B0604020202020204" pitchFamily="34" charset="0"/>
              <a:ea typeface="黑体" panose="02010609060101010101" pitchFamily="49" charset="-122"/>
            </a:endParaRPr>
          </a:p>
        </p:txBody>
      </p:sp>
      <p:sp>
        <p:nvSpPr>
          <p:cNvPr id="196664" name="Rectangle 56"/>
          <p:cNvSpPr/>
          <p:nvPr/>
        </p:nvSpPr>
        <p:spPr>
          <a:xfrm>
            <a:off x="1979613" y="3068638"/>
            <a:ext cx="2022475" cy="457200"/>
          </a:xfrm>
          <a:prstGeom prst="rect">
            <a:avLst/>
          </a:prstGeom>
          <a:noFill/>
          <a:ln w="9525">
            <a:noFill/>
          </a:ln>
        </p:spPr>
        <p:txBody>
          <a:bodyPr wrap="none" anchor="t">
            <a:spAutoFit/>
          </a:bodyPr>
          <a:lstStyle/>
          <a:p>
            <a:pPr>
              <a:spcBef>
                <a:spcPct val="20000"/>
              </a:spcBef>
              <a:buClr>
                <a:schemeClr val="accent1"/>
              </a:buClr>
              <a:buFont typeface="Wingdings" panose="05000000000000000000" pitchFamily="2" charset="2"/>
              <a:buNone/>
            </a:pPr>
            <a:r>
              <a:rPr lang="en-US" altLang="zh-CN" sz="2400" b="1" dirty="0">
                <a:solidFill>
                  <a:srgbClr val="FF0000"/>
                </a:solidFill>
                <a:latin typeface="Arial" panose="020B0604020202020204" pitchFamily="34" charset="0"/>
                <a:ea typeface="黑体" panose="02010609060101010101" pitchFamily="49" charset="-122"/>
              </a:rPr>
              <a:t>《</a:t>
            </a:r>
            <a:r>
              <a:rPr lang="zh-CN" altLang="en-US" sz="2400" b="1" dirty="0">
                <a:solidFill>
                  <a:srgbClr val="FF0000"/>
                </a:solidFill>
                <a:latin typeface="Arial" panose="020B0604020202020204" pitchFamily="34" charset="0"/>
                <a:ea typeface="黑体" panose="02010609060101010101" pitchFamily="49" charset="-122"/>
              </a:rPr>
              <a:t>独立宣言</a:t>
            </a:r>
            <a:r>
              <a:rPr lang="en-US" altLang="zh-CN" sz="2400" b="1" dirty="0">
                <a:solidFill>
                  <a:srgbClr val="FF0000"/>
                </a:solidFill>
                <a:latin typeface="Arial" panose="020B0604020202020204" pitchFamily="34" charset="0"/>
                <a:ea typeface="黑体" panose="02010609060101010101" pitchFamily="49" charset="-122"/>
              </a:rPr>
              <a:t>》</a:t>
            </a:r>
            <a:endParaRPr lang="en-US" altLang="zh-CN" sz="2400" b="1" dirty="0">
              <a:solidFill>
                <a:srgbClr val="FF0000"/>
              </a:solidFill>
              <a:latin typeface="Arial" panose="020B0604020202020204" pitchFamily="34" charset="0"/>
              <a:ea typeface="黑体" panose="02010609060101010101" pitchFamily="49" charset="-122"/>
            </a:endParaRPr>
          </a:p>
        </p:txBody>
      </p:sp>
      <p:sp>
        <p:nvSpPr>
          <p:cNvPr id="196665" name="Rectangle 57"/>
          <p:cNvSpPr/>
          <p:nvPr/>
        </p:nvSpPr>
        <p:spPr>
          <a:xfrm>
            <a:off x="4346575" y="3094038"/>
            <a:ext cx="4773613" cy="460375"/>
          </a:xfrm>
          <a:prstGeom prst="rect">
            <a:avLst/>
          </a:prstGeom>
          <a:noFill/>
          <a:ln w="9525">
            <a:noFill/>
          </a:ln>
        </p:spPr>
        <p:txBody>
          <a:bodyPr wrap="none" anchor="t">
            <a:spAutoFit/>
          </a:bodyPr>
          <a:lstStyle/>
          <a:p>
            <a:r>
              <a:rPr lang="zh-CN" altLang="en-US" sz="2400" b="1" dirty="0">
                <a:latin typeface="Arial" panose="020B0604020202020204" pitchFamily="34" charset="0"/>
                <a:ea typeface="黑体" panose="02010609060101010101" pitchFamily="49" charset="-122"/>
              </a:rPr>
              <a:t>《宅地法》</a:t>
            </a:r>
            <a:r>
              <a:rPr lang="en-US" altLang="zh-CN" sz="2400" b="1" dirty="0">
                <a:latin typeface="Arial" panose="020B0604020202020204" pitchFamily="34" charset="0"/>
                <a:ea typeface="黑体" panose="02010609060101010101" pitchFamily="49" charset="-122"/>
              </a:rPr>
              <a:t>《</a:t>
            </a:r>
            <a:r>
              <a:rPr lang="zh-CN" altLang="en-US" sz="2400" b="1" dirty="0">
                <a:latin typeface="Arial" panose="020B0604020202020204" pitchFamily="34" charset="0"/>
                <a:ea typeface="黑体" panose="02010609060101010101" pitchFamily="49" charset="-122"/>
              </a:rPr>
              <a:t>解放黑人奴隶宣言</a:t>
            </a:r>
            <a:r>
              <a:rPr lang="en-US" altLang="zh-CN" sz="2400" b="1" dirty="0">
                <a:latin typeface="Arial" panose="020B0604020202020204" pitchFamily="34" charset="0"/>
                <a:ea typeface="黑体" panose="02010609060101010101" pitchFamily="49" charset="-122"/>
              </a:rPr>
              <a:t>》</a:t>
            </a:r>
            <a:endParaRPr lang="en-US" altLang="zh-CN" sz="2400" b="1" dirty="0">
              <a:latin typeface="Arial" panose="020B0604020202020204" pitchFamily="34" charset="0"/>
              <a:ea typeface="黑体" panose="02010609060101010101" pitchFamily="49" charset="-122"/>
            </a:endParaRPr>
          </a:p>
        </p:txBody>
      </p:sp>
      <p:sp>
        <p:nvSpPr>
          <p:cNvPr id="196666" name="Rectangle 58"/>
          <p:cNvSpPr/>
          <p:nvPr/>
        </p:nvSpPr>
        <p:spPr>
          <a:xfrm>
            <a:off x="1620838" y="3644900"/>
            <a:ext cx="2447925" cy="457200"/>
          </a:xfrm>
          <a:prstGeom prst="rect">
            <a:avLst/>
          </a:prstGeom>
          <a:noFill/>
          <a:ln w="9525">
            <a:noFill/>
          </a:ln>
        </p:spPr>
        <p:txBody>
          <a:bodyPr anchor="t">
            <a:spAutoFit/>
          </a:bodyPr>
          <a:lstStyle/>
          <a:p>
            <a:r>
              <a:rPr lang="en-US" altLang="zh-CN" sz="2400" b="1" dirty="0">
                <a:solidFill>
                  <a:srgbClr val="FF0000"/>
                </a:solidFill>
                <a:latin typeface="Arial" panose="020B0604020202020204" pitchFamily="34" charset="0"/>
                <a:ea typeface="黑体" panose="02010609060101010101" pitchFamily="49" charset="-122"/>
              </a:rPr>
              <a:t>   </a:t>
            </a:r>
            <a:r>
              <a:rPr lang="zh-CN" altLang="en-US" sz="2400" b="1" dirty="0">
                <a:solidFill>
                  <a:srgbClr val="FF0000"/>
                </a:solidFill>
                <a:latin typeface="Arial" panose="020B0604020202020204" pitchFamily="34" charset="0"/>
                <a:ea typeface="黑体" panose="02010609060101010101" pitchFamily="49" charset="-122"/>
              </a:rPr>
              <a:t>来克星顿枪声</a:t>
            </a:r>
            <a:endParaRPr lang="zh-CN" altLang="en-US" sz="2400" b="1" dirty="0">
              <a:solidFill>
                <a:srgbClr val="FF0000"/>
              </a:solidFill>
              <a:latin typeface="Arial" panose="020B0604020202020204" pitchFamily="34" charset="0"/>
              <a:ea typeface="黑体" panose="02010609060101010101" pitchFamily="49" charset="-122"/>
            </a:endParaRPr>
          </a:p>
        </p:txBody>
      </p:sp>
      <p:sp>
        <p:nvSpPr>
          <p:cNvPr id="196667" name="Rectangle 59"/>
          <p:cNvSpPr/>
          <p:nvPr/>
        </p:nvSpPr>
        <p:spPr>
          <a:xfrm>
            <a:off x="5219700" y="3644900"/>
            <a:ext cx="2508250" cy="460375"/>
          </a:xfrm>
          <a:prstGeom prst="rect">
            <a:avLst/>
          </a:prstGeom>
          <a:noFill/>
          <a:ln w="9525">
            <a:noFill/>
          </a:ln>
        </p:spPr>
        <p:txBody>
          <a:bodyPr anchor="t">
            <a:spAutoFit/>
          </a:bodyPr>
          <a:lstStyle/>
          <a:p>
            <a:r>
              <a:rPr lang="zh-CN" altLang="en-US" sz="2400" b="1" dirty="0">
                <a:latin typeface="Arial" panose="020B0604020202020204" pitchFamily="34" charset="0"/>
                <a:ea typeface="黑体" panose="02010609060101010101" pitchFamily="49" charset="-122"/>
              </a:rPr>
              <a:t>南方挑起内战</a:t>
            </a:r>
            <a:endParaRPr lang="zh-CN" altLang="en-US" sz="2400" b="1" dirty="0">
              <a:latin typeface="Arial" panose="020B0604020202020204" pitchFamily="34" charset="0"/>
              <a:ea typeface="黑体" panose="02010609060101010101" pitchFamily="49" charset="-122"/>
            </a:endParaRPr>
          </a:p>
        </p:txBody>
      </p:sp>
      <p:sp>
        <p:nvSpPr>
          <p:cNvPr id="196668" name="Rectangle 60"/>
          <p:cNvSpPr/>
          <p:nvPr/>
        </p:nvSpPr>
        <p:spPr>
          <a:xfrm>
            <a:off x="1693863" y="4076700"/>
            <a:ext cx="2509837" cy="457200"/>
          </a:xfrm>
          <a:prstGeom prst="rect">
            <a:avLst/>
          </a:prstGeom>
          <a:noFill/>
          <a:ln w="9525">
            <a:noFill/>
          </a:ln>
        </p:spPr>
        <p:txBody>
          <a:bodyPr anchor="t">
            <a:spAutoFit/>
          </a:bodyPr>
          <a:lstStyle/>
          <a:p>
            <a:pPr>
              <a:spcBef>
                <a:spcPct val="20000"/>
              </a:spcBef>
              <a:buClr>
                <a:schemeClr val="accent1"/>
              </a:buClr>
              <a:buFont typeface="Wingdings" panose="05000000000000000000" pitchFamily="2" charset="2"/>
              <a:buNone/>
            </a:pPr>
            <a:r>
              <a:rPr lang="en-US" altLang="zh-CN" sz="2400" b="1" dirty="0">
                <a:solidFill>
                  <a:srgbClr val="FF0000"/>
                </a:solidFill>
                <a:latin typeface="Arial" panose="020B0604020202020204" pitchFamily="34" charset="0"/>
                <a:ea typeface="黑体" panose="02010609060101010101" pitchFamily="49" charset="-122"/>
              </a:rPr>
              <a:t>  </a:t>
            </a:r>
            <a:r>
              <a:rPr lang="zh-CN" altLang="en-US" sz="2400" b="1" dirty="0">
                <a:solidFill>
                  <a:srgbClr val="FF0000"/>
                </a:solidFill>
                <a:latin typeface="Arial" panose="020B0604020202020204" pitchFamily="34" charset="0"/>
                <a:ea typeface="黑体" panose="02010609060101010101" pitchFamily="49" charset="-122"/>
              </a:rPr>
              <a:t>萨拉托加大捷</a:t>
            </a:r>
            <a:endParaRPr lang="zh-CN" altLang="en-US" sz="2400" b="1" dirty="0">
              <a:solidFill>
                <a:srgbClr val="FF0000"/>
              </a:solidFill>
              <a:latin typeface="Arial" panose="020B0604020202020204" pitchFamily="34" charset="0"/>
              <a:ea typeface="黑体" panose="02010609060101010101" pitchFamily="49" charset="-122"/>
            </a:endParaRPr>
          </a:p>
        </p:txBody>
      </p:sp>
      <p:sp>
        <p:nvSpPr>
          <p:cNvPr id="196669" name="Rectangle 61"/>
          <p:cNvSpPr/>
          <p:nvPr/>
        </p:nvSpPr>
        <p:spPr>
          <a:xfrm>
            <a:off x="4040188" y="4049713"/>
            <a:ext cx="5386387" cy="460375"/>
          </a:xfrm>
          <a:prstGeom prst="rect">
            <a:avLst/>
          </a:prstGeom>
          <a:noFill/>
          <a:ln w="9525">
            <a:noFill/>
          </a:ln>
        </p:spPr>
        <p:txBody>
          <a:bodyPr wrap="none" anchor="t">
            <a:spAutoFit/>
          </a:bodyPr>
          <a:lstStyle/>
          <a:p>
            <a:r>
              <a:rPr lang="zh-CN" altLang="en-US" sz="2400" b="1" dirty="0">
                <a:latin typeface="Arial" panose="020B0604020202020204" pitchFamily="34" charset="0"/>
                <a:ea typeface="黑体" panose="02010609060101010101" pitchFamily="49" charset="-122"/>
              </a:rPr>
              <a:t>颁布</a:t>
            </a:r>
            <a:r>
              <a:rPr lang="zh-CN" altLang="en-US" sz="2400" b="1" dirty="0">
                <a:latin typeface="Arial" panose="020B0604020202020204" pitchFamily="34" charset="0"/>
                <a:ea typeface="黑体" panose="02010609060101010101" pitchFamily="49" charset="-122"/>
                <a:sym typeface="微软雅黑" panose="020B0503020204020204" pitchFamily="34" charset="-122"/>
              </a:rPr>
              <a:t>《宅地法》</a:t>
            </a:r>
            <a:r>
              <a:rPr lang="en-US" altLang="zh-CN" sz="2400" b="1" dirty="0">
                <a:latin typeface="Arial" panose="020B0604020202020204" pitchFamily="34" charset="0"/>
                <a:ea typeface="黑体" panose="02010609060101010101" pitchFamily="49" charset="-122"/>
              </a:rPr>
              <a:t>《</a:t>
            </a:r>
            <a:r>
              <a:rPr lang="zh-CN" altLang="en-US" sz="2400" b="1" dirty="0">
                <a:latin typeface="Arial" panose="020B0604020202020204" pitchFamily="34" charset="0"/>
                <a:ea typeface="黑体" panose="02010609060101010101" pitchFamily="49" charset="-122"/>
              </a:rPr>
              <a:t>解放黑人奴隶宣言</a:t>
            </a:r>
            <a:r>
              <a:rPr lang="en-US" altLang="zh-CN" sz="2400" b="1" dirty="0">
                <a:latin typeface="Arial" panose="020B0604020202020204" pitchFamily="34" charset="0"/>
                <a:ea typeface="黑体" panose="02010609060101010101" pitchFamily="49" charset="-122"/>
              </a:rPr>
              <a:t>》</a:t>
            </a:r>
            <a:endParaRPr lang="en-US" altLang="zh-CN" sz="2400" b="1" dirty="0">
              <a:latin typeface="Arial" panose="020B0604020202020204" pitchFamily="34" charset="0"/>
              <a:ea typeface="黑体" panose="02010609060101010101" pitchFamily="49" charset="-122"/>
            </a:endParaRPr>
          </a:p>
        </p:txBody>
      </p:sp>
      <p:sp>
        <p:nvSpPr>
          <p:cNvPr id="196671" name="Rectangle 63"/>
          <p:cNvSpPr/>
          <p:nvPr/>
        </p:nvSpPr>
        <p:spPr>
          <a:xfrm>
            <a:off x="4862513" y="4510088"/>
            <a:ext cx="2185987" cy="457200"/>
          </a:xfrm>
          <a:prstGeom prst="rect">
            <a:avLst/>
          </a:prstGeom>
          <a:noFill/>
          <a:ln w="9525">
            <a:noFill/>
          </a:ln>
        </p:spPr>
        <p:txBody>
          <a:bodyPr anchor="t">
            <a:spAutoFit/>
          </a:bodyPr>
          <a:lstStyle/>
          <a:p>
            <a:r>
              <a:rPr lang="en-US" altLang="zh-CN" sz="2400" b="1" dirty="0">
                <a:solidFill>
                  <a:srgbClr val="FF0000"/>
                </a:solidFill>
                <a:latin typeface="Arial" panose="020B0604020202020204" pitchFamily="34" charset="0"/>
                <a:ea typeface="黑体" panose="02010609060101010101" pitchFamily="49" charset="-122"/>
              </a:rPr>
              <a:t>    </a:t>
            </a:r>
            <a:r>
              <a:rPr lang="zh-CN" altLang="en-US" sz="2400" b="1" dirty="0">
                <a:latin typeface="Arial" panose="020B0604020202020204" pitchFamily="34" charset="0"/>
                <a:ea typeface="黑体" panose="02010609060101010101" pitchFamily="49" charset="-122"/>
              </a:rPr>
              <a:t>北方胜利</a:t>
            </a:r>
            <a:endParaRPr lang="zh-CN" altLang="en-US" sz="2400" b="1" dirty="0">
              <a:latin typeface="Arial" panose="020B0604020202020204" pitchFamily="34" charset="0"/>
              <a:ea typeface="黑体" panose="02010609060101010101" pitchFamily="49" charset="-122"/>
            </a:endParaRPr>
          </a:p>
        </p:txBody>
      </p:sp>
      <p:sp>
        <p:nvSpPr>
          <p:cNvPr id="196672" name="Rectangle 64"/>
          <p:cNvSpPr/>
          <p:nvPr/>
        </p:nvSpPr>
        <p:spPr>
          <a:xfrm>
            <a:off x="1504950" y="4967288"/>
            <a:ext cx="2698750" cy="1087437"/>
          </a:xfrm>
          <a:prstGeom prst="rect">
            <a:avLst/>
          </a:prstGeom>
          <a:noFill/>
          <a:ln w="9525">
            <a:noFill/>
          </a:ln>
        </p:spPr>
        <p:txBody>
          <a:bodyPr wrap="square" anchor="t">
            <a:spAutoFit/>
          </a:bodyPr>
          <a:lstStyle/>
          <a:p>
            <a:pPr>
              <a:lnSpc>
                <a:spcPct val="90000"/>
              </a:lnSpc>
              <a:buClr>
                <a:schemeClr val="accent1"/>
              </a:buClr>
              <a:buFont typeface="Wingdings" panose="05000000000000000000" pitchFamily="2" charset="2"/>
              <a:buNone/>
            </a:pPr>
            <a:r>
              <a:rPr lang="zh-CN" altLang="en-US" sz="2400" b="1" dirty="0">
                <a:latin typeface="Arial" panose="020B0604020202020204" pitchFamily="34" charset="0"/>
                <a:ea typeface="黑体" panose="02010609060101010101" pitchFamily="49" charset="-122"/>
              </a:rPr>
              <a:t>推翻了</a:t>
            </a:r>
            <a:r>
              <a:rPr lang="zh-CN" altLang="en-US" sz="2400" b="1" dirty="0">
                <a:solidFill>
                  <a:srgbClr val="FF0000"/>
                </a:solidFill>
                <a:latin typeface="Arial" panose="020B0604020202020204" pitchFamily="34" charset="0"/>
                <a:ea typeface="黑体" panose="02010609060101010101" pitchFamily="49" charset="-122"/>
              </a:rPr>
              <a:t>英国殖民统治，</a:t>
            </a:r>
            <a:r>
              <a:rPr lang="zh-CN" altLang="en-US" sz="2400" b="1" dirty="0">
                <a:latin typeface="Arial" panose="020B0604020202020204" pitchFamily="34" charset="0"/>
                <a:ea typeface="黑体" panose="02010609060101010101" pitchFamily="49" charset="-122"/>
              </a:rPr>
              <a:t>实现了</a:t>
            </a:r>
            <a:r>
              <a:rPr lang="zh-CN" altLang="en-US" sz="2400" b="1" dirty="0">
                <a:solidFill>
                  <a:srgbClr val="FF0000"/>
                </a:solidFill>
                <a:latin typeface="Arial" panose="020B0604020202020204" pitchFamily="34" charset="0"/>
                <a:ea typeface="黑体" panose="02010609060101010101" pitchFamily="49" charset="-122"/>
              </a:rPr>
              <a:t>国家独立。</a:t>
            </a:r>
            <a:endParaRPr lang="zh-CN" altLang="en-US" sz="2400" b="1" dirty="0">
              <a:solidFill>
                <a:srgbClr val="FF0000"/>
              </a:solidFill>
              <a:latin typeface="Arial" panose="020B0604020202020204" pitchFamily="34" charset="0"/>
              <a:ea typeface="黑体" panose="02010609060101010101" pitchFamily="49" charset="-122"/>
            </a:endParaRPr>
          </a:p>
        </p:txBody>
      </p:sp>
      <p:sp>
        <p:nvSpPr>
          <p:cNvPr id="196673" name="Rectangle 65"/>
          <p:cNvSpPr/>
          <p:nvPr/>
        </p:nvSpPr>
        <p:spPr>
          <a:xfrm>
            <a:off x="4862513" y="5095875"/>
            <a:ext cx="3030537" cy="830263"/>
          </a:xfrm>
          <a:prstGeom prst="rect">
            <a:avLst/>
          </a:prstGeom>
          <a:noFill/>
          <a:ln w="9525">
            <a:noFill/>
          </a:ln>
        </p:spPr>
        <p:txBody>
          <a:bodyPr anchor="t">
            <a:spAutoFit/>
          </a:bodyPr>
          <a:lstStyle/>
          <a:p>
            <a:pPr>
              <a:spcBef>
                <a:spcPct val="20000"/>
              </a:spcBef>
              <a:buClr>
                <a:schemeClr val="accent1"/>
              </a:buClr>
              <a:buFont typeface="Wingdings" panose="05000000000000000000" pitchFamily="2" charset="2"/>
              <a:buNone/>
            </a:pPr>
            <a:r>
              <a:rPr lang="zh-CN" altLang="en-US" sz="2400" b="1" dirty="0">
                <a:latin typeface="Arial" panose="020B0604020202020204" pitchFamily="34" charset="0"/>
                <a:ea typeface="黑体" panose="02010609060101010101" pitchFamily="49" charset="-122"/>
              </a:rPr>
              <a:t>废除了</a:t>
            </a:r>
            <a:r>
              <a:rPr lang="zh-CN" altLang="en-US" sz="2400" b="1" dirty="0">
                <a:solidFill>
                  <a:srgbClr val="FF0000"/>
                </a:solidFill>
                <a:latin typeface="Arial" panose="020B0604020202020204" pitchFamily="34" charset="0"/>
                <a:ea typeface="黑体" panose="02010609060101010101" pitchFamily="49" charset="-122"/>
              </a:rPr>
              <a:t>黑人奴隶制，</a:t>
            </a:r>
            <a:r>
              <a:rPr lang="zh-CN" altLang="en-US" sz="2400" b="1" dirty="0">
                <a:latin typeface="Arial" panose="020B0604020202020204" pitchFamily="34" charset="0"/>
                <a:ea typeface="黑体" panose="02010609060101010101" pitchFamily="49" charset="-122"/>
              </a:rPr>
              <a:t>维护了</a:t>
            </a:r>
            <a:r>
              <a:rPr lang="zh-CN" altLang="en-US" sz="2400" b="1" dirty="0">
                <a:solidFill>
                  <a:srgbClr val="FF0000"/>
                </a:solidFill>
                <a:latin typeface="Arial" panose="020B0604020202020204" pitchFamily="34" charset="0"/>
                <a:ea typeface="黑体" panose="02010609060101010101" pitchFamily="49" charset="-122"/>
              </a:rPr>
              <a:t>国家统一。</a:t>
            </a:r>
            <a:endParaRPr lang="zh-CN" altLang="en-US" sz="2400" b="1" dirty="0">
              <a:solidFill>
                <a:srgbClr val="FF0000"/>
              </a:solidFill>
              <a:latin typeface="Arial" panose="020B0604020202020204" pitchFamily="34" charset="0"/>
              <a:ea typeface="黑体" panose="02010609060101010101" pitchFamily="49" charset="-122"/>
            </a:endParaRPr>
          </a:p>
        </p:txBody>
      </p:sp>
      <p:sp>
        <p:nvSpPr>
          <p:cNvPr id="196674" name="Rectangle 66"/>
          <p:cNvSpPr/>
          <p:nvPr/>
        </p:nvSpPr>
        <p:spPr>
          <a:xfrm>
            <a:off x="2268538" y="6237288"/>
            <a:ext cx="5035550" cy="457200"/>
          </a:xfrm>
          <a:prstGeom prst="rect">
            <a:avLst/>
          </a:prstGeom>
          <a:noFill/>
          <a:ln w="9525">
            <a:noFill/>
          </a:ln>
        </p:spPr>
        <p:txBody>
          <a:bodyPr anchor="t">
            <a:spAutoFit/>
          </a:bodyPr>
          <a:lstStyle/>
          <a:p>
            <a:pPr>
              <a:spcBef>
                <a:spcPct val="20000"/>
              </a:spcBef>
              <a:buClr>
                <a:schemeClr val="accent1"/>
              </a:buClr>
              <a:buFont typeface="Wingdings" panose="05000000000000000000" pitchFamily="2" charset="2"/>
              <a:buNone/>
            </a:pPr>
            <a:r>
              <a:rPr lang="en-US" altLang="zh-CN" sz="2400" b="1" dirty="0">
                <a:solidFill>
                  <a:srgbClr val="FF0000"/>
                </a:solidFill>
                <a:latin typeface="Arial" panose="020B0604020202020204" pitchFamily="34" charset="0"/>
                <a:ea typeface="黑体" panose="02010609060101010101" pitchFamily="49" charset="-122"/>
              </a:rPr>
              <a:t>      </a:t>
            </a:r>
            <a:r>
              <a:rPr lang="zh-CN" altLang="en-US" sz="2400" b="1" dirty="0">
                <a:solidFill>
                  <a:srgbClr val="FF0000"/>
                </a:solidFill>
                <a:latin typeface="Arial" panose="020B0604020202020204" pitchFamily="34" charset="0"/>
                <a:ea typeface="黑体" panose="02010609060101010101" pitchFamily="49" charset="-122"/>
              </a:rPr>
              <a:t>推动了美国资本主义的发展</a:t>
            </a:r>
            <a:endParaRPr lang="zh-CN" altLang="en-US" sz="2400" b="1" dirty="0">
              <a:solidFill>
                <a:srgbClr val="FF0000"/>
              </a:solidFill>
              <a:latin typeface="Arial" panose="020B0604020202020204" pitchFamily="34" charset="0"/>
              <a:ea typeface="黑体" panose="02010609060101010101" pitchFamily="49" charset="-122"/>
            </a:endParaRPr>
          </a:p>
        </p:txBody>
      </p:sp>
      <p:sp>
        <p:nvSpPr>
          <p:cNvPr id="196675" name="Rectangle 67"/>
          <p:cNvSpPr/>
          <p:nvPr/>
        </p:nvSpPr>
        <p:spPr>
          <a:xfrm>
            <a:off x="1693863" y="2066925"/>
            <a:ext cx="4752975" cy="457200"/>
          </a:xfrm>
          <a:prstGeom prst="rect">
            <a:avLst/>
          </a:prstGeom>
          <a:noFill/>
          <a:ln w="9525">
            <a:noFill/>
          </a:ln>
        </p:spPr>
        <p:txBody>
          <a:bodyPr anchor="t">
            <a:spAutoFit/>
          </a:bodyPr>
          <a:lstStyle/>
          <a:p>
            <a:r>
              <a:rPr lang="en-US" altLang="zh-CN" sz="2400" b="1" dirty="0">
                <a:solidFill>
                  <a:srgbClr val="FF0000"/>
                </a:solidFill>
                <a:latin typeface="Arial" panose="020B0604020202020204" pitchFamily="34" charset="0"/>
                <a:ea typeface="黑体" panose="02010609060101010101" pitchFamily="49" charset="-122"/>
              </a:rPr>
              <a:t> </a:t>
            </a:r>
            <a:r>
              <a:rPr lang="zh-CN" altLang="en-US" sz="2400" b="1" dirty="0">
                <a:solidFill>
                  <a:srgbClr val="FF0000"/>
                </a:solidFill>
                <a:latin typeface="Arial" panose="020B0604020202020204" pitchFamily="34" charset="0"/>
                <a:ea typeface="黑体" panose="02010609060101010101" pitchFamily="49" charset="-122"/>
              </a:rPr>
              <a:t>　　　　　资产阶级革命</a:t>
            </a:r>
            <a:endParaRPr lang="zh-CN" altLang="en-US" sz="2400" b="1" dirty="0">
              <a:solidFill>
                <a:srgbClr val="FF0000"/>
              </a:solidFill>
              <a:latin typeface="Arial" panose="020B0604020202020204" pitchFamily="34" charset="0"/>
              <a:ea typeface="黑体" panose="02010609060101010101" pitchFamily="49" charset="-122"/>
            </a:endParaRPr>
          </a:p>
        </p:txBody>
      </p:sp>
      <p:sp>
        <p:nvSpPr>
          <p:cNvPr id="54338" name="Text Box 68"/>
          <p:cNvSpPr txBox="1"/>
          <p:nvPr/>
        </p:nvSpPr>
        <p:spPr>
          <a:xfrm>
            <a:off x="5076825" y="1052513"/>
            <a:ext cx="2879725" cy="366712"/>
          </a:xfrm>
          <a:prstGeom prst="rect">
            <a:avLst/>
          </a:prstGeom>
          <a:noFill/>
          <a:ln w="9525">
            <a:noFill/>
          </a:ln>
        </p:spPr>
        <p:txBody>
          <a:bodyPr anchor="t">
            <a:spAutoFit/>
          </a:bodyPr>
          <a:lstStyle/>
          <a:p>
            <a:endParaRPr lang="zh-CN" altLang="zh-CN" dirty="0">
              <a:latin typeface="Arial" panose="020B0604020202020204" pitchFamily="34" charset="0"/>
              <a:ea typeface="宋体" panose="02010600030101010101" pitchFamily="2" charset="-122"/>
            </a:endParaRPr>
          </a:p>
        </p:txBody>
      </p:sp>
      <p:sp>
        <p:nvSpPr>
          <p:cNvPr id="196677" name="Text Box 69"/>
          <p:cNvSpPr txBox="1"/>
          <p:nvPr/>
        </p:nvSpPr>
        <p:spPr>
          <a:xfrm>
            <a:off x="4203700" y="820738"/>
            <a:ext cx="4513263" cy="830262"/>
          </a:xfrm>
          <a:prstGeom prst="rect">
            <a:avLst/>
          </a:prstGeom>
          <a:noFill/>
          <a:ln w="9525">
            <a:noFill/>
          </a:ln>
        </p:spPr>
        <p:txBody>
          <a:bodyPr wrap="square" anchor="t">
            <a:spAutoFit/>
          </a:bodyPr>
          <a:lstStyle/>
          <a:p>
            <a:pPr>
              <a:spcBef>
                <a:spcPct val="50000"/>
              </a:spcBef>
            </a:pPr>
            <a:r>
              <a:rPr lang="zh-CN" altLang="en-US" sz="24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北方资本主义经济和南方奴隶制种植园经济之间的矛盾不可调和</a:t>
            </a:r>
            <a:endParaRPr lang="en-US" altLang="zh-CN" sz="2400" dirty="0">
              <a:solidFill>
                <a:srgbClr val="FF0000"/>
              </a:solidFill>
              <a:latin typeface="Arial" panose="020B0604020202020204" pitchFamily="34" charset="0"/>
              <a:ea typeface="黑体" panose="02010609060101010101" pitchFamily="49" charset="-122"/>
            </a:endParaRPr>
          </a:p>
        </p:txBody>
      </p:sp>
      <p:sp>
        <p:nvSpPr>
          <p:cNvPr id="54340" name="Text Box 70"/>
          <p:cNvSpPr txBox="1"/>
          <p:nvPr/>
        </p:nvSpPr>
        <p:spPr>
          <a:xfrm>
            <a:off x="2124075" y="-22225"/>
            <a:ext cx="5616575" cy="457200"/>
          </a:xfrm>
          <a:prstGeom prst="rect">
            <a:avLst/>
          </a:prstGeom>
          <a:noFill/>
          <a:ln w="9525">
            <a:noFill/>
          </a:ln>
        </p:spPr>
        <p:txBody>
          <a:bodyPr anchor="t">
            <a:spAutoFit/>
          </a:bodyPr>
          <a:lstStyle/>
          <a:p>
            <a:r>
              <a:rPr lang="zh-CN" altLang="en-US" sz="2400" b="1" dirty="0">
                <a:latin typeface="Arial" panose="020B0604020202020204" pitchFamily="34" charset="0"/>
                <a:ea typeface="黑体" panose="02010609060101010101" pitchFamily="49" charset="-122"/>
              </a:rPr>
              <a:t>美国独立战争与美国南北战争的比较</a:t>
            </a:r>
            <a:endParaRPr lang="zh-CN" altLang="en-US" sz="2400" b="1" dirty="0">
              <a:latin typeface="Arial" panose="020B0604020202020204" pitchFamily="34" charset="0"/>
              <a:ea typeface="黑体" panose="02010609060101010101" pitchFamily="49" charset="-122"/>
            </a:endParaRPr>
          </a:p>
        </p:txBody>
      </p:sp>
      <p:sp>
        <p:nvSpPr>
          <p:cNvPr id="2" name="文本框 1"/>
          <p:cNvSpPr txBox="1"/>
          <p:nvPr/>
        </p:nvSpPr>
        <p:spPr>
          <a:xfrm>
            <a:off x="1571625" y="4533900"/>
            <a:ext cx="2632075" cy="460375"/>
          </a:xfrm>
          <a:prstGeom prst="rect">
            <a:avLst/>
          </a:prstGeom>
          <a:noFill/>
          <a:ln w="9525">
            <a:noFill/>
          </a:ln>
        </p:spPr>
        <p:txBody>
          <a:bodyPr wrap="none" anchor="t">
            <a:spAutoFit/>
          </a:bodyPr>
          <a:lstStyle/>
          <a:p>
            <a:pPr>
              <a:spcBef>
                <a:spcPct val="20000"/>
              </a:spcBef>
            </a:pPr>
            <a:r>
              <a:rPr lang="zh-CN" altLang="en-US" sz="2400" b="1">
                <a:solidFill>
                  <a:srgbClr val="FF0000"/>
                </a:solidFill>
                <a:latin typeface="Arial" panose="020B0604020202020204" pitchFamily="34" charset="0"/>
                <a:ea typeface="黑体" panose="02010609060101010101" pitchFamily="49" charset="-122"/>
                <a:sym typeface="微软雅黑" panose="020B0503020204020204" pitchFamily="34" charset="-122"/>
              </a:rPr>
              <a:t>英国承认美国独立</a:t>
            </a:r>
            <a:endParaRPr lang="zh-CN" altLang="en-US">
              <a:latin typeface="Arial" panose="020B0604020202020204" pitchFamily="34" charset="0"/>
              <a:ea typeface="微软雅黑" panose="020B0503020204020204" pitchFamily="34"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96681"/>
                                        </p:tgtEl>
                                        <p:attrNameLst>
                                          <p:attrName>style.visibility</p:attrName>
                                        </p:attrNameLst>
                                      </p:cBhvr>
                                      <p:to>
                                        <p:strVal val="visible"/>
                                      </p:to>
                                    </p:set>
                                    <p:anim calcmode="lin" valueType="num">
                                      <p:cBhvr>
                                        <p:cTn id="7" dur="500" fill="hold"/>
                                        <p:tgtEl>
                                          <p:spTgt spid="196681"/>
                                        </p:tgtEl>
                                        <p:attrNameLst>
                                          <p:attrName>ppt_x</p:attrName>
                                        </p:attrNameLst>
                                      </p:cBhvr>
                                      <p:tavLst>
                                        <p:tav tm="0">
                                          <p:val>
                                            <p:strVal val="#ppt_x"/>
                                          </p:val>
                                        </p:tav>
                                        <p:tav tm="100000">
                                          <p:val>
                                            <p:strVal val="#ppt_x"/>
                                          </p:val>
                                        </p:tav>
                                      </p:tavLst>
                                    </p:anim>
                                    <p:anim calcmode="lin" valueType="num">
                                      <p:cBhvr>
                                        <p:cTn id="8" dur="500" fill="hold"/>
                                        <p:tgtEl>
                                          <p:spTgt spid="19668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6659"/>
                                        </p:tgtEl>
                                        <p:attrNameLst>
                                          <p:attrName>style.visibility</p:attrName>
                                        </p:attrNameLst>
                                      </p:cBhvr>
                                      <p:to>
                                        <p:strVal val="visible"/>
                                      </p:to>
                                    </p:set>
                                    <p:anim calcmode="lin" valueType="num">
                                      <p:cBhvr>
                                        <p:cTn id="13" dur="500" fill="hold"/>
                                        <p:tgtEl>
                                          <p:spTgt spid="196659"/>
                                        </p:tgtEl>
                                        <p:attrNameLst>
                                          <p:attrName>ppt_x</p:attrName>
                                        </p:attrNameLst>
                                      </p:cBhvr>
                                      <p:tavLst>
                                        <p:tav tm="0">
                                          <p:val>
                                            <p:strVal val="0-#ppt_w/2"/>
                                          </p:val>
                                        </p:tav>
                                        <p:tav tm="100000">
                                          <p:val>
                                            <p:strVal val="#ppt_x"/>
                                          </p:val>
                                        </p:tav>
                                      </p:tavLst>
                                    </p:anim>
                                    <p:anim calcmode="lin" valueType="num">
                                      <p:cBhvr>
                                        <p:cTn id="14" dur="500" fill="hold"/>
                                        <p:tgtEl>
                                          <p:spTgt spid="19665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500" fill="hold">
                                          <p:stCondLst>
                                            <p:cond delay="0"/>
                                          </p:stCondLst>
                                        </p:cTn>
                                        <p:tgtEl>
                                          <p:spTgt spid="196677"/>
                                        </p:tgtEl>
                                        <p:attrNameLst>
                                          <p:attrName>style.visibility</p:attrName>
                                        </p:attrNameLst>
                                      </p:cBhvr>
                                      <p:to>
                                        <p:strVal val="visible"/>
                                      </p:to>
                                    </p:set>
                                    <p:anim calcmode="lin" valueType="num">
                                      <p:cBhvr>
                                        <p:cTn id="19" dur="500" fill="hold"/>
                                        <p:tgtEl>
                                          <p:spTgt spid="196677"/>
                                        </p:tgtEl>
                                        <p:attrNameLst>
                                          <p:attrName>ppt_x</p:attrName>
                                        </p:attrNameLst>
                                      </p:cBhvr>
                                      <p:tavLst>
                                        <p:tav tm="0">
                                          <p:val>
                                            <p:strVal val="#ppt_x"/>
                                          </p:val>
                                        </p:tav>
                                        <p:tav tm="100000">
                                          <p:val>
                                            <p:strVal val="#ppt_x"/>
                                          </p:val>
                                        </p:tav>
                                      </p:tavLst>
                                    </p:anim>
                                    <p:anim calcmode="lin" valueType="num">
                                      <p:cBhvr>
                                        <p:cTn id="20" dur="500" fill="hold"/>
                                        <p:tgtEl>
                                          <p:spTgt spid="19667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96660"/>
                                        </p:tgtEl>
                                        <p:attrNameLst>
                                          <p:attrName>style.visibility</p:attrName>
                                        </p:attrNameLst>
                                      </p:cBhvr>
                                      <p:to>
                                        <p:strVal val="visible"/>
                                      </p:to>
                                    </p:set>
                                    <p:anim calcmode="lin" valueType="num">
                                      <p:cBhvr>
                                        <p:cTn id="25" dur="500" fill="hold"/>
                                        <p:tgtEl>
                                          <p:spTgt spid="196660"/>
                                        </p:tgtEl>
                                        <p:attrNameLst>
                                          <p:attrName>ppt_x</p:attrName>
                                        </p:attrNameLst>
                                      </p:cBhvr>
                                      <p:tavLst>
                                        <p:tav tm="0">
                                          <p:val>
                                            <p:strVal val="0-#ppt_w/2"/>
                                          </p:val>
                                        </p:tav>
                                        <p:tav tm="100000">
                                          <p:val>
                                            <p:strVal val="#ppt_x"/>
                                          </p:val>
                                        </p:tav>
                                      </p:tavLst>
                                    </p:anim>
                                    <p:anim calcmode="lin" valueType="num">
                                      <p:cBhvr>
                                        <p:cTn id="26" dur="500" fill="hold"/>
                                        <p:tgtEl>
                                          <p:spTgt spid="19666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96661"/>
                                        </p:tgtEl>
                                        <p:attrNameLst>
                                          <p:attrName>style.visibility</p:attrName>
                                        </p:attrNameLst>
                                      </p:cBhvr>
                                      <p:to>
                                        <p:strVal val="visible"/>
                                      </p:to>
                                    </p:set>
                                    <p:anim calcmode="lin" valueType="num">
                                      <p:cBhvr>
                                        <p:cTn id="31" dur="500" fill="hold"/>
                                        <p:tgtEl>
                                          <p:spTgt spid="196661"/>
                                        </p:tgtEl>
                                        <p:attrNameLst>
                                          <p:attrName>ppt_x</p:attrName>
                                        </p:attrNameLst>
                                      </p:cBhvr>
                                      <p:tavLst>
                                        <p:tav tm="0">
                                          <p:val>
                                            <p:strVal val="0-#ppt_w/2"/>
                                          </p:val>
                                        </p:tav>
                                        <p:tav tm="100000">
                                          <p:val>
                                            <p:strVal val="#ppt_x"/>
                                          </p:val>
                                        </p:tav>
                                      </p:tavLst>
                                    </p:anim>
                                    <p:anim calcmode="lin" valueType="num">
                                      <p:cBhvr>
                                        <p:cTn id="32" dur="500" fill="hold"/>
                                        <p:tgtEl>
                                          <p:spTgt spid="196661"/>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96675"/>
                                        </p:tgtEl>
                                        <p:attrNameLst>
                                          <p:attrName>style.visibility</p:attrName>
                                        </p:attrNameLst>
                                      </p:cBhvr>
                                      <p:to>
                                        <p:strVal val="visible"/>
                                      </p:to>
                                    </p:set>
                                    <p:anim calcmode="lin" valueType="num">
                                      <p:cBhvr>
                                        <p:cTn id="37" dur="500" fill="hold"/>
                                        <p:tgtEl>
                                          <p:spTgt spid="196675"/>
                                        </p:tgtEl>
                                        <p:attrNameLst>
                                          <p:attrName>ppt_x</p:attrName>
                                        </p:attrNameLst>
                                      </p:cBhvr>
                                      <p:tavLst>
                                        <p:tav tm="0">
                                          <p:val>
                                            <p:strVal val="0-#ppt_w/2"/>
                                          </p:val>
                                        </p:tav>
                                        <p:tav tm="100000">
                                          <p:val>
                                            <p:strVal val="#ppt_x"/>
                                          </p:val>
                                        </p:tav>
                                      </p:tavLst>
                                    </p:anim>
                                    <p:anim calcmode="lin" valueType="num">
                                      <p:cBhvr>
                                        <p:cTn id="38" dur="500" fill="hold"/>
                                        <p:tgtEl>
                                          <p:spTgt spid="196675"/>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96662"/>
                                        </p:tgtEl>
                                        <p:attrNameLst>
                                          <p:attrName>style.visibility</p:attrName>
                                        </p:attrNameLst>
                                      </p:cBhvr>
                                      <p:to>
                                        <p:strVal val="visible"/>
                                      </p:to>
                                    </p:set>
                                    <p:anim calcmode="lin" valueType="num">
                                      <p:cBhvr>
                                        <p:cTn id="43" dur="500" fill="hold"/>
                                        <p:tgtEl>
                                          <p:spTgt spid="196662"/>
                                        </p:tgtEl>
                                        <p:attrNameLst>
                                          <p:attrName>ppt_x</p:attrName>
                                        </p:attrNameLst>
                                      </p:cBhvr>
                                      <p:tavLst>
                                        <p:tav tm="0">
                                          <p:val>
                                            <p:strVal val="0-#ppt_w/2"/>
                                          </p:val>
                                        </p:tav>
                                        <p:tav tm="100000">
                                          <p:val>
                                            <p:strVal val="#ppt_x"/>
                                          </p:val>
                                        </p:tav>
                                      </p:tavLst>
                                    </p:anim>
                                    <p:anim calcmode="lin" valueType="num">
                                      <p:cBhvr>
                                        <p:cTn id="44" dur="500" fill="hold"/>
                                        <p:tgtEl>
                                          <p:spTgt spid="196662"/>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96663"/>
                                        </p:tgtEl>
                                        <p:attrNameLst>
                                          <p:attrName>style.visibility</p:attrName>
                                        </p:attrNameLst>
                                      </p:cBhvr>
                                      <p:to>
                                        <p:strVal val="visible"/>
                                      </p:to>
                                    </p:set>
                                    <p:anim calcmode="lin" valueType="num">
                                      <p:cBhvr>
                                        <p:cTn id="49" dur="500" fill="hold"/>
                                        <p:tgtEl>
                                          <p:spTgt spid="196663"/>
                                        </p:tgtEl>
                                        <p:attrNameLst>
                                          <p:attrName>ppt_x</p:attrName>
                                        </p:attrNameLst>
                                      </p:cBhvr>
                                      <p:tavLst>
                                        <p:tav tm="0">
                                          <p:val>
                                            <p:strVal val="0-#ppt_w/2"/>
                                          </p:val>
                                        </p:tav>
                                        <p:tav tm="100000">
                                          <p:val>
                                            <p:strVal val="#ppt_x"/>
                                          </p:val>
                                        </p:tav>
                                      </p:tavLst>
                                    </p:anim>
                                    <p:anim calcmode="lin" valueType="num">
                                      <p:cBhvr>
                                        <p:cTn id="50" dur="500" fill="hold"/>
                                        <p:tgtEl>
                                          <p:spTgt spid="196663"/>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196664"/>
                                        </p:tgtEl>
                                        <p:attrNameLst>
                                          <p:attrName>style.visibility</p:attrName>
                                        </p:attrNameLst>
                                      </p:cBhvr>
                                      <p:to>
                                        <p:strVal val="visible"/>
                                      </p:to>
                                    </p:set>
                                    <p:anim calcmode="lin" valueType="num">
                                      <p:cBhvr>
                                        <p:cTn id="55" dur="500" fill="hold"/>
                                        <p:tgtEl>
                                          <p:spTgt spid="196664"/>
                                        </p:tgtEl>
                                        <p:attrNameLst>
                                          <p:attrName>ppt_x</p:attrName>
                                        </p:attrNameLst>
                                      </p:cBhvr>
                                      <p:tavLst>
                                        <p:tav tm="0">
                                          <p:val>
                                            <p:strVal val="0-#ppt_w/2"/>
                                          </p:val>
                                        </p:tav>
                                        <p:tav tm="100000">
                                          <p:val>
                                            <p:strVal val="#ppt_x"/>
                                          </p:val>
                                        </p:tav>
                                      </p:tavLst>
                                    </p:anim>
                                    <p:anim calcmode="lin" valueType="num">
                                      <p:cBhvr>
                                        <p:cTn id="56" dur="500" fill="hold"/>
                                        <p:tgtEl>
                                          <p:spTgt spid="196664"/>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196665"/>
                                        </p:tgtEl>
                                        <p:attrNameLst>
                                          <p:attrName>style.visibility</p:attrName>
                                        </p:attrNameLst>
                                      </p:cBhvr>
                                      <p:to>
                                        <p:strVal val="visible"/>
                                      </p:to>
                                    </p:set>
                                    <p:anim calcmode="lin" valueType="num">
                                      <p:cBhvr>
                                        <p:cTn id="61" dur="500" fill="hold"/>
                                        <p:tgtEl>
                                          <p:spTgt spid="196665"/>
                                        </p:tgtEl>
                                        <p:attrNameLst>
                                          <p:attrName>ppt_x</p:attrName>
                                        </p:attrNameLst>
                                      </p:cBhvr>
                                      <p:tavLst>
                                        <p:tav tm="0">
                                          <p:val>
                                            <p:strVal val="0-#ppt_w/2"/>
                                          </p:val>
                                        </p:tav>
                                        <p:tav tm="100000">
                                          <p:val>
                                            <p:strVal val="#ppt_x"/>
                                          </p:val>
                                        </p:tav>
                                      </p:tavLst>
                                    </p:anim>
                                    <p:anim calcmode="lin" valueType="num">
                                      <p:cBhvr>
                                        <p:cTn id="62" dur="500" fill="hold"/>
                                        <p:tgtEl>
                                          <p:spTgt spid="196665"/>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196666"/>
                                        </p:tgtEl>
                                        <p:attrNameLst>
                                          <p:attrName>style.visibility</p:attrName>
                                        </p:attrNameLst>
                                      </p:cBhvr>
                                      <p:to>
                                        <p:strVal val="visible"/>
                                      </p:to>
                                    </p:set>
                                    <p:anim calcmode="lin" valueType="num">
                                      <p:cBhvr>
                                        <p:cTn id="67" dur="500" fill="hold"/>
                                        <p:tgtEl>
                                          <p:spTgt spid="196666"/>
                                        </p:tgtEl>
                                        <p:attrNameLst>
                                          <p:attrName>ppt_x</p:attrName>
                                        </p:attrNameLst>
                                      </p:cBhvr>
                                      <p:tavLst>
                                        <p:tav tm="0">
                                          <p:val>
                                            <p:strVal val="0-#ppt_w/2"/>
                                          </p:val>
                                        </p:tav>
                                        <p:tav tm="100000">
                                          <p:val>
                                            <p:strVal val="#ppt_x"/>
                                          </p:val>
                                        </p:tav>
                                      </p:tavLst>
                                    </p:anim>
                                    <p:anim calcmode="lin" valueType="num">
                                      <p:cBhvr>
                                        <p:cTn id="68" dur="500" fill="hold"/>
                                        <p:tgtEl>
                                          <p:spTgt spid="196666"/>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196667"/>
                                        </p:tgtEl>
                                        <p:attrNameLst>
                                          <p:attrName>style.visibility</p:attrName>
                                        </p:attrNameLst>
                                      </p:cBhvr>
                                      <p:to>
                                        <p:strVal val="visible"/>
                                      </p:to>
                                    </p:set>
                                    <p:anim calcmode="lin" valueType="num">
                                      <p:cBhvr>
                                        <p:cTn id="73" dur="500" fill="hold"/>
                                        <p:tgtEl>
                                          <p:spTgt spid="196667"/>
                                        </p:tgtEl>
                                        <p:attrNameLst>
                                          <p:attrName>ppt_x</p:attrName>
                                        </p:attrNameLst>
                                      </p:cBhvr>
                                      <p:tavLst>
                                        <p:tav tm="0">
                                          <p:val>
                                            <p:strVal val="0-#ppt_w/2"/>
                                          </p:val>
                                        </p:tav>
                                        <p:tav tm="100000">
                                          <p:val>
                                            <p:strVal val="#ppt_x"/>
                                          </p:val>
                                        </p:tav>
                                      </p:tavLst>
                                    </p:anim>
                                    <p:anim calcmode="lin" valueType="num">
                                      <p:cBhvr>
                                        <p:cTn id="74" dur="500" fill="hold"/>
                                        <p:tgtEl>
                                          <p:spTgt spid="196667"/>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196668"/>
                                        </p:tgtEl>
                                        <p:attrNameLst>
                                          <p:attrName>style.visibility</p:attrName>
                                        </p:attrNameLst>
                                      </p:cBhvr>
                                      <p:to>
                                        <p:strVal val="visible"/>
                                      </p:to>
                                    </p:set>
                                    <p:anim calcmode="lin" valueType="num">
                                      <p:cBhvr>
                                        <p:cTn id="79" dur="500" fill="hold"/>
                                        <p:tgtEl>
                                          <p:spTgt spid="196668"/>
                                        </p:tgtEl>
                                        <p:attrNameLst>
                                          <p:attrName>ppt_x</p:attrName>
                                        </p:attrNameLst>
                                      </p:cBhvr>
                                      <p:tavLst>
                                        <p:tav tm="0">
                                          <p:val>
                                            <p:strVal val="0-#ppt_w/2"/>
                                          </p:val>
                                        </p:tav>
                                        <p:tav tm="100000">
                                          <p:val>
                                            <p:strVal val="#ppt_x"/>
                                          </p:val>
                                        </p:tav>
                                      </p:tavLst>
                                    </p:anim>
                                    <p:anim calcmode="lin" valueType="num">
                                      <p:cBhvr>
                                        <p:cTn id="80" dur="500" fill="hold"/>
                                        <p:tgtEl>
                                          <p:spTgt spid="196668"/>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196669"/>
                                        </p:tgtEl>
                                        <p:attrNameLst>
                                          <p:attrName>style.visibility</p:attrName>
                                        </p:attrNameLst>
                                      </p:cBhvr>
                                      <p:to>
                                        <p:strVal val="visible"/>
                                      </p:to>
                                    </p:set>
                                    <p:anim calcmode="lin" valueType="num">
                                      <p:cBhvr>
                                        <p:cTn id="85" dur="500" fill="hold"/>
                                        <p:tgtEl>
                                          <p:spTgt spid="196669"/>
                                        </p:tgtEl>
                                        <p:attrNameLst>
                                          <p:attrName>ppt_x</p:attrName>
                                        </p:attrNameLst>
                                      </p:cBhvr>
                                      <p:tavLst>
                                        <p:tav tm="0">
                                          <p:val>
                                            <p:strVal val="0-#ppt_w/2"/>
                                          </p:val>
                                        </p:tav>
                                        <p:tav tm="100000">
                                          <p:val>
                                            <p:strVal val="#ppt_x"/>
                                          </p:val>
                                        </p:tav>
                                      </p:tavLst>
                                    </p:anim>
                                    <p:anim calcmode="lin" valueType="num">
                                      <p:cBhvr>
                                        <p:cTn id="86" dur="500" fill="hold"/>
                                        <p:tgtEl>
                                          <p:spTgt spid="196669"/>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2" presetClass="entr" presetSubtype="4" fill="hold" grpId="0" nodeType="clickEffect">
                                  <p:stCondLst>
                                    <p:cond delay="0"/>
                                  </p:stCondLst>
                                  <p:childTnLst>
                                    <p:set>
                                      <p:cBhvr>
                                        <p:cTn id="90" dur="1" fill="hold">
                                          <p:stCondLst>
                                            <p:cond delay="0"/>
                                          </p:stCondLst>
                                        </p:cTn>
                                        <p:tgtEl>
                                          <p:spTgt spid="2"/>
                                        </p:tgtEl>
                                        <p:attrNameLst>
                                          <p:attrName>style.visibility</p:attrName>
                                        </p:attrNameLst>
                                      </p:cBhvr>
                                      <p:to>
                                        <p:strVal val="visible"/>
                                      </p:to>
                                    </p:set>
                                    <p:animEffect transition="in" filter="wipe(down)">
                                      <p:cBhvr>
                                        <p:cTn id="91" dur="500"/>
                                        <p:tgtEl>
                                          <p:spTgt spid="2"/>
                                        </p:tgtEl>
                                      </p:cBhvr>
                                    </p:animEffect>
                                  </p:childTnLst>
                                </p:cTn>
                              </p:par>
                            </p:childTnLst>
                          </p:cTn>
                        </p:par>
                      </p:childTnLst>
                    </p:cTn>
                  </p:par>
                  <p:par>
                    <p:cTn id="92" fill="hold">
                      <p:stCondLst>
                        <p:cond delay="indefinite"/>
                      </p:stCondLst>
                      <p:childTnLst>
                        <p:par>
                          <p:cTn id="93" fill="hold">
                            <p:stCondLst>
                              <p:cond delay="0"/>
                            </p:stCondLst>
                            <p:childTnLst>
                              <p:par>
                                <p:cTn id="94" presetID="2" presetClass="entr" presetSubtype="8" fill="hold" grpId="0" nodeType="clickEffect">
                                  <p:stCondLst>
                                    <p:cond delay="0"/>
                                  </p:stCondLst>
                                  <p:childTnLst>
                                    <p:set>
                                      <p:cBhvr>
                                        <p:cTn id="95" dur="1" fill="hold">
                                          <p:stCondLst>
                                            <p:cond delay="0"/>
                                          </p:stCondLst>
                                        </p:cTn>
                                        <p:tgtEl>
                                          <p:spTgt spid="196671"/>
                                        </p:tgtEl>
                                        <p:attrNameLst>
                                          <p:attrName>style.visibility</p:attrName>
                                        </p:attrNameLst>
                                      </p:cBhvr>
                                      <p:to>
                                        <p:strVal val="visible"/>
                                      </p:to>
                                    </p:set>
                                    <p:anim calcmode="lin" valueType="num">
                                      <p:cBhvr>
                                        <p:cTn id="96" dur="500" fill="hold"/>
                                        <p:tgtEl>
                                          <p:spTgt spid="196671"/>
                                        </p:tgtEl>
                                        <p:attrNameLst>
                                          <p:attrName>ppt_x</p:attrName>
                                        </p:attrNameLst>
                                      </p:cBhvr>
                                      <p:tavLst>
                                        <p:tav tm="0">
                                          <p:val>
                                            <p:strVal val="0-#ppt_w/2"/>
                                          </p:val>
                                        </p:tav>
                                        <p:tav tm="100000">
                                          <p:val>
                                            <p:strVal val="#ppt_x"/>
                                          </p:val>
                                        </p:tav>
                                      </p:tavLst>
                                    </p:anim>
                                    <p:anim calcmode="lin" valueType="num">
                                      <p:cBhvr>
                                        <p:cTn id="97" dur="500" fill="hold"/>
                                        <p:tgtEl>
                                          <p:spTgt spid="196671"/>
                                        </p:tgtEl>
                                        <p:attrNameLst>
                                          <p:attrName>ppt_y</p:attrName>
                                        </p:attrNameLst>
                                      </p:cBhvr>
                                      <p:tavLst>
                                        <p:tav tm="0">
                                          <p:val>
                                            <p:strVal val="#ppt_y"/>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8" fill="hold" grpId="0" nodeType="clickEffect">
                                  <p:stCondLst>
                                    <p:cond delay="0"/>
                                  </p:stCondLst>
                                  <p:childTnLst>
                                    <p:set>
                                      <p:cBhvr>
                                        <p:cTn id="101" dur="1" fill="hold">
                                          <p:stCondLst>
                                            <p:cond delay="0"/>
                                          </p:stCondLst>
                                        </p:cTn>
                                        <p:tgtEl>
                                          <p:spTgt spid="196672"/>
                                        </p:tgtEl>
                                        <p:attrNameLst>
                                          <p:attrName>style.visibility</p:attrName>
                                        </p:attrNameLst>
                                      </p:cBhvr>
                                      <p:to>
                                        <p:strVal val="visible"/>
                                      </p:to>
                                    </p:set>
                                    <p:anim calcmode="lin" valueType="num">
                                      <p:cBhvr>
                                        <p:cTn id="102" dur="500" fill="hold"/>
                                        <p:tgtEl>
                                          <p:spTgt spid="196672"/>
                                        </p:tgtEl>
                                        <p:attrNameLst>
                                          <p:attrName>ppt_x</p:attrName>
                                        </p:attrNameLst>
                                      </p:cBhvr>
                                      <p:tavLst>
                                        <p:tav tm="0">
                                          <p:val>
                                            <p:strVal val="0-#ppt_w/2"/>
                                          </p:val>
                                        </p:tav>
                                        <p:tav tm="100000">
                                          <p:val>
                                            <p:strVal val="#ppt_x"/>
                                          </p:val>
                                        </p:tav>
                                      </p:tavLst>
                                    </p:anim>
                                    <p:anim calcmode="lin" valueType="num">
                                      <p:cBhvr>
                                        <p:cTn id="103" dur="500" fill="hold"/>
                                        <p:tgtEl>
                                          <p:spTgt spid="196672"/>
                                        </p:tgtEl>
                                        <p:attrNameLst>
                                          <p:attrName>ppt_y</p:attrName>
                                        </p:attrNameLst>
                                      </p:cBhvr>
                                      <p:tavLst>
                                        <p:tav tm="0">
                                          <p:val>
                                            <p:strVal val="#ppt_y"/>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2" presetClass="entr" presetSubtype="8" fill="hold" grpId="0" nodeType="clickEffect">
                                  <p:stCondLst>
                                    <p:cond delay="0"/>
                                  </p:stCondLst>
                                  <p:childTnLst>
                                    <p:set>
                                      <p:cBhvr>
                                        <p:cTn id="107" dur="1" fill="hold">
                                          <p:stCondLst>
                                            <p:cond delay="0"/>
                                          </p:stCondLst>
                                        </p:cTn>
                                        <p:tgtEl>
                                          <p:spTgt spid="196673"/>
                                        </p:tgtEl>
                                        <p:attrNameLst>
                                          <p:attrName>style.visibility</p:attrName>
                                        </p:attrNameLst>
                                      </p:cBhvr>
                                      <p:to>
                                        <p:strVal val="visible"/>
                                      </p:to>
                                    </p:set>
                                    <p:anim calcmode="lin" valueType="num">
                                      <p:cBhvr>
                                        <p:cTn id="108" dur="500" fill="hold"/>
                                        <p:tgtEl>
                                          <p:spTgt spid="196673"/>
                                        </p:tgtEl>
                                        <p:attrNameLst>
                                          <p:attrName>ppt_x</p:attrName>
                                        </p:attrNameLst>
                                      </p:cBhvr>
                                      <p:tavLst>
                                        <p:tav tm="0">
                                          <p:val>
                                            <p:strVal val="0-#ppt_w/2"/>
                                          </p:val>
                                        </p:tav>
                                        <p:tav tm="100000">
                                          <p:val>
                                            <p:strVal val="#ppt_x"/>
                                          </p:val>
                                        </p:tav>
                                      </p:tavLst>
                                    </p:anim>
                                    <p:anim calcmode="lin" valueType="num">
                                      <p:cBhvr>
                                        <p:cTn id="109" dur="500" fill="hold"/>
                                        <p:tgtEl>
                                          <p:spTgt spid="196673"/>
                                        </p:tgtEl>
                                        <p:attrNameLst>
                                          <p:attrName>ppt_y</p:attrName>
                                        </p:attrNameLst>
                                      </p:cBhvr>
                                      <p:tavLst>
                                        <p:tav tm="0">
                                          <p:val>
                                            <p:strVal val="#ppt_y"/>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 presetClass="entr" presetSubtype="8" fill="hold" grpId="0" nodeType="clickEffect">
                                  <p:stCondLst>
                                    <p:cond delay="0"/>
                                  </p:stCondLst>
                                  <p:childTnLst>
                                    <p:set>
                                      <p:cBhvr>
                                        <p:cTn id="113" dur="1" fill="hold">
                                          <p:stCondLst>
                                            <p:cond delay="0"/>
                                          </p:stCondLst>
                                        </p:cTn>
                                        <p:tgtEl>
                                          <p:spTgt spid="196674"/>
                                        </p:tgtEl>
                                        <p:attrNameLst>
                                          <p:attrName>style.visibility</p:attrName>
                                        </p:attrNameLst>
                                      </p:cBhvr>
                                      <p:to>
                                        <p:strVal val="visible"/>
                                      </p:to>
                                    </p:set>
                                    <p:anim calcmode="lin" valueType="num">
                                      <p:cBhvr>
                                        <p:cTn id="114" dur="500" fill="hold"/>
                                        <p:tgtEl>
                                          <p:spTgt spid="196674"/>
                                        </p:tgtEl>
                                        <p:attrNameLst>
                                          <p:attrName>ppt_x</p:attrName>
                                        </p:attrNameLst>
                                      </p:cBhvr>
                                      <p:tavLst>
                                        <p:tav tm="0">
                                          <p:val>
                                            <p:strVal val="0-#ppt_w/2"/>
                                          </p:val>
                                        </p:tav>
                                        <p:tav tm="100000">
                                          <p:val>
                                            <p:strVal val="#ppt_x"/>
                                          </p:val>
                                        </p:tav>
                                      </p:tavLst>
                                    </p:anim>
                                    <p:anim calcmode="lin" valueType="num">
                                      <p:cBhvr>
                                        <p:cTn id="115" dur="500" fill="hold"/>
                                        <p:tgtEl>
                                          <p:spTgt spid="1966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59" grpId="0"/>
      <p:bldP spid="196660" grpId="0"/>
      <p:bldP spid="196661" grpId="0"/>
      <p:bldP spid="196662" grpId="0"/>
      <p:bldP spid="196663" grpId="0"/>
      <p:bldP spid="196664" grpId="0"/>
      <p:bldP spid="196665" grpId="0"/>
      <p:bldP spid="196666" grpId="0"/>
      <p:bldP spid="196667" grpId="0"/>
      <p:bldP spid="196668" grpId="0"/>
      <p:bldP spid="196669" grpId="0"/>
      <p:bldP spid="196671" grpId="0"/>
      <p:bldP spid="196672" grpId="0"/>
      <p:bldP spid="196673" grpId="0"/>
      <p:bldP spid="196674" grpId="0"/>
      <p:bldP spid="196675" grpId="0"/>
      <p:bldP spid="196677" grpId="0"/>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Mt%20Rushmore">
            <a:hlinkClick r:id="rId1"/>
          </p:cNvPr>
          <p:cNvPicPr>
            <a:picLocks noChangeAspect="1"/>
          </p:cNvPicPr>
          <p:nvPr/>
        </p:nvPicPr>
        <p:blipFill>
          <a:blip r:embed="rId2"/>
          <a:stretch>
            <a:fillRect/>
          </a:stretch>
        </p:blipFill>
        <p:spPr>
          <a:xfrm>
            <a:off x="539750" y="1700213"/>
            <a:ext cx="7835900" cy="3744912"/>
          </a:xfrm>
          <a:prstGeom prst="rect">
            <a:avLst/>
          </a:prstGeom>
          <a:noFill/>
          <a:ln w="9525">
            <a:noFill/>
          </a:ln>
        </p:spPr>
      </p:pic>
      <p:sp>
        <p:nvSpPr>
          <p:cNvPr id="3075" name="AutoShape 7"/>
          <p:cNvSpPr/>
          <p:nvPr/>
        </p:nvSpPr>
        <p:spPr>
          <a:xfrm>
            <a:off x="684213" y="4652963"/>
            <a:ext cx="1223962" cy="1008062"/>
          </a:xfrm>
          <a:prstGeom prst="wedgeRectCallout">
            <a:avLst>
              <a:gd name="adj1" fmla="val 54542"/>
              <a:gd name="adj2" fmla="val -112676"/>
            </a:avLst>
          </a:prstGeom>
          <a:solidFill>
            <a:schemeClr val="accent1"/>
          </a:solidFill>
          <a:ln w="9525" cap="flat" cmpd="sng">
            <a:solidFill>
              <a:schemeClr val="tx1"/>
            </a:solidFill>
            <a:prstDash val="solid"/>
            <a:miter/>
            <a:headEnd type="none" w="med" len="med"/>
            <a:tailEnd type="none" w="med" len="med"/>
          </a:ln>
        </p:spPr>
        <p:txBody>
          <a:bodyPr/>
          <a:lstStyle/>
          <a:p>
            <a:pPr algn="ctr"/>
            <a:r>
              <a:rPr lang="zh-CN" altLang="en-US" sz="1800" dirty="0">
                <a:latin typeface="Arial" panose="020B0604020202020204" pitchFamily="34" charset="0"/>
                <a:ea typeface="宋体" panose="02010600030101010101" pitchFamily="2" charset="-122"/>
              </a:rPr>
              <a:t>开国元勋</a:t>
            </a:r>
            <a:endParaRPr lang="zh-CN" altLang="en-US" sz="1800" dirty="0">
              <a:latin typeface="Arial" panose="020B0604020202020204" pitchFamily="34" charset="0"/>
              <a:ea typeface="宋体" panose="02010600030101010101" pitchFamily="2" charset="-122"/>
            </a:endParaRPr>
          </a:p>
          <a:p>
            <a:pPr algn="ctr"/>
            <a:r>
              <a:rPr lang="zh-CN" altLang="en-US" sz="1800" dirty="0">
                <a:latin typeface="Arial" panose="020B0604020202020204" pitchFamily="34" charset="0"/>
                <a:ea typeface="宋体" panose="02010600030101010101" pitchFamily="2" charset="-122"/>
              </a:rPr>
              <a:t>美国国父</a:t>
            </a:r>
            <a:endParaRPr lang="zh-CN" altLang="en-US" sz="1800" dirty="0">
              <a:latin typeface="Arial" panose="020B0604020202020204" pitchFamily="34" charset="0"/>
              <a:ea typeface="宋体" panose="02010600030101010101" pitchFamily="2" charset="-122"/>
            </a:endParaRPr>
          </a:p>
          <a:p>
            <a:pPr algn="ctr"/>
            <a:r>
              <a:rPr lang="zh-CN" altLang="en-US" sz="1800" dirty="0">
                <a:solidFill>
                  <a:srgbClr val="FF0000"/>
                </a:solidFill>
                <a:latin typeface="Arial" panose="020B0604020202020204" pitchFamily="34" charset="0"/>
                <a:ea typeface="宋体" panose="02010600030101010101" pitchFamily="2" charset="-122"/>
              </a:rPr>
              <a:t>华盛顿</a:t>
            </a:r>
            <a:endParaRPr lang="zh-CN" altLang="en-US" sz="1800" dirty="0">
              <a:solidFill>
                <a:srgbClr val="FF0000"/>
              </a:solidFill>
              <a:latin typeface="Arial" panose="020B0604020202020204" pitchFamily="34" charset="0"/>
              <a:ea typeface="宋体" panose="02010600030101010101" pitchFamily="2" charset="-122"/>
            </a:endParaRPr>
          </a:p>
        </p:txBody>
      </p:sp>
      <p:sp>
        <p:nvSpPr>
          <p:cNvPr id="3076" name="AutoShape 8"/>
          <p:cNvSpPr/>
          <p:nvPr/>
        </p:nvSpPr>
        <p:spPr>
          <a:xfrm>
            <a:off x="2195513" y="4724400"/>
            <a:ext cx="1584325" cy="936625"/>
          </a:xfrm>
          <a:prstGeom prst="wedgeRectCallout">
            <a:avLst>
              <a:gd name="adj1" fmla="val 49898"/>
              <a:gd name="adj2" fmla="val -126273"/>
            </a:avLst>
          </a:prstGeom>
          <a:solidFill>
            <a:schemeClr val="accent1"/>
          </a:solidFill>
          <a:ln w="9525" cap="flat" cmpd="sng">
            <a:solidFill>
              <a:schemeClr val="tx1"/>
            </a:solidFill>
            <a:prstDash val="solid"/>
            <a:miter/>
            <a:headEnd type="none" w="med" len="med"/>
            <a:tailEnd type="none" w="med" len="med"/>
          </a:ln>
        </p:spPr>
        <p:txBody>
          <a:bodyPr/>
          <a:lstStyle/>
          <a:p>
            <a:pPr algn="ctr"/>
            <a:r>
              <a:rPr lang="en-US" altLang="zh-CN" sz="1800">
                <a:latin typeface="Arial" panose="020B0604020202020204" pitchFamily="34" charset="0"/>
                <a:ea typeface="宋体" panose="02010600030101010101" pitchFamily="2" charset="-122"/>
              </a:rPr>
              <a:t>《</a:t>
            </a:r>
            <a:r>
              <a:rPr lang="zh-CN" altLang="en-US" sz="1800" dirty="0">
                <a:latin typeface="Arial" panose="020B0604020202020204" pitchFamily="34" charset="0"/>
                <a:ea typeface="宋体" panose="02010600030101010101" pitchFamily="2" charset="-122"/>
              </a:rPr>
              <a:t>独立宣言</a:t>
            </a:r>
            <a:r>
              <a:rPr lang="en-US" altLang="zh-CN" sz="1800">
                <a:latin typeface="Arial" panose="020B0604020202020204" pitchFamily="34" charset="0"/>
                <a:ea typeface="宋体" panose="02010600030101010101" pitchFamily="2" charset="-122"/>
              </a:rPr>
              <a:t>》</a:t>
            </a:r>
            <a:r>
              <a:rPr lang="zh-CN" altLang="en-US" sz="1800" dirty="0">
                <a:latin typeface="Arial" panose="020B0604020202020204" pitchFamily="34" charset="0"/>
                <a:ea typeface="宋体" panose="02010600030101010101" pitchFamily="2" charset="-122"/>
              </a:rPr>
              <a:t>的起草者</a:t>
            </a:r>
            <a:endParaRPr lang="zh-CN" altLang="en-US" sz="1800" dirty="0">
              <a:latin typeface="Arial" panose="020B0604020202020204" pitchFamily="34" charset="0"/>
              <a:ea typeface="宋体" panose="02010600030101010101" pitchFamily="2" charset="-122"/>
            </a:endParaRPr>
          </a:p>
          <a:p>
            <a:pPr algn="ctr"/>
            <a:r>
              <a:rPr lang="zh-CN" altLang="en-US" sz="1800" dirty="0">
                <a:solidFill>
                  <a:srgbClr val="FF0000"/>
                </a:solidFill>
                <a:latin typeface="Arial" panose="020B0604020202020204" pitchFamily="34" charset="0"/>
                <a:ea typeface="宋体" panose="02010600030101010101" pitchFamily="2" charset="-122"/>
              </a:rPr>
              <a:t>杰弗逊</a:t>
            </a:r>
            <a:endParaRPr lang="zh-CN" altLang="en-US" sz="1800" dirty="0">
              <a:solidFill>
                <a:srgbClr val="FF0000"/>
              </a:solidFill>
              <a:latin typeface="Arial" panose="020B0604020202020204" pitchFamily="34" charset="0"/>
              <a:ea typeface="宋体" panose="02010600030101010101" pitchFamily="2" charset="-122"/>
            </a:endParaRPr>
          </a:p>
        </p:txBody>
      </p:sp>
      <p:sp>
        <p:nvSpPr>
          <p:cNvPr id="3077" name="AutoShape 9"/>
          <p:cNvSpPr/>
          <p:nvPr/>
        </p:nvSpPr>
        <p:spPr>
          <a:xfrm>
            <a:off x="3924300" y="4797425"/>
            <a:ext cx="1657350" cy="936625"/>
          </a:xfrm>
          <a:prstGeom prst="wedgeRectCallout">
            <a:avLst>
              <a:gd name="adj1" fmla="val -2491"/>
              <a:gd name="adj2" fmla="val -129829"/>
            </a:avLst>
          </a:prstGeom>
          <a:solidFill>
            <a:schemeClr val="accent1"/>
          </a:solidFill>
          <a:ln w="9525" cap="flat" cmpd="sng">
            <a:solidFill>
              <a:schemeClr val="tx1"/>
            </a:solidFill>
            <a:prstDash val="solid"/>
            <a:miter/>
            <a:headEnd type="none" w="med" len="med"/>
            <a:tailEnd type="none" w="med" len="med"/>
          </a:ln>
        </p:spPr>
        <p:txBody>
          <a:bodyPr/>
          <a:lstStyle/>
          <a:p>
            <a:pPr algn="ctr"/>
            <a:r>
              <a:rPr lang="zh-CN" altLang="en-US" sz="1800" dirty="0">
                <a:latin typeface="Arial" panose="020B0604020202020204" pitchFamily="34" charset="0"/>
                <a:ea typeface="宋体" panose="02010600030101010101" pitchFamily="2" charset="-122"/>
              </a:rPr>
              <a:t>奠定</a:t>
            </a:r>
            <a:r>
              <a:rPr lang="en-US" altLang="zh-CN" sz="1800">
                <a:latin typeface="Arial" panose="020B0604020202020204" pitchFamily="34" charset="0"/>
                <a:ea typeface="宋体" panose="02010600030101010101" pitchFamily="2" charset="-122"/>
              </a:rPr>
              <a:t>20</a:t>
            </a:r>
            <a:r>
              <a:rPr lang="zh-CN" altLang="en-US" sz="1800" dirty="0">
                <a:latin typeface="Arial" panose="020B0604020202020204" pitchFamily="34" charset="0"/>
                <a:ea typeface="宋体" panose="02010600030101010101" pitchFamily="2" charset="-122"/>
              </a:rPr>
              <a:t>世纪美国之基础的</a:t>
            </a:r>
            <a:endParaRPr lang="zh-CN" altLang="en-US" sz="1800" dirty="0">
              <a:latin typeface="Arial" panose="020B0604020202020204" pitchFamily="34" charset="0"/>
              <a:ea typeface="宋体" panose="02010600030101010101" pitchFamily="2" charset="-122"/>
            </a:endParaRPr>
          </a:p>
          <a:p>
            <a:pPr algn="ctr"/>
            <a:r>
              <a:rPr lang="zh-CN" altLang="en-US" sz="1800" dirty="0">
                <a:solidFill>
                  <a:srgbClr val="FF0000"/>
                </a:solidFill>
                <a:latin typeface="Arial" panose="020B0604020202020204" pitchFamily="34" charset="0"/>
                <a:ea typeface="宋体" panose="02010600030101010101" pitchFamily="2" charset="-122"/>
              </a:rPr>
              <a:t>西奥多</a:t>
            </a:r>
            <a:r>
              <a:rPr lang="en-US" altLang="zh-CN" sz="1800">
                <a:solidFill>
                  <a:srgbClr val="FF0000"/>
                </a:solidFill>
                <a:latin typeface="Arial" panose="020B0604020202020204" pitchFamily="34" charset="0"/>
                <a:ea typeface="宋体" panose="02010600030101010101" pitchFamily="2" charset="-122"/>
              </a:rPr>
              <a:t>·</a:t>
            </a:r>
            <a:r>
              <a:rPr lang="zh-CN" altLang="en-US" sz="1800" dirty="0">
                <a:solidFill>
                  <a:srgbClr val="FF0000"/>
                </a:solidFill>
                <a:latin typeface="Arial" panose="020B0604020202020204" pitchFamily="34" charset="0"/>
                <a:ea typeface="宋体" panose="02010600030101010101" pitchFamily="2" charset="-122"/>
              </a:rPr>
              <a:t>罗斯福</a:t>
            </a:r>
            <a:endParaRPr lang="zh-CN" altLang="en-US" sz="1800" dirty="0">
              <a:solidFill>
                <a:srgbClr val="FF0000"/>
              </a:solidFill>
              <a:latin typeface="Arial" panose="020B0604020202020204" pitchFamily="34" charset="0"/>
              <a:ea typeface="宋体" panose="02010600030101010101" pitchFamily="2" charset="-122"/>
            </a:endParaRPr>
          </a:p>
        </p:txBody>
      </p:sp>
      <p:sp>
        <p:nvSpPr>
          <p:cNvPr id="3078" name="AutoShape 10"/>
          <p:cNvSpPr/>
          <p:nvPr/>
        </p:nvSpPr>
        <p:spPr>
          <a:xfrm>
            <a:off x="5867400" y="4797425"/>
            <a:ext cx="2447925" cy="936625"/>
          </a:xfrm>
          <a:prstGeom prst="wedgeRectCallout">
            <a:avLst>
              <a:gd name="adj1" fmla="val 11023"/>
              <a:gd name="adj2" fmla="val -134745"/>
            </a:avLst>
          </a:prstGeom>
          <a:solidFill>
            <a:schemeClr val="accent1"/>
          </a:solidFill>
          <a:ln w="9525" cap="flat" cmpd="sng">
            <a:solidFill>
              <a:schemeClr val="tx1"/>
            </a:solidFill>
            <a:prstDash val="solid"/>
            <a:miter/>
            <a:headEnd type="none" w="med" len="med"/>
            <a:tailEnd type="none" w="med" len="med"/>
          </a:ln>
        </p:spPr>
        <p:txBody>
          <a:bodyPr/>
          <a:lstStyle/>
          <a:p>
            <a:pPr algn="ctr"/>
            <a:r>
              <a:rPr lang="zh-CN" altLang="en-US" sz="1800" dirty="0">
                <a:latin typeface="Arial" panose="020B0604020202020204" pitchFamily="34" charset="0"/>
                <a:ea typeface="宋体" panose="02010600030101010101" pitchFamily="2" charset="-122"/>
              </a:rPr>
              <a:t>维护统一、解放黑奴的领导者</a:t>
            </a:r>
            <a:endParaRPr lang="zh-CN" altLang="en-US" sz="1800" dirty="0">
              <a:latin typeface="Arial" panose="020B0604020202020204" pitchFamily="34" charset="0"/>
              <a:ea typeface="宋体" panose="02010600030101010101" pitchFamily="2" charset="-122"/>
            </a:endParaRPr>
          </a:p>
          <a:p>
            <a:pPr algn="ctr"/>
            <a:r>
              <a:rPr lang="zh-CN" altLang="en-US" sz="1800" dirty="0">
                <a:solidFill>
                  <a:srgbClr val="FF0000"/>
                </a:solidFill>
                <a:latin typeface="Arial" panose="020B0604020202020204" pitchFamily="34" charset="0"/>
                <a:ea typeface="宋体" panose="02010600030101010101" pitchFamily="2" charset="-122"/>
              </a:rPr>
              <a:t>林肯</a:t>
            </a:r>
            <a:endParaRPr lang="zh-CN" altLang="en-US" sz="1800" dirty="0">
              <a:solidFill>
                <a:srgbClr val="FF0000"/>
              </a:solidFill>
              <a:latin typeface="Arial" panose="020B0604020202020204" pitchFamily="34" charset="0"/>
              <a:ea typeface="宋体" panose="02010600030101010101" pitchFamily="2" charset="-122"/>
            </a:endParaRPr>
          </a:p>
        </p:txBody>
      </p:sp>
      <p:sp>
        <p:nvSpPr>
          <p:cNvPr id="3079" name="Text Box 11"/>
          <p:cNvSpPr txBox="1"/>
          <p:nvPr/>
        </p:nvSpPr>
        <p:spPr>
          <a:xfrm>
            <a:off x="1042988" y="1125538"/>
            <a:ext cx="7632700" cy="519112"/>
          </a:xfrm>
          <a:prstGeom prst="rect">
            <a:avLst/>
          </a:prstGeom>
          <a:noFill/>
          <a:ln w="9525">
            <a:noFill/>
          </a:ln>
        </p:spPr>
        <p:txBody>
          <a:bodyPr>
            <a:spAutoFit/>
          </a:bodyPr>
          <a:lstStyle/>
          <a:p>
            <a:r>
              <a:rPr lang="zh-CN" altLang="en-US" sz="2800" dirty="0">
                <a:solidFill>
                  <a:srgbClr val="0000FF"/>
                </a:solidFill>
                <a:latin typeface="Arial" panose="020B0604020202020204" pitchFamily="34" charset="0"/>
                <a:ea typeface="宋体" panose="02010600030101010101" pitchFamily="2" charset="-122"/>
              </a:rPr>
              <a:t>美国拉什莫尔山国家纪念公园的“总统山”</a:t>
            </a:r>
            <a:r>
              <a:rPr lang="zh-CN" altLang="en-US" sz="1800" b="0" dirty="0">
                <a:latin typeface="Arial" panose="020B0604020202020204" pitchFamily="34" charset="0"/>
                <a:ea typeface="宋体" panose="02010600030101010101" pitchFamily="2" charset="-122"/>
              </a:rPr>
              <a:t> </a:t>
            </a:r>
            <a:endParaRPr lang="zh-CN" altLang="en-US" sz="1800" b="0" dirty="0">
              <a:latin typeface="Arial" panose="020B0604020202020204" pitchFamily="34" charset="0"/>
              <a:ea typeface="宋体" panose="02010600030101010101" pitchFamily="2" charset="-122"/>
            </a:endParaRPr>
          </a:p>
        </p:txBody>
      </p:sp>
      <p:sp>
        <p:nvSpPr>
          <p:cNvPr id="3080" name="Text Box 4"/>
          <p:cNvSpPr txBox="1"/>
          <p:nvPr/>
        </p:nvSpPr>
        <p:spPr>
          <a:xfrm>
            <a:off x="395288" y="476250"/>
            <a:ext cx="7561262" cy="579438"/>
          </a:xfrm>
          <a:prstGeom prst="rect">
            <a:avLst/>
          </a:prstGeom>
          <a:noFill/>
          <a:ln w="9525">
            <a:noFill/>
          </a:ln>
          <a:effectLst>
            <a:prstShdw prst="shdw17" dist="17961" dir="2699999">
              <a:srgbClr val="007A5C"/>
            </a:prstShdw>
          </a:effectLst>
        </p:spPr>
        <p:txBody>
          <a:bodyPr>
            <a:spAutoFit/>
          </a:bodyPr>
          <a:lstStyle/>
          <a:p>
            <a:r>
              <a:rPr lang="zh-CN" altLang="en-US" dirty="0">
                <a:solidFill>
                  <a:srgbClr val="7030A0"/>
                </a:solidFill>
                <a:latin typeface="Times New Roman" panose="02020603050405020304" pitchFamily="18" charset="0"/>
              </a:rPr>
              <a:t>那么，大家还知道哪些美国总统呢？</a:t>
            </a:r>
            <a:endParaRPr lang="zh-CN" altLang="en-US" dirty="0">
              <a:solidFill>
                <a:srgbClr val="7030A0"/>
              </a:solidFill>
              <a:latin typeface="Times New Roman" panose="02020603050405020304" pitchFamily="18" charset="0"/>
            </a:endParaRPr>
          </a:p>
        </p:txBody>
      </p:sp>
      <p:sp>
        <p:nvSpPr>
          <p:cNvPr id="3081" name="Text Box 5"/>
          <p:cNvSpPr txBox="1"/>
          <p:nvPr/>
        </p:nvSpPr>
        <p:spPr>
          <a:xfrm>
            <a:off x="827088" y="5805488"/>
            <a:ext cx="6069012" cy="579437"/>
          </a:xfrm>
          <a:prstGeom prst="rect">
            <a:avLst/>
          </a:prstGeom>
          <a:noFill/>
          <a:ln w="9525">
            <a:noFill/>
          </a:ln>
          <a:effectLst>
            <a:prstShdw prst="shdw17" dist="17961" dir="2699999">
              <a:srgbClr val="007A5C"/>
            </a:prstShdw>
          </a:effectLst>
        </p:spPr>
        <p:txBody>
          <a:bodyPr>
            <a:spAutoFit/>
          </a:bodyPr>
          <a:lstStyle/>
          <a:p>
            <a:r>
              <a:rPr lang="zh-CN" altLang="en-US" dirty="0">
                <a:solidFill>
                  <a:srgbClr val="FF0000"/>
                </a:solidFill>
                <a:latin typeface="Times New Roman" panose="02020603050405020304" pitchFamily="18" charset="0"/>
              </a:rPr>
              <a:t>你最敬佩的美国总统是谁？</a:t>
            </a:r>
            <a:endParaRPr lang="zh-CN" altLang="en-US"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079"/>
                                        </p:tgtEl>
                                        <p:attrNameLst>
                                          <p:attrName>style.visibility</p:attrName>
                                        </p:attrNameLst>
                                      </p:cBhvr>
                                      <p:to>
                                        <p:strVal val="visible"/>
                                      </p:to>
                                    </p:set>
                                    <p:animEffect transition="in" filter="blinds(horizontal)">
                                      <p:cBhvr>
                                        <p:cTn id="7" dur="500"/>
                                        <p:tgtEl>
                                          <p:spTgt spid="3079"/>
                                        </p:tgtEl>
                                      </p:cBhvr>
                                    </p:animEffect>
                                  </p:childTnLst>
                                </p:cTn>
                              </p:par>
                              <p:par>
                                <p:cTn id="8" presetID="3" presetClass="entr" presetSubtype="10"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blinds(horizontal)">
                                      <p:cBhvr>
                                        <p:cTn id="10" dur="5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075"/>
                                        </p:tgtEl>
                                        <p:attrNameLst>
                                          <p:attrName>style.visibility</p:attrName>
                                        </p:attrNameLst>
                                      </p:cBhvr>
                                      <p:to>
                                        <p:strVal val="visible"/>
                                      </p:to>
                                    </p:set>
                                    <p:anim calcmode="lin" valueType="num">
                                      <p:cBhvr additive="base">
                                        <p:cTn id="15" dur="500" fill="hold"/>
                                        <p:tgtEl>
                                          <p:spTgt spid="3075"/>
                                        </p:tgtEl>
                                        <p:attrNameLst>
                                          <p:attrName>ppt_x</p:attrName>
                                        </p:attrNameLst>
                                      </p:cBhvr>
                                      <p:tavLst>
                                        <p:tav tm="0">
                                          <p:val>
                                            <p:strVal val="#ppt_x"/>
                                          </p:val>
                                        </p:tav>
                                        <p:tav tm="100000">
                                          <p:val>
                                            <p:strVal val="#ppt_x"/>
                                          </p:val>
                                        </p:tav>
                                      </p:tavLst>
                                    </p:anim>
                                    <p:anim calcmode="lin" valueType="num">
                                      <p:cBhvr additive="base">
                                        <p:cTn id="16" dur="500" fill="hold"/>
                                        <p:tgtEl>
                                          <p:spTgt spid="3075"/>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3076"/>
                                        </p:tgtEl>
                                        <p:attrNameLst>
                                          <p:attrName>style.visibility</p:attrName>
                                        </p:attrNameLst>
                                      </p:cBhvr>
                                      <p:to>
                                        <p:strVal val="visible"/>
                                      </p:to>
                                    </p:set>
                                    <p:anim calcmode="lin" valueType="num">
                                      <p:cBhvr additive="base">
                                        <p:cTn id="20" dur="500" fill="hold"/>
                                        <p:tgtEl>
                                          <p:spTgt spid="3076"/>
                                        </p:tgtEl>
                                        <p:attrNameLst>
                                          <p:attrName>ppt_x</p:attrName>
                                        </p:attrNameLst>
                                      </p:cBhvr>
                                      <p:tavLst>
                                        <p:tav tm="0">
                                          <p:val>
                                            <p:strVal val="#ppt_x"/>
                                          </p:val>
                                        </p:tav>
                                        <p:tav tm="100000">
                                          <p:val>
                                            <p:strVal val="#ppt_x"/>
                                          </p:val>
                                        </p:tav>
                                      </p:tavLst>
                                    </p:anim>
                                    <p:anim calcmode="lin" valueType="num">
                                      <p:cBhvr additive="base">
                                        <p:cTn id="21" dur="500" fill="hold"/>
                                        <p:tgtEl>
                                          <p:spTgt spid="3076"/>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4" fill="hold" grpId="0" nodeType="afterEffect">
                                  <p:stCondLst>
                                    <p:cond delay="0"/>
                                  </p:stCondLst>
                                  <p:childTnLst>
                                    <p:set>
                                      <p:cBhvr>
                                        <p:cTn id="24" dur="1" fill="hold">
                                          <p:stCondLst>
                                            <p:cond delay="0"/>
                                          </p:stCondLst>
                                        </p:cTn>
                                        <p:tgtEl>
                                          <p:spTgt spid="3077"/>
                                        </p:tgtEl>
                                        <p:attrNameLst>
                                          <p:attrName>style.visibility</p:attrName>
                                        </p:attrNameLst>
                                      </p:cBhvr>
                                      <p:to>
                                        <p:strVal val="visible"/>
                                      </p:to>
                                    </p:set>
                                    <p:anim calcmode="lin" valueType="num">
                                      <p:cBhvr additive="base">
                                        <p:cTn id="25" dur="500" fill="hold"/>
                                        <p:tgtEl>
                                          <p:spTgt spid="3077"/>
                                        </p:tgtEl>
                                        <p:attrNameLst>
                                          <p:attrName>ppt_x</p:attrName>
                                        </p:attrNameLst>
                                      </p:cBhvr>
                                      <p:tavLst>
                                        <p:tav tm="0">
                                          <p:val>
                                            <p:strVal val="#ppt_x"/>
                                          </p:val>
                                        </p:tav>
                                        <p:tav tm="100000">
                                          <p:val>
                                            <p:strVal val="#ppt_x"/>
                                          </p:val>
                                        </p:tav>
                                      </p:tavLst>
                                    </p:anim>
                                    <p:anim calcmode="lin" valueType="num">
                                      <p:cBhvr additive="base">
                                        <p:cTn id="26" dur="500" fill="hold"/>
                                        <p:tgtEl>
                                          <p:spTgt spid="307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3081"/>
                                        </p:tgtEl>
                                        <p:attrNameLst>
                                          <p:attrName>style.visibility</p:attrName>
                                        </p:attrNameLst>
                                      </p:cBhvr>
                                      <p:to>
                                        <p:strVal val="visible"/>
                                      </p:to>
                                    </p:set>
                                    <p:animEffect transition="in" filter="blinds(horizontal)">
                                      <p:cBhvr>
                                        <p:cTn id="31" dur="500"/>
                                        <p:tgtEl>
                                          <p:spTgt spid="30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ldLvl="0" animBg="1"/>
      <p:bldP spid="3076" grpId="0" bldLvl="0" animBg="1"/>
      <p:bldP spid="3077" grpId="0" bldLvl="0" animBg="1"/>
      <p:bldP spid="3079" grpId="0"/>
      <p:bldP spid="3081"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ext Box 2"/>
          <p:cNvSpPr txBox="1"/>
          <p:nvPr/>
        </p:nvSpPr>
        <p:spPr>
          <a:xfrm>
            <a:off x="1143000" y="6019800"/>
            <a:ext cx="1447800" cy="457200"/>
          </a:xfrm>
          <a:prstGeom prst="rect">
            <a:avLst/>
          </a:prstGeom>
          <a:noFill/>
          <a:ln w="9525">
            <a:noFill/>
          </a:ln>
        </p:spPr>
        <p:txBody>
          <a:bodyPr anchor="t">
            <a:spAutoFit/>
          </a:bodyPr>
          <a:lstStyle/>
          <a:p>
            <a:pPr>
              <a:spcBef>
                <a:spcPct val="50000"/>
              </a:spcBef>
            </a:pPr>
            <a:endParaRPr lang="zh-CN" altLang="zh-CN" dirty="0">
              <a:latin typeface="Arial" panose="020B0604020202020204" pitchFamily="34" charset="0"/>
              <a:ea typeface="宋体" panose="02010600030101010101" pitchFamily="2" charset="-122"/>
            </a:endParaRPr>
          </a:p>
        </p:txBody>
      </p:sp>
      <p:graphicFrame>
        <p:nvGraphicFramePr>
          <p:cNvPr id="60418" name="Object 3"/>
          <p:cNvGraphicFramePr/>
          <p:nvPr>
            <p:ph idx="4294967295"/>
          </p:nvPr>
        </p:nvGraphicFramePr>
        <p:xfrm>
          <a:off x="6172200" y="1905000"/>
          <a:ext cx="2971800" cy="4953000"/>
        </p:xfrm>
        <a:graphic>
          <a:graphicData uri="http://schemas.openxmlformats.org/presentationml/2006/ole">
            <mc:AlternateContent xmlns:mc="http://schemas.openxmlformats.org/markup-compatibility/2006">
              <mc:Choice xmlns:v="urn:schemas-microsoft-com:vml" Requires="v">
                <p:oleObj spid="_x0000_s1025" name="" r:id="rId1" imgW="9525" imgH="9525" progId="">
                  <p:embed/>
                </p:oleObj>
              </mc:Choice>
              <mc:Fallback>
                <p:oleObj name="" r:id="rId1" imgW="9525" imgH="9525" progId="">
                  <p:embed/>
                  <p:pic>
                    <p:nvPicPr>
                      <p:cNvPr id="0" name="图片 1024"/>
                      <p:cNvPicPr/>
                      <p:nvPr/>
                    </p:nvPicPr>
                    <p:blipFill>
                      <a:blip r:embed="rId2"/>
                      <a:stretch>
                        <a:fillRect/>
                      </a:stretch>
                    </p:blipFill>
                    <p:spPr>
                      <a:xfrm>
                        <a:off x="6172200" y="1905000"/>
                        <a:ext cx="2971800" cy="4953000"/>
                      </a:xfrm>
                      <a:prstGeom prst="rect">
                        <a:avLst/>
                      </a:prstGeom>
                      <a:noFill/>
                      <a:ln w="38100">
                        <a:noFill/>
                      </a:ln>
                    </p:spPr>
                  </p:pic>
                </p:oleObj>
              </mc:Fallback>
            </mc:AlternateContent>
          </a:graphicData>
        </a:graphic>
      </p:graphicFrame>
      <p:sp>
        <p:nvSpPr>
          <p:cNvPr id="33795" name="Rectangle 4"/>
          <p:cNvSpPr/>
          <p:nvPr/>
        </p:nvSpPr>
        <p:spPr>
          <a:xfrm>
            <a:off x="0" y="685800"/>
            <a:ext cx="3101975" cy="5838825"/>
          </a:xfrm>
          <a:prstGeom prst="rect">
            <a:avLst/>
          </a:prstGeom>
          <a:noFill/>
          <a:ln w="9525">
            <a:noFill/>
          </a:ln>
        </p:spPr>
        <p:txBody>
          <a:bodyPr anchor="t"/>
          <a:lstStyle/>
          <a:p>
            <a:pPr marL="342900" indent="-342900" fontAlgn="auto">
              <a:spcBef>
                <a:spcPct val="20000"/>
              </a:spcBef>
            </a:pPr>
            <a:r>
              <a:rPr lang="en-US" altLang="zh-CN" sz="3600" b="1" strike="noStrike" noProof="1">
                <a:latin typeface="Arial" panose="020B0604020202020204" pitchFamily="34" charset="0"/>
                <a:ea typeface="宋体" panose="02010600030101010101" pitchFamily="2" charset="-122"/>
                <a:cs typeface="+mn-cs"/>
              </a:rPr>
              <a:t>         </a:t>
            </a:r>
            <a:r>
              <a:rPr lang="en-US" altLang="zh-CN" sz="2800" b="1" strike="noStrike" noProof="1">
                <a:latin typeface="Arial" panose="020B0604020202020204" pitchFamily="34" charset="0"/>
                <a:ea typeface="宋体" panose="02010600030101010101" pitchFamily="2" charset="-122"/>
                <a:cs typeface="+mn-cs"/>
              </a:rPr>
              <a:t>1.</a:t>
            </a:r>
            <a:r>
              <a:rPr lang="zh-CN" altLang="zh-CN" sz="2800" b="1" strike="noStrike" noProof="1">
                <a:latin typeface="Arial" panose="020B0604020202020204" pitchFamily="34" charset="0"/>
                <a:ea typeface="宋体" panose="02010600030101010101" pitchFamily="2" charset="-122"/>
                <a:cs typeface="+mn-cs"/>
              </a:rPr>
              <a:t>根本原因：</a:t>
            </a:r>
            <a:endParaRPr lang="zh-CN" altLang="zh-CN" sz="2800" b="1" strike="noStrike" noProof="1">
              <a:latin typeface="Arial" panose="020B0604020202020204" pitchFamily="34" charset="0"/>
              <a:ea typeface="宋体" panose="02010600030101010101" pitchFamily="2" charset="-122"/>
            </a:endParaRPr>
          </a:p>
          <a:p>
            <a:pPr marL="342900" indent="-342900" fontAlgn="auto">
              <a:spcBef>
                <a:spcPct val="20000"/>
              </a:spcBef>
            </a:pPr>
            <a:r>
              <a:rPr lang="zh-CN" altLang="en-US" sz="2800" b="1" strike="noStrike" noProof="1">
                <a:latin typeface="Arial" panose="020B0604020202020204" pitchFamily="34" charset="0"/>
                <a:ea typeface="宋体" panose="02010600030101010101" pitchFamily="2" charset="-122"/>
                <a:cs typeface="+mn-cs"/>
              </a:rPr>
              <a:t>            </a:t>
            </a:r>
            <a:r>
              <a:rPr lang="en-US" altLang="zh-CN" sz="2800" b="1" strike="noStrike" noProof="1">
                <a:solidFill>
                  <a:schemeClr val="accent6"/>
                </a:solidFill>
                <a:latin typeface="Arial" panose="020B0604020202020204" pitchFamily="34" charset="0"/>
                <a:ea typeface="宋体" panose="02010600030101010101" pitchFamily="2" charset="-122"/>
                <a:cs typeface="+mn-cs"/>
              </a:rPr>
              <a:t>2.</a:t>
            </a:r>
            <a:r>
              <a:rPr lang="zh-CN" altLang="zh-CN" sz="2800" b="1" strike="noStrike" noProof="1">
                <a:solidFill>
                  <a:schemeClr val="accent6"/>
                </a:solidFill>
                <a:latin typeface="Arial" panose="020B0604020202020204" pitchFamily="34" charset="0"/>
                <a:ea typeface="宋体" panose="02010600030101010101" pitchFamily="2" charset="-122"/>
                <a:cs typeface="+mn-cs"/>
              </a:rPr>
              <a:t>焦点：</a:t>
            </a:r>
            <a:endParaRPr lang="zh-CN" altLang="zh-CN" sz="2800" b="1" strike="noStrike" noProof="1">
              <a:latin typeface="Arial" panose="020B0604020202020204" pitchFamily="34" charset="0"/>
              <a:ea typeface="宋体" panose="02010600030101010101" pitchFamily="2" charset="-122"/>
            </a:endParaRPr>
          </a:p>
          <a:p>
            <a:pPr marL="342900" indent="-342900" fontAlgn="auto">
              <a:spcBef>
                <a:spcPct val="20000"/>
              </a:spcBef>
            </a:pPr>
            <a:r>
              <a:rPr lang="zh-CN" altLang="en-US" sz="2800" b="1" strike="noStrike" noProof="1">
                <a:latin typeface="Arial" panose="020B0604020202020204" pitchFamily="34" charset="0"/>
                <a:ea typeface="宋体" panose="02010600030101010101" pitchFamily="2" charset="-122"/>
                <a:cs typeface="+mn-cs"/>
              </a:rPr>
              <a:t>           </a:t>
            </a:r>
            <a:r>
              <a:rPr lang="en-US" altLang="zh-CN" sz="2800" b="1" strike="noStrike" noProof="1">
                <a:latin typeface="Arial" panose="020B0604020202020204" pitchFamily="34" charset="0"/>
                <a:ea typeface="宋体" panose="02010600030101010101" pitchFamily="2" charset="-122"/>
                <a:cs typeface="+mn-cs"/>
              </a:rPr>
              <a:t>3.</a:t>
            </a:r>
            <a:r>
              <a:rPr lang="zh-CN" altLang="zh-CN" sz="2800" b="1" strike="noStrike" noProof="1">
                <a:latin typeface="Arial" panose="020B0604020202020204" pitchFamily="34" charset="0"/>
                <a:ea typeface="宋体" panose="02010600030101010101" pitchFamily="2" charset="-122"/>
                <a:cs typeface="+mn-cs"/>
              </a:rPr>
              <a:t>导火线：</a:t>
            </a:r>
            <a:endParaRPr lang="zh-CN" altLang="zh-CN" sz="2800" b="1" strike="noStrike" noProof="1">
              <a:latin typeface="Arial" panose="020B0604020202020204" pitchFamily="34" charset="0"/>
              <a:ea typeface="宋体" panose="02010600030101010101" pitchFamily="2" charset="-122"/>
            </a:endParaRPr>
          </a:p>
          <a:p>
            <a:pPr marL="342900" indent="-342900" fontAlgn="auto">
              <a:spcBef>
                <a:spcPct val="20000"/>
              </a:spcBef>
            </a:pPr>
            <a:r>
              <a:rPr lang="zh-CN" altLang="en-US" sz="2800" b="1" strike="noStrike" noProof="1">
                <a:latin typeface="Arial" panose="020B0604020202020204" pitchFamily="34" charset="0"/>
                <a:ea typeface="宋体" panose="02010600030101010101" pitchFamily="2" charset="-122"/>
                <a:cs typeface="+mn-cs"/>
              </a:rPr>
              <a:t>           </a:t>
            </a:r>
            <a:r>
              <a:rPr lang="en-US" altLang="zh-CN" sz="2800" b="1" strike="noStrike" noProof="1">
                <a:solidFill>
                  <a:schemeClr val="accent6"/>
                </a:solidFill>
                <a:latin typeface="Arial" panose="020B0604020202020204" pitchFamily="34" charset="0"/>
                <a:ea typeface="宋体" panose="02010600030101010101" pitchFamily="2" charset="-122"/>
                <a:cs typeface="+mn-cs"/>
              </a:rPr>
              <a:t>4.</a:t>
            </a:r>
            <a:r>
              <a:rPr lang="zh-CN" altLang="zh-CN" sz="2800" b="1" strike="noStrike" noProof="1">
                <a:solidFill>
                  <a:schemeClr val="accent6"/>
                </a:solidFill>
                <a:latin typeface="Arial" panose="020B0604020202020204" pitchFamily="34" charset="0"/>
                <a:ea typeface="宋体" panose="02010600030101010101" pitchFamily="2" charset="-122"/>
                <a:cs typeface="+mn-cs"/>
              </a:rPr>
              <a:t>开始：</a:t>
            </a:r>
            <a:endParaRPr lang="zh-CN" altLang="zh-CN" sz="2800" b="1" strike="noStrike" noProof="1">
              <a:latin typeface="Arial" panose="020B0604020202020204" pitchFamily="34" charset="0"/>
              <a:ea typeface="宋体" panose="02010600030101010101" pitchFamily="2" charset="-122"/>
            </a:endParaRPr>
          </a:p>
          <a:p>
            <a:pPr marL="342900" indent="-342900" fontAlgn="auto">
              <a:spcBef>
                <a:spcPct val="20000"/>
              </a:spcBef>
            </a:pPr>
            <a:r>
              <a:rPr lang="zh-CN" altLang="en-US" sz="2800" b="1" strike="noStrike" noProof="1">
                <a:latin typeface="Arial" panose="020B0604020202020204" pitchFamily="34" charset="0"/>
                <a:ea typeface="宋体" panose="02010600030101010101" pitchFamily="2" charset="-122"/>
                <a:cs typeface="+mn-cs"/>
              </a:rPr>
              <a:t>           </a:t>
            </a:r>
            <a:r>
              <a:rPr lang="en-US" altLang="zh-CN" sz="2800" b="1" strike="noStrike" noProof="1">
                <a:latin typeface="Arial" panose="020B0604020202020204" pitchFamily="34" charset="0"/>
                <a:ea typeface="宋体" panose="02010600030101010101" pitchFamily="2" charset="-122"/>
                <a:cs typeface="+mn-cs"/>
              </a:rPr>
              <a:t>5.</a:t>
            </a:r>
            <a:r>
              <a:rPr lang="zh-CN" altLang="zh-CN" sz="2800" b="1" strike="noStrike" noProof="1">
                <a:latin typeface="Arial" panose="020B0604020202020204" pitchFamily="34" charset="0"/>
                <a:ea typeface="宋体" panose="02010600030101010101" pitchFamily="2" charset="-122"/>
                <a:cs typeface="+mn-cs"/>
              </a:rPr>
              <a:t>转折</a:t>
            </a:r>
            <a:r>
              <a:rPr lang="zh-CN" altLang="en-US" sz="2800" b="1" strike="noStrike" noProof="1">
                <a:latin typeface="Arial" panose="020B0604020202020204" pitchFamily="34" charset="0"/>
                <a:ea typeface="宋体" panose="02010600030101010101" pitchFamily="2" charset="-122"/>
                <a:cs typeface="+mn-cs"/>
              </a:rPr>
              <a:t>：</a:t>
            </a:r>
            <a:endParaRPr lang="zh-CN" altLang="en-US" sz="2800" b="1" strike="noStrike" noProof="1">
              <a:latin typeface="Arial" panose="020B0604020202020204" pitchFamily="34" charset="0"/>
              <a:ea typeface="宋体" panose="02010600030101010101" pitchFamily="2" charset="-122"/>
            </a:endParaRPr>
          </a:p>
          <a:p>
            <a:pPr marL="342900" indent="-342900" fontAlgn="auto">
              <a:spcBef>
                <a:spcPct val="20000"/>
              </a:spcBef>
            </a:pPr>
            <a:r>
              <a:rPr lang="zh-CN" altLang="en-US" sz="2800" b="1" strike="noStrike" noProof="1">
                <a:latin typeface="Arial" panose="020B0604020202020204" pitchFamily="34" charset="0"/>
                <a:ea typeface="宋体" panose="02010600030101010101" pitchFamily="2" charset="-122"/>
                <a:cs typeface="+mn-cs"/>
              </a:rPr>
              <a:t>           </a:t>
            </a:r>
            <a:r>
              <a:rPr lang="en-US" altLang="zh-CN" sz="2800" b="1" strike="noStrike" noProof="1">
                <a:solidFill>
                  <a:schemeClr val="accent6"/>
                </a:solidFill>
                <a:latin typeface="Arial" panose="020B0604020202020204" pitchFamily="34" charset="0"/>
                <a:ea typeface="宋体" panose="02010600030101010101" pitchFamily="2" charset="-122"/>
                <a:cs typeface="+mn-cs"/>
              </a:rPr>
              <a:t>6.</a:t>
            </a:r>
            <a:r>
              <a:rPr lang="zh-CN" altLang="zh-CN" sz="2800" b="1" strike="noStrike" noProof="1">
                <a:solidFill>
                  <a:schemeClr val="accent6"/>
                </a:solidFill>
                <a:latin typeface="Arial" panose="020B0604020202020204" pitchFamily="34" charset="0"/>
                <a:ea typeface="宋体" panose="02010600030101010101" pitchFamily="2" charset="-122"/>
                <a:cs typeface="+mn-cs"/>
              </a:rPr>
              <a:t>结束：</a:t>
            </a:r>
            <a:endParaRPr lang="zh-CN" altLang="en-US" sz="2800" b="1" strike="noStrike" noProof="1">
              <a:latin typeface="Arial" panose="020B0604020202020204" pitchFamily="34" charset="0"/>
              <a:ea typeface="宋体" panose="02010600030101010101" pitchFamily="2" charset="-122"/>
            </a:endParaRPr>
          </a:p>
          <a:p>
            <a:pPr marL="342900" indent="-342900" fontAlgn="auto">
              <a:spcBef>
                <a:spcPct val="20000"/>
              </a:spcBef>
            </a:pPr>
            <a:r>
              <a:rPr lang="zh-CN" altLang="en-US" sz="2800" b="1" strike="noStrike" noProof="1">
                <a:latin typeface="Arial" panose="020B0604020202020204" pitchFamily="34" charset="0"/>
                <a:ea typeface="宋体" panose="02010600030101010101" pitchFamily="2" charset="-122"/>
                <a:cs typeface="+mn-cs"/>
              </a:rPr>
              <a:t>           </a:t>
            </a:r>
            <a:r>
              <a:rPr lang="en-US" altLang="zh-CN" sz="2800" b="1" strike="noStrike" noProof="1">
                <a:latin typeface="Arial" panose="020B0604020202020204" pitchFamily="34" charset="0"/>
                <a:ea typeface="宋体" panose="02010600030101010101" pitchFamily="2" charset="-122"/>
                <a:cs typeface="+mn-cs"/>
              </a:rPr>
              <a:t>7.</a:t>
            </a:r>
            <a:r>
              <a:rPr lang="zh-CN" altLang="en-US" sz="2800" b="1" strike="noStrike" noProof="1">
                <a:latin typeface="Arial" panose="020B0604020202020204" pitchFamily="34" charset="0"/>
                <a:ea typeface="宋体" panose="02010600030101010101" pitchFamily="2" charset="-122"/>
                <a:cs typeface="+mn-cs"/>
              </a:rPr>
              <a:t>林肯的</a:t>
            </a:r>
            <a:endParaRPr lang="zh-CN" altLang="en-US" sz="2800" b="1" strike="noStrike" noProof="1">
              <a:latin typeface="Arial" panose="020B0604020202020204" pitchFamily="34" charset="0"/>
              <a:ea typeface="宋体" panose="02010600030101010101" pitchFamily="2" charset="-122"/>
            </a:endParaRPr>
          </a:p>
          <a:p>
            <a:pPr marL="342900" indent="-342900" fontAlgn="auto">
              <a:spcBef>
                <a:spcPct val="20000"/>
              </a:spcBef>
            </a:pPr>
            <a:r>
              <a:rPr lang="zh-CN" altLang="en-US" sz="2800" b="1" strike="noStrike" noProof="1">
                <a:latin typeface="Arial" panose="020B0604020202020204" pitchFamily="34" charset="0"/>
                <a:ea typeface="宋体" panose="02010600030101010101" pitchFamily="2" charset="-122"/>
                <a:cs typeface="+mn-cs"/>
              </a:rPr>
              <a:t>              贡献：</a:t>
            </a:r>
            <a:endParaRPr lang="zh-CN" altLang="zh-CN" sz="2800" b="1" strike="noStrike" noProof="1">
              <a:latin typeface="Arial" panose="020B0604020202020204" pitchFamily="34" charset="0"/>
              <a:ea typeface="宋体" panose="02010600030101010101" pitchFamily="2" charset="-122"/>
            </a:endParaRPr>
          </a:p>
          <a:p>
            <a:pPr marL="342900" indent="-342900" fontAlgn="auto">
              <a:spcBef>
                <a:spcPct val="20000"/>
              </a:spcBef>
            </a:pPr>
            <a:r>
              <a:rPr lang="zh-CN" altLang="en-US" sz="2800" b="1" strike="noStrike" noProof="1">
                <a:latin typeface="Arial" panose="020B0604020202020204" pitchFamily="34" charset="0"/>
                <a:ea typeface="宋体" panose="02010600030101010101" pitchFamily="2" charset="-122"/>
                <a:cs typeface="+mn-cs"/>
              </a:rPr>
              <a:t>           </a:t>
            </a:r>
            <a:r>
              <a:rPr lang="en-US" altLang="zh-CN" sz="2800" b="1" strike="noStrike" noProof="1">
                <a:solidFill>
                  <a:schemeClr val="accent6"/>
                </a:solidFill>
                <a:latin typeface="Arial" panose="020B0604020202020204" pitchFamily="34" charset="0"/>
                <a:ea typeface="宋体" panose="02010600030101010101" pitchFamily="2" charset="-122"/>
                <a:cs typeface="+mn-cs"/>
              </a:rPr>
              <a:t>8.</a:t>
            </a:r>
            <a:r>
              <a:rPr lang="zh-CN" altLang="zh-CN" sz="2800" b="1" strike="noStrike" noProof="1">
                <a:solidFill>
                  <a:schemeClr val="accent6"/>
                </a:solidFill>
                <a:latin typeface="Arial" panose="020B0604020202020204" pitchFamily="34" charset="0"/>
                <a:ea typeface="宋体" panose="02010600030101010101" pitchFamily="2" charset="-122"/>
                <a:cs typeface="+mn-cs"/>
              </a:rPr>
              <a:t>性质：</a:t>
            </a:r>
            <a:endParaRPr lang="zh-CN" altLang="zh-CN" sz="2800" b="1" strike="noStrike" noProof="1">
              <a:latin typeface="Arial" panose="020B0604020202020204" pitchFamily="34" charset="0"/>
              <a:ea typeface="宋体" panose="02010600030101010101" pitchFamily="2" charset="-122"/>
            </a:endParaRPr>
          </a:p>
          <a:p>
            <a:pPr marL="342900" indent="-342900" fontAlgn="auto">
              <a:spcBef>
                <a:spcPct val="20000"/>
              </a:spcBef>
            </a:pPr>
            <a:r>
              <a:rPr lang="zh-CN" altLang="en-US" sz="2800" b="1" strike="noStrike" noProof="1">
                <a:latin typeface="Arial" panose="020B0604020202020204" pitchFamily="34" charset="0"/>
                <a:ea typeface="宋体" panose="02010600030101010101" pitchFamily="2" charset="-122"/>
                <a:cs typeface="+mn-cs"/>
              </a:rPr>
              <a:t>           </a:t>
            </a:r>
            <a:r>
              <a:rPr lang="en-US" altLang="zh-CN" sz="2800" b="1" strike="noStrike" noProof="1">
                <a:latin typeface="Arial" panose="020B0604020202020204" pitchFamily="34" charset="0"/>
                <a:ea typeface="宋体" panose="02010600030101010101" pitchFamily="2" charset="-122"/>
                <a:cs typeface="+mn-cs"/>
              </a:rPr>
              <a:t>9.</a:t>
            </a:r>
            <a:r>
              <a:rPr lang="zh-CN" altLang="zh-CN" sz="2800" b="1" strike="noStrike" noProof="1">
                <a:latin typeface="Arial" panose="020B0604020202020204" pitchFamily="34" charset="0"/>
                <a:ea typeface="宋体" panose="02010600030101010101" pitchFamily="2" charset="-122"/>
                <a:cs typeface="+mn-cs"/>
              </a:rPr>
              <a:t>意义：</a:t>
            </a:r>
            <a:endParaRPr lang="zh-CN" altLang="en-US" sz="2800" b="1" strike="noStrike" noProof="1">
              <a:latin typeface="Arial" panose="020B0604020202020204" pitchFamily="34" charset="0"/>
              <a:ea typeface="宋体" panose="02010600030101010101" pitchFamily="2" charset="-122"/>
            </a:endParaRPr>
          </a:p>
          <a:p>
            <a:pPr marL="342900" indent="-342900" fontAlgn="auto">
              <a:spcBef>
                <a:spcPct val="20000"/>
              </a:spcBef>
            </a:pPr>
            <a:endParaRPr lang="zh-CN" altLang="en-US" sz="2800" b="1" strike="noStrike" noProof="1">
              <a:latin typeface="Arial" panose="020B0604020202020204" pitchFamily="34" charset="0"/>
              <a:ea typeface="宋体" panose="02010600030101010101" pitchFamily="2" charset="-122"/>
            </a:endParaRPr>
          </a:p>
          <a:p>
            <a:pPr marL="342900" indent="-342900" fontAlgn="auto">
              <a:spcBef>
                <a:spcPct val="20000"/>
              </a:spcBef>
            </a:pPr>
            <a:r>
              <a:rPr lang="zh-CN" altLang="en-US" sz="2800" b="1" strike="noStrike" noProof="1">
                <a:latin typeface="Arial" panose="020B0604020202020204" pitchFamily="34" charset="0"/>
                <a:ea typeface="宋体" panose="02010600030101010101" pitchFamily="2" charset="-122"/>
                <a:cs typeface="+mn-cs"/>
              </a:rPr>
              <a:t>            </a:t>
            </a:r>
            <a:endParaRPr lang="zh-CN" altLang="zh-CN" sz="2800" b="1" strike="noStrike" noProof="1">
              <a:latin typeface="Arial" panose="020B0604020202020204" pitchFamily="34" charset="0"/>
              <a:ea typeface="宋体" panose="02010600030101010101" pitchFamily="2" charset="-122"/>
            </a:endParaRPr>
          </a:p>
        </p:txBody>
      </p:sp>
      <p:sp>
        <p:nvSpPr>
          <p:cNvPr id="187397" name="Text Box 5"/>
          <p:cNvSpPr txBox="1"/>
          <p:nvPr/>
        </p:nvSpPr>
        <p:spPr>
          <a:xfrm>
            <a:off x="3070225" y="568325"/>
            <a:ext cx="6875463" cy="1249363"/>
          </a:xfrm>
          <a:prstGeom prst="rect">
            <a:avLst/>
          </a:prstGeom>
          <a:noFill/>
          <a:ln w="9525">
            <a:noFill/>
          </a:ln>
        </p:spPr>
        <p:txBody>
          <a:bodyPr anchor="t">
            <a:spAutoFit/>
          </a:bodyPr>
          <a:lstStyle/>
          <a:p>
            <a:r>
              <a:rPr lang="zh-CN" altLang="zh-CN" sz="2400" b="1" dirty="0">
                <a:solidFill>
                  <a:srgbClr val="FF0000"/>
                </a:solidFill>
                <a:latin typeface="黑体" panose="02010609060101010101" pitchFamily="49" charset="-122"/>
                <a:ea typeface="黑体" panose="02010609060101010101" pitchFamily="49" charset="-122"/>
              </a:rPr>
              <a:t>北方资本主义</a:t>
            </a:r>
            <a:r>
              <a:rPr lang="zh-CN" altLang="en-US" sz="2400" b="1" dirty="0">
                <a:solidFill>
                  <a:srgbClr val="FF0000"/>
                </a:solidFill>
                <a:latin typeface="黑体" panose="02010609060101010101" pitchFamily="49" charset="-122"/>
                <a:ea typeface="黑体" panose="02010609060101010101" pitchFamily="49" charset="-122"/>
              </a:rPr>
              <a:t>经济和</a:t>
            </a:r>
            <a:r>
              <a:rPr lang="zh-CN" altLang="zh-CN" sz="2400" b="1" dirty="0">
                <a:solidFill>
                  <a:srgbClr val="FF0000"/>
                </a:solidFill>
                <a:latin typeface="黑体" panose="02010609060101010101" pitchFamily="49" charset="-122"/>
                <a:ea typeface="黑体" panose="02010609060101010101" pitchFamily="49" charset="-122"/>
              </a:rPr>
              <a:t>南方种植园经济</a:t>
            </a:r>
            <a:endParaRPr lang="zh-CN" altLang="en-US" sz="2400" b="1" dirty="0">
              <a:solidFill>
                <a:srgbClr val="FF0000"/>
              </a:solidFill>
              <a:latin typeface="黑体" panose="02010609060101010101" pitchFamily="49" charset="-122"/>
              <a:ea typeface="黑体" panose="02010609060101010101" pitchFamily="49" charset="-122"/>
            </a:endParaRPr>
          </a:p>
          <a:p>
            <a:r>
              <a:rPr lang="zh-CN" altLang="en-US" sz="2400" b="1" dirty="0">
                <a:solidFill>
                  <a:srgbClr val="FF0000"/>
                </a:solidFill>
                <a:latin typeface="黑体" panose="02010609060101010101" pitchFamily="49" charset="-122"/>
                <a:ea typeface="黑体" panose="02010609060101010101" pitchFamily="49" charset="-122"/>
              </a:rPr>
              <a:t>      两种经济制度</a:t>
            </a:r>
            <a:r>
              <a:rPr lang="zh-CN" altLang="zh-CN" sz="2400" b="1" dirty="0">
                <a:solidFill>
                  <a:srgbClr val="FF0000"/>
                </a:solidFill>
                <a:latin typeface="黑体" panose="02010609060101010101" pitchFamily="49" charset="-122"/>
                <a:ea typeface="黑体" panose="02010609060101010101" pitchFamily="49" charset="-122"/>
              </a:rPr>
              <a:t>矛盾不可调和</a:t>
            </a:r>
            <a:endParaRPr lang="zh-CN" altLang="zh-CN" sz="2400" b="1" dirty="0">
              <a:solidFill>
                <a:srgbClr val="FF0000"/>
              </a:solidFill>
              <a:latin typeface="黑体" panose="02010609060101010101" pitchFamily="49" charset="-122"/>
              <a:ea typeface="黑体" panose="02010609060101010101" pitchFamily="49" charset="-122"/>
            </a:endParaRPr>
          </a:p>
          <a:p>
            <a:endParaRPr lang="zh-CN" altLang="zh-CN" sz="2800" b="1" dirty="0">
              <a:solidFill>
                <a:srgbClr val="FF0000"/>
              </a:solidFill>
              <a:latin typeface="黑体" panose="02010609060101010101" pitchFamily="49" charset="-122"/>
              <a:ea typeface="黑体" panose="02010609060101010101" pitchFamily="49" charset="-122"/>
            </a:endParaRPr>
          </a:p>
        </p:txBody>
      </p:sp>
      <p:sp>
        <p:nvSpPr>
          <p:cNvPr id="187398" name="Text Box 6"/>
          <p:cNvSpPr txBox="1"/>
          <p:nvPr/>
        </p:nvSpPr>
        <p:spPr>
          <a:xfrm>
            <a:off x="2484438" y="1844675"/>
            <a:ext cx="3249612" cy="460375"/>
          </a:xfrm>
          <a:prstGeom prst="rect">
            <a:avLst/>
          </a:prstGeom>
          <a:noFill/>
          <a:ln w="9525">
            <a:noFill/>
          </a:ln>
        </p:spPr>
        <p:txBody>
          <a:bodyPr anchor="t">
            <a:spAutoFit/>
          </a:bodyPr>
          <a:lstStyle/>
          <a:p>
            <a:r>
              <a:rPr lang="zh-CN" altLang="zh-CN" sz="2400" b="1" dirty="0">
                <a:solidFill>
                  <a:srgbClr val="FF0000"/>
                </a:solidFill>
                <a:latin typeface="Arial" panose="020B0604020202020204" pitchFamily="34" charset="0"/>
                <a:ea typeface="黑体" panose="02010609060101010101" pitchFamily="49" charset="-122"/>
              </a:rPr>
              <a:t>林肯当选美国总统</a:t>
            </a:r>
            <a:endParaRPr lang="zh-CN" altLang="zh-CN" sz="2400" b="1" dirty="0">
              <a:solidFill>
                <a:srgbClr val="FF0000"/>
              </a:solidFill>
              <a:latin typeface="Arial" panose="020B0604020202020204" pitchFamily="34" charset="0"/>
              <a:ea typeface="黑体" panose="02010609060101010101" pitchFamily="49" charset="-122"/>
            </a:endParaRPr>
          </a:p>
        </p:txBody>
      </p:sp>
      <p:sp>
        <p:nvSpPr>
          <p:cNvPr id="187399" name="Text Box 7"/>
          <p:cNvSpPr txBox="1"/>
          <p:nvPr/>
        </p:nvSpPr>
        <p:spPr>
          <a:xfrm>
            <a:off x="2484438" y="2349500"/>
            <a:ext cx="4103688" cy="457200"/>
          </a:xfrm>
          <a:prstGeom prst="rect">
            <a:avLst/>
          </a:prstGeom>
          <a:noFill/>
          <a:ln w="9525">
            <a:noFill/>
          </a:ln>
        </p:spPr>
        <p:txBody>
          <a:bodyPr anchor="t">
            <a:spAutoFit/>
          </a:bodyPr>
          <a:lstStyle/>
          <a:p>
            <a:pPr fontAlgn="auto"/>
            <a:r>
              <a:rPr lang="zh-CN" altLang="zh-CN" sz="2400" b="1" noProof="1">
                <a:solidFill>
                  <a:schemeClr val="accent6"/>
                </a:solidFill>
                <a:latin typeface="黑体" panose="02010609060101010101" pitchFamily="49" charset="-122"/>
                <a:ea typeface="黑体" panose="02010609060101010101" pitchFamily="49" charset="-122"/>
                <a:cs typeface="+mn-cs"/>
              </a:rPr>
              <a:t>1861年4月，南方挑起内战</a:t>
            </a:r>
            <a:endParaRPr lang="zh-CN" altLang="zh-CN" sz="2400" b="1" noProof="1">
              <a:solidFill>
                <a:schemeClr val="accent6"/>
              </a:solidFill>
              <a:latin typeface="黑体" panose="02010609060101010101" pitchFamily="49" charset="-122"/>
              <a:ea typeface="黑体" panose="02010609060101010101" pitchFamily="49" charset="-122"/>
            </a:endParaRPr>
          </a:p>
        </p:txBody>
      </p:sp>
      <p:sp>
        <p:nvSpPr>
          <p:cNvPr id="187400" name="Text Box 8"/>
          <p:cNvSpPr txBox="1"/>
          <p:nvPr/>
        </p:nvSpPr>
        <p:spPr>
          <a:xfrm>
            <a:off x="2411413" y="2852738"/>
            <a:ext cx="5184775" cy="952500"/>
          </a:xfrm>
          <a:prstGeom prst="rect">
            <a:avLst/>
          </a:prstGeom>
          <a:noFill/>
          <a:ln w="9525">
            <a:noFill/>
          </a:ln>
        </p:spPr>
        <p:txBody>
          <a:bodyPr anchor="t">
            <a:spAutoFit/>
          </a:bodyPr>
          <a:lstStyle/>
          <a:p>
            <a:r>
              <a:rPr lang="zh-CN" altLang="en-US" sz="2400" b="1" dirty="0">
                <a:solidFill>
                  <a:srgbClr val="FF0000"/>
                </a:solidFill>
                <a:latin typeface="Arial" panose="020B0604020202020204" pitchFamily="34" charset="0"/>
                <a:ea typeface="黑体" panose="02010609060101010101" pitchFamily="49" charset="-122"/>
              </a:rPr>
              <a:t>颁布《宅地法》</a:t>
            </a:r>
            <a:r>
              <a:rPr lang="zh-CN" altLang="zh-CN" sz="2400" b="1" dirty="0">
                <a:solidFill>
                  <a:srgbClr val="FF0000"/>
                </a:solidFill>
                <a:latin typeface="Arial" panose="020B0604020202020204" pitchFamily="34" charset="0"/>
                <a:ea typeface="黑体" panose="02010609060101010101" pitchFamily="49" charset="-122"/>
              </a:rPr>
              <a:t>《解放黑人奴隶宣言》</a:t>
            </a:r>
            <a:endParaRPr lang="zh-CN" altLang="zh-CN" sz="2400" b="1" dirty="0">
              <a:solidFill>
                <a:srgbClr val="FF0000"/>
              </a:solidFill>
              <a:latin typeface="Arial" panose="020B0604020202020204" pitchFamily="34" charset="0"/>
              <a:ea typeface="黑体" panose="02010609060101010101" pitchFamily="49" charset="-122"/>
            </a:endParaRPr>
          </a:p>
          <a:p>
            <a:r>
              <a:rPr lang="zh-CN" altLang="zh-CN" sz="3200" b="1" dirty="0">
                <a:solidFill>
                  <a:srgbClr val="FF0000"/>
                </a:solidFill>
                <a:latin typeface="Arial" panose="020B0604020202020204" pitchFamily="34" charset="0"/>
                <a:ea typeface="宋体" panose="02010600030101010101" pitchFamily="2" charset="-122"/>
              </a:rPr>
              <a:t>  </a:t>
            </a:r>
            <a:endParaRPr lang="zh-CN" altLang="zh-CN" sz="3200" b="1" dirty="0">
              <a:solidFill>
                <a:srgbClr val="FF0000"/>
              </a:solidFill>
              <a:latin typeface="Arial" panose="020B0604020202020204" pitchFamily="34" charset="0"/>
              <a:ea typeface="宋体" panose="02010600030101010101" pitchFamily="2" charset="-122"/>
            </a:endParaRPr>
          </a:p>
        </p:txBody>
      </p:sp>
      <p:sp>
        <p:nvSpPr>
          <p:cNvPr id="187401" name="Text Box 9"/>
          <p:cNvSpPr txBox="1"/>
          <p:nvPr/>
        </p:nvSpPr>
        <p:spPr>
          <a:xfrm>
            <a:off x="2484438" y="3357563"/>
            <a:ext cx="3317875" cy="460375"/>
          </a:xfrm>
          <a:prstGeom prst="rect">
            <a:avLst/>
          </a:prstGeom>
          <a:noFill/>
          <a:ln w="9525">
            <a:noFill/>
          </a:ln>
        </p:spPr>
        <p:txBody>
          <a:bodyPr anchor="t">
            <a:spAutoFit/>
          </a:bodyPr>
          <a:lstStyle/>
          <a:p>
            <a:pPr fontAlgn="auto"/>
            <a:r>
              <a:rPr lang="zh-CN" altLang="zh-CN" sz="2400" b="1" noProof="1">
                <a:solidFill>
                  <a:schemeClr val="accent6"/>
                </a:solidFill>
                <a:latin typeface="黑体" panose="02010609060101010101" pitchFamily="49" charset="-122"/>
                <a:ea typeface="黑体" panose="02010609060101010101" pitchFamily="49" charset="-122"/>
                <a:cs typeface="+mn-cs"/>
              </a:rPr>
              <a:t>1865年</a:t>
            </a:r>
            <a:r>
              <a:rPr lang="en-US" altLang="zh-CN" sz="2400" b="1" noProof="1">
                <a:solidFill>
                  <a:schemeClr val="accent6"/>
                </a:solidFill>
                <a:latin typeface="黑体" panose="02010609060101010101" pitchFamily="49" charset="-122"/>
                <a:ea typeface="黑体" panose="02010609060101010101" pitchFamily="49" charset="-122"/>
                <a:cs typeface="+mn-cs"/>
              </a:rPr>
              <a:t>4</a:t>
            </a:r>
            <a:r>
              <a:rPr lang="zh-CN" altLang="en-US" sz="2400" b="1" noProof="1">
                <a:solidFill>
                  <a:schemeClr val="accent6"/>
                </a:solidFill>
                <a:latin typeface="黑体" panose="02010609060101010101" pitchFamily="49" charset="-122"/>
                <a:ea typeface="黑体" panose="02010609060101010101" pitchFamily="49" charset="-122"/>
                <a:cs typeface="+mn-cs"/>
              </a:rPr>
              <a:t>月</a:t>
            </a:r>
            <a:r>
              <a:rPr lang="zh-CN" altLang="zh-CN" sz="2400" b="1" noProof="1">
                <a:solidFill>
                  <a:schemeClr val="accent6"/>
                </a:solidFill>
                <a:latin typeface="黑体" panose="02010609060101010101" pitchFamily="49" charset="-122"/>
                <a:ea typeface="黑体" panose="02010609060101010101" pitchFamily="49" charset="-122"/>
                <a:cs typeface="+mn-cs"/>
              </a:rPr>
              <a:t>，北方胜利</a:t>
            </a:r>
            <a:endParaRPr lang="zh-CN" altLang="zh-CN" sz="2400" b="1" noProof="1">
              <a:solidFill>
                <a:schemeClr val="accent6"/>
              </a:solidFill>
              <a:latin typeface="黑体" panose="02010609060101010101" pitchFamily="49" charset="-122"/>
              <a:ea typeface="黑体" panose="02010609060101010101" pitchFamily="49" charset="-122"/>
            </a:endParaRPr>
          </a:p>
        </p:txBody>
      </p:sp>
      <p:sp>
        <p:nvSpPr>
          <p:cNvPr id="187402" name="Text Box 10"/>
          <p:cNvSpPr txBox="1"/>
          <p:nvPr/>
        </p:nvSpPr>
        <p:spPr>
          <a:xfrm>
            <a:off x="2555875" y="4076700"/>
            <a:ext cx="3671888" cy="1066800"/>
          </a:xfrm>
          <a:prstGeom prst="rect">
            <a:avLst/>
          </a:prstGeom>
          <a:noFill/>
          <a:ln w="9525">
            <a:noFill/>
          </a:ln>
        </p:spPr>
        <p:txBody>
          <a:bodyPr anchor="t">
            <a:spAutoFit/>
          </a:bodyPr>
          <a:lstStyle/>
          <a:p>
            <a:r>
              <a:rPr lang="en-US" altLang="zh-CN" b="1" dirty="0">
                <a:solidFill>
                  <a:srgbClr val="FF0000"/>
                </a:solidFill>
                <a:latin typeface="Arial" panose="020B0604020202020204" pitchFamily="34" charset="0"/>
                <a:ea typeface="宋体" panose="02010600030101010101" pitchFamily="2" charset="-122"/>
              </a:rPr>
              <a:t>   </a:t>
            </a:r>
            <a:r>
              <a:rPr lang="zh-CN" altLang="en-US" sz="2000" b="1" dirty="0">
                <a:solidFill>
                  <a:srgbClr val="FF0000"/>
                </a:solidFill>
                <a:latin typeface="Arial" panose="020B0604020202020204" pitchFamily="34" charset="0"/>
                <a:ea typeface="黑体" panose="02010609060101010101" pitchFamily="49" charset="-122"/>
              </a:rPr>
              <a:t>领导南北战争胜利；维护国家统一；解放黑人奴隶</a:t>
            </a:r>
            <a:endParaRPr lang="zh-CN" altLang="en-US" sz="2000" b="1" dirty="0">
              <a:solidFill>
                <a:srgbClr val="FF0000"/>
              </a:solidFill>
              <a:latin typeface="Arial" panose="020B0604020202020204" pitchFamily="34" charset="0"/>
              <a:ea typeface="黑体" panose="02010609060101010101" pitchFamily="49" charset="-122"/>
            </a:endParaRPr>
          </a:p>
          <a:p>
            <a:pPr>
              <a:spcBef>
                <a:spcPct val="20000"/>
              </a:spcBef>
            </a:pPr>
            <a:endParaRPr lang="zh-CN" altLang="zh-CN" sz="2000" b="1" dirty="0">
              <a:solidFill>
                <a:srgbClr val="FF0000"/>
              </a:solidFill>
              <a:latin typeface="Arial" panose="020B0604020202020204" pitchFamily="34" charset="0"/>
              <a:ea typeface="黑体" panose="02010609060101010101" pitchFamily="49" charset="-122"/>
            </a:endParaRPr>
          </a:p>
        </p:txBody>
      </p:sp>
      <p:sp>
        <p:nvSpPr>
          <p:cNvPr id="187404" name="Rectangle 12"/>
          <p:cNvSpPr>
            <a:spLocks noChangeArrowheads="1"/>
          </p:cNvSpPr>
          <p:nvPr/>
        </p:nvSpPr>
        <p:spPr bwMode="auto">
          <a:xfrm>
            <a:off x="171450" y="0"/>
            <a:ext cx="89725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3200" b="1" i="0" u="none" strike="noStrike" kern="1200" cap="none" spc="0" normalizeH="0" baseline="0" noProof="0" smtClean="0">
                <a:ln>
                  <a:noFill/>
                </a:ln>
                <a:solidFill>
                  <a:schemeClr val="accent1"/>
                </a:solidFill>
                <a:effectLst>
                  <a:outerShdw blurRad="38100" dist="38100" dir="2700000" algn="tl">
                    <a:srgbClr val="C0C0C0"/>
                  </a:outerShdw>
                </a:effectLst>
                <a:uLnTx/>
                <a:uFillTx/>
                <a:latin typeface="Arial" panose="020B0604020202020204" pitchFamily="34" charset="0"/>
                <a:ea typeface="华文行楷" pitchFamily="2" charset="-122"/>
                <a:cs typeface="+mn-cs"/>
                <a:sym typeface="+mn-ea"/>
              </a:rPr>
              <a:t> </a:t>
            </a:r>
            <a:r>
              <a:rPr kumimoji="0" lang="en-US" altLang="zh-CN" sz="3200" b="1" i="0" u="none" strike="noStrike" kern="1200" cap="none" spc="0" normalizeH="0" baseline="0" noProof="0" smtClean="0">
                <a:ln>
                  <a:noFill/>
                </a:ln>
                <a:solidFill>
                  <a:schemeClr val="accent1"/>
                </a:solidFill>
                <a:effectLst>
                  <a:outerShdw blurRad="38100" dist="38100" dir="2700000" algn="tl">
                    <a:srgbClr val="C0C0C0"/>
                  </a:outerShdw>
                </a:effectLst>
                <a:uLnTx/>
                <a:uFillTx/>
                <a:latin typeface="Arial" panose="020B0604020202020204" pitchFamily="34" charset="0"/>
                <a:ea typeface="华文行楷" pitchFamily="2" charset="-122"/>
                <a:cs typeface="+mn-cs"/>
                <a:sym typeface="+mn-ea"/>
              </a:rPr>
              <a:t>                    </a:t>
            </a:r>
            <a:r>
              <a:rPr kumimoji="0" lang="zh-CN" altLang="en-US"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Arial" panose="020B0604020202020204" pitchFamily="34" charset="0"/>
                <a:ea typeface="华文行楷" pitchFamily="2" charset="-122"/>
                <a:cs typeface="+mn-cs"/>
                <a:sym typeface="+mn-ea"/>
              </a:rPr>
              <a:t>本课的知识结构</a:t>
            </a:r>
            <a:endParaRPr kumimoji="0" lang="zh-CN" altLang="zh-CN" sz="3200" b="1" i="0" u="none" strike="noStrike" kern="1200" cap="none" spc="0" normalizeH="0" baseline="0" noProof="0" smtClean="0">
              <a:ln>
                <a:noFill/>
              </a:ln>
              <a:solidFill>
                <a:schemeClr val="tx1"/>
              </a:solidFill>
              <a:effectLst>
                <a:outerShdw blurRad="38100" dist="38100" dir="2700000" algn="tl">
                  <a:srgbClr val="C0C0C0"/>
                </a:outerShdw>
              </a:effectLst>
              <a:uLnTx/>
              <a:uFillTx/>
              <a:latin typeface="Arial" panose="020B0604020202020204" pitchFamily="34" charset="0"/>
              <a:ea typeface="华文行楷" pitchFamily="2" charset="-122"/>
              <a:cs typeface="+mn-cs"/>
              <a:sym typeface="+mn-ea"/>
            </a:endParaRPr>
          </a:p>
        </p:txBody>
      </p:sp>
      <p:sp>
        <p:nvSpPr>
          <p:cNvPr id="187405" name="Text Box 13"/>
          <p:cNvSpPr txBox="1"/>
          <p:nvPr/>
        </p:nvSpPr>
        <p:spPr>
          <a:xfrm>
            <a:off x="2411413" y="1341438"/>
            <a:ext cx="2520950" cy="457200"/>
          </a:xfrm>
          <a:prstGeom prst="rect">
            <a:avLst/>
          </a:prstGeom>
          <a:noFill/>
          <a:ln w="9525">
            <a:noFill/>
          </a:ln>
        </p:spPr>
        <p:txBody>
          <a:bodyPr anchor="t">
            <a:spAutoFit/>
          </a:bodyPr>
          <a:lstStyle/>
          <a:p>
            <a:pPr fontAlgn="auto"/>
            <a:r>
              <a:rPr lang="zh-CN" altLang="zh-CN" sz="2400" b="1" noProof="1">
                <a:solidFill>
                  <a:schemeClr val="accent6"/>
                </a:solidFill>
                <a:latin typeface="Arial" panose="020B0604020202020204" pitchFamily="34" charset="0"/>
                <a:ea typeface="黑体" panose="02010609060101010101" pitchFamily="49" charset="-122"/>
                <a:cs typeface="+mn-cs"/>
              </a:rPr>
              <a:t>奴隶制的存废</a:t>
            </a:r>
            <a:endParaRPr lang="zh-CN" altLang="zh-CN" sz="2400" b="1" noProof="1">
              <a:solidFill>
                <a:schemeClr val="accent6"/>
              </a:solidFill>
              <a:latin typeface="Arial" panose="020B0604020202020204" pitchFamily="34" charset="0"/>
              <a:ea typeface="黑体" panose="02010609060101010101" pitchFamily="49" charset="-122"/>
            </a:endParaRPr>
          </a:p>
        </p:txBody>
      </p:sp>
      <p:sp>
        <p:nvSpPr>
          <p:cNvPr id="60428" name="AutoShape 14"/>
          <p:cNvSpPr/>
          <p:nvPr/>
        </p:nvSpPr>
        <p:spPr>
          <a:xfrm>
            <a:off x="822325" y="981075"/>
            <a:ext cx="295275" cy="5111750"/>
          </a:xfrm>
          <a:prstGeom prst="leftBrace">
            <a:avLst>
              <a:gd name="adj1" fmla="val 98100"/>
              <a:gd name="adj2" fmla="val 50532"/>
            </a:avLst>
          </a:prstGeom>
          <a:noFill/>
          <a:ln w="9525" cap="flat" cmpd="sng">
            <a:solidFill>
              <a:srgbClr val="FF0000"/>
            </a:solidFill>
            <a:prstDash val="solid"/>
            <a:round/>
            <a:headEnd type="none" w="med" len="med"/>
            <a:tailEnd type="none" w="med" len="med"/>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60429" name="Text Box 18"/>
          <p:cNvSpPr txBox="1"/>
          <p:nvPr/>
        </p:nvSpPr>
        <p:spPr>
          <a:xfrm>
            <a:off x="2555875" y="5445125"/>
            <a:ext cx="3960813" cy="1014413"/>
          </a:xfrm>
          <a:prstGeom prst="rect">
            <a:avLst/>
          </a:prstGeom>
          <a:noFill/>
          <a:ln w="9525">
            <a:noFill/>
          </a:ln>
        </p:spPr>
        <p:txBody>
          <a:bodyPr anchor="t">
            <a:spAutoFit/>
          </a:bodyPr>
          <a:lstStyle/>
          <a:p>
            <a:r>
              <a:rPr lang="en-US" altLang="zh-CN" sz="2000" b="1" dirty="0">
                <a:latin typeface="Arial" panose="020B0604020202020204" pitchFamily="34" charset="0"/>
                <a:ea typeface="黑体" panose="02010609060101010101" pitchFamily="49" charset="-122"/>
              </a:rPr>
              <a:t>   </a:t>
            </a:r>
            <a:r>
              <a:rPr lang="zh-CN" altLang="en-US" sz="2000" b="1" dirty="0">
                <a:latin typeface="Arial" panose="020B0604020202020204" pitchFamily="34" charset="0"/>
                <a:ea typeface="黑体" panose="02010609060101010101" pitchFamily="49" charset="-122"/>
              </a:rPr>
              <a:t>废除了</a:t>
            </a:r>
            <a:r>
              <a:rPr lang="zh-CN" altLang="en-US" sz="2000" b="1" dirty="0">
                <a:solidFill>
                  <a:srgbClr val="FF0000"/>
                </a:solidFill>
                <a:latin typeface="Arial" panose="020B0604020202020204" pitchFamily="34" charset="0"/>
                <a:ea typeface="黑体" panose="02010609060101010101" pitchFamily="49" charset="-122"/>
              </a:rPr>
              <a:t>奴隶制度，</a:t>
            </a:r>
            <a:r>
              <a:rPr lang="zh-CN" altLang="en-US" sz="2000" b="1" dirty="0">
                <a:latin typeface="Arial" panose="020B0604020202020204" pitchFamily="34" charset="0"/>
                <a:ea typeface="黑体" panose="02010609060101010101" pitchFamily="49" charset="-122"/>
              </a:rPr>
              <a:t>扫清了资本主义发展的最</a:t>
            </a:r>
            <a:r>
              <a:rPr lang="zh-CN" altLang="en-US" sz="2000" b="1" dirty="0">
                <a:solidFill>
                  <a:srgbClr val="FF0000"/>
                </a:solidFill>
                <a:latin typeface="Arial" panose="020B0604020202020204" pitchFamily="34" charset="0"/>
                <a:ea typeface="黑体" panose="02010609060101010101" pitchFamily="49" charset="-122"/>
              </a:rPr>
              <a:t>大障碍，</a:t>
            </a:r>
            <a:r>
              <a:rPr lang="zh-CN" altLang="en-US" sz="2000" b="1" dirty="0">
                <a:latin typeface="Arial" panose="020B0604020202020204" pitchFamily="34" charset="0"/>
                <a:ea typeface="黑体" panose="02010609060101010101" pitchFamily="49" charset="-122"/>
              </a:rPr>
              <a:t>为以后经济的迅速发展创造了条件。</a:t>
            </a:r>
            <a:endParaRPr lang="zh-CN" altLang="en-US" sz="2000" b="1" dirty="0">
              <a:latin typeface="Arial" panose="020B0604020202020204" pitchFamily="34" charset="0"/>
              <a:ea typeface="黑体" panose="02010609060101010101" pitchFamily="49" charset="-122"/>
            </a:endParaRPr>
          </a:p>
        </p:txBody>
      </p:sp>
      <p:sp>
        <p:nvSpPr>
          <p:cNvPr id="33806" name="Text Box 19"/>
          <p:cNvSpPr txBox="1"/>
          <p:nvPr/>
        </p:nvSpPr>
        <p:spPr>
          <a:xfrm>
            <a:off x="2555875" y="4946650"/>
            <a:ext cx="4032250" cy="396875"/>
          </a:xfrm>
          <a:prstGeom prst="rect">
            <a:avLst/>
          </a:prstGeom>
          <a:noFill/>
          <a:ln w="9525">
            <a:noFill/>
          </a:ln>
        </p:spPr>
        <p:txBody>
          <a:bodyPr anchor="t">
            <a:spAutoFit/>
          </a:bodyPr>
          <a:lstStyle/>
          <a:p>
            <a:pPr fontAlgn="auto"/>
            <a:r>
              <a:rPr lang="zh-CN" altLang="en-US" sz="2000" b="1" noProof="1">
                <a:solidFill>
                  <a:schemeClr val="accent6"/>
                </a:solidFill>
                <a:latin typeface="Arial" panose="020B0604020202020204" pitchFamily="34" charset="0"/>
                <a:ea typeface="黑体" panose="02010609060101010101" pitchFamily="49" charset="-122"/>
                <a:cs typeface="+mn-cs"/>
              </a:rPr>
              <a:t>美国历史上第二次资产阶级革命</a:t>
            </a:r>
            <a:endParaRPr lang="zh-CN" altLang="en-US" sz="2000" b="1" noProof="1">
              <a:solidFill>
                <a:schemeClr val="accent6"/>
              </a:solidFill>
              <a:latin typeface="Arial" panose="020B0604020202020204" pitchFamily="34" charset="0"/>
              <a:ea typeface="黑体" panose="02010609060101010101" pitchFamily="49" charset="-122"/>
            </a:endParaRPr>
          </a:p>
        </p:txBody>
      </p:sp>
      <p:sp>
        <p:nvSpPr>
          <p:cNvPr id="60431" name="文本框 1"/>
          <p:cNvSpPr txBox="1"/>
          <p:nvPr/>
        </p:nvSpPr>
        <p:spPr>
          <a:xfrm>
            <a:off x="38100" y="2811463"/>
            <a:ext cx="736600" cy="3282950"/>
          </a:xfrm>
          <a:prstGeom prst="rect">
            <a:avLst/>
          </a:prstGeom>
          <a:noFill/>
          <a:ln w="9525">
            <a:noFill/>
          </a:ln>
        </p:spPr>
        <p:txBody>
          <a:bodyPr vert="eaVert" wrap="square" anchor="t">
            <a:spAutoFit/>
          </a:bodyPr>
          <a:lstStyle/>
          <a:p>
            <a:r>
              <a:rPr lang="zh-CN" altLang="en-US" sz="3600" b="1">
                <a:latin typeface="黑体" panose="02010609060101010101" pitchFamily="49" charset="-122"/>
                <a:ea typeface="黑体" panose="02010609060101010101" pitchFamily="49" charset="-122"/>
              </a:rPr>
              <a:t>美国内战</a:t>
            </a:r>
            <a:endParaRPr lang="zh-CN" altLang="en-US" sz="3600" b="1">
              <a:latin typeface="黑体" panose="02010609060101010101" pitchFamily="49" charset="-122"/>
              <a:ea typeface="黑体" panose="02010609060101010101" pitchFamily="49" charset="-122"/>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7397"/>
                                        </p:tgtEl>
                                        <p:attrNameLst>
                                          <p:attrName>style.visibility</p:attrName>
                                        </p:attrNameLst>
                                      </p:cBhvr>
                                      <p:to>
                                        <p:strVal val="visible"/>
                                      </p:to>
                                    </p:set>
                                    <p:animEffect transition="in" filter="blinds(horizontal)">
                                      <p:cBhvr>
                                        <p:cTn id="7" dur="500"/>
                                        <p:tgtEl>
                                          <p:spTgt spid="18739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87405">
                                            <p:txEl>
                                              <p:pRg st="0" end="0"/>
                                            </p:txEl>
                                          </p:spTgt>
                                        </p:tgtEl>
                                        <p:attrNameLst>
                                          <p:attrName>style.visibility</p:attrName>
                                        </p:attrNameLst>
                                      </p:cBhvr>
                                      <p:to>
                                        <p:strVal val="visible"/>
                                      </p:to>
                                    </p:set>
                                    <p:animEffect transition="in" filter="wipe(down)">
                                      <p:cBhvr>
                                        <p:cTn id="12" dur="500"/>
                                        <p:tgtEl>
                                          <p:spTgt spid="18740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7398"/>
                                        </p:tgtEl>
                                        <p:attrNameLst>
                                          <p:attrName>style.visibility</p:attrName>
                                        </p:attrNameLst>
                                      </p:cBhvr>
                                      <p:to>
                                        <p:strVal val="visible"/>
                                      </p:to>
                                    </p:set>
                                    <p:animEffect transition="in" filter="blinds(horizontal)">
                                      <p:cBhvr>
                                        <p:cTn id="17" dur="500"/>
                                        <p:tgtEl>
                                          <p:spTgt spid="18739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87399"/>
                                        </p:tgtEl>
                                        <p:attrNameLst>
                                          <p:attrName>style.visibility</p:attrName>
                                        </p:attrNameLst>
                                      </p:cBhvr>
                                      <p:to>
                                        <p:strVal val="visible"/>
                                      </p:to>
                                    </p:set>
                                    <p:animEffect transition="in" filter="blinds(horizontal)">
                                      <p:cBhvr>
                                        <p:cTn id="22" dur="500"/>
                                        <p:tgtEl>
                                          <p:spTgt spid="18739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87400"/>
                                        </p:tgtEl>
                                        <p:attrNameLst>
                                          <p:attrName>style.visibility</p:attrName>
                                        </p:attrNameLst>
                                      </p:cBhvr>
                                      <p:to>
                                        <p:strVal val="visible"/>
                                      </p:to>
                                    </p:set>
                                    <p:animEffect transition="in" filter="blinds(horizontal)">
                                      <p:cBhvr>
                                        <p:cTn id="27" dur="500"/>
                                        <p:tgtEl>
                                          <p:spTgt spid="18740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87401"/>
                                        </p:tgtEl>
                                        <p:attrNameLst>
                                          <p:attrName>style.visibility</p:attrName>
                                        </p:attrNameLst>
                                      </p:cBhvr>
                                      <p:to>
                                        <p:strVal val="visible"/>
                                      </p:to>
                                    </p:set>
                                    <p:animEffect transition="in" filter="blinds(horizontal)">
                                      <p:cBhvr>
                                        <p:cTn id="32" dur="500"/>
                                        <p:tgtEl>
                                          <p:spTgt spid="187401"/>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87402"/>
                                        </p:tgtEl>
                                        <p:attrNameLst>
                                          <p:attrName>style.visibility</p:attrName>
                                        </p:attrNameLst>
                                      </p:cBhvr>
                                      <p:to>
                                        <p:strVal val="visible"/>
                                      </p:to>
                                    </p:set>
                                    <p:animEffect transition="in" filter="blinds(horizontal)">
                                      <p:cBhvr>
                                        <p:cTn id="37" dur="500"/>
                                        <p:tgtEl>
                                          <p:spTgt spid="1874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7" grpId="0" animBg="1"/>
      <p:bldP spid="187398" grpId="0" animBg="1"/>
      <p:bldP spid="187399" grpId="0" animBg="1"/>
      <p:bldP spid="187400" grpId="0" animBg="1"/>
      <p:bldP spid="187401" grpId="0" animBg="1"/>
      <p:bldP spid="187402" grpId="0" animBg="1"/>
    </p:bldLst>
  </p:timing>
</p:sld>
</file>

<file path=ppt/tags/tag1.xml><?xml version="1.0" encoding="utf-8"?>
<p:tagLst xmlns:p="http://schemas.openxmlformats.org/presentationml/2006/main">
  <p:tag name="KSO_WM_TAG_VERSION" val="1.0"/>
  <p:tag name="KSO_WM_TEMPLATE_CATEGORY" val="custom"/>
  <p:tag name="KSO_WM_TEMPLATE_INDEX" val="20184553"/>
</p:tagLst>
</file>

<file path=ppt/tags/tag2.xml><?xml version="1.0" encoding="utf-8"?>
<p:tagLst xmlns:p="http://schemas.openxmlformats.org/presentationml/2006/main">
  <p:tag name="KSO_WM_TAG_VERSION" val="1.0"/>
  <p:tag name="KSO_WM_TEMPLATE_CATEGORY" val="custom"/>
  <p:tag name="KSO_WM_TEMPLATE_INDEX" val="20184553"/>
</p:tagLst>
</file>

<file path=ppt/tags/tag3.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4.xml><?xml version="1.0" encoding="utf-8"?>
<p:tagLst xmlns:p="http://schemas.openxmlformats.org/presentationml/2006/main">
  <p:tag name="KSO_WM_TAG_VERSION" val="1.0"/>
  <p:tag name="KSO_WM_TEMPLATE_CATEGORY" val="custom"/>
  <p:tag name="KSO_WM_TEMPLATE_INDEX" val="20184553"/>
</p:tagLst>
</file>

<file path=ppt/tags/tag5.xml><?xml version="1.0" encoding="utf-8"?>
<p:tagLst xmlns:p="http://schemas.openxmlformats.org/presentationml/2006/main">
  <p:tag name="KSO_WM_TAG_VERSION" val="1.0"/>
  <p:tag name="KSO_WM_TEMPLATE_CATEGORY" val="custom"/>
  <p:tag name="KSO_WM_TEMPLATE_INDEX" val="20184553"/>
</p:tagLst>
</file>

<file path=ppt/tags/tag6.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xml><?xml version="1.0" encoding="utf-8"?>
<p:tagLst xmlns:p="http://schemas.openxmlformats.org/presentationml/2006/main">
  <p:tag name="KSO_WM_TAG_VERSION" val="1.0"/>
  <p:tag name="KSO_WM_TEMPLATE_CATEGORY" val="custom"/>
  <p:tag name="KSO_WM_TEMPLATE_INDEX" val="20184553"/>
</p:tagLst>
</file>

<file path=ppt/tags/tag8.xml><?xml version="1.0" encoding="utf-8"?>
<p:tagLst xmlns:p="http://schemas.openxmlformats.org/presentationml/2006/main">
  <p:tag name="KSO_WM_TAG_VERSION" val="1.0"/>
  <p:tag name="KSO_WM_TEMPLATE_CATEGORY" val="custom"/>
  <p:tag name="KSO_WM_TEMPLATE_INDEX" val="20184553"/>
</p:tagLst>
</file>

<file path=ppt/tags/tag9.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10.xml><?xml version="1.0" encoding="utf-8"?>
<p:tagLst xmlns:p="http://schemas.openxmlformats.org/presentationml/2006/main">
  <p:tag name="KSO_WM_TEMPLATE_CATEGORY" val="custom"/>
  <p:tag name="KSO_WM_TEMPLATE_INDEX" val="20187140"/>
</p:tagLst>
</file>

<file path=ppt/tags/tag11.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12.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13.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14.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15.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16.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17.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18.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19.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ags/tag20.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 name="KSO_WM_SLIDE_MODEL_TYPE" val="timeline"/>
</p:tagLst>
</file>

<file path=ppt/tags/tag21.xml><?xml version="1.0" encoding="utf-8"?>
<p:tagLst xmlns:p="http://schemas.openxmlformats.org/presentationml/2006/main">
  <p:tag name="KSO_WM_SLIDE_ID" val="custom20187140_5"/>
  <p:tag name="KSO_WM_SLIDE_TYPE" val="sectionTitle"/>
  <p:tag name="KSO_WM_SLIDE_SUBTYPE" val="pureTxt"/>
  <p:tag name="KSO_WM_SLIDE_ITEM_CNT" val="2"/>
  <p:tag name="KSO_WM_SLIDE_INDEX" val="5"/>
  <p:tag name="KSO_WM_TAG_VERSION" val="1.0"/>
  <p:tag name="KSO_WM_BEAUTIFY_FLAG" val="#wm#"/>
  <p:tag name="KSO_WM_TEMPLATE_CATEGORY" val="custom"/>
  <p:tag name="KSO_WM_TEMPLATE_INDEX" val="20187140"/>
  <p:tag name="KSO_WM_SLIDE_LAYOUT" val="a_b_e"/>
  <p:tag name="KSO_WM_SLIDE_LAYOUT_CNT" val="1_1_1"/>
</p:tagLst>
</file>

<file path=ppt/theme/theme1.xml><?xml version="1.0" encoding="utf-8"?>
<a:theme xmlns:a="http://schemas.openxmlformats.org/drawingml/2006/main" name="Office 主题">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主题">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4682</Words>
  <PresentationFormat>全屏显示(4:3)</PresentationFormat>
  <Paragraphs>531</Paragraphs>
  <Slides>31</Slides>
  <Notes>15</Notes>
  <HiddenSlides>0</HiddenSlides>
  <MMClips>0</MMClips>
  <ScaleCrop>false</ScaleCrop>
  <HeadingPairs>
    <vt:vector size="8" baseType="variant">
      <vt:variant>
        <vt:lpstr>已用的字体</vt:lpstr>
      </vt:variant>
      <vt:variant>
        <vt:i4>26</vt:i4>
      </vt:variant>
      <vt:variant>
        <vt:lpstr>主题</vt:lpstr>
      </vt:variant>
      <vt:variant>
        <vt:i4>3</vt:i4>
      </vt:variant>
      <vt:variant>
        <vt:lpstr>嵌入 OLE 服务器</vt:lpstr>
      </vt:variant>
      <vt:variant>
        <vt:i4>0</vt:i4>
      </vt:variant>
      <vt:variant>
        <vt:lpstr>幻灯片标题</vt:lpstr>
      </vt:variant>
      <vt:variant>
        <vt:i4>31</vt:i4>
      </vt:variant>
    </vt:vector>
  </HeadingPairs>
  <TitlesOfParts>
    <vt:vector size="60" baseType="lpstr">
      <vt:lpstr>Arial</vt:lpstr>
      <vt:lpstr>宋体</vt:lpstr>
      <vt:lpstr>Wingdings</vt:lpstr>
      <vt:lpstr>微软雅黑</vt:lpstr>
      <vt:lpstr>黑体</vt:lpstr>
      <vt:lpstr>Times New Roman</vt:lpstr>
      <vt:lpstr>楷体_GB2312</vt:lpstr>
      <vt:lpstr>Calibri</vt:lpstr>
      <vt:lpstr>隶书</vt:lpstr>
      <vt:lpstr>Arial</vt:lpstr>
      <vt:lpstr>华文行楷</vt:lpstr>
      <vt:lpstr>楷体</vt:lpstr>
      <vt:lpstr>Arial Unicode MS</vt:lpstr>
      <vt:lpstr>Tahoma</vt:lpstr>
      <vt:lpstr>华文宋体</vt:lpstr>
      <vt:lpstr>华文中宋</vt:lpstr>
      <vt:lpstr>方正舒体</vt:lpstr>
      <vt:lpstr>Monotype Corsiva</vt:lpstr>
      <vt:lpstr>Courier New</vt:lpstr>
      <vt:lpstr>Arial Unicode MS</vt:lpstr>
      <vt:lpstr>幼圆</vt:lpstr>
      <vt:lpstr>迷你简琥珀</vt:lpstr>
      <vt:lpstr>Arial Narrow</vt:lpstr>
      <vt:lpstr>新宋体</vt:lpstr>
      <vt:lpstr>Mongolian Baiti</vt:lpstr>
      <vt:lpstr>Segoe Print</vt:lpstr>
      <vt:lpstr>Office 主题</vt:lpstr>
      <vt:lpstr>1_Office 主题</vt:lpstr>
      <vt:lpstr>2_Office 主题</vt:lpstr>
      <vt:lpstr>第3课    美国内战</vt:lpstr>
      <vt:lpstr>PowerPoint 演示文稿</vt:lpstr>
      <vt:lpstr>北部资本主义工商业经济（资本主义制度）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评价林肯</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terms:created xsi:type="dcterms:W3CDTF">2018-03-01T02:03:00Z</dcterms:created>
  <dcterms:modified xsi:type="dcterms:W3CDTF">2018-11-11T23:48:52Z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2052-10.1.0.7616</vt:lpwstr>
  </property>
  <property fmtid="{D5CDD505-2E9C-101B-9397-08002B2CF9AE}" pid="3" name="KSORubyTemplateID">
    <vt:lpwstr>13</vt:lpwstr>
  </property>
</Properties>
</file>