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6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7805" y="2852420"/>
            <a:ext cx="6676390" cy="11525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210" y="304800"/>
            <a:ext cx="12133580" cy="624776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39165" y="1365885"/>
            <a:ext cx="12922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752465" y="1365885"/>
            <a:ext cx="17907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690100" y="2037080"/>
            <a:ext cx="17907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900805" y="2688590"/>
            <a:ext cx="17907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82915" y="2698750"/>
            <a:ext cx="17907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453130" y="3349625"/>
            <a:ext cx="138366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25895" y="3319145"/>
            <a:ext cx="138366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992245" y="3990975"/>
            <a:ext cx="138366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86115" y="3990975"/>
            <a:ext cx="123126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925820" y="4652010"/>
            <a:ext cx="30829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1155045" y="4652010"/>
            <a:ext cx="10071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58775" y="5303520"/>
            <a:ext cx="10071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35" y="1471930"/>
            <a:ext cx="12038330" cy="39141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673600" y="1471930"/>
            <a:ext cx="21882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452495" y="2112645"/>
            <a:ext cx="12211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905375" y="2815590"/>
            <a:ext cx="19570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743825" y="2785110"/>
            <a:ext cx="19570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673600" y="3435985"/>
            <a:ext cx="19570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380980" y="4117975"/>
            <a:ext cx="16421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90855" y="4759325"/>
            <a:ext cx="7264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0685" y="1462405"/>
            <a:ext cx="11573510" cy="39331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539240" y="2200275"/>
            <a:ext cx="154749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926195" y="2200275"/>
            <a:ext cx="180213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855075" y="4143375"/>
            <a:ext cx="145669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330" y="1510030"/>
            <a:ext cx="11990705" cy="38379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404110" y="1540510"/>
            <a:ext cx="105854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302750" y="2853055"/>
            <a:ext cx="18821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023870" y="4155440"/>
            <a:ext cx="104838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57960" y="45720"/>
            <a:ext cx="9276080" cy="6766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2855" y="326390"/>
            <a:ext cx="9685655" cy="62052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6205" y="1414780"/>
            <a:ext cx="9418955" cy="40284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38665" y="366458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952500"/>
            <a:ext cx="9485630" cy="495236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08185" y="95250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718675" y="291084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2235" y="1262380"/>
            <a:ext cx="9447530" cy="43332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719310" y="437896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4780" y="1567180"/>
            <a:ext cx="9361805" cy="37236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38665" y="222821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95730" y="2209800"/>
            <a:ext cx="9399905" cy="24384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18345" y="288099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0335" y="1609725"/>
            <a:ext cx="9371330" cy="36379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08185" y="354457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5255" y="1557655"/>
            <a:ext cx="9380855" cy="37426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768840" y="155765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667875" y="345757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2411730" y="264922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331720" y="387540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311400" y="507174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9385" y="1847850"/>
            <a:ext cx="9333230" cy="316166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9607550" y="311150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2411730" y="264922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331720" y="387540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311400" y="507174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9055" y="2062480"/>
            <a:ext cx="9533255" cy="273304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587230" y="283464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9530" y="990600"/>
            <a:ext cx="9552305" cy="487616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7180" y="1224280"/>
            <a:ext cx="9057005" cy="44094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150745" y="2479040"/>
            <a:ext cx="8401685" cy="31546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3210" y="2009775"/>
            <a:ext cx="9085580" cy="28378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909445" y="3489325"/>
            <a:ext cx="8794115" cy="13576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6230" y="1719580"/>
            <a:ext cx="9018905" cy="34188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10435" y="3082290"/>
            <a:ext cx="9004935" cy="21704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5</cp:revision>
  <dcterms:created xsi:type="dcterms:W3CDTF">2015-05-05T08:02:00Z</dcterms:created>
  <dcterms:modified xsi:type="dcterms:W3CDTF">2017-08-13T06:25:19Z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