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 id="2147483672" r:id="rId3"/>
    <p:sldMasterId id="2147483706" r:id="rId4"/>
    <p:sldMasterId id="2147483751" r:id="rId5"/>
  </p:sldMasterIdLst>
  <p:notesMasterIdLst>
    <p:notesMasterId r:id="rId6"/>
  </p:notesMasterIdLst>
  <p:sldIdLst>
    <p:sldId id="264" r:id="rId7"/>
    <p:sldId id="437" r:id="rId8"/>
    <p:sldId id="485" r:id="rId9"/>
    <p:sldId id="486" r:id="rId10"/>
    <p:sldId id="504" r:id="rId11"/>
    <p:sldId id="572" r:id="rId12"/>
    <p:sldId id="514" r:id="rId13"/>
    <p:sldId id="593" r:id="rId14"/>
    <p:sldId id="611" r:id="rId15"/>
    <p:sldId id="522" r:id="rId16"/>
    <p:sldId id="515" r:id="rId17"/>
    <p:sldId id="573" r:id="rId18"/>
    <p:sldId id="612" r:id="rId19"/>
    <p:sldId id="629" r:id="rId20"/>
    <p:sldId id="506" r:id="rId21"/>
    <p:sldId id="508" r:id="rId22"/>
    <p:sldId id="530" r:id="rId23"/>
    <p:sldId id="551" r:id="rId24"/>
    <p:sldId id="570" r:id="rId25"/>
    <p:sldId id="630" r:id="rId26"/>
    <p:sldId id="549" r:id="rId27"/>
    <p:sldId id="496" r:id="rId28"/>
    <p:sldId id="526" r:id="rId29"/>
    <p:sldId id="527" r:id="rId30"/>
    <p:sldId id="528" r:id="rId31"/>
  </p:sldIdLst>
  <p:sldSz cx="12190412" cy="6859588"/>
  <p:notesSz cx="6858000" cy="9144000"/>
  <p:custDataLst>
    <p:tags r:id="rId32"/>
  </p:custDataLst>
  <p:defaultTextStyle>
    <a:defPPr algn="l" rtl="0" eaLnBrk="0" hangingPunct="0">
      <a:lnSpc>
        <a:spcPct val="100000"/>
      </a:lnSpc>
      <a:defRPr kumimoji="0" lang="zh-CN"/>
    </a:defPPr>
    <a:lvl1pPr marL="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52" autoAdjust="0"/>
    <p:restoredTop sz="94660" autoAdjust="0"/>
  </p:normalViewPr>
  <p:slideViewPr>
    <p:cSldViewPr>
      <p:cViewPr varScale="1">
        <p:scale>
          <a:sx n="79" d="100"/>
          <a:sy n="79"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4.xml" /><Relationship Id="rId11" Type="http://schemas.openxmlformats.org/officeDocument/2006/relationships/slide" Target="slides/slide5.xml" /><Relationship Id="rId12" Type="http://schemas.openxmlformats.org/officeDocument/2006/relationships/slide" Target="slides/slide6.xml" /><Relationship Id="rId13" Type="http://schemas.openxmlformats.org/officeDocument/2006/relationships/slide" Target="slides/slide7.xml" /><Relationship Id="rId14" Type="http://schemas.openxmlformats.org/officeDocument/2006/relationships/slide" Target="slides/slide8.xml" /><Relationship Id="rId15" Type="http://schemas.openxmlformats.org/officeDocument/2006/relationships/slide" Target="slides/slide9.xml" /><Relationship Id="rId16" Type="http://schemas.openxmlformats.org/officeDocument/2006/relationships/slide" Target="slides/slide10.xml" /><Relationship Id="rId17" Type="http://schemas.openxmlformats.org/officeDocument/2006/relationships/slide" Target="slides/slide11.xml" /><Relationship Id="rId18" Type="http://schemas.openxmlformats.org/officeDocument/2006/relationships/slide" Target="slides/slide12.xml" /><Relationship Id="rId19" Type="http://schemas.openxmlformats.org/officeDocument/2006/relationships/slide" Target="slides/slide13.xml" /><Relationship Id="rId2" Type="http://schemas.openxmlformats.org/officeDocument/2006/relationships/slideMaster" Target="slideMasters/slideMaster2.xml" /><Relationship Id="rId20" Type="http://schemas.openxmlformats.org/officeDocument/2006/relationships/slide" Target="slides/slide14.xml" /><Relationship Id="rId21" Type="http://schemas.openxmlformats.org/officeDocument/2006/relationships/slide" Target="slides/slide15.xml" /><Relationship Id="rId22" Type="http://schemas.openxmlformats.org/officeDocument/2006/relationships/slide" Target="slides/slide16.xml" /><Relationship Id="rId23" Type="http://schemas.openxmlformats.org/officeDocument/2006/relationships/slide" Target="slides/slide17.xml" /><Relationship Id="rId24" Type="http://schemas.openxmlformats.org/officeDocument/2006/relationships/slide" Target="slides/slide18.xml" /><Relationship Id="rId25" Type="http://schemas.openxmlformats.org/officeDocument/2006/relationships/slide" Target="slides/slide19.xml" /><Relationship Id="rId26" Type="http://schemas.openxmlformats.org/officeDocument/2006/relationships/slide" Target="slides/slide20.xml" /><Relationship Id="rId27" Type="http://schemas.openxmlformats.org/officeDocument/2006/relationships/slide" Target="slides/slide21.xml" /><Relationship Id="rId28" Type="http://schemas.openxmlformats.org/officeDocument/2006/relationships/slide" Target="slides/slide22.xml" /><Relationship Id="rId29" Type="http://schemas.openxmlformats.org/officeDocument/2006/relationships/slide" Target="slides/slide23.xml" /><Relationship Id="rId3" Type="http://schemas.openxmlformats.org/officeDocument/2006/relationships/slideMaster" Target="slideMasters/slideMaster3.xml" /><Relationship Id="rId30" Type="http://schemas.openxmlformats.org/officeDocument/2006/relationships/slide" Target="slides/slide24.xml" /><Relationship Id="rId31" Type="http://schemas.openxmlformats.org/officeDocument/2006/relationships/slide" Target="slides/slide25.xml" /><Relationship Id="rId32" Type="http://schemas.openxmlformats.org/officeDocument/2006/relationships/tags" Target="tags/tag6.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heme" Target="theme/theme1.xml" /><Relationship Id="rId36" Type="http://schemas.openxmlformats.org/officeDocument/2006/relationships/tableStyles" Target="tableStyles.xml" /><Relationship Id="rId4" Type="http://schemas.openxmlformats.org/officeDocument/2006/relationships/slideMaster" Target="slideMasters/slideMaster4.xml" /><Relationship Id="rId5" Type="http://schemas.openxmlformats.org/officeDocument/2006/relationships/slideMaster" Target="slideMasters/slideMaster5.xml" /><Relationship Id="rId6" Type="http://schemas.openxmlformats.org/officeDocument/2006/relationships/notesMaster" Target="notesMasters/notesMaster1.xml" /><Relationship Id="rId7" Type="http://schemas.openxmlformats.org/officeDocument/2006/relationships/slide" Target="slides/slide1.xml" /><Relationship Id="rId8" Type="http://schemas.openxmlformats.org/officeDocument/2006/relationships/slide" Target="slides/slide2.xml" /><Relationship Id="rId9" Type="http://schemas.openxmlformats.org/officeDocument/2006/relationships/slide" Target="slides/slide3.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6.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2050" name="页眉占位符 1"/>
          <p:cNvSpPr>
            <a:spLocks noGrp="1"/>
          </p:cNvSpPr>
          <p:nvPr>
            <p:ph type="hdr" sz="quarter"/>
          </p:nvPr>
        </p:nvSpPr>
        <p:spPr>
          <a:xfrm>
            <a:off x="0" y="0"/>
            <a:ext cx="2971800" cy="458788"/>
          </a:xfrm>
          <a:prstGeom prst="rect">
            <a:avLst/>
          </a:prstGeom>
        </p:spPr>
        <p:txBody>
          <a:bodyPr rtlCol="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eaLnBrk="1" hangingPunct="1"/>
            <a:endParaRPr lang="en-US" altLang="en-US" sz="1200"/>
          </a:p>
        </p:txBody>
      </p:sp>
      <p:sp>
        <p:nvSpPr>
          <p:cNvPr id="2051" name="日期占位符 2"/>
          <p:cNvSpPr>
            <a:spLocks noGrp="1"/>
          </p:cNvSpPr>
          <p:nvPr>
            <p:ph type="dt" idx="1"/>
          </p:nvPr>
        </p:nvSpPr>
        <p:spPr>
          <a:xfrm>
            <a:off x="3884612" y="0"/>
            <a:ext cx="2971800" cy="458788"/>
          </a:xfrm>
          <a:prstGeom prst="rect">
            <a:avLst/>
          </a:prstGeom>
        </p:spPr>
        <p:txBody>
          <a:bodyPr rtlCol="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fld id="{ED369E6D-CC71-4FA3-AEAC-298181B78406}" type="datetime1">
              <a:rPr lang="en-US" altLang="en-US" sz="1200">
                <a:ea typeface="Times New Roman" pitchFamily="18" charset="0"/>
              </a:rPr>
              <a:t>*</a:t>
            </a:fld>
            <a:endParaRPr lang="en-US" altLang="en-US" sz="1200"/>
          </a:p>
        </p:txBody>
      </p:sp>
      <p:sp>
        <p:nvSpPr>
          <p:cNvPr id="2052" name="幻灯片图像占位符 3"/>
          <p:cNvSpPr/>
          <p:nvPr>
            <p:ph type="sldImg" idx="4294967295"/>
          </p:nvPr>
        </p:nvSpPr>
        <p:spPr>
          <a:xfrm>
            <a:off x="687388" y="1143000"/>
            <a:ext cx="5483225" cy="3086100"/>
          </a:xfrm>
          <a:prstGeom prst="rect">
            <a:avLst/>
          </a:prstGeom>
          <a:noFill/>
          <a:ln w="12700">
            <a:solidFill>
              <a:prstClr val="black"/>
            </a:solidFill>
            <a:bevel/>
          </a:ln>
        </p:spPr>
      </p:sp>
      <p:sp>
        <p:nvSpPr>
          <p:cNvPr id="2053"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2054" name="页脚占位符 5"/>
          <p:cNvSpPr>
            <a:spLocks noGrp="1"/>
          </p:cNvSpPr>
          <p:nvPr>
            <p:ph type="ftr" sz="quarter" idx="4"/>
          </p:nvPr>
        </p:nvSpPr>
        <p:spPr>
          <a:xfrm>
            <a:off x="0" y="8685212"/>
            <a:ext cx="2971800" cy="458788"/>
          </a:xfrm>
          <a:prstGeom prst="rect">
            <a:avLst/>
          </a:prstGeom>
        </p:spPr>
        <p:txBody>
          <a:bodyPr rtlCol="0"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eaLnBrk="1" hangingPunct="1"/>
            <a:endParaRPr lang="en-US" altLang="en-US" sz="1200"/>
          </a:p>
        </p:txBody>
      </p:sp>
      <p:sp>
        <p:nvSpPr>
          <p:cNvPr id="2055" name="灯片编号占位符 6"/>
          <p:cNvSpPr>
            <a:spLocks noGrp="1"/>
          </p:cNvSpPr>
          <p:nvPr>
            <p:ph type="sldNum" sz="quarter" idx="5"/>
          </p:nvPr>
        </p:nvSpPr>
        <p:spPr>
          <a:xfrm>
            <a:off x="3884612" y="8685212"/>
            <a:ext cx="2971800" cy="458788"/>
          </a:xfrm>
          <a:prstGeom prst="rect">
            <a:avLst/>
          </a:prstGeom>
        </p:spPr>
        <p:txBody>
          <a:bodyPr rtlCol="0"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fld id="{B879E767-D8FE-44CD-BC19-2621E0218795}" type="slidenum">
              <a:rPr lang="en-US" altLang="en-US" sz="1200">
                <a:ea typeface="Times New Roman" pitchFamily="18" charset="0"/>
              </a:rPr>
              <a:t>*</a:t>
            </a:fld>
            <a:endParaRPr lang="en-US" altLang="en-US" sz="1200"/>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7170" name="幻灯片图像占位符 1"/>
          <p:cNvSpPr/>
          <p:nvPr>
            <p:ph type="sldImg" idx="4294967295"/>
          </p:nvPr>
        </p:nvSpPr>
        <p:spPr>
          <a:xfrm>
            <a:off x="687388" y="1143000"/>
            <a:ext cx="5483225" cy="3086100"/>
          </a:xfrm>
          <a:prstGeom prst="rect">
            <a:avLst/>
          </a:prstGeom>
          <a:noFill/>
          <a:ln w="12700">
            <a:round/>
          </a:ln>
        </p:spPr>
      </p:sp>
      <p:sp>
        <p:nvSpPr>
          <p:cNvPr id="7171"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0242" name="幻灯片图像占位符 1"/>
          <p:cNvSpPr/>
          <p:nvPr>
            <p:ph type="sldImg" idx="4294967295"/>
          </p:nvPr>
        </p:nvSpPr>
        <p:spPr>
          <a:xfrm>
            <a:off x="687388" y="1143000"/>
            <a:ext cx="5483225" cy="3086100"/>
          </a:xfrm>
          <a:prstGeom prst="rect">
            <a:avLst/>
          </a:prstGeom>
          <a:noFill/>
          <a:ln w="12700">
            <a:round/>
          </a:ln>
        </p:spPr>
      </p:sp>
      <p:sp>
        <p:nvSpPr>
          <p:cNvPr id="10243"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10244"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AF6BA5B7-BDED-4CCC-B6BC-E39B1E0AA7F7}" type="slidenum">
              <a:rPr lang="en-US" altLang="en-US" sz="1200" b="0"/>
              <a:t>6</a:t>
            </a:fld>
            <a:endParaRPr lang="en-US" altLang="en-US" sz="1200" b="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2290" name="幻灯片图像占位符 1"/>
          <p:cNvSpPr/>
          <p:nvPr>
            <p:ph type="sldImg" idx="4294967295"/>
          </p:nvPr>
        </p:nvSpPr>
        <p:spPr>
          <a:xfrm>
            <a:off x="687388" y="1143000"/>
            <a:ext cx="5483225" cy="3086100"/>
          </a:xfrm>
          <a:prstGeom prst="rect">
            <a:avLst/>
          </a:prstGeom>
          <a:noFill/>
          <a:ln w="12700">
            <a:round/>
          </a:ln>
        </p:spPr>
      </p:sp>
      <p:sp>
        <p:nvSpPr>
          <p:cNvPr id="12291"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5362" name="幻灯片图像占位符 1"/>
          <p:cNvSpPr/>
          <p:nvPr>
            <p:ph type="sldImg" idx="4294967295"/>
          </p:nvPr>
        </p:nvSpPr>
        <p:spPr>
          <a:xfrm>
            <a:off x="687388" y="1143000"/>
            <a:ext cx="5483225" cy="3086100"/>
          </a:xfrm>
          <a:prstGeom prst="rect">
            <a:avLst/>
          </a:prstGeom>
          <a:noFill/>
          <a:ln w="12700">
            <a:round/>
          </a:ln>
        </p:spPr>
      </p:sp>
      <p:sp>
        <p:nvSpPr>
          <p:cNvPr id="15363"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7410" name="幻灯片图像占位符 1"/>
          <p:cNvSpPr/>
          <p:nvPr>
            <p:ph type="sldImg" idx="4294967295"/>
          </p:nvPr>
        </p:nvSpPr>
        <p:spPr>
          <a:xfrm>
            <a:off x="687388" y="1143000"/>
            <a:ext cx="5483225" cy="3086100"/>
          </a:xfrm>
          <a:prstGeom prst="rect">
            <a:avLst/>
          </a:prstGeom>
          <a:noFill/>
          <a:ln w="12700">
            <a:round/>
          </a:ln>
        </p:spPr>
      </p:sp>
      <p:sp>
        <p:nvSpPr>
          <p:cNvPr id="17411"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17412"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C85AB14B-A72D-4D6E-B6D7-278C7DAB8A05}" type="slidenum">
              <a:rPr lang="en-US" altLang="en-US" sz="1200" b="0"/>
              <a:t>10</a:t>
            </a:fld>
            <a:endParaRPr lang="en-US" altLang="en-US" sz="1200" b="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3554" name="幻灯片图像占位符 1"/>
          <p:cNvSpPr/>
          <p:nvPr>
            <p:ph type="sldImg" idx="4294967295"/>
          </p:nvPr>
        </p:nvSpPr>
        <p:spPr>
          <a:xfrm>
            <a:off x="687388" y="1143000"/>
            <a:ext cx="5483225" cy="3086100"/>
          </a:xfrm>
          <a:prstGeom prst="rect">
            <a:avLst/>
          </a:prstGeom>
          <a:noFill/>
          <a:ln w="12700">
            <a:round/>
          </a:ln>
        </p:spPr>
      </p:sp>
      <p:sp>
        <p:nvSpPr>
          <p:cNvPr id="23555"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23556"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B26EF232-7B74-4BB2-841C-6237F4B98015}" type="slidenum">
              <a:rPr lang="en-US" altLang="en-US" sz="1200" b="0"/>
              <a:t>15</a:t>
            </a:fld>
            <a:endParaRPr lang="en-US" altLang="en-US" sz="1200" b="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5602" name="幻灯片图像占位符 1"/>
          <p:cNvSpPr/>
          <p:nvPr>
            <p:ph type="sldImg" idx="4294967295"/>
          </p:nvPr>
        </p:nvSpPr>
        <p:spPr>
          <a:xfrm>
            <a:off x="687388" y="1143000"/>
            <a:ext cx="5483225" cy="3086100"/>
          </a:xfrm>
          <a:prstGeom prst="rect">
            <a:avLst/>
          </a:prstGeom>
          <a:noFill/>
          <a:ln w="12700">
            <a:round/>
          </a:ln>
        </p:spPr>
      </p:sp>
      <p:sp>
        <p:nvSpPr>
          <p:cNvPr id="25603"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25604"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9065FB93-9467-446B-BAFC-EA7E30AA9B08}" type="slidenum">
              <a:rPr lang="en-US" altLang="en-US" sz="1200" b="0"/>
              <a:t>16</a:t>
            </a:fld>
            <a:endParaRPr lang="en-US" altLang="en-US" sz="1200" b="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7650" name="幻灯片图像占位符 1"/>
          <p:cNvSpPr/>
          <p:nvPr>
            <p:ph type="sldImg" idx="4294967295"/>
          </p:nvPr>
        </p:nvSpPr>
        <p:spPr>
          <a:xfrm>
            <a:off x="687388" y="1143000"/>
            <a:ext cx="5483225" cy="3086100"/>
          </a:xfrm>
          <a:prstGeom prst="rect">
            <a:avLst/>
          </a:prstGeom>
          <a:noFill/>
          <a:ln w="12700">
            <a:round/>
          </a:ln>
        </p:spPr>
      </p:sp>
      <p:sp>
        <p:nvSpPr>
          <p:cNvPr id="27651"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27652"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A159A076-A025-48E8-B4A0-656E8EDC82BD}" type="slidenum">
              <a:rPr lang="en-US" altLang="en-US" sz="1200" b="0"/>
              <a:t>17</a:t>
            </a:fld>
            <a:endParaRPr lang="en-US" altLang="en-US" sz="1200" b="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9698" name="幻灯片图像占位符 1"/>
          <p:cNvSpPr/>
          <p:nvPr>
            <p:ph type="sldImg" idx="4294967295"/>
          </p:nvPr>
        </p:nvSpPr>
        <p:spPr>
          <a:xfrm>
            <a:off x="687388" y="1143000"/>
            <a:ext cx="5483225" cy="3086100"/>
          </a:xfrm>
          <a:prstGeom prst="rect">
            <a:avLst/>
          </a:prstGeom>
          <a:noFill/>
          <a:ln w="12700">
            <a:round/>
          </a:ln>
        </p:spPr>
      </p:sp>
      <p:sp>
        <p:nvSpPr>
          <p:cNvPr id="29699"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1746" name="幻灯片图像占位符 1"/>
          <p:cNvSpPr/>
          <p:nvPr>
            <p:ph type="sldImg" idx="4294967295"/>
          </p:nvPr>
        </p:nvSpPr>
        <p:spPr>
          <a:xfrm>
            <a:off x="687388" y="1143000"/>
            <a:ext cx="5483225" cy="3086100"/>
          </a:xfrm>
          <a:prstGeom prst="rect">
            <a:avLst/>
          </a:prstGeom>
          <a:noFill/>
          <a:ln w="12700">
            <a:round/>
          </a:ln>
        </p:spPr>
      </p:sp>
      <p:sp>
        <p:nvSpPr>
          <p:cNvPr id="31747"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3794" name="幻灯片图像占位符 1"/>
          <p:cNvSpPr/>
          <p:nvPr>
            <p:ph type="sldImg" idx="4294967295"/>
          </p:nvPr>
        </p:nvSpPr>
        <p:spPr>
          <a:xfrm>
            <a:off x="687388" y="1143000"/>
            <a:ext cx="5483225" cy="3086100"/>
          </a:xfrm>
          <a:prstGeom prst="rect">
            <a:avLst/>
          </a:prstGeom>
          <a:noFill/>
          <a:ln w="12700">
            <a:round/>
          </a:ln>
        </p:spPr>
      </p:sp>
      <p:sp>
        <p:nvSpPr>
          <p:cNvPr id="33795"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33796"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63B4407B-982D-4D92-9760-EE4858A55E9C}" type="slidenum">
              <a:rPr lang="en-US" altLang="en-US" sz="1200" b="0"/>
              <a:t>20</a:t>
            </a:fld>
            <a:endParaRPr lang="en-US" altLang="en-US" sz="1200" b="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noProof="1" smtClean="0"/>
              <a:t>单击此处编辑母版副标题样式</a:t>
            </a:r>
            <a:endParaRPr lang="zh-CN" altLang="en-US" noProof="1"/>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noProof="1" smtClean="0"/>
              <a:t>单击此处编辑母版文本样式</a:t>
            </a: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noProof="1" smtClean="0"/>
              <a:t>单击此处编辑母版文本样式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pPr marL="0" marR="0" lvl="0" indent="0" algn="l" defTabSz="914400" rtl="0" eaLnBrk="1" fontAlgn="base" latinLnBrk="0" hangingPunct="1">
              <a:lnSpc>
                <a:spcPct val="90000"/>
              </a:lnSpc>
              <a:spcBef>
                <a:spcPts val="988"/>
              </a:spcBef>
              <a:spcAft>
                <a:spcPct val="0"/>
              </a:spcAft>
              <a:buClrTx/>
              <a:buSzTx/>
              <a:buFont typeface="Arial" pitchFamily="34" charset="0"/>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noProof="1" smtClean="0"/>
              <a:t>单击此处编辑母版文本样式</a:t>
            </a: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noProof="1" smtClean="0"/>
              <a:t>单击此处编辑母版副标题样式</a:t>
            </a:r>
            <a:endParaRPr lang="zh-CN" altLang="en-US" noProof="1"/>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noProof="1" smtClean="0"/>
              <a:t>单击此处编辑母版文本样式</a:t>
            </a: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noProof="1" smtClean="0"/>
              <a:t>单击此处编辑母版文本样式</a:t>
            </a:r>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pPr marL="0" marR="0" lvl="0" indent="0" algn="l" defTabSz="914400" rtl="0" eaLnBrk="1" fontAlgn="base" latinLnBrk="0" hangingPunct="1">
              <a:lnSpc>
                <a:spcPct val="90000"/>
              </a:lnSpc>
              <a:spcBef>
                <a:spcPts val="988"/>
              </a:spcBef>
              <a:spcAft>
                <a:spcPct val="0"/>
              </a:spcAft>
              <a:buClrTx/>
              <a:buSzTx/>
              <a:buFont typeface="Arial" pitchFamily="34" charset="0"/>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noProof="1" smtClean="0"/>
              <a:t>单击此处编辑母版文本样式</a:t>
            </a:r>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4500"/>
            </a:lvl1pPr>
          </a:lstStyle>
          <a:p>
            <a:r>
              <a:rPr lang="zh-CN" altLang="en-US" noProof="1"/>
              <a:t>单击此处编辑母版标题样式</a:t>
            </a:r>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09537" y="275031"/>
            <a:ext cx="10971657" cy="1143318"/>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609537" y="1600645"/>
            <a:ext cx="10971657" cy="4527537"/>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64" y="1710213"/>
            <a:ext cx="10514505" cy="2853529"/>
          </a:xfrm>
          <a:prstGeom prst="rect">
            <a:avLst/>
          </a:prstGeom>
        </p:spPr>
        <p:txBody>
          <a:bodyPr anchor="b"/>
          <a:lstStyle>
            <a:lvl1pPr>
              <a:defRPr sz="4500"/>
            </a:lvl1pPr>
          </a:lstStyle>
          <a:p>
            <a:r>
              <a:rPr lang="zh-CN" altLang="en-US" noProof="1"/>
              <a:t>单击此处编辑母版标题样式</a:t>
            </a:r>
          </a:p>
        </p:txBody>
      </p:sp>
      <p:sp>
        <p:nvSpPr>
          <p:cNvPr id="3" name="文本占位符 2"/>
          <p:cNvSpPr>
            <a:spLocks noGrp="1"/>
          </p:cNvSpPr>
          <p:nvPr>
            <p:ph type="body" idx="1"/>
          </p:nvPr>
        </p:nvSpPr>
        <p:spPr>
          <a:xfrm>
            <a:off x="831764" y="4590738"/>
            <a:ext cx="10514505" cy="1500604"/>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609537" y="275031"/>
            <a:ext cx="10971657" cy="1143318"/>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noProof="1"/>
              <a:t>单击此处编辑母版标题样式</a:t>
            </a:r>
          </a:p>
        </p:txBody>
      </p:sp>
      <p:sp>
        <p:nvSpPr>
          <p:cNvPr id="3" name="文本占位符 2"/>
          <p:cNvSpPr>
            <a:spLocks noGrp="1"/>
          </p:cNvSpPr>
          <p:nvPr>
            <p:ph type="body" idx="1"/>
          </p:nvPr>
        </p:nvSpPr>
        <p:spPr>
          <a:xfrm>
            <a:off x="1186651" y="1778932"/>
            <a:ext cx="4873067" cy="824141"/>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4" name="内容占位符 3"/>
          <p:cNvSpPr>
            <a:spLocks noGrp="1"/>
          </p:cNvSpPr>
          <p:nvPr>
            <p:ph sz="half" idx="2"/>
          </p:nvPr>
        </p:nvSpPr>
        <p:spPr>
          <a:xfrm>
            <a:off x="1186651" y="2666119"/>
            <a:ext cx="4873067" cy="3525263"/>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256287" y="1778932"/>
            <a:ext cx="4897066" cy="824141"/>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6" name="内容占位符 5"/>
          <p:cNvSpPr>
            <a:spLocks noGrp="1"/>
          </p:cNvSpPr>
          <p:nvPr>
            <p:ph sz="quarter" idx="4"/>
          </p:nvPr>
        </p:nvSpPr>
        <p:spPr>
          <a:xfrm>
            <a:off x="6256287" y="2666119"/>
            <a:ext cx="4897066" cy="3525263"/>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609537" y="275031"/>
            <a:ext cx="10971657" cy="1143318"/>
          </a:xfrm>
          <a:prstGeom prst="rect">
            <a:avLst/>
          </a:prstGeom>
        </p:spPr>
        <p:txBody>
          <a:bodyPr/>
          <a:lstStyle/>
          <a:p>
            <a:r>
              <a:rPr lang="zh-CN" altLang="en-US" noProof="1"/>
              <a:t>单击此处编辑母版标题样式</a:t>
            </a:r>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2400"/>
            </a:lvl1pPr>
          </a:lstStyle>
          <a:p>
            <a:r>
              <a:rPr lang="zh-CN" altLang="en-US" noProof="1"/>
              <a:t>单击此处编辑母版标题样式</a:t>
            </a:r>
          </a:p>
        </p:txBody>
      </p:sp>
      <p:sp>
        <p:nvSpPr>
          <p:cNvPr id="3" name="内容占位符 2"/>
          <p:cNvSpPr>
            <a:spLocks noGrp="1"/>
          </p:cNvSpPr>
          <p:nvPr>
            <p:ph idx="1"/>
          </p:nvPr>
        </p:nvSpPr>
        <p:spPr>
          <a:xfrm>
            <a:off x="5182648" y="987699"/>
            <a:ext cx="6171557" cy="487497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2400"/>
            </a:lvl1pPr>
          </a:lstStyle>
          <a:p>
            <a:r>
              <a:rPr lang="zh-CN" altLang="en-US" noProof="1"/>
              <a:t>单击此处编辑母版标题样式</a:t>
            </a:r>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a:t>单击此处编辑母版文本样式</a:t>
            </a:r>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609537" y="275031"/>
            <a:ext cx="10971657" cy="1143318"/>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609537" y="1600645"/>
            <a:ext cx="10971657" cy="4527537"/>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0965" indent="0" algn="ctr">
              <a:buNone/>
              <a:defRPr sz="1600"/>
            </a:lvl4pPr>
            <a:lvl5pPr marL="1828165" indent="0" algn="ctr">
              <a:buNone/>
              <a:defRPr sz="1600"/>
            </a:lvl5pPr>
            <a:lvl6pPr marL="2285365" indent="0" algn="ctr">
              <a:buNone/>
              <a:defRPr sz="1600"/>
            </a:lvl6pPr>
            <a:lvl7pPr marL="2742565" indent="0" algn="ctr">
              <a:buNone/>
              <a:defRPr sz="1600"/>
            </a:lvl7pPr>
            <a:lvl8pPr marL="3198495" indent="0" algn="ctr">
              <a:buNone/>
              <a:defRPr sz="1600"/>
            </a:lvl8pPr>
            <a:lvl9pPr marL="3655060" indent="0" algn="ctr">
              <a:buNone/>
              <a:defRPr sz="1600"/>
            </a:lvl9pPr>
          </a:lstStyle>
          <a:p>
            <a:r>
              <a:rPr lang="zh-CN" altLang="en-US" noProof="1" smtClean="0"/>
              <a:t>单击此处编辑母版副标题样式</a:t>
            </a:r>
            <a:endParaRPr lang="zh-CN" altLang="en-US" noProof="1"/>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0965" indent="0">
              <a:buNone/>
              <a:defRPr sz="1600">
                <a:solidFill>
                  <a:schemeClr val="tx1">
                    <a:tint val="75000"/>
                  </a:schemeClr>
                </a:solidFill>
              </a:defRPr>
            </a:lvl4pPr>
            <a:lvl5pPr marL="1828165" indent="0">
              <a:buNone/>
              <a:defRPr sz="1600">
                <a:solidFill>
                  <a:schemeClr val="tx1">
                    <a:tint val="75000"/>
                  </a:schemeClr>
                </a:solidFill>
              </a:defRPr>
            </a:lvl5pPr>
            <a:lvl6pPr marL="2285365" indent="0">
              <a:buNone/>
              <a:defRPr sz="1600">
                <a:solidFill>
                  <a:schemeClr val="tx1">
                    <a:tint val="75000"/>
                  </a:schemeClr>
                </a:solidFill>
              </a:defRPr>
            </a:lvl6pPr>
            <a:lvl7pPr marL="2742565" indent="0">
              <a:buNone/>
              <a:defRPr sz="1600">
                <a:solidFill>
                  <a:schemeClr val="tx1">
                    <a:tint val="75000"/>
                  </a:schemeClr>
                </a:solidFill>
              </a:defRPr>
            </a:lvl7pPr>
            <a:lvl8pPr marL="3198495" indent="0">
              <a:buNone/>
              <a:defRPr sz="1600">
                <a:solidFill>
                  <a:schemeClr val="tx1">
                    <a:tint val="75000"/>
                  </a:schemeClr>
                </a:solidFill>
              </a:defRPr>
            </a:lvl8pPr>
            <a:lvl9pPr marL="3655060" indent="0">
              <a:buNone/>
              <a:defRPr sz="1600">
                <a:solidFill>
                  <a:schemeClr val="tx1">
                    <a:tint val="75000"/>
                  </a:schemeClr>
                </a:solidFill>
              </a:defRPr>
            </a:lvl9pPr>
          </a:lstStyle>
          <a:p>
            <a:pPr lvl="0"/>
            <a:r>
              <a:rPr lang="zh-CN" altLang="en-US" noProof="1" smtClean="0"/>
              <a:t>单击此处编辑母版文本样式</a:t>
            </a:r>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0965" indent="0">
              <a:buNone/>
              <a:defRPr sz="1800"/>
            </a:lvl4pPr>
            <a:lvl5pPr marL="1828165" indent="0">
              <a:buNone/>
              <a:defRPr sz="1800"/>
            </a:lvl5pPr>
            <a:lvl6pPr marL="2285365" indent="0">
              <a:buNone/>
              <a:defRPr sz="1800"/>
            </a:lvl6pPr>
            <a:lvl7pPr marL="2742565" indent="0">
              <a:buNone/>
              <a:defRPr sz="1800"/>
            </a:lvl7pPr>
            <a:lvl8pPr marL="3198495" indent="0">
              <a:buNone/>
              <a:defRPr sz="1800"/>
            </a:lvl8pPr>
            <a:lvl9pPr marL="3655060"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0965" indent="0">
              <a:buNone/>
              <a:defRPr sz="1800"/>
            </a:lvl4pPr>
            <a:lvl5pPr marL="1828165" indent="0">
              <a:buNone/>
              <a:defRPr sz="1800"/>
            </a:lvl5pPr>
            <a:lvl6pPr marL="2285365" indent="0">
              <a:buNone/>
              <a:defRPr sz="1800"/>
            </a:lvl6pPr>
            <a:lvl7pPr marL="2742565" indent="0">
              <a:buNone/>
              <a:defRPr sz="1800"/>
            </a:lvl7pPr>
            <a:lvl8pPr marL="3198495" indent="0">
              <a:buNone/>
              <a:defRPr sz="1800"/>
            </a:lvl8pPr>
            <a:lvl9pPr marL="3655060"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0965" indent="0">
              <a:buNone/>
              <a:defRPr sz="1000"/>
            </a:lvl4pPr>
            <a:lvl5pPr marL="1828165" indent="0">
              <a:buNone/>
              <a:defRPr sz="1000"/>
            </a:lvl5pPr>
            <a:lvl6pPr marL="2285365" indent="0">
              <a:buNone/>
              <a:defRPr sz="1000"/>
            </a:lvl6pPr>
            <a:lvl7pPr marL="2742565" indent="0">
              <a:buNone/>
              <a:defRPr sz="1000"/>
            </a:lvl7pPr>
            <a:lvl8pPr marL="3198495" indent="0">
              <a:buNone/>
              <a:defRPr sz="1000"/>
            </a:lvl8pPr>
            <a:lvl9pPr marL="3655060" indent="0">
              <a:buNone/>
              <a:defRPr sz="1000"/>
            </a:lvl9pPr>
          </a:lstStyle>
          <a:p>
            <a:pPr lvl="0"/>
            <a:r>
              <a:rPr lang="zh-CN" altLang="en-US" noProof="1" smtClean="0"/>
              <a:t>单击此处编辑母版文本样式</a:t>
            </a:r>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0965" indent="0">
              <a:buNone/>
              <a:defRPr sz="2000"/>
            </a:lvl4pPr>
            <a:lvl5pPr marL="1828165" indent="0">
              <a:buNone/>
              <a:defRPr sz="2000"/>
            </a:lvl5pPr>
            <a:lvl6pPr marL="2285365" indent="0">
              <a:buNone/>
              <a:defRPr sz="2000"/>
            </a:lvl6pPr>
            <a:lvl7pPr marL="2742565" indent="0">
              <a:buNone/>
              <a:defRPr sz="2000"/>
            </a:lvl7pPr>
            <a:lvl8pPr marL="3198495" indent="0">
              <a:buNone/>
              <a:defRPr sz="2000"/>
            </a:lvl8pPr>
            <a:lvl9pPr marL="3655060" indent="0">
              <a:buNone/>
              <a:defRPr sz="2000"/>
            </a:lvl9pPr>
          </a:lstStyle>
          <a:p>
            <a:pPr marL="0" marR="0" lvl="0" indent="0" algn="l" defTabSz="914400" rtl="0" eaLnBrk="1" fontAlgn="base" latinLnBrk="0" hangingPunct="1">
              <a:lnSpc>
                <a:spcPct val="90000"/>
              </a:lnSpc>
              <a:spcBef>
                <a:spcPts val="988"/>
              </a:spcBef>
              <a:spcAft>
                <a:spcPct val="0"/>
              </a:spcAft>
              <a:buClrTx/>
              <a:buSzTx/>
              <a:buFont typeface="Arial" pitchFamily="34" charset="0"/>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0965" indent="0">
              <a:buNone/>
              <a:defRPr sz="1400"/>
            </a:lvl4pPr>
            <a:lvl5pPr marL="1828165" indent="0">
              <a:buNone/>
              <a:defRPr sz="1400"/>
            </a:lvl5pPr>
            <a:lvl6pPr marL="2285365" indent="0">
              <a:buNone/>
              <a:defRPr sz="1400"/>
            </a:lvl6pPr>
            <a:lvl7pPr marL="2742565" indent="0">
              <a:buNone/>
              <a:defRPr sz="1400"/>
            </a:lvl7pPr>
            <a:lvl8pPr marL="3198495" indent="0">
              <a:buNone/>
              <a:defRPr sz="1400"/>
            </a:lvl8pPr>
            <a:lvl9pPr marL="3655060" indent="0">
              <a:buNone/>
              <a:defRPr sz="1400"/>
            </a:lvl9pPr>
          </a:lstStyle>
          <a:p>
            <a:pPr lvl="0"/>
            <a:r>
              <a:rPr lang="zh-CN" altLang="en-US" noProof="1" smtClean="0"/>
              <a:t>单击此处编辑母版文本样式</a:t>
            </a:r>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02" y="1122623"/>
            <a:ext cx="9142810" cy="2388153"/>
          </a:xfrm>
        </p:spPr>
        <p:txBody>
          <a:bodyPr anchor="b"/>
          <a:lstStyle>
            <a:lvl1pPr algn="ctr">
              <a:defRPr sz="5999"/>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2"/>
            <a:ext cx="9142810" cy="1656145"/>
          </a:xfrm>
        </p:spPr>
        <p:txBody>
          <a:bodyPr/>
          <a:lstStyle>
            <a:lvl1pPr marL="0" indent="0" algn="ctr">
              <a:buNone/>
              <a:defRPr sz="2400"/>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zh-CN" altLang="en-US" smtClean="0"/>
              <a:t>单击此处编辑母版副标题样式</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7C1B7BE9-34B5-4450-BFEE-004816CF118F}"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37357177-4158-4117-BB7D-54740A58EF8E}" type="slidenum">
              <a:rPr lang="zh-CN" altLang="en-US" sz="1200">
                <a:solidFill>
                  <a:srgbClr val="898989"/>
                </a:solidFill>
              </a:rPr>
              <a:t>*</a:t>
            </a:fld>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7C1B7BE9-34B5-4450-BFEE-004816CF118F}"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37357177-4158-4117-BB7D-54740A58EF8E}" type="slidenum">
              <a:rPr lang="zh-CN" altLang="en-US" sz="1200">
                <a:solidFill>
                  <a:srgbClr val="898989"/>
                </a:solidFill>
              </a:rPr>
              <a:t>*</a:t>
            </a:fld>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42" y="1710134"/>
            <a:ext cx="10514231" cy="2853398"/>
          </a:xfrm>
        </p:spPr>
        <p:txBody>
          <a:bodyPr anchor="b"/>
          <a:lstStyle>
            <a:lvl1pPr>
              <a:defRPr sz="5999"/>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2" y="4590526"/>
            <a:ext cx="10514231" cy="1500534"/>
          </a:xfrm>
        </p:spPr>
        <p:txBody>
          <a:bodyPr/>
          <a:lstStyle>
            <a:lvl1pPr marL="0" indent="0">
              <a:buNone/>
              <a:defRPr sz="2400">
                <a:solidFill>
                  <a:schemeClr val="tx1">
                    <a:tint val="75000"/>
                  </a:schemeClr>
                </a:solidFill>
              </a:defRPr>
            </a:lvl1pPr>
            <a:lvl2pPr marL="457154" indent="0">
              <a:buNone/>
              <a:defRPr sz="2000">
                <a:solidFill>
                  <a:schemeClr val="tx1">
                    <a:tint val="75000"/>
                  </a:schemeClr>
                </a:solidFill>
              </a:defRPr>
            </a:lvl2pPr>
            <a:lvl3pPr marL="914309" indent="0">
              <a:buNone/>
              <a:defRPr sz="1800">
                <a:solidFill>
                  <a:schemeClr val="tx1">
                    <a:tint val="75000"/>
                  </a:schemeClr>
                </a:solidFill>
              </a:defRPr>
            </a:lvl3pPr>
            <a:lvl4pPr marL="1371463" indent="0">
              <a:buNone/>
              <a:defRPr sz="1600">
                <a:solidFill>
                  <a:schemeClr val="tx1">
                    <a:tint val="75000"/>
                  </a:schemeClr>
                </a:solidFill>
              </a:defRPr>
            </a:lvl4pPr>
            <a:lvl5pPr marL="1828617" indent="0">
              <a:buNone/>
              <a:defRPr sz="1600">
                <a:solidFill>
                  <a:schemeClr val="tx1">
                    <a:tint val="75000"/>
                  </a:schemeClr>
                </a:solidFill>
              </a:defRPr>
            </a:lvl5pPr>
            <a:lvl6pPr marL="2285771" indent="0">
              <a:buNone/>
              <a:defRPr sz="1600">
                <a:solidFill>
                  <a:schemeClr val="tx1">
                    <a:tint val="75000"/>
                  </a:schemeClr>
                </a:solidFill>
              </a:defRPr>
            </a:lvl6pPr>
            <a:lvl7pPr marL="2742926" indent="0">
              <a:buNone/>
              <a:defRPr sz="1600">
                <a:solidFill>
                  <a:schemeClr val="tx1">
                    <a:tint val="75000"/>
                  </a:schemeClr>
                </a:solidFill>
              </a:defRPr>
            </a:lvl7pPr>
            <a:lvl8pPr marL="3200080" indent="0">
              <a:buNone/>
              <a:defRPr sz="1600">
                <a:solidFill>
                  <a:schemeClr val="tx1">
                    <a:tint val="75000"/>
                  </a:schemeClr>
                </a:solidFill>
              </a:defRPr>
            </a:lvl8pPr>
            <a:lvl9pPr marL="3657234" indent="0">
              <a:buNone/>
              <a:defRPr sz="1600">
                <a:solidFill>
                  <a:schemeClr val="tx1">
                    <a:tint val="75000"/>
                  </a:schemeClr>
                </a:solidFill>
              </a:defRPr>
            </a:lvl9pPr>
          </a:lstStyle>
          <a:p>
            <a:pPr lvl="0"/>
            <a:r>
              <a:rPr lang="zh-CN" altLang="en-US" smtClean="0"/>
              <a:t>单击此处编辑母版文本样式</a:t>
            </a:r>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7C1B7BE9-34B5-4450-BFEE-004816CF118F}"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37357177-4158-4117-BB7D-54740A58EF8E}" type="slidenum">
              <a:rPr lang="zh-CN" altLang="en-US" sz="1200">
                <a:solidFill>
                  <a:srgbClr val="898989"/>
                </a:solidFill>
              </a:rPr>
              <a:t>*</a:t>
            </a:fld>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7C1B7BE9-34B5-4450-BFEE-004816CF118F}"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37357177-4158-4117-BB7D-54740A58EF8E}" type="slidenum">
              <a:rPr lang="zh-CN" altLang="en-US" sz="1200">
                <a:solidFill>
                  <a:srgbClr val="898989"/>
                </a:solidFill>
              </a:rPr>
              <a:t>*</a:t>
            </a:fld>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679" y="365210"/>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2"/>
            <a:ext cx="5157116" cy="824103"/>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679" y="2505655"/>
            <a:ext cx="5157116" cy="3685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7" y="1681552"/>
            <a:ext cx="5182513" cy="824103"/>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1397" y="2505655"/>
            <a:ext cx="5182513" cy="3685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7C1B7BE9-34B5-4450-BFEE-004816CF118F}"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37357177-4158-4117-BB7D-54740A58EF8E}" type="slidenum">
              <a:rPr lang="zh-CN" altLang="en-US" sz="1200">
                <a:solidFill>
                  <a:srgbClr val="898989"/>
                </a:solidFill>
              </a:rPr>
              <a:t>*</a:t>
            </a:fld>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7C1B7BE9-34B5-4450-BFEE-004816CF118F}"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37357177-4158-4117-BB7D-54740A58EF8E}" type="slidenum">
              <a:rPr lang="zh-CN" altLang="en-US" sz="1200">
                <a:solidFill>
                  <a:srgbClr val="898989"/>
                </a:solidFill>
              </a:rPr>
              <a:t>*</a:t>
            </a:fld>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7C1B7BE9-34B5-4450-BFEE-004816CF118F}"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37357177-4158-4117-BB7D-54740A58EF8E}" type="slidenum">
              <a:rPr lang="zh-CN" altLang="en-US" sz="1200">
                <a:solidFill>
                  <a:srgbClr val="898989"/>
                </a:solidFill>
              </a:rPr>
              <a:t>*</a:t>
            </a:fld>
          </a:p>
        </p:txBody>
      </p:sp>
    </p:spTree>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3"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6"/>
            <a:ext cx="3931725" cy="3812471"/>
          </a:xfrm>
        </p:spPr>
        <p:txBody>
          <a:bodyPr/>
          <a:lstStyle>
            <a:lvl1pPr marL="0" indent="0">
              <a:buNone/>
              <a:defRPr sz="1600"/>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a:r>
              <a:rPr lang="zh-CN" altLang="en-US" smtClean="0"/>
              <a:t>单击此处编辑母版文本样式</a:t>
            </a:r>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7C1B7BE9-34B5-4450-BFEE-004816CF118F}"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37357177-4158-4117-BB7D-54740A58EF8E}" type="slidenum">
              <a:rPr lang="zh-CN" altLang="en-US" sz="1200">
                <a:solidFill>
                  <a:srgbClr val="898989"/>
                </a:solidFill>
              </a:rPr>
              <a:t>*</a:t>
            </a:fld>
          </a:p>
        </p:txBody>
      </p:sp>
    </p:spTree>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3" y="987654"/>
            <a:ext cx="6171397" cy="4874754"/>
          </a:xfrm>
        </p:spPr>
        <p:txBody>
          <a:bodyPr vert="horz" lIns="91440" tIns="45720" rIns="91440" bIns="45720" rtlCol="0">
            <a:normAutofit/>
          </a:bodyPr>
          <a:lstStyle>
            <a:lvl1pPr marL="0" indent="0">
              <a:buNone/>
              <a:defRPr sz="3200"/>
            </a:lvl1pPr>
            <a:lvl2pPr marL="457154" indent="0">
              <a:buNone/>
              <a:defRPr sz="2800"/>
            </a:lvl2pPr>
            <a:lvl3pPr marL="914309" indent="0">
              <a:buNone/>
              <a:defRPr sz="2400"/>
            </a:lvl3pPr>
            <a:lvl4pPr marL="1371463" indent="0">
              <a:buNone/>
              <a:defRPr sz="2000"/>
            </a:lvl4pPr>
            <a:lvl5pPr marL="1828617" indent="0">
              <a:buNone/>
              <a:defRPr sz="2000"/>
            </a:lvl5pPr>
            <a:lvl6pPr marL="2285771" indent="0">
              <a:buNone/>
              <a:defRPr sz="2000"/>
            </a:lvl6pPr>
            <a:lvl7pPr marL="2742926" indent="0">
              <a:buNone/>
              <a:defRPr sz="2000"/>
            </a:lvl7pPr>
            <a:lvl8pPr marL="3200080" indent="0">
              <a:buNone/>
              <a:defRPr sz="2000"/>
            </a:lvl8pPr>
            <a:lvl9pPr marL="3657234" indent="0">
              <a:buNone/>
              <a:defRPr sz="2000"/>
            </a:lvl9pPr>
          </a:lstStyle>
          <a:p>
            <a:pPr marL="0" marR="0" lvl="0" indent="0" algn="l" defTabSz="914309" rtl="0" eaLnBrk="1" fontAlgn="auto" latinLnBrk="0" hangingPunct="1">
              <a:lnSpc>
                <a:spcPct val="90000"/>
              </a:lnSpc>
              <a:spcBef>
                <a:spcPts val="1000"/>
              </a:spcBef>
              <a:spcAft>
                <a:spcPct val="0"/>
              </a:spcAft>
              <a:buClrTx/>
              <a:buSzTx/>
              <a:buFont typeface="Arial" pitchFamily="34" charset="0"/>
              <a:buNone/>
              <a:defRPr/>
            </a:pPr>
            <a:endParaRPr kumimoji="0" lang="zh-CN" alt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679" y="2057876"/>
            <a:ext cx="3931725" cy="3812471"/>
          </a:xfrm>
        </p:spPr>
        <p:txBody>
          <a:bodyPr/>
          <a:lstStyle>
            <a:lvl1pPr marL="0" indent="0">
              <a:buNone/>
              <a:defRPr sz="1600"/>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a:r>
              <a:rPr lang="zh-CN" altLang="en-US" smtClean="0"/>
              <a:t>单击此处编辑母版文本样式</a:t>
            </a:r>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7C1B7BE9-34B5-4450-BFEE-004816CF118F}"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37357177-4158-4117-BB7D-54740A58EF8E}" type="slidenum">
              <a:rPr lang="zh-CN" altLang="en-US" sz="1200">
                <a:solidFill>
                  <a:srgbClr val="898989"/>
                </a:solidFill>
              </a:rPr>
              <a:t>*</a:t>
            </a:fld>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7C1B7BE9-34B5-4450-BFEE-004816CF118F}"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37357177-4158-4117-BB7D-54740A58EF8E}" type="slidenum">
              <a:rPr lang="zh-CN" altLang="en-US" sz="1200">
                <a:solidFill>
                  <a:srgbClr val="898989"/>
                </a:solidFill>
              </a:rPr>
              <a:t>*</a:t>
            </a:fld>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1" y="365209"/>
            <a:ext cx="7733293" cy="581318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7C1B7BE9-34B5-4450-BFEE-004816CF118F}"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37357177-4158-4117-BB7D-54740A58EF8E}" type="slidenum">
              <a:rPr lang="zh-CN" altLang="en-US" sz="1200">
                <a:solidFill>
                  <a:srgbClr val="898989"/>
                </a:solidFill>
              </a:rPr>
              <a:t>*</a:t>
            </a:fld>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pn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image" Target="../media/image1.png" /><Relationship Id="rId13"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slideLayout" Target="../slideLayouts/slideLayout33.xml" /><Relationship Id="rId12" Type="http://schemas.openxmlformats.org/officeDocument/2006/relationships/image" Target="../media/image1.png" /><Relationship Id="rId13" Type="http://schemas.openxmlformats.org/officeDocument/2006/relationships/theme" Target="../theme/theme3.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4.xml" /><Relationship Id="rId10" Type="http://schemas.openxmlformats.org/officeDocument/2006/relationships/slideLayout" Target="../slideLayouts/slideLayout43.xml" /><Relationship Id="rId11" Type="http://schemas.openxmlformats.org/officeDocument/2006/relationships/slideLayout" Target="../slideLayouts/slideLayout44.xml" /><Relationship Id="rId12" Type="http://schemas.openxmlformats.org/officeDocument/2006/relationships/image" Target="../media/image2.png" /><Relationship Id="rId13" Type="http://schemas.openxmlformats.org/officeDocument/2006/relationships/theme" Target="../theme/theme4.xml" /><Relationship Id="rId2" Type="http://schemas.openxmlformats.org/officeDocument/2006/relationships/slideLayout" Target="../slideLayouts/slideLayout35.xml" /><Relationship Id="rId3" Type="http://schemas.openxmlformats.org/officeDocument/2006/relationships/slideLayout" Target="../slideLayouts/slideLayout36.xml" /><Relationship Id="rId4" Type="http://schemas.openxmlformats.org/officeDocument/2006/relationships/slideLayout" Target="../slideLayouts/slideLayout37.xml" /><Relationship Id="rId5" Type="http://schemas.openxmlformats.org/officeDocument/2006/relationships/slideLayout" Target="../slideLayouts/slideLayout38.xml" /><Relationship Id="rId6" Type="http://schemas.openxmlformats.org/officeDocument/2006/relationships/slideLayout" Target="../slideLayouts/slideLayout39.xml" /><Relationship Id="rId7" Type="http://schemas.openxmlformats.org/officeDocument/2006/relationships/slideLayout" Target="../slideLayouts/slideLayout40.xml" /><Relationship Id="rId8" Type="http://schemas.openxmlformats.org/officeDocument/2006/relationships/slideLayout" Target="../slideLayouts/slideLayout41.xml" /><Relationship Id="rId9" Type="http://schemas.openxmlformats.org/officeDocument/2006/relationships/slideLayout" Target="../slideLayouts/slideLayout42.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5.xml" /><Relationship Id="rId10" Type="http://schemas.openxmlformats.org/officeDocument/2006/relationships/slideLayout" Target="../slideLayouts/slideLayout54.xml" /><Relationship Id="rId11" Type="http://schemas.openxmlformats.org/officeDocument/2006/relationships/slideLayout" Target="../slideLayouts/slideLayout55.xml" /><Relationship Id="rId12" Type="http://schemas.openxmlformats.org/officeDocument/2006/relationships/theme" Target="../theme/theme5.xml" /><Relationship Id="rId2" Type="http://schemas.openxmlformats.org/officeDocument/2006/relationships/slideLayout" Target="../slideLayouts/slideLayout46.xml" /><Relationship Id="rId3" Type="http://schemas.openxmlformats.org/officeDocument/2006/relationships/slideLayout" Target="../slideLayouts/slideLayout47.xml" /><Relationship Id="rId4" Type="http://schemas.openxmlformats.org/officeDocument/2006/relationships/slideLayout" Target="../slideLayouts/slideLayout48.xml" /><Relationship Id="rId5" Type="http://schemas.openxmlformats.org/officeDocument/2006/relationships/slideLayout" Target="../slideLayouts/slideLayout49.xml" /><Relationship Id="rId6" Type="http://schemas.openxmlformats.org/officeDocument/2006/relationships/slideLayout" Target="../slideLayouts/slideLayout50.xml" /><Relationship Id="rId7" Type="http://schemas.openxmlformats.org/officeDocument/2006/relationships/slideLayout" Target="../slideLayouts/slideLayout51.xml" /><Relationship Id="rId8" Type="http://schemas.openxmlformats.org/officeDocument/2006/relationships/slideLayout" Target="../slideLayouts/slideLayout52.xml" /><Relationship Id="rId9" Type="http://schemas.openxmlformats.org/officeDocument/2006/relationships/slideLayout" Target="../slideLayouts/slideLayout53.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2"/>
          <a:stretch>
            <a:fillRect/>
          </a:stretch>
        </a:blip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等线 Light" charset="-122"/>
          <a:ea typeface="宋体" pitchFamily="2" charset="-122"/>
        </a:defRPr>
      </a:lvl2pPr>
      <a:lvl3pPr algn="l" rtl="0" fontAlgn="base">
        <a:lnSpc>
          <a:spcPct val="90000"/>
        </a:lnSpc>
        <a:spcBef>
          <a:spcPct val="0"/>
        </a:spcBef>
        <a:spcAft>
          <a:spcPct val="0"/>
        </a:spcAft>
        <a:defRPr sz="4400">
          <a:solidFill>
            <a:schemeClr val="tx1"/>
          </a:solidFill>
          <a:latin typeface="等线 Light" charset="-122"/>
          <a:ea typeface="宋体" pitchFamily="2" charset="-122"/>
        </a:defRPr>
      </a:lvl3pPr>
      <a:lvl4pPr algn="l" rtl="0" fontAlgn="base">
        <a:lnSpc>
          <a:spcPct val="90000"/>
        </a:lnSpc>
        <a:spcBef>
          <a:spcPct val="0"/>
        </a:spcBef>
        <a:spcAft>
          <a:spcPct val="0"/>
        </a:spcAft>
        <a:defRPr sz="4400">
          <a:solidFill>
            <a:schemeClr val="tx1"/>
          </a:solidFill>
          <a:latin typeface="等线 Light" charset="-122"/>
          <a:ea typeface="宋体" pitchFamily="2" charset="-122"/>
        </a:defRPr>
      </a:lvl4pPr>
      <a:lvl5pPr algn="l" rtl="0" fontAlgn="base">
        <a:lnSpc>
          <a:spcPct val="90000"/>
        </a:lnSpc>
        <a:spcBef>
          <a:spcPct val="0"/>
        </a:spcBef>
        <a:spcAft>
          <a:spcPct val="0"/>
        </a:spcAft>
        <a:defRPr sz="4400">
          <a:solidFill>
            <a:schemeClr val="tx1"/>
          </a:solidFill>
          <a:latin typeface="等线 Light" charset="-122"/>
          <a:ea typeface="宋体" pitchFamily="2" charset="-122"/>
        </a:defRPr>
      </a:lvl5pPr>
      <a:lvl6pPr marL="457200" algn="l" rtl="0" fontAlgn="base">
        <a:lnSpc>
          <a:spcPct val="90000"/>
        </a:lnSpc>
        <a:spcBef>
          <a:spcPct val="0"/>
        </a:spcBef>
        <a:spcAft>
          <a:spcPct val="0"/>
        </a:spcAft>
        <a:defRPr sz="4400">
          <a:solidFill>
            <a:schemeClr val="tx1"/>
          </a:solidFill>
          <a:latin typeface="等线 Light" charset="-122"/>
          <a:ea typeface="宋体" pitchFamily="2" charset="-122"/>
        </a:defRPr>
      </a:lvl6pPr>
      <a:lvl7pPr marL="914400" algn="l" rtl="0" fontAlgn="base">
        <a:lnSpc>
          <a:spcPct val="90000"/>
        </a:lnSpc>
        <a:spcBef>
          <a:spcPct val="0"/>
        </a:spcBef>
        <a:spcAft>
          <a:spcPct val="0"/>
        </a:spcAft>
        <a:defRPr sz="4400">
          <a:solidFill>
            <a:schemeClr val="tx1"/>
          </a:solidFill>
          <a:latin typeface="等线 Light" charset="-122"/>
          <a:ea typeface="宋体" pitchFamily="2" charset="-122"/>
        </a:defRPr>
      </a:lvl7pPr>
      <a:lvl8pPr marL="1371600" algn="l" rtl="0" fontAlgn="base">
        <a:lnSpc>
          <a:spcPct val="90000"/>
        </a:lnSpc>
        <a:spcBef>
          <a:spcPct val="0"/>
        </a:spcBef>
        <a:spcAft>
          <a:spcPct val="0"/>
        </a:spcAft>
        <a:defRPr sz="4400">
          <a:solidFill>
            <a:schemeClr val="tx1"/>
          </a:solidFill>
          <a:latin typeface="等线 Light" charset="-122"/>
          <a:ea typeface="宋体" pitchFamily="2" charset="-122"/>
        </a:defRPr>
      </a:lvl8pPr>
      <a:lvl9pPr marL="1828800" algn="l" rtl="0" fontAlgn="base">
        <a:lnSpc>
          <a:spcPct val="90000"/>
        </a:lnSpc>
        <a:spcBef>
          <a:spcPct val="0"/>
        </a:spcBef>
        <a:spcAft>
          <a:spcPct val="0"/>
        </a:spcAft>
        <a:defRPr sz="4400">
          <a:solidFill>
            <a:schemeClr val="tx1"/>
          </a:solidFill>
          <a:latin typeface="等线 Light" charset="-122"/>
          <a:ea typeface="宋体" pitchFamily="2" charset="-122"/>
        </a:defRPr>
      </a:lvl9pPr>
    </p:titleStyle>
    <p:bodyStyle>
      <a:lvl1pPr marL="228600" indent="-228600" algn="l" defTabSz="914400" rtl="0" eaLnBrk="0" fontAlgn="base" hangingPunct="0">
        <a:lnSpc>
          <a:spcPct val="90000"/>
        </a:lnSpc>
        <a:spcBef>
          <a:spcPts val="988"/>
        </a:spcBef>
        <a:spcAft>
          <a:spcPct val="0"/>
        </a:spcAft>
        <a:buClrTx/>
        <a:buSzTx/>
        <a:buFont typeface="Arial" pitchFamily="34" charset="0"/>
        <a:buChar char="•"/>
        <a:defRPr kumimoji="0" sz="2900" b="0" i="0" u="none" kern="1200" baseline="0">
          <a:solidFill>
            <a:schemeClr val="tx1"/>
          </a:solidFill>
          <a:latin typeface="+mn-lt"/>
          <a:ea typeface="+mn-ea"/>
          <a:cs typeface="+mn-cs"/>
        </a:defRPr>
      </a:lvl1pPr>
      <a:lvl2pPr marL="685800" lvl="1"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latin typeface="+mn-lt"/>
          <a:ea typeface="+mn-ea"/>
          <a:cs typeface="+mn-cs"/>
        </a:defRPr>
      </a:lvl2pPr>
      <a:lvl3pPr marL="1144588" lvl="2" indent="-230188" algn="l" defTabSz="914400" rtl="0" eaLnBrk="0" fontAlgn="base" hangingPunct="0">
        <a:lnSpc>
          <a:spcPct val="90000"/>
        </a:lnSpc>
        <a:spcBef>
          <a:spcPts val="500"/>
        </a:spcBef>
        <a:spcAft>
          <a:spcPct val="0"/>
        </a:spcAft>
        <a:buClrTx/>
        <a:buSzTx/>
        <a:buFont typeface="Arial" pitchFamily="34" charset="0"/>
        <a:buChar char="•"/>
        <a:defRPr kumimoji="0" sz="2100" b="0" i="0" u="none" kern="1200" baseline="0">
          <a:solidFill>
            <a:schemeClr val="tx1"/>
          </a:solidFill>
          <a:latin typeface="+mn-lt"/>
          <a:ea typeface="+mn-ea"/>
          <a:cs typeface="+mn-cs"/>
        </a:defRPr>
      </a:lvl3pPr>
      <a:lvl4pPr marL="1600200" lvl="3"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4pPr>
      <a:lvl5pPr marL="2057400" lvl="4" indent="-230188"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2pPr>
      <a:lvl3pPr marL="914400" lvl="2"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3pPr>
      <a:lvl4pPr marL="1371600" lvl="3"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4pPr>
      <a:lvl5pPr marL="1828800" lvl="4"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2"/>
          <a:stretch>
            <a:fillRect/>
          </a:stretch>
        </a:blip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等线 Light" charset="-122"/>
          <a:ea typeface="宋体" pitchFamily="2" charset="-122"/>
        </a:defRPr>
      </a:lvl2pPr>
      <a:lvl3pPr algn="l" rtl="0" fontAlgn="base">
        <a:lnSpc>
          <a:spcPct val="90000"/>
        </a:lnSpc>
        <a:spcBef>
          <a:spcPct val="0"/>
        </a:spcBef>
        <a:spcAft>
          <a:spcPct val="0"/>
        </a:spcAft>
        <a:defRPr sz="4400">
          <a:solidFill>
            <a:schemeClr val="tx1"/>
          </a:solidFill>
          <a:latin typeface="等线 Light" charset="-122"/>
          <a:ea typeface="宋体" pitchFamily="2" charset="-122"/>
        </a:defRPr>
      </a:lvl3pPr>
      <a:lvl4pPr algn="l" rtl="0" fontAlgn="base">
        <a:lnSpc>
          <a:spcPct val="90000"/>
        </a:lnSpc>
        <a:spcBef>
          <a:spcPct val="0"/>
        </a:spcBef>
        <a:spcAft>
          <a:spcPct val="0"/>
        </a:spcAft>
        <a:defRPr sz="4400">
          <a:solidFill>
            <a:schemeClr val="tx1"/>
          </a:solidFill>
          <a:latin typeface="等线 Light" charset="-122"/>
          <a:ea typeface="宋体" pitchFamily="2" charset="-122"/>
        </a:defRPr>
      </a:lvl4pPr>
      <a:lvl5pPr algn="l" rtl="0" fontAlgn="base">
        <a:lnSpc>
          <a:spcPct val="90000"/>
        </a:lnSpc>
        <a:spcBef>
          <a:spcPct val="0"/>
        </a:spcBef>
        <a:spcAft>
          <a:spcPct val="0"/>
        </a:spcAft>
        <a:defRPr sz="4400">
          <a:solidFill>
            <a:schemeClr val="tx1"/>
          </a:solidFill>
          <a:latin typeface="等线 Light" charset="-122"/>
          <a:ea typeface="宋体" pitchFamily="2" charset="-122"/>
        </a:defRPr>
      </a:lvl5pPr>
      <a:lvl6pPr marL="457200" algn="l" rtl="0" fontAlgn="base">
        <a:lnSpc>
          <a:spcPct val="90000"/>
        </a:lnSpc>
        <a:spcBef>
          <a:spcPct val="0"/>
        </a:spcBef>
        <a:spcAft>
          <a:spcPct val="0"/>
        </a:spcAft>
        <a:defRPr sz="4400">
          <a:solidFill>
            <a:schemeClr val="tx1"/>
          </a:solidFill>
          <a:latin typeface="等线 Light" charset="-122"/>
          <a:ea typeface="宋体" pitchFamily="2" charset="-122"/>
        </a:defRPr>
      </a:lvl6pPr>
      <a:lvl7pPr marL="914400" algn="l" rtl="0" fontAlgn="base">
        <a:lnSpc>
          <a:spcPct val="90000"/>
        </a:lnSpc>
        <a:spcBef>
          <a:spcPct val="0"/>
        </a:spcBef>
        <a:spcAft>
          <a:spcPct val="0"/>
        </a:spcAft>
        <a:defRPr sz="4400">
          <a:solidFill>
            <a:schemeClr val="tx1"/>
          </a:solidFill>
          <a:latin typeface="等线 Light" charset="-122"/>
          <a:ea typeface="宋体" pitchFamily="2" charset="-122"/>
        </a:defRPr>
      </a:lvl7pPr>
      <a:lvl8pPr marL="1371600" algn="l" rtl="0" fontAlgn="base">
        <a:lnSpc>
          <a:spcPct val="90000"/>
        </a:lnSpc>
        <a:spcBef>
          <a:spcPct val="0"/>
        </a:spcBef>
        <a:spcAft>
          <a:spcPct val="0"/>
        </a:spcAft>
        <a:defRPr sz="4400">
          <a:solidFill>
            <a:schemeClr val="tx1"/>
          </a:solidFill>
          <a:latin typeface="等线 Light" charset="-122"/>
          <a:ea typeface="宋体" pitchFamily="2" charset="-122"/>
        </a:defRPr>
      </a:lvl8pPr>
      <a:lvl9pPr marL="1828800" algn="l" rtl="0" fontAlgn="base">
        <a:lnSpc>
          <a:spcPct val="90000"/>
        </a:lnSpc>
        <a:spcBef>
          <a:spcPct val="0"/>
        </a:spcBef>
        <a:spcAft>
          <a:spcPct val="0"/>
        </a:spcAft>
        <a:defRPr sz="4400">
          <a:solidFill>
            <a:schemeClr val="tx1"/>
          </a:solidFill>
          <a:latin typeface="等线 Light" charset="-122"/>
          <a:ea typeface="宋体" pitchFamily="2" charset="-122"/>
        </a:defRPr>
      </a:lvl9pPr>
    </p:titleStyle>
    <p:bodyStyle>
      <a:lvl1pPr marL="228600" indent="-228600" algn="l" defTabSz="914400" rtl="0" eaLnBrk="0" fontAlgn="base" hangingPunct="0">
        <a:lnSpc>
          <a:spcPct val="90000"/>
        </a:lnSpc>
        <a:spcBef>
          <a:spcPts val="988"/>
        </a:spcBef>
        <a:spcAft>
          <a:spcPct val="0"/>
        </a:spcAft>
        <a:buClrTx/>
        <a:buSzTx/>
        <a:buFont typeface="Arial" pitchFamily="34" charset="0"/>
        <a:buChar char="•"/>
        <a:defRPr kumimoji="0" sz="2900" b="0" i="0" u="none" kern="1200" baseline="0">
          <a:solidFill>
            <a:schemeClr val="tx1"/>
          </a:solidFill>
          <a:latin typeface="+mn-lt"/>
          <a:ea typeface="+mn-ea"/>
          <a:cs typeface="+mn-cs"/>
        </a:defRPr>
      </a:lvl1pPr>
      <a:lvl2pPr marL="685800" lvl="1"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latin typeface="+mn-lt"/>
          <a:ea typeface="+mn-ea"/>
          <a:cs typeface="+mn-cs"/>
        </a:defRPr>
      </a:lvl2pPr>
      <a:lvl3pPr marL="1144588" lvl="2" indent="-230188" algn="l" defTabSz="914400" rtl="0" eaLnBrk="0" fontAlgn="base" hangingPunct="0">
        <a:lnSpc>
          <a:spcPct val="90000"/>
        </a:lnSpc>
        <a:spcBef>
          <a:spcPts val="500"/>
        </a:spcBef>
        <a:spcAft>
          <a:spcPct val="0"/>
        </a:spcAft>
        <a:buClrTx/>
        <a:buSzTx/>
        <a:buFont typeface="Arial" pitchFamily="34" charset="0"/>
        <a:buChar char="•"/>
        <a:defRPr kumimoji="0" sz="2100" b="0" i="0" u="none" kern="1200" baseline="0">
          <a:solidFill>
            <a:schemeClr val="tx1"/>
          </a:solidFill>
          <a:latin typeface="+mn-lt"/>
          <a:ea typeface="+mn-ea"/>
          <a:cs typeface="+mn-cs"/>
        </a:defRPr>
      </a:lvl3pPr>
      <a:lvl4pPr marL="1600200" lvl="3"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4pPr>
      <a:lvl5pPr marL="2057400" lvl="4" indent="-230188"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2pPr>
      <a:lvl3pPr marL="914400" lvl="2"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3pPr>
      <a:lvl4pPr marL="1371600" lvl="3"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4pPr>
      <a:lvl5pPr marL="1828800" lvl="4"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2"/>
          <a:stretch>
            <a:fillRect/>
          </a:stretch>
        </a:blip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ransition/>
  <p:timing/>
  <p:txStyles>
    <p:titleStyle>
      <a:lvl1pPr marL="0" indent="0" algn="ctr" defTabSz="914400" rtl="0" eaLnBrk="0" fontAlgn="base" hangingPunct="0">
        <a:lnSpc>
          <a:spcPct val="100000"/>
        </a:lnSpc>
        <a:spcBef>
          <a:spcPct val="0"/>
        </a:spcBef>
        <a:spcAft>
          <a:spcPct val="0"/>
        </a:spcAft>
        <a:buClrTx/>
        <a:buSzTx/>
        <a:buFont typeface="Arial" pitchFamily="34" charset="0"/>
        <a:buNone/>
        <a:defRPr kumimoji="0" sz="4400" b="0" i="0" u="none" kern="1200" baseline="0">
          <a:solidFill>
            <a:schemeClr val="tx2"/>
          </a:solidFill>
          <a:latin typeface="+mj-lt"/>
          <a:ea typeface="+mj-ea"/>
          <a:cs typeface="+mj-cs"/>
        </a:defRPr>
      </a:lvl1pPr>
      <a:lvl2pPr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2pPr>
      <a:lvl3pPr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3pPr>
      <a:lvl4pPr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4pPr>
      <a:lvl5pPr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5pPr>
      <a:lvl6pPr marL="457200"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6pPr>
      <a:lvl7pPr marL="914400"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7pPr>
      <a:lvl8pPr marL="1371600"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8pPr>
      <a:lvl9pPr marL="1828800"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
          <a:schemeClr val="hlink"/>
        </a:buClr>
        <a:buSzPct val="70000"/>
        <a:buFont typeface="Wingdings" pitchFamily="2" charset="2"/>
        <a:buChar char="v"/>
        <a:defRPr kumimoji="0"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
          <a:schemeClr val="accent2"/>
        </a:buClr>
        <a:buSzPct val="85000"/>
        <a:buFont typeface="Wingdings" pitchFamily="2" charset="2"/>
        <a:buChar char=""/>
        <a:defRPr kumimoji="0"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
          <a:schemeClr val="hlink"/>
        </a:buClr>
        <a:buSzPct val="80000"/>
        <a:buFont typeface="Wingdings" pitchFamily="2" charset="2"/>
        <a:buChar char="v"/>
        <a:defRPr kumimoji="0"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
          <a:schemeClr val="accent2"/>
        </a:buClr>
        <a:buSzPct val="90000"/>
        <a:buFont typeface="Wingdings" pitchFamily="2" charset="2"/>
        <a:buChar char=""/>
        <a:defRPr kumimoji="0"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
          <a:schemeClr val="hlink"/>
        </a:buClr>
        <a:buSzPct val="85000"/>
        <a:buFont typeface="Wingdings" pitchFamily="2" charset="2"/>
        <a:buChar char="v"/>
        <a:defRPr kumimoji="0"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lr>
          <a:schemeClr val="hlink"/>
        </a:buClr>
        <a:buSzPct val="85000"/>
        <a:buFont typeface="Wingdings" pitchFamily="2" charset="2"/>
        <a:buChar char="v"/>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lr>
          <a:schemeClr val="hlink"/>
        </a:buClr>
        <a:buSzPct val="85000"/>
        <a:buFont typeface="Wingdings" pitchFamily="2" charset="2"/>
        <a:buChar char="v"/>
        <a:defRPr sz="2000" b="0" i="0" u="none" kern="1200" baseline="0">
          <a:solidFill>
            <a:schemeClr val="tx1"/>
          </a:solidFill>
          <a:latin typeface="+mn-lt"/>
          <a:ea typeface="+mn-ea"/>
          <a:cs typeface="+mn-cs"/>
        </a:defRPr>
      </a:lvl7pPr>
      <a:lvl8pPr marL="3428365" lvl="7" indent="-228600" algn="l" defTabSz="914400" eaLnBrk="1" fontAlgn="base" latinLnBrk="0" hangingPunct="1">
        <a:lnSpc>
          <a:spcPct val="100000"/>
        </a:lnSpc>
        <a:spcBef>
          <a:spcPct val="20000"/>
        </a:spcBef>
        <a:spcAft>
          <a:spcPct val="0"/>
        </a:spcAft>
        <a:buClr>
          <a:schemeClr val="hlink"/>
        </a:buClr>
        <a:buSzPct val="85000"/>
        <a:buFont typeface="Wingdings" pitchFamily="2" charset="2"/>
        <a:buChar char="v"/>
        <a:defRPr sz="2000" b="0" i="0" u="none" kern="1200" baseline="0">
          <a:solidFill>
            <a:schemeClr val="tx1"/>
          </a:solidFill>
          <a:latin typeface="+mn-lt"/>
          <a:ea typeface="+mn-ea"/>
          <a:cs typeface="+mn-cs"/>
        </a:defRPr>
      </a:lvl8pPr>
      <a:lvl9pPr marL="3885565" lvl="8" indent="-228600" algn="l" defTabSz="914400" eaLnBrk="1" fontAlgn="base" latinLnBrk="0" hangingPunct="1">
        <a:lnSpc>
          <a:spcPct val="100000"/>
        </a:lnSpc>
        <a:spcBef>
          <a:spcPct val="20000"/>
        </a:spcBef>
        <a:spcAft>
          <a:spcPct val="0"/>
        </a:spcAft>
        <a:buClr>
          <a:schemeClr val="hlink"/>
        </a:buClr>
        <a:buSzPct val="85000"/>
        <a:buFont typeface="Wingdings" pitchFamily="2" charset="2"/>
        <a:buChar char="v"/>
        <a:defRPr sz="2000" b="0" i="0" u="none" kern="1200" baseline="0">
          <a:solidFill>
            <a:schemeClr val="tx1"/>
          </a:solidFill>
          <a:latin typeface="+mn-lt"/>
          <a:ea typeface="+mn-ea"/>
          <a:cs typeface="+mn-cs"/>
        </a:defRPr>
      </a:lvl9pPr>
    </p:bodyStyle>
    <p:otherStyle>
      <a:lvl1pPr marL="0" lvl="0" indent="0" algn="ctr" defTabSz="914400" rtl="0" eaLnBrk="0" fontAlgn="base" latinLnBrk="0" hangingPunct="0">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2pPr>
      <a:lvl3pPr marL="914400" lvl="2" indent="0" algn="l" defTabSz="914400" rtl="0" eaLnBrk="1" fontAlgn="base" latinLnBrk="0" hangingPunct="1">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3pPr>
      <a:lvl4pPr marL="1371600" lvl="3" indent="0" algn="l" defTabSz="914400" rtl="0" eaLnBrk="1" fontAlgn="base" latinLnBrk="0" hangingPunct="1">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4pPr>
      <a:lvl5pPr marL="1828800" lvl="4" indent="0" algn="l" defTabSz="914400" rtl="0" eaLnBrk="1" fontAlgn="base" latinLnBrk="0" hangingPunct="1">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5pPr>
      <a:lvl6pPr marL="2286000" lvl="5" indent="0" algn="l" defTabSz="914400" eaLnBrk="1" fontAlgn="base" latinLnBrk="0" hangingPunct="1">
        <a:lnSpc>
          <a:spcPct val="100000"/>
        </a:lnSpc>
        <a:spcBef>
          <a:spcPct val="0"/>
        </a:spcBef>
        <a:spcAft>
          <a:spcPct val="0"/>
        </a:spcAft>
        <a:buFont typeface="Arial" pitchFamily="34" charset="0"/>
        <a:buNone/>
        <a:defRPr sz="2800" b="1" i="0" u="none" kern="1200" baseline="0">
          <a:solidFill>
            <a:srgbClr val="CC00FF"/>
          </a:solidFill>
          <a:latin typeface="+mn-lt"/>
          <a:ea typeface="+mn-ea"/>
          <a:cs typeface="+mn-cs"/>
        </a:defRPr>
      </a:lvl6pPr>
      <a:lvl7pPr marL="2743200" lvl="6" indent="0" algn="l" defTabSz="914400" eaLnBrk="1" fontAlgn="base" latinLnBrk="0" hangingPunct="1">
        <a:lnSpc>
          <a:spcPct val="100000"/>
        </a:lnSpc>
        <a:spcBef>
          <a:spcPct val="0"/>
        </a:spcBef>
        <a:spcAft>
          <a:spcPct val="0"/>
        </a:spcAft>
        <a:buFont typeface="Arial" pitchFamily="34" charset="0"/>
        <a:buNone/>
        <a:defRPr sz="2800" b="1" i="0" u="none" kern="1200" baseline="0">
          <a:solidFill>
            <a:srgbClr val="CC00FF"/>
          </a:solidFill>
          <a:latin typeface="+mn-lt"/>
          <a:ea typeface="+mn-ea"/>
          <a:cs typeface="+mn-cs"/>
        </a:defRPr>
      </a:lvl7pPr>
      <a:lvl8pPr marL="3199765" lvl="7" indent="0" algn="l" defTabSz="914400" eaLnBrk="1" fontAlgn="base" latinLnBrk="0" hangingPunct="1">
        <a:lnSpc>
          <a:spcPct val="100000"/>
        </a:lnSpc>
        <a:spcBef>
          <a:spcPct val="0"/>
        </a:spcBef>
        <a:spcAft>
          <a:spcPct val="0"/>
        </a:spcAft>
        <a:buFont typeface="Arial" pitchFamily="34" charset="0"/>
        <a:buNone/>
        <a:defRPr sz="2800" b="1" i="0" u="none" kern="1200" baseline="0">
          <a:solidFill>
            <a:srgbClr val="CC00FF"/>
          </a:solidFill>
          <a:latin typeface="+mn-lt"/>
          <a:ea typeface="+mn-ea"/>
          <a:cs typeface="+mn-cs"/>
        </a:defRPr>
      </a:lvl8pPr>
      <a:lvl9pPr marL="3656965" lvl="8" indent="0" algn="l" defTabSz="914400" eaLnBrk="1" fontAlgn="base" latinLnBrk="0" hangingPunct="1">
        <a:lnSpc>
          <a:spcPct val="100000"/>
        </a:lnSpc>
        <a:spcBef>
          <a:spcPct val="0"/>
        </a:spcBef>
        <a:spcAft>
          <a:spcPct val="0"/>
        </a:spcAft>
        <a:buFont typeface="Arial" pitchFamily="34" charset="0"/>
        <a:buNone/>
        <a:defRPr sz="2800" b="1" i="0" u="none" kern="1200" baseline="0">
          <a:solidFill>
            <a:srgbClr val="CC00FF"/>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2"/>
          <a:stretch>
            <a:fillRect/>
          </a:stretch>
        </a:blip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等线 Light" charset="-122"/>
          <a:ea typeface="宋体" pitchFamily="2" charset="-122"/>
        </a:defRPr>
      </a:lvl2pPr>
      <a:lvl3pPr algn="l" rtl="0" fontAlgn="base">
        <a:lnSpc>
          <a:spcPct val="90000"/>
        </a:lnSpc>
        <a:spcBef>
          <a:spcPct val="0"/>
        </a:spcBef>
        <a:spcAft>
          <a:spcPct val="0"/>
        </a:spcAft>
        <a:defRPr sz="4400">
          <a:solidFill>
            <a:schemeClr val="tx1"/>
          </a:solidFill>
          <a:latin typeface="等线 Light" charset="-122"/>
          <a:ea typeface="宋体" pitchFamily="2" charset="-122"/>
        </a:defRPr>
      </a:lvl3pPr>
      <a:lvl4pPr algn="l" rtl="0" fontAlgn="base">
        <a:lnSpc>
          <a:spcPct val="90000"/>
        </a:lnSpc>
        <a:spcBef>
          <a:spcPct val="0"/>
        </a:spcBef>
        <a:spcAft>
          <a:spcPct val="0"/>
        </a:spcAft>
        <a:defRPr sz="4400">
          <a:solidFill>
            <a:schemeClr val="tx1"/>
          </a:solidFill>
          <a:latin typeface="等线 Light" charset="-122"/>
          <a:ea typeface="宋体" pitchFamily="2" charset="-122"/>
        </a:defRPr>
      </a:lvl4pPr>
      <a:lvl5pPr algn="l" rtl="0" fontAlgn="base">
        <a:lnSpc>
          <a:spcPct val="90000"/>
        </a:lnSpc>
        <a:spcBef>
          <a:spcPct val="0"/>
        </a:spcBef>
        <a:spcAft>
          <a:spcPct val="0"/>
        </a:spcAft>
        <a:defRPr sz="4400">
          <a:solidFill>
            <a:schemeClr val="tx1"/>
          </a:solidFill>
          <a:latin typeface="等线 Light" charset="-122"/>
          <a:ea typeface="宋体" pitchFamily="2" charset="-122"/>
        </a:defRPr>
      </a:lvl5pPr>
      <a:lvl6pPr marL="457200" algn="l" rtl="0" fontAlgn="base">
        <a:lnSpc>
          <a:spcPct val="90000"/>
        </a:lnSpc>
        <a:spcBef>
          <a:spcPct val="0"/>
        </a:spcBef>
        <a:spcAft>
          <a:spcPct val="0"/>
        </a:spcAft>
        <a:defRPr sz="4400">
          <a:solidFill>
            <a:schemeClr val="tx1"/>
          </a:solidFill>
          <a:latin typeface="等线 Light" charset="-122"/>
          <a:ea typeface="宋体" pitchFamily="2" charset="-122"/>
        </a:defRPr>
      </a:lvl6pPr>
      <a:lvl7pPr marL="914400" algn="l" rtl="0" fontAlgn="base">
        <a:lnSpc>
          <a:spcPct val="90000"/>
        </a:lnSpc>
        <a:spcBef>
          <a:spcPct val="0"/>
        </a:spcBef>
        <a:spcAft>
          <a:spcPct val="0"/>
        </a:spcAft>
        <a:defRPr sz="4400">
          <a:solidFill>
            <a:schemeClr val="tx1"/>
          </a:solidFill>
          <a:latin typeface="等线 Light" charset="-122"/>
          <a:ea typeface="宋体" pitchFamily="2" charset="-122"/>
        </a:defRPr>
      </a:lvl7pPr>
      <a:lvl8pPr marL="1371600" algn="l" rtl="0" fontAlgn="base">
        <a:lnSpc>
          <a:spcPct val="90000"/>
        </a:lnSpc>
        <a:spcBef>
          <a:spcPct val="0"/>
        </a:spcBef>
        <a:spcAft>
          <a:spcPct val="0"/>
        </a:spcAft>
        <a:defRPr sz="4400">
          <a:solidFill>
            <a:schemeClr val="tx1"/>
          </a:solidFill>
          <a:latin typeface="等线 Light" charset="-122"/>
          <a:ea typeface="宋体" pitchFamily="2" charset="-122"/>
        </a:defRPr>
      </a:lvl8pPr>
      <a:lvl9pPr marL="1828800" algn="l" rtl="0" fontAlgn="base">
        <a:lnSpc>
          <a:spcPct val="90000"/>
        </a:lnSpc>
        <a:spcBef>
          <a:spcPct val="0"/>
        </a:spcBef>
        <a:spcAft>
          <a:spcPct val="0"/>
        </a:spcAft>
        <a:defRPr sz="4400">
          <a:solidFill>
            <a:schemeClr val="tx1"/>
          </a:solidFill>
          <a:latin typeface="等线 Light" charset="-122"/>
          <a:ea typeface="宋体" pitchFamily="2" charset="-122"/>
        </a:defRPr>
      </a:lvl9pPr>
    </p:titleStyle>
    <p:bodyStyle>
      <a:lvl1pPr marL="228600" indent="-228600" algn="l" defTabSz="914400" rtl="0" eaLnBrk="0" fontAlgn="base" hangingPunct="0">
        <a:lnSpc>
          <a:spcPct val="90000"/>
        </a:lnSpc>
        <a:spcBef>
          <a:spcPts val="988"/>
        </a:spcBef>
        <a:spcAft>
          <a:spcPct val="0"/>
        </a:spcAft>
        <a:buClrTx/>
        <a:buSzTx/>
        <a:buFont typeface="Arial" pitchFamily="34" charset="0"/>
        <a:buChar char="•"/>
        <a:defRPr kumimoji="0" sz="2900" b="0" i="0" u="none" kern="1200" baseline="0">
          <a:solidFill>
            <a:schemeClr val="tx1"/>
          </a:solidFill>
          <a:latin typeface="+mn-lt"/>
          <a:ea typeface="+mn-ea"/>
          <a:cs typeface="+mn-cs"/>
        </a:defRPr>
      </a:lvl1pPr>
      <a:lvl2pPr marL="685800" lvl="1"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latin typeface="+mn-lt"/>
          <a:ea typeface="+mn-ea"/>
          <a:cs typeface="+mn-cs"/>
        </a:defRPr>
      </a:lvl2pPr>
      <a:lvl3pPr marL="1144588" lvl="2" indent="-230188" algn="l" defTabSz="914400" rtl="0" eaLnBrk="0" fontAlgn="base" hangingPunct="0">
        <a:lnSpc>
          <a:spcPct val="90000"/>
        </a:lnSpc>
        <a:spcBef>
          <a:spcPts val="500"/>
        </a:spcBef>
        <a:spcAft>
          <a:spcPct val="0"/>
        </a:spcAft>
        <a:buClrTx/>
        <a:buSzTx/>
        <a:buFont typeface="Arial" pitchFamily="34" charset="0"/>
        <a:buChar char="•"/>
        <a:defRPr kumimoji="0" sz="2100" b="0" i="0" u="none" kern="1200" baseline="0">
          <a:solidFill>
            <a:schemeClr val="tx1"/>
          </a:solidFill>
          <a:latin typeface="+mn-lt"/>
          <a:ea typeface="+mn-ea"/>
          <a:cs typeface="+mn-cs"/>
        </a:defRPr>
      </a:lvl3pPr>
      <a:lvl4pPr marL="1600200" lvl="3"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4pPr>
      <a:lvl5pPr marL="2057400" lvl="4" indent="-230188"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5pPr>
      <a:lvl6pPr marL="2513965" lvl="5"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6pPr>
      <a:lvl7pPr marL="2971165" lvl="6"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7pPr>
      <a:lvl8pPr marL="3427730" lvl="7"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8pPr>
      <a:lvl9pPr marL="3884295" lvl="8"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2pPr>
      <a:lvl3pPr marL="914400" lvl="2"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3pPr>
      <a:lvl4pPr marL="1370965" lvl="3"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4pPr>
      <a:lvl5pPr marL="1828165" lvl="4"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5pPr>
      <a:lvl6pPr marL="2285365"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6pPr>
      <a:lvl7pPr marL="2742565"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7pPr>
      <a:lvl8pPr marL="319913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8pPr>
      <a:lvl9pPr marL="3655695"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9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1026" name="标题占位符 1"/>
          <p:cNvSpPr/>
          <p:nvPr>
            <p:ph type="title"/>
          </p:nvPr>
        </p:nvSpPr>
        <p:spPr>
          <a:xfrm>
            <a:off x="838200" y="365125"/>
            <a:ext cx="10514012" cy="1325562"/>
          </a:xfrm>
          <a:prstGeom prst="rect">
            <a:avLst/>
          </a:prstGeom>
          <a:noFill/>
          <a:ln>
            <a:noFill/>
            <a:miter lim="800000"/>
          </a:ln>
        </p:spPr>
        <p:txBody>
          <a:bodyPr anchor="ctr" anchorCtr="0">
            <a:noAutofit/>
          </a:bodyPr>
          <a:lstStyle>
            <a:lvl1pPr marL="0" indent="0" algn="l" defTabSz="914309" rtl="0" eaLnBrk="1" fontAlgn="base" latinLnBrk="0" hangingPunct="1">
              <a:lnSpc>
                <a:spcPct val="90000"/>
              </a:lnSpc>
              <a:spcBef>
                <a:spcPct val="0"/>
              </a:spcBef>
              <a:spcAft>
                <a:spcPct val="0"/>
              </a:spcAft>
              <a:buClrTx/>
              <a:buSzTx/>
              <a:buFontTx/>
              <a:buNone/>
              <a:defRPr kumimoji="0" lang="zh-CN" altLang="en-US" sz="4400" b="0" i="0" u="none" kern="1200" baseline="0">
                <a:solidFill>
                  <a:schemeClr val="tx1"/>
                </a:solidFill>
                <a:latin typeface="+mj-lt"/>
                <a:ea typeface="+mj-ea"/>
                <a:cs typeface="+mj-cs"/>
              </a:defRPr>
            </a:lvl1pPr>
          </a:lstStyle>
          <a:p>
            <a:pPr lvl="0"/>
            <a:r>
              <a:t>单击此处编辑母版标题样式</a:t>
            </a:r>
          </a:p>
        </p:txBody>
      </p:sp>
      <p:sp>
        <p:nvSpPr>
          <p:cNvPr id="1027" name="文本占位符 2"/>
          <p:cNvSpPr/>
          <p:nvPr>
            <p:ph type="body" idx="1"/>
          </p:nvPr>
        </p:nvSpPr>
        <p:spPr>
          <a:xfrm>
            <a:off x="838200" y="1825625"/>
            <a:ext cx="10514012" cy="4352925"/>
          </a:xfrm>
          <a:prstGeom prst="rect">
            <a:avLst/>
          </a:prstGeom>
          <a:noFill/>
          <a:ln>
            <a:noFill/>
            <a:miter lim="800000"/>
          </a:ln>
        </p:spPr>
        <p:txBody>
          <a:bodyPr>
            <a:noAutofit/>
          </a:bodyPr>
          <a:lstStyle>
            <a:lvl1pPr marL="228577" indent="-228577" algn="l" defTabSz="914309" rtl="0" eaLnBrk="1" fontAlgn="base" latinLnBrk="0" hangingPunct="1">
              <a:lnSpc>
                <a:spcPct val="90000"/>
              </a:lnSpc>
              <a:spcBef>
                <a:spcPts val="1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1pPr>
            <a:lvl2pPr marL="685731" indent="-228577" algn="l" defTabSz="914309" rtl="0" eaLnBrk="1" fontAlgn="base" latinLnBrk="0" hangingPunct="1">
              <a:lnSpc>
                <a:spcPct val="90000"/>
              </a:lnSpc>
              <a:spcBef>
                <a:spcPts val="5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2pPr>
            <a:lvl3pPr marL="1142886" indent="-228577" algn="l" defTabSz="914309" rtl="0" eaLnBrk="1" fontAlgn="base" latinLnBrk="0" hangingPunct="1">
              <a:lnSpc>
                <a:spcPct val="90000"/>
              </a:lnSpc>
              <a:spcBef>
                <a:spcPts val="5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3pPr>
            <a:lvl4pPr marL="1600040" indent="-228577" algn="l" defTabSz="914309" rtl="0" eaLnBrk="1" fontAlgn="base" latinLnBrk="0" hangingPunct="1">
              <a:lnSpc>
                <a:spcPct val="90000"/>
              </a:lnSpc>
              <a:spcBef>
                <a:spcPts val="500"/>
              </a:spcBef>
              <a:spcAft>
                <a:spcPct val="0"/>
              </a:spcAft>
              <a:buClrTx/>
              <a:buSzTx/>
              <a:buFont typeface="Arial" pitchFamily="34" charset="0"/>
              <a:buChar char="•"/>
              <a:defRPr kumimoji="0" lang="zh-CN" altLang="en-US" sz="1800" b="0" i="0" u="none" kern="1200" baseline="0">
                <a:solidFill>
                  <a:schemeClr val="tx1"/>
                </a:solidFill>
                <a:latin typeface="+mn-lt"/>
                <a:ea typeface="+mn-ea"/>
                <a:cs typeface="+mn-cs"/>
              </a:defRPr>
            </a:lvl4pPr>
            <a:lvl5pPr marL="2057194" indent="-228577" algn="l" defTabSz="914309" rtl="0" eaLnBrk="1" fontAlgn="base" latinLnBrk="0" hangingPunct="1">
              <a:lnSpc>
                <a:spcPct val="90000"/>
              </a:lnSpc>
              <a:spcBef>
                <a:spcPts val="500"/>
              </a:spcBef>
              <a:spcAft>
                <a:spcPct val="0"/>
              </a:spcAft>
              <a:buClrTx/>
              <a:buSzTx/>
              <a:buFont typeface="Arial" pitchFamily="34" charset="0"/>
              <a:buChar char="•"/>
              <a:defRPr kumimoji="0" lang="zh-CN" altLang="en-US" sz="1800" b="0" i="0" u="none" kern="1200" baseline="0">
                <a:solidFill>
                  <a:schemeClr val="tx1"/>
                </a:solidFill>
                <a:latin typeface="+mn-lt"/>
                <a:ea typeface="+mn-ea"/>
                <a:cs typeface="+mn-cs"/>
              </a:defRPr>
            </a:lvl5pPr>
            <a:lvl6pPr marL="2514349" indent="-228577" algn="l" defTabSz="914309"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503" indent="-228577" algn="l" defTabSz="914309"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8657" indent="-228577" algn="l" defTabSz="914309"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5811" indent="-228577" algn="l" defTabSz="914309"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1028" name="日期占位符 3"/>
          <p:cNvSpPr>
            <a:spLocks noGrp="1"/>
          </p:cNvSpPr>
          <p:nvPr>
            <p:ph type="dt" sz="half" idx="2"/>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7C1B7BE9-34B5-4450-BFEE-004816CF118F}" type="datetime1">
              <a:rPr lang="zh-CN" altLang="en-US" sz="1200">
                <a:solidFill>
                  <a:srgbClr val="898989"/>
                </a:solidFill>
              </a:rPr>
              <a:t>*</a:t>
            </a:fld>
            <a:endParaRPr lang="zh-CN" altLang="en-US" sz="1200">
              <a:solidFill>
                <a:srgbClr val="898989"/>
              </a:solidFill>
            </a:endParaRPr>
          </a:p>
        </p:txBody>
      </p:sp>
      <p:sp>
        <p:nvSpPr>
          <p:cNvPr id="1029" name="页脚占位符 4"/>
          <p:cNvSpPr>
            <a:spLocks noGrp="1"/>
          </p:cNvSpPr>
          <p:nvPr>
            <p:ph type="ftr" sz="quarter" idx="3"/>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1030" name="灯片编号占位符 5"/>
          <p:cNvSpPr>
            <a:spLocks noGrp="1"/>
          </p:cNvSpPr>
          <p:nvPr>
            <p:ph type="sldNum" sz="quarter" idx="4"/>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37357177-4158-4117-BB7D-54740A58EF8E}" type="slidenum">
              <a:rPr lang="zh-CN" altLang="en-US" sz="1200">
                <a:solidFill>
                  <a:srgbClr val="898989"/>
                </a:solidFill>
              </a:rPr>
              <a:t>*</a:t>
            </a:fld>
            <a:endParaRPr lang="zh-CN" altLang="en-US" sz="1200">
              <a:solidFill>
                <a:srgbClr val="898989"/>
              </a:solidFill>
            </a:endParaRPr>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ransition/>
  <p:timing/>
  <p:txStyles>
    <p:titleStyle>
      <a:lvl1pPr marL="0" indent="0" algn="l" defTabSz="914309" rtl="0" eaLnBrk="1" fontAlgn="base" latinLnBrk="0" hangingPunct="1">
        <a:lnSpc>
          <a:spcPct val="90000"/>
        </a:lnSpc>
        <a:spcBef>
          <a:spcPct val="0"/>
        </a:spcBef>
        <a:spcAft>
          <a:spcPct val="0"/>
        </a:spcAft>
        <a:buClrTx/>
        <a:buSzTx/>
        <a:buFontTx/>
        <a:buNone/>
        <a:defRPr kumimoji="0" sz="4400" b="0" i="0" u="none" kern="1200" baseline="0">
          <a:solidFill>
            <a:schemeClr val="tx1"/>
          </a:solidFill>
          <a:latin typeface="+mj-lt"/>
          <a:ea typeface="+mj-ea"/>
          <a:cs typeface="+mj-cs"/>
        </a:defRPr>
      </a:lvl1pPr>
    </p:titleStyle>
    <p:bodyStyle>
      <a:lvl1pPr marL="228577" indent="-228577" algn="l" defTabSz="914309" rtl="0" eaLnBrk="1" fontAlgn="base" latinLnBrk="0" hangingPunct="1">
        <a:lnSpc>
          <a:spcPct val="90000"/>
        </a:lnSpc>
        <a:spcBef>
          <a:spcPts val="1000"/>
        </a:spcBef>
        <a:spcAft>
          <a:spcPct val="0"/>
        </a:spcAft>
        <a:buClrTx/>
        <a:buSzTx/>
        <a:buFont typeface="Arial" pitchFamily="34" charset="0"/>
        <a:buChar char="•"/>
        <a:defRPr kumimoji="0" sz="2800" b="0" i="0" u="none" kern="1200" baseline="0">
          <a:solidFill>
            <a:schemeClr val="tx1"/>
          </a:solidFill>
          <a:latin typeface="+mn-lt"/>
          <a:ea typeface="+mn-ea"/>
          <a:cs typeface="+mn-cs"/>
        </a:defRPr>
      </a:lvl1pPr>
      <a:lvl2pPr marL="685731" indent="-228577" algn="l" defTabSz="914309" rtl="0" eaLnBrk="1" fontAlgn="base" latinLnBrk="0" hangingPunct="1">
        <a:lnSpc>
          <a:spcPct val="90000"/>
        </a:lnSpc>
        <a:spcBef>
          <a:spcPts val="500"/>
        </a:spcBef>
        <a:spcAft>
          <a:spcPct val="0"/>
        </a:spcAft>
        <a:buClrTx/>
        <a:buSzTx/>
        <a:buFont typeface="Arial" pitchFamily="34" charset="0"/>
        <a:buChar char="•"/>
        <a:defRPr kumimoji="0" sz="2400" b="0" i="0" u="none" kern="1200" baseline="0">
          <a:solidFill>
            <a:schemeClr val="tx1"/>
          </a:solidFill>
          <a:latin typeface="+mn-lt"/>
          <a:ea typeface="+mn-ea"/>
          <a:cs typeface="+mn-cs"/>
        </a:defRPr>
      </a:lvl2pPr>
      <a:lvl3pPr marL="1142886" indent="-228577" algn="l" defTabSz="914309" rtl="0" eaLnBrk="1" fontAlgn="base" latinLnBrk="0" hangingPunct="1">
        <a:lnSpc>
          <a:spcPct val="90000"/>
        </a:lnSpc>
        <a:spcBef>
          <a:spcPts val="500"/>
        </a:spcBef>
        <a:spcAft>
          <a:spcPct val="0"/>
        </a:spcAft>
        <a:buClrTx/>
        <a:buSzTx/>
        <a:buFont typeface="Arial" pitchFamily="34" charset="0"/>
        <a:buChar char="•"/>
        <a:defRPr kumimoji="0" sz="2000" b="0" i="0" u="none" kern="1200" baseline="0">
          <a:solidFill>
            <a:schemeClr val="tx1"/>
          </a:solidFill>
          <a:latin typeface="+mn-lt"/>
          <a:ea typeface="+mn-ea"/>
          <a:cs typeface="+mn-cs"/>
        </a:defRPr>
      </a:lvl3pPr>
      <a:lvl4pPr marL="1600040" indent="-228577" algn="l" defTabSz="914309" rtl="0" eaLnBrk="1" fontAlgn="base" latinLnBrk="0" hangingPunct="1">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4pPr>
      <a:lvl5pPr marL="2057194" indent="-228577" algn="l" defTabSz="914309" rtl="0" eaLnBrk="1" fontAlgn="base" latinLnBrk="0" hangingPunct="1">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5pPr>
      <a:lvl6pPr marL="2514349" indent="-228577" algn="l" defTabSz="914309"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503" indent="-228577" algn="l" defTabSz="914309"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8657" indent="-228577" algn="l" defTabSz="914309"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5811" indent="-228577" algn="l" defTabSz="914309"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154"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2pPr>
      <a:lvl3pPr marL="914309"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3pPr>
      <a:lvl4pPr marL="1371463"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4pPr>
      <a:lvl5pPr marL="1828617"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5pPr>
      <a:lvl6pPr marL="2285771" algn="l" defTabSz="914309" rtl="0" eaLnBrk="1" latinLnBrk="0" hangingPunct="1">
        <a:defRPr sz="1800" kern="1200">
          <a:solidFill>
            <a:schemeClr val="tx1"/>
          </a:solidFill>
          <a:latin typeface="+mn-lt"/>
          <a:ea typeface="+mn-ea"/>
          <a:cs typeface="+mn-cs"/>
        </a:defRPr>
      </a:lvl6pPr>
      <a:lvl7pPr marL="2742926" algn="l" defTabSz="914309" rtl="0" eaLnBrk="1" latinLnBrk="0" hangingPunct="1">
        <a:defRPr sz="1800" kern="1200">
          <a:solidFill>
            <a:schemeClr val="tx1"/>
          </a:solidFill>
          <a:latin typeface="+mn-lt"/>
          <a:ea typeface="+mn-ea"/>
          <a:cs typeface="+mn-cs"/>
        </a:defRPr>
      </a:lvl7pPr>
      <a:lvl8pPr marL="3200080" algn="l" defTabSz="914309" rtl="0" eaLnBrk="1" latinLnBrk="0" hangingPunct="1">
        <a:defRPr sz="1800" kern="1200">
          <a:solidFill>
            <a:schemeClr val="tx1"/>
          </a:solidFill>
          <a:latin typeface="+mn-lt"/>
          <a:ea typeface="+mn-ea"/>
          <a:cs typeface="+mn-cs"/>
        </a:defRPr>
      </a:lvl8pPr>
      <a:lvl9pPr marL="3657234" algn="l" defTabSz="914309"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3.png" /><Relationship Id="rId3" Type="http://schemas.openxmlformats.org/officeDocument/2006/relationships/image" Target="../media/image4.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5.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6.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1.xml" /><Relationship Id="rId3" Type="http://schemas.openxmlformats.org/officeDocument/2006/relationships/image" Target="../media/image7.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8.jpeg" /><Relationship Id="rId3" Type="http://schemas.openxmlformats.org/officeDocument/2006/relationships/image" Target="../media/image9.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3.xml" /><Relationship Id="rId3" Type="http://schemas.openxmlformats.org/officeDocument/2006/relationships/image" Target="../media/image10.png" /><Relationship Id="rId4" Type="http://schemas.openxmlformats.org/officeDocument/2006/relationships/image" Target="../media/image11.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1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4.xml" /><Relationship Id="rId3" Type="http://schemas.openxmlformats.org/officeDocument/2006/relationships/image" Target="../media/image13.png" /><Relationship Id="rId4" Type="http://schemas.openxmlformats.org/officeDocument/2006/relationships/image" Target="../media/image14.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5.xml" /><Relationship Id="rId3" Type="http://schemas.openxmlformats.org/officeDocument/2006/relationships/image" Target="../media/image15.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16.png" /><Relationship Id="rId3" Type="http://schemas.openxmlformats.org/officeDocument/2006/relationships/image" Target="../media/image17.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18.png" /><Relationship Id="rId3" Type="http://schemas.openxmlformats.org/officeDocument/2006/relationships/image" Target="../media/image19.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tags" Target="../tags/tag1.xml" /><Relationship Id="rId3" Type="http://schemas.openxmlformats.org/officeDocument/2006/relationships/tags" Target="../tags/tag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6.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7.xml" /><Relationship Id="rId3" Type="http://schemas.openxmlformats.org/officeDocument/2006/relationships/tags" Target="../tags/tag3.xml" /><Relationship Id="rId4" Type="http://schemas.openxmlformats.org/officeDocument/2006/relationships/image" Target="../media/image20.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8.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9.xml" /><Relationship Id="rId3" Type="http://schemas.openxmlformats.org/officeDocument/2006/relationships/image" Target="../media/image21.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10.xml" /><Relationship Id="rId3" Type="http://schemas.openxmlformats.org/officeDocument/2006/relationships/image" Target="../media/image22.png" /><Relationship Id="rId4" Type="http://schemas.openxmlformats.org/officeDocument/2006/relationships/image" Target="../media/image23.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11.xml" /><Relationship Id="rId3" Type="http://schemas.openxmlformats.org/officeDocument/2006/relationships/tags" Target="../tags/tag4.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51.xml" /><Relationship Id="rId10" Type="http://schemas.openxmlformats.org/officeDocument/2006/relationships/image" Target="../media/image22.png" /><Relationship Id="rId2" Type="http://schemas.openxmlformats.org/officeDocument/2006/relationships/tags" Target="../tags/tag5.xml" /><Relationship Id="rId3" Type="http://schemas.openxmlformats.org/officeDocument/2006/relationships/image" Target="../media/image11.jpeg" /><Relationship Id="rId4" Type="http://schemas.openxmlformats.org/officeDocument/2006/relationships/image" Target="../media/image24.png" /><Relationship Id="rId5" Type="http://schemas.openxmlformats.org/officeDocument/2006/relationships/image" Target="../media/image25.jpeg" /><Relationship Id="rId6" Type="http://schemas.openxmlformats.org/officeDocument/2006/relationships/image" Target="../media/image26.jpeg" /><Relationship Id="rId7" Type="http://schemas.openxmlformats.org/officeDocument/2006/relationships/image" Target="../media/image27.png" /><Relationship Id="rId8" Type="http://schemas.openxmlformats.org/officeDocument/2006/relationships/image" Target="../media/image28.jpeg" /><Relationship Id="rId9" Type="http://schemas.openxmlformats.org/officeDocument/2006/relationships/image" Target="../media/image29.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30.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074" name="Text Box 2"/>
          <p:cNvSpPr txBox="1"/>
          <p:nvPr/>
        </p:nvSpPr>
        <p:spPr>
          <a:xfrm>
            <a:off x="0" y="958850"/>
            <a:ext cx="12190413" cy="2005013"/>
          </a:xfrm>
          <a:prstGeom prst="rect">
            <a:avLst/>
          </a:prstGeom>
          <a:noFill/>
          <a:ln w="9525">
            <a:noFill/>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lnSpc>
                <a:spcPct val="140000"/>
              </a:lnSpc>
              <a:spcBef>
                <a:spcPct val="50000"/>
              </a:spcBef>
            </a:pPr>
            <a:r>
              <a:rPr lang="en-US" altLang="en-US" sz="4000">
                <a:solidFill>
                  <a:srgbClr val="060B14"/>
                </a:solidFill>
                <a:latin typeface="黑体" pitchFamily="49" charset="-122"/>
                <a:ea typeface="黑体" panose="02010600030101010101" pitchFamily="49" charset="-122"/>
              </a:rPr>
              <a:t>第六单元 世界殖民体系与亚非拉民族独立运动</a:t>
            </a:r>
            <a:endParaRPr lang="en-US" altLang="en-US" sz="4000">
              <a:solidFill>
                <a:srgbClr val="060B14"/>
              </a:solidFill>
              <a:latin typeface="黑体" pitchFamily="49" charset="-122"/>
              <a:ea typeface="黑体" panose="02010600030101010101" pitchFamily="49" charset="-122"/>
            </a:endParaRPr>
          </a:p>
          <a:p>
            <a:pPr marL="0" marR="0" lvl="0" indent="0" algn="ctr" eaLnBrk="1" hangingPunct="1">
              <a:lnSpc>
                <a:spcPct val="140000"/>
              </a:lnSpc>
              <a:spcBef>
                <a:spcPct val="50000"/>
              </a:spcBef>
            </a:pPr>
            <a:r>
              <a:rPr lang="en-US" altLang="en-US" sz="3600">
                <a:solidFill>
                  <a:srgbClr val="FF0000"/>
                </a:solidFill>
                <a:latin typeface="黑体" pitchFamily="49" charset="-122"/>
                <a:ea typeface="黑体" panose="02010600030101010101" pitchFamily="49" charset="-122"/>
              </a:rPr>
              <a:t>第13课　亚非拉民族独立运动</a:t>
            </a:r>
            <a:endParaRPr lang="en-US" altLang="en-US" sz="3600">
              <a:solidFill>
                <a:srgbClr val="FF0000"/>
              </a:solidFill>
              <a:latin typeface="黑体" pitchFamily="49" charset="-122"/>
              <a:ea typeface="黑体" panose="02010600030101010101" pitchFamily="49" charset="-122"/>
            </a:endParaRPr>
          </a:p>
        </p:txBody>
      </p:sp>
      <p:pic>
        <p:nvPicPr>
          <p:cNvPr id="3075" name="图片 1"/>
          <p:cNvPicPr/>
          <p:nvPr/>
        </p:nvPicPr>
        <p:blipFill>
          <a:blip r:embed="rId2"/>
          <a:stretch>
            <a:fillRect/>
          </a:stretch>
        </p:blipFill>
        <p:spPr>
          <a:xfrm>
            <a:off x="0" y="2905125"/>
            <a:ext cx="6096000" cy="3954462"/>
          </a:xfrm>
          <a:prstGeom prst="rect">
            <a:avLst/>
          </a:prstGeom>
          <a:noFill/>
          <a:ln>
            <a:noFill/>
            <a:miter lim="800000"/>
          </a:ln>
        </p:spPr>
      </p:pic>
      <p:pic>
        <p:nvPicPr>
          <p:cNvPr id="3076" name="图片 4"/>
          <p:cNvPicPr/>
          <p:nvPr/>
        </p:nvPicPr>
        <p:blipFill>
          <a:blip r:embed="rId3"/>
          <a:stretch>
            <a:fillRect/>
          </a:stretch>
        </p:blipFill>
        <p:spPr>
          <a:xfrm>
            <a:off x="6096000" y="2905125"/>
            <a:ext cx="6096000" cy="3943350"/>
          </a:xfrm>
          <a:prstGeom prst="rect">
            <a:avLst/>
          </a:prstGeom>
          <a:noFill/>
          <a:ln>
            <a:noFill/>
            <a:miter lim="800000"/>
          </a:ln>
        </p:spPr>
      </p:pic>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098" name="Text Box 29"/>
          <p:cNvSpPr/>
          <p:nvPr/>
        </p:nvSpPr>
        <p:spPr>
          <a:xfrm>
            <a:off x="0" y="1155700"/>
            <a:ext cx="4197350" cy="830262"/>
          </a:xfrm>
          <a:prstGeom prst="rect">
            <a:avLst/>
          </a:prstGeom>
          <a:solidFill>
            <a:srgbClr val="800000"/>
          </a:solid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eaLnBrk="1" hangingPunct="1"/>
            <a:r>
              <a:rPr lang="zh-CN" altLang="en-US" sz="3200">
                <a:solidFill>
                  <a:schemeClr val="bg1"/>
                </a:solidFill>
              </a:rPr>
              <a:t>什么是</a:t>
            </a:r>
            <a:r>
              <a:rPr lang="zh-CN" altLang="en-US" sz="3200">
                <a:solidFill>
                  <a:schemeClr val="bg1"/>
                </a:solidFill>
                <a:sym typeface="宋体" pitchFamily="2" charset="-122"/>
              </a:rPr>
              <a:t>“大棒政策”</a:t>
            </a:r>
            <a:r>
              <a:rPr lang="zh-CN" altLang="en-US" sz="3200">
                <a:solidFill>
                  <a:schemeClr val="bg1"/>
                </a:solidFill>
              </a:rPr>
              <a:t>？</a:t>
            </a:r>
            <a:endParaRPr lang="zh-CN" altLang="en-US" sz="3200">
              <a:solidFill>
                <a:schemeClr val="bg1"/>
              </a:solidFill>
            </a:endParaRPr>
          </a:p>
        </p:txBody>
      </p:sp>
      <p:pic>
        <p:nvPicPr>
          <p:cNvPr id="4099" name="Picture 2" descr="http://gss0.bdstatic.com/94o3dSag_xI4khGkpoWK1HF6hhy/baike/pic/item/a08b87d6277f9e2ff70035de1530e924b899f32b.jpg"/>
          <p:cNvPicPr/>
          <p:nvPr/>
        </p:nvPicPr>
        <p:blipFill>
          <a:blip r:embed="rId2"/>
          <a:stretch>
            <a:fillRect/>
          </a:stretch>
        </p:blipFill>
        <p:spPr>
          <a:xfrm>
            <a:off x="6538912" y="1838325"/>
            <a:ext cx="5651500" cy="3182938"/>
          </a:xfrm>
          <a:prstGeom prst="rect">
            <a:avLst/>
          </a:prstGeom>
          <a:noFill/>
          <a:ln>
            <a:noFill/>
            <a:miter lim="800000"/>
          </a:ln>
        </p:spPr>
      </p:pic>
      <p:sp>
        <p:nvSpPr>
          <p:cNvPr id="4100" name="文本框 1"/>
          <p:cNvSpPr/>
          <p:nvPr/>
        </p:nvSpPr>
        <p:spPr>
          <a:xfrm>
            <a:off x="133350" y="2090738"/>
            <a:ext cx="6411912" cy="36925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latin typeface="兰米粗楷简体" charset="-122"/>
                <a:ea typeface="兰米粗楷简体" charset="-122"/>
                <a:sym typeface="宋体" pitchFamily="2" charset="-122"/>
              </a:rPr>
              <a:t>   美国对拉丁美洲觊觎已久，</a:t>
            </a:r>
            <a:r>
              <a:rPr lang="en-US" altLang="zh-CN">
                <a:solidFill>
                  <a:srgbClr val="FF0000"/>
                </a:solidFill>
                <a:latin typeface="兰米粗楷简体" charset="-122"/>
                <a:ea typeface="兰米粗楷简体" charset="-122"/>
                <a:sym typeface="宋体" pitchFamily="2" charset="-122"/>
              </a:rPr>
              <a:t>1823</a:t>
            </a:r>
            <a:r>
              <a:rPr lang="zh-CN" altLang="en-US">
                <a:solidFill>
                  <a:srgbClr val="FF0000"/>
                </a:solidFill>
                <a:latin typeface="兰米粗楷简体" charset="-122"/>
                <a:ea typeface="兰米粗楷简体" charset="-122"/>
                <a:sym typeface="宋体" pitchFamily="2" charset="-122"/>
              </a:rPr>
              <a:t>年，美国总统门罗发表宣言</a:t>
            </a:r>
            <a:r>
              <a:rPr lang="zh-CN" altLang="en-US">
                <a:latin typeface="兰米粗楷简体" charset="-122"/>
                <a:ea typeface="兰米粗楷简体" charset="-122"/>
                <a:sym typeface="宋体" pitchFamily="2" charset="-122"/>
              </a:rPr>
              <a:t>，宣称美洲是美洲人的美洲，企图将拉丁美洲视为自己的势力范围。</a:t>
            </a:r>
            <a:r>
              <a:rPr lang="en-US" altLang="zh-CN">
                <a:latin typeface="兰米粗楷简体" charset="-122"/>
                <a:ea typeface="兰米粗楷简体" charset="-122"/>
                <a:sym typeface="宋体" pitchFamily="2" charset="-122"/>
              </a:rPr>
              <a:t>19</a:t>
            </a:r>
            <a:r>
              <a:rPr lang="zh-CN" altLang="en-US">
                <a:latin typeface="兰米粗楷简体" charset="-122"/>
                <a:ea typeface="兰米粗楷简体" charset="-122"/>
                <a:sym typeface="宋体" pitchFamily="2" charset="-122"/>
              </a:rPr>
              <a:t>世纪末</a:t>
            </a:r>
            <a:r>
              <a:rPr lang="en-US" altLang="zh-CN">
                <a:latin typeface="兰米粗楷简体" charset="-122"/>
                <a:ea typeface="兰米粗楷简体" charset="-122"/>
                <a:sym typeface="宋体" pitchFamily="2" charset="-122"/>
              </a:rPr>
              <a:t>20</a:t>
            </a:r>
            <a:r>
              <a:rPr lang="zh-CN" altLang="en-US">
                <a:latin typeface="兰米粗楷简体" charset="-122"/>
                <a:ea typeface="兰米粗楷简体" charset="-122"/>
                <a:sym typeface="宋体" pitchFamily="2" charset="-122"/>
              </a:rPr>
              <a:t>世纪初，美国在拉丁美洲</a:t>
            </a:r>
            <a:r>
              <a:rPr lang="zh-CN" altLang="en-US">
                <a:solidFill>
                  <a:srgbClr val="FF0000"/>
                </a:solidFill>
                <a:latin typeface="兰米粗楷简体" charset="-122"/>
                <a:ea typeface="兰米粗楷简体" charset="-122"/>
                <a:sym typeface="宋体" pitchFamily="2" charset="-122"/>
              </a:rPr>
              <a:t>经济渗透的同时，武力干涉行动也越来越多</a:t>
            </a:r>
            <a:r>
              <a:rPr lang="zh-CN" altLang="en-US">
                <a:latin typeface="兰米粗楷简体" charset="-122"/>
                <a:ea typeface="兰米粗楷简体" charset="-122"/>
                <a:sym typeface="宋体" pitchFamily="2" charset="-122"/>
              </a:rPr>
              <a:t>，人们形象地称之为</a:t>
            </a:r>
            <a:r>
              <a:rPr lang="zh-CN" altLang="en-US">
                <a:solidFill>
                  <a:srgbClr val="FF0000"/>
                </a:solidFill>
                <a:latin typeface="兰米粗楷简体" charset="-122"/>
                <a:ea typeface="兰米粗楷简体" charset="-122"/>
                <a:sym typeface="宋体" pitchFamily="2" charset="-122"/>
              </a:rPr>
              <a:t>“大棒政策”</a:t>
            </a:r>
            <a:r>
              <a:rPr lang="zh-CN" altLang="en-US">
                <a:latin typeface="兰米粗楷简体" charset="-122"/>
                <a:ea typeface="兰米粗楷简体" charset="-122"/>
                <a:sym typeface="宋体" pitchFamily="2" charset="-122"/>
              </a:rPr>
              <a:t>。</a:t>
            </a:r>
            <a:endParaRPr lang="zh-CN" altLang="en-US"/>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5122" name="图片 2539521" descr="kebiao副本"/>
          <p:cNvPicPr/>
          <p:nvPr/>
        </p:nvPicPr>
        <p:blipFill>
          <a:blip r:embed="rId2"/>
          <a:srcRect t="11301" b="13802"/>
          <a:stretch>
            <a:fillRect/>
          </a:stretch>
        </p:blipFill>
        <p:spPr>
          <a:xfrm>
            <a:off x="239712" y="1038225"/>
            <a:ext cx="2706688" cy="676275"/>
          </a:xfrm>
          <a:prstGeom prst="rect">
            <a:avLst/>
          </a:prstGeom>
          <a:noFill/>
          <a:ln>
            <a:noFill/>
            <a:miter lim="800000"/>
          </a:ln>
        </p:spPr>
      </p:pic>
      <p:sp>
        <p:nvSpPr>
          <p:cNvPr id="5123" name="文本框 2539523"/>
          <p:cNvSpPr/>
          <p:nvPr/>
        </p:nvSpPr>
        <p:spPr>
          <a:xfrm>
            <a:off x="958850" y="1774825"/>
            <a:ext cx="10226675" cy="203041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buFont typeface=""/>
            </a:pPr>
            <a:r>
              <a:rPr lang="en-US" altLang="zh-CN" sz="2800">
                <a:solidFill>
                  <a:srgbClr val="CC00FF"/>
                </a:solidFill>
              </a:rPr>
              <a:t>通过了解西方列强对亚非拉的殖民扩张、世界殖民体系的建立以及亚非拉人民的抗争，理解世界殖民体系的建立及殖民地半殖民地民族独立运动对世界历史发展的影响。</a:t>
            </a:r>
            <a:endParaRPr lang="en-US" altLang="zh-CN" sz="2800">
              <a:solidFill>
                <a:srgbClr val="CC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additive="base">
                                        <p:cTn id="6" dur="1" fill="hold">
                                          <p:stCondLst>
                                            <p:cond delay="0"/>
                                          </p:stCondLst>
                                        </p:cTn>
                                        <p:tgtEl>
                                          <p:spTgt spid="5123"/>
                                        </p:tgtEl>
                                        <p:attrNameLst>
                                          <p:attrName>style.visibility</p:attrName>
                                        </p:attrNameLst>
                                      </p:cBhvr>
                                      <p:to>
                                        <p:strVal val="visible"/>
                                      </p:to>
                                    </p:set>
                                    <p:animEffect transition="in" filter="fade">
                                      <p:cBhvr additive="base">
                                        <p:cTn id="7" dur="2000" fill="hold"/>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6146" name="图片 2539522" descr="suyang副本"/>
          <p:cNvPicPr/>
          <p:nvPr/>
        </p:nvPicPr>
        <p:blipFill>
          <a:blip r:embed="rId3"/>
          <a:srcRect l="1100" t="13001" r="3967" b="14601"/>
          <a:stretch>
            <a:fillRect/>
          </a:stretch>
        </p:blipFill>
        <p:spPr>
          <a:xfrm>
            <a:off x="77788" y="1077912"/>
            <a:ext cx="2601912" cy="661988"/>
          </a:xfrm>
          <a:prstGeom prst="rect">
            <a:avLst/>
          </a:prstGeom>
          <a:noFill/>
          <a:ln>
            <a:noFill/>
            <a:miter lim="800000"/>
          </a:ln>
        </p:spPr>
      </p:pic>
      <p:sp>
        <p:nvSpPr>
          <p:cNvPr id="6147" name="文本框 2539524"/>
          <p:cNvSpPr/>
          <p:nvPr/>
        </p:nvSpPr>
        <p:spPr>
          <a:xfrm>
            <a:off x="177800" y="1824038"/>
            <a:ext cx="12014200" cy="43100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buFont typeface=""/>
            </a:pPr>
            <a:r>
              <a:rPr lang="en-US" altLang="zh-CN" sz="2800">
                <a:solidFill>
                  <a:srgbClr val="CC00FF"/>
                </a:solidFill>
              </a:rPr>
              <a:t>1.从“</a:t>
            </a:r>
            <a:r>
              <a:rPr lang="en-US" altLang="zh-CN" sz="2800">
                <a:solidFill>
                  <a:srgbClr val="0000FF"/>
                </a:solidFill>
              </a:rPr>
              <a:t>时空观念</a:t>
            </a:r>
            <a:r>
              <a:rPr lang="en-US" altLang="zh-CN" sz="2800">
                <a:solidFill>
                  <a:srgbClr val="CC00FF"/>
                </a:solidFill>
              </a:rPr>
              <a:t>”角度了解亚非拉独立运动的概况。</a:t>
            </a:r>
            <a:endParaRPr lang="en-US" altLang="zh-CN" sz="2800">
              <a:solidFill>
                <a:srgbClr val="CC00FF"/>
              </a:solidFill>
            </a:endParaRPr>
          </a:p>
          <a:p>
            <a:pPr marL="0" lvl="0" indent="0" eaLnBrk="1" hangingPunct="1">
              <a:lnSpc>
                <a:spcPct val="140000"/>
              </a:lnSpc>
              <a:buFont typeface=""/>
            </a:pPr>
            <a:r>
              <a:rPr lang="en-US" altLang="zh-CN" sz="2800">
                <a:solidFill>
                  <a:srgbClr val="CC00FF"/>
                </a:solidFill>
              </a:rPr>
              <a:t>2.从“</a:t>
            </a:r>
            <a:r>
              <a:rPr lang="en-US" altLang="zh-CN" sz="2800">
                <a:solidFill>
                  <a:srgbClr val="0000FF"/>
                </a:solidFill>
              </a:rPr>
              <a:t>史料实证</a:t>
            </a:r>
            <a:r>
              <a:rPr lang="en-US" altLang="zh-CN" sz="2800">
                <a:solidFill>
                  <a:srgbClr val="CC00FF"/>
                </a:solidFill>
              </a:rPr>
              <a:t>”角度搜集西方列强对亚非拉的殖民统治的史实，对亚非拉独立运动兴起的原因做出正确的“</a:t>
            </a:r>
            <a:r>
              <a:rPr lang="en-US" altLang="zh-CN" sz="2800">
                <a:solidFill>
                  <a:srgbClr val="0000FF"/>
                </a:solidFill>
              </a:rPr>
              <a:t>历史解释</a:t>
            </a:r>
            <a:r>
              <a:rPr lang="en-US" altLang="zh-CN" sz="2800">
                <a:solidFill>
                  <a:srgbClr val="CC00FF"/>
                </a:solidFill>
              </a:rPr>
              <a:t>”。</a:t>
            </a:r>
            <a:endParaRPr lang="en-US" altLang="zh-CN" sz="2800">
              <a:solidFill>
                <a:srgbClr val="CC00FF"/>
              </a:solidFill>
            </a:endParaRPr>
          </a:p>
          <a:p>
            <a:pPr marL="0" lvl="0" indent="0" eaLnBrk="1" hangingPunct="1">
              <a:lnSpc>
                <a:spcPct val="140000"/>
              </a:lnSpc>
              <a:buFont typeface=""/>
            </a:pPr>
            <a:r>
              <a:rPr lang="en-US" altLang="zh-CN" sz="2800">
                <a:solidFill>
                  <a:srgbClr val="CC00FF"/>
                </a:solidFill>
              </a:rPr>
              <a:t>3.了解亚非拉独立运动前后的社会状况，运用“</a:t>
            </a:r>
            <a:r>
              <a:rPr lang="en-US" altLang="zh-CN" sz="2800">
                <a:solidFill>
                  <a:srgbClr val="0000FF"/>
                </a:solidFill>
              </a:rPr>
              <a:t>唯物史观</a:t>
            </a:r>
            <a:r>
              <a:rPr lang="en-US" altLang="zh-CN" sz="2800">
                <a:solidFill>
                  <a:srgbClr val="CC00FF"/>
                </a:solidFill>
              </a:rPr>
              <a:t>”理解其各自的特点，从“</a:t>
            </a:r>
            <a:r>
              <a:rPr lang="en-US" altLang="zh-CN" sz="2800">
                <a:solidFill>
                  <a:srgbClr val="0000FF"/>
                </a:solidFill>
              </a:rPr>
              <a:t>历史解释</a:t>
            </a:r>
            <a:r>
              <a:rPr lang="en-US" altLang="zh-CN" sz="2800">
                <a:solidFill>
                  <a:srgbClr val="CC00FF"/>
                </a:solidFill>
              </a:rPr>
              <a:t>”角度理解亚非拉民族独立运动对世界历史发展的影响。</a:t>
            </a:r>
            <a:endParaRPr lang="en-US" altLang="zh-CN" sz="2800">
              <a:solidFill>
                <a:srgbClr val="CC00FF"/>
              </a:solidFill>
            </a:endParaRPr>
          </a:p>
          <a:p>
            <a:pPr marL="0" lvl="0" indent="0" eaLnBrk="1" hangingPunct="1">
              <a:lnSpc>
                <a:spcPct val="140000"/>
              </a:lnSpc>
              <a:buFont typeface=""/>
            </a:pPr>
            <a:r>
              <a:rPr lang="en-US" altLang="zh-CN" sz="2800">
                <a:solidFill>
                  <a:srgbClr val="CC00FF"/>
                </a:solidFill>
              </a:rPr>
              <a:t>4. 搜集亚非拉民族独立运动中民族英雄的史料，体会他们身上体现的爱国主义精神，以此涵养“</a:t>
            </a:r>
            <a:r>
              <a:rPr lang="en-US" altLang="zh-CN" sz="2800">
                <a:solidFill>
                  <a:srgbClr val="0000FF"/>
                </a:solidFill>
              </a:rPr>
              <a:t>家国情怀</a:t>
            </a:r>
            <a:r>
              <a:rPr lang="en-US" altLang="zh-CN" sz="2800">
                <a:solidFill>
                  <a:srgbClr val="CC00FF"/>
                </a:solidFill>
              </a:rPr>
              <a:t>”。</a:t>
            </a:r>
            <a:endParaRPr lang="en-US" altLang="zh-CN" sz="2800">
              <a:solidFill>
                <a:srgbClr val="CC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additive="base">
                                        <p:cTn id="6" dur="1" fill="hold">
                                          <p:stCondLst>
                                            <p:cond delay="0"/>
                                          </p:stCondLst>
                                        </p:cTn>
                                        <p:tgtEl>
                                          <p:spTgt spid="6147"/>
                                        </p:tgtEl>
                                        <p:attrNameLst>
                                          <p:attrName>style.visibility</p:attrName>
                                        </p:attrNameLst>
                                      </p:cBhvr>
                                      <p:to>
                                        <p:strVal val="visible"/>
                                      </p:to>
                                    </p:set>
                                    <p:animEffect transition="in" filter="fade">
                                      <p:cBhvr additive="base">
                                        <p:cTn id="7" dur="2000" fill="hold"/>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8194" name="文本框 1389569"/>
          <p:cNvSpPr/>
          <p:nvPr/>
        </p:nvSpPr>
        <p:spPr>
          <a:xfrm>
            <a:off x="287338" y="900112"/>
            <a:ext cx="9183688" cy="60928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a:solidFill>
                  <a:srgbClr val="CC00CC"/>
                </a:solidFill>
              </a:rPr>
              <a:t>一、拉丁美洲的独立运动</a:t>
            </a:r>
            <a:endParaRPr lang="en-US" altLang="zh-CN">
              <a:solidFill>
                <a:srgbClr val="CC00CC"/>
              </a:solidFill>
            </a:endParaRPr>
          </a:p>
          <a:p>
            <a:pPr marL="0" lvl="0" indent="0" eaLnBrk="1" hangingPunct="1"/>
            <a:r>
              <a:rPr lang="zh-CN" altLang="en-US">
                <a:solidFill>
                  <a:srgbClr val="FF0000"/>
                </a:solidFill>
                <a:latin typeface="Comic Sans MS" pitchFamily="66" charset="0"/>
              </a:rPr>
              <a:t>1.背景</a:t>
            </a:r>
            <a:endParaRPr lang="zh-CN" altLang="en-US">
              <a:solidFill>
                <a:srgbClr val="FF0000"/>
              </a:solidFill>
              <a:latin typeface="Comic Sans MS" pitchFamily="66" charset="0"/>
            </a:endParaRPr>
          </a:p>
          <a:p>
            <a:pPr marL="0" lvl="0" indent="0" eaLnBrk="1" hangingPunct="1"/>
            <a:r>
              <a:rPr lang="zh-CN" altLang="en-US">
                <a:solidFill>
                  <a:srgbClr val="0000FF"/>
                </a:solidFill>
                <a:latin typeface="Comic Sans MS" pitchFamily="66" charset="0"/>
              </a:rPr>
              <a:t>(1)政治：①欧洲殖民者长期的政治压迫和经济剥削，埋下了拉丁美洲人民争取独立的火种。</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②法国大革命动摇了法国在拉丁美洲的殖民统治，也严重削弱了西班牙和葡萄牙对拉丁美洲殖民地的控制。</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③美国的独立大大鼓舞了拉丁美洲人民。</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(2)经济：18世纪末19世纪初，拉丁美洲的经济有了一定发展。</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(3)思想：启蒙思想的传播使殖民地人民的民族民主意识日益增长。</a:t>
            </a:r>
            <a:endParaRPr lang="zh-CN" altLang="en-US">
              <a:solidFill>
                <a:srgbClr val="0000FF"/>
              </a:solidFill>
              <a:latin typeface="Comic Sans MS" pitchFamily="66" charset="0"/>
            </a:endParaRPr>
          </a:p>
        </p:txBody>
      </p:sp>
      <p:pic>
        <p:nvPicPr>
          <p:cNvPr id="8195" name="Picture 5"/>
          <p:cNvPicPr/>
          <p:nvPr/>
        </p:nvPicPr>
        <p:blipFill>
          <a:blip r:embed="rId2"/>
          <a:stretch>
            <a:fillRect/>
          </a:stretch>
        </p:blipFill>
        <p:spPr>
          <a:xfrm>
            <a:off x="9472612" y="900112"/>
            <a:ext cx="2717800" cy="3563938"/>
          </a:xfrm>
          <a:prstGeom prst="rect">
            <a:avLst/>
          </a:prstGeom>
          <a:noFill/>
          <a:ln>
            <a:noFill/>
            <a:miter lim="800000"/>
          </a:ln>
        </p:spPr>
      </p:pic>
      <p:pic>
        <p:nvPicPr>
          <p:cNvPr id="8196" name="图片 1"/>
          <p:cNvPicPr/>
          <p:nvPr/>
        </p:nvPicPr>
        <p:blipFill>
          <a:blip r:embed="rId3"/>
          <a:srcRect l="1450" b="8156"/>
          <a:stretch>
            <a:fillRect/>
          </a:stretch>
        </p:blipFill>
        <p:spPr>
          <a:xfrm>
            <a:off x="9385300" y="4843462"/>
            <a:ext cx="2805112" cy="1773238"/>
          </a:xfrm>
          <a:prstGeom prst="rect">
            <a:avLst/>
          </a:prstGeom>
          <a:noFill/>
          <a:ln>
            <a:noFill/>
            <a:miter lim="800000"/>
          </a:ln>
        </p:spPr>
      </p:pic>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9218" name="文本框 11"/>
          <p:cNvSpPr txBox="1"/>
          <p:nvPr/>
        </p:nvSpPr>
        <p:spPr>
          <a:xfrm>
            <a:off x="95250" y="696913"/>
            <a:ext cx="12095163" cy="1125537"/>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r" eaLnBrk="1" hangingPunct="1">
              <a:lnSpc>
                <a:spcPct val="120000"/>
              </a:lnSpc>
            </a:pPr>
            <a:r>
              <a:rPr lang="en-US" altLang="en-US" sz="2800">
                <a:solidFill>
                  <a:srgbClr val="FFC000"/>
                </a:solidFill>
                <a:latin typeface="黑体" pitchFamily="49" charset="-122"/>
                <a:ea typeface="黑体" panose="02010600030101010101" pitchFamily="49" charset="-122"/>
                <a:sym typeface="+mn-ea"/>
              </a:rPr>
              <a:t>【情境探究】依据史料分析拉丁美洲民族独立意识增长的因素有哪些？</a:t>
            </a:r>
            <a:endParaRPr lang="en-US" altLang="en-US" sz="2800">
              <a:solidFill>
                <a:srgbClr val="FFC000"/>
              </a:solidFill>
              <a:latin typeface="黑体" pitchFamily="49" charset="-122"/>
              <a:ea typeface="黑体" panose="02010600030101010101" pitchFamily="49" charset="-122"/>
              <a:sym typeface="+mn-ea"/>
            </a:endParaRPr>
          </a:p>
          <a:p>
            <a:pPr marL="0" marR="0" lvl="0" indent="0" algn="r" eaLnBrk="1" hangingPunct="1">
              <a:lnSpc>
                <a:spcPct val="120000"/>
              </a:lnSpc>
            </a:pPr>
            <a:r>
              <a:rPr lang="en-US" altLang="zh-CN" sz="2800">
                <a:solidFill>
                  <a:srgbClr val="FFC000"/>
                </a:solidFill>
                <a:latin typeface="黑体" pitchFamily="49" charset="-122"/>
                <a:ea typeface="黑体" panose="02010600030101010101" pitchFamily="49" charset="-122"/>
                <a:sym typeface="+mn-ea"/>
              </a:rPr>
              <a:t>(</a:t>
            </a:r>
            <a:r>
              <a:rPr lang="en-US" altLang="en-US" sz="2800">
                <a:solidFill>
                  <a:srgbClr val="FFC000"/>
                </a:solidFill>
                <a:latin typeface="黑体" pitchFamily="49" charset="-122"/>
                <a:ea typeface="黑体" panose="02010600030101010101" pitchFamily="49" charset="-122"/>
                <a:sym typeface="+mn-ea"/>
              </a:rPr>
              <a:t>史料实证）</a:t>
            </a:r>
            <a:r>
              <a:rPr lang="en-US" altLang="en-US">
                <a:solidFill>
                  <a:srgbClr val="FFC000"/>
                </a:solidFill>
                <a:latin typeface="黑体" pitchFamily="49" charset="-122"/>
                <a:ea typeface="黑体" panose="02010600030101010101" pitchFamily="49" charset="-122"/>
                <a:sym typeface="+mn-ea"/>
              </a:rPr>
              <a:t>                           </a:t>
            </a:r>
            <a:endParaRPr lang="en-US" altLang="en-US">
              <a:solidFill>
                <a:srgbClr val="FFC000"/>
              </a:solidFill>
              <a:latin typeface="黑体" pitchFamily="49" charset="-122"/>
              <a:ea typeface="黑体" panose="02010600030101010101" pitchFamily="49" charset="-122"/>
              <a:sym typeface="+mn-ea"/>
            </a:endParaRPr>
          </a:p>
        </p:txBody>
      </p:sp>
      <p:sp>
        <p:nvSpPr>
          <p:cNvPr id="9219" name="文本框 4"/>
          <p:cNvSpPr/>
          <p:nvPr/>
        </p:nvSpPr>
        <p:spPr>
          <a:xfrm>
            <a:off x="209550" y="1822450"/>
            <a:ext cx="11772900" cy="2674938"/>
          </a:xfrm>
          <a:prstGeom prst="rect">
            <a:avLst/>
          </a:prstGeom>
          <a:noFill/>
          <a:ln>
            <a:solidFill>
              <a:schemeClr val="tx1"/>
            </a:solid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0000"/>
              </a:lnSpc>
            </a:pPr>
            <a:r>
              <a:rPr lang="en-US" altLang="zh-CN" sz="1600">
                <a:latin typeface="微软雅黑" pitchFamily="34" charset="-122"/>
                <a:ea typeface="微软雅黑" pitchFamily="34" charset="-122"/>
              </a:rPr>
              <a:t>   </a:t>
            </a:r>
            <a:r>
              <a:rPr lang="en-US" altLang="zh-CN" sz="2800">
                <a:latin typeface="微软雅黑" pitchFamily="34" charset="-122"/>
                <a:ea typeface="微软雅黑" pitchFamily="34" charset="-122"/>
              </a:rPr>
              <a:t>   </a:t>
            </a:r>
            <a:r>
              <a:rPr lang="zh-CN" altLang="zh-CN" sz="2800">
                <a:solidFill>
                  <a:srgbClr val="002AAF"/>
                </a:solidFill>
                <a:latin typeface="楷体" pitchFamily="49" charset="-122"/>
                <a:ea typeface="楷体" pitchFamily="49" charset="-122"/>
              </a:rPr>
              <a:t>  拉美独立意识的成因是沉重的殖民压迫，这主要体现为政治上的金字塔式的统治结构。土生白人和有色人种居于底层，没有地位；实行大庄园制，殖民者借以对土著居民进行奴役剥削；主张绝对服从天主教义，束缚和控制了民众的思想，殖民压迫催生了拉丁美洲的民族独立意识。</a:t>
            </a:r>
            <a:endParaRPr lang="zh-CN" altLang="zh-CN" sz="2800">
              <a:solidFill>
                <a:srgbClr val="002AAF"/>
              </a:solidFill>
              <a:latin typeface="楷体" pitchFamily="49" charset="-122"/>
              <a:ea typeface="楷体" pitchFamily="49" charset="-122"/>
            </a:endParaRPr>
          </a:p>
          <a:p>
            <a:pPr marL="0" lvl="0" indent="0" algn="r" eaLnBrk="1" hangingPunct="1">
              <a:lnSpc>
                <a:spcPct val="120000"/>
              </a:lnSpc>
            </a:pPr>
            <a:r>
              <a:rPr lang="zh-CN" altLang="zh-CN" sz="2800">
                <a:solidFill>
                  <a:srgbClr val="002AAF"/>
                </a:solidFill>
                <a:latin typeface="楷体" pitchFamily="49" charset="-122"/>
                <a:ea typeface="楷体" pitchFamily="49" charset="-122"/>
              </a:rPr>
              <a:t>——王金莲《拉美民族独立意识的觉醒及其局限性分析》</a:t>
            </a:r>
            <a:endParaRPr lang="zh-CN" altLang="zh-CN" sz="2800">
              <a:solidFill>
                <a:srgbClr val="002AAF"/>
              </a:solidFill>
              <a:latin typeface="楷体" pitchFamily="49" charset="-122"/>
              <a:ea typeface="楷体" pitchFamily="49" charset="-122"/>
            </a:endParaRPr>
          </a:p>
        </p:txBody>
      </p:sp>
      <p:sp>
        <p:nvSpPr>
          <p:cNvPr id="9220" name="文本框 5"/>
          <p:cNvSpPr/>
          <p:nvPr/>
        </p:nvSpPr>
        <p:spPr>
          <a:xfrm>
            <a:off x="4876800" y="4724400"/>
            <a:ext cx="4225925" cy="203041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r>
              <a:rPr lang="zh-CN" altLang="en-US">
                <a:solidFill>
                  <a:srgbClr val="CC00CC"/>
                </a:solidFill>
              </a:rPr>
              <a:t> </a:t>
            </a:r>
            <a:r>
              <a:rPr lang="zh-CN" altLang="en-US" sz="2800">
                <a:solidFill>
                  <a:srgbClr val="CC00CC"/>
                </a:solidFill>
              </a:rPr>
              <a:t>政治上的殖民压迫；</a:t>
            </a:r>
            <a:endParaRPr lang="zh-CN" altLang="en-US" sz="2800">
              <a:solidFill>
                <a:srgbClr val="CC00CC"/>
              </a:solidFill>
            </a:endParaRPr>
          </a:p>
          <a:p>
            <a:pPr marL="0" lvl="0" indent="0" algn="just" eaLnBrk="1" hangingPunct="1"/>
            <a:r>
              <a:rPr lang="zh-CN" altLang="en-US" sz="2800">
                <a:solidFill>
                  <a:srgbClr val="CC00CC"/>
                </a:solidFill>
              </a:rPr>
              <a:t>经济上严重的奴役剥削；</a:t>
            </a:r>
            <a:endParaRPr lang="zh-CN" altLang="en-US" sz="2800">
              <a:solidFill>
                <a:srgbClr val="CC00CC"/>
              </a:solidFill>
            </a:endParaRPr>
          </a:p>
          <a:p>
            <a:pPr marL="0" lvl="0" indent="0" algn="just" eaLnBrk="1" hangingPunct="1"/>
            <a:r>
              <a:rPr lang="zh-CN" altLang="en-US" sz="2800">
                <a:solidFill>
                  <a:srgbClr val="CC00CC"/>
                </a:solidFill>
              </a:rPr>
              <a:t>思想上受天主教会的束缚。</a:t>
            </a:r>
            <a:r>
              <a:rPr lang="zh-CN" altLang="zh-CN" sz="2800"/>
              <a:t>                        </a:t>
            </a:r>
            <a:endParaRPr lang="zh-CN" altLang="zh-CN" sz="2800"/>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additive="base">
                                        <p:cTn id="6" dur="1" fill="hold">
                                          <p:stCondLst>
                                            <p:cond delay="0"/>
                                          </p:stCondLst>
                                        </p:cTn>
                                        <p:tgtEl>
                                          <p:spTgt spid="92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P spid="9220" grpId="1"/>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1266" name="文本框 1389569"/>
          <p:cNvSpPr/>
          <p:nvPr/>
        </p:nvSpPr>
        <p:spPr>
          <a:xfrm>
            <a:off x="223838" y="944562"/>
            <a:ext cx="6723062" cy="215900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60000"/>
              </a:lnSpc>
            </a:pPr>
            <a:r>
              <a:rPr lang="zh-CN" altLang="en-US" sz="2800">
                <a:solidFill>
                  <a:srgbClr val="FF0000"/>
                </a:solidFill>
                <a:latin typeface="Comic Sans MS" pitchFamily="66" charset="0"/>
              </a:rPr>
              <a:t>2.历程</a:t>
            </a:r>
            <a:r>
              <a:rPr lang="zh-CN" altLang="en-US" sz="2800">
                <a:solidFill>
                  <a:srgbClr val="0000FF"/>
                </a:solidFill>
                <a:latin typeface="Comic Sans MS" pitchFamily="66" charset="0"/>
              </a:rPr>
              <a:t>　　</a:t>
            </a:r>
            <a:endParaRPr lang="zh-CN" altLang="en-US" sz="2800">
              <a:solidFill>
                <a:srgbClr val="0000FF"/>
              </a:solidFill>
              <a:latin typeface="Comic Sans MS" pitchFamily="66" charset="0"/>
            </a:endParaRPr>
          </a:p>
          <a:p>
            <a:pPr marL="0" lvl="0" indent="0" eaLnBrk="1" hangingPunct="1">
              <a:lnSpc>
                <a:spcPct val="160000"/>
              </a:lnSpc>
            </a:pPr>
            <a:r>
              <a:rPr lang="zh-CN" altLang="en-US" sz="2800">
                <a:solidFill>
                  <a:srgbClr val="0000FF"/>
                </a:solidFill>
                <a:latin typeface="Comic Sans MS" pitchFamily="66" charset="0"/>
              </a:rPr>
              <a:t>(1)序幕：1804年海地的独立，揭开了拉丁美洲民族独立运动的序幕。</a:t>
            </a:r>
            <a:endParaRPr lang="zh-CN" altLang="en-US" sz="2800">
              <a:solidFill>
                <a:srgbClr val="0000FF"/>
              </a:solidFill>
              <a:latin typeface="Comic Sans MS" pitchFamily="66" charset="0"/>
            </a:endParaRPr>
          </a:p>
        </p:txBody>
      </p:sp>
      <p:pic>
        <p:nvPicPr>
          <p:cNvPr id="11267" name="图片 13" descr="C:/Users/ADMINI~1/AppData/Local/Temp/kaimatting_20200304132324/output_20200304132330..pngoutput_20200304132330."/>
          <p:cNvPicPr/>
          <p:nvPr/>
        </p:nvPicPr>
        <p:blipFill>
          <a:blip r:embed="rId3"/>
          <a:stretch>
            <a:fillRect/>
          </a:stretch>
        </p:blipFill>
        <p:spPr>
          <a:xfrm>
            <a:off x="9612312" y="3806825"/>
            <a:ext cx="2449512" cy="2949575"/>
          </a:xfrm>
          <a:prstGeom prst="rect">
            <a:avLst/>
          </a:prstGeom>
          <a:noFill/>
          <a:ln>
            <a:noFill/>
            <a:miter lim="800000"/>
          </a:ln>
        </p:spPr>
      </p:pic>
      <p:sp>
        <p:nvSpPr>
          <p:cNvPr id="11268" name="文本框 14"/>
          <p:cNvSpPr/>
          <p:nvPr/>
        </p:nvSpPr>
        <p:spPr>
          <a:xfrm>
            <a:off x="5129212" y="6353175"/>
            <a:ext cx="4808538" cy="50641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zh-CN" sz="1800"/>
              <a:t>列强在拉丁美洲的殖民地（</a:t>
            </a:r>
            <a:r>
              <a:rPr lang="en-US" altLang="zh-CN" sz="1800"/>
              <a:t>18</a:t>
            </a:r>
            <a:r>
              <a:rPr lang="zh-CN" altLang="en-US" sz="1800"/>
              <a:t>世纪晚期</a:t>
            </a:r>
            <a:r>
              <a:rPr lang="zh-CN" altLang="zh-CN" sz="1800"/>
              <a:t>）</a:t>
            </a:r>
            <a:r>
              <a:rPr lang="zh-CN" altLang="zh-CN" sz="1800">
                <a:latin typeface="Arial" pitchFamily="34" charset="0"/>
              </a:rPr>
              <a:t>→</a:t>
            </a:r>
            <a:endParaRPr lang="zh-CN" altLang="zh-CN" sz="1800">
              <a:latin typeface="Arial" pitchFamily="34" charset="0"/>
            </a:endParaRPr>
          </a:p>
        </p:txBody>
      </p:sp>
      <p:pic>
        <p:nvPicPr>
          <p:cNvPr id="11269" name="Picture 2" descr="https://timgsa.baidu.com/timg?image&amp;quality=80&amp;size=b9999_10000&amp;sec=1583234521271&amp;di=30bd86d246d1e2aa8c5786afdcc15d38&amp;imgtype=0&amp;src=http%3A%2F%2Fc.hiphotos.baidu.com%2Fbaike%2Fpic%2Fitem%2F8644ebf81a4c510f635f52c96e59252dd52aa54e.jpg"/>
          <p:cNvPicPr/>
          <p:nvPr/>
        </p:nvPicPr>
        <p:blipFill>
          <a:blip r:embed="rId4"/>
          <a:srcRect t="28791" b="3735"/>
          <a:stretch>
            <a:fillRect/>
          </a:stretch>
        </p:blipFill>
        <p:spPr>
          <a:xfrm>
            <a:off x="6859588" y="944562"/>
            <a:ext cx="4191000" cy="2862262"/>
          </a:xfrm>
          <a:prstGeom prst="rect">
            <a:avLst/>
          </a:prstGeom>
          <a:noFill/>
          <a:ln>
            <a:noFill/>
            <a:miter lim="800000"/>
          </a:ln>
        </p:spPr>
      </p:pic>
      <p:sp>
        <p:nvSpPr>
          <p:cNvPr id="11270" name="文本框 1"/>
          <p:cNvSpPr/>
          <p:nvPr/>
        </p:nvSpPr>
        <p:spPr>
          <a:xfrm>
            <a:off x="7378700" y="944562"/>
            <a:ext cx="1714500" cy="398462"/>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000">
                <a:solidFill>
                  <a:schemeClr val="bg1"/>
                </a:solidFill>
                <a:latin typeface="楷体" pitchFamily="49" charset="-122"/>
                <a:ea typeface="楷体" pitchFamily="49" charset="-122"/>
                <a:sym typeface="宋体" pitchFamily="2" charset="-122"/>
              </a:rPr>
              <a:t>海地独立斗争</a:t>
            </a:r>
            <a:endParaRPr lang="zh-CN" altLang="en-US" sz="2000">
              <a:solidFill>
                <a:schemeClr val="bg1"/>
              </a:solidFill>
              <a:latin typeface="楷体" pitchFamily="49" charset="-122"/>
              <a:ea typeface="楷体" pitchFamily="49" charset="-122"/>
              <a:sym typeface="宋体" pitchFamily="2" charset="-122"/>
            </a:endParaRPr>
          </a:p>
        </p:txBody>
      </p:sp>
      <p:sp>
        <p:nvSpPr>
          <p:cNvPr id="11271" name="文本框 2"/>
          <p:cNvSpPr/>
          <p:nvPr/>
        </p:nvSpPr>
        <p:spPr>
          <a:xfrm>
            <a:off x="223838" y="3201988"/>
            <a:ext cx="9388475" cy="20113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60000"/>
              </a:lnSpc>
            </a:pPr>
            <a:r>
              <a:rPr lang="zh-CN" altLang="en-US">
                <a:solidFill>
                  <a:srgbClr val="0000FF"/>
                </a:solidFill>
                <a:latin typeface="Comic Sans MS" pitchFamily="66" charset="0"/>
              </a:rPr>
              <a:t>(2)完成：西属拉丁美洲殖民地在玻利瓦尔和</a:t>
            </a:r>
            <a:endParaRPr lang="zh-CN" altLang="en-US">
              <a:solidFill>
                <a:srgbClr val="0000FF"/>
              </a:solidFill>
              <a:latin typeface="Comic Sans MS" pitchFamily="66" charset="0"/>
            </a:endParaRPr>
          </a:p>
          <a:p>
            <a:pPr marL="0" lvl="0" indent="0" eaLnBrk="1" hangingPunct="1">
              <a:lnSpc>
                <a:spcPct val="160000"/>
              </a:lnSpc>
            </a:pPr>
            <a:r>
              <a:rPr lang="zh-CN" altLang="en-US">
                <a:solidFill>
                  <a:srgbClr val="0000FF"/>
                </a:solidFill>
                <a:latin typeface="Comic Sans MS" pitchFamily="66" charset="0"/>
              </a:rPr>
              <a:t>圣马丁等人领导下，多年征战，西属拉丁美洲殖民地于1826年基本实现了独立。1822年，巴西摆脱葡萄牙的统治获得了独立。      </a:t>
            </a:r>
            <a:endParaRPr lang="zh-CN" altLang="en-US"/>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3314" name="文本框 1389569"/>
          <p:cNvSpPr/>
          <p:nvPr/>
        </p:nvSpPr>
        <p:spPr>
          <a:xfrm>
            <a:off x="373062" y="1092200"/>
            <a:ext cx="7405688" cy="48926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FF0000"/>
                </a:solidFill>
                <a:latin typeface="Comic Sans MS" pitchFamily="66" charset="0"/>
              </a:rPr>
              <a:t>3.独立后的问题</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①各国大多政局动荡，普遍实行军事独裁统治。</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②政治经济发展停滞不前。拉美各国的国民经济命脉受到各帝国主义国家的控制</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③英美等国在“援助”的幌子下，加紧了对拉丁美洲的经济侵略和政治渗透。</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④1823年美国总统门罗发表宣言，对拉丁美洲进行所谓的“金元外交”和“大棒政策”。</a:t>
            </a:r>
            <a:endParaRPr lang="zh-CN" altLang="en-US">
              <a:solidFill>
                <a:srgbClr val="0000FF"/>
              </a:solidFill>
              <a:latin typeface="Comic Sans MS" pitchFamily="66" charset="0"/>
            </a:endParaRPr>
          </a:p>
        </p:txBody>
      </p:sp>
      <p:pic>
        <p:nvPicPr>
          <p:cNvPr id="13315" name="图片 5" descr="C:/Users/ADMINI~1/AppData/Local/Temp/kaimatting/20200308153106/output_aiMatting_20200308153111.pngoutput_aiMatting_20200308153111"/>
          <p:cNvPicPr/>
          <p:nvPr/>
        </p:nvPicPr>
        <p:blipFill>
          <a:blip r:embed="rId2"/>
          <a:stretch>
            <a:fillRect/>
          </a:stretch>
        </p:blipFill>
        <p:spPr>
          <a:xfrm>
            <a:off x="7747000" y="873125"/>
            <a:ext cx="4286250" cy="5140325"/>
          </a:xfrm>
          <a:prstGeom prst="rect">
            <a:avLst/>
          </a:prstGeom>
          <a:noFill/>
          <a:ln>
            <a:noFill/>
            <a:miter lim="800000"/>
          </a:ln>
        </p:spPr>
      </p:pic>
      <p:sp>
        <p:nvSpPr>
          <p:cNvPr id="13316" name="文本框 7"/>
          <p:cNvSpPr/>
          <p:nvPr/>
        </p:nvSpPr>
        <p:spPr>
          <a:xfrm>
            <a:off x="8996362" y="6013450"/>
            <a:ext cx="3036888" cy="50641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zh-CN" sz="1800"/>
              <a:t>独立后的拉丁美洲</a:t>
            </a:r>
            <a:endParaRPr lang="zh-CN" altLang="zh-CN" sz="1800"/>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4338" name="文本框 1389569"/>
          <p:cNvSpPr/>
          <p:nvPr/>
        </p:nvSpPr>
        <p:spPr>
          <a:xfrm>
            <a:off x="260350" y="1660525"/>
            <a:ext cx="6294438" cy="422751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60000"/>
              </a:lnSpc>
            </a:pPr>
            <a:r>
              <a:rPr lang="zh-CN" altLang="en-US" sz="2800">
                <a:solidFill>
                  <a:srgbClr val="0000FF"/>
                </a:solidFill>
                <a:latin typeface="Comic Sans MS" pitchFamily="66" charset="0"/>
              </a:rPr>
              <a:t>①巴西共和国：1898年，巴西废除君主制，建立共和国。</a:t>
            </a:r>
            <a:endParaRPr lang="zh-CN" altLang="en-US" sz="2800">
              <a:solidFill>
                <a:srgbClr val="0000FF"/>
              </a:solidFill>
              <a:latin typeface="Comic Sans MS" pitchFamily="66" charset="0"/>
            </a:endParaRPr>
          </a:p>
          <a:p>
            <a:pPr marL="0" lvl="0" indent="0" eaLnBrk="1" hangingPunct="1">
              <a:lnSpc>
                <a:spcPct val="160000"/>
              </a:lnSpc>
            </a:pPr>
            <a:r>
              <a:rPr lang="zh-CN" altLang="en-US" sz="2800">
                <a:solidFill>
                  <a:srgbClr val="0000FF"/>
                </a:solidFill>
                <a:latin typeface="Comic Sans MS" pitchFamily="66" charset="0"/>
              </a:rPr>
              <a:t>②墨西哥革命：1910年，墨西哥爆发资产阶级革命，墨西哥人民赶走了独裁者。1917年墨西哥颁布了资产阶级宪法。         </a:t>
            </a:r>
            <a:endParaRPr lang="zh-CN" altLang="en-US" sz="2800">
              <a:solidFill>
                <a:srgbClr val="0000FF"/>
              </a:solidFill>
              <a:latin typeface="Comic Sans MS" pitchFamily="66" charset="0"/>
            </a:endParaRPr>
          </a:p>
        </p:txBody>
      </p:sp>
      <p:sp>
        <p:nvSpPr>
          <p:cNvPr id="14339" name="文本框 4"/>
          <p:cNvSpPr/>
          <p:nvPr/>
        </p:nvSpPr>
        <p:spPr>
          <a:xfrm>
            <a:off x="260350" y="933450"/>
            <a:ext cx="3451225" cy="73660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800">
                <a:solidFill>
                  <a:srgbClr val="FF0000"/>
                </a:solidFill>
                <a:latin typeface="書體坊顏體㊣" pitchFamily="2" charset="-122"/>
                <a:ea typeface="書體坊顏體㊣" pitchFamily="2" charset="-122"/>
                <a:sym typeface="宋体" pitchFamily="2" charset="-122"/>
              </a:rPr>
              <a:t>4</a:t>
            </a:r>
            <a:r>
              <a:rPr lang="zh-CN" altLang="en-US" sz="2400">
                <a:solidFill>
                  <a:srgbClr val="FF0000"/>
                </a:solidFill>
                <a:latin typeface="書體坊顏體㊣" pitchFamily="2" charset="-122"/>
                <a:ea typeface="書體坊顏體㊣" pitchFamily="2" charset="-122"/>
                <a:sym typeface="宋体" pitchFamily="2" charset="-122"/>
              </a:rPr>
              <a:t>.</a:t>
            </a:r>
            <a:r>
              <a:rPr lang="zh-CN" altLang="en-US" sz="2800">
                <a:solidFill>
                  <a:srgbClr val="FF0000"/>
                </a:solidFill>
                <a:latin typeface="書體坊顏體㊣" pitchFamily="2" charset="-122"/>
                <a:ea typeface="書體坊顏體㊣" pitchFamily="2" charset="-122"/>
                <a:sym typeface="宋体" pitchFamily="2" charset="-122"/>
              </a:rPr>
              <a:t>民主革命的深入</a:t>
            </a:r>
            <a:endParaRPr lang="zh-CN" altLang="en-US" sz="2800">
              <a:solidFill>
                <a:srgbClr val="FF0000"/>
              </a:solidFill>
              <a:latin typeface="書體坊顏體㊣" pitchFamily="2" charset="-122"/>
              <a:ea typeface="書體坊顏體㊣" pitchFamily="2" charset="-122"/>
              <a:sym typeface="宋体" pitchFamily="2" charset="-122"/>
            </a:endParaRPr>
          </a:p>
        </p:txBody>
      </p:sp>
      <p:pic>
        <p:nvPicPr>
          <p:cNvPr id="14340" name="图片 1"/>
          <p:cNvPicPr/>
          <p:nvPr/>
        </p:nvPicPr>
        <p:blipFill>
          <a:blip r:embed="rId3"/>
          <a:stretch>
            <a:fillRect/>
          </a:stretch>
        </p:blipFill>
        <p:spPr>
          <a:xfrm>
            <a:off x="6951662" y="3535362"/>
            <a:ext cx="5238750" cy="3324225"/>
          </a:xfrm>
          <a:prstGeom prst="rect">
            <a:avLst/>
          </a:prstGeom>
          <a:noFill/>
          <a:ln>
            <a:noFill/>
            <a:miter lim="800000"/>
          </a:ln>
        </p:spPr>
      </p:pic>
      <p:pic>
        <p:nvPicPr>
          <p:cNvPr id="14341" name="图片 2"/>
          <p:cNvPicPr/>
          <p:nvPr/>
        </p:nvPicPr>
        <p:blipFill>
          <a:blip r:embed="rId4"/>
          <a:stretch>
            <a:fillRect/>
          </a:stretch>
        </p:blipFill>
        <p:spPr>
          <a:xfrm>
            <a:off x="6951662" y="657225"/>
            <a:ext cx="5238750" cy="2946400"/>
          </a:xfrm>
          <a:prstGeom prst="rect">
            <a:avLst/>
          </a:prstGeom>
          <a:noFill/>
          <a:ln>
            <a:noFill/>
            <a:miter lim="800000"/>
          </a:ln>
        </p:spPr>
      </p:pic>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6386" name="矩形 37"/>
          <p:cNvSpPr/>
          <p:nvPr/>
        </p:nvSpPr>
        <p:spPr>
          <a:xfrm>
            <a:off x="3155950" y="4429125"/>
            <a:ext cx="1625600" cy="4365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1500">
                <a:solidFill>
                  <a:schemeClr val="bg1"/>
                </a:solidFill>
                <a:latin typeface="微软雅黑" pitchFamily="34" charset="-122"/>
                <a:ea typeface="微软雅黑" pitchFamily="34" charset="-122"/>
              </a:rPr>
              <a:t>请在此输入标题</a:t>
            </a:r>
            <a:endParaRPr lang="en-US" altLang="zh-CN" sz="1500">
              <a:solidFill>
                <a:schemeClr val="bg1"/>
              </a:solidFill>
              <a:latin typeface="微软雅黑" pitchFamily="34" charset="-122"/>
              <a:ea typeface="微软雅黑" pitchFamily="34" charset="-122"/>
            </a:endParaRPr>
          </a:p>
        </p:txBody>
      </p:sp>
      <p:sp>
        <p:nvSpPr>
          <p:cNvPr id="16387" name="文本框 1693697"/>
          <p:cNvSpPr/>
          <p:nvPr/>
        </p:nvSpPr>
        <p:spPr>
          <a:xfrm>
            <a:off x="241300" y="746125"/>
            <a:ext cx="5562600" cy="493871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800">
                <a:solidFill>
                  <a:srgbClr val="CC00CC"/>
                </a:solidFill>
              </a:rPr>
              <a:t>二</a:t>
            </a:r>
            <a:r>
              <a:rPr lang="en-US" altLang="zh-CN" sz="2800">
                <a:solidFill>
                  <a:srgbClr val="CC00CC"/>
                </a:solidFill>
              </a:rPr>
              <a:t>、亚洲的觉醒</a:t>
            </a:r>
            <a:endParaRPr lang="en-US" altLang="zh-CN" sz="2800">
              <a:solidFill>
                <a:srgbClr val="CC00CC"/>
              </a:solidFill>
            </a:endParaRPr>
          </a:p>
          <a:p>
            <a:pPr marL="0" lvl="0" indent="0" eaLnBrk="1" hangingPunct="1"/>
            <a:r>
              <a:rPr lang="zh-CN" altLang="en-US">
                <a:solidFill>
                  <a:srgbClr val="FF0000"/>
                </a:solidFill>
                <a:latin typeface="Comic Sans MS" pitchFamily="66" charset="0"/>
              </a:rPr>
              <a:t>1.背景</a:t>
            </a:r>
            <a:endParaRPr lang="zh-CN" altLang="en-US">
              <a:solidFill>
                <a:srgbClr val="FF0000"/>
              </a:solidFill>
              <a:latin typeface="Comic Sans MS" pitchFamily="66" charset="0"/>
            </a:endParaRPr>
          </a:p>
          <a:p>
            <a:pPr marL="0" lvl="0" indent="0" eaLnBrk="1" hangingPunct="1"/>
            <a:r>
              <a:rPr lang="zh-CN" altLang="en-US">
                <a:solidFill>
                  <a:srgbClr val="0000FF"/>
                </a:solidFill>
                <a:latin typeface="Comic Sans MS" pitchFamily="66" charset="0"/>
              </a:rPr>
              <a:t>(1)政治：帝国主义的侵略加深了亚洲各国的民族危机。</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(2)经济：亚洲国家的封建经济进一步解体，民族资本主义得到一定发展。</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(3)思想：民族忧患意识和民主改革意识觉醒。                             </a:t>
            </a:r>
            <a:endParaRPr lang="zh-CN" altLang="en-US">
              <a:solidFill>
                <a:srgbClr val="0000FF"/>
              </a:solidFill>
              <a:latin typeface="Comic Sans MS" pitchFamily="66" charset="0"/>
            </a:endParaRPr>
          </a:p>
        </p:txBody>
      </p:sp>
      <p:pic>
        <p:nvPicPr>
          <p:cNvPr id="16388" name="图片 3" descr="C:/Users/ADMINI~1/AppData/Local/Temp/kaimatting/20200308210316/output_aiMatting_20200308210320.pngoutput_aiMatting_20200308210320"/>
          <p:cNvPicPr/>
          <p:nvPr/>
        </p:nvPicPr>
        <p:blipFill>
          <a:blip r:embed="rId3"/>
          <a:stretch>
            <a:fillRect/>
          </a:stretch>
        </p:blipFill>
        <p:spPr>
          <a:xfrm>
            <a:off x="5888038" y="874712"/>
            <a:ext cx="6302375" cy="4627562"/>
          </a:xfrm>
          <a:prstGeom prst="rect">
            <a:avLst/>
          </a:prstGeom>
          <a:noFill/>
          <a:ln>
            <a:noFill/>
            <a:miter lim="800000"/>
          </a:ln>
        </p:spPr>
      </p:pic>
      <p:sp>
        <p:nvSpPr>
          <p:cNvPr id="16389" name="文本框 5"/>
          <p:cNvSpPr txBox="1"/>
          <p:nvPr/>
        </p:nvSpPr>
        <p:spPr>
          <a:xfrm>
            <a:off x="6553200" y="5684838"/>
            <a:ext cx="5637213" cy="506412"/>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r>
              <a:rPr lang="en-US" altLang="en-US" sz="1800">
                <a:solidFill>
                  <a:srgbClr val="7F6000"/>
                </a:solidFill>
                <a:ea typeface="黑体" panose="02010600030101010101" pitchFamily="49" charset="-122"/>
              </a:rPr>
              <a:t>殖民国家对亚洲的侵略（</a:t>
            </a:r>
            <a:r>
              <a:rPr lang="en-US" altLang="zh-CN" sz="1800">
                <a:solidFill>
                  <a:srgbClr val="7F6000"/>
                </a:solidFill>
                <a:ea typeface="黑体" panose="02010600030101010101" pitchFamily="49" charset="-122"/>
              </a:rPr>
              <a:t>19</a:t>
            </a:r>
            <a:r>
              <a:rPr lang="en-US" altLang="en-US" sz="1800">
                <a:solidFill>
                  <a:srgbClr val="7F6000"/>
                </a:solidFill>
                <a:ea typeface="黑体" panose="02010600030101010101" pitchFamily="49" charset="-122"/>
              </a:rPr>
              <a:t>世纪末</a:t>
            </a:r>
            <a:r>
              <a:rPr lang="en-US" altLang="zh-CN" sz="1800">
                <a:solidFill>
                  <a:srgbClr val="7F6000"/>
                </a:solidFill>
                <a:ea typeface="黑体" panose="02010600030101010101" pitchFamily="49" charset="-122"/>
              </a:rPr>
              <a:t>20</a:t>
            </a:r>
            <a:r>
              <a:rPr lang="en-US" altLang="en-US" sz="1800">
                <a:solidFill>
                  <a:srgbClr val="7F6000"/>
                </a:solidFill>
                <a:ea typeface="黑体" panose="02010600030101010101" pitchFamily="49" charset="-122"/>
              </a:rPr>
              <a:t>世纪初）</a:t>
            </a:r>
            <a:endParaRPr lang="en-US" altLang="en-US" sz="1800">
              <a:solidFill>
                <a:srgbClr val="7F6000"/>
              </a:solidFill>
              <a:ea typeface="黑体" panose="02010600030101010101" pitchFamily="49" charset="-122"/>
            </a:endParaRPr>
          </a:p>
        </p:txBody>
      </p:sp>
    </p:spTree>
  </p:cSld>
  <p:clrMapOvr>
    <a:masterClrMapping/>
  </p:clrMapOvr>
  <p:transition spd="slow"/>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8434" name="文本框 3"/>
          <p:cNvSpPr/>
          <p:nvPr/>
        </p:nvSpPr>
        <p:spPr>
          <a:xfrm>
            <a:off x="422275" y="838200"/>
            <a:ext cx="8585200" cy="544988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FF0000"/>
                </a:solidFill>
                <a:latin typeface="Comic Sans MS" pitchFamily="66" charset="0"/>
              </a:rPr>
              <a:t>2.表现</a:t>
            </a:r>
            <a:endParaRPr lang="zh-CN" altLang="en-US">
              <a:solidFill>
                <a:srgbClr val="FF0000"/>
              </a:solidFill>
              <a:latin typeface="Comic Sans MS" pitchFamily="66" charset="0"/>
            </a:endParaRPr>
          </a:p>
          <a:p>
            <a:pPr marL="0" lvl="0" indent="0" eaLnBrk="1" hangingPunct="1"/>
            <a:r>
              <a:rPr lang="zh-CN" altLang="en-US">
                <a:solidFill>
                  <a:srgbClr val="0000FF"/>
                </a:solidFill>
                <a:latin typeface="Comic Sans MS" pitchFamily="66" charset="0"/>
              </a:rPr>
              <a:t>(1)印度民族解放运动</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①背景：1885年，印度民族资产阶级成立了国民大会党，简称“国大党”，积极要求民族平等和自治。　　　　　　    　  </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②历程：1905年，以提拉克为首的国大党激进派主张实现民族独立。1908年，英国殖民当局逮捕了提拉克，引发了孟买10多万工人举行政治总罢工，要求释放提拉克。印度人民的反英斗争出现新高潮，印度无产阶级开始登上政治斗争的舞台。</a:t>
            </a:r>
            <a:endParaRPr lang="zh-CN" altLang="en-US">
              <a:solidFill>
                <a:srgbClr val="0000FF"/>
              </a:solidFill>
              <a:latin typeface="Comic Sans MS" pitchFamily="66" charset="0"/>
            </a:endParaRPr>
          </a:p>
        </p:txBody>
      </p:sp>
      <p:sp>
        <p:nvSpPr>
          <p:cNvPr id="18435" name="文本框 7"/>
          <p:cNvSpPr/>
          <p:nvPr/>
        </p:nvSpPr>
        <p:spPr>
          <a:xfrm>
            <a:off x="9412288" y="3017838"/>
            <a:ext cx="2265362" cy="5492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2000">
                <a:latin typeface="华文新魏" pitchFamily="2" charset="-122"/>
                <a:ea typeface="华文新魏" pitchFamily="2" charset="-122"/>
              </a:rPr>
              <a:t>  </a:t>
            </a:r>
            <a:r>
              <a:rPr lang="zh-CN" altLang="en-US" sz="2000" b="0">
                <a:latin typeface="华文新魏" pitchFamily="2" charset="-122"/>
                <a:ea typeface="华文新魏" pitchFamily="2" charset="-122"/>
              </a:rPr>
              <a:t>印度国大党党旗</a:t>
            </a:r>
            <a:endParaRPr lang="zh-CN" altLang="en-US" sz="2000" b="0">
              <a:latin typeface="华文新魏" pitchFamily="2" charset="-122"/>
              <a:ea typeface="华文新魏" pitchFamily="2" charset="-122"/>
            </a:endParaRPr>
          </a:p>
        </p:txBody>
      </p:sp>
      <p:grpSp>
        <p:nvGrpSpPr>
          <p:cNvPr id="18436" name="组合 5"/>
          <p:cNvGrpSpPr/>
          <p:nvPr/>
        </p:nvGrpSpPr>
        <p:grpSpPr>
          <a:xfrm>
            <a:off x="9480550" y="3544888"/>
            <a:ext cx="2033588" cy="3125788"/>
            <a:chOff x="11217" y="1446"/>
            <a:chExt cx="3204" cy="4922"/>
          </a:xfrm>
        </p:grpSpPr>
        <p:pic>
          <p:nvPicPr>
            <p:cNvPr id="18438" name="图片 141"/>
            <p:cNvPicPr/>
            <p:nvPr/>
          </p:nvPicPr>
          <p:blipFill>
            <a:blip r:embed="rId2"/>
            <a:srcRect l="35972" t="6528" r="36698" b="24257"/>
            <a:stretch>
              <a:fillRect/>
            </a:stretch>
          </p:blipFill>
          <p:spPr>
            <a:xfrm>
              <a:off x="11217" y="1446"/>
              <a:ext cx="3204" cy="4274"/>
            </a:xfrm>
            <a:prstGeom prst="rect">
              <a:avLst/>
            </a:prstGeom>
            <a:noFill/>
            <a:ln>
              <a:noFill/>
              <a:miter lim="800000"/>
            </a:ln>
          </p:spPr>
        </p:pic>
        <p:sp>
          <p:nvSpPr>
            <p:cNvPr id="18439" name="文本框 11"/>
            <p:cNvSpPr/>
            <p:nvPr/>
          </p:nvSpPr>
          <p:spPr>
            <a:xfrm>
              <a:off x="11755" y="5503"/>
              <a:ext cx="1733" cy="86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2000">
                  <a:solidFill>
                    <a:srgbClr val="000000"/>
                  </a:solidFill>
                  <a:latin typeface="楷体" pitchFamily="49" charset="-122"/>
                  <a:ea typeface="楷体" pitchFamily="49" charset="-122"/>
                  <a:sym typeface="宋体" pitchFamily="2" charset="-122"/>
                </a:rPr>
                <a:t>提拉克</a:t>
              </a:r>
              <a:endParaRPr lang="en-US" altLang="zh-CN" sz="2000">
                <a:solidFill>
                  <a:srgbClr val="000000"/>
                </a:solidFill>
                <a:latin typeface="楷体" pitchFamily="49" charset="-122"/>
                <a:ea typeface="楷体" pitchFamily="49" charset="-122"/>
                <a:sym typeface="宋体" pitchFamily="2" charset="-122"/>
              </a:endParaRPr>
            </a:p>
          </p:txBody>
        </p:sp>
      </p:grpSp>
      <p:pic>
        <p:nvPicPr>
          <p:cNvPr id="18437" name="图片 12"/>
          <p:cNvPicPr/>
          <p:nvPr/>
        </p:nvPicPr>
        <p:blipFill>
          <a:blip r:embed="rId3"/>
          <a:stretch>
            <a:fillRect/>
          </a:stretch>
        </p:blipFill>
        <p:spPr>
          <a:xfrm>
            <a:off x="9137650" y="1106488"/>
            <a:ext cx="2717800" cy="18113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184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9458" name="文本框 1"/>
          <p:cNvSpPr/>
          <p:nvPr/>
        </p:nvSpPr>
        <p:spPr>
          <a:xfrm>
            <a:off x="582612" y="936625"/>
            <a:ext cx="7261225" cy="52625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800">
                <a:solidFill>
                  <a:srgbClr val="0000FF"/>
                </a:solidFill>
                <a:latin typeface="Comic Sans MS" pitchFamily="66" charset="0"/>
              </a:rPr>
              <a:t>(2)伊朗立宪革命 </a:t>
            </a:r>
            <a:endParaRPr lang="zh-CN" altLang="en-US" sz="2800">
              <a:solidFill>
                <a:srgbClr val="0000FF"/>
              </a:solidFill>
              <a:latin typeface="Comic Sans MS" pitchFamily="66" charset="0"/>
            </a:endParaRPr>
          </a:p>
          <a:p>
            <a:pPr marL="0" lvl="0" indent="0" eaLnBrk="1" hangingPunct="1"/>
            <a:r>
              <a:rPr lang="zh-CN" altLang="en-US" sz="2800">
                <a:solidFill>
                  <a:srgbClr val="0000FF"/>
                </a:solidFill>
                <a:latin typeface="Comic Sans MS" pitchFamily="66" charset="0"/>
              </a:rPr>
              <a:t>①爆发：1905—1911年，伊朗爆发了立宪革命。</a:t>
            </a:r>
            <a:endParaRPr lang="zh-CN" altLang="en-US" sz="2800">
              <a:solidFill>
                <a:srgbClr val="0000FF"/>
              </a:solidFill>
              <a:latin typeface="Comic Sans MS" pitchFamily="66" charset="0"/>
            </a:endParaRPr>
          </a:p>
          <a:p>
            <a:pPr marL="0" lvl="0" indent="0" eaLnBrk="1" hangingPunct="1"/>
            <a:r>
              <a:rPr lang="zh-CN" altLang="en-US" sz="2800">
                <a:solidFill>
                  <a:srgbClr val="0000FF"/>
                </a:solidFill>
                <a:latin typeface="Comic Sans MS" pitchFamily="66" charset="0"/>
              </a:rPr>
              <a:t>②成果：制定了伊朗历史上第一部资产阶级性质的宪法，规定伊朗为君主立宪国家。</a:t>
            </a:r>
            <a:endParaRPr lang="zh-CN" altLang="en-US" sz="2800">
              <a:solidFill>
                <a:srgbClr val="0000FF"/>
              </a:solidFill>
              <a:latin typeface="Comic Sans MS" pitchFamily="66" charset="0"/>
            </a:endParaRPr>
          </a:p>
          <a:p>
            <a:pPr marL="0" lvl="0" indent="0" eaLnBrk="1" hangingPunct="1"/>
            <a:r>
              <a:rPr lang="zh-CN" altLang="en-US" sz="2800">
                <a:solidFill>
                  <a:srgbClr val="0000FF"/>
                </a:solidFill>
                <a:latin typeface="Comic Sans MS" pitchFamily="66" charset="0"/>
              </a:rPr>
              <a:t>③意义：打击了封建主义和外国势力，传播了民族民主革命思想。　     </a:t>
            </a:r>
            <a:endParaRPr lang="zh-CN" altLang="en-US" sz="2800">
              <a:solidFill>
                <a:srgbClr val="0000FF"/>
              </a:solidFill>
              <a:latin typeface="Comic Sans MS" pitchFamily="66" charset="0"/>
            </a:endParaRPr>
          </a:p>
          <a:p>
            <a:pPr marL="0" lvl="0" indent="0" eaLnBrk="1" hangingPunct="1"/>
            <a:endParaRPr lang="zh-CN" altLang="en-US" sz="2800">
              <a:solidFill>
                <a:srgbClr val="0000FF"/>
              </a:solidFill>
              <a:latin typeface="Comic Sans MS" pitchFamily="66" charset="0"/>
            </a:endParaRPr>
          </a:p>
        </p:txBody>
      </p:sp>
      <p:sp>
        <p:nvSpPr>
          <p:cNvPr id="19459" name="文本框 4"/>
          <p:cNvSpPr/>
          <p:nvPr/>
        </p:nvSpPr>
        <p:spPr>
          <a:xfrm>
            <a:off x="7739062" y="936625"/>
            <a:ext cx="4371975" cy="5630862"/>
          </a:xfrm>
          <a:prstGeom prst="rect">
            <a:avLst/>
          </a:prstGeom>
          <a:solidFill>
            <a:srgbClr val="F2F2F2"/>
          </a:solidFill>
          <a:ln>
            <a:solidFill>
              <a:srgbClr val="F8CBAD"/>
            </a:solidFill>
            <a:bevel/>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5000"/>
              </a:lnSpc>
            </a:pPr>
            <a:r>
              <a:rPr lang="en-US" altLang="zh-CN" sz="2400">
                <a:latin typeface="楷体" pitchFamily="49" charset="-122"/>
                <a:ea typeface="楷体" pitchFamily="49" charset="-122"/>
              </a:rPr>
              <a:t>    </a:t>
            </a:r>
            <a:r>
              <a:rPr lang="zh-CN" altLang="en-US" sz="2400">
                <a:latin typeface="楷体" pitchFamily="49" charset="-122"/>
                <a:ea typeface="楷体" pitchFamily="49" charset="-122"/>
              </a:rPr>
              <a:t>宪法规定伊朗为君主立宪制国家，国会为国家最高权力机构，对王权作了极大限制，并规定了人民群众享有的基本权利。</a:t>
            </a:r>
            <a:endParaRPr lang="zh-CN" altLang="en-US" sz="2400">
              <a:latin typeface="楷体" pitchFamily="49" charset="-122"/>
              <a:ea typeface="楷体" pitchFamily="49" charset="-122"/>
            </a:endParaRPr>
          </a:p>
          <a:p>
            <a:pPr marL="0" lvl="0" indent="0" algn="just" eaLnBrk="1" hangingPunct="1">
              <a:lnSpc>
                <a:spcPct val="125000"/>
              </a:lnSpc>
            </a:pPr>
            <a:r>
              <a:rPr lang="zh-CN" altLang="en-US" sz="2400">
                <a:latin typeface="楷体" pitchFamily="49" charset="-122"/>
                <a:ea typeface="楷体" pitchFamily="49" charset="-122"/>
              </a:rPr>
              <a:t>    伊朗革命是一次反帝反封建的资产阶级革命，也是当时亚洲各国坚持最久的革命。革命沉重打击了伊朗封建势力，迫使它在扼杀了</a:t>
            </a:r>
            <a:r>
              <a:rPr lang="zh-CN" altLang="en-US" sz="2400">
                <a:solidFill>
                  <a:srgbClr val="FF0000"/>
                </a:solidFill>
                <a:latin typeface="楷体" pitchFamily="49" charset="-122"/>
                <a:ea typeface="楷体" pitchFamily="49" charset="-122"/>
              </a:rPr>
              <a:t>革命之后仍然保留了宪法</a:t>
            </a:r>
            <a:r>
              <a:rPr lang="zh-CN" altLang="en-US" sz="2400">
                <a:latin typeface="楷体" pitchFamily="49" charset="-122"/>
                <a:ea typeface="楷体" pitchFamily="49" charset="-122"/>
              </a:rPr>
              <a:t>。</a:t>
            </a:r>
            <a:endParaRPr lang="en-US" altLang="zh-CN" sz="2400">
              <a:latin typeface="楷体" pitchFamily="49" charset="-122"/>
              <a:ea typeface="楷体" pitchFamily="49" charset="-122"/>
            </a:endParaRPr>
          </a:p>
          <a:p>
            <a:pPr marL="0" lvl="0" indent="0" algn="r" eaLnBrk="1" hangingPunct="1">
              <a:lnSpc>
                <a:spcPct val="125000"/>
              </a:lnSpc>
            </a:pPr>
            <a:r>
              <a:rPr lang="en-US" altLang="zh-CN" sz="2400"/>
              <a:t>——</a:t>
            </a:r>
            <a:r>
              <a:rPr lang="zh-CN" altLang="en-US" sz="2400"/>
              <a:t>刘宗绪主编《世界近代史</a:t>
            </a:r>
            <a:r>
              <a:rPr lang="en-US" altLang="zh-CN" sz="2400"/>
              <a:t>》</a:t>
            </a:r>
            <a:endParaRPr lang="zh-CN" altLang="en-US" sz="2400"/>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0482" name="文本框 1"/>
          <p:cNvSpPr/>
          <p:nvPr/>
        </p:nvSpPr>
        <p:spPr>
          <a:xfrm>
            <a:off x="582612" y="936625"/>
            <a:ext cx="8497888" cy="59086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800">
                <a:solidFill>
                  <a:srgbClr val="0000FF"/>
                </a:solidFill>
                <a:latin typeface="Comic Sans MS" pitchFamily="66" charset="0"/>
              </a:rPr>
              <a:t>(3)中国辛亥革命</a:t>
            </a:r>
            <a:endParaRPr lang="zh-CN" altLang="en-US" sz="2800">
              <a:solidFill>
                <a:srgbClr val="0000FF"/>
              </a:solidFill>
              <a:latin typeface="Comic Sans MS" pitchFamily="66" charset="0"/>
            </a:endParaRPr>
          </a:p>
          <a:p>
            <a:pPr marL="0" lvl="0" indent="0" eaLnBrk="1" hangingPunct="1"/>
            <a:r>
              <a:rPr lang="zh-CN" altLang="en-US" sz="2800">
                <a:solidFill>
                  <a:srgbClr val="0000FF"/>
                </a:solidFill>
                <a:latin typeface="Comic Sans MS" pitchFamily="66" charset="0"/>
              </a:rPr>
              <a:t>①爆发：1911年中国爆发了辛亥革命。</a:t>
            </a:r>
            <a:endParaRPr lang="zh-CN" altLang="en-US" sz="2800">
              <a:solidFill>
                <a:srgbClr val="0000FF"/>
              </a:solidFill>
              <a:latin typeface="Comic Sans MS" pitchFamily="66" charset="0"/>
            </a:endParaRPr>
          </a:p>
          <a:p>
            <a:pPr marL="0" lvl="0" indent="0" eaLnBrk="1" hangingPunct="1"/>
            <a:r>
              <a:rPr lang="zh-CN" altLang="en-US" sz="2800">
                <a:solidFill>
                  <a:srgbClr val="0000FF"/>
                </a:solidFill>
                <a:latin typeface="Comic Sans MS" pitchFamily="66" charset="0"/>
              </a:rPr>
              <a:t>②成果：推翻了清王朝统治，结束了统治中国两千多年的君主专制制度，建立了亚洲第一个共和国。</a:t>
            </a:r>
            <a:endParaRPr lang="zh-CN" altLang="en-US" sz="2800">
              <a:solidFill>
                <a:srgbClr val="0000FF"/>
              </a:solidFill>
              <a:latin typeface="Comic Sans MS" pitchFamily="66" charset="0"/>
            </a:endParaRPr>
          </a:p>
          <a:p>
            <a:pPr marL="0" lvl="0" indent="0" eaLnBrk="1" hangingPunct="1"/>
            <a:r>
              <a:rPr lang="zh-CN" altLang="en-US" sz="2800">
                <a:solidFill>
                  <a:srgbClr val="0000FF"/>
                </a:solidFill>
                <a:latin typeface="Comic Sans MS" pitchFamily="66" charset="0"/>
              </a:rPr>
              <a:t>③意义：开始了比较完全意义上的反帝反封建的民族民主革命，打开了中国进步</a:t>
            </a:r>
            <a:endParaRPr lang="zh-CN" altLang="en-US" sz="2800">
              <a:solidFill>
                <a:srgbClr val="0000FF"/>
              </a:solidFill>
              <a:latin typeface="Comic Sans MS" pitchFamily="66" charset="0"/>
            </a:endParaRPr>
          </a:p>
          <a:p>
            <a:pPr marL="0" lvl="0" indent="0" eaLnBrk="1" hangingPunct="1"/>
            <a:r>
              <a:rPr lang="zh-CN" altLang="en-US" sz="2800">
                <a:solidFill>
                  <a:srgbClr val="0000FF"/>
                </a:solidFill>
                <a:latin typeface="Comic Sans MS" pitchFamily="66" charset="0"/>
              </a:rPr>
              <a:t>潮流的闸门，传播了民主共和理念，极大推动了中华民族思想解放，推动了中国社会变革。　     </a:t>
            </a:r>
            <a:endParaRPr lang="zh-CN" altLang="en-US" sz="2800">
              <a:solidFill>
                <a:srgbClr val="0000FF"/>
              </a:solidFill>
              <a:latin typeface="Comic Sans MS" pitchFamily="66" charset="0"/>
            </a:endParaRPr>
          </a:p>
          <a:p>
            <a:pPr marL="0" lvl="0" indent="0" eaLnBrk="1" hangingPunct="1"/>
            <a:endParaRPr lang="zh-CN" altLang="en-US" sz="2800">
              <a:solidFill>
                <a:srgbClr val="0000FF"/>
              </a:solidFill>
              <a:latin typeface="Comic Sans MS" pitchFamily="66" charset="0"/>
            </a:endParaRPr>
          </a:p>
        </p:txBody>
      </p:sp>
      <p:pic>
        <p:nvPicPr>
          <p:cNvPr id="20483" name="图片 12"/>
          <p:cNvPicPr/>
          <p:nvPr/>
        </p:nvPicPr>
        <p:blipFill>
          <a:blip r:embed="rId2"/>
          <a:stretch>
            <a:fillRect/>
          </a:stretch>
        </p:blipFill>
        <p:spPr>
          <a:xfrm>
            <a:off x="8893175" y="4041775"/>
            <a:ext cx="3235325" cy="2667000"/>
          </a:xfrm>
          <a:prstGeom prst="rect">
            <a:avLst/>
          </a:prstGeom>
          <a:noFill/>
          <a:ln>
            <a:noFill/>
            <a:miter lim="800000"/>
          </a:ln>
        </p:spPr>
      </p:pic>
      <p:pic>
        <p:nvPicPr>
          <p:cNvPr id="20484" name="图片 13"/>
          <p:cNvPicPr/>
          <p:nvPr/>
        </p:nvPicPr>
        <p:blipFill>
          <a:blip r:embed="rId3"/>
          <a:stretch>
            <a:fillRect/>
          </a:stretch>
        </p:blipFill>
        <p:spPr>
          <a:xfrm>
            <a:off x="9393238" y="938212"/>
            <a:ext cx="2659062" cy="2884488"/>
          </a:xfrm>
          <a:prstGeom prst="rect">
            <a:avLst/>
          </a:prstGeom>
          <a:noFill/>
          <a:ln>
            <a:miter lim="800000"/>
          </a:ln>
        </p:spPr>
      </p:pic>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1506" name="文本框 10"/>
          <p:cNvSpPr txBox="1"/>
          <p:nvPr>
            <p:custDataLst>
              <p:tags r:id="rId2"/>
            </p:custDataLst>
          </p:nvPr>
        </p:nvSpPr>
        <p:spPr>
          <a:xfrm>
            <a:off x="161925" y="690563"/>
            <a:ext cx="12028488" cy="1198562"/>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r>
              <a:rPr lang="en-US" altLang="zh-CN" sz="2400">
                <a:latin typeface="黑体" pitchFamily="49" charset="-122"/>
                <a:ea typeface="黑体" panose="02010600030101010101" pitchFamily="49" charset="-122"/>
              </a:rPr>
              <a:t>【</a:t>
            </a:r>
            <a:r>
              <a:rPr lang="en-US" altLang="en-US" sz="2400">
                <a:solidFill>
                  <a:srgbClr val="FFC000"/>
                </a:solidFill>
                <a:latin typeface="黑体" pitchFamily="49" charset="-122"/>
                <a:ea typeface="黑体" panose="02010600030101010101" pitchFamily="49" charset="-122"/>
                <a:sym typeface="+mn-ea"/>
              </a:rPr>
              <a:t>情境探究</a:t>
            </a:r>
            <a:r>
              <a:rPr lang="en-US" altLang="zh-CN" sz="2400">
                <a:latin typeface="黑体" pitchFamily="49" charset="-122"/>
                <a:ea typeface="黑体" panose="02010600030101010101" pitchFamily="49" charset="-122"/>
              </a:rPr>
              <a:t>】</a:t>
            </a:r>
            <a:r>
              <a:rPr lang="en-US" altLang="en-US" sz="2400">
                <a:latin typeface="黑体" pitchFamily="49" charset="-122"/>
                <a:ea typeface="黑体" panose="02010600030101010101" pitchFamily="49" charset="-122"/>
              </a:rPr>
              <a:t>根据材料并结合所学知识，分析亚洲的觉醒具有怎样的历史意义。</a:t>
            </a:r>
            <a:endParaRPr lang="en-US" altLang="en-US" sz="2400">
              <a:latin typeface="黑体" pitchFamily="49" charset="-122"/>
              <a:ea typeface="黑体" panose="02010600030101010101" pitchFamily="49" charset="-122"/>
            </a:endParaRPr>
          </a:p>
          <a:p>
            <a:pPr marL="0" marR="0" lvl="0" indent="0" algn="r" eaLnBrk="1" hangingPunct="1"/>
            <a:r>
              <a:rPr lang="en-US" altLang="zh-CN" sz="2400">
                <a:solidFill>
                  <a:srgbClr val="FFC000"/>
                </a:solidFill>
                <a:latin typeface="黑体" pitchFamily="49" charset="-122"/>
                <a:ea typeface="黑体" panose="02010600030101010101" pitchFamily="49" charset="-122"/>
                <a:sym typeface="+mn-ea"/>
              </a:rPr>
              <a:t>(</a:t>
            </a:r>
            <a:r>
              <a:rPr lang="en-US" altLang="en-US" sz="2400">
                <a:solidFill>
                  <a:srgbClr val="FFC000"/>
                </a:solidFill>
                <a:latin typeface="黑体" pitchFamily="49" charset="-122"/>
                <a:ea typeface="黑体" panose="02010600030101010101" pitchFamily="49" charset="-122"/>
                <a:sym typeface="+mn-ea"/>
              </a:rPr>
              <a:t>唯物史观）  </a:t>
            </a:r>
            <a:endParaRPr lang="en-US" altLang="en-US" sz="2400">
              <a:latin typeface="黑体" pitchFamily="49" charset="-122"/>
              <a:ea typeface="黑体" panose="02010600030101010101" pitchFamily="49" charset="-122"/>
            </a:endParaRPr>
          </a:p>
        </p:txBody>
      </p:sp>
      <p:sp>
        <p:nvSpPr>
          <p:cNvPr id="21507" name="文本框 3"/>
          <p:cNvSpPr/>
          <p:nvPr/>
        </p:nvSpPr>
        <p:spPr>
          <a:xfrm>
            <a:off x="149225" y="1889125"/>
            <a:ext cx="11891962" cy="193833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5000"/>
              </a:lnSpc>
            </a:pPr>
            <a:r>
              <a:rPr lang="en-US" altLang="zh-CN" sz="2400">
                <a:latin typeface="楷体" pitchFamily="49" charset="-122"/>
                <a:ea typeface="楷体" pitchFamily="49" charset="-122"/>
              </a:rPr>
              <a:t>    </a:t>
            </a:r>
            <a:r>
              <a:rPr lang="zh-CN" altLang="zh-CN" sz="2400">
                <a:latin typeface="楷体" pitchFamily="49" charset="-122"/>
                <a:ea typeface="楷体" pitchFamily="49" charset="-122"/>
              </a:rPr>
              <a:t>中国辛亥革命推翻了清王朝的统治，第一次建立了共和政体；</a:t>
            </a:r>
            <a:r>
              <a:rPr lang="en-US" altLang="zh-CN" sz="2400">
                <a:latin typeface="楷体" pitchFamily="49" charset="-122"/>
                <a:ea typeface="楷体" pitchFamily="49" charset="-122"/>
              </a:rPr>
              <a:t>……</a:t>
            </a:r>
            <a:r>
              <a:rPr lang="zh-CN" altLang="en-US" sz="2400">
                <a:latin typeface="楷体" pitchFamily="49" charset="-122"/>
                <a:ea typeface="楷体" pitchFamily="49" charset="-122"/>
              </a:rPr>
              <a:t>伊朗革命保住了其重要成果宪法；印度人民则迫使英国当局取消了孟加拉分治法案。</a:t>
            </a:r>
            <a:r>
              <a:rPr lang="en-US" altLang="zh-CN" sz="2400">
                <a:latin typeface="楷体" pitchFamily="49" charset="-122"/>
                <a:ea typeface="楷体" pitchFamily="49" charset="-122"/>
              </a:rPr>
              <a:t>……</a:t>
            </a:r>
            <a:r>
              <a:rPr lang="zh-CN" altLang="en-US" sz="2400">
                <a:latin typeface="楷体" pitchFamily="49" charset="-122"/>
                <a:ea typeface="楷体" pitchFamily="49" charset="-122"/>
              </a:rPr>
              <a:t>亚洲觉醒时期各国斗争具有资产阶级革命的性质，开辟了斗争的新阶段。</a:t>
            </a:r>
            <a:r>
              <a:rPr lang="en-US" altLang="zh-CN" sz="2400">
                <a:latin typeface="楷体" pitchFamily="49" charset="-122"/>
                <a:ea typeface="楷体" pitchFamily="49" charset="-122"/>
              </a:rPr>
              <a:t>……</a:t>
            </a:r>
            <a:r>
              <a:rPr lang="zh-CN" altLang="en-US" sz="2400">
                <a:latin typeface="楷体" pitchFamily="49" charset="-122"/>
                <a:ea typeface="楷体" pitchFamily="49" charset="-122"/>
              </a:rPr>
              <a:t>亚洲民族运动在客观上成了西方工人运动的同盟军。                        </a:t>
            </a:r>
            <a:r>
              <a:rPr lang="en-US" altLang="zh-CN" sz="2400"/>
              <a:t>——</a:t>
            </a:r>
            <a:r>
              <a:rPr lang="zh-CN" altLang="zh-CN" sz="2400"/>
              <a:t>刘宗绪主编《世界近代史》</a:t>
            </a:r>
            <a:endParaRPr lang="zh-CN" altLang="zh-CN" sz="2400"/>
          </a:p>
        </p:txBody>
      </p:sp>
      <p:sp>
        <p:nvSpPr>
          <p:cNvPr id="21508" name="文本框 4"/>
          <p:cNvSpPr/>
          <p:nvPr/>
        </p:nvSpPr>
        <p:spPr>
          <a:xfrm>
            <a:off x="168275" y="3735388"/>
            <a:ext cx="11887200" cy="28606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5000"/>
              </a:lnSpc>
            </a:pPr>
            <a:r>
              <a:rPr lang="en-US" altLang="zh-CN" sz="2400">
                <a:solidFill>
                  <a:srgbClr val="FF0000"/>
                </a:solidFill>
                <a:latin typeface="黑体" pitchFamily="49" charset="-122"/>
                <a:ea typeface="黑体" panose="02010600030101010101" pitchFamily="49" charset="-122"/>
              </a:rPr>
              <a:t>  </a:t>
            </a:r>
            <a:r>
              <a:rPr lang="zh-CN" altLang="en-US">
                <a:solidFill>
                  <a:srgbClr val="CC00CC"/>
                </a:solidFill>
              </a:rPr>
              <a:t>  ①运动在整体上虽然失败，但仍然争得了不少成果；</a:t>
            </a:r>
            <a:endParaRPr lang="zh-CN" altLang="en-US">
              <a:solidFill>
                <a:srgbClr val="CC00CC"/>
              </a:solidFill>
            </a:endParaRPr>
          </a:p>
          <a:p>
            <a:pPr marL="0" lvl="0" indent="0" algn="just" eaLnBrk="1" hangingPunct="1">
              <a:lnSpc>
                <a:spcPct val="125000"/>
              </a:lnSpc>
            </a:pPr>
            <a:r>
              <a:rPr lang="zh-CN" altLang="en-US">
                <a:solidFill>
                  <a:srgbClr val="CC00CC"/>
                </a:solidFill>
              </a:rPr>
              <a:t>    ②亚洲觉醒开辟了资产阶级民族民主革命的新时期；</a:t>
            </a:r>
            <a:endParaRPr lang="zh-CN" altLang="en-US">
              <a:solidFill>
                <a:srgbClr val="CC00CC"/>
              </a:solidFill>
            </a:endParaRPr>
          </a:p>
          <a:p>
            <a:pPr marL="0" lvl="0" indent="0" algn="just" eaLnBrk="1" hangingPunct="1">
              <a:lnSpc>
                <a:spcPct val="125000"/>
              </a:lnSpc>
            </a:pPr>
            <a:r>
              <a:rPr lang="zh-CN" altLang="en-US">
                <a:solidFill>
                  <a:srgbClr val="CC00CC"/>
                </a:solidFill>
              </a:rPr>
              <a:t>    ③标志着亚洲各族人民已作为一支反对帝国主义的强大政治力量登上了国际斗争的舞台，把亚洲变成了打击帝国主义势力的重要阵地。</a:t>
            </a:r>
            <a:endParaRPr lang="zh-CN" altLang="en-US">
              <a:solidFill>
                <a:srgbClr val="CC00CC"/>
              </a:solidFill>
            </a:endParaRPr>
          </a:p>
          <a:p>
            <a:pPr marL="0" lvl="0" indent="0" algn="just" eaLnBrk="1" hangingPunct="1">
              <a:lnSpc>
                <a:spcPct val="125000"/>
              </a:lnSpc>
            </a:pPr>
            <a:r>
              <a:rPr lang="zh-CN" altLang="en-US">
                <a:solidFill>
                  <a:srgbClr val="CC00CC"/>
                </a:solidFill>
              </a:rPr>
              <a:t>    ④提供了新的历史经验和教训，传播了民主思潮，对后来领导亚洲各国民族运动的资产阶级及其政党和领袖有重要的意义。</a:t>
            </a:r>
            <a:endParaRPr lang="zh-CN" altLang="en-US">
              <a:solidFill>
                <a:srgbClr val="CC00CC"/>
              </a:solidFill>
            </a:endParaRPr>
          </a:p>
        </p:txBody>
      </p:sp>
    </p:spTree>
    <p:custDataLst>
      <p:tags r:id="rId3"/>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additive="base">
                                        <p:cTn id="6" dur="1" fill="hold">
                                          <p:stCondLst>
                                            <p:cond delay="0"/>
                                          </p:stCondLst>
                                        </p:cTn>
                                        <p:tgtEl>
                                          <p:spTgt spid="21508"/>
                                        </p:tgtEl>
                                        <p:attrNameLst>
                                          <p:attrName>style.visibility</p:attrName>
                                        </p:attrNameLst>
                                      </p:cBhvr>
                                      <p:to>
                                        <p:strVal val="visible"/>
                                      </p:to>
                                    </p:set>
                                    <p:animEffect transition="in" filter="fade">
                                      <p:cBhvr additive="base">
                                        <p:cTn id="7" dur="500" fill="hold"/>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08" grpId="1"/>
      <p:bldP spid="21508" grpId="2"/>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2530" name="矩形 37"/>
          <p:cNvSpPr/>
          <p:nvPr/>
        </p:nvSpPr>
        <p:spPr>
          <a:xfrm>
            <a:off x="3155950" y="4310062"/>
            <a:ext cx="1625600" cy="4365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1500">
                <a:solidFill>
                  <a:schemeClr val="bg1"/>
                </a:solidFill>
                <a:latin typeface="微软雅黑" pitchFamily="34" charset="-122"/>
                <a:ea typeface="微软雅黑" pitchFamily="34" charset="-122"/>
              </a:rPr>
              <a:t>请在此输入标题</a:t>
            </a:r>
            <a:endParaRPr lang="en-US" altLang="zh-CN" sz="1500">
              <a:solidFill>
                <a:schemeClr val="bg1"/>
              </a:solidFill>
              <a:latin typeface="微软雅黑" pitchFamily="34" charset="-122"/>
              <a:ea typeface="微软雅黑" pitchFamily="34" charset="-122"/>
            </a:endParaRPr>
          </a:p>
        </p:txBody>
      </p:sp>
      <p:sp>
        <p:nvSpPr>
          <p:cNvPr id="22531" name="文本框 9"/>
          <p:cNvSpPr/>
          <p:nvPr/>
        </p:nvSpPr>
        <p:spPr>
          <a:xfrm>
            <a:off x="1692275" y="777875"/>
            <a:ext cx="9707562" cy="63023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5000"/>
              </a:lnSpc>
            </a:pPr>
            <a:r>
              <a:rPr lang="zh-CN" altLang="zh-CN" sz="2800">
                <a:latin typeface="黑体" pitchFamily="49" charset="-122"/>
                <a:ea typeface="黑体" panose="02010600030101010101" pitchFamily="49" charset="-122"/>
                <a:sym typeface="宋体" pitchFamily="2" charset="-122"/>
              </a:rPr>
              <a:t>【拓展提升】</a:t>
            </a:r>
            <a:r>
              <a:rPr lang="zh-CN" altLang="zh-CN" sz="2800">
                <a:latin typeface="黑体" pitchFamily="49" charset="-122"/>
                <a:ea typeface="黑体" panose="02010600030101010101" pitchFamily="49" charset="-122"/>
              </a:rPr>
              <a:t> 亚非拉民族独立运动的特点</a:t>
            </a:r>
            <a:endParaRPr lang="zh-CN" altLang="zh-CN" sz="2800">
              <a:latin typeface="黑体" pitchFamily="49" charset="-122"/>
              <a:ea typeface="黑体" panose="02010600030101010101" pitchFamily="49" charset="-122"/>
            </a:endParaRPr>
          </a:p>
        </p:txBody>
      </p:sp>
      <p:sp>
        <p:nvSpPr>
          <p:cNvPr id="22532" name="文本框 3"/>
          <p:cNvSpPr/>
          <p:nvPr/>
        </p:nvSpPr>
        <p:spPr>
          <a:xfrm>
            <a:off x="552450" y="1408112"/>
            <a:ext cx="11034712" cy="55149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sz="2800">
                <a:solidFill>
                  <a:srgbClr val="0000CC"/>
                </a:solidFill>
                <a:latin typeface="楷体" pitchFamily="49" charset="-122"/>
                <a:ea typeface="楷体" pitchFamily="49" charset="-122"/>
              </a:rPr>
              <a:t>(1)主要任务：亚非拉民族独立运动多肩负着反对外来帝国主义和本国封建主义的双重革命任务，这反映了在资本主义世界殖民体系之下，殖民地半殖民地人民渴望独立和自由的强烈愿望。</a:t>
            </a:r>
            <a:endParaRPr lang="zh-CN" altLang="en-US" sz="2800">
              <a:solidFill>
                <a:srgbClr val="0000CC"/>
              </a:solidFill>
              <a:latin typeface="楷体" pitchFamily="49" charset="-122"/>
              <a:ea typeface="楷体" pitchFamily="49" charset="-122"/>
            </a:endParaRPr>
          </a:p>
          <a:p>
            <a:pPr marL="0" lvl="0" indent="0" eaLnBrk="1" hangingPunct="1">
              <a:lnSpc>
                <a:spcPct val="140000"/>
              </a:lnSpc>
            </a:pPr>
            <a:r>
              <a:rPr lang="zh-CN" altLang="en-US" sz="2800">
                <a:solidFill>
                  <a:srgbClr val="0000CC"/>
                </a:solidFill>
                <a:latin typeface="楷体" pitchFamily="49" charset="-122"/>
                <a:ea typeface="楷体" pitchFamily="49" charset="-122"/>
              </a:rPr>
              <a:t>(2)斗争形式：亚非拉民族独立运动斗争的主要形式是武装斗争和武装起义，属旧式的反侵略斗争。</a:t>
            </a:r>
            <a:endParaRPr lang="zh-CN" altLang="en-US" sz="2800">
              <a:solidFill>
                <a:srgbClr val="0000CC"/>
              </a:solidFill>
              <a:latin typeface="楷体" pitchFamily="49" charset="-122"/>
              <a:ea typeface="楷体" pitchFamily="49" charset="-122"/>
            </a:endParaRPr>
          </a:p>
          <a:p>
            <a:pPr marL="0" lvl="0" indent="0" eaLnBrk="1" hangingPunct="1">
              <a:lnSpc>
                <a:spcPct val="140000"/>
              </a:lnSpc>
            </a:pPr>
            <a:r>
              <a:rPr lang="zh-CN" altLang="en-US" sz="2800">
                <a:solidFill>
                  <a:srgbClr val="0000CC"/>
                </a:solidFill>
                <a:latin typeface="楷体" pitchFamily="49" charset="-122"/>
                <a:ea typeface="楷体" pitchFamily="49" charset="-122"/>
              </a:rPr>
              <a:t>(3)新的力量：亚非拉民族独立运动中出现了新的力量：民族资产阶级和无产阶级。</a:t>
            </a:r>
            <a:endParaRPr lang="zh-CN" altLang="en-US" sz="2800">
              <a:solidFill>
                <a:srgbClr val="0000CC"/>
              </a:solidFill>
              <a:latin typeface="楷体" pitchFamily="49" charset="-122"/>
              <a:ea typeface="楷体" pitchFamily="49" charset="-122"/>
            </a:endParaRPr>
          </a:p>
          <a:p>
            <a:pPr marL="0" lvl="0" indent="0" eaLnBrk="1" hangingPunct="1">
              <a:lnSpc>
                <a:spcPct val="140000"/>
              </a:lnSpc>
            </a:pPr>
            <a:r>
              <a:rPr lang="zh-CN" altLang="en-US" sz="2800">
                <a:solidFill>
                  <a:srgbClr val="0000CC"/>
                </a:solidFill>
                <a:latin typeface="楷体" pitchFamily="49" charset="-122"/>
                <a:ea typeface="楷体" pitchFamily="49" charset="-122"/>
              </a:rPr>
              <a:t>(4)结果：亚非拉民族独立运动都取得了一定的成果，但大多数遭到了失败。</a:t>
            </a:r>
            <a:endParaRPr lang="zh-CN" altLang="en-US" sz="2800">
              <a:solidFill>
                <a:srgbClr val="0000CC"/>
              </a:solidFill>
              <a:latin typeface="楷体" pitchFamily="49" charset="-122"/>
              <a:ea typeface="楷体" pitchFamily="49" charset="-122"/>
            </a:endParaRPr>
          </a:p>
        </p:txBody>
      </p:sp>
    </p:spTree>
  </p:cSld>
  <p:clrMapOvr>
    <a:masterClrMapping/>
  </p:clrMapOvr>
  <p:transition spd="slow"/>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4578" name="文本框 1693697"/>
          <p:cNvSpPr/>
          <p:nvPr/>
        </p:nvSpPr>
        <p:spPr>
          <a:xfrm>
            <a:off x="19050" y="623888"/>
            <a:ext cx="12190412" cy="36925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CC00CC"/>
                </a:solidFill>
              </a:rPr>
              <a:t>三</a:t>
            </a:r>
            <a:r>
              <a:rPr lang="en-US" altLang="zh-CN">
                <a:solidFill>
                  <a:srgbClr val="CC00CC"/>
                </a:solidFill>
              </a:rPr>
              <a:t>、非洲的抗争</a:t>
            </a:r>
            <a:endParaRPr lang="en-US" altLang="zh-CN">
              <a:solidFill>
                <a:srgbClr val="CC00CC"/>
              </a:solidFill>
            </a:endParaRPr>
          </a:p>
          <a:p>
            <a:pPr marL="0" lvl="0" indent="0" eaLnBrk="1" hangingPunct="1"/>
            <a:r>
              <a:rPr lang="zh-CN" altLang="en-US">
                <a:solidFill>
                  <a:srgbClr val="FF0000"/>
                </a:solidFill>
                <a:latin typeface="Comic Sans MS" pitchFamily="66" charset="0"/>
              </a:rPr>
              <a:t>1.埃及抗英斗争</a:t>
            </a:r>
            <a:endParaRPr lang="zh-CN" altLang="en-US">
              <a:solidFill>
                <a:srgbClr val="FF0000"/>
              </a:solidFill>
              <a:latin typeface="Comic Sans MS" pitchFamily="66" charset="0"/>
            </a:endParaRPr>
          </a:p>
          <a:p>
            <a:pPr marL="0" lvl="0" indent="0" eaLnBrk="1" hangingPunct="1"/>
            <a:r>
              <a:rPr lang="zh-CN" altLang="en-US">
                <a:latin typeface="Comic Sans MS" pitchFamily="66" charset="0"/>
              </a:rPr>
              <a:t>(1)特点：成立祖国党，提出“埃及是埃及人的埃及”的口号，以此唤起埃及人民的民族意识。</a:t>
            </a:r>
            <a:endParaRPr lang="zh-CN" altLang="en-US">
              <a:latin typeface="Comic Sans MS" pitchFamily="66" charset="0"/>
            </a:endParaRPr>
          </a:p>
          <a:p>
            <a:pPr marL="0" lvl="0" indent="0" eaLnBrk="1" hangingPunct="1"/>
            <a:r>
              <a:rPr lang="zh-CN" altLang="en-US">
                <a:latin typeface="Comic Sans MS" pitchFamily="66" charset="0"/>
              </a:rPr>
              <a:t>(2)结果：1882年反抗英国侵略埃及的斗争爆发，阿拉比领导埃及军民进行英勇无畏的抵抗。后抵抗失败，阿拉比被俘，英国占领埃及。             </a:t>
            </a:r>
            <a:endParaRPr lang="zh-CN" altLang="en-US">
              <a:latin typeface="Comic Sans MS" pitchFamily="66" charset="0"/>
            </a:endParaRPr>
          </a:p>
        </p:txBody>
      </p:sp>
      <p:grpSp>
        <p:nvGrpSpPr>
          <p:cNvPr id="24581" name="任意多边形: 形状 3624"/>
          <p:cNvGrpSpPr/>
          <p:nvPr>
            <p:custDataLst>
              <p:tags r:id="rId3"/>
            </p:custDataLst>
          </p:nvPr>
        </p:nvGrpSpPr>
        <p:grpSpPr>
          <a:xfrm>
            <a:off x="9064625" y="3919538"/>
            <a:ext cx="2859088" cy="2316162"/>
            <a:chOff x="5710" y="2469"/>
            <a:chExt cx="1801" cy="1459"/>
          </a:xfrm>
        </p:grpSpPr>
        <p:pic>
          <p:nvPicPr>
            <p:cNvPr id="24579" name="任意多边形: 形状 3624"/>
            <p:cNvPicPr/>
            <p:nvPr/>
          </p:nvPicPr>
          <p:blipFill>
            <a:blip r:embed="rId4"/>
            <a:stretch>
              <a:fillRect/>
            </a:stretch>
          </p:blipFill>
          <p:spPr>
            <a:xfrm>
              <a:off x="5710" y="2469"/>
              <a:ext cx="1801" cy="1459"/>
            </a:xfrm>
            <a:prstGeom prst="rect">
              <a:avLst/>
            </a:prstGeom>
            <a:noFill/>
            <a:ln>
              <a:miter lim="800000"/>
            </a:ln>
          </p:spPr>
        </p:pic>
        <p:sp>
          <p:nvSpPr>
            <p:cNvPr id="24580" name=""/>
            <p:cNvSpPr/>
            <p:nvPr/>
          </p:nvSpPr>
          <p:spPr>
            <a:xfrm>
              <a:off x="5710" y="2468"/>
              <a:ext cx="1801" cy="1461"/>
            </a:xfrm>
            <a:prstGeom prst="rect">
              <a:avLst/>
            </a:prstGeom>
            <a:noFill/>
            <a:ln>
              <a:noFill/>
              <a:miter lim="800000"/>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eaLnBrk="1" hangingPunct="1"/>
              <a:endParaRPr lang="en-US" altLang="en-US" sz="1800">
                <a:solidFill>
                  <a:srgbClr val="FFFFFF"/>
                </a:solidFill>
                <a:latin typeface="Calibri" pitchFamily="34" charset="0"/>
              </a:endParaRPr>
            </a:p>
          </p:txBody>
        </p:sp>
      </p:grpSp>
      <p:sp>
        <p:nvSpPr>
          <p:cNvPr id="24582" name="文本框 4"/>
          <p:cNvSpPr txBox="1"/>
          <p:nvPr/>
        </p:nvSpPr>
        <p:spPr>
          <a:xfrm>
            <a:off x="9671050" y="6237288"/>
            <a:ext cx="2312988" cy="506412"/>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r>
              <a:rPr lang="en-US" altLang="en-US" sz="1800">
                <a:solidFill>
                  <a:srgbClr val="7F6000"/>
                </a:solidFill>
                <a:latin typeface="楷体" pitchFamily="49" charset="-122"/>
                <a:ea typeface="楷体" pitchFamily="49" charset="-122"/>
              </a:rPr>
              <a:t>艾哈迈德·阿拉比</a:t>
            </a:r>
            <a:endParaRPr lang="en-US" altLang="en-US" sz="1800">
              <a:solidFill>
                <a:srgbClr val="7F6000"/>
              </a:solidFill>
              <a:latin typeface="楷体" pitchFamily="49" charset="-122"/>
              <a:ea typeface="楷体" pitchFamily="49" charset="-122"/>
            </a:endParaRPr>
          </a:p>
        </p:txBody>
      </p:sp>
    </p:spTree>
  </p:cSld>
  <p:clrMapOvr>
    <a:masterClrMapping/>
  </p:clrMapOvr>
  <p:transition spd="slow"/>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6626" name="文本框 11"/>
          <p:cNvSpPr txBox="1"/>
          <p:nvPr/>
        </p:nvSpPr>
        <p:spPr>
          <a:xfrm>
            <a:off x="130175" y="696913"/>
            <a:ext cx="12001500" cy="1050925"/>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20000"/>
              </a:lnSpc>
            </a:pPr>
            <a:r>
              <a:rPr lang="en-US" altLang="en-US">
                <a:solidFill>
                  <a:srgbClr val="FFC000"/>
                </a:solidFill>
                <a:latin typeface="黑体" pitchFamily="49" charset="-122"/>
                <a:ea typeface="黑体" panose="02010600030101010101" pitchFamily="49" charset="-122"/>
                <a:sym typeface="+mn-ea"/>
              </a:rPr>
              <a:t>【情境探究】根据材料和所学知识，概括埃及的抗争特点 。                            </a:t>
            </a:r>
            <a:endParaRPr lang="en-US" altLang="en-US">
              <a:solidFill>
                <a:srgbClr val="FFC000"/>
              </a:solidFill>
              <a:latin typeface="黑体" pitchFamily="49" charset="-122"/>
              <a:ea typeface="黑体" panose="02010600030101010101" pitchFamily="49" charset="-122"/>
              <a:sym typeface="+mn-ea"/>
            </a:endParaRPr>
          </a:p>
          <a:p>
            <a:pPr marL="0" marR="0" lvl="0" indent="0" algn="r" eaLnBrk="1" hangingPunct="1">
              <a:lnSpc>
                <a:spcPct val="120000"/>
              </a:lnSpc>
            </a:pPr>
            <a:r>
              <a:rPr lang="en-US" altLang="en-US">
                <a:solidFill>
                  <a:srgbClr val="FFC000"/>
                </a:solidFill>
                <a:latin typeface="黑体" pitchFamily="49" charset="-122"/>
                <a:ea typeface="黑体" panose="02010600030101010101" pitchFamily="49" charset="-122"/>
                <a:sym typeface="+mn-ea"/>
              </a:rPr>
              <a:t>(历史解释）                           </a:t>
            </a:r>
            <a:endParaRPr lang="en-US" altLang="en-US">
              <a:solidFill>
                <a:srgbClr val="FFC000"/>
              </a:solidFill>
              <a:latin typeface="黑体" pitchFamily="49" charset="-122"/>
              <a:ea typeface="黑体" panose="02010600030101010101" pitchFamily="49" charset="-122"/>
              <a:sym typeface="+mn-ea"/>
            </a:endParaRPr>
          </a:p>
        </p:txBody>
      </p:sp>
      <p:sp>
        <p:nvSpPr>
          <p:cNvPr id="26627" name="文本框 5"/>
          <p:cNvSpPr/>
          <p:nvPr/>
        </p:nvSpPr>
        <p:spPr>
          <a:xfrm>
            <a:off x="2905125" y="5089525"/>
            <a:ext cx="6699250" cy="17700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30000"/>
              </a:lnSpc>
            </a:pPr>
            <a:r>
              <a:rPr lang="en-US" altLang="zh-CN" sz="2800">
                <a:solidFill>
                  <a:srgbClr val="CC00CC"/>
                </a:solidFill>
              </a:rPr>
              <a:t>建立政党组织唤醒民族意识；</a:t>
            </a:r>
            <a:endParaRPr lang="en-US" altLang="zh-CN" sz="2800">
              <a:solidFill>
                <a:srgbClr val="CC00CC"/>
              </a:solidFill>
            </a:endParaRPr>
          </a:p>
          <a:p>
            <a:pPr marL="0" lvl="0" indent="0" algn="just" eaLnBrk="1" hangingPunct="1">
              <a:lnSpc>
                <a:spcPct val="130000"/>
              </a:lnSpc>
            </a:pPr>
            <a:r>
              <a:rPr lang="en-US" altLang="zh-CN" sz="2800">
                <a:solidFill>
                  <a:srgbClr val="CC00CC"/>
                </a:solidFill>
              </a:rPr>
              <a:t>爱国军官领导武装反抗斗争；</a:t>
            </a:r>
            <a:endParaRPr lang="en-US" altLang="zh-CN" sz="2800">
              <a:solidFill>
                <a:srgbClr val="CC00CC"/>
              </a:solidFill>
            </a:endParaRPr>
          </a:p>
          <a:p>
            <a:pPr marL="0" lvl="0" indent="0" algn="just" eaLnBrk="1" hangingPunct="1">
              <a:lnSpc>
                <a:spcPct val="130000"/>
              </a:lnSpc>
            </a:pPr>
            <a:r>
              <a:rPr lang="en-US" altLang="zh-CN" sz="2800">
                <a:solidFill>
                  <a:srgbClr val="CC00CC"/>
                </a:solidFill>
              </a:rPr>
              <a:t>失败后被英国占领。</a:t>
            </a:r>
            <a:r>
              <a:rPr lang="zh-CN" altLang="zh-CN" sz="2800"/>
              <a:t>    </a:t>
            </a:r>
            <a:endParaRPr lang="zh-CN" altLang="zh-CN" sz="2800"/>
          </a:p>
        </p:txBody>
      </p:sp>
      <p:sp>
        <p:nvSpPr>
          <p:cNvPr id="26628" name="文本框 1"/>
          <p:cNvSpPr/>
          <p:nvPr/>
        </p:nvSpPr>
        <p:spPr>
          <a:xfrm>
            <a:off x="209550" y="1704975"/>
            <a:ext cx="11922125" cy="3446462"/>
          </a:xfrm>
          <a:prstGeom prst="rect">
            <a:avLst/>
          </a:prstGeom>
          <a:noFill/>
          <a:ln>
            <a:solidFill>
              <a:schemeClr val="tx1"/>
            </a:solidFill>
            <a:bevel/>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00000"/>
              </a:lnSpc>
            </a:pPr>
            <a:r>
              <a:rPr lang="en-US" altLang="zh-CN">
                <a:latin typeface="楷体" pitchFamily="49" charset="-122"/>
                <a:ea typeface="楷体" pitchFamily="49" charset="-122"/>
              </a:rPr>
              <a:t>    </a:t>
            </a:r>
            <a:r>
              <a:rPr lang="zh-CN" altLang="zh-CN" sz="2400">
                <a:latin typeface="楷体" pitchFamily="49" charset="-122"/>
                <a:ea typeface="楷体" pitchFamily="49" charset="-122"/>
              </a:rPr>
              <a:t>1878年，在英法策划下，埃及成立“欧洲内阁”，英法成为埃及太上皇，埃及总督成为他们的傀儡。1879年，埃及知识分子和爱国军官成立“祖国党”，以陆军中校穆罕默德·阿拉比为领袖。该党提出了“埃及是埃及人的埃及”的口号，以此唤起埃及人民的民族意识。致力于“把祖国从屈辱、贫困、痛苦的深渊中拯救出来”。</a:t>
            </a:r>
            <a:endParaRPr lang="zh-CN" altLang="zh-CN" sz="2400">
              <a:latin typeface="楷体" pitchFamily="49" charset="-122"/>
              <a:ea typeface="楷体" pitchFamily="49" charset="-122"/>
            </a:endParaRPr>
          </a:p>
          <a:p>
            <a:pPr marL="0" lvl="0" indent="0" algn="just" eaLnBrk="1" hangingPunct="1">
              <a:lnSpc>
                <a:spcPct val="100000"/>
              </a:lnSpc>
            </a:pPr>
            <a:r>
              <a:rPr lang="zh-CN" altLang="zh-CN" sz="2400">
                <a:latin typeface="楷体" pitchFamily="49" charset="-122"/>
                <a:ea typeface="楷体" pitchFamily="49" charset="-122"/>
              </a:rPr>
              <a:t>1881年，阿拉比率陆军起义，包围王宫，获得人民群众的支持。英国眼看无法通过总督和内阁控制埃及，便决定进行武装干涉，以实现其蓄谋已久的侵占苏伊士运河和整个埃及的野心。1882年英国侵略埃及的英埃战争随之爆发。9月15日首都陷落。阿拉比等爱国将领被俘，大量军民遭屠杀。英军攻陷开罗后迅速占领了整个埃及。英埃战争的结束标志着埃及从半殖民地进一步沦为英国的殖民地。</a:t>
            </a:r>
            <a:endParaRPr lang="zh-CN" altLang="zh-CN" sz="2400">
              <a:latin typeface="楷体" pitchFamily="49" charset="-122"/>
              <a:ea typeface="楷体"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additive="base">
                                        <p:cTn id="6" dur="1" fill="hold">
                                          <p:stCondLst>
                                            <p:cond delay="0"/>
                                          </p:stCondLst>
                                        </p:cTn>
                                        <p:tgtEl>
                                          <p:spTgt spid="266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7" grpId="1"/>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8674" name="文本框 1389569"/>
          <p:cNvSpPr/>
          <p:nvPr/>
        </p:nvSpPr>
        <p:spPr>
          <a:xfrm>
            <a:off x="233362" y="727075"/>
            <a:ext cx="11620500" cy="6921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FF0000"/>
                </a:solidFill>
                <a:latin typeface="Comic Sans MS" pitchFamily="66" charset="0"/>
              </a:rPr>
              <a:t>2.苏丹马赫迪起义</a:t>
            </a:r>
            <a:endParaRPr lang="zh-CN" altLang="en-US">
              <a:solidFill>
                <a:srgbClr val="FF0000"/>
              </a:solidFill>
              <a:latin typeface="Comic Sans MS" pitchFamily="66" charset="0"/>
            </a:endParaRPr>
          </a:p>
        </p:txBody>
      </p:sp>
      <p:sp>
        <p:nvSpPr>
          <p:cNvPr id="28675" name="文本框 3"/>
          <p:cNvSpPr/>
          <p:nvPr/>
        </p:nvSpPr>
        <p:spPr>
          <a:xfrm>
            <a:off x="190500" y="1419225"/>
            <a:ext cx="8486775" cy="30924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(1)爆发：1881年，苏丹爆发反英大起义。起义领导人自称“马赫迪”，号召人民起来斗争，赶走外国侵略者。                </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(2)特点：这次武装起义，持续近20年。     </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(3)结果：曾占领苏丹大部分地区，沉重打击了英国侵略者。但起义最终失败，英国控制了苏丹。        </a:t>
            </a:r>
            <a:endParaRPr lang="zh-CN" altLang="en-US">
              <a:solidFill>
                <a:srgbClr val="0000FF"/>
              </a:solidFill>
              <a:latin typeface="Comic Sans MS" pitchFamily="66" charset="0"/>
            </a:endParaRPr>
          </a:p>
        </p:txBody>
      </p:sp>
      <p:pic>
        <p:nvPicPr>
          <p:cNvPr id="28676" name="图片 7"/>
          <p:cNvPicPr/>
          <p:nvPr/>
        </p:nvPicPr>
        <p:blipFill>
          <a:blip r:embed="rId3"/>
          <a:srcRect b="6648"/>
          <a:stretch>
            <a:fillRect/>
          </a:stretch>
        </p:blipFill>
        <p:spPr>
          <a:xfrm>
            <a:off x="8788400" y="1004888"/>
            <a:ext cx="3067050" cy="3297238"/>
          </a:xfrm>
          <a:prstGeom prst="rect">
            <a:avLst/>
          </a:prstGeom>
          <a:noFill/>
          <a:ln>
            <a:noFill/>
            <a:miter lim="800000"/>
          </a:ln>
        </p:spPr>
      </p:pic>
      <p:sp>
        <p:nvSpPr>
          <p:cNvPr id="28677" name="文本框 1"/>
          <p:cNvSpPr/>
          <p:nvPr/>
        </p:nvSpPr>
        <p:spPr>
          <a:xfrm>
            <a:off x="9240838" y="4302125"/>
            <a:ext cx="2390775" cy="70008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10000"/>
              </a:lnSpc>
            </a:pPr>
            <a:r>
              <a:rPr lang="zh-CN" altLang="en-US" sz="1800">
                <a:latin typeface="楷体" pitchFamily="49" charset="-122"/>
                <a:ea typeface="楷体" pitchFamily="49" charset="-122"/>
                <a:sym typeface="宋体" pitchFamily="2" charset="-122"/>
              </a:rPr>
              <a:t>穆罕默德· 艾哈迈德被尊为“独立之父”</a:t>
            </a:r>
            <a:endParaRPr lang="zh-CN" altLang="en-US" sz="1800">
              <a:latin typeface="楷体" pitchFamily="49" charset="-122"/>
              <a:ea typeface="楷体" pitchFamily="49" charset="-122"/>
              <a:sym typeface="宋体" pitchFamily="2" charset="-122"/>
            </a:endParaRPr>
          </a:p>
        </p:txBody>
      </p:sp>
      <p:grpSp>
        <p:nvGrpSpPr>
          <p:cNvPr id="28678" name="组合 11"/>
          <p:cNvGrpSpPr/>
          <p:nvPr/>
        </p:nvGrpSpPr>
        <p:grpSpPr>
          <a:xfrm>
            <a:off x="679450" y="4600575"/>
            <a:ext cx="11264900" cy="1973262"/>
            <a:chOff x="962" y="4999"/>
            <a:chExt cx="6877" cy="4678"/>
          </a:xfrm>
        </p:grpSpPr>
        <p:sp>
          <p:nvSpPr>
            <p:cNvPr id="28679" name="圆角矩形 9"/>
            <p:cNvSpPr/>
            <p:nvPr/>
          </p:nvSpPr>
          <p:spPr>
            <a:xfrm>
              <a:off x="962" y="4999"/>
              <a:ext cx="6877" cy="4678"/>
            </a:xfrm>
            <a:prstGeom prst="roundRect">
              <a:avLst>
                <a:gd name="adj" fmla="val 41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solidFill>
                  <a:srgbClr val="FFFFFF"/>
                </a:solidFill>
                <a:latin typeface="Calibri" pitchFamily="34" charset="0"/>
              </a:endParaRPr>
            </a:p>
          </p:txBody>
        </p:sp>
        <p:sp>
          <p:nvSpPr>
            <p:cNvPr id="28680" name="文本框 10"/>
            <p:cNvSpPr/>
            <p:nvPr/>
          </p:nvSpPr>
          <p:spPr>
            <a:xfrm>
              <a:off x="962" y="5041"/>
              <a:ext cx="6707" cy="4592"/>
            </a:xfrm>
            <a:prstGeom prst="rect">
              <a:avLst/>
            </a:prstGeom>
            <a:solidFill>
              <a:schemeClr val="accent1"/>
            </a:solid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eaLnBrk="1" hangingPunct="1"/>
              <a:r>
                <a:rPr lang="zh-CN" altLang="en-US" sz="2800">
                  <a:solidFill>
                    <a:schemeClr val="bg1"/>
                  </a:solidFill>
                  <a:latin typeface="黑体" pitchFamily="49" charset="-122"/>
                  <a:ea typeface="黑体" panose="02010600030101010101" pitchFamily="49" charset="-122"/>
                  <a:sym typeface="宋体" pitchFamily="2" charset="-122"/>
                </a:rPr>
                <a:t>马赫迪</a:t>
              </a:r>
              <a:endParaRPr lang="zh-CN" altLang="en-US" sz="2800">
                <a:solidFill>
                  <a:schemeClr val="bg1"/>
                </a:solidFill>
                <a:latin typeface="黑体" pitchFamily="49" charset="-122"/>
                <a:ea typeface="黑体" panose="02010600030101010101" pitchFamily="49" charset="-122"/>
              </a:endParaRPr>
            </a:p>
            <a:p>
              <a:pPr marL="0" lvl="0" indent="0" eaLnBrk="1" hangingPunct="1">
                <a:lnSpc>
                  <a:spcPct val="130000"/>
                </a:lnSpc>
              </a:pPr>
              <a:r>
                <a:rPr lang="zh-CN" altLang="en-US" sz="2000">
                  <a:solidFill>
                    <a:schemeClr val="bg1"/>
                  </a:solidFill>
                  <a:latin typeface="楷体" pitchFamily="49" charset="-122"/>
                  <a:ea typeface="楷体" pitchFamily="49" charset="-122"/>
                </a:rPr>
                <a:t>意为“蒙受引导者”或“被引上正道的人”。根据伊斯兰教的经典《圣训》预言：他是世界末日来临前的一个有宗教领袖性质的人物，是穆斯林的领袖，他降临世间，根据神圣的教法治理乱世，伸张正义，铲除暴虐，整顿伊斯兰教内部的全部分歧，复兴伊斯兰教的信仰，开创新纪元。</a:t>
              </a:r>
              <a:endParaRPr lang="zh-CN" altLang="en-US" sz="2000">
                <a:solidFill>
                  <a:schemeClr val="bg1"/>
                </a:solidFill>
                <a:latin typeface="楷体" pitchFamily="49" charset="-122"/>
                <a:ea typeface="楷体"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additive="base">
                                        <p:cTn id="6" dur="1" fill="hold">
                                          <p:stCondLst>
                                            <p:cond delay="0"/>
                                          </p:stCondLst>
                                        </p:cTn>
                                        <p:tgtEl>
                                          <p:spTgt spid="28678"/>
                                        </p:tgtEl>
                                        <p:attrNameLst>
                                          <p:attrName>style.visibility</p:attrName>
                                        </p:attrNameLst>
                                      </p:cBhvr>
                                      <p:to>
                                        <p:strVal val="visible"/>
                                      </p:to>
                                    </p:set>
                                    <p:animEffect transition="in" filter="wipe(up)">
                                      <p:cBhvr additive="base">
                                        <p:cTn id="7" dur="500" fill="hold"/>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0722" name="文本框 4"/>
          <p:cNvSpPr/>
          <p:nvPr/>
        </p:nvSpPr>
        <p:spPr>
          <a:xfrm>
            <a:off x="0" y="1076325"/>
            <a:ext cx="8916988" cy="36925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FF0000"/>
                </a:solidFill>
                <a:latin typeface="Comic Sans MS" pitchFamily="66" charset="0"/>
              </a:rPr>
              <a:t>3.埃塞俄比亚抗意战争</a:t>
            </a:r>
            <a:endParaRPr lang="zh-CN" altLang="en-US">
              <a:solidFill>
                <a:srgbClr val="FF0000"/>
              </a:solidFill>
              <a:latin typeface="Comic Sans MS" pitchFamily="66" charset="0"/>
            </a:endParaRPr>
          </a:p>
          <a:p>
            <a:pPr marL="0" lvl="0" indent="0" eaLnBrk="1" hangingPunct="1"/>
            <a:r>
              <a:rPr lang="zh-CN" altLang="en-US">
                <a:solidFill>
                  <a:srgbClr val="0000FF"/>
                </a:solidFill>
                <a:latin typeface="Comic Sans MS" pitchFamily="66" charset="0"/>
              </a:rPr>
              <a:t>(1)背景：1894年，意大利发动对埃塞俄比亚的侵略战争。</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(2)特点：埃塞俄比亚皇帝孟尼利克二世发表《告人民诏书》，号召人民抗击侵略者，保卫国家的独立。</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(3)结果：1896年打败侵埃意军，迫使意大利签署和约，承认埃塞俄比亚是独立国家。</a:t>
            </a:r>
            <a:endParaRPr lang="zh-CN" altLang="en-US">
              <a:solidFill>
                <a:srgbClr val="0000FF"/>
              </a:solidFill>
              <a:latin typeface="Comic Sans MS" pitchFamily="66" charset="0"/>
            </a:endParaRPr>
          </a:p>
        </p:txBody>
      </p:sp>
      <p:pic>
        <p:nvPicPr>
          <p:cNvPr id="30723" name="图片 146"/>
          <p:cNvPicPr/>
          <p:nvPr/>
        </p:nvPicPr>
        <p:blipFill>
          <a:blip r:embed="rId3"/>
          <a:srcRect l="1210" t="1447" r="68177" b="39878"/>
          <a:stretch>
            <a:fillRect/>
          </a:stretch>
        </p:blipFill>
        <p:spPr>
          <a:xfrm>
            <a:off x="9161462" y="982662"/>
            <a:ext cx="2930525" cy="3355975"/>
          </a:xfrm>
          <a:prstGeom prst="rect">
            <a:avLst/>
          </a:prstGeom>
          <a:noFill/>
          <a:ln>
            <a:noFill/>
            <a:miter lim="800000"/>
          </a:ln>
        </p:spPr>
      </p:pic>
      <p:sp>
        <p:nvSpPr>
          <p:cNvPr id="30724" name="文本框 3"/>
          <p:cNvSpPr/>
          <p:nvPr/>
        </p:nvSpPr>
        <p:spPr>
          <a:xfrm>
            <a:off x="9758362" y="4216400"/>
            <a:ext cx="1557338" cy="506412"/>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1800">
                <a:latin typeface="华文新魏" pitchFamily="2" charset="-122"/>
                <a:ea typeface="华文新魏" pitchFamily="2" charset="-122"/>
                <a:sym typeface="宋体" pitchFamily="2" charset="-122"/>
              </a:rPr>
              <a:t>孟尼利克二世</a:t>
            </a:r>
            <a:endParaRPr lang="zh-CN" altLang="en-US" sz="1800">
              <a:latin typeface="华文新魏" pitchFamily="2" charset="-122"/>
              <a:ea typeface="华文新魏" pitchFamily="2" charset="-122"/>
              <a:sym typeface="宋体" pitchFamily="2" charset="-122"/>
            </a:endParaRPr>
          </a:p>
        </p:txBody>
      </p:sp>
      <p:pic>
        <p:nvPicPr>
          <p:cNvPr id="30725" name="图片 10"/>
          <p:cNvPicPr/>
          <p:nvPr/>
        </p:nvPicPr>
        <p:blipFill>
          <a:blip r:embed="rId4"/>
          <a:stretch>
            <a:fillRect/>
          </a:stretch>
        </p:blipFill>
        <p:spPr>
          <a:xfrm>
            <a:off x="4630738" y="4286250"/>
            <a:ext cx="4476750" cy="2455862"/>
          </a:xfrm>
          <a:prstGeom prst="rect">
            <a:avLst/>
          </a:prstGeom>
          <a:noFill/>
          <a:ln>
            <a:noFill/>
            <a:miter lim="800000"/>
          </a:ln>
          <a:effectLst>
            <a:outerShdw blurRad="190500" algn="tl">
              <a:srgbClr val="000000">
                <a:alpha val="70000"/>
              </a:srgbClr>
            </a:outerShdw>
          </a:effectLst>
        </p:spPr>
      </p:pic>
      <p:sp>
        <p:nvSpPr>
          <p:cNvPr id="30726" name="矩形 11"/>
          <p:cNvSpPr/>
          <p:nvPr/>
        </p:nvSpPr>
        <p:spPr>
          <a:xfrm>
            <a:off x="8786812" y="6329362"/>
            <a:ext cx="3097212" cy="484188"/>
          </a:xfrm>
          <a:prstGeom prst="rect">
            <a:avLst/>
          </a:prstGeom>
          <a:noFill/>
          <a:ln>
            <a:noFill/>
            <a:miter lim="800000"/>
          </a:ln>
        </p:spPr>
        <p:txBody>
          <a:bodyPr lIns="68580" tIns="34290" rIns="68580" bIns="34290">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eaLnBrk="1" hangingPunct="1"/>
            <a:r>
              <a:rPr lang="zh-CN" altLang="en-US" sz="1800">
                <a:latin typeface="Arial" pitchFamily="34" charset="0"/>
                <a:ea typeface="华文新魏" pitchFamily="2" charset="-122"/>
              </a:rPr>
              <a:t>←</a:t>
            </a:r>
            <a:r>
              <a:rPr lang="zh-CN" altLang="en-US" sz="1800">
                <a:latin typeface="华文新魏" pitchFamily="2" charset="-122"/>
                <a:ea typeface="华文新魏" pitchFamily="2" charset="-122"/>
              </a:rPr>
              <a:t>围歼意大利侵略军</a:t>
            </a:r>
            <a:endParaRPr lang="zh-CN" altLang="en-US" sz="1800">
              <a:latin typeface="华文新魏" pitchFamily="2" charset="-122"/>
              <a:ea typeface="华文新魏" pitchFamily="2"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2770" name="矩形 37"/>
          <p:cNvSpPr/>
          <p:nvPr/>
        </p:nvSpPr>
        <p:spPr>
          <a:xfrm>
            <a:off x="3155950" y="4310062"/>
            <a:ext cx="1625600" cy="4365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1500">
                <a:solidFill>
                  <a:schemeClr val="bg1"/>
                </a:solidFill>
                <a:latin typeface="微软雅黑" pitchFamily="34" charset="-122"/>
                <a:ea typeface="微软雅黑" pitchFamily="34" charset="-122"/>
              </a:rPr>
              <a:t>请在此输入标题</a:t>
            </a:r>
            <a:endParaRPr lang="en-US" altLang="zh-CN" sz="1500">
              <a:solidFill>
                <a:schemeClr val="bg1"/>
              </a:solidFill>
              <a:latin typeface="微软雅黑" pitchFamily="34" charset="-122"/>
              <a:ea typeface="微软雅黑" pitchFamily="34" charset="-122"/>
            </a:endParaRPr>
          </a:p>
        </p:txBody>
      </p:sp>
      <p:sp>
        <p:nvSpPr>
          <p:cNvPr id="32771" name="文本框 9"/>
          <p:cNvSpPr/>
          <p:nvPr/>
        </p:nvSpPr>
        <p:spPr>
          <a:xfrm>
            <a:off x="1692275" y="777875"/>
            <a:ext cx="9707562" cy="63023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5000"/>
              </a:lnSpc>
            </a:pPr>
            <a:r>
              <a:rPr lang="zh-CN" altLang="zh-CN" sz="2800">
                <a:latin typeface="黑体" pitchFamily="49" charset="-122"/>
                <a:ea typeface="黑体" panose="02010600030101010101" pitchFamily="49" charset="-122"/>
                <a:sym typeface="宋体" pitchFamily="2" charset="-122"/>
              </a:rPr>
              <a:t>【拓展提升】</a:t>
            </a:r>
            <a:r>
              <a:rPr lang="zh-CN" altLang="zh-CN" sz="2800">
                <a:latin typeface="黑体" pitchFamily="49" charset="-122"/>
                <a:ea typeface="黑体" panose="02010600030101010101" pitchFamily="49" charset="-122"/>
              </a:rPr>
              <a:t> 亚非拉民族独立运动的比较与历史意义</a:t>
            </a:r>
            <a:endParaRPr lang="zh-CN" altLang="zh-CN" sz="2800">
              <a:latin typeface="黑体" pitchFamily="49" charset="-122"/>
              <a:ea typeface="黑体" panose="02010600030101010101" pitchFamily="49" charset="-122"/>
            </a:endParaRPr>
          </a:p>
        </p:txBody>
      </p:sp>
      <p:graphicFrame>
        <p:nvGraphicFramePr>
          <p:cNvPr id="32772" name="表格 5"/>
          <p:cNvGraphicFramePr/>
          <p:nvPr>
            <p:custDataLst>
              <p:tags r:id="rId3"/>
            </p:custDataLst>
          </p:nvPr>
        </p:nvGraphicFramePr>
        <p:xfrm>
          <a:off x="200025" y="1408112"/>
          <a:ext cx="11788775" cy="5345119"/>
        </p:xfrm>
        <a:graphic>
          <a:graphicData uri="http://schemas.openxmlformats.org/drawingml/2006/table">
            <a:tbl>
              <a:tblPr/>
              <a:tblGrid>
                <a:gridCol w="1503362"/>
                <a:gridCol w="3427412"/>
                <a:gridCol w="3429000"/>
                <a:gridCol w="3429000"/>
              </a:tblGrid>
              <a:tr h="457200">
                <a:tc>
                  <a:txBody>
                    <a:bodyPr lIns="91440" tIns="45723" rIns="91440" bIns="45723">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lnSpc>
                          <a:spcPct val="100000"/>
                        </a:lnSpc>
                      </a:pPr>
                      <a:endParaRPr lang="zh-CN" altLang="en-US" sz="2400">
                        <a:solidFill>
                          <a:srgbClr val="FFFFFF"/>
                        </a:solidFill>
                        <a:latin typeface="黑体" pitchFamily="49" charset="-122"/>
                        <a:ea typeface="黑体" panose="02010600030101010101" pitchFamily="49" charset="-122"/>
                      </a:endParaRPr>
                    </a:p>
                  </a:txBody>
                  <a:tcPr marT="45723" marB="45723">
                    <a:lnL>
                      <a:noFill/>
                    </a:lnL>
                    <a:lnR>
                      <a:noFill/>
                    </a:lnR>
                    <a:lnT>
                      <a:noFill/>
                    </a:lnT>
                    <a:lnB>
                      <a:noFill/>
                    </a:lnB>
                    <a:solidFill>
                      <a:srgbClr val="595959"/>
                    </a:solidFill>
                  </a:tcPr>
                </a:tc>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zh-CN" altLang="en-US" sz="2400">
                          <a:solidFill>
                            <a:srgbClr val="FFFFFF"/>
                          </a:solidFill>
                          <a:latin typeface="黑体" pitchFamily="49" charset="-122"/>
                          <a:ea typeface="黑体" panose="02010600030101010101" pitchFamily="49" charset="-122"/>
                        </a:rPr>
                        <a:t>拉美的独立</a:t>
                      </a:r>
                      <a:endParaRPr lang="zh-CN" altLang="en-US" sz="2400">
                        <a:solidFill>
                          <a:srgbClr val="FFFFFF"/>
                        </a:solidFill>
                        <a:latin typeface="黑体" pitchFamily="49" charset="-122"/>
                        <a:ea typeface="黑体" panose="02010600030101010101" pitchFamily="49" charset="-122"/>
                      </a:endParaRPr>
                    </a:p>
                  </a:txBody>
                  <a:tcPr marT="45723" marB="45723" anchor="ctr">
                    <a:lnL>
                      <a:noFill/>
                    </a:lnL>
                    <a:lnR>
                      <a:noFill/>
                    </a:lnR>
                    <a:lnT>
                      <a:noFill/>
                    </a:lnT>
                    <a:lnB>
                      <a:noFill/>
                    </a:lnB>
                    <a:solidFill>
                      <a:srgbClr val="F58F33"/>
                    </a:solidFill>
                  </a:tcPr>
                </a:tc>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zh-CN" altLang="en-US" sz="2400">
                          <a:solidFill>
                            <a:srgbClr val="FFFFFF"/>
                          </a:solidFill>
                          <a:latin typeface="黑体" pitchFamily="49" charset="-122"/>
                          <a:ea typeface="黑体" panose="02010600030101010101" pitchFamily="49" charset="-122"/>
                        </a:rPr>
                        <a:t>亚洲的觉醒</a:t>
                      </a:r>
                      <a:endParaRPr lang="zh-CN" altLang="en-US" sz="2400">
                        <a:solidFill>
                          <a:srgbClr val="FFFFFF"/>
                        </a:solidFill>
                        <a:latin typeface="黑体" pitchFamily="49" charset="-122"/>
                        <a:ea typeface="黑体" panose="02010600030101010101" pitchFamily="49" charset="-122"/>
                      </a:endParaRPr>
                    </a:p>
                  </a:txBody>
                  <a:tcPr marT="45723" marB="45723" anchor="ctr">
                    <a:lnL>
                      <a:noFill/>
                    </a:lnL>
                    <a:lnR>
                      <a:noFill/>
                    </a:lnR>
                    <a:lnT>
                      <a:noFill/>
                    </a:lnT>
                    <a:lnB>
                      <a:noFill/>
                    </a:lnB>
                    <a:solidFill>
                      <a:srgbClr val="EAB42E"/>
                    </a:solidFill>
                  </a:tcPr>
                </a:tc>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zh-CN" altLang="en-US" sz="2400">
                          <a:solidFill>
                            <a:srgbClr val="FFFFFF"/>
                          </a:solidFill>
                          <a:latin typeface="黑体" pitchFamily="49" charset="-122"/>
                          <a:ea typeface="黑体" panose="02010600030101010101" pitchFamily="49" charset="-122"/>
                        </a:rPr>
                        <a:t>非洲的抗争</a:t>
                      </a:r>
                      <a:endParaRPr lang="zh-CN" altLang="en-US" sz="2400">
                        <a:solidFill>
                          <a:srgbClr val="FFFFFF"/>
                        </a:solidFill>
                        <a:latin typeface="黑体" pitchFamily="49" charset="-122"/>
                        <a:ea typeface="黑体" panose="02010600030101010101" pitchFamily="49" charset="-122"/>
                      </a:endParaRPr>
                    </a:p>
                  </a:txBody>
                  <a:tcPr marT="45723" marB="45723" anchor="ctr">
                    <a:lnL>
                      <a:noFill/>
                    </a:lnL>
                    <a:lnR>
                      <a:noFill/>
                    </a:lnR>
                    <a:lnT>
                      <a:noFill/>
                    </a:lnT>
                    <a:lnB>
                      <a:noFill/>
                    </a:lnB>
                    <a:solidFill>
                      <a:srgbClr val="D9D01D"/>
                    </a:solidFill>
                  </a:tcPr>
                </a:tc>
              </a:tr>
              <a:tr h="1189038">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zh-CN" altLang="en-US" sz="2400" b="0">
                          <a:latin typeface="黑体" pitchFamily="49" charset="-122"/>
                          <a:ea typeface="黑体" panose="02010600030101010101" pitchFamily="49" charset="-122"/>
                        </a:rPr>
                        <a:t>原</a:t>
                      </a:r>
                      <a:r>
                        <a:rPr lang="zh-CN" altLang="en-US" sz="2000" b="0">
                          <a:latin typeface="黑体" pitchFamily="49" charset="-122"/>
                          <a:ea typeface="黑体" panose="02010600030101010101" pitchFamily="49" charset="-122"/>
                        </a:rPr>
                        <a:t>    </a:t>
                      </a:r>
                      <a:r>
                        <a:rPr lang="zh-CN" altLang="en-US" sz="2400" b="0">
                          <a:latin typeface="黑体" pitchFamily="49" charset="-122"/>
                          <a:ea typeface="黑体" panose="02010600030101010101" pitchFamily="49" charset="-122"/>
                        </a:rPr>
                        <a:t>因</a:t>
                      </a:r>
                      <a:endParaRPr lang="zh-CN" altLang="en-US" sz="2400" b="0">
                        <a:latin typeface="黑体" pitchFamily="49" charset="-122"/>
                        <a:ea typeface="黑体" panose="02010600030101010101" pitchFamily="49" charset="-122"/>
                      </a:endParaRPr>
                    </a:p>
                  </a:txBody>
                  <a:tcPr marT="45723" marB="45723" anchor="ctr">
                    <a:lnL>
                      <a:noFill/>
                    </a:lnL>
                    <a:lnR w="12700">
                      <a:solidFill>
                        <a:srgbClr val="D9D9D9"/>
                      </a:solidFill>
                      <a:miter lim="800000"/>
                    </a:lnR>
                    <a:lnT>
                      <a:noFill/>
                    </a:lnT>
                    <a:lnB>
                      <a:noFill/>
                    </a:lnB>
                    <a:solidFill>
                      <a:srgbClr val="FFFFFF"/>
                    </a:solidFill>
                  </a:tcPr>
                </a:tc>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defTabSz="912812" eaLnBrk="1" hangingPunct="1">
                        <a:lnSpc>
                          <a:spcPct val="100000"/>
                        </a:lnSpc>
                      </a:pPr>
                      <a:r>
                        <a:rPr lang="zh-CN" altLang="en-US" sz="2000" b="0">
                          <a:latin typeface="黑体" pitchFamily="49" charset="-122"/>
                          <a:ea typeface="黑体" panose="02010600030101010101" pitchFamily="49" charset="-122"/>
                          <a:sym typeface="+mn-ea"/>
                        </a:rPr>
                        <a:t>欧洲殖民者长期的政治压迫和经济剥削</a:t>
                      </a:r>
                      <a:endParaRPr lang="zh-CN" altLang="en-US" sz="2000" b="0">
                        <a:latin typeface="黑体" pitchFamily="49" charset="-122"/>
                        <a:ea typeface="黑体" panose="02010600030101010101" pitchFamily="49" charset="-122"/>
                        <a:sym typeface="+mn-ea"/>
                      </a:endParaRPr>
                    </a:p>
                  </a:txBody>
                  <a:tcPr marT="45723" marB="45723" anchor="ctr">
                    <a:lnL w="12700">
                      <a:solidFill>
                        <a:srgbClr val="D9D9D9"/>
                      </a:solidFill>
                      <a:miter lim="800000"/>
                    </a:lnL>
                    <a:lnR w="6350">
                      <a:solidFill>
                        <a:srgbClr val="D9D9D9"/>
                      </a:solidFill>
                      <a:miter lim="800000"/>
                    </a:lnR>
                    <a:lnT>
                      <a:noFill/>
                    </a:lnT>
                    <a:lnB>
                      <a:noFill/>
                    </a:lnB>
                    <a:solidFill>
                      <a:srgbClr val="FFFFFF"/>
                    </a:solidFill>
                  </a:tcPr>
                </a:tc>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defTabSz="912812" eaLnBrk="1" hangingPunct="1">
                        <a:lnSpc>
                          <a:spcPct val="100000"/>
                        </a:lnSpc>
                      </a:pPr>
                      <a:r>
                        <a:rPr sz="2000" b="0">
                          <a:latin typeface="黑体" pitchFamily="49" charset="-122"/>
                          <a:ea typeface="黑体" panose="02010600030101010101" pitchFamily="49" charset="-122"/>
                          <a:sym typeface="+mn-ea"/>
                        </a:rPr>
                        <a:t>帝国主义的侵略加深了亚洲各国的民族危机</a:t>
                      </a:r>
                      <a:endParaRPr lang="zh-CN" altLang="en-US" sz="2000" b="0">
                        <a:latin typeface="黑体" pitchFamily="49" charset="-122"/>
                        <a:ea typeface="黑体" panose="02010600030101010101" pitchFamily="49" charset="-122"/>
                        <a:sym typeface="+mn-ea"/>
                      </a:endParaRPr>
                    </a:p>
                  </a:txBody>
                  <a:tcPr marT="45723" marB="45723" anchor="ctr">
                    <a:lnL w="6350">
                      <a:solidFill>
                        <a:srgbClr val="D9D9D9"/>
                      </a:solidFill>
                      <a:miter lim="800000"/>
                    </a:lnL>
                    <a:lnR w="6350">
                      <a:solidFill>
                        <a:srgbClr val="D9D9D9"/>
                      </a:solidFill>
                      <a:miter lim="800000"/>
                    </a:lnR>
                    <a:lnT>
                      <a:noFill/>
                    </a:lnT>
                    <a:lnB>
                      <a:noFill/>
                    </a:lnB>
                    <a:solidFill>
                      <a:srgbClr val="FFFFFF"/>
                    </a:solidFill>
                  </a:tcPr>
                </a:tc>
                <a:tc>
                  <a:txBody>
                    <a:bodyPr lIns="91440" tIns="45723" rIns="91440" bIns="45723">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defTabSz="912812" eaLnBrk="1" hangingPunct="1">
                        <a:lnSpc>
                          <a:spcPct val="100000"/>
                        </a:lnSpc>
                      </a:pPr>
                      <a:r>
                        <a:rPr sz="2000" b="0">
                          <a:latin typeface="黑体" pitchFamily="49" charset="-122"/>
                          <a:ea typeface="黑体" panose="02010600030101010101" pitchFamily="49" charset="-122"/>
                          <a:sym typeface="+mn-ea"/>
                        </a:rPr>
                        <a:t>帝国主义的侵略和奴役给非洲带来了空前的破坏和灾难</a:t>
                      </a:r>
                      <a:endParaRPr lang="zh-CN" altLang="en-US" sz="2000" b="0">
                        <a:latin typeface="黑体" pitchFamily="49" charset="-122"/>
                        <a:ea typeface="黑体" panose="02010600030101010101" pitchFamily="49" charset="-122"/>
                        <a:sym typeface="+mn-ea"/>
                      </a:endParaRPr>
                    </a:p>
                  </a:txBody>
                  <a:tcPr marT="45723" marB="45723">
                    <a:lnL w="6350">
                      <a:solidFill>
                        <a:srgbClr val="D9D9D9"/>
                      </a:solidFill>
                      <a:miter lim="800000"/>
                    </a:lnL>
                    <a:lnR>
                      <a:noFill/>
                    </a:lnR>
                    <a:lnT>
                      <a:noFill/>
                    </a:lnT>
                    <a:lnB>
                      <a:noFill/>
                    </a:lnB>
                    <a:solidFill>
                      <a:srgbClr val="FFFFFF"/>
                    </a:solidFill>
                  </a:tcPr>
                </a:tc>
              </a:tr>
              <a:tr h="822325">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zh-CN" altLang="en-US" sz="2400" b="0">
                          <a:latin typeface="黑体" pitchFamily="49" charset="-122"/>
                          <a:ea typeface="黑体" panose="02010600030101010101" pitchFamily="49" charset="-122"/>
                          <a:sym typeface="+mn-ea"/>
                        </a:rPr>
                        <a:t>特    点</a:t>
                      </a:r>
                      <a:endParaRPr lang="zh-CN" altLang="en-US" sz="2400" b="0">
                        <a:latin typeface="黑体" pitchFamily="49" charset="-122"/>
                        <a:ea typeface="黑体" panose="02010600030101010101" pitchFamily="49" charset="-122"/>
                        <a:sym typeface="+mn-ea"/>
                      </a:endParaRPr>
                    </a:p>
                  </a:txBody>
                  <a:tcPr marT="45723" marB="45723" anchor="ctr">
                    <a:lnL>
                      <a:noFill/>
                    </a:lnL>
                    <a:lnR w="12700">
                      <a:solidFill>
                        <a:srgbClr val="D9D9D9"/>
                      </a:solidFill>
                      <a:miter lim="800000"/>
                    </a:lnR>
                    <a:lnT>
                      <a:noFill/>
                    </a:lnT>
                    <a:lnB>
                      <a:noFill/>
                    </a:lnB>
                    <a:solidFill>
                      <a:srgbClr val="F2F2F2"/>
                    </a:solidFill>
                  </a:tcPr>
                </a:tc>
                <a:tc>
                  <a:txBody>
                    <a:bodyPr lIns="91440" tIns="45723" rIns="91440" bIns="45723">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defTabSz="912812" eaLnBrk="1" hangingPunct="1">
                        <a:lnSpc>
                          <a:spcPct val="100000"/>
                        </a:lnSpc>
                      </a:pPr>
                      <a:r>
                        <a:rPr lang="zh-CN" altLang="en-US" sz="2000" b="0">
                          <a:latin typeface="黑体" pitchFamily="49" charset="-122"/>
                          <a:ea typeface="黑体" panose="02010600030101010101" pitchFamily="49" charset="-122"/>
                        </a:rPr>
                        <a:t>范围广、时间长、成果丰硕</a:t>
                      </a:r>
                      <a:endParaRPr lang="zh-CN" altLang="en-US" sz="2000" b="0">
                        <a:latin typeface="黑体" pitchFamily="49" charset="-122"/>
                        <a:ea typeface="黑体" panose="02010600030101010101" pitchFamily="49" charset="-122"/>
                      </a:endParaRPr>
                    </a:p>
                  </a:txBody>
                  <a:tcPr marT="45723" marB="45723">
                    <a:lnL w="12700">
                      <a:solidFill>
                        <a:srgbClr val="D9D9D9"/>
                      </a:solidFill>
                      <a:miter lim="800000"/>
                    </a:lnL>
                    <a:lnR w="6350">
                      <a:solidFill>
                        <a:srgbClr val="D9D9D9"/>
                      </a:solidFill>
                      <a:miter lim="800000"/>
                    </a:lnR>
                    <a:lnT>
                      <a:noFill/>
                    </a:lnT>
                    <a:lnB>
                      <a:noFill/>
                    </a:lnB>
                    <a:solidFill>
                      <a:srgbClr val="F2F2F2"/>
                    </a:solidFill>
                  </a:tcPr>
                </a:tc>
                <a:tc>
                  <a:txBody>
                    <a:bodyPr lIns="91440" tIns="45723" rIns="91440" bIns="45723">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defTabSz="912812" eaLnBrk="1" hangingPunct="1">
                        <a:lnSpc>
                          <a:spcPct val="100000"/>
                        </a:lnSpc>
                      </a:pPr>
                      <a:r>
                        <a:rPr lang="zh-CN" altLang="en-US" sz="2000" b="0">
                          <a:latin typeface="黑体" pitchFamily="49" charset="-122"/>
                          <a:ea typeface="黑体" panose="02010600030101010101" pitchFamily="49" charset="-122"/>
                        </a:rPr>
                        <a:t>范围广、各国相互支持、彼此协作</a:t>
                      </a:r>
                      <a:endParaRPr lang="zh-CN" altLang="en-US" sz="2000" b="0">
                        <a:latin typeface="黑体" pitchFamily="49" charset="-122"/>
                        <a:ea typeface="黑体" panose="02010600030101010101" pitchFamily="49" charset="-122"/>
                      </a:endParaRPr>
                    </a:p>
                  </a:txBody>
                  <a:tcPr marT="45723" marB="45723">
                    <a:lnL w="6350">
                      <a:solidFill>
                        <a:srgbClr val="D9D9D9"/>
                      </a:solidFill>
                      <a:miter lim="800000"/>
                    </a:lnL>
                    <a:lnR w="6350">
                      <a:solidFill>
                        <a:srgbClr val="D9D9D9"/>
                      </a:solidFill>
                      <a:miter lim="800000"/>
                    </a:lnR>
                    <a:lnT>
                      <a:noFill/>
                    </a:lnT>
                    <a:lnB>
                      <a:noFill/>
                    </a:lnB>
                    <a:solidFill>
                      <a:srgbClr val="F2F2F2"/>
                    </a:solidFill>
                  </a:tcPr>
                </a:tc>
                <a:tc>
                  <a:txBody>
                    <a:bodyPr lIns="91440" tIns="45723" rIns="91440" bIns="45723">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defTabSz="912812" eaLnBrk="1" hangingPunct="1">
                        <a:lnSpc>
                          <a:spcPct val="100000"/>
                        </a:lnSpc>
                      </a:pPr>
                      <a:r>
                        <a:rPr lang="zh-CN" altLang="en-US" sz="2000" b="0">
                          <a:latin typeface="黑体" pitchFamily="49" charset="-122"/>
                          <a:ea typeface="黑体" panose="02010600030101010101" pitchFamily="49" charset="-122"/>
                        </a:rPr>
                        <a:t>有组织、规模大且持久的武装斗争</a:t>
                      </a:r>
                      <a:endParaRPr lang="zh-CN" altLang="en-US" sz="2000" b="0">
                        <a:latin typeface="黑体" pitchFamily="49" charset="-122"/>
                        <a:ea typeface="黑体" panose="02010600030101010101" pitchFamily="49" charset="-122"/>
                      </a:endParaRPr>
                    </a:p>
                  </a:txBody>
                  <a:tcPr marT="45723" marB="45723">
                    <a:lnL w="6350">
                      <a:solidFill>
                        <a:srgbClr val="D9D9D9"/>
                      </a:solidFill>
                      <a:miter lim="800000"/>
                    </a:lnL>
                    <a:lnR>
                      <a:noFill/>
                    </a:lnR>
                    <a:lnT>
                      <a:noFill/>
                    </a:lnT>
                    <a:lnB>
                      <a:noFill/>
                    </a:lnB>
                    <a:solidFill>
                      <a:srgbClr val="F2F2F2"/>
                    </a:solidFill>
                  </a:tcPr>
                </a:tc>
              </a:tr>
              <a:tr h="822325">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zh-CN" altLang="en-US" sz="2400" b="0">
                          <a:latin typeface="黑体" pitchFamily="49" charset="-122"/>
                          <a:ea typeface="黑体" panose="02010600030101010101" pitchFamily="49" charset="-122"/>
                          <a:sym typeface="+mn-ea"/>
                        </a:rPr>
                        <a:t>领导力量</a:t>
                      </a:r>
                      <a:endParaRPr lang="zh-CN" altLang="en-US" sz="2400" b="0">
                        <a:latin typeface="黑体" pitchFamily="49" charset="-122"/>
                        <a:ea typeface="黑体" panose="02010600030101010101" pitchFamily="49" charset="-122"/>
                        <a:sym typeface="+mn-ea"/>
                      </a:endParaRPr>
                    </a:p>
                  </a:txBody>
                  <a:tcPr marT="45723" marB="45723" anchor="ctr">
                    <a:lnL>
                      <a:noFill/>
                    </a:lnL>
                    <a:lnR w="12700">
                      <a:solidFill>
                        <a:srgbClr val="D9D9D9"/>
                      </a:solidFill>
                      <a:miter lim="800000"/>
                    </a:lnR>
                    <a:lnT>
                      <a:noFill/>
                    </a:lnT>
                    <a:lnB>
                      <a:noFill/>
                    </a:lnB>
                    <a:solidFill>
                      <a:srgbClr val="FFFFFF"/>
                    </a:solidFill>
                  </a:tcPr>
                </a:tc>
                <a:tc>
                  <a:txBody>
                    <a:bodyPr lIns="91440" tIns="45723" rIns="91440" bIns="45723">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defTabSz="912812" eaLnBrk="1" hangingPunct="1">
                        <a:lnSpc>
                          <a:spcPct val="100000"/>
                        </a:lnSpc>
                      </a:pPr>
                      <a:r>
                        <a:rPr lang="zh-CN" altLang="en-US" sz="2000" b="0">
                          <a:latin typeface="黑体" pitchFamily="49" charset="-122"/>
                          <a:ea typeface="黑体" panose="02010600030101010101" pitchFamily="49" charset="-122"/>
                        </a:rPr>
                        <a:t>土著地主集团中的先进分子</a:t>
                      </a:r>
                      <a:endParaRPr lang="zh-CN" altLang="en-US" sz="2000" b="0">
                        <a:latin typeface="黑体" pitchFamily="49" charset="-122"/>
                        <a:ea typeface="黑体" panose="02010600030101010101" pitchFamily="49" charset="-122"/>
                      </a:endParaRPr>
                    </a:p>
                  </a:txBody>
                  <a:tcPr marT="45723" marB="45723">
                    <a:lnL w="12700">
                      <a:solidFill>
                        <a:srgbClr val="D9D9D9"/>
                      </a:solidFill>
                      <a:miter lim="800000"/>
                    </a:lnL>
                    <a:lnR w="6350">
                      <a:solidFill>
                        <a:srgbClr val="D9D9D9"/>
                      </a:solidFill>
                      <a:miter lim="800000"/>
                    </a:lnR>
                    <a:lnT>
                      <a:noFill/>
                    </a:lnT>
                    <a:lnB>
                      <a:noFill/>
                    </a:lnB>
                    <a:solidFill>
                      <a:srgbClr val="FFFFFF"/>
                    </a:solidFill>
                  </a:tcPr>
                </a:tc>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zh-CN" altLang="en-US" sz="2000" b="0">
                          <a:latin typeface="黑体" pitchFamily="49" charset="-122"/>
                          <a:ea typeface="黑体" panose="02010600030101010101" pitchFamily="49" charset="-122"/>
                        </a:rPr>
                        <a:t>资产阶级、工农力量</a:t>
                      </a:r>
                      <a:endParaRPr lang="zh-CN" altLang="en-US" sz="2000" b="0">
                        <a:latin typeface="黑体" pitchFamily="49" charset="-122"/>
                        <a:ea typeface="黑体" panose="02010600030101010101" pitchFamily="49" charset="-122"/>
                      </a:endParaRPr>
                    </a:p>
                  </a:txBody>
                  <a:tcPr marT="45723" marB="45723" anchor="ctr">
                    <a:lnL w="6350">
                      <a:solidFill>
                        <a:srgbClr val="D9D9D9"/>
                      </a:solidFill>
                      <a:miter lim="800000"/>
                    </a:lnL>
                    <a:lnR w="6350">
                      <a:solidFill>
                        <a:srgbClr val="D9D9D9"/>
                      </a:solidFill>
                      <a:miter lim="800000"/>
                    </a:lnR>
                    <a:lnT>
                      <a:noFill/>
                    </a:lnT>
                    <a:lnB>
                      <a:noFill/>
                    </a:lnB>
                    <a:solidFill>
                      <a:srgbClr val="FFFFFF"/>
                    </a:solidFill>
                  </a:tcPr>
                </a:tc>
                <a:tc>
                  <a:txBody>
                    <a:bodyPr lIns="91440" tIns="45723" rIns="91440" bIns="45723">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defTabSz="912812" eaLnBrk="1" hangingPunct="1">
                        <a:lnSpc>
                          <a:spcPct val="100000"/>
                        </a:lnSpc>
                      </a:pPr>
                      <a:r>
                        <a:rPr lang="zh-CN" altLang="en-US" sz="2000" b="0">
                          <a:latin typeface="黑体" pitchFamily="49" charset="-122"/>
                          <a:ea typeface="黑体" panose="02010600030101010101" pitchFamily="49" charset="-122"/>
                          <a:sym typeface="+mn-ea"/>
                        </a:rPr>
                        <a:t>力量多样，包括领袖、国王、知识分子等</a:t>
                      </a:r>
                      <a:endParaRPr lang="zh-CN" altLang="en-US" sz="2000" b="0">
                        <a:latin typeface="黑体" pitchFamily="49" charset="-122"/>
                        <a:ea typeface="黑体" panose="02010600030101010101" pitchFamily="49" charset="-122"/>
                        <a:sym typeface="+mn-ea"/>
                      </a:endParaRPr>
                    </a:p>
                  </a:txBody>
                  <a:tcPr marT="45723" marB="45723">
                    <a:lnL w="6350">
                      <a:solidFill>
                        <a:srgbClr val="D9D9D9"/>
                      </a:solidFill>
                      <a:miter lim="800000"/>
                    </a:lnL>
                    <a:lnR>
                      <a:noFill/>
                    </a:lnR>
                    <a:lnT>
                      <a:noFill/>
                    </a:lnT>
                    <a:lnB>
                      <a:noFill/>
                    </a:lnB>
                    <a:solidFill>
                      <a:srgbClr val="FFFFFF"/>
                    </a:solidFill>
                  </a:tcPr>
                </a:tc>
              </a:tr>
              <a:tr h="1343025">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zh-CN" altLang="en-US" sz="2400" b="0">
                          <a:latin typeface="黑体" pitchFamily="49" charset="-122"/>
                          <a:ea typeface="黑体" panose="02010600030101010101" pitchFamily="49" charset="-122"/>
                          <a:sym typeface="+mn-ea"/>
                        </a:rPr>
                        <a:t>代表运动</a:t>
                      </a:r>
                      <a:endParaRPr lang="zh-CN" altLang="en-US" sz="2400" b="0">
                        <a:latin typeface="黑体" pitchFamily="49" charset="-122"/>
                        <a:ea typeface="黑体" panose="02010600030101010101" pitchFamily="49" charset="-122"/>
                        <a:sym typeface="+mn-ea"/>
                      </a:endParaRPr>
                    </a:p>
                  </a:txBody>
                  <a:tcPr marT="45723" marB="45723" anchor="ctr">
                    <a:lnL>
                      <a:noFill/>
                    </a:lnL>
                    <a:lnR w="12700">
                      <a:solidFill>
                        <a:srgbClr val="D9D9D9"/>
                      </a:solidFill>
                      <a:miter lim="800000"/>
                    </a:lnR>
                    <a:lnT>
                      <a:noFill/>
                    </a:lnT>
                    <a:lnB>
                      <a:noFill/>
                    </a:lnB>
                    <a:solidFill>
                      <a:srgbClr val="F2F2F2"/>
                    </a:solidFill>
                  </a:tcPr>
                </a:tc>
                <a:tc>
                  <a:txBody>
                    <a:bodyPr lIns="91440" tIns="45723" rIns="91440" bIns="45723">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defTabSz="912812" eaLnBrk="1" hangingPunct="1">
                        <a:lnSpc>
                          <a:spcPct val="100000"/>
                        </a:lnSpc>
                      </a:pPr>
                      <a:endParaRPr lang="zh-CN" altLang="en-US" sz="2000" b="0">
                        <a:latin typeface="黑体" pitchFamily="49" charset="-122"/>
                        <a:ea typeface="黑体" panose="02010600030101010101" pitchFamily="49" charset="-122"/>
                      </a:endParaRPr>
                    </a:p>
                  </a:txBody>
                  <a:tcPr marT="45723" marB="45723">
                    <a:lnL w="12700">
                      <a:solidFill>
                        <a:srgbClr val="D9D9D9"/>
                      </a:solidFill>
                      <a:miter lim="800000"/>
                    </a:lnL>
                    <a:lnR w="6350">
                      <a:solidFill>
                        <a:srgbClr val="D9D9D9"/>
                      </a:solidFill>
                      <a:miter lim="800000"/>
                    </a:lnR>
                    <a:lnT>
                      <a:noFill/>
                    </a:lnT>
                    <a:lnB>
                      <a:noFill/>
                    </a:lnB>
                    <a:solidFill>
                      <a:srgbClr val="F2F2F2"/>
                    </a:solidFill>
                  </a:tcPr>
                </a:tc>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endParaRPr lang="zh-CN" altLang="en-US" sz="2000" b="0">
                        <a:latin typeface="黑体" pitchFamily="49" charset="-122"/>
                        <a:ea typeface="黑体" panose="02010600030101010101" pitchFamily="49" charset="-122"/>
                      </a:endParaRPr>
                    </a:p>
                  </a:txBody>
                  <a:tcPr marT="45723" marB="45723" anchor="ctr">
                    <a:lnL w="6350">
                      <a:solidFill>
                        <a:srgbClr val="D9D9D9"/>
                      </a:solidFill>
                      <a:miter lim="800000"/>
                    </a:lnL>
                    <a:lnR w="6350">
                      <a:solidFill>
                        <a:srgbClr val="D9D9D9"/>
                      </a:solidFill>
                      <a:miter lim="800000"/>
                    </a:lnR>
                    <a:lnT>
                      <a:noFill/>
                    </a:lnT>
                    <a:lnB>
                      <a:noFill/>
                    </a:lnB>
                    <a:solidFill>
                      <a:srgbClr val="F2F2F2"/>
                    </a:solidFill>
                  </a:tcPr>
                </a:tc>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endParaRPr lang="zh-CN" altLang="en-US" sz="2000" b="0">
                        <a:latin typeface="黑体" pitchFamily="49" charset="-122"/>
                        <a:ea typeface="黑体" panose="02010600030101010101" pitchFamily="49" charset="-122"/>
                      </a:endParaRPr>
                    </a:p>
                  </a:txBody>
                  <a:tcPr marT="45723" marB="45723" anchor="ctr">
                    <a:lnL w="6350">
                      <a:solidFill>
                        <a:srgbClr val="D9D9D9"/>
                      </a:solidFill>
                      <a:miter lim="800000"/>
                    </a:lnL>
                    <a:lnR>
                      <a:noFill/>
                    </a:lnR>
                    <a:lnT>
                      <a:noFill/>
                    </a:lnT>
                    <a:lnB>
                      <a:noFill/>
                    </a:lnB>
                    <a:solidFill>
                      <a:srgbClr val="F2F2F2"/>
                    </a:solidFill>
                  </a:tcPr>
                </a:tc>
              </a:tr>
              <a:tr h="711200">
                <a:tc>
                  <a:txBody>
                    <a:bodyPr lIns="91440" tIns="45723" rIns="91440" bIns="45723"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zh-CN" altLang="en-US" sz="2400" b="0">
                          <a:latin typeface="黑体" pitchFamily="49" charset="-122"/>
                          <a:ea typeface="黑体" panose="02010600030101010101" pitchFamily="49" charset="-122"/>
                        </a:rPr>
                        <a:t>意    义</a:t>
                      </a:r>
                      <a:endParaRPr lang="zh-CN" altLang="en-US" sz="2400" b="0">
                        <a:latin typeface="黑体" pitchFamily="49" charset="-122"/>
                        <a:ea typeface="黑体" panose="02010600030101010101" pitchFamily="49" charset="-122"/>
                      </a:endParaRPr>
                    </a:p>
                  </a:txBody>
                  <a:tcPr marT="45723" marB="45723" anchor="ctr">
                    <a:lnL>
                      <a:noFill/>
                    </a:lnL>
                    <a:lnR w="12700">
                      <a:solidFill>
                        <a:srgbClr val="D9D9D9"/>
                      </a:solidFill>
                      <a:miter lim="800000"/>
                    </a:lnR>
                    <a:lnT>
                      <a:noFill/>
                    </a:lnT>
                    <a:lnB w="19050">
                      <a:solidFill>
                        <a:srgbClr val="595959"/>
                      </a:solidFill>
                      <a:miter lim="800000"/>
                    </a:lnB>
                    <a:solidFill>
                      <a:srgbClr val="FFFFFF"/>
                    </a:solidFill>
                  </a:tcPr>
                </a:tc>
                <a:tc gridSpan="3">
                  <a:txBody>
                    <a:bodyPr lIns="91440" tIns="45723" rIns="91440" bIns="45723">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defTabSz="912812" eaLnBrk="1" hangingPunct="1">
                        <a:lnSpc>
                          <a:spcPct val="100000"/>
                        </a:lnSpc>
                      </a:pPr>
                      <a:endParaRPr lang="zh-CN" altLang="en-US" sz="2000" b="0">
                        <a:latin typeface="黑体" pitchFamily="49" charset="-122"/>
                        <a:ea typeface="黑体" panose="02010600030101010101" pitchFamily="49" charset="-122"/>
                      </a:endParaRPr>
                    </a:p>
                  </a:txBody>
                  <a:tcPr marT="45723" marB="45723">
                    <a:lnL w="12700">
                      <a:solidFill>
                        <a:srgbClr val="D9D9D9"/>
                      </a:solidFill>
                      <a:miter lim="800000"/>
                    </a:lnL>
                    <a:lnR>
                      <a:noFill/>
                    </a:lnR>
                    <a:lnT>
                      <a:noFill/>
                    </a:lnT>
                    <a:lnB w="19050">
                      <a:solidFill>
                        <a:srgbClr val="595959"/>
                      </a:solidFill>
                      <a:miter lim="800000"/>
                    </a:lnB>
                    <a:solidFill>
                      <a:srgbClr val="FFFFFF"/>
                    </a:solidFill>
                  </a:tcPr>
                </a:tc>
                <a:tc hMerge="1">
                  <a:txBody>
                    <a:bodyPr/>
                    <a:lstStyle/>
                    <a:p/>
                  </a:txBody>
                  <a:tcPr>
                    <a:lnB w="19050">
                      <a:solidFill>
                        <a:srgbClr val="595959"/>
                      </a:solidFill>
                      <a:miter lim="800000"/>
                    </a:lnB>
                  </a:tcPr>
                </a:tc>
                <a:tc hMerge="1">
                  <a:txBody>
                    <a:bodyPr/>
                    <a:lstStyle/>
                    <a:p/>
                  </a:txBody>
                  <a:tcPr>
                    <a:lnB w="19050">
                      <a:solidFill>
                        <a:srgbClr val="595959"/>
                      </a:solidFill>
                      <a:miter lim="800000"/>
                    </a:lnB>
                  </a:tcPr>
                </a:tc>
              </a:tr>
            </a:tbl>
          </a:graphicData>
        </a:graphic>
      </p:graphicFrame>
      <p:sp>
        <p:nvSpPr>
          <p:cNvPr id="32799" name="文本框 11"/>
          <p:cNvSpPr/>
          <p:nvPr/>
        </p:nvSpPr>
        <p:spPr>
          <a:xfrm>
            <a:off x="1743075" y="4746625"/>
            <a:ext cx="3362325" cy="132238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00000"/>
              </a:lnSpc>
            </a:pPr>
            <a:r>
              <a:rPr lang="zh-CN" altLang="en-US" sz="2000">
                <a:solidFill>
                  <a:srgbClr val="FF0000"/>
                </a:solidFill>
                <a:latin typeface="黑体" pitchFamily="49" charset="-122"/>
                <a:ea typeface="黑体" panose="02010600030101010101" pitchFamily="49" charset="-122"/>
                <a:sym typeface="宋体" pitchFamily="2" charset="-122"/>
              </a:rPr>
              <a:t>海地独立、玻利瓦尔和圣马丁等人领导的斗争、巴西建立共和国、墨西哥资产阶级革命</a:t>
            </a:r>
            <a:endParaRPr lang="zh-CN" altLang="en-US" sz="2000">
              <a:solidFill>
                <a:srgbClr val="FF0000"/>
              </a:solidFill>
              <a:latin typeface="黑体" pitchFamily="49" charset="-122"/>
              <a:ea typeface="黑体" panose="02010600030101010101" pitchFamily="49" charset="-122"/>
              <a:sym typeface="宋体" pitchFamily="2" charset="-122"/>
            </a:endParaRPr>
          </a:p>
        </p:txBody>
      </p:sp>
      <p:sp>
        <p:nvSpPr>
          <p:cNvPr id="32800" name="文本框 12"/>
          <p:cNvSpPr/>
          <p:nvPr/>
        </p:nvSpPr>
        <p:spPr>
          <a:xfrm>
            <a:off x="5776912" y="4746625"/>
            <a:ext cx="2225675" cy="1106488"/>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eaLnBrk="1" hangingPunct="1">
              <a:lnSpc>
                <a:spcPct val="110000"/>
              </a:lnSpc>
            </a:pPr>
            <a:r>
              <a:rPr lang="zh-CN" altLang="en-US" sz="2000">
                <a:solidFill>
                  <a:srgbClr val="FF0000"/>
                </a:solidFill>
                <a:latin typeface="黑体" pitchFamily="49" charset="-122"/>
                <a:ea typeface="黑体" panose="02010600030101010101" pitchFamily="49" charset="-122"/>
                <a:sym typeface="宋体" pitchFamily="2" charset="-122"/>
              </a:rPr>
              <a:t>印度民族解放运动</a:t>
            </a:r>
            <a:endParaRPr lang="zh-CN" altLang="en-US" sz="2000">
              <a:solidFill>
                <a:srgbClr val="FF0000"/>
              </a:solidFill>
              <a:latin typeface="黑体" pitchFamily="49" charset="-122"/>
              <a:ea typeface="黑体" panose="02010600030101010101" pitchFamily="49" charset="-122"/>
            </a:endParaRPr>
          </a:p>
          <a:p>
            <a:pPr marL="0" lvl="0" indent="0" algn="ctr" eaLnBrk="1" hangingPunct="1">
              <a:lnSpc>
                <a:spcPct val="110000"/>
              </a:lnSpc>
            </a:pPr>
            <a:r>
              <a:rPr lang="zh-CN" altLang="en-US" sz="2000">
                <a:solidFill>
                  <a:srgbClr val="FF0000"/>
                </a:solidFill>
                <a:latin typeface="黑体" pitchFamily="49" charset="-122"/>
                <a:ea typeface="黑体" panose="02010600030101010101" pitchFamily="49" charset="-122"/>
                <a:sym typeface="宋体" pitchFamily="2" charset="-122"/>
              </a:rPr>
              <a:t>伊朗立宪革命</a:t>
            </a:r>
            <a:endParaRPr lang="zh-CN" altLang="en-US" sz="2000">
              <a:solidFill>
                <a:srgbClr val="FF0000"/>
              </a:solidFill>
              <a:latin typeface="黑体" pitchFamily="49" charset="-122"/>
              <a:ea typeface="黑体" panose="02010600030101010101" pitchFamily="49" charset="-122"/>
              <a:sym typeface="宋体" pitchFamily="2" charset="-122"/>
            </a:endParaRPr>
          </a:p>
          <a:p>
            <a:pPr marL="0" lvl="0" indent="0" algn="ctr" eaLnBrk="1" hangingPunct="1">
              <a:lnSpc>
                <a:spcPct val="110000"/>
              </a:lnSpc>
            </a:pPr>
            <a:r>
              <a:rPr lang="zh-CN" altLang="en-US" sz="2000">
                <a:solidFill>
                  <a:srgbClr val="FF0000"/>
                </a:solidFill>
                <a:latin typeface="黑体" pitchFamily="49" charset="-122"/>
                <a:ea typeface="黑体" panose="02010600030101010101" pitchFamily="49" charset="-122"/>
                <a:sym typeface="宋体" pitchFamily="2" charset="-122"/>
              </a:rPr>
              <a:t>中国辛亥革命</a:t>
            </a:r>
            <a:endParaRPr lang="zh-CN" altLang="en-US" sz="2000">
              <a:solidFill>
                <a:srgbClr val="FF0000"/>
              </a:solidFill>
              <a:latin typeface="黑体" pitchFamily="49" charset="-122"/>
              <a:ea typeface="黑体" panose="02010600030101010101" pitchFamily="49" charset="-122"/>
              <a:sym typeface="宋体" pitchFamily="2" charset="-122"/>
            </a:endParaRPr>
          </a:p>
        </p:txBody>
      </p:sp>
      <p:sp>
        <p:nvSpPr>
          <p:cNvPr id="32801" name="文本框 17"/>
          <p:cNvSpPr/>
          <p:nvPr/>
        </p:nvSpPr>
        <p:spPr>
          <a:xfrm>
            <a:off x="9034462" y="4746625"/>
            <a:ext cx="2479675" cy="1106488"/>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eaLnBrk="1" hangingPunct="1">
              <a:lnSpc>
                <a:spcPct val="110000"/>
              </a:lnSpc>
            </a:pPr>
            <a:r>
              <a:rPr lang="zh-CN" altLang="en-US" sz="2000">
                <a:solidFill>
                  <a:srgbClr val="FF0000"/>
                </a:solidFill>
                <a:latin typeface="黑体" pitchFamily="49" charset="-122"/>
                <a:ea typeface="黑体" panose="02010600030101010101" pitchFamily="49" charset="-122"/>
                <a:sym typeface="宋体" pitchFamily="2" charset="-122"/>
              </a:rPr>
              <a:t>埃及抗英斗争</a:t>
            </a:r>
            <a:endParaRPr lang="zh-CN" altLang="en-US" sz="2000">
              <a:solidFill>
                <a:srgbClr val="FF0000"/>
              </a:solidFill>
              <a:latin typeface="黑体" pitchFamily="49" charset="-122"/>
              <a:ea typeface="黑体" panose="02010600030101010101" pitchFamily="49" charset="-122"/>
            </a:endParaRPr>
          </a:p>
          <a:p>
            <a:pPr marL="0" lvl="0" indent="0" algn="ctr" eaLnBrk="1" hangingPunct="1">
              <a:lnSpc>
                <a:spcPct val="110000"/>
              </a:lnSpc>
            </a:pPr>
            <a:r>
              <a:rPr lang="zh-CN" altLang="en-US" sz="2000">
                <a:solidFill>
                  <a:srgbClr val="FF0000"/>
                </a:solidFill>
                <a:latin typeface="黑体" pitchFamily="49" charset="-122"/>
                <a:ea typeface="黑体" panose="02010600030101010101" pitchFamily="49" charset="-122"/>
                <a:sym typeface="宋体" pitchFamily="2" charset="-122"/>
              </a:rPr>
              <a:t>苏丹马赫迪起义</a:t>
            </a:r>
            <a:endParaRPr lang="zh-CN" altLang="en-US" sz="2000">
              <a:solidFill>
                <a:srgbClr val="FF0000"/>
              </a:solidFill>
              <a:latin typeface="黑体" pitchFamily="49" charset="-122"/>
              <a:ea typeface="黑体" panose="02010600030101010101" pitchFamily="49" charset="-122"/>
            </a:endParaRPr>
          </a:p>
          <a:p>
            <a:pPr marL="0" lvl="0" indent="0" algn="ctr" eaLnBrk="1" hangingPunct="1">
              <a:lnSpc>
                <a:spcPct val="110000"/>
              </a:lnSpc>
            </a:pPr>
            <a:r>
              <a:rPr lang="zh-CN" altLang="en-US" sz="2000">
                <a:solidFill>
                  <a:srgbClr val="FF0000"/>
                </a:solidFill>
                <a:latin typeface="黑体" pitchFamily="49" charset="-122"/>
                <a:ea typeface="黑体" panose="02010600030101010101" pitchFamily="49" charset="-122"/>
                <a:sym typeface="宋体" pitchFamily="2" charset="-122"/>
              </a:rPr>
              <a:t>埃塞俄比亚抗意战争</a:t>
            </a:r>
            <a:endParaRPr lang="zh-CN" altLang="en-US" sz="2000">
              <a:solidFill>
                <a:srgbClr val="FF0000"/>
              </a:solidFill>
              <a:latin typeface="黑体" pitchFamily="49" charset="-122"/>
              <a:ea typeface="黑体" panose="02010600030101010101" pitchFamily="49" charset="-122"/>
              <a:sym typeface="宋体" pitchFamily="2" charset="-122"/>
            </a:endParaRPr>
          </a:p>
        </p:txBody>
      </p:sp>
      <p:sp>
        <p:nvSpPr>
          <p:cNvPr id="32802" name="文本框 18"/>
          <p:cNvSpPr/>
          <p:nvPr/>
        </p:nvSpPr>
        <p:spPr>
          <a:xfrm>
            <a:off x="1790700" y="6232525"/>
            <a:ext cx="10198100" cy="36830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90000"/>
              </a:lnSpc>
            </a:pPr>
            <a:r>
              <a:rPr lang="zh-CN" altLang="en-US" sz="2000">
                <a:solidFill>
                  <a:srgbClr val="FF0000"/>
                </a:solidFill>
                <a:latin typeface="黑体" pitchFamily="49" charset="-122"/>
                <a:ea typeface="黑体" panose="02010600030101010101" pitchFamily="49" charset="-122"/>
                <a:sym typeface="宋体" pitchFamily="2" charset="-122"/>
              </a:rPr>
              <a:t>打击了帝国主义的侵略势力，削弱了本国的封建势力，推动了民族独立和世界历史的发展</a:t>
            </a:r>
            <a:endParaRPr lang="zh-CN" altLang="en-US" sz="2000">
              <a:solidFill>
                <a:srgbClr val="FF0000"/>
              </a:solidFill>
              <a:latin typeface="黑体" pitchFamily="49" charset="-122"/>
              <a:ea typeface="黑体" panose="02010600030101010101" pitchFamily="49" charset="-122"/>
              <a:sym typeface="宋体" pitchFamily="2"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1" nodeType="clickEffect">
                                  <p:stCondLst>
                                    <p:cond delay="0"/>
                                  </p:stCondLst>
                                  <p:childTnLst>
                                    <p:set>
                                      <p:cBhvr additive="base">
                                        <p:cTn id="6" dur="1" fill="hold">
                                          <p:stCondLst>
                                            <p:cond delay="0"/>
                                          </p:stCondLst>
                                        </p:cTn>
                                        <p:tgtEl>
                                          <p:spTgt spid="32799"/>
                                        </p:tgtEl>
                                        <p:attrNameLst>
                                          <p:attrName>style.visibility</p:attrName>
                                        </p:attrNameLst>
                                      </p:cBhvr>
                                      <p:to>
                                        <p:strVal val="visible"/>
                                      </p:to>
                                    </p:set>
                                    <p:anim calcmode="lin" valueType="num">
                                      <p:cBhvr additive="base">
                                        <p:cTn id="7" dur="500" fill="hold"/>
                                        <p:tgtEl>
                                          <p:spTgt spid="32799"/>
                                        </p:tgtEl>
                                        <p:attrNameLst>
                                          <p:attrName>ppt_x</p:attrName>
                                        </p:attrNameLst>
                                      </p:cBhvr>
                                      <p:tavLst>
                                        <p:tav tm="0">
                                          <p:val>
                                            <p:strVal val="#ppt_x"/>
                                          </p:val>
                                        </p:tav>
                                        <p:tav tm="100000">
                                          <p:val>
                                            <p:strVal val="#ppt_x"/>
                                          </p:val>
                                        </p:tav>
                                      </p:tavLst>
                                    </p:anim>
                                    <p:anim calcmode="lin" valueType="num">
                                      <p:cBhvr additive="base">
                                        <p:cTn id="8" dur="500" fill="hold"/>
                                        <p:tgtEl>
                                          <p:spTgt spid="3279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3" nodeType="clickEffect">
                                  <p:stCondLst>
                                    <p:cond delay="0"/>
                                  </p:stCondLst>
                                  <p:childTnLst>
                                    <p:set>
                                      <p:cBhvr additive="base">
                                        <p:cTn id="13" dur="1" fill="hold">
                                          <p:stCondLst>
                                            <p:cond delay="0"/>
                                          </p:stCondLst>
                                        </p:cTn>
                                        <p:tgtEl>
                                          <p:spTgt spid="32800"/>
                                        </p:tgtEl>
                                        <p:attrNameLst>
                                          <p:attrName>style.visibility</p:attrName>
                                        </p:attrNameLst>
                                      </p:cBhvr>
                                      <p:to>
                                        <p:strVal val="visible"/>
                                      </p:to>
                                    </p:set>
                                    <p:anim calcmode="lin" valueType="num">
                                      <p:cBhvr additive="base">
                                        <p:cTn id="14" dur="500" fill="hold"/>
                                        <p:tgtEl>
                                          <p:spTgt spid="32800"/>
                                        </p:tgtEl>
                                        <p:attrNameLst>
                                          <p:attrName>ppt_x</p:attrName>
                                        </p:attrNameLst>
                                      </p:cBhvr>
                                      <p:tavLst>
                                        <p:tav tm="0">
                                          <p:val>
                                            <p:strVal val="#ppt_x"/>
                                          </p:val>
                                        </p:tav>
                                        <p:tav tm="100000">
                                          <p:val>
                                            <p:strVal val="#ppt_x"/>
                                          </p:val>
                                        </p:tav>
                                      </p:tavLst>
                                    </p:anim>
                                    <p:anim calcmode="lin" valueType="num">
                                      <p:cBhvr additive="base">
                                        <p:cTn id="15" dur="500" fill="hold"/>
                                        <p:tgtEl>
                                          <p:spTgt spid="32800"/>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5" nodeType="clickEffect">
                                  <p:stCondLst>
                                    <p:cond delay="0"/>
                                  </p:stCondLst>
                                  <p:childTnLst>
                                    <p:set>
                                      <p:cBhvr additive="base">
                                        <p:cTn id="20" dur="1" fill="hold">
                                          <p:stCondLst>
                                            <p:cond delay="0"/>
                                          </p:stCondLst>
                                        </p:cTn>
                                        <p:tgtEl>
                                          <p:spTgt spid="32801"/>
                                        </p:tgtEl>
                                        <p:attrNameLst>
                                          <p:attrName>style.visibility</p:attrName>
                                        </p:attrNameLst>
                                      </p:cBhvr>
                                      <p:to>
                                        <p:strVal val="visible"/>
                                      </p:to>
                                    </p:set>
                                    <p:anim calcmode="lin" valueType="num">
                                      <p:cBhvr additive="base">
                                        <p:cTn id="21" dur="500" fill="hold"/>
                                        <p:tgtEl>
                                          <p:spTgt spid="32801"/>
                                        </p:tgtEl>
                                        <p:attrNameLst>
                                          <p:attrName>ppt_x</p:attrName>
                                        </p:attrNameLst>
                                      </p:cBhvr>
                                      <p:tavLst>
                                        <p:tav tm="0">
                                          <p:val>
                                            <p:strVal val="#ppt_x"/>
                                          </p:val>
                                        </p:tav>
                                        <p:tav tm="100000">
                                          <p:val>
                                            <p:strVal val="#ppt_x"/>
                                          </p:val>
                                        </p:tav>
                                      </p:tavLst>
                                    </p:anim>
                                    <p:anim calcmode="lin" valueType="num">
                                      <p:cBhvr additive="base">
                                        <p:cTn id="22" dur="500" fill="hold"/>
                                        <p:tgtEl>
                                          <p:spTgt spid="32801"/>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7" nodeType="clickEffect">
                                  <p:stCondLst>
                                    <p:cond delay="0"/>
                                  </p:stCondLst>
                                  <p:childTnLst>
                                    <p:set>
                                      <p:cBhvr additive="base">
                                        <p:cTn id="27" dur="1" fill="hold">
                                          <p:stCondLst>
                                            <p:cond delay="0"/>
                                          </p:stCondLst>
                                        </p:cTn>
                                        <p:tgtEl>
                                          <p:spTgt spid="32802"/>
                                        </p:tgtEl>
                                        <p:attrNameLst>
                                          <p:attrName>style.visibility</p:attrName>
                                        </p:attrNameLst>
                                      </p:cBhvr>
                                      <p:to>
                                        <p:strVal val="visible"/>
                                      </p:to>
                                    </p:set>
                                    <p:anim calcmode="lin" valueType="num">
                                      <p:cBhvr additive="base">
                                        <p:cTn id="28" dur="500" fill="hold"/>
                                        <p:tgtEl>
                                          <p:spTgt spid="32802"/>
                                        </p:tgtEl>
                                        <p:attrNameLst>
                                          <p:attrName>ppt_x</p:attrName>
                                        </p:attrNameLst>
                                      </p:cBhvr>
                                      <p:tavLst>
                                        <p:tav tm="0">
                                          <p:val>
                                            <p:strVal val="#ppt_x"/>
                                          </p:val>
                                        </p:tav>
                                        <p:tav tm="100000">
                                          <p:val>
                                            <p:strVal val="#ppt_x"/>
                                          </p:val>
                                        </p:tav>
                                      </p:tavLst>
                                    </p:anim>
                                    <p:anim calcmode="lin" valueType="num">
                                      <p:cBhvr additive="base">
                                        <p:cTn id="29" dur="500" fill="hold"/>
                                        <p:tgtEl>
                                          <p:spTgt spid="328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99" grpId="0"/>
      <p:bldP spid="32799" grpId="1"/>
      <p:bldP spid="32800" grpId="2"/>
      <p:bldP spid="32800" grpId="3"/>
      <p:bldP spid="32801" grpId="4"/>
      <p:bldP spid="32801" grpId="5"/>
      <p:bldP spid="32802" grpId="6"/>
      <p:bldP spid="32802" grpId="7"/>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4818" name="文本框 10"/>
          <p:cNvSpPr/>
          <p:nvPr>
            <p:custDataLst>
              <p:tags r:id="rId2"/>
            </p:custDataLst>
          </p:nvPr>
        </p:nvSpPr>
        <p:spPr>
          <a:xfrm>
            <a:off x="338138" y="2244725"/>
            <a:ext cx="539750" cy="341630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zh-CN" sz="2400"/>
              <a:t>亚非拉民族独立运动</a:t>
            </a:r>
            <a:endParaRPr lang="zh-CN" altLang="zh-CN" sz="2400"/>
          </a:p>
        </p:txBody>
      </p:sp>
      <p:sp>
        <p:nvSpPr>
          <p:cNvPr id="34819" name="文本框 5"/>
          <p:cNvSpPr/>
          <p:nvPr/>
        </p:nvSpPr>
        <p:spPr>
          <a:xfrm>
            <a:off x="1050925" y="2005012"/>
            <a:ext cx="1712912" cy="11985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00000"/>
              </a:lnSpc>
            </a:pPr>
            <a:r>
              <a:rPr lang="zh-CN" altLang="en-US" sz="2400"/>
              <a:t>拉丁美洲的</a:t>
            </a:r>
            <a:endParaRPr lang="zh-CN" altLang="en-US" sz="2400"/>
          </a:p>
          <a:p>
            <a:pPr marL="0" lvl="0" indent="0" algn="just" eaLnBrk="1" hangingPunct="1">
              <a:lnSpc>
                <a:spcPct val="100000"/>
              </a:lnSpc>
            </a:pPr>
            <a:r>
              <a:rPr lang="zh-CN" altLang="en-US" sz="2400"/>
              <a:t>民族独立运动</a:t>
            </a:r>
            <a:endParaRPr lang="zh-CN" altLang="en-US" sz="2400"/>
          </a:p>
        </p:txBody>
      </p:sp>
      <p:sp>
        <p:nvSpPr>
          <p:cNvPr id="34820" name="文本框 11"/>
          <p:cNvSpPr/>
          <p:nvPr/>
        </p:nvSpPr>
        <p:spPr>
          <a:xfrm>
            <a:off x="1050925" y="4165600"/>
            <a:ext cx="1712912" cy="460375"/>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en-US" sz="2400">
                <a:sym typeface="宋体" pitchFamily="2" charset="-122"/>
              </a:rPr>
              <a:t>亚洲的觉醒</a:t>
            </a:r>
            <a:endParaRPr lang="zh-CN" altLang="en-US" sz="2400">
              <a:sym typeface="宋体" pitchFamily="2" charset="-122"/>
            </a:endParaRPr>
          </a:p>
        </p:txBody>
      </p:sp>
      <p:sp>
        <p:nvSpPr>
          <p:cNvPr id="34821" name="文本框 12"/>
          <p:cNvSpPr/>
          <p:nvPr/>
        </p:nvSpPr>
        <p:spPr>
          <a:xfrm>
            <a:off x="1050925" y="5824538"/>
            <a:ext cx="1712912" cy="460375"/>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en-US" sz="2400">
                <a:sym typeface="宋体" pitchFamily="2" charset="-122"/>
              </a:rPr>
              <a:t>非洲的抗争</a:t>
            </a:r>
            <a:endParaRPr lang="zh-CN" altLang="en-US" sz="2400">
              <a:sym typeface="宋体" pitchFamily="2" charset="-122"/>
            </a:endParaRPr>
          </a:p>
        </p:txBody>
      </p:sp>
      <p:sp>
        <p:nvSpPr>
          <p:cNvPr id="34822" name="左大括号 33"/>
          <p:cNvSpPr/>
          <p:nvPr/>
        </p:nvSpPr>
        <p:spPr>
          <a:xfrm>
            <a:off x="877888" y="2427288"/>
            <a:ext cx="219075" cy="3606800"/>
          </a:xfrm>
          <a:prstGeom prst="leftBrace">
            <a:avLst>
              <a:gd name="adj1" fmla="val 83462"/>
              <a:gd name="adj2" fmla="val 50000"/>
            </a:avLst>
          </a:prstGeom>
          <a:noFill/>
          <a:ln w="25400">
            <a:solidFill>
              <a:schemeClr val="tx1"/>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lnSpc>
                <a:spcPct val="100000"/>
              </a:lnSpc>
            </a:pPr>
            <a:endParaRPr lang="en-US" altLang="en-US" sz="2400"/>
          </a:p>
        </p:txBody>
      </p:sp>
      <p:sp>
        <p:nvSpPr>
          <p:cNvPr id="34823" name="文本框 18"/>
          <p:cNvSpPr/>
          <p:nvPr/>
        </p:nvSpPr>
        <p:spPr>
          <a:xfrm>
            <a:off x="3090862" y="2992438"/>
            <a:ext cx="9099550" cy="4603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en-US" sz="2400">
                <a:sym typeface="宋体" pitchFamily="2" charset="-122"/>
              </a:rPr>
              <a:t>拉丁美洲民族民主革命：巴西建立共和国、墨西哥资产阶级革命</a:t>
            </a:r>
            <a:endParaRPr lang="zh-CN" altLang="en-US" sz="2400">
              <a:sym typeface="宋体" pitchFamily="2" charset="-122"/>
            </a:endParaRPr>
          </a:p>
        </p:txBody>
      </p:sp>
      <p:sp>
        <p:nvSpPr>
          <p:cNvPr id="34824" name="文本框 24"/>
          <p:cNvSpPr/>
          <p:nvPr/>
        </p:nvSpPr>
        <p:spPr>
          <a:xfrm>
            <a:off x="3090862" y="3611562"/>
            <a:ext cx="2630488" cy="1568450"/>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en-US" sz="2400">
                <a:sym typeface="宋体" pitchFamily="2" charset="-122"/>
              </a:rPr>
              <a:t>背景：原因、条件</a:t>
            </a:r>
            <a:endParaRPr lang="zh-CN" altLang="en-US" sz="2400">
              <a:sym typeface="宋体" pitchFamily="2" charset="-122"/>
            </a:endParaRPr>
          </a:p>
          <a:p>
            <a:pPr marL="0" lvl="0" indent="0" eaLnBrk="1" hangingPunct="1">
              <a:lnSpc>
                <a:spcPct val="100000"/>
              </a:lnSpc>
            </a:pPr>
            <a:r>
              <a:rPr lang="zh-CN" altLang="en-US" sz="2400">
                <a:sym typeface="宋体" pitchFamily="2" charset="-122"/>
              </a:rPr>
              <a:t>印度民族解放运动</a:t>
            </a:r>
            <a:endParaRPr lang="zh-CN" altLang="en-US" sz="2400">
              <a:sym typeface="宋体" pitchFamily="2" charset="-122"/>
            </a:endParaRPr>
          </a:p>
          <a:p>
            <a:pPr marL="0" lvl="0" indent="0" eaLnBrk="1" hangingPunct="1">
              <a:lnSpc>
                <a:spcPct val="100000"/>
              </a:lnSpc>
            </a:pPr>
            <a:r>
              <a:rPr lang="zh-CN" altLang="en-US" sz="2400">
                <a:sym typeface="宋体" pitchFamily="2" charset="-122"/>
              </a:rPr>
              <a:t>伊朗立宪革命</a:t>
            </a:r>
            <a:endParaRPr lang="zh-CN" altLang="en-US" sz="2400">
              <a:sym typeface="宋体" pitchFamily="2" charset="-122"/>
            </a:endParaRPr>
          </a:p>
          <a:p>
            <a:pPr marL="0" lvl="0" indent="0" eaLnBrk="1" hangingPunct="1">
              <a:lnSpc>
                <a:spcPct val="100000"/>
              </a:lnSpc>
            </a:pPr>
            <a:r>
              <a:rPr lang="zh-CN" altLang="en-US" sz="2400">
                <a:sym typeface="宋体" pitchFamily="2" charset="-122"/>
              </a:rPr>
              <a:t>中国辛亥革命</a:t>
            </a:r>
            <a:endParaRPr lang="zh-CN" altLang="en-US" sz="2400">
              <a:sym typeface="宋体" pitchFamily="2" charset="-122"/>
            </a:endParaRPr>
          </a:p>
        </p:txBody>
      </p:sp>
      <p:sp>
        <p:nvSpPr>
          <p:cNvPr id="34825" name="文本框 25"/>
          <p:cNvSpPr/>
          <p:nvPr/>
        </p:nvSpPr>
        <p:spPr>
          <a:xfrm>
            <a:off x="3090862" y="5270500"/>
            <a:ext cx="3243262" cy="1568450"/>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en-US" sz="2400">
                <a:sym typeface="宋体" pitchFamily="2" charset="-122"/>
              </a:rPr>
              <a:t>背景（主要斗争形式）</a:t>
            </a:r>
            <a:endParaRPr lang="zh-CN" altLang="en-US" sz="2400">
              <a:sym typeface="宋体" pitchFamily="2" charset="-122"/>
            </a:endParaRPr>
          </a:p>
          <a:p>
            <a:pPr marL="0" lvl="0" indent="0" eaLnBrk="1" hangingPunct="1">
              <a:lnSpc>
                <a:spcPct val="100000"/>
              </a:lnSpc>
            </a:pPr>
            <a:r>
              <a:rPr lang="zh-CN" altLang="en-US" sz="2400">
                <a:sym typeface="宋体" pitchFamily="2" charset="-122"/>
              </a:rPr>
              <a:t>埃及抗英斗争</a:t>
            </a:r>
            <a:endParaRPr lang="zh-CN" altLang="en-US" sz="2400">
              <a:sym typeface="宋体" pitchFamily="2" charset="-122"/>
            </a:endParaRPr>
          </a:p>
          <a:p>
            <a:pPr marL="0" lvl="0" indent="0" eaLnBrk="1" hangingPunct="1">
              <a:lnSpc>
                <a:spcPct val="100000"/>
              </a:lnSpc>
            </a:pPr>
            <a:r>
              <a:rPr lang="zh-CN" altLang="en-US" sz="2400">
                <a:sym typeface="宋体" pitchFamily="2" charset="-122"/>
              </a:rPr>
              <a:t>苏丹马赫迪起义</a:t>
            </a:r>
            <a:endParaRPr lang="zh-CN" altLang="en-US" sz="2400">
              <a:sym typeface="宋体" pitchFamily="2" charset="-122"/>
            </a:endParaRPr>
          </a:p>
          <a:p>
            <a:pPr marL="0" lvl="0" indent="0" eaLnBrk="1" hangingPunct="1">
              <a:lnSpc>
                <a:spcPct val="100000"/>
              </a:lnSpc>
            </a:pPr>
            <a:r>
              <a:rPr lang="zh-CN" altLang="en-US" sz="2400">
                <a:sym typeface="宋体" pitchFamily="2" charset="-122"/>
              </a:rPr>
              <a:t>埃塞俄比亚抗意战争</a:t>
            </a:r>
            <a:endParaRPr lang="zh-CN" altLang="en-US" sz="2400">
              <a:sym typeface="宋体" pitchFamily="2" charset="-122"/>
            </a:endParaRPr>
          </a:p>
        </p:txBody>
      </p:sp>
      <p:sp>
        <p:nvSpPr>
          <p:cNvPr id="34826" name="左大括号 29"/>
          <p:cNvSpPr/>
          <p:nvPr/>
        </p:nvSpPr>
        <p:spPr>
          <a:xfrm>
            <a:off x="2908300" y="1681162"/>
            <a:ext cx="219075" cy="1771650"/>
          </a:xfrm>
          <a:prstGeom prst="leftBrace">
            <a:avLst>
              <a:gd name="adj1" fmla="val 83415"/>
              <a:gd name="adj2" fmla="val 50000"/>
            </a:avLst>
          </a:prstGeom>
          <a:noFill/>
          <a:ln w="25400">
            <a:solidFill>
              <a:schemeClr val="tx1"/>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lnSpc>
                <a:spcPct val="100000"/>
              </a:lnSpc>
            </a:pPr>
            <a:endParaRPr lang="en-US" altLang="en-US" sz="2400"/>
          </a:p>
        </p:txBody>
      </p:sp>
      <p:sp>
        <p:nvSpPr>
          <p:cNvPr id="34827" name="左大括号 31"/>
          <p:cNvSpPr/>
          <p:nvPr/>
        </p:nvSpPr>
        <p:spPr>
          <a:xfrm>
            <a:off x="2871788" y="5381625"/>
            <a:ext cx="219075" cy="1347788"/>
          </a:xfrm>
          <a:prstGeom prst="leftBrace">
            <a:avLst>
              <a:gd name="adj1" fmla="val 83425"/>
              <a:gd name="adj2" fmla="val 50000"/>
            </a:avLst>
          </a:prstGeom>
          <a:noFill/>
          <a:ln w="25400">
            <a:solidFill>
              <a:schemeClr val="tx1"/>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lnSpc>
                <a:spcPct val="100000"/>
              </a:lnSpc>
            </a:pPr>
            <a:endParaRPr lang="en-US" altLang="en-US" sz="2400"/>
          </a:p>
        </p:txBody>
      </p:sp>
      <p:sp>
        <p:nvSpPr>
          <p:cNvPr id="34828" name="左大括号 32"/>
          <p:cNvSpPr/>
          <p:nvPr/>
        </p:nvSpPr>
        <p:spPr>
          <a:xfrm>
            <a:off x="2871788" y="3721100"/>
            <a:ext cx="219075" cy="1349375"/>
          </a:xfrm>
          <a:prstGeom prst="leftBrace">
            <a:avLst>
              <a:gd name="adj1" fmla="val 83437"/>
              <a:gd name="adj2" fmla="val 50000"/>
            </a:avLst>
          </a:prstGeom>
          <a:noFill/>
          <a:ln w="25400">
            <a:solidFill>
              <a:schemeClr val="tx1"/>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lnSpc>
                <a:spcPct val="100000"/>
              </a:lnSpc>
            </a:pPr>
            <a:endParaRPr lang="en-US" altLang="en-US" sz="2400"/>
          </a:p>
        </p:txBody>
      </p:sp>
      <p:sp>
        <p:nvSpPr>
          <p:cNvPr id="34829" name="文本框 21"/>
          <p:cNvSpPr/>
          <p:nvPr/>
        </p:nvSpPr>
        <p:spPr>
          <a:xfrm>
            <a:off x="4233862" y="1844675"/>
            <a:ext cx="2936875" cy="830262"/>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en-US" sz="2400">
                <a:sym typeface="宋体" pitchFamily="2" charset="-122"/>
              </a:rPr>
              <a:t>序幕：海地独立</a:t>
            </a:r>
            <a:endParaRPr lang="zh-CN" altLang="en-US" sz="2400">
              <a:sym typeface="宋体" pitchFamily="2" charset="-122"/>
            </a:endParaRPr>
          </a:p>
          <a:p>
            <a:pPr marL="0" lvl="0" indent="0" eaLnBrk="1" hangingPunct="1">
              <a:lnSpc>
                <a:spcPct val="100000"/>
              </a:lnSpc>
            </a:pPr>
            <a:r>
              <a:rPr lang="zh-CN" altLang="en-US" sz="2400">
                <a:sym typeface="宋体" pitchFamily="2" charset="-122"/>
              </a:rPr>
              <a:t>拉丁美洲的全面独立</a:t>
            </a:r>
            <a:endParaRPr lang="zh-CN" altLang="en-US" sz="2400">
              <a:sym typeface="宋体" pitchFamily="2" charset="-122"/>
            </a:endParaRPr>
          </a:p>
        </p:txBody>
      </p:sp>
      <p:sp>
        <p:nvSpPr>
          <p:cNvPr id="34830" name="文本框 22"/>
          <p:cNvSpPr/>
          <p:nvPr/>
        </p:nvSpPr>
        <p:spPr>
          <a:xfrm>
            <a:off x="3127375" y="2613025"/>
            <a:ext cx="2630488" cy="460375"/>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en-US" sz="2400">
                <a:sym typeface="宋体" pitchFamily="2" charset="-122"/>
              </a:rPr>
              <a:t>独立后的拉丁美洲</a:t>
            </a:r>
            <a:endParaRPr lang="zh-CN" altLang="en-US" sz="2400">
              <a:sym typeface="宋体" pitchFamily="2" charset="-122"/>
            </a:endParaRPr>
          </a:p>
        </p:txBody>
      </p:sp>
      <p:sp>
        <p:nvSpPr>
          <p:cNvPr id="34831" name="左大括号 27"/>
          <p:cNvSpPr/>
          <p:nvPr/>
        </p:nvSpPr>
        <p:spPr>
          <a:xfrm>
            <a:off x="4014788" y="1949450"/>
            <a:ext cx="219075" cy="628650"/>
          </a:xfrm>
          <a:prstGeom prst="leftBrace">
            <a:avLst>
              <a:gd name="adj1" fmla="val 34594"/>
              <a:gd name="adj2" fmla="val 50000"/>
            </a:avLst>
          </a:prstGeom>
          <a:noFill/>
          <a:ln w="25400">
            <a:solidFill>
              <a:schemeClr val="tx1"/>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lnSpc>
                <a:spcPct val="100000"/>
              </a:lnSpc>
            </a:pPr>
            <a:endParaRPr lang="en-US" altLang="en-US" sz="2400"/>
          </a:p>
        </p:txBody>
      </p:sp>
      <p:sp>
        <p:nvSpPr>
          <p:cNvPr id="34832" name="文本框 1"/>
          <p:cNvSpPr/>
          <p:nvPr/>
        </p:nvSpPr>
        <p:spPr>
          <a:xfrm>
            <a:off x="3195638" y="1489075"/>
            <a:ext cx="2632075" cy="460375"/>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en-US" sz="2400">
                <a:sym typeface="宋体" pitchFamily="2" charset="-122"/>
              </a:rPr>
              <a:t>背景：原因、条件</a:t>
            </a:r>
            <a:endParaRPr lang="zh-CN" altLang="en-US" sz="2400">
              <a:sym typeface="宋体" pitchFamily="2" charset="-122"/>
            </a:endParaRPr>
          </a:p>
        </p:txBody>
      </p:sp>
      <p:sp>
        <p:nvSpPr>
          <p:cNvPr id="34833" name="文本框 2"/>
          <p:cNvSpPr/>
          <p:nvPr/>
        </p:nvSpPr>
        <p:spPr>
          <a:xfrm>
            <a:off x="3127375" y="2030412"/>
            <a:ext cx="793750" cy="460375"/>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en-US" sz="2400">
                <a:sym typeface="宋体" pitchFamily="2" charset="-122"/>
              </a:rPr>
              <a:t>进程</a:t>
            </a:r>
            <a:endParaRPr lang="zh-CN" altLang="en-US" sz="2400">
              <a:sym typeface="宋体" pitchFamily="2" charset="-122"/>
            </a:endParaRPr>
          </a:p>
        </p:txBody>
      </p:sp>
      <p:pic>
        <p:nvPicPr>
          <p:cNvPr id="34834" name="Picture 2" descr="https://timgsa.baidu.com/timg?image&amp;quality=80&amp;size=b9999_10000&amp;sec=1583234521271&amp;di=30bd86d246d1e2aa8c5786afdcc15d38&amp;imgtype=0&amp;src=http%3A%2F%2Fc.hiphotos.baidu.com%2Fbaike%2Fpic%2Fitem%2F8644ebf81a4c510f635f52c96e59252dd52aa54e.jpg"/>
          <p:cNvPicPr/>
          <p:nvPr/>
        </p:nvPicPr>
        <p:blipFill>
          <a:blip r:embed="rId3"/>
          <a:srcRect t="28791" b="3735"/>
          <a:stretch>
            <a:fillRect/>
          </a:stretch>
        </p:blipFill>
        <p:spPr>
          <a:xfrm>
            <a:off x="7497762" y="1489075"/>
            <a:ext cx="1892300" cy="1292225"/>
          </a:xfrm>
          <a:prstGeom prst="rect">
            <a:avLst/>
          </a:prstGeom>
          <a:noFill/>
          <a:ln>
            <a:noFill/>
            <a:miter lim="800000"/>
          </a:ln>
        </p:spPr>
      </p:pic>
      <p:pic>
        <p:nvPicPr>
          <p:cNvPr id="34835" name="图片 19"/>
          <p:cNvPicPr/>
          <p:nvPr/>
        </p:nvPicPr>
        <p:blipFill>
          <a:blip r:embed="rId4"/>
          <a:stretch>
            <a:fillRect/>
          </a:stretch>
        </p:blipFill>
        <p:spPr>
          <a:xfrm>
            <a:off x="9459912" y="550862"/>
            <a:ext cx="1830388" cy="2336800"/>
          </a:xfrm>
          <a:prstGeom prst="rect">
            <a:avLst/>
          </a:prstGeom>
          <a:noFill/>
          <a:ln>
            <a:noFill/>
            <a:miter lim="800000"/>
          </a:ln>
        </p:spPr>
      </p:pic>
      <p:pic>
        <p:nvPicPr>
          <p:cNvPr id="34836" name="Picture 6" descr="http://a3.att.hudong.com/05/53/01300000822820128923539734022.jpg"/>
          <p:cNvPicPr/>
          <p:nvPr/>
        </p:nvPicPr>
        <p:blipFill>
          <a:blip r:embed="rId5"/>
          <a:stretch>
            <a:fillRect/>
          </a:stretch>
        </p:blipFill>
        <p:spPr>
          <a:xfrm>
            <a:off x="6691312" y="3643312"/>
            <a:ext cx="1366838" cy="1536700"/>
          </a:xfrm>
          <a:prstGeom prst="rect">
            <a:avLst/>
          </a:prstGeom>
          <a:noFill/>
          <a:ln>
            <a:noFill/>
            <a:miter lim="800000"/>
          </a:ln>
          <a:effectLst>
            <a:outerShdw blurRad="190500" algn="tl">
              <a:srgbClr val="000000">
                <a:alpha val="70000"/>
              </a:srgbClr>
            </a:outerShdw>
          </a:effectLst>
        </p:spPr>
      </p:pic>
      <p:pic>
        <p:nvPicPr>
          <p:cNvPr id="34837" name="图片 1"/>
          <p:cNvPicPr/>
          <p:nvPr/>
        </p:nvPicPr>
        <p:blipFill>
          <a:blip r:embed="rId6"/>
          <a:stretch>
            <a:fillRect/>
          </a:stretch>
        </p:blipFill>
        <p:spPr>
          <a:xfrm>
            <a:off x="10501312" y="3579812"/>
            <a:ext cx="1482725" cy="1600200"/>
          </a:xfrm>
          <a:prstGeom prst="rect">
            <a:avLst/>
          </a:prstGeom>
          <a:noFill/>
          <a:ln>
            <a:noFill/>
            <a:miter lim="800000"/>
          </a:ln>
        </p:spPr>
      </p:pic>
      <p:pic>
        <p:nvPicPr>
          <p:cNvPr id="34838" name="图片 5"/>
          <p:cNvPicPr/>
          <p:nvPr/>
        </p:nvPicPr>
        <p:blipFill>
          <a:blip r:embed="rId7"/>
          <a:srcRect b="8579"/>
          <a:stretch>
            <a:fillRect/>
          </a:stretch>
        </p:blipFill>
        <p:spPr>
          <a:xfrm>
            <a:off x="8193088" y="3721100"/>
            <a:ext cx="2100262" cy="1427162"/>
          </a:xfrm>
          <a:prstGeom prst="rect">
            <a:avLst/>
          </a:prstGeom>
          <a:noFill/>
          <a:ln>
            <a:noFill/>
            <a:miter lim="800000"/>
          </a:ln>
        </p:spPr>
      </p:pic>
      <p:pic>
        <p:nvPicPr>
          <p:cNvPr id="34839" name="图片 46084" descr="▲《沙漠龙虎会》海报 "/>
          <p:cNvPicPr/>
          <p:nvPr/>
        </p:nvPicPr>
        <p:blipFill>
          <a:blip r:embed="rId8"/>
          <a:stretch>
            <a:fillRect/>
          </a:stretch>
        </p:blipFill>
        <p:spPr>
          <a:xfrm>
            <a:off x="8599488" y="5402262"/>
            <a:ext cx="1901825" cy="1457325"/>
          </a:xfrm>
          <a:prstGeom prst="rect">
            <a:avLst/>
          </a:prstGeom>
          <a:noFill/>
          <a:ln>
            <a:noFill/>
            <a:miter lim="800000"/>
          </a:ln>
        </p:spPr>
      </p:pic>
      <p:pic>
        <p:nvPicPr>
          <p:cNvPr id="34840" name="图片 8"/>
          <p:cNvPicPr/>
          <p:nvPr/>
        </p:nvPicPr>
        <p:blipFill>
          <a:blip r:embed="rId9"/>
          <a:stretch>
            <a:fillRect/>
          </a:stretch>
        </p:blipFill>
        <p:spPr>
          <a:xfrm>
            <a:off x="6334125" y="5402262"/>
            <a:ext cx="2019300" cy="1457325"/>
          </a:xfrm>
          <a:prstGeom prst="rect">
            <a:avLst/>
          </a:prstGeom>
          <a:noFill/>
          <a:ln>
            <a:noFill/>
            <a:miter lim="800000"/>
          </a:ln>
          <a:effectLst>
            <a:outerShdw blurRad="50800" dist="38100" dir="2700000" algn="tl">
              <a:srgbClr val="000000">
                <a:alpha val="39999"/>
              </a:srgbClr>
            </a:outerShdw>
          </a:effectLst>
        </p:spPr>
      </p:pic>
      <p:pic>
        <p:nvPicPr>
          <p:cNvPr id="34841" name="图片 146"/>
          <p:cNvPicPr/>
          <p:nvPr/>
        </p:nvPicPr>
        <p:blipFill>
          <a:blip r:embed="rId10"/>
          <a:srcRect l="1210" t="1447" r="68177" b="39878"/>
          <a:stretch>
            <a:fillRect/>
          </a:stretch>
        </p:blipFill>
        <p:spPr>
          <a:xfrm>
            <a:off x="10715625" y="5407025"/>
            <a:ext cx="1268412" cy="1452562"/>
          </a:xfrm>
          <a:prstGeom prst="rect">
            <a:avLst/>
          </a:prstGeom>
          <a:noFill/>
          <a:ln>
            <a:noFill/>
            <a:miter lim="800000"/>
          </a:ln>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3" nodeType="clickEffect">
                                  <p:stCondLst>
                                    <p:cond delay="0"/>
                                  </p:stCondLst>
                                  <p:childTnLst>
                                    <p:set>
                                      <p:cBhvr additive="base">
                                        <p:cTn id="6" dur="1" fill="hold">
                                          <p:stCondLst>
                                            <p:cond delay="0"/>
                                          </p:stCondLst>
                                        </p:cTn>
                                        <p:tgtEl>
                                          <p:spTgt spid="348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additive="base">
                                        <p:cTn id="11" dur="1" fill="hold">
                                          <p:stCondLst>
                                            <p:cond delay="0"/>
                                          </p:stCondLst>
                                        </p:cTn>
                                        <p:tgtEl>
                                          <p:spTgt spid="34819"/>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7" nodeType="clickEffect">
                                  <p:stCondLst>
                                    <p:cond delay="0"/>
                                  </p:stCondLst>
                                  <p:childTnLst>
                                    <p:set>
                                      <p:cBhvr additive="base">
                                        <p:cTn id="16" dur="1" fill="hold">
                                          <p:stCondLst>
                                            <p:cond delay="0"/>
                                          </p:stCondLst>
                                        </p:cTn>
                                        <p:tgtEl>
                                          <p:spTgt spid="34826"/>
                                        </p:tgtEl>
                                        <p:attrNameLst>
                                          <p:attrName>style.visibility</p:attrName>
                                        </p:attrNameLst>
                                      </p:cBhvr>
                                      <p:to>
                                        <p:strVal val="visible"/>
                                      </p:to>
                                    </p:set>
                                  </p:childTnLst>
                                </p:cTn>
                              </p:par>
                              <p:par>
                                <p:cTn id="17" presetID="1" presetClass="entr" presetSubtype="0" fill="hold" grpId="13" nodeType="withEffect">
                                  <p:stCondLst>
                                    <p:cond delay="0"/>
                                  </p:stCondLst>
                                  <p:childTnLst>
                                    <p:set>
                                      <p:cBhvr additive="base">
                                        <p:cTn id="18" dur="1" fill="hold">
                                          <p:stCondLst>
                                            <p:cond delay="0"/>
                                          </p:stCondLst>
                                        </p:cTn>
                                        <p:tgtEl>
                                          <p:spTgt spid="3483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indefinite"/>
                            </p:stCondLst>
                          </p:cTn>
                        </p:par>
                        <p:par>
                          <p:cTn id="21" fill="hold" nodeType="afterGroup">
                            <p:stCondLst>
                              <p:cond delay="0"/>
                            </p:stCondLst>
                            <p:childTnLst>
                              <p:par>
                                <p:cTn id="22" presetID="1" presetClass="entr" presetSubtype="0" fill="hold" grpId="14" nodeType="clickEffect">
                                  <p:stCondLst>
                                    <p:cond delay="0"/>
                                  </p:stCondLst>
                                  <p:childTnLst>
                                    <p:set>
                                      <p:cBhvr additive="base">
                                        <p:cTn id="23" dur="1" fill="hold">
                                          <p:stCondLst>
                                            <p:cond delay="0"/>
                                          </p:stCondLst>
                                        </p:cTn>
                                        <p:tgtEl>
                                          <p:spTgt spid="34833"/>
                                        </p:tgtEl>
                                        <p:attrNameLst>
                                          <p:attrName>style.visibility</p:attrName>
                                        </p:attrNameLst>
                                      </p:cBhvr>
                                      <p:to>
                                        <p:strVal val="visible"/>
                                      </p:to>
                                    </p:set>
                                  </p:childTnLst>
                                </p:cTn>
                              </p:par>
                              <p:par>
                                <p:cTn id="24" presetID="1" presetClass="entr" presetSubtype="0" fill="hold" grpId="12" nodeType="withEffect">
                                  <p:stCondLst>
                                    <p:cond delay="0"/>
                                  </p:stCondLst>
                                  <p:childTnLst>
                                    <p:set>
                                      <p:cBhvr additive="base">
                                        <p:cTn id="25" dur="1" fill="hold">
                                          <p:stCondLst>
                                            <p:cond delay="0"/>
                                          </p:stCondLst>
                                        </p:cTn>
                                        <p:tgtEl>
                                          <p:spTgt spid="34831"/>
                                        </p:tgtEl>
                                        <p:attrNameLst>
                                          <p:attrName>style.visibility</p:attrName>
                                        </p:attrNameLst>
                                      </p:cBhvr>
                                      <p:to>
                                        <p:strVal val="visible"/>
                                      </p:to>
                                    </p:set>
                                  </p:childTnLst>
                                </p:cTn>
                              </p:par>
                              <p:par>
                                <p:cTn id="26" presetID="1" presetClass="entr" presetSubtype="0" fill="hold" grpId="10" nodeType="withEffect">
                                  <p:stCondLst>
                                    <p:cond delay="0"/>
                                  </p:stCondLst>
                                  <p:childTnLst>
                                    <p:set>
                                      <p:cBhvr additive="base">
                                        <p:cTn id="27" dur="1" fill="hold">
                                          <p:stCondLst>
                                            <p:cond delay="0"/>
                                          </p:stCondLst>
                                        </p:cTn>
                                        <p:tgtEl>
                                          <p:spTgt spid="34829"/>
                                        </p:tgtEl>
                                        <p:attrNameLst>
                                          <p:attrName>style.visibility</p:attrName>
                                        </p:attrNameLst>
                                      </p:cBhvr>
                                      <p:to>
                                        <p:strVal val="visible"/>
                                      </p:to>
                                    </p:set>
                                  </p:childTnLst>
                                </p:cTn>
                              </p:par>
                              <p:par>
                                <p:cTn id="28" presetID="1" presetClass="entr" presetSubtype="0" fill="hold" nodeType="withEffect">
                                  <p:stCondLst>
                                    <p:cond delay="0"/>
                                  </p:stCondLst>
                                  <p:childTnLst>
                                    <p:set>
                                      <p:cBhvr additive="base">
                                        <p:cTn id="29" dur="1" fill="hold">
                                          <p:stCondLst>
                                            <p:cond delay="0"/>
                                          </p:stCondLst>
                                        </p:cTn>
                                        <p:tgtEl>
                                          <p:spTgt spid="34834"/>
                                        </p:tgtEl>
                                        <p:attrNameLst>
                                          <p:attrName>style.visibility</p:attrName>
                                        </p:attrNameLst>
                                      </p:cBhvr>
                                      <p:to>
                                        <p:strVal val="visible"/>
                                      </p:to>
                                    </p:set>
                                  </p:childTnLst>
                                </p:cTn>
                              </p:par>
                              <p:par>
                                <p:cTn id="30" presetID="1" presetClass="entr" presetSubtype="0" fill="hold" nodeType="withEffect">
                                  <p:stCondLst>
                                    <p:cond delay="0"/>
                                  </p:stCondLst>
                                  <p:childTnLst>
                                    <p:set>
                                      <p:cBhvr additive="base">
                                        <p:cTn id="31" dur="1" fill="hold">
                                          <p:stCondLst>
                                            <p:cond delay="0"/>
                                          </p:stCondLst>
                                        </p:cTn>
                                        <p:tgtEl>
                                          <p:spTgt spid="34835"/>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 presetClass="entr" presetSubtype="0" fill="hold" grpId="11" nodeType="clickEffect">
                                  <p:stCondLst>
                                    <p:cond delay="0"/>
                                  </p:stCondLst>
                                  <p:childTnLst>
                                    <p:set>
                                      <p:cBhvr additive="base">
                                        <p:cTn id="36" dur="1" fill="hold">
                                          <p:stCondLst>
                                            <p:cond delay="0"/>
                                          </p:stCondLst>
                                        </p:cTn>
                                        <p:tgtEl>
                                          <p:spTgt spid="34830"/>
                                        </p:tgtEl>
                                        <p:attrNameLst>
                                          <p:attrName>style.visibility</p:attrName>
                                        </p:attrNameLst>
                                      </p:cBhvr>
                                      <p:to>
                                        <p:strVal val="visible"/>
                                      </p:to>
                                    </p:set>
                                  </p:childTnLst>
                                </p:cTn>
                              </p:par>
                              <p:par>
                                <p:cTn id="37" presetID="1" presetClass="entr" presetSubtype="0" fill="hold" grpId="4" nodeType="withEffect">
                                  <p:stCondLst>
                                    <p:cond delay="0"/>
                                  </p:stCondLst>
                                  <p:childTnLst>
                                    <p:set>
                                      <p:cBhvr additive="base">
                                        <p:cTn id="38" dur="1" fill="hold">
                                          <p:stCondLst>
                                            <p:cond delay="0"/>
                                          </p:stCondLst>
                                        </p:cTn>
                                        <p:tgtEl>
                                          <p:spTgt spid="34823"/>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1" presetClass="entr" presetSubtype="0" fill="hold" grpId="1" nodeType="clickEffect">
                                  <p:stCondLst>
                                    <p:cond delay="0"/>
                                  </p:stCondLst>
                                  <p:childTnLst>
                                    <p:set>
                                      <p:cBhvr additive="base">
                                        <p:cTn id="43" dur="1" fill="hold">
                                          <p:stCondLst>
                                            <p:cond delay="0"/>
                                          </p:stCondLst>
                                        </p:cTn>
                                        <p:tgtEl>
                                          <p:spTgt spid="34820"/>
                                        </p:tgtEl>
                                        <p:attrNameLst>
                                          <p:attrName>style.visibility</p:attrName>
                                        </p:attrNameLst>
                                      </p:cBhvr>
                                      <p:to>
                                        <p:strVal val="visible"/>
                                      </p:to>
                                    </p:se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 presetClass="entr" presetSubtype="0" fill="hold" grpId="9" nodeType="clickEffect">
                                  <p:stCondLst>
                                    <p:cond delay="0"/>
                                  </p:stCondLst>
                                  <p:childTnLst>
                                    <p:set>
                                      <p:cBhvr additive="base">
                                        <p:cTn id="48" dur="1" fill="hold">
                                          <p:stCondLst>
                                            <p:cond delay="0"/>
                                          </p:stCondLst>
                                        </p:cTn>
                                        <p:tgtEl>
                                          <p:spTgt spid="34828"/>
                                        </p:tgtEl>
                                        <p:attrNameLst>
                                          <p:attrName>style.visibility</p:attrName>
                                        </p:attrNameLst>
                                      </p:cBhvr>
                                      <p:to>
                                        <p:strVal val="visible"/>
                                      </p:to>
                                    </p:set>
                                  </p:childTnLst>
                                </p:cTn>
                              </p:par>
                              <p:par>
                                <p:cTn id="49" presetID="1" presetClass="entr" presetSubtype="0" fill="hold" grpId="5" nodeType="withEffect">
                                  <p:stCondLst>
                                    <p:cond delay="0"/>
                                  </p:stCondLst>
                                  <p:childTnLst>
                                    <p:set>
                                      <p:cBhvr additive="base">
                                        <p:cTn id="50" dur="1" fill="hold">
                                          <p:stCondLst>
                                            <p:cond delay="0"/>
                                          </p:stCondLst>
                                        </p:cTn>
                                        <p:tgtEl>
                                          <p:spTgt spid="34824"/>
                                        </p:tgtEl>
                                        <p:attrNameLst>
                                          <p:attrName>style.visibility</p:attrName>
                                        </p:attrNameLst>
                                      </p:cBhvr>
                                      <p:to>
                                        <p:strVal val="visible"/>
                                      </p:to>
                                    </p:set>
                                  </p:childTnLst>
                                </p:cTn>
                              </p:par>
                            </p:childTnLst>
                          </p:cTn>
                        </p:par>
                        <p:par>
                          <p:cTn id="51" fill="hold" nodeType="withGroup">
                            <p:stCondLst>
                              <p:cond delay="1"/>
                            </p:stCondLst>
                            <p:childTnLst>
                              <p:par>
                                <p:cTn id="52" presetID="1" presetClass="entr" presetSubtype="0" fill="hold" nodeType="afterEffect">
                                  <p:childTnLst>
                                    <p:set>
                                      <p:cBhvr additive="base">
                                        <p:cTn id="53" dur="1" fill="hold">
                                          <p:stCondLst>
                                            <p:cond delay="0"/>
                                          </p:stCondLst>
                                        </p:cTn>
                                        <p:tgtEl>
                                          <p:spTgt spid="34836"/>
                                        </p:tgtEl>
                                        <p:attrNameLst>
                                          <p:attrName>style.visibility</p:attrName>
                                        </p:attrNameLst>
                                      </p:cBhvr>
                                      <p:to>
                                        <p:strVal val="visible"/>
                                      </p:to>
                                    </p:set>
                                  </p:childTnLst>
                                </p:cTn>
                              </p:par>
                            </p:childTnLst>
                          </p:cTn>
                        </p:par>
                        <p:par>
                          <p:cTn id="54" fill="hold" nodeType="withGroup">
                            <p:stCondLst>
                              <p:cond delay="2"/>
                            </p:stCondLst>
                            <p:childTnLst>
                              <p:par>
                                <p:cTn id="55" presetID="1" presetClass="entr" presetSubtype="0" fill="hold" nodeType="afterEffect">
                                  <p:childTnLst>
                                    <p:set>
                                      <p:cBhvr additive="base">
                                        <p:cTn id="56" dur="1" fill="hold">
                                          <p:stCondLst>
                                            <p:cond delay="0"/>
                                          </p:stCondLst>
                                        </p:cTn>
                                        <p:tgtEl>
                                          <p:spTgt spid="34838"/>
                                        </p:tgtEl>
                                        <p:attrNameLst>
                                          <p:attrName>style.visibility</p:attrName>
                                        </p:attrNameLst>
                                      </p:cBhvr>
                                      <p:to>
                                        <p:strVal val="visible"/>
                                      </p:to>
                                    </p:set>
                                  </p:childTnLst>
                                </p:cTn>
                              </p:par>
                              <p:par>
                                <p:cTn id="57" presetID="1" presetClass="entr" presetSubtype="0" fill="hold" nodeType="withEffect">
                                  <p:childTnLst>
                                    <p:set>
                                      <p:cBhvr additive="base">
                                        <p:cTn id="58" dur="1" fill="hold">
                                          <p:stCondLst>
                                            <p:cond delay="0"/>
                                          </p:stCondLst>
                                        </p:cTn>
                                        <p:tgtEl>
                                          <p:spTgt spid="34837"/>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withGroup">
                            <p:stCondLst>
                              <p:cond delay="indefinite"/>
                            </p:stCondLst>
                          </p:cTn>
                        </p:par>
                        <p:par>
                          <p:cTn id="61" fill="hold" nodeType="afterGroup">
                            <p:stCondLst>
                              <p:cond delay="0"/>
                            </p:stCondLst>
                            <p:childTnLst>
                              <p:par>
                                <p:cTn id="62" presetID="1" presetClass="entr" presetSubtype="0" fill="hold" grpId="2" nodeType="clickEffect">
                                  <p:stCondLst>
                                    <p:cond delay="0"/>
                                  </p:stCondLst>
                                  <p:childTnLst>
                                    <p:set>
                                      <p:cBhvr additive="base">
                                        <p:cTn id="63" dur="1" fill="hold">
                                          <p:stCondLst>
                                            <p:cond delay="0"/>
                                          </p:stCondLst>
                                        </p:cTn>
                                        <p:tgtEl>
                                          <p:spTgt spid="34821"/>
                                        </p:tgtEl>
                                        <p:attrNameLst>
                                          <p:attrName>style.visibility</p:attrName>
                                        </p:attrNameLst>
                                      </p:cBhvr>
                                      <p:to>
                                        <p:strVal val="visible"/>
                                      </p:to>
                                    </p:set>
                                  </p:childTnLst>
                                </p:cTn>
                              </p:par>
                            </p:childTnLst>
                          </p:cTn>
                        </p:par>
                      </p:childTnLst>
                    </p:cTn>
                  </p:par>
                  <p:par>
                    <p:cTn id="64" fill="hold" nodeType="clickPar">
                      <p:stCondLst>
                        <p:cond delay="indefinite"/>
                      </p:stCondLst>
                      <p:childTnLst>
                        <p:par>
                          <p:cTn id="65" fill="hold" nodeType="withGroup">
                            <p:stCondLst>
                              <p:cond delay="indefinite"/>
                            </p:stCondLst>
                          </p:cTn>
                        </p:par>
                        <p:par>
                          <p:cTn id="66" fill="hold" nodeType="afterGroup">
                            <p:stCondLst>
                              <p:cond delay="0"/>
                            </p:stCondLst>
                            <p:childTnLst>
                              <p:par>
                                <p:cTn id="67" presetID="1" presetClass="entr" presetSubtype="0" fill="hold" grpId="8" nodeType="clickEffect">
                                  <p:stCondLst>
                                    <p:cond delay="0"/>
                                  </p:stCondLst>
                                  <p:childTnLst>
                                    <p:set>
                                      <p:cBhvr additive="base">
                                        <p:cTn id="68" dur="1" fill="hold">
                                          <p:stCondLst>
                                            <p:cond delay="0"/>
                                          </p:stCondLst>
                                        </p:cTn>
                                        <p:tgtEl>
                                          <p:spTgt spid="34827"/>
                                        </p:tgtEl>
                                        <p:attrNameLst>
                                          <p:attrName>style.visibility</p:attrName>
                                        </p:attrNameLst>
                                      </p:cBhvr>
                                      <p:to>
                                        <p:strVal val="visible"/>
                                      </p:to>
                                    </p:set>
                                  </p:childTnLst>
                                </p:cTn>
                              </p:par>
                              <p:par>
                                <p:cTn id="69" presetID="1" presetClass="entr" presetSubtype="0" fill="hold" grpId="6" nodeType="withEffect">
                                  <p:stCondLst>
                                    <p:cond delay="0"/>
                                  </p:stCondLst>
                                  <p:childTnLst>
                                    <p:set>
                                      <p:cBhvr additive="base">
                                        <p:cTn id="70" dur="1" fill="hold">
                                          <p:stCondLst>
                                            <p:cond delay="0"/>
                                          </p:stCondLst>
                                        </p:cTn>
                                        <p:tgtEl>
                                          <p:spTgt spid="34825"/>
                                        </p:tgtEl>
                                        <p:attrNameLst>
                                          <p:attrName>style.visibility</p:attrName>
                                        </p:attrNameLst>
                                      </p:cBhvr>
                                      <p:to>
                                        <p:strVal val="visible"/>
                                      </p:to>
                                    </p:set>
                                  </p:childTnLst>
                                </p:cTn>
                              </p:par>
                              <p:par>
                                <p:cTn id="71" presetID="1" presetClass="entr" presetSubtype="0" fill="hold" nodeType="withEffect">
                                  <p:stCondLst>
                                    <p:cond delay="0"/>
                                  </p:stCondLst>
                                  <p:childTnLst>
                                    <p:set>
                                      <p:cBhvr additive="base">
                                        <p:cTn id="72" dur="1" fill="hold">
                                          <p:stCondLst>
                                            <p:cond delay="0"/>
                                          </p:stCondLst>
                                        </p:cTn>
                                        <p:tgtEl>
                                          <p:spTgt spid="34840"/>
                                        </p:tgtEl>
                                        <p:attrNameLst>
                                          <p:attrName>style.visibility</p:attrName>
                                        </p:attrNameLst>
                                      </p:cBhvr>
                                      <p:to>
                                        <p:strVal val="visible"/>
                                      </p:to>
                                    </p:set>
                                  </p:childTnLst>
                                </p:cTn>
                              </p:par>
                              <p:par>
                                <p:cTn id="73" presetID="1" presetClass="entr" presetSubtype="0" fill="hold" nodeType="withEffect">
                                  <p:stCondLst>
                                    <p:cond delay="0"/>
                                  </p:stCondLst>
                                  <p:childTnLst>
                                    <p:set>
                                      <p:cBhvr additive="base">
                                        <p:cTn id="74" dur="1" fill="hold">
                                          <p:stCondLst>
                                            <p:cond delay="0"/>
                                          </p:stCondLst>
                                        </p:cTn>
                                        <p:tgtEl>
                                          <p:spTgt spid="34839"/>
                                        </p:tgtEl>
                                        <p:attrNameLst>
                                          <p:attrName>style.visibility</p:attrName>
                                        </p:attrNameLst>
                                      </p:cBhvr>
                                      <p:to>
                                        <p:strVal val="visible"/>
                                      </p:to>
                                    </p:set>
                                  </p:childTnLst>
                                </p:cTn>
                              </p:par>
                              <p:par>
                                <p:cTn id="75" presetID="1" presetClass="entr" presetSubtype="0" fill="hold" nodeType="withEffect">
                                  <p:stCondLst>
                                    <p:cond delay="0"/>
                                  </p:stCondLst>
                                  <p:childTnLst>
                                    <p:set>
                                      <p:cBhvr additive="base">
                                        <p:cTn id="76" dur="1" fill="hold">
                                          <p:stCondLst>
                                            <p:cond delay="0"/>
                                          </p:stCondLst>
                                        </p:cTn>
                                        <p:tgtEl>
                                          <p:spTgt spid="348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0" grpId="1"/>
      <p:bldP spid="34821" grpId="2"/>
      <p:bldP spid="34822" grpId="3"/>
      <p:bldP spid="34823" grpId="4"/>
      <p:bldP spid="34824" grpId="5"/>
      <p:bldP spid="34825" grpId="6"/>
      <p:bldP spid="34826" grpId="7"/>
      <p:bldP spid="34827" grpId="8"/>
      <p:bldP spid="34828" grpId="9"/>
      <p:bldP spid="34829" grpId="10"/>
      <p:bldP spid="34830" grpId="11"/>
      <p:bldP spid="34831" grpId="12"/>
      <p:bldP spid="34832" grpId="13"/>
      <p:bldP spid="34833" grpId="14"/>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5842" name="文本框 2550785"/>
          <p:cNvSpPr/>
          <p:nvPr/>
        </p:nvSpPr>
        <p:spPr>
          <a:xfrm>
            <a:off x="376238" y="1639888"/>
            <a:ext cx="11814175" cy="2657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buFont typeface=""/>
            </a:pPr>
            <a:r>
              <a:rPr lang="zh-CN" altLang="en-US" sz="2800">
                <a:solidFill>
                  <a:srgbClr val="0000FF"/>
                </a:solidFill>
                <a:latin typeface="Comic Sans MS" pitchFamily="66" charset="0"/>
              </a:rPr>
              <a:t>1.玻利瓦尔率领队伍，克服艰难险阻，越过常年积雪的安第斯山脉，打</a:t>
            </a:r>
            <a:endParaRPr lang="zh-CN" altLang="en-US" sz="2800">
              <a:solidFill>
                <a:srgbClr val="0000FF"/>
              </a:solidFill>
              <a:latin typeface="Comic Sans MS" pitchFamily="66" charset="0"/>
            </a:endParaRPr>
          </a:p>
          <a:p>
            <a:pPr marL="0" lvl="0" indent="0" eaLnBrk="1" hangingPunct="1">
              <a:buFont typeface=""/>
            </a:pPr>
            <a:r>
              <a:rPr lang="zh-CN" altLang="en-US" sz="2800">
                <a:solidFill>
                  <a:srgbClr val="0000FF"/>
                </a:solidFill>
                <a:latin typeface="Comic Sans MS" pitchFamily="66" charset="0"/>
              </a:rPr>
              <a:t>败了殖民者，解放了哥伦比亚、委内瑞拉和厄瓜多尔等地，被誉为南美</a:t>
            </a:r>
            <a:endParaRPr lang="zh-CN" altLang="en-US" sz="2800">
              <a:solidFill>
                <a:srgbClr val="0000FF"/>
              </a:solidFill>
              <a:latin typeface="Comic Sans MS" pitchFamily="66" charset="0"/>
            </a:endParaRPr>
          </a:p>
          <a:p>
            <a:pPr marL="0" lvl="0" indent="0" eaLnBrk="1" hangingPunct="1">
              <a:buFont typeface=""/>
            </a:pPr>
            <a:r>
              <a:rPr lang="zh-CN" altLang="en-US" sz="2800">
                <a:solidFill>
                  <a:srgbClr val="0000FF"/>
                </a:solidFill>
                <a:latin typeface="Comic Sans MS" pitchFamily="66" charset="0"/>
              </a:rPr>
              <a:t>的“解放者”。这里的“殖民者”来自(　　)</a:t>
            </a:r>
            <a:endParaRPr lang="zh-CN" altLang="en-US" sz="2800">
              <a:solidFill>
                <a:srgbClr val="0000FF"/>
              </a:solidFill>
              <a:latin typeface="Comic Sans MS" pitchFamily="66" charset="0"/>
            </a:endParaRPr>
          </a:p>
          <a:p>
            <a:pPr marL="0" lvl="0" indent="0" eaLnBrk="1" hangingPunct="1">
              <a:buFont typeface=""/>
            </a:pPr>
            <a:r>
              <a:rPr lang="zh-CN" altLang="en-US" sz="2800">
                <a:solidFill>
                  <a:srgbClr val="0000FF"/>
                </a:solidFill>
                <a:latin typeface="Comic Sans MS" pitchFamily="66" charset="0"/>
              </a:rPr>
              <a:t>A.英国  	B.葡萄牙  	C.法国  	D.西班牙</a:t>
            </a:r>
            <a:endParaRPr lang="zh-CN" altLang="en-US" sz="2800">
              <a:solidFill>
                <a:srgbClr val="0000FF"/>
              </a:solidFill>
              <a:latin typeface="Comic Sans MS" pitchFamily="66" charset="0"/>
            </a:endParaRPr>
          </a:p>
        </p:txBody>
      </p:sp>
      <p:sp>
        <p:nvSpPr>
          <p:cNvPr id="35843" name="文本框 1"/>
          <p:cNvSpPr/>
          <p:nvPr/>
        </p:nvSpPr>
        <p:spPr>
          <a:xfrm>
            <a:off x="6035675" y="2717800"/>
            <a:ext cx="920750"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rPr>
              <a:t>D</a:t>
            </a:r>
            <a:endParaRPr lang="en-US" altLang="zh-CN" sz="4000">
              <a:solidFill>
                <a:srgbClr val="FF0000"/>
              </a:solidFill>
              <a:latin typeface="黑体"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358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6866" name="文本框 2550785"/>
          <p:cNvSpPr/>
          <p:nvPr/>
        </p:nvSpPr>
        <p:spPr>
          <a:xfrm>
            <a:off x="468312" y="1592262"/>
            <a:ext cx="11722100" cy="48799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buFont typeface=""/>
            </a:pPr>
            <a:r>
              <a:rPr lang="zh-CN" altLang="zh-CN" sz="2800">
                <a:solidFill>
                  <a:srgbClr val="0000FF"/>
                </a:solidFill>
              </a:rPr>
              <a:t>2.1904年美国总统西奥多·罗斯福致国会的咨文中写道：“在美洲，</a:t>
            </a:r>
            <a:endParaRPr lang="zh-CN" altLang="en-US" sz="2800">
              <a:solidFill>
                <a:srgbClr val="0000FF"/>
              </a:solidFill>
            </a:endParaRPr>
          </a:p>
          <a:p>
            <a:pPr marL="0" lvl="0" indent="0" eaLnBrk="1" hangingPunct="1">
              <a:lnSpc>
                <a:spcPct val="140000"/>
              </a:lnSpc>
              <a:buFont typeface=""/>
            </a:pPr>
            <a:r>
              <a:rPr lang="zh-CN" altLang="zh-CN" sz="2800">
                <a:solidFill>
                  <a:srgbClr val="0000FF"/>
                </a:solidFill>
              </a:rPr>
              <a:t>也正如在其他地方一样，终将需要某一文明国家的干涉，迫使美</a:t>
            </a:r>
            <a:endParaRPr lang="zh-CN" altLang="en-US" sz="2800">
              <a:solidFill>
                <a:srgbClr val="0000FF"/>
              </a:solidFill>
            </a:endParaRPr>
          </a:p>
          <a:p>
            <a:pPr marL="0" lvl="0" indent="0" eaLnBrk="1" hangingPunct="1">
              <a:lnSpc>
                <a:spcPct val="140000"/>
              </a:lnSpc>
              <a:buFont typeface=""/>
            </a:pPr>
            <a:r>
              <a:rPr lang="zh-CN" altLang="zh-CN" sz="2800">
                <a:solidFill>
                  <a:srgbClr val="0000FF"/>
                </a:solidFill>
              </a:rPr>
              <a:t>国……行使一种国际警察的权力。”这就是所谓的“大棒政策”，</a:t>
            </a:r>
            <a:endParaRPr lang="zh-CN" altLang="en-US" sz="2800">
              <a:solidFill>
                <a:srgbClr val="0000FF"/>
              </a:solidFill>
            </a:endParaRPr>
          </a:p>
          <a:p>
            <a:pPr marL="0" lvl="0" indent="0" eaLnBrk="1" hangingPunct="1">
              <a:lnSpc>
                <a:spcPct val="140000"/>
              </a:lnSpc>
              <a:buFont typeface=""/>
            </a:pPr>
            <a:r>
              <a:rPr lang="zh-CN" altLang="zh-CN" sz="2800">
                <a:solidFill>
                  <a:srgbClr val="0000FF"/>
                </a:solidFill>
              </a:rPr>
              <a:t>“大棒政策”(　　)</a:t>
            </a:r>
            <a:endParaRPr lang="zh-CN" altLang="zh-CN" sz="2800">
              <a:solidFill>
                <a:srgbClr val="0000FF"/>
              </a:solidFill>
            </a:endParaRPr>
          </a:p>
          <a:p>
            <a:pPr marL="0" lvl="0" indent="0" eaLnBrk="1" hangingPunct="1">
              <a:lnSpc>
                <a:spcPct val="140000"/>
              </a:lnSpc>
              <a:buFont typeface=""/>
            </a:pPr>
            <a:r>
              <a:rPr lang="zh-CN" altLang="zh-CN" sz="2800">
                <a:solidFill>
                  <a:srgbClr val="0000FF"/>
                </a:solidFill>
              </a:rPr>
              <a:t>A.体现美国维护美洲利益的决心</a:t>
            </a:r>
            <a:endParaRPr lang="zh-CN" altLang="zh-CN" sz="2800">
              <a:solidFill>
                <a:srgbClr val="0000FF"/>
              </a:solidFill>
            </a:endParaRPr>
          </a:p>
          <a:p>
            <a:pPr marL="0" lvl="0" indent="0" eaLnBrk="1" hangingPunct="1">
              <a:lnSpc>
                <a:spcPct val="140000"/>
              </a:lnSpc>
              <a:buFont typeface=""/>
            </a:pPr>
            <a:r>
              <a:rPr lang="zh-CN" altLang="zh-CN" sz="2800">
                <a:solidFill>
                  <a:srgbClr val="0000FF"/>
                </a:solidFill>
              </a:rPr>
              <a:t>B.实质是干涉拉美内政</a:t>
            </a:r>
            <a:endParaRPr lang="zh-CN" altLang="zh-CN" sz="2800">
              <a:solidFill>
                <a:srgbClr val="0000FF"/>
              </a:solidFill>
            </a:endParaRPr>
          </a:p>
          <a:p>
            <a:pPr marL="0" lvl="0" indent="0" eaLnBrk="1" hangingPunct="1">
              <a:lnSpc>
                <a:spcPct val="140000"/>
              </a:lnSpc>
              <a:buFont typeface=""/>
            </a:pPr>
            <a:r>
              <a:rPr lang="zh-CN" altLang="zh-CN" sz="2800">
                <a:solidFill>
                  <a:srgbClr val="0000FF"/>
                </a:solidFill>
              </a:rPr>
              <a:t>C.反映美国是世界和平的维护者</a:t>
            </a:r>
            <a:endParaRPr lang="zh-CN" altLang="zh-CN" sz="2800">
              <a:solidFill>
                <a:srgbClr val="0000FF"/>
              </a:solidFill>
            </a:endParaRPr>
          </a:p>
          <a:p>
            <a:pPr marL="0" lvl="0" indent="0" eaLnBrk="1" hangingPunct="1">
              <a:lnSpc>
                <a:spcPct val="140000"/>
              </a:lnSpc>
              <a:buFont typeface=""/>
            </a:pPr>
            <a:r>
              <a:rPr lang="zh-CN" altLang="zh-CN" sz="2800">
                <a:solidFill>
                  <a:srgbClr val="0000FF"/>
                </a:solidFill>
              </a:rPr>
              <a:t>D.说明美国是文明国家</a:t>
            </a:r>
            <a:endParaRPr lang="zh-CN" altLang="zh-CN" sz="2800">
              <a:solidFill>
                <a:srgbClr val="0000FF"/>
              </a:solidFill>
            </a:endParaRPr>
          </a:p>
        </p:txBody>
      </p:sp>
      <p:sp>
        <p:nvSpPr>
          <p:cNvPr id="36867" name="文本框 1"/>
          <p:cNvSpPr/>
          <p:nvPr/>
        </p:nvSpPr>
        <p:spPr>
          <a:xfrm>
            <a:off x="2978150" y="3152775"/>
            <a:ext cx="785812"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sym typeface="宋体" pitchFamily="2" charset="-122"/>
              </a:rPr>
              <a:t>B</a:t>
            </a:r>
            <a:endParaRPr lang="en-US" altLang="zh-CN" sz="4000">
              <a:solidFill>
                <a:srgbClr val="FF0000"/>
              </a:solidFill>
              <a:latin typeface="黑体" pitchFamily="49" charset="-122"/>
              <a:ea typeface="黑体" panose="02010600030101010101" pitchFamily="49" charset="-122"/>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368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7890" name="文本框 2550785"/>
          <p:cNvSpPr/>
          <p:nvPr/>
        </p:nvSpPr>
        <p:spPr>
          <a:xfrm>
            <a:off x="279400" y="1608138"/>
            <a:ext cx="11987212" cy="39687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buFont typeface=""/>
            </a:pPr>
            <a:r>
              <a:rPr lang="en-US" altLang="zh-CN" sz="2800">
                <a:solidFill>
                  <a:srgbClr val="0000FF"/>
                </a:solidFill>
                <a:latin typeface="Comic Sans MS" pitchFamily="66" charset="0"/>
              </a:rPr>
              <a:t>3.尼赫鲁称提拉克为“印度革命之父”，这是因为提拉克(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A.反对暴力革命  		B.是印度国大党“温和派”</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C.主张民族独立  		D.领导了孟买工人总罢工</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4.19世纪末20世纪初，亚洲各国民族解放运动的相同点是(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A.无产阶级登上政治舞台  	B.以农民战争的形式出现</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C.具有反帝反封建的性质  	D.斗争都取得了伟大胜利</a:t>
            </a:r>
            <a:endParaRPr lang="en-US" altLang="zh-CN" sz="2800">
              <a:solidFill>
                <a:srgbClr val="0000FF"/>
              </a:solidFill>
              <a:latin typeface="Comic Sans MS" pitchFamily="66" charset="0"/>
            </a:endParaRPr>
          </a:p>
        </p:txBody>
      </p:sp>
      <p:sp>
        <p:nvSpPr>
          <p:cNvPr id="37891" name="文本框 1"/>
          <p:cNvSpPr/>
          <p:nvPr/>
        </p:nvSpPr>
        <p:spPr>
          <a:xfrm>
            <a:off x="9199562" y="1476375"/>
            <a:ext cx="920750"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sym typeface="宋体" pitchFamily="2" charset="-122"/>
              </a:rPr>
              <a:t>C</a:t>
            </a:r>
            <a:endParaRPr lang="en-US" altLang="zh-CN" sz="4000">
              <a:solidFill>
                <a:srgbClr val="FF0000"/>
              </a:solidFill>
              <a:latin typeface="黑体" pitchFamily="49" charset="-122"/>
              <a:ea typeface="黑体" panose="02010600030101010101" pitchFamily="49" charset="-122"/>
              <a:sym typeface="宋体" pitchFamily="2" charset="-122"/>
            </a:endParaRPr>
          </a:p>
        </p:txBody>
      </p:sp>
      <p:sp>
        <p:nvSpPr>
          <p:cNvPr id="37892" name="文本框 2"/>
          <p:cNvSpPr/>
          <p:nvPr/>
        </p:nvSpPr>
        <p:spPr>
          <a:xfrm>
            <a:off x="9698038" y="3367088"/>
            <a:ext cx="920750"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sym typeface="宋体" pitchFamily="2" charset="-122"/>
              </a:rPr>
              <a:t>C</a:t>
            </a:r>
            <a:endParaRPr lang="en-US" altLang="zh-CN" sz="4000">
              <a:solidFill>
                <a:srgbClr val="FF0000"/>
              </a:solidFill>
              <a:latin typeface="黑体" pitchFamily="49" charset="-122"/>
              <a:ea typeface="黑体" panose="02010600030101010101" pitchFamily="49" charset="-122"/>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3789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additive="base">
                                        <p:cTn id="11" dur="1" fill="hold">
                                          <p:stCondLst>
                                            <p:cond delay="0"/>
                                          </p:stCondLst>
                                        </p:cTn>
                                        <p:tgtEl>
                                          <p:spTgt spid="378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37892" grpId="1"/>
    </p:bld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8914" name="文本框 2550785"/>
          <p:cNvSpPr/>
          <p:nvPr/>
        </p:nvSpPr>
        <p:spPr>
          <a:xfrm>
            <a:off x="279400" y="1730375"/>
            <a:ext cx="11987212" cy="39401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buFont typeface=""/>
            </a:pPr>
            <a:r>
              <a:rPr lang="en-US" altLang="zh-CN" sz="2800">
                <a:solidFill>
                  <a:srgbClr val="0000FF"/>
                </a:solidFill>
                <a:latin typeface="Comic Sans MS" pitchFamily="66" charset="0"/>
              </a:rPr>
              <a:t>5.“第一，觉得凡不是中国人都没有权来管中国人的事；第二，觉得凡是</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中国人都有权来管中国人的事。”上述评价意在指出辛亥革命(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A.增强了国民的民族民主意识</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B.打击了帝国主义侵略势力</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C.使民主共和的观念深入人心</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D.开启了思想解放的闸门</a:t>
            </a:r>
            <a:endParaRPr lang="en-US" altLang="zh-CN" sz="2800">
              <a:solidFill>
                <a:srgbClr val="0000FF"/>
              </a:solidFill>
              <a:latin typeface="Comic Sans MS" pitchFamily="66" charset="0"/>
            </a:endParaRPr>
          </a:p>
        </p:txBody>
      </p:sp>
      <p:sp>
        <p:nvSpPr>
          <p:cNvPr id="38915" name="文本框 1"/>
          <p:cNvSpPr/>
          <p:nvPr/>
        </p:nvSpPr>
        <p:spPr>
          <a:xfrm>
            <a:off x="10056812" y="2195512"/>
            <a:ext cx="920750"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sym typeface="宋体" pitchFamily="2" charset="-122"/>
              </a:rPr>
              <a:t>A</a:t>
            </a:r>
            <a:endParaRPr lang="en-US" altLang="zh-CN" sz="4000">
              <a:solidFill>
                <a:srgbClr val="FF0000"/>
              </a:solidFill>
              <a:latin typeface="黑体" pitchFamily="49" charset="-122"/>
              <a:ea typeface="黑体" panose="02010600030101010101" pitchFamily="49" charset="-122"/>
              <a:sym typeface="宋体" pitchFamily="2" charset="-122"/>
            </a:endParaRPr>
          </a:p>
        </p:txBody>
      </p:sp>
      <p:pic>
        <p:nvPicPr>
          <p:cNvPr id="38916" name="New picture"/>
          <p:cNvPicPr/>
          <p:nvPr/>
        </p:nvPicPr>
        <p:blipFill>
          <a:blip r:embed="rId2"/>
          <a:stretch>
            <a:fillRect/>
          </a:stretch>
        </p:blipFill>
        <p:spPr>
          <a:xfrm>
            <a:off x="10553700" y="12674600"/>
            <a:ext cx="330200" cy="2413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389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Lst>
  </p:timing>
</p:sld>
</file>

<file path=ppt/tags/tag1.xml><?xml version="1.0" encoding="utf-8"?>
<p:tagLst xmlns:p="http://schemas.openxmlformats.org/presentationml/2006/main">
  <p:tag name="REFSHAPE" val="492804988"/>
</p:tagLst>
</file>

<file path=ppt/tags/tag2.xml><?xml version="1.0" encoding="utf-8"?>
<p:tagLst xmlns:p="http://schemas.openxmlformats.org/presentationml/2006/main">
  <p:tag name="KSO_WM_SLIDE_ITEM_CNT" val="3"/>
</p:tagLst>
</file>

<file path=ppt/tags/tag3.xml><?xml version="1.0" encoding="utf-8"?>
<p:tagLst xmlns:p="http://schemas.openxmlformats.org/presentationml/2006/main">
  <p:tag name="KSO_WM_BEAUTIFY_FLAG" val="#wm#"/>
  <p:tag name="KSO_WM_BLIP_RECT_BOTTOM" val="0"/>
  <p:tag name="KSO_WM_BLIP_RECT_LEFT" val="-29"/>
  <p:tag name="KSO_WM_BLIP_RECT_RIGHT" val="-29"/>
  <p:tag name="KSO_WM_BLIP_RECT_TOP" val="0"/>
  <p:tag name="KSO_WM_CREATIVE_CROP_HEIGHT" val="123.2"/>
  <p:tag name="KSO_WM_CREATIVE_CROP_ORG_HEIGHT" val="123.2"/>
  <p:tag name="KSO_WM_CREATIVE_CROP_ORG_LEFT" val="120"/>
  <p:tag name="KSO_WM_CREATIVE_CROP_ORG_TOP" val="53.5"/>
  <p:tag name="KSO_WM_CREATIVE_CROP_ORG_WIDTH" val="182.2"/>
  <p:tag name="KSO_WM_CREATIVE_CROP_SHAPE_HEIGHT" val="432.95"/>
  <p:tag name="KSO_WM_CREATIVE_CROP_SHAPE_LEFT" val="278.536"/>
  <p:tag name="KSO_WM_CREATIVE_CROP_SHAPE_TOP" val="53.5"/>
  <p:tag name="KSO_WM_CREATIVE_CROP_SHAPE_WIDTH" val="402.929"/>
  <p:tag name="KSO_WM_CREATIVE_CROP_TEMPLATE_ID" val="3151098"/>
  <p:tag name="KSO_WM_CREATIVE_CROP_VERSION" val="1"/>
  <p:tag name="KSO_WM_CREATIVE_CROP_WIDTH" val="114.657"/>
  <p:tag name="KSO_WM_DIAGRAM_GROUP_CODE" val="1548640105"/>
  <p:tag name="KSO_WM_TAG_VERSION" val="1.0"/>
  <p:tag name="KSO_WM_TEMPLATE_CATEGORY" val="crop"/>
  <p:tag name="KSO_WM_TEMPLATE_INDEX" val="1011"/>
  <p:tag name="KSO_WM_UNIT_COMPATIBLE" val="0"/>
  <p:tag name="KSO_WM_UNIT_DIAGRAM_ISNUMVISUAL" val="0"/>
  <p:tag name="KSO_WM_UNIT_DIAGRAM_ISREFERUNIT" val="0"/>
  <p:tag name="KSO_WM_UNIT_DIAGRAM_MODELTYPE" val="creativeCrop"/>
  <p:tag name="KSO_WM_UNIT_HIGHLIGHT" val="0"/>
  <p:tag name="KSO_WM_UNIT_ID" val="crop1011_8*ζ_h_d*1_1_1"/>
  <p:tag name="KSO_WM_UNIT_INDEX" val="1_1_1"/>
  <p:tag name="KSO_WM_UNIT_LAYERLEVEL" val="1_1_1"/>
  <p:tag name="KSO_WM_UNIT_SUPPORT_UNIT_TYPE" val="[&quot;all&quot;]"/>
  <p:tag name="KSO_WM_UNIT_TYPE" val="ζ_h_d"/>
  <p:tag name="KSO_WM_UNIT_VALUE" val="1526*1420"/>
</p:tagLst>
</file>

<file path=ppt/tags/tag4.xml><?xml version="1.0" encoding="utf-8"?>
<p:tagLst xmlns:p="http://schemas.openxmlformats.org/presentationml/2006/main">
  <p:tag name="KSO_WM_UNIT_TABLE_BEAUTIFY" val="smartTable{ec838bdf-668d-429f-b270-7fa79906578f}"/>
</p:tagLst>
</file>

<file path=ppt/tags/tag5.xml><?xml version="1.0" encoding="utf-8"?>
<p:tagLst xmlns:p="http://schemas.openxmlformats.org/presentationml/2006/main">
  <p:tag name="REFSHAPE" val="492804988"/>
</p:tagLst>
</file>

<file path=ppt/tags/tag6.xml><?xml version="1.0" encoding="utf-8"?>
<p:tagLst xmlns:p="http://schemas.openxmlformats.org/presentationml/2006/main">
  <p:tag name="ARTICULATE_PROJECT_OPEN" val="0"/>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charset="-122"/>
        <a:ea typeface="宋体" charset="-122"/>
        <a:cs typeface="Arial"/>
      </a:majorFont>
      <a:minorFont>
        <a:latin typeface="等线" charset="-122"/>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6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charset="-122"/>
        <a:ea typeface="宋体" charset="-122"/>
        <a:cs typeface="Arial"/>
      </a:majorFont>
      <a:minorFont>
        <a:latin typeface="等线" charset="-122"/>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6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9_古瓶荷花">
  <a:themeElements>
    <a:clrScheme name="">
      <a:dk1>
        <a:srgbClr val="0033CC"/>
      </a:dk1>
      <a:lt1>
        <a:srgbClr val="FFFFFF"/>
      </a:lt1>
      <a:dk2>
        <a:srgbClr val="007572"/>
      </a:dk2>
      <a:lt2>
        <a:srgbClr val="C0C0C0"/>
      </a:lt2>
      <a:accent1>
        <a:srgbClr val="CCECFF"/>
      </a:accent1>
      <a:accent2>
        <a:srgbClr val="3399FF"/>
      </a:accent2>
      <a:accent3>
        <a:srgbClr val="FFFFFF"/>
      </a:accent3>
      <a:accent4>
        <a:srgbClr val="002AAF"/>
      </a:accent4>
      <a:accent5>
        <a:srgbClr val="E2F4FF"/>
      </a:accent5>
      <a:accent6>
        <a:srgbClr val="2D89E5"/>
      </a:accent6>
      <a:hlink>
        <a:srgbClr val="CC0066"/>
      </a:hlink>
      <a:folHlink>
        <a:srgbClr val="7D7DA9"/>
      </a:folHlink>
    </a:clrScheme>
    <a:fontScheme name="">
      <a:majorFont>
        <a:latin typeface="Arial"/>
        <a:ea typeface="宋体" charset="-122"/>
        <a:cs typeface="Arial"/>
      </a:majorFont>
      <a:minorFont>
        <a:latin typeface="Arial"/>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9_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9_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9_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9_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9_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9_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9_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9_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1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charset="-122"/>
        <a:ea typeface="宋体" charset="-122"/>
        <a:cs typeface="Arial"/>
      </a:majorFont>
      <a:minorFont>
        <a:latin typeface="等线" charset="-122"/>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159</Paragraphs>
  <Slides>25</Slides>
  <Notes>11</Notes>
  <TotalTime>0</TotalTime>
  <HiddenSlides>0</HiddenSlides>
  <MMClips>0</MMClips>
  <ScaleCrop>0</ScaleCrop>
  <HeadingPairs>
    <vt:vector baseType="variant" size="4">
      <vt:variant>
        <vt:lpstr>Theme</vt:lpstr>
      </vt:variant>
      <vt:variant>
        <vt:i4>1</vt:i4>
      </vt:variant>
      <vt:variant>
        <vt:lpstr>Slide Titles</vt:lpstr>
      </vt:variant>
      <vt:variant>
        <vt:i4>25</vt:i4>
      </vt:variant>
    </vt:vector>
  </HeadingPairs>
  <TitlesOfParts>
    <vt:vector baseType="lpstr" size="26">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2020-12-18T15:16:55.788</cp:lastPrinted>
  <dcterms:created xsi:type="dcterms:W3CDTF">2020-12-18T15:16:55Z</dcterms:created>
  <dcterms:modified xsi:type="dcterms:W3CDTF">2020-12-18T07:17:01Z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