
<file path=[Content_Types].xml><?xml version="1.0" encoding="utf-8"?>
<Types xmlns="http://schemas.openxmlformats.org/package/2006/content-types">
  <Default Extension="wav" ContentType="audio/x-wav"/>
  <Default Extension="jpeg" ContentType="image/jpeg"/>
  <Default Extension="png" ContentType="image/png"/>
  <Default Extension="gif" ContentType="image/gi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sldIdLst>
    <p:sldId id="611" r:id="rId3"/>
    <p:sldId id="612" r:id="rId4"/>
    <p:sldId id="614" r:id="rId5"/>
    <p:sldId id="544" r:id="rId6"/>
    <p:sldId id="545" r:id="rId7"/>
    <p:sldId id="615" r:id="rId8"/>
    <p:sldId id="616" r:id="rId9"/>
    <p:sldId id="617" r:id="rId10"/>
    <p:sldId id="618" r:id="rId11"/>
    <p:sldId id="619" r:id="rId12"/>
    <p:sldId id="620" r:id="rId13"/>
    <p:sldId id="621" r:id="rId14"/>
    <p:sldId id="622" r:id="rId15"/>
    <p:sldId id="623" r:id="rId17"/>
    <p:sldId id="552" r:id="rId18"/>
    <p:sldId id="624" r:id="rId19"/>
    <p:sldId id="438" r:id="rId20"/>
    <p:sldId id="550" r:id="rId21"/>
    <p:sldId id="551" r:id="rId22"/>
    <p:sldId id="513" r:id="rId23"/>
    <p:sldId id="483" r:id="rId24"/>
    <p:sldId id="625" r:id="rId25"/>
    <p:sldId id="577" r:id="rId26"/>
    <p:sldId id="626" r:id="rId27"/>
    <p:sldId id="627" r:id="rId28"/>
    <p:sldId id="628" r:id="rId29"/>
    <p:sldId id="517" r:id="rId30"/>
    <p:sldId id="518" r:id="rId31"/>
    <p:sldId id="519" r:id="rId32"/>
    <p:sldId id="629" r:id="rId33"/>
    <p:sldId id="520" r:id="rId34"/>
    <p:sldId id="521" r:id="rId35"/>
    <p:sldId id="630" r:id="rId36"/>
    <p:sldId id="522" r:id="rId37"/>
    <p:sldId id="523" r:id="rId38"/>
    <p:sldId id="525" r:id="rId39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00FF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918" y="-114"/>
      </p:cViewPr>
      <p:guideLst>
        <p:guide orient="horz" pos="2174"/>
        <p:guide pos="40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幻灯片图像占位符 22016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6" name="文本占位符 220162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 indent="0"/>
            <a:endParaRPr lang="zh-CN" altLang="en-US" dirty="0"/>
          </a:p>
        </p:txBody>
      </p:sp>
      <p:sp>
        <p:nvSpPr>
          <p:cNvPr id="21507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 showMasterSp="0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838200" y="1825625"/>
            <a:ext cx="51816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72200" y="1825625"/>
            <a:ext cx="51816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838200" y="4076700"/>
            <a:ext cx="51816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4076700"/>
            <a:ext cx="51816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fontAlgn="base" hangingPunct="1"/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1.wav"/><Relationship Id="rId3" Type="http://schemas.openxmlformats.org/officeDocument/2006/relationships/image" Target="../media/image3.GIF"/><Relationship Id="rId2" Type="http://schemas.openxmlformats.org/officeDocument/2006/relationships/hyperlink" Target="http://www.3lian.com/gif/DetailView.htm?Detail=http://img4.3lian.com/sucai2/img15/57/129.gif" TargetMode="External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.wav"/><Relationship Id="rId1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2.png"/><Relationship Id="rId7" Type="http://schemas.openxmlformats.org/officeDocument/2006/relationships/image" Target="../media/image21.GIF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jpe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0" Type="http://schemas.openxmlformats.org/officeDocument/2006/relationships/notesSlide" Target="../notesSlides/notesSlide1.xml"/><Relationship Id="rId1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GIF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4.wav"/><Relationship Id="rId3" Type="http://schemas.openxmlformats.org/officeDocument/2006/relationships/audio" Target="../media/audio1.wav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2.jpeg"/><Relationship Id="rId1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4.GI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36.jpeg"/><Relationship Id="rId1" Type="http://schemas.openxmlformats.org/officeDocument/2006/relationships/hyperlink" Target="http://www.xyent.cn/092006/22/81341.html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7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5.wav"/><Relationship Id="rId4" Type="http://schemas.openxmlformats.org/officeDocument/2006/relationships/audio" Target="../media/audio1.wav"/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1.jpeg"/><Relationship Id="rId1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文本框 1"/>
          <p:cNvSpPr txBox="1"/>
          <p:nvPr/>
        </p:nvSpPr>
        <p:spPr>
          <a:xfrm>
            <a:off x="952464" y="2214554"/>
            <a:ext cx="994537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60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第</a:t>
            </a:r>
            <a:r>
              <a:rPr lang="en-US" altLang="zh-CN" sz="60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18</a:t>
            </a:r>
            <a:r>
              <a:rPr lang="zh-CN" altLang="en-US" sz="60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课</a:t>
            </a:r>
            <a:endParaRPr lang="zh-CN" altLang="en-US" sz="6000" b="1" noProof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6000" b="1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从九一八事变到西安事变</a:t>
            </a:r>
            <a:endParaRPr lang="zh-CN" altLang="en-US" sz="6000" b="1" noProof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标题 99330"/>
          <p:cNvSpPr>
            <a:spLocks noGrp="1" noRot="1"/>
          </p:cNvSpPr>
          <p:nvPr>
            <p:ph type="ctrTitle"/>
          </p:nvPr>
        </p:nvSpPr>
        <p:spPr>
          <a:xfrm>
            <a:off x="1341755" y="543560"/>
            <a:ext cx="10255885" cy="313753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l" defTabSz="914400">
              <a:buNone/>
            </a:pPr>
            <a:r>
              <a:rPr lang="zh-CN" altLang="en-US" kern="1200" baseline="0" dirty="0" smtClean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  <a:cs typeface="+mj-cs"/>
              </a:rPr>
              <a:t>自主</a:t>
            </a:r>
            <a:r>
              <a:rPr lang="zh-CN" altLang="en-US" kern="1200" baseline="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  <a:cs typeface="+mj-cs"/>
              </a:rPr>
              <a:t>探究书</a:t>
            </a:r>
            <a:r>
              <a:rPr lang="en-US" altLang="zh-CN" kern="1200" baseline="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  <a:cs typeface="+mj-cs"/>
              </a:rPr>
              <a:t>86</a:t>
            </a:r>
            <a:r>
              <a:rPr lang="zh-CN" altLang="en-US" kern="1200" baseline="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  <a:cs typeface="+mj-cs"/>
              </a:rPr>
              <a:t>页第</a:t>
            </a:r>
            <a:r>
              <a:rPr lang="en-US" altLang="zh-CN" kern="1200" baseline="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  <a:cs typeface="+mj-cs"/>
              </a:rPr>
              <a:t>①</a:t>
            </a:r>
            <a:r>
              <a:rPr lang="zh-CN" altLang="en-US" kern="1200" baseline="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  <a:cs typeface="+mj-cs"/>
              </a:rPr>
              <a:t>段文字</a:t>
            </a:r>
            <a:r>
              <a:rPr lang="en-US" altLang="zh-CN" kern="1200" baseline="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  <a:cs typeface="+mj-cs"/>
              </a:rPr>
              <a:t>:</a:t>
            </a:r>
            <a:br>
              <a:rPr lang="en-US" altLang="zh-CN" kern="1200" baseline="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  <a:cs typeface="+mj-cs"/>
              </a:rPr>
            </a:br>
            <a:br>
              <a:rPr lang="en-US" altLang="zh-CN" kern="1200" baseline="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  <a:cs typeface="+mj-cs"/>
              </a:rPr>
            </a:br>
            <a:r>
              <a:rPr lang="zh-CN" altLang="en-US" kern="1200" baseline="0" dirty="0">
                <a:solidFill>
                  <a:srgbClr val="0000FF"/>
                </a:solidFill>
                <a:latin typeface="隶书" panose="02010509060101010101" pitchFamily="1" charset="-122"/>
                <a:ea typeface="隶书" panose="02010509060101010101" pitchFamily="1" charset="-122"/>
                <a:cs typeface="+mj-cs"/>
              </a:rPr>
              <a:t>九一八事变</a:t>
            </a:r>
            <a:r>
              <a:rPr lang="zh-CN" altLang="en-US" kern="1200" baseline="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  <a:cs typeface="+mj-cs"/>
              </a:rPr>
              <a:t>爆发的</a:t>
            </a:r>
            <a:r>
              <a:rPr lang="zh-CN" altLang="en-US" kern="1200" baseline="0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  <a:cs typeface="+mj-cs"/>
              </a:rPr>
              <a:t>时间、地点、策划者</a:t>
            </a:r>
            <a:r>
              <a:rPr lang="zh-CN" altLang="en-US" kern="1200" baseline="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  <a:cs typeface="+mj-cs"/>
              </a:rPr>
              <a:t>？</a:t>
            </a:r>
            <a:endParaRPr lang="zh-CN" altLang="en-US" kern="1200" baseline="0" dirty="0">
              <a:solidFill>
                <a:schemeClr val="tx1"/>
              </a:solidFill>
              <a:latin typeface="隶书" panose="02010509060101010101" pitchFamily="1" charset="-122"/>
              <a:ea typeface="隶书" panose="02010509060101010101" pitchFamily="1" charset="-122"/>
              <a:cs typeface="+mj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本框 119809"/>
          <p:cNvSpPr txBox="1"/>
          <p:nvPr/>
        </p:nvSpPr>
        <p:spPr>
          <a:xfrm>
            <a:off x="804545" y="1406208"/>
            <a:ext cx="3022600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0033CC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九一八事变</a:t>
            </a:r>
            <a:endParaRPr lang="zh-CN" altLang="en-US" sz="4400" b="1" dirty="0">
              <a:solidFill>
                <a:srgbClr val="0033CC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8195" name="文本框 119811"/>
          <p:cNvSpPr txBox="1"/>
          <p:nvPr/>
        </p:nvSpPr>
        <p:spPr>
          <a:xfrm>
            <a:off x="4036060" y="605155"/>
            <a:ext cx="2647315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0033CC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时    间</a:t>
            </a:r>
            <a:endParaRPr lang="zh-CN" altLang="en-US" sz="4400" b="1" dirty="0">
              <a:solidFill>
                <a:srgbClr val="0033CC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8196" name="文本框 119812"/>
          <p:cNvSpPr txBox="1"/>
          <p:nvPr/>
        </p:nvSpPr>
        <p:spPr>
          <a:xfrm>
            <a:off x="4104640" y="1316355"/>
            <a:ext cx="276606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0033CC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地    点</a:t>
            </a:r>
            <a:endParaRPr lang="zh-CN" altLang="en-US" sz="4400" b="1" dirty="0">
              <a:solidFill>
                <a:srgbClr val="0033CC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8197" name="文本框 119813"/>
          <p:cNvSpPr txBox="1"/>
          <p:nvPr/>
        </p:nvSpPr>
        <p:spPr>
          <a:xfrm>
            <a:off x="4180205" y="2038350"/>
            <a:ext cx="240157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0033CC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策划者</a:t>
            </a:r>
            <a:endParaRPr lang="zh-CN" altLang="en-US" sz="4400" b="1" dirty="0">
              <a:solidFill>
                <a:srgbClr val="0033CC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8198" name="文本框 119814"/>
          <p:cNvSpPr txBox="1"/>
          <p:nvPr/>
        </p:nvSpPr>
        <p:spPr>
          <a:xfrm>
            <a:off x="4037330" y="2174875"/>
            <a:ext cx="2976245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4400" b="1" dirty="0">
              <a:solidFill>
                <a:srgbClr val="0033CC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8199" name="左大括号 119815"/>
          <p:cNvSpPr/>
          <p:nvPr/>
        </p:nvSpPr>
        <p:spPr>
          <a:xfrm>
            <a:off x="3827145" y="1005840"/>
            <a:ext cx="209550" cy="1570038"/>
          </a:xfrm>
          <a:prstGeom prst="leftBrace">
            <a:avLst>
              <a:gd name="adj1" fmla="val 62298"/>
              <a:gd name="adj2" fmla="val 50051"/>
            </a:avLst>
          </a:prstGeom>
          <a:noFill/>
          <a:ln w="349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sz="4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9817" name="文本框 119816"/>
          <p:cNvSpPr txBox="1"/>
          <p:nvPr/>
        </p:nvSpPr>
        <p:spPr>
          <a:xfrm>
            <a:off x="6532563" y="695325"/>
            <a:ext cx="3924300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1931</a:t>
            </a:r>
            <a:r>
              <a:rPr lang="zh-CN" altLang="en-US" sz="4400" b="1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年</a:t>
            </a:r>
            <a:r>
              <a:rPr lang="en-US" altLang="zh-CN" sz="4400" b="1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9</a:t>
            </a:r>
            <a:r>
              <a:rPr lang="zh-CN" altLang="en-US" sz="4400" b="1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月</a:t>
            </a:r>
            <a:r>
              <a:rPr lang="en-US" altLang="zh-CN" sz="4400" b="1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18</a:t>
            </a:r>
            <a:r>
              <a:rPr lang="zh-CN" altLang="en-US" sz="4400" b="1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日</a:t>
            </a:r>
            <a:endParaRPr lang="zh-CN" altLang="en-US" sz="4400" b="1" dirty="0">
              <a:solidFill>
                <a:srgbClr val="FF000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119818" name="文本框 119817"/>
          <p:cNvSpPr txBox="1"/>
          <p:nvPr/>
        </p:nvSpPr>
        <p:spPr>
          <a:xfrm>
            <a:off x="6558280" y="1370330"/>
            <a:ext cx="254254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沈阳</a:t>
            </a:r>
            <a:endParaRPr lang="zh-CN" altLang="en-US" sz="4400" b="1" dirty="0">
              <a:solidFill>
                <a:srgbClr val="FF000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119819" name="文本框 119818"/>
          <p:cNvSpPr txBox="1"/>
          <p:nvPr/>
        </p:nvSpPr>
        <p:spPr>
          <a:xfrm>
            <a:off x="6492875" y="2091055"/>
            <a:ext cx="368173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日本关东军</a:t>
            </a:r>
            <a:endParaRPr lang="zh-CN" altLang="en-US" sz="4400" b="1" dirty="0">
              <a:solidFill>
                <a:srgbClr val="FF000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2" name="圆角矩形标注 1"/>
          <p:cNvSpPr/>
          <p:nvPr/>
        </p:nvSpPr>
        <p:spPr>
          <a:xfrm>
            <a:off x="2930525" y="3792220"/>
            <a:ext cx="8227060" cy="2303780"/>
          </a:xfrm>
          <a:prstGeom prst="wedgeRoundRectCallout">
            <a:avLst>
              <a:gd name="adj1" fmla="val 12511"/>
              <a:gd name="adj2" fmla="val -91333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/>
            <a:r>
              <a:rPr lang="zh-CN" altLang="en-US" sz="3600" b="1" strike="noStrike" noProof="1">
                <a:solidFill>
                  <a:srgbClr val="000000"/>
                </a:solidFill>
              </a:rPr>
              <a:t>关东军是日本陆军的一个重要组成部分，它因侵驻中国东北的金县、大连地区的“关东州”而得名。有</a:t>
            </a:r>
            <a:r>
              <a:rPr lang="en-US" altLang="zh-CN" sz="3600" b="1" strike="noStrike" noProof="1">
                <a:solidFill>
                  <a:srgbClr val="000000"/>
                </a:solidFill>
              </a:rPr>
              <a:t>“</a:t>
            </a:r>
            <a:r>
              <a:rPr lang="zh-CN" altLang="en-US" sz="3600" b="1" strike="noStrike" noProof="1">
                <a:solidFill>
                  <a:srgbClr val="000000"/>
                </a:solidFill>
              </a:rPr>
              <a:t>皇军之花</a:t>
            </a:r>
            <a:r>
              <a:rPr lang="en-US" altLang="zh-CN" sz="3600" b="1" strike="noStrike" noProof="1">
                <a:solidFill>
                  <a:srgbClr val="000000"/>
                </a:solidFill>
              </a:rPr>
              <a:t>”</a:t>
            </a:r>
            <a:r>
              <a:rPr lang="zh-CN" altLang="en-US" sz="3600" b="1" strike="noStrike" noProof="1">
                <a:solidFill>
                  <a:srgbClr val="000000"/>
                </a:solidFill>
              </a:rPr>
              <a:t>称号。</a:t>
            </a:r>
            <a:endParaRPr lang="zh-CN" altLang="en-US" sz="3600" b="1" strike="noStrike" noProof="1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98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98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9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9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9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9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19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7" grpId="0"/>
      <p:bldP spid="119818" grpId="0"/>
      <p:bldP spid="119819" grpId="0"/>
      <p:bldP spid="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5"/>
          <p:cNvSpPr/>
          <p:nvPr/>
        </p:nvSpPr>
        <p:spPr>
          <a:xfrm>
            <a:off x="1072515" y="1588770"/>
            <a:ext cx="938022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）日本的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大陆政策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蓄谋已久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1" name="Rectangle 37"/>
          <p:cNvSpPr/>
          <p:nvPr/>
        </p:nvSpPr>
        <p:spPr>
          <a:xfrm>
            <a:off x="1072515" y="2350770"/>
            <a:ext cx="899350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）日本将中国东北视为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生命线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2" name="Rectangle 38"/>
          <p:cNvSpPr/>
          <p:nvPr/>
        </p:nvSpPr>
        <p:spPr>
          <a:xfrm>
            <a:off x="1072515" y="3143250"/>
            <a:ext cx="1015365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1929</a:t>
            </a:r>
            <a:r>
              <a:rPr lang="en-US" altLang="zh-CN" sz="4000" b="1">
                <a:latin typeface="Arial" panose="020B0604020202020204" pitchFamily="34" charset="0"/>
                <a:ea typeface="黑体" panose="02010609060101010101" pitchFamily="49" charset="-122"/>
              </a:rPr>
              <a:t>—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1933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年资本主义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经济危机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，日本为摆脱危机加紧侵略中国。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3" name="Text Box 39"/>
          <p:cNvSpPr txBox="1"/>
          <p:nvPr/>
        </p:nvSpPr>
        <p:spPr>
          <a:xfrm>
            <a:off x="1072515" y="4465320"/>
            <a:ext cx="947674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）蒋介石积极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内战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，日本有机可乘。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4" name="Rectangle 43"/>
          <p:cNvSpPr/>
          <p:nvPr/>
        </p:nvSpPr>
        <p:spPr>
          <a:xfrm>
            <a:off x="1544955" y="398463"/>
            <a:ext cx="9304655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zh-CN" altLang="en-US" sz="5400" b="1" dirty="0">
                <a:latin typeface="方正隶书_GBK" charset="-122"/>
                <a:ea typeface="方正隶书_GBK" charset="-122"/>
              </a:rPr>
              <a:t>概括九一八事变爆发的原因：</a:t>
            </a:r>
            <a:endParaRPr lang="zh-CN" altLang="en-US" sz="5400" b="1" dirty="0">
              <a:latin typeface="方正隶书_GBK" charset="-122"/>
              <a:ea typeface="方正隶书_GBK" charset="-122"/>
            </a:endParaRPr>
          </a:p>
        </p:txBody>
      </p:sp>
      <p:pic>
        <p:nvPicPr>
          <p:cNvPr id="8198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52735" y="5241608"/>
            <a:ext cx="1409700" cy="1485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  <p:bldP spid="12292" grpId="0"/>
      <p:bldP spid="12293" grpId="0"/>
      <p:bldP spid="1229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52226" descr="九一八031 复制"/>
          <p:cNvPicPr>
            <a:picLocks noChangeAspect="1"/>
          </p:cNvPicPr>
          <p:nvPr/>
        </p:nvPicPr>
        <p:blipFill>
          <a:blip r:embed="rId1">
            <a:lum contrast="41999"/>
          </a:blip>
          <a:srcRect r="-41" b="49"/>
          <a:stretch>
            <a:fillRect/>
          </a:stretch>
        </p:blipFill>
        <p:spPr>
          <a:xfrm>
            <a:off x="2408238" y="1515110"/>
            <a:ext cx="7375525" cy="495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19" name="图片 52231" descr="129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5263" y="2531110"/>
            <a:ext cx="676275" cy="952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8" name="椭圆 10247"/>
          <p:cNvSpPr/>
          <p:nvPr/>
        </p:nvSpPr>
        <p:spPr>
          <a:xfrm>
            <a:off x="7616825" y="2245360"/>
            <a:ext cx="1524000" cy="609600"/>
          </a:xfrm>
          <a:prstGeom prst="ellipse">
            <a:avLst/>
          </a:prstGeom>
          <a:noFill/>
          <a:ln w="57150" cap="flat" cmpd="thinThick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49" name="椭圆 10248"/>
          <p:cNvSpPr/>
          <p:nvPr/>
        </p:nvSpPr>
        <p:spPr>
          <a:xfrm>
            <a:off x="4330700" y="4569460"/>
            <a:ext cx="3305175" cy="914400"/>
          </a:xfrm>
          <a:prstGeom prst="ellipse">
            <a:avLst/>
          </a:prstGeom>
          <a:noFill/>
          <a:ln w="57150" cap="flat" cmpd="thinThick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2230" name="未知"/>
          <p:cNvSpPr/>
          <p:nvPr/>
        </p:nvSpPr>
        <p:spPr>
          <a:xfrm rot="10399710">
            <a:off x="2855913" y="666750"/>
            <a:ext cx="4448175" cy="3278188"/>
          </a:xfrm>
          <a:custGeom>
            <a:avLst/>
            <a:gdLst/>
            <a:ahLst/>
            <a:cxnLst>
              <a:cxn ang="0">
                <a:pos x="271" y="118"/>
              </a:cxn>
              <a:cxn ang="0">
                <a:pos x="114" y="157"/>
              </a:cxn>
              <a:cxn ang="0">
                <a:pos x="74" y="197"/>
              </a:cxn>
              <a:cxn ang="0">
                <a:pos x="22" y="275"/>
              </a:cxn>
              <a:cxn ang="0">
                <a:pos x="114" y="472"/>
              </a:cxn>
              <a:cxn ang="0">
                <a:pos x="127" y="589"/>
              </a:cxn>
              <a:cxn ang="0">
                <a:pos x="140" y="629"/>
              </a:cxn>
              <a:cxn ang="0">
                <a:pos x="153" y="812"/>
              </a:cxn>
              <a:cxn ang="0">
                <a:pos x="231" y="838"/>
              </a:cxn>
              <a:cxn ang="0">
                <a:pos x="493" y="904"/>
              </a:cxn>
              <a:cxn ang="0">
                <a:pos x="585" y="1008"/>
              </a:cxn>
              <a:cxn ang="0">
                <a:pos x="2208" y="864"/>
              </a:cxn>
              <a:cxn ang="0">
                <a:pos x="2457" y="930"/>
              </a:cxn>
              <a:cxn ang="0">
                <a:pos x="2771" y="969"/>
              </a:cxn>
              <a:cxn ang="0">
                <a:pos x="3072" y="969"/>
              </a:cxn>
              <a:cxn ang="0">
                <a:pos x="3098" y="891"/>
              </a:cxn>
              <a:cxn ang="0">
                <a:pos x="3452" y="851"/>
              </a:cxn>
              <a:cxn ang="0">
                <a:pos x="3478" y="760"/>
              </a:cxn>
              <a:cxn ang="0">
                <a:pos x="3530" y="747"/>
              </a:cxn>
              <a:cxn ang="0">
                <a:pos x="3609" y="773"/>
              </a:cxn>
              <a:cxn ang="0">
                <a:pos x="3648" y="786"/>
              </a:cxn>
              <a:cxn ang="0">
                <a:pos x="3727" y="642"/>
              </a:cxn>
              <a:cxn ang="0">
                <a:pos x="3753" y="485"/>
              </a:cxn>
              <a:cxn ang="0">
                <a:pos x="3805" y="472"/>
              </a:cxn>
              <a:cxn ang="0">
                <a:pos x="3831" y="419"/>
              </a:cxn>
              <a:cxn ang="0">
                <a:pos x="3727" y="328"/>
              </a:cxn>
              <a:cxn ang="0">
                <a:pos x="3373" y="275"/>
              </a:cxn>
              <a:cxn ang="0">
                <a:pos x="3203" y="157"/>
              </a:cxn>
              <a:cxn ang="0">
                <a:pos x="2771" y="210"/>
              </a:cxn>
              <a:cxn ang="0">
                <a:pos x="2745" y="157"/>
              </a:cxn>
              <a:cxn ang="0">
                <a:pos x="2588" y="105"/>
              </a:cxn>
              <a:cxn ang="0">
                <a:pos x="2169" y="92"/>
              </a:cxn>
              <a:cxn ang="0">
                <a:pos x="1868" y="92"/>
              </a:cxn>
              <a:cxn ang="0">
                <a:pos x="1789" y="118"/>
              </a:cxn>
              <a:cxn ang="0">
                <a:pos x="1527" y="53"/>
              </a:cxn>
              <a:cxn ang="0">
                <a:pos x="1488" y="27"/>
              </a:cxn>
              <a:cxn ang="0">
                <a:pos x="1410" y="0"/>
              </a:cxn>
              <a:cxn ang="0">
                <a:pos x="951" y="92"/>
              </a:cxn>
              <a:cxn ang="0">
                <a:pos x="415" y="92"/>
              </a:cxn>
              <a:cxn ang="0">
                <a:pos x="258" y="66"/>
              </a:cxn>
              <a:cxn ang="0">
                <a:pos x="271" y="118"/>
              </a:cxn>
            </a:cxnLst>
            <a:rect l="0" t="0" r="0" b="0"/>
            <a:pathLst>
              <a:path w="3831" h="1492">
                <a:moveTo>
                  <a:pt x="271" y="118"/>
                </a:moveTo>
                <a:cubicBezTo>
                  <a:pt x="202" y="126"/>
                  <a:pt x="167" y="119"/>
                  <a:pt x="114" y="157"/>
                </a:cubicBezTo>
                <a:cubicBezTo>
                  <a:pt x="99" y="168"/>
                  <a:pt x="86" y="182"/>
                  <a:pt x="74" y="197"/>
                </a:cubicBezTo>
                <a:cubicBezTo>
                  <a:pt x="55" y="222"/>
                  <a:pt x="22" y="275"/>
                  <a:pt x="22" y="275"/>
                </a:cubicBezTo>
                <a:cubicBezTo>
                  <a:pt x="33" y="414"/>
                  <a:pt x="0" y="444"/>
                  <a:pt x="114" y="472"/>
                </a:cubicBezTo>
                <a:cubicBezTo>
                  <a:pt x="118" y="511"/>
                  <a:pt x="121" y="550"/>
                  <a:pt x="127" y="589"/>
                </a:cubicBezTo>
                <a:cubicBezTo>
                  <a:pt x="129" y="603"/>
                  <a:pt x="138" y="615"/>
                  <a:pt x="140" y="629"/>
                </a:cubicBezTo>
                <a:cubicBezTo>
                  <a:pt x="147" y="690"/>
                  <a:pt x="129" y="756"/>
                  <a:pt x="153" y="812"/>
                </a:cubicBezTo>
                <a:cubicBezTo>
                  <a:pt x="164" y="837"/>
                  <a:pt x="231" y="838"/>
                  <a:pt x="231" y="838"/>
                </a:cubicBezTo>
                <a:cubicBezTo>
                  <a:pt x="303" y="907"/>
                  <a:pt x="399" y="896"/>
                  <a:pt x="493" y="904"/>
                </a:cubicBezTo>
                <a:cubicBezTo>
                  <a:pt x="529" y="959"/>
                  <a:pt x="520" y="986"/>
                  <a:pt x="585" y="1008"/>
                </a:cubicBezTo>
                <a:cubicBezTo>
                  <a:pt x="2030" y="984"/>
                  <a:pt x="2084" y="1492"/>
                  <a:pt x="2208" y="864"/>
                </a:cubicBezTo>
                <a:cubicBezTo>
                  <a:pt x="2307" y="876"/>
                  <a:pt x="2367" y="900"/>
                  <a:pt x="2457" y="930"/>
                </a:cubicBezTo>
                <a:cubicBezTo>
                  <a:pt x="2552" y="962"/>
                  <a:pt x="2674" y="961"/>
                  <a:pt x="2771" y="969"/>
                </a:cubicBezTo>
                <a:cubicBezTo>
                  <a:pt x="2875" y="1004"/>
                  <a:pt x="2909" y="1020"/>
                  <a:pt x="3072" y="969"/>
                </a:cubicBezTo>
                <a:cubicBezTo>
                  <a:pt x="3098" y="961"/>
                  <a:pt x="3098" y="891"/>
                  <a:pt x="3098" y="891"/>
                </a:cubicBezTo>
                <a:cubicBezTo>
                  <a:pt x="3211" y="900"/>
                  <a:pt x="3364" y="941"/>
                  <a:pt x="3452" y="851"/>
                </a:cubicBezTo>
                <a:cubicBezTo>
                  <a:pt x="3462" y="821"/>
                  <a:pt x="3456" y="782"/>
                  <a:pt x="3478" y="760"/>
                </a:cubicBezTo>
                <a:cubicBezTo>
                  <a:pt x="3491" y="747"/>
                  <a:pt x="3513" y="751"/>
                  <a:pt x="3530" y="747"/>
                </a:cubicBezTo>
                <a:cubicBezTo>
                  <a:pt x="3556" y="756"/>
                  <a:pt x="3583" y="764"/>
                  <a:pt x="3609" y="773"/>
                </a:cubicBezTo>
                <a:cubicBezTo>
                  <a:pt x="3622" y="777"/>
                  <a:pt x="3648" y="786"/>
                  <a:pt x="3648" y="786"/>
                </a:cubicBezTo>
                <a:cubicBezTo>
                  <a:pt x="3718" y="699"/>
                  <a:pt x="3692" y="747"/>
                  <a:pt x="3727" y="642"/>
                </a:cubicBezTo>
                <a:cubicBezTo>
                  <a:pt x="3744" y="592"/>
                  <a:pt x="3725" y="530"/>
                  <a:pt x="3753" y="485"/>
                </a:cubicBezTo>
                <a:cubicBezTo>
                  <a:pt x="3762" y="470"/>
                  <a:pt x="3788" y="476"/>
                  <a:pt x="3805" y="472"/>
                </a:cubicBezTo>
                <a:cubicBezTo>
                  <a:pt x="3814" y="454"/>
                  <a:pt x="3831" y="439"/>
                  <a:pt x="3831" y="419"/>
                </a:cubicBezTo>
                <a:cubicBezTo>
                  <a:pt x="3831" y="364"/>
                  <a:pt x="3768" y="340"/>
                  <a:pt x="3727" y="328"/>
                </a:cubicBezTo>
                <a:cubicBezTo>
                  <a:pt x="3584" y="288"/>
                  <a:pt x="3546" y="285"/>
                  <a:pt x="3373" y="275"/>
                </a:cubicBezTo>
                <a:cubicBezTo>
                  <a:pt x="3326" y="181"/>
                  <a:pt x="3292" y="189"/>
                  <a:pt x="3203" y="157"/>
                </a:cubicBezTo>
                <a:cubicBezTo>
                  <a:pt x="3014" y="165"/>
                  <a:pt x="2904" y="121"/>
                  <a:pt x="2771" y="210"/>
                </a:cubicBezTo>
                <a:cubicBezTo>
                  <a:pt x="2762" y="192"/>
                  <a:pt x="2759" y="171"/>
                  <a:pt x="2745" y="157"/>
                </a:cubicBezTo>
                <a:cubicBezTo>
                  <a:pt x="2716" y="128"/>
                  <a:pt x="2626" y="107"/>
                  <a:pt x="2588" y="105"/>
                </a:cubicBezTo>
                <a:cubicBezTo>
                  <a:pt x="2448" y="98"/>
                  <a:pt x="2309" y="96"/>
                  <a:pt x="2169" y="92"/>
                </a:cubicBezTo>
                <a:cubicBezTo>
                  <a:pt x="2047" y="61"/>
                  <a:pt x="2087" y="66"/>
                  <a:pt x="1868" y="92"/>
                </a:cubicBezTo>
                <a:cubicBezTo>
                  <a:pt x="1840" y="95"/>
                  <a:pt x="1789" y="118"/>
                  <a:pt x="1789" y="118"/>
                </a:cubicBezTo>
                <a:cubicBezTo>
                  <a:pt x="1653" y="107"/>
                  <a:pt x="1634" y="125"/>
                  <a:pt x="1527" y="53"/>
                </a:cubicBezTo>
                <a:cubicBezTo>
                  <a:pt x="1514" y="44"/>
                  <a:pt x="1502" y="33"/>
                  <a:pt x="1488" y="27"/>
                </a:cubicBezTo>
                <a:cubicBezTo>
                  <a:pt x="1463" y="16"/>
                  <a:pt x="1410" y="0"/>
                  <a:pt x="1410" y="0"/>
                </a:cubicBezTo>
                <a:cubicBezTo>
                  <a:pt x="1254" y="104"/>
                  <a:pt x="1180" y="73"/>
                  <a:pt x="951" y="92"/>
                </a:cubicBezTo>
                <a:cubicBezTo>
                  <a:pt x="852" y="291"/>
                  <a:pt x="583" y="134"/>
                  <a:pt x="415" y="92"/>
                </a:cubicBezTo>
                <a:cubicBezTo>
                  <a:pt x="377" y="68"/>
                  <a:pt x="304" y="20"/>
                  <a:pt x="258" y="66"/>
                </a:cubicBezTo>
                <a:cubicBezTo>
                  <a:pt x="245" y="79"/>
                  <a:pt x="267" y="101"/>
                  <a:pt x="271" y="118"/>
                </a:cubicBez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2231" name="文本框 52230"/>
          <p:cNvSpPr txBox="1"/>
          <p:nvPr/>
        </p:nvSpPr>
        <p:spPr>
          <a:xfrm>
            <a:off x="3258185" y="2048510"/>
            <a:ext cx="451167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latin typeface="汉仪书魂体简" charset="-122"/>
                <a:ea typeface="汉仪书魂体简" charset="-122"/>
              </a:rPr>
              <a:t>日本侵略军侵略</a:t>
            </a:r>
            <a:endParaRPr lang="zh-CN" altLang="en-US" sz="3200" b="1" dirty="0">
              <a:latin typeface="汉仪书魂体简" charset="-122"/>
              <a:ea typeface="汉仪书魂体简" charset="-122"/>
            </a:endParaRPr>
          </a:p>
          <a:p>
            <a:r>
              <a:rPr lang="zh-CN" altLang="en-US" sz="3200" b="1" dirty="0">
                <a:latin typeface="汉仪书魂体简" charset="-122"/>
                <a:ea typeface="汉仪书魂体简" charset="-122"/>
              </a:rPr>
              <a:t>中国东北，为什么</a:t>
            </a:r>
            <a:endParaRPr lang="zh-CN" altLang="en-US" sz="3200" b="1" dirty="0">
              <a:latin typeface="汉仪书魂体简" charset="-122"/>
              <a:ea typeface="汉仪书魂体简" charset="-122"/>
            </a:endParaRPr>
          </a:p>
          <a:p>
            <a:r>
              <a:rPr lang="zh-CN" altLang="en-US" sz="3200" b="1" dirty="0">
                <a:latin typeface="汉仪书魂体简" charset="-122"/>
                <a:ea typeface="汉仪书魂体简" charset="-122"/>
              </a:rPr>
              <a:t>先制造</a:t>
            </a:r>
            <a:r>
              <a:rPr lang="zh-CN" altLang="en-US" sz="3200" b="1" dirty="0">
                <a:solidFill>
                  <a:srgbClr val="FF0000"/>
                </a:solidFill>
                <a:latin typeface="汉仪书魂体简" charset="-122"/>
                <a:ea typeface="汉仪书魂体简" charset="-122"/>
              </a:rPr>
              <a:t>柳条湖事件</a:t>
            </a:r>
            <a:r>
              <a:rPr lang="zh-CN" altLang="en-US" sz="3200" b="1" dirty="0">
                <a:latin typeface="汉仪书魂体简" charset="-122"/>
                <a:ea typeface="汉仪书魂体简" charset="-122"/>
              </a:rPr>
              <a:t>呢？</a:t>
            </a:r>
            <a:endParaRPr lang="zh-CN" altLang="en-US" sz="3200" b="1" dirty="0">
              <a:latin typeface="汉仪书魂体简" charset="-122"/>
              <a:ea typeface="汉仪书魂体简" charset="-122"/>
            </a:endParaRPr>
          </a:p>
        </p:txBody>
      </p:sp>
      <p:sp>
        <p:nvSpPr>
          <p:cNvPr id="52229" name="文本框 52228"/>
          <p:cNvSpPr txBox="1"/>
          <p:nvPr/>
        </p:nvSpPr>
        <p:spPr>
          <a:xfrm>
            <a:off x="323215" y="3921125"/>
            <a:ext cx="11416030" cy="2553335"/>
          </a:xfrm>
          <a:prstGeom prst="rect">
            <a:avLst/>
          </a:prstGeom>
          <a:solidFill>
            <a:schemeClr val="accent3">
              <a:lumMod val="9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r>
              <a:rPr lang="zh-CN" altLang="zh-CN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zh-CN" sz="4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zh-CN" sz="4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4000" b="1" dirty="0">
                <a:solidFill>
                  <a:schemeClr val="tx1"/>
                </a:solidFill>
                <a:latin typeface="仿宋_GB2312" charset="-122"/>
                <a:ea typeface="仿宋_GB2312" charset="-122"/>
              </a:rPr>
              <a:t>为给侵略战争制造</a:t>
            </a:r>
            <a:r>
              <a:rPr lang="zh-CN" altLang="en-US" sz="4000" b="1" dirty="0">
                <a:solidFill>
                  <a:srgbClr val="0000FF"/>
                </a:solidFill>
                <a:latin typeface="仿宋_GB2312" charset="-122"/>
                <a:ea typeface="仿宋_GB2312" charset="-122"/>
              </a:rPr>
              <a:t>借口</a:t>
            </a:r>
            <a:r>
              <a:rPr lang="zh-CN" altLang="en-US" sz="4000" b="1" dirty="0">
                <a:solidFill>
                  <a:schemeClr val="tx1"/>
                </a:solidFill>
                <a:latin typeface="仿宋_GB2312" charset="-122"/>
                <a:ea typeface="仿宋_GB2312" charset="-122"/>
              </a:rPr>
              <a:t>，</a:t>
            </a:r>
            <a:r>
              <a:rPr lang="zh-CN" altLang="en-US" sz="4000" b="1" dirty="0">
                <a:solidFill>
                  <a:srgbClr val="0000FF"/>
                </a:solidFill>
                <a:latin typeface="仿宋_GB2312" charset="-122"/>
                <a:ea typeface="仿宋_GB2312" charset="-122"/>
              </a:rPr>
              <a:t>欺骗世界舆论</a:t>
            </a:r>
            <a:r>
              <a:rPr lang="zh-CN" altLang="en-US" sz="4000" b="1" dirty="0">
                <a:solidFill>
                  <a:schemeClr val="tx1"/>
                </a:solidFill>
                <a:latin typeface="仿宋_GB2312" charset="-122"/>
                <a:ea typeface="仿宋_GB2312" charset="-122"/>
              </a:rPr>
              <a:t>。另外，柳条湖距离东北军驻地</a:t>
            </a:r>
            <a:r>
              <a:rPr lang="zh-CN" altLang="en-US" sz="4000" b="1" dirty="0">
                <a:solidFill>
                  <a:srgbClr val="0000FF"/>
                </a:solidFill>
                <a:latin typeface="仿宋_GB2312" charset="-122"/>
                <a:ea typeface="仿宋_GB2312" charset="-122"/>
              </a:rPr>
              <a:t>北大营</a:t>
            </a:r>
            <a:r>
              <a:rPr lang="zh-CN" altLang="en-US" sz="4000" b="1" dirty="0">
                <a:solidFill>
                  <a:schemeClr val="tx1"/>
                </a:solidFill>
                <a:latin typeface="仿宋_GB2312" charset="-122"/>
                <a:ea typeface="仿宋_GB2312" charset="-122"/>
              </a:rPr>
              <a:t>和东北重镇</a:t>
            </a:r>
            <a:r>
              <a:rPr lang="zh-CN" altLang="en-US" sz="4000" b="1" dirty="0">
                <a:solidFill>
                  <a:srgbClr val="0000FF"/>
                </a:solidFill>
                <a:latin typeface="仿宋_GB2312" charset="-122"/>
                <a:ea typeface="仿宋_GB2312" charset="-122"/>
              </a:rPr>
              <a:t>沈阳</a:t>
            </a:r>
            <a:r>
              <a:rPr lang="zh-CN" altLang="en-US" sz="4000" b="1" dirty="0">
                <a:solidFill>
                  <a:schemeClr val="tx1"/>
                </a:solidFill>
                <a:latin typeface="仿宋_GB2312" charset="-122"/>
                <a:ea typeface="仿宋_GB2312" charset="-122"/>
              </a:rPr>
              <a:t>很近，便于日军在事件后迅速对这两个战略要地进行攻击，从而</a:t>
            </a:r>
            <a:r>
              <a:rPr lang="en-US" altLang="zh-CN" sz="40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侵占整个东北，</a:t>
            </a:r>
            <a:r>
              <a:rPr lang="zh-CN" altLang="en-US" sz="40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最终</a:t>
            </a:r>
            <a:r>
              <a:rPr lang="en-US" altLang="zh-CN" sz="40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独占中国</a:t>
            </a:r>
            <a:r>
              <a:rPr lang="zh-CN" altLang="en-US" sz="40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。</a:t>
            </a:r>
            <a:endParaRPr lang="zh-CN" altLang="en-US" sz="40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2" name="文本框 126979">
            <a:hlinkClick r:id="" action="ppaction://noaction"/>
          </p:cNvPr>
          <p:cNvSpPr txBox="1"/>
          <p:nvPr/>
        </p:nvSpPr>
        <p:spPr>
          <a:xfrm>
            <a:off x="118110" y="222250"/>
            <a:ext cx="11956415" cy="1009650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anchor="ctr"/>
          <a:lstStyle/>
          <a:p>
            <a:r>
              <a:rPr lang="zh-CN" altLang="en-US" sz="4000" dirty="0">
                <a:solidFill>
                  <a:schemeClr val="accent1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九一八事变爆发前，日本侵略者制造了什么事件？</a:t>
            </a:r>
            <a:endParaRPr lang="zh-CN" altLang="en-US" sz="4000" dirty="0">
              <a:solidFill>
                <a:schemeClr val="accent1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1" grpId="0"/>
      <p:bldP spid="52229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442" name="图片 189441" descr="九一八事变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6450" y="163830"/>
            <a:ext cx="4831080" cy="37922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9443" name="文本框 189442"/>
          <p:cNvSpPr txBox="1"/>
          <p:nvPr/>
        </p:nvSpPr>
        <p:spPr>
          <a:xfrm>
            <a:off x="716280" y="4069080"/>
            <a:ext cx="4572000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柳条湖事件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89444" name="图片 189443" descr="日军向中国军队进攻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0" y="2852420"/>
            <a:ext cx="5917565" cy="37992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9445" name="文本框 189444"/>
          <p:cNvSpPr txBox="1"/>
          <p:nvPr/>
        </p:nvSpPr>
        <p:spPr>
          <a:xfrm>
            <a:off x="6407785" y="1994535"/>
            <a:ext cx="477774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日军向中国军队进攻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189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18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8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1000"/>
                                        <p:tgtEl>
                                          <p:spTgt spid="189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89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89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图片 214017" descr="成为一片废墟的东北军北大营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24330" y="582295"/>
            <a:ext cx="9006840" cy="4650105"/>
          </a:xfrm>
          <a:prstGeom prst="rect">
            <a:avLst/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2290" name="文本框 214018"/>
          <p:cNvSpPr txBox="1"/>
          <p:nvPr/>
        </p:nvSpPr>
        <p:spPr>
          <a:xfrm>
            <a:off x="1802765" y="5782310"/>
            <a:ext cx="882840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战后成为一片废墟的东北军北大营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1" name="文本框 214019"/>
          <p:cNvSpPr txBox="1"/>
          <p:nvPr/>
        </p:nvSpPr>
        <p:spPr>
          <a:xfrm>
            <a:off x="2782888" y="5300663"/>
            <a:ext cx="2017712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ClrTx/>
            </a:pP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wheel spokes="1"/>
    <p:sndAc>
      <p:stSnd>
        <p:snd r:embed="rId2" name="arrow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图片 215041" descr="日军占领沈阳在城墙上射击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93545" y="323215"/>
            <a:ext cx="9261475" cy="4829810"/>
          </a:xfrm>
          <a:prstGeom prst="rect">
            <a:avLst/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3314" name="文本框 215042"/>
          <p:cNvSpPr txBox="1"/>
          <p:nvPr/>
        </p:nvSpPr>
        <p:spPr>
          <a:xfrm>
            <a:off x="3359150" y="5445125"/>
            <a:ext cx="736790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日军占领沈阳，在城墙上射击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strips/>
    <p:sndAc>
      <p:stSnd>
        <p:snd r:embed="rId2" name="bomb.wav"/>
      </p:stSnd>
    </p:sndAc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内容占位符 6146"/>
          <p:cNvSpPr>
            <a:spLocks noGrp="1"/>
          </p:cNvSpPr>
          <p:nvPr>
            <p:ph idx="1"/>
          </p:nvPr>
        </p:nvSpPr>
        <p:spPr>
          <a:xfrm>
            <a:off x="3792538" y="765175"/>
            <a:ext cx="5399087" cy="4392613"/>
          </a:xfrm>
          <a:solidFill>
            <a:srgbClr val="FFFFFF"/>
          </a:solidFill>
          <a:ln>
            <a:solidFill>
              <a:srgbClr val="000000"/>
            </a:solidFill>
            <a:miter/>
          </a:ln>
        </p:spPr>
        <p:txBody>
          <a:bodyPr anchor="t"/>
          <a:lstStyle/>
          <a:p>
            <a:pPr>
              <a:buNone/>
            </a:pPr>
            <a:r>
              <a:rPr lang="zh-CN" altLang="en-US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高梁叶子青又青，</a:t>
            </a:r>
            <a:endParaRPr lang="zh-CN" altLang="en-US" dirty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九月十八来了日本兵！</a:t>
            </a:r>
            <a:endParaRPr lang="zh-CN" altLang="en-US" dirty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先占 火药库，</a:t>
            </a:r>
            <a:endParaRPr lang="zh-CN" altLang="en-US" dirty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后占 北大营。</a:t>
            </a:r>
            <a:endParaRPr lang="zh-CN" altLang="en-US" dirty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杀人放火真是凶！</a:t>
            </a:r>
            <a:endParaRPr lang="zh-CN" altLang="en-US" dirty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中国军队有好几十万，</a:t>
            </a:r>
            <a:endParaRPr lang="zh-CN" altLang="en-US" dirty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“恭恭敬敬”让出了沈阳城！</a:t>
            </a:r>
            <a:endParaRPr lang="zh-CN" altLang="en-US" dirty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6159" name="组合 6158"/>
          <p:cNvGrpSpPr/>
          <p:nvPr/>
        </p:nvGrpSpPr>
        <p:grpSpPr>
          <a:xfrm>
            <a:off x="1524000" y="4602163"/>
            <a:ext cx="9144000" cy="2276474"/>
            <a:chOff x="0" y="2899"/>
            <a:chExt cx="5760" cy="1434"/>
          </a:xfrm>
        </p:grpSpPr>
        <p:sp>
          <p:nvSpPr>
            <p:cNvPr id="14340" name="文本框 6148"/>
            <p:cNvSpPr txBox="1"/>
            <p:nvPr/>
          </p:nvSpPr>
          <p:spPr>
            <a:xfrm>
              <a:off x="0" y="2899"/>
              <a:ext cx="703" cy="1434"/>
            </a:xfrm>
            <a:prstGeom prst="rect">
              <a:avLst/>
            </a:prstGeom>
            <a:noFill/>
            <a:ln w="9525">
              <a:noFill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 anchor="t">
              <a:spAutoFit/>
            </a:bodyPr>
            <a:lstStyle/>
            <a:p>
              <a:pPr>
                <a:buClrTx/>
              </a:pPr>
              <a:r>
                <a:rPr lang="en-US" altLang="zh-CN" sz="142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?</a:t>
              </a:r>
              <a:endParaRPr lang="en-US" altLang="zh-CN" sz="14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150" name="文本框 6149"/>
            <p:cNvSpPr txBox="1"/>
            <p:nvPr/>
          </p:nvSpPr>
          <p:spPr>
            <a:xfrm>
              <a:off x="463" y="3203"/>
              <a:ext cx="5297" cy="1104"/>
            </a:xfrm>
            <a:prstGeom prst="rect">
              <a:avLst/>
            </a:prstGeom>
            <a:noFill/>
            <a:ln w="9525">
              <a:noFill/>
            </a:ln>
            <a:effectLst>
              <a:outerShdw dist="35921" dir="2699999" algn="ctr" rotWithShape="0">
                <a:schemeClr val="bg2">
                  <a:alpha val="50000"/>
                </a:schemeClr>
              </a:outerShdw>
            </a:effec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</a:pPr>
              <a:r>
                <a:rPr lang="en-US" altLang="zh-CN" sz="3600" noProof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  </a:t>
              </a:r>
              <a:r>
                <a:rPr lang="zh-CN" altLang="en-US" sz="3600" b="1" i="1" noProof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+mn-ea"/>
                </a:rPr>
                <a:t>讨论</a:t>
              </a:r>
              <a:r>
                <a:rPr lang="zh-CN" altLang="en-US" sz="3600" noProof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：</a:t>
              </a:r>
              <a:r>
                <a:rPr lang="zh-CN" altLang="en-US" sz="3600" b="1" noProof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+mn-ea"/>
                </a:rPr>
                <a:t>为什么中国军队好几十万会</a:t>
              </a:r>
              <a:r>
                <a:rPr lang="zh-CN" altLang="en-US" sz="3600" b="1" noProof="1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+mn-ea"/>
                </a:rPr>
                <a:t>“恭恭敬敬”让出了沈阳城呢</a:t>
              </a:r>
              <a:r>
                <a:rPr lang="en-US" altLang="zh-CN" sz="3600" b="1" noProof="1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+mn-ea"/>
                </a:rPr>
                <a:t>?</a:t>
              </a:r>
              <a:endParaRPr lang="en-US" altLang="zh-CN" sz="36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>
                <a:buClr>
                  <a:srgbClr val="000000"/>
                </a:buClr>
              </a:pPr>
              <a:endParaRPr lang="en-US" altLang="zh-CN" sz="36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4342" name="矩形 6156"/>
          <p:cNvSpPr/>
          <p:nvPr/>
        </p:nvSpPr>
        <p:spPr>
          <a:xfrm>
            <a:off x="3935413" y="188913"/>
            <a:ext cx="4114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5000" lnSpcReduction="10000"/>
          </a:bodyPr>
          <a:lstStyle/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新编《九一八小调》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文本框 7175"/>
          <p:cNvSpPr txBox="1"/>
          <p:nvPr/>
        </p:nvSpPr>
        <p:spPr>
          <a:xfrm>
            <a:off x="7104063" y="1989138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endParaRPr lang="zh-CN" altLang="en-US" dirty="0">
              <a:solidFill>
                <a:srgbClr val="FFFF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7" name="文本框 7176"/>
          <p:cNvSpPr txBox="1"/>
          <p:nvPr/>
        </p:nvSpPr>
        <p:spPr>
          <a:xfrm>
            <a:off x="2247265" y="2125980"/>
            <a:ext cx="7884795" cy="17532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>
              <a:buClrTx/>
            </a:pPr>
            <a:r>
              <a:rPr lang="en-US" altLang="zh-CN" dirty="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dirty="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    </a:t>
            </a:r>
            <a:r>
              <a:rPr lang="zh-CN" altLang="en-US" sz="360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无论日本军队此后如何在东北寻衅</a:t>
            </a:r>
            <a:r>
              <a:rPr lang="en-US" altLang="zh-CN" sz="360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,</a:t>
            </a:r>
            <a:r>
              <a:rPr lang="zh-CN" altLang="en-US" sz="360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我方应予不抵抗</a:t>
            </a:r>
            <a:r>
              <a:rPr lang="en-US" altLang="zh-CN" sz="360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,</a:t>
            </a:r>
            <a:r>
              <a:rPr lang="zh-CN" altLang="en-US" sz="360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力避冲突</a:t>
            </a:r>
            <a:r>
              <a:rPr lang="en-US" altLang="zh-CN" sz="3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60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  <a:sym typeface="+mn-ea"/>
              </a:rPr>
              <a:t>力避冲突</a:t>
            </a:r>
            <a:r>
              <a:rPr lang="en-US" altLang="zh-CN" sz="360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  <a:sym typeface="+mn-ea"/>
              </a:rPr>
              <a:t>,</a:t>
            </a:r>
            <a:r>
              <a:rPr lang="zh-CN" altLang="en-US" sz="3600" dirty="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  <a:sym typeface="+mn-ea"/>
              </a:rPr>
              <a:t>以免事态扩大</a:t>
            </a:r>
            <a:r>
              <a:rPr lang="en-US" altLang="zh-CN" sz="3600"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  <a:sym typeface="+mn-ea"/>
              </a:rPr>
              <a:t>.</a:t>
            </a:r>
            <a:endParaRPr lang="en-US" altLang="zh-CN" sz="3600">
              <a:solidFill>
                <a:schemeClr val="tx1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15366" name="文本框 7178"/>
          <p:cNvSpPr txBox="1"/>
          <p:nvPr/>
        </p:nvSpPr>
        <p:spPr>
          <a:xfrm>
            <a:off x="2711450" y="5157788"/>
            <a:ext cx="6408738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1" name="文本框 7180"/>
          <p:cNvSpPr txBox="1"/>
          <p:nvPr/>
        </p:nvSpPr>
        <p:spPr>
          <a:xfrm>
            <a:off x="768985" y="4015740"/>
            <a:ext cx="1101598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思考：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、面对日本的侵略，蒋介石采取了什么政策？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82" name="文本框 7181"/>
          <p:cNvSpPr txBox="1"/>
          <p:nvPr/>
        </p:nvSpPr>
        <p:spPr>
          <a:xfrm>
            <a:off x="2031365" y="5526405"/>
            <a:ext cx="900239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、这一政策带来了什么严重后果？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86" name="文本框 7185"/>
          <p:cNvSpPr txBox="1"/>
          <p:nvPr/>
        </p:nvSpPr>
        <p:spPr>
          <a:xfrm>
            <a:off x="2999740" y="1353820"/>
            <a:ext cx="583247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CC3300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蒋介石给张学良的密电</a:t>
            </a:r>
            <a:endParaRPr lang="zh-CN" altLang="en-US" sz="4000" b="1" dirty="0">
              <a:solidFill>
                <a:srgbClr val="CC3300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71716" name="Rectangle 4"/>
          <p:cNvSpPr>
            <a:spLocks noChangeArrowheads="1"/>
          </p:cNvSpPr>
          <p:nvPr/>
        </p:nvSpPr>
        <p:spPr bwMode="auto">
          <a:xfrm>
            <a:off x="3178810" y="274955"/>
            <a:ext cx="5834063" cy="10080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 eaLnBrk="1" hangingPunct="1"/>
            <a:r>
              <a:rPr lang="zh-CN" altLang="es-ES" sz="660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不抵抗政策</a:t>
            </a:r>
            <a:endParaRPr lang="zh-CN" altLang="es-ES" sz="660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70" decel="100000"/>
                                        <p:tgtEl>
                                          <p:spTgt spid="3717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770" decel="100000"/>
                                        <p:tgtEl>
                                          <p:spTgt spid="3717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717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371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71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371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71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7" grpId="0" bldLvl="0" animBg="1"/>
      <p:bldP spid="7181" grpId="0"/>
      <p:bldP spid="7182" grpId="0"/>
      <p:bldP spid="7186" grpId="0"/>
      <p:bldP spid="371716" grpId="0" bldLvl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5" name="组合 41985"/>
          <p:cNvGrpSpPr/>
          <p:nvPr/>
        </p:nvGrpSpPr>
        <p:grpSpPr>
          <a:xfrm>
            <a:off x="2495550" y="-26670"/>
            <a:ext cx="7273925" cy="6671310"/>
            <a:chOff x="657" y="16"/>
            <a:chExt cx="4582" cy="4373"/>
          </a:xfrm>
        </p:grpSpPr>
        <p:pic>
          <p:nvPicPr>
            <p:cNvPr id="16386" name="图片 41986" descr="九一八01"/>
            <p:cNvPicPr>
              <a:picLocks noChangeAspect="1"/>
            </p:cNvPicPr>
            <p:nvPr/>
          </p:nvPicPr>
          <p:blipFill>
            <a:blip r:embed="rId1"/>
            <a:srcRect b="-34"/>
            <a:stretch>
              <a:fillRect/>
            </a:stretch>
          </p:blipFill>
          <p:spPr>
            <a:xfrm>
              <a:off x="657" y="16"/>
              <a:ext cx="4582" cy="437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387" name="图片 41987" descr="九一八01"/>
            <p:cNvPicPr>
              <a:picLocks noChangeAspect="1"/>
            </p:cNvPicPr>
            <p:nvPr/>
          </p:nvPicPr>
          <p:blipFill>
            <a:blip r:embed="rId1"/>
            <a:srcRect l="64352" t="3133" r="1981" b="83385"/>
            <a:stretch>
              <a:fillRect/>
            </a:stretch>
          </p:blipFill>
          <p:spPr>
            <a:xfrm>
              <a:off x="657" y="73"/>
              <a:ext cx="1679" cy="589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41989" name="图片 41988" descr="未标题-1 复制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6955" y="116205"/>
            <a:ext cx="6119495" cy="64090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90" name="文本框 41989"/>
          <p:cNvSpPr txBox="1"/>
          <p:nvPr/>
        </p:nvSpPr>
        <p:spPr>
          <a:xfrm>
            <a:off x="5365115" y="549275"/>
            <a:ext cx="1413510" cy="643572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>
              <a:buClrTx/>
            </a:pPr>
            <a:r>
              <a:rPr lang="zh-CN" altLang="en-US" sz="8000" b="1" dirty="0">
                <a:solidFill>
                  <a:srgbClr val="FFFF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东三省沦陷</a:t>
            </a:r>
            <a:endParaRPr lang="zh-CN" altLang="en-US" sz="8000" b="1" dirty="0">
              <a:solidFill>
                <a:srgbClr val="FFFF00"/>
              </a:solidFill>
              <a:latin typeface="Times New Roman" panose="02020603050405020304" pitchFamily="18" charset="0"/>
              <a:ea typeface="方正姚体" panose="02010601030101010101" pitchFamily="2" charset="-122"/>
            </a:endParaRPr>
          </a:p>
        </p:txBody>
      </p:sp>
      <p:sp>
        <p:nvSpPr>
          <p:cNvPr id="15367" name="Text Box 9"/>
          <p:cNvSpPr txBox="1"/>
          <p:nvPr/>
        </p:nvSpPr>
        <p:spPr>
          <a:xfrm>
            <a:off x="7791450" y="348615"/>
            <a:ext cx="3792220" cy="19380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1932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日本扶植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溥仪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做傀儡，建立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伪满洲国。</a:t>
            </a:r>
            <a:endParaRPr lang="zh-CN" altLang="en-US" sz="4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8" name="Line 10"/>
          <p:cNvSpPr/>
          <p:nvPr/>
        </p:nvSpPr>
        <p:spPr>
          <a:xfrm flipH="1">
            <a:off x="7240588" y="2206625"/>
            <a:ext cx="1093787" cy="1928813"/>
          </a:xfrm>
          <a:prstGeom prst="line">
            <a:avLst/>
          </a:prstGeom>
          <a:ln w="76200" cap="flat" cmpd="sng">
            <a:solidFill>
              <a:schemeClr val="bg1"/>
            </a:solidFill>
            <a:prstDash val="solid"/>
            <a:headEnd type="none" w="med" len="med"/>
            <a:tailEnd type="stealth" w="med" len="med"/>
          </a:ln>
        </p:spPr>
      </p:sp>
      <p:sp>
        <p:nvSpPr>
          <p:cNvPr id="15369" name="Text Box 13"/>
          <p:cNvSpPr txBox="1"/>
          <p:nvPr/>
        </p:nvSpPr>
        <p:spPr>
          <a:xfrm>
            <a:off x="6632575" y="4189413"/>
            <a:ext cx="1158875" cy="5219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长春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5495" y="2480310"/>
            <a:ext cx="3112770" cy="4044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0" grpId="0"/>
      <p:bldP spid="15367" grpId="0" bldLvl="0" animBg="1"/>
      <p:bldP spid="15369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内容占位符 221185" descr="在辽宁铁岭龙尾山，日军刺杀我幼童之后，集薪待焚"/>
          <p:cNvPicPr>
            <a:picLocks noGrp="1" noChangeAspect="1"/>
          </p:cNvPicPr>
          <p:nvPr>
            <p:ph sz="quarter"/>
          </p:nvPr>
        </p:nvPicPr>
        <p:blipFill>
          <a:blip r:embed="rId1"/>
          <a:stretch>
            <a:fillRect/>
          </a:stretch>
        </p:blipFill>
        <p:spPr>
          <a:xfrm>
            <a:off x="942340" y="57150"/>
            <a:ext cx="4764405" cy="269748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</p:pic>
      <p:pic>
        <p:nvPicPr>
          <p:cNvPr id="19458" name="内容占位符 221186" descr="日军虐杀中国平民"/>
          <p:cNvPicPr>
            <a:picLocks noGrp="1" noChangeAspect="1"/>
          </p:cNvPicPr>
          <p:nvPr>
            <p:ph sz="quarter"/>
          </p:nvPr>
        </p:nvPicPr>
        <p:blipFill>
          <a:blip r:embed="rId2"/>
          <a:stretch>
            <a:fillRect/>
          </a:stretch>
        </p:blipFill>
        <p:spPr>
          <a:xfrm>
            <a:off x="7459345" y="226695"/>
            <a:ext cx="4267200" cy="2687638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</p:pic>
      <p:pic>
        <p:nvPicPr>
          <p:cNvPr id="19459" name="内容占位符 221187" descr="日军对中国平民的大屠杀"/>
          <p:cNvPicPr>
            <a:picLocks noGrp="1" noChangeAspect="1"/>
          </p:cNvPicPr>
          <p:nvPr>
            <p:ph sz="quarter"/>
          </p:nvPr>
        </p:nvPicPr>
        <p:blipFill>
          <a:blip r:embed="rId3"/>
          <a:stretch>
            <a:fillRect/>
          </a:stretch>
        </p:blipFill>
        <p:spPr>
          <a:xfrm>
            <a:off x="1061720" y="3300413"/>
            <a:ext cx="2960688" cy="33528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</p:pic>
      <p:pic>
        <p:nvPicPr>
          <p:cNvPr id="19460" name="内容占位符 221188" descr="日军残杀东北义勇军"/>
          <p:cNvPicPr>
            <a:picLocks noGrp="1" noChangeAspect="1"/>
          </p:cNvPicPr>
          <p:nvPr>
            <p:ph sz="quarter"/>
          </p:nvPr>
        </p:nvPicPr>
        <p:blipFill>
          <a:blip r:embed="rId4"/>
          <a:stretch>
            <a:fillRect/>
          </a:stretch>
        </p:blipFill>
        <p:spPr>
          <a:xfrm>
            <a:off x="6394133" y="3593783"/>
            <a:ext cx="3886200" cy="25781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</p:pic>
      <p:sp>
        <p:nvSpPr>
          <p:cNvPr id="19461" name="文本框 221189"/>
          <p:cNvSpPr txBox="1"/>
          <p:nvPr/>
        </p:nvSpPr>
        <p:spPr>
          <a:xfrm>
            <a:off x="5192395" y="3962400"/>
            <a:ext cx="675005" cy="22860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  <a:buClrTx/>
              <a:buChar char="•"/>
            </a:pPr>
            <a:endParaRPr lang="zh-CN" altLang="en-US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2" name="文本框 221190"/>
          <p:cNvSpPr txBox="1"/>
          <p:nvPr/>
        </p:nvSpPr>
        <p:spPr>
          <a:xfrm>
            <a:off x="7251383" y="3101023"/>
            <a:ext cx="6019800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</a:t>
            </a:r>
            <a:r>
              <a:rPr lang="zh-CN" altLang="en-US" sz="20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日军虐杀中国平民</a:t>
            </a:r>
            <a:endParaRPr lang="zh-CN" altLang="en-US" sz="2000" b="1">
              <a:solidFill>
                <a:srgbClr val="00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5" name="文本框 221193"/>
          <p:cNvSpPr txBox="1"/>
          <p:nvPr/>
        </p:nvSpPr>
        <p:spPr>
          <a:xfrm>
            <a:off x="5300345" y="4876800"/>
            <a:ext cx="675005" cy="198120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  <a:buClrTx/>
              <a:buChar char="•"/>
            </a:pPr>
            <a:endParaRPr lang="zh-CN" altLang="en-US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6" name="文本框 221195"/>
          <p:cNvSpPr txBox="1"/>
          <p:nvPr/>
        </p:nvSpPr>
        <p:spPr>
          <a:xfrm>
            <a:off x="6553200" y="6553200"/>
            <a:ext cx="29718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Tx/>
              <a:buChar char="•"/>
            </a:pPr>
            <a:endParaRPr lang="zh-CN" altLang="en-US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9" name="文本框 221200"/>
          <p:cNvSpPr txBox="1"/>
          <p:nvPr/>
        </p:nvSpPr>
        <p:spPr>
          <a:xfrm>
            <a:off x="2908300" y="2924175"/>
            <a:ext cx="450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0" name="文本框 221201"/>
          <p:cNvSpPr txBox="1"/>
          <p:nvPr/>
        </p:nvSpPr>
        <p:spPr>
          <a:xfrm>
            <a:off x="7459504" y="6193790"/>
            <a:ext cx="268541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铡刀砍中国人头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1" name="文本框 221194"/>
          <p:cNvSpPr txBox="1"/>
          <p:nvPr/>
        </p:nvSpPr>
        <p:spPr>
          <a:xfrm>
            <a:off x="4412933" y="3239135"/>
            <a:ext cx="649287" cy="34766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zh-CN" altLang="en-US" sz="2000" b="1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日军对中国平民的大屠杀</a:t>
            </a:r>
            <a:endParaRPr lang="zh-CN" altLang="en-US" sz="2000" b="1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221192"/>
          <p:cNvSpPr txBox="1"/>
          <p:nvPr/>
        </p:nvSpPr>
        <p:spPr>
          <a:xfrm>
            <a:off x="946785" y="2901950"/>
            <a:ext cx="5447665" cy="3371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zh-CN" altLang="en-US" sz="16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在辽宁铁岭龙尾山，日军刺杀我幼童之后，集薪待焚</a:t>
            </a:r>
            <a:endParaRPr lang="zh-CN" altLang="en-US" sz="1600" b="1">
              <a:solidFill>
                <a:srgbClr val="00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138" name="组合 219137"/>
          <p:cNvGrpSpPr/>
          <p:nvPr/>
        </p:nvGrpSpPr>
        <p:grpSpPr>
          <a:xfrm>
            <a:off x="1913255" y="708343"/>
            <a:ext cx="3960813" cy="8856662"/>
            <a:chOff x="340" y="1162"/>
            <a:chExt cx="2449" cy="5262"/>
          </a:xfrm>
        </p:grpSpPr>
        <p:pic>
          <p:nvPicPr>
            <p:cNvPr id="20482" name="图片 219138" descr="xinsrc_172070202092896894848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40" y="4292"/>
              <a:ext cx="2086" cy="2132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20483" name="组合 219139"/>
            <p:cNvGrpSpPr/>
            <p:nvPr/>
          </p:nvGrpSpPr>
          <p:grpSpPr>
            <a:xfrm>
              <a:off x="340" y="1162"/>
              <a:ext cx="2086" cy="954"/>
              <a:chOff x="204" y="1117"/>
              <a:chExt cx="2086" cy="954"/>
            </a:xfrm>
          </p:grpSpPr>
          <p:pic>
            <p:nvPicPr>
              <p:cNvPr id="20484" name="图片 219140" descr="平頂山事件の発掘現場の再現　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04" y="1117"/>
                <a:ext cx="2086" cy="954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20485" name="文本框 219141"/>
              <p:cNvSpPr txBox="1"/>
              <p:nvPr/>
            </p:nvSpPr>
            <p:spPr>
              <a:xfrm>
                <a:off x="884" y="1830"/>
                <a:ext cx="1089" cy="23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       </a:t>
                </a:r>
                <a:r>
                  <a:rPr lang="zh-CN" altLang="en-US" sz="20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万人坑</a:t>
                </a:r>
                <a:endParaRPr lang="zh-CN" altLang="en-US" sz="2000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0486" name="组合 219142"/>
            <p:cNvGrpSpPr/>
            <p:nvPr/>
          </p:nvGrpSpPr>
          <p:grpSpPr>
            <a:xfrm>
              <a:off x="341" y="2160"/>
              <a:ext cx="2267" cy="998"/>
              <a:chOff x="295" y="2205"/>
              <a:chExt cx="2267" cy="998"/>
            </a:xfrm>
          </p:grpSpPr>
          <p:pic>
            <p:nvPicPr>
              <p:cNvPr id="20487" name="图片 219143" descr="这是辽宁铁岭龙尾山日军刺杀我幼童之后，集薪待焚。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95" y="2205"/>
                <a:ext cx="2086" cy="99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20488" name="文本框 219144"/>
              <p:cNvSpPr txBox="1"/>
              <p:nvPr/>
            </p:nvSpPr>
            <p:spPr>
              <a:xfrm>
                <a:off x="476" y="2750"/>
                <a:ext cx="2086" cy="21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 b="1" dirty="0">
                    <a:solidFill>
                      <a:srgbClr val="FFFF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刺杀我幼童之后，集薪待焚。</a:t>
                </a:r>
                <a:endParaRPr lang="zh-CN" altLang="en-US" sz="1800" b="1" dirty="0">
                  <a:solidFill>
                    <a:srgbClr val="FFFF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0489" name="组合 219145"/>
            <p:cNvGrpSpPr/>
            <p:nvPr/>
          </p:nvGrpSpPr>
          <p:grpSpPr>
            <a:xfrm>
              <a:off x="340" y="3203"/>
              <a:ext cx="2449" cy="991"/>
              <a:chOff x="476" y="3437"/>
              <a:chExt cx="2449" cy="991"/>
            </a:xfrm>
          </p:grpSpPr>
          <p:pic>
            <p:nvPicPr>
              <p:cNvPr id="20490" name="图片 219146" descr="ryuj28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6" y="3437"/>
                <a:ext cx="2086" cy="99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20491" name="文本框 219147"/>
              <p:cNvSpPr txBox="1"/>
              <p:nvPr/>
            </p:nvSpPr>
            <p:spPr>
              <a:xfrm>
                <a:off x="974" y="3452"/>
                <a:ext cx="1951" cy="23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731</a:t>
                </a:r>
                <a:r>
                  <a:rPr lang="zh-CN" altLang="en-US" sz="20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部队拿活人做试验</a:t>
                </a:r>
                <a:endPara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pic>
        <p:nvPicPr>
          <p:cNvPr id="20493" name="图片 219149" descr="九一八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3613" y="-2043112"/>
            <a:ext cx="5238750" cy="33067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4" name="图片 219150" descr="69296144062934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48968" y="4308793"/>
            <a:ext cx="2484437" cy="1517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5" name="图片 219151" descr="日本暴行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89405" y="492443"/>
            <a:ext cx="9144000" cy="2873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0499" name="组合 219155"/>
          <p:cNvGrpSpPr/>
          <p:nvPr/>
        </p:nvGrpSpPr>
        <p:grpSpPr>
          <a:xfrm>
            <a:off x="1768793" y="779780"/>
            <a:ext cx="4032250" cy="5040313"/>
            <a:chOff x="113" y="1162"/>
            <a:chExt cx="2540" cy="3175"/>
          </a:xfrm>
        </p:grpSpPr>
        <p:grpSp>
          <p:nvGrpSpPr>
            <p:cNvPr id="20500" name="组合 219156"/>
            <p:cNvGrpSpPr/>
            <p:nvPr/>
          </p:nvGrpSpPr>
          <p:grpSpPr>
            <a:xfrm>
              <a:off x="2472" y="1162"/>
              <a:ext cx="181" cy="3175"/>
              <a:chOff x="158" y="1162"/>
              <a:chExt cx="91" cy="3175"/>
            </a:xfrm>
          </p:grpSpPr>
          <p:sp>
            <p:nvSpPr>
              <p:cNvPr id="20501" name="矩形 219157"/>
              <p:cNvSpPr/>
              <p:nvPr/>
            </p:nvSpPr>
            <p:spPr>
              <a:xfrm>
                <a:off x="158" y="1162"/>
                <a:ext cx="91" cy="318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0502" name="组合 219158"/>
              <p:cNvGrpSpPr/>
              <p:nvPr/>
            </p:nvGrpSpPr>
            <p:grpSpPr>
              <a:xfrm>
                <a:off x="158" y="1570"/>
                <a:ext cx="91" cy="2767"/>
                <a:chOff x="158" y="1570"/>
                <a:chExt cx="91" cy="2767"/>
              </a:xfrm>
            </p:grpSpPr>
            <p:sp>
              <p:nvSpPr>
                <p:cNvPr id="20503" name="矩形 219159"/>
                <p:cNvSpPr/>
                <p:nvPr/>
              </p:nvSpPr>
              <p:spPr>
                <a:xfrm>
                  <a:off x="158" y="1978"/>
                  <a:ext cx="91" cy="318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0504" name="矩形 219160"/>
                <p:cNvSpPr/>
                <p:nvPr/>
              </p:nvSpPr>
              <p:spPr>
                <a:xfrm>
                  <a:off x="158" y="2386"/>
                  <a:ext cx="91" cy="318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0505" name="矩形 219161"/>
                <p:cNvSpPr/>
                <p:nvPr/>
              </p:nvSpPr>
              <p:spPr>
                <a:xfrm>
                  <a:off x="158" y="1570"/>
                  <a:ext cx="91" cy="318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0506" name="矩形 219162"/>
                <p:cNvSpPr/>
                <p:nvPr/>
              </p:nvSpPr>
              <p:spPr>
                <a:xfrm>
                  <a:off x="158" y="2795"/>
                  <a:ext cx="91" cy="318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0507" name="矩形 219163"/>
                <p:cNvSpPr/>
                <p:nvPr/>
              </p:nvSpPr>
              <p:spPr>
                <a:xfrm>
                  <a:off x="158" y="3203"/>
                  <a:ext cx="91" cy="318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0508" name="矩形 219164"/>
                <p:cNvSpPr/>
                <p:nvPr/>
              </p:nvSpPr>
              <p:spPr>
                <a:xfrm>
                  <a:off x="158" y="3611"/>
                  <a:ext cx="91" cy="318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0509" name="矩形 219165"/>
                <p:cNvSpPr/>
                <p:nvPr/>
              </p:nvSpPr>
              <p:spPr>
                <a:xfrm>
                  <a:off x="158" y="4019"/>
                  <a:ext cx="91" cy="318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grpSp>
          <p:nvGrpSpPr>
            <p:cNvPr id="20510" name="组合 219166"/>
            <p:cNvGrpSpPr/>
            <p:nvPr/>
          </p:nvGrpSpPr>
          <p:grpSpPr>
            <a:xfrm>
              <a:off x="113" y="1162"/>
              <a:ext cx="181" cy="3175"/>
              <a:chOff x="158" y="1162"/>
              <a:chExt cx="91" cy="3175"/>
            </a:xfrm>
          </p:grpSpPr>
          <p:sp>
            <p:nvSpPr>
              <p:cNvPr id="20511" name="矩形 219167"/>
              <p:cNvSpPr/>
              <p:nvPr/>
            </p:nvSpPr>
            <p:spPr>
              <a:xfrm>
                <a:off x="158" y="1162"/>
                <a:ext cx="91" cy="318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0512" name="组合 219168"/>
              <p:cNvGrpSpPr/>
              <p:nvPr/>
            </p:nvGrpSpPr>
            <p:grpSpPr>
              <a:xfrm>
                <a:off x="158" y="1570"/>
                <a:ext cx="91" cy="2767"/>
                <a:chOff x="158" y="1570"/>
                <a:chExt cx="91" cy="2767"/>
              </a:xfrm>
            </p:grpSpPr>
            <p:sp>
              <p:nvSpPr>
                <p:cNvPr id="20513" name="矩形 219169"/>
                <p:cNvSpPr/>
                <p:nvPr/>
              </p:nvSpPr>
              <p:spPr>
                <a:xfrm>
                  <a:off x="158" y="1978"/>
                  <a:ext cx="91" cy="318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0514" name="矩形 219170"/>
                <p:cNvSpPr/>
                <p:nvPr/>
              </p:nvSpPr>
              <p:spPr>
                <a:xfrm>
                  <a:off x="158" y="2386"/>
                  <a:ext cx="91" cy="318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0515" name="矩形 219171"/>
                <p:cNvSpPr/>
                <p:nvPr/>
              </p:nvSpPr>
              <p:spPr>
                <a:xfrm>
                  <a:off x="158" y="1570"/>
                  <a:ext cx="91" cy="318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0516" name="矩形 219172"/>
                <p:cNvSpPr/>
                <p:nvPr/>
              </p:nvSpPr>
              <p:spPr>
                <a:xfrm>
                  <a:off x="158" y="2795"/>
                  <a:ext cx="91" cy="318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0517" name="矩形 219173"/>
                <p:cNvSpPr/>
                <p:nvPr/>
              </p:nvSpPr>
              <p:spPr>
                <a:xfrm>
                  <a:off x="158" y="3203"/>
                  <a:ext cx="91" cy="318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0518" name="矩形 219174"/>
                <p:cNvSpPr/>
                <p:nvPr/>
              </p:nvSpPr>
              <p:spPr>
                <a:xfrm>
                  <a:off x="158" y="3611"/>
                  <a:ext cx="91" cy="318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0519" name="矩形 219175"/>
                <p:cNvSpPr/>
                <p:nvPr/>
              </p:nvSpPr>
              <p:spPr>
                <a:xfrm>
                  <a:off x="158" y="4019"/>
                  <a:ext cx="91" cy="318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</p:grpSp>
      <p:sp>
        <p:nvSpPr>
          <p:cNvPr id="219177" name="矩形 219176"/>
          <p:cNvSpPr/>
          <p:nvPr/>
        </p:nvSpPr>
        <p:spPr>
          <a:xfrm>
            <a:off x="7240905" y="1140139"/>
            <a:ext cx="792163" cy="42751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lstStyle/>
          <a:p>
            <a:pPr algn="ctr" fontAlgn="base"/>
            <a:r>
              <a:rPr lang="zh-CN" altLang="en-US" sz="2400" b="1" strike="noStrike" spc="480" noProof="1">
                <a:solidFill>
                  <a:srgbClr val="FF0000"/>
                </a:solidFill>
                <a:effectLst>
                  <a:outerShdw dist="35921" dir="2699999" algn="ctr" rotWithShape="0">
                    <a:schemeClr val="bg2">
                      <a:alpha val="80000"/>
                    </a:scheme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+mn-ea"/>
              </a:rPr>
              <a:t>日</a:t>
            </a:r>
            <a:endParaRPr lang="zh-CN" altLang="en-US" sz="2400" b="1" strike="noStrike" spc="480" noProof="1">
              <a:solidFill>
                <a:srgbClr val="FF0000"/>
              </a:solidFill>
              <a:effectLst>
                <a:outerShdw dist="35921" dir="2699999" algn="ctr" rotWithShape="0">
                  <a:schemeClr val="bg2">
                    <a:alpha val="80000"/>
                  </a:scheme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  <a:p>
            <a:pPr algn="ctr" fontAlgn="base"/>
            <a:r>
              <a:rPr lang="zh-CN" altLang="en-US" sz="2400" b="1" strike="noStrike" spc="480" noProof="1">
                <a:solidFill>
                  <a:srgbClr val="FF0000"/>
                </a:solidFill>
                <a:effectLst>
                  <a:outerShdw dist="35921" dir="2699999" algn="ctr" rotWithShape="0">
                    <a:schemeClr val="bg2">
                      <a:alpha val="80000"/>
                    </a:scheme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+mn-ea"/>
              </a:rPr>
              <a:t>本</a:t>
            </a:r>
            <a:endParaRPr lang="zh-CN" altLang="en-US" sz="2400" b="1" strike="noStrike" spc="480" noProof="1">
              <a:solidFill>
                <a:srgbClr val="FF0000"/>
              </a:solidFill>
              <a:effectLst>
                <a:outerShdw dist="35921" dir="2699999" algn="ctr" rotWithShape="0">
                  <a:schemeClr val="bg2">
                    <a:alpha val="80000"/>
                  </a:scheme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  <a:p>
            <a:pPr algn="ctr" fontAlgn="base"/>
            <a:r>
              <a:rPr lang="zh-CN" altLang="en-US" sz="2400" b="1" strike="noStrike" spc="480" noProof="1">
                <a:solidFill>
                  <a:srgbClr val="FF0000"/>
                </a:solidFill>
                <a:effectLst>
                  <a:outerShdw dist="35921" dir="2699999" algn="ctr" rotWithShape="0">
                    <a:schemeClr val="bg2">
                      <a:alpha val="80000"/>
                    </a:scheme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+mn-ea"/>
              </a:rPr>
              <a:t>在</a:t>
            </a:r>
            <a:endParaRPr lang="zh-CN" altLang="en-US" sz="2400" b="1" strike="noStrike" spc="480" noProof="1">
              <a:solidFill>
                <a:srgbClr val="FF0000"/>
              </a:solidFill>
              <a:effectLst>
                <a:outerShdw dist="35921" dir="2699999" algn="ctr" rotWithShape="0">
                  <a:schemeClr val="bg2">
                    <a:alpha val="80000"/>
                  </a:scheme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  <a:p>
            <a:pPr algn="ctr" fontAlgn="base"/>
            <a:r>
              <a:rPr lang="zh-CN" altLang="en-US" sz="2400" b="1" strike="noStrike" spc="480" noProof="1">
                <a:solidFill>
                  <a:srgbClr val="FF0000"/>
                </a:solidFill>
                <a:effectLst>
                  <a:outerShdw dist="35921" dir="2699999" algn="ctr" rotWithShape="0">
                    <a:schemeClr val="bg2">
                      <a:alpha val="80000"/>
                    </a:scheme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+mn-ea"/>
              </a:rPr>
              <a:t>东</a:t>
            </a:r>
            <a:endParaRPr lang="zh-CN" altLang="en-US" sz="2400" b="1" strike="noStrike" spc="480" noProof="1">
              <a:solidFill>
                <a:srgbClr val="FF0000"/>
              </a:solidFill>
              <a:effectLst>
                <a:outerShdw dist="35921" dir="2699999" algn="ctr" rotWithShape="0">
                  <a:schemeClr val="bg2">
                    <a:alpha val="80000"/>
                  </a:scheme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  <a:p>
            <a:pPr algn="ctr" fontAlgn="base"/>
            <a:r>
              <a:rPr lang="zh-CN" altLang="en-US" sz="2400" b="1" strike="noStrike" spc="480" noProof="1">
                <a:solidFill>
                  <a:srgbClr val="FF0000"/>
                </a:solidFill>
                <a:effectLst>
                  <a:outerShdw dist="35921" dir="2699999" algn="ctr" rotWithShape="0">
                    <a:schemeClr val="bg2">
                      <a:alpha val="80000"/>
                    </a:scheme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+mn-ea"/>
              </a:rPr>
              <a:t>北</a:t>
            </a:r>
            <a:endParaRPr lang="zh-CN" altLang="en-US" sz="2400" b="1" strike="noStrike" spc="480" noProof="1">
              <a:solidFill>
                <a:srgbClr val="FF0000"/>
              </a:solidFill>
              <a:effectLst>
                <a:outerShdw dist="35921" dir="2699999" algn="ctr" rotWithShape="0">
                  <a:schemeClr val="bg2">
                    <a:alpha val="80000"/>
                  </a:scheme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  <a:p>
            <a:pPr algn="ctr" fontAlgn="base"/>
            <a:r>
              <a:rPr lang="zh-CN" altLang="en-US" sz="2400" b="1" strike="noStrike" spc="480" noProof="1">
                <a:solidFill>
                  <a:srgbClr val="FF0000"/>
                </a:solidFill>
                <a:effectLst>
                  <a:outerShdw dist="35921" dir="2699999" algn="ctr" rotWithShape="0">
                    <a:schemeClr val="bg2">
                      <a:alpha val="80000"/>
                    </a:scheme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+mn-ea"/>
              </a:rPr>
              <a:t>犯</a:t>
            </a:r>
            <a:endParaRPr lang="zh-CN" altLang="en-US" sz="2400" b="1" strike="noStrike" spc="480" noProof="1">
              <a:solidFill>
                <a:srgbClr val="FF0000"/>
              </a:solidFill>
              <a:effectLst>
                <a:outerShdw dist="35921" dir="2699999" algn="ctr" rotWithShape="0">
                  <a:schemeClr val="bg2">
                    <a:alpha val="80000"/>
                  </a:scheme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  <a:p>
            <a:pPr algn="ctr" fontAlgn="base"/>
            <a:r>
              <a:rPr lang="zh-CN" altLang="en-US" sz="2400" b="1" strike="noStrike" spc="480" noProof="1">
                <a:solidFill>
                  <a:srgbClr val="FF0000"/>
                </a:solidFill>
                <a:effectLst>
                  <a:outerShdw dist="35921" dir="2699999" algn="ctr" rotWithShape="0">
                    <a:schemeClr val="bg2">
                      <a:alpha val="80000"/>
                    </a:scheme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+mn-ea"/>
              </a:rPr>
              <a:t>下</a:t>
            </a:r>
            <a:endParaRPr lang="zh-CN" altLang="en-US" sz="2400" b="1" strike="noStrike" spc="480" noProof="1">
              <a:solidFill>
                <a:srgbClr val="FF0000"/>
              </a:solidFill>
              <a:effectLst>
                <a:outerShdw dist="35921" dir="2699999" algn="ctr" rotWithShape="0">
                  <a:schemeClr val="bg2">
                    <a:alpha val="80000"/>
                  </a:scheme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  <a:p>
            <a:pPr algn="ctr" fontAlgn="base"/>
            <a:r>
              <a:rPr lang="zh-CN" altLang="en-US" sz="2400" b="1" strike="noStrike" spc="480" noProof="1">
                <a:solidFill>
                  <a:srgbClr val="FF0000"/>
                </a:solidFill>
                <a:effectLst>
                  <a:outerShdw dist="35921" dir="2699999" algn="ctr" rotWithShape="0">
                    <a:schemeClr val="bg2">
                      <a:alpha val="80000"/>
                    </a:scheme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+mn-ea"/>
              </a:rPr>
              <a:t>的</a:t>
            </a:r>
            <a:endParaRPr lang="zh-CN" altLang="en-US" sz="2400" b="1" strike="noStrike" spc="480" noProof="1">
              <a:solidFill>
                <a:srgbClr val="FF0000"/>
              </a:solidFill>
              <a:effectLst>
                <a:outerShdw dist="35921" dir="2699999" algn="ctr" rotWithShape="0">
                  <a:schemeClr val="bg2">
                    <a:alpha val="80000"/>
                  </a:scheme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  <a:p>
            <a:pPr algn="ctr" fontAlgn="base"/>
            <a:r>
              <a:rPr lang="zh-CN" altLang="en-US" sz="2400" b="1" strike="noStrike" spc="480" noProof="1">
                <a:solidFill>
                  <a:srgbClr val="FF0000"/>
                </a:solidFill>
                <a:effectLst>
                  <a:outerShdw dist="35921" dir="2699999" algn="ctr" rotWithShape="0">
                    <a:schemeClr val="bg2">
                      <a:alpha val="80000"/>
                    </a:scheme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+mn-ea"/>
              </a:rPr>
              <a:t>滔</a:t>
            </a:r>
            <a:endParaRPr lang="zh-CN" altLang="en-US" sz="2400" b="1" strike="noStrike" spc="480" noProof="1">
              <a:solidFill>
                <a:srgbClr val="FF0000"/>
              </a:solidFill>
              <a:effectLst>
                <a:outerShdw dist="35921" dir="2699999" algn="ctr" rotWithShape="0">
                  <a:schemeClr val="bg2">
                    <a:alpha val="80000"/>
                  </a:scheme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  <a:p>
            <a:pPr algn="ctr" fontAlgn="base"/>
            <a:r>
              <a:rPr lang="zh-CN" altLang="en-US" sz="2400" b="1" strike="noStrike" spc="480" noProof="1">
                <a:solidFill>
                  <a:srgbClr val="FF0000"/>
                </a:solidFill>
                <a:effectLst>
                  <a:outerShdw dist="35921" dir="2699999" algn="ctr" rotWithShape="0">
                    <a:schemeClr val="bg2">
                      <a:alpha val="80000"/>
                    </a:scheme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+mn-ea"/>
              </a:rPr>
              <a:t>天</a:t>
            </a:r>
            <a:endParaRPr lang="zh-CN" altLang="en-US" sz="2400" b="1" strike="noStrike" spc="480" noProof="1">
              <a:solidFill>
                <a:srgbClr val="FF0000"/>
              </a:solidFill>
              <a:effectLst>
                <a:outerShdw dist="35921" dir="2699999" algn="ctr" rotWithShape="0">
                  <a:schemeClr val="bg2">
                    <a:alpha val="80000"/>
                  </a:scheme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  <a:p>
            <a:pPr algn="ctr" fontAlgn="base"/>
            <a:r>
              <a:rPr lang="zh-CN" altLang="en-US" sz="2400" b="1" strike="noStrike" spc="480" noProof="1">
                <a:solidFill>
                  <a:srgbClr val="FF0000"/>
                </a:solidFill>
                <a:effectLst>
                  <a:outerShdw dist="35921" dir="2699999" algn="ctr" rotWithShape="0">
                    <a:schemeClr val="bg2">
                      <a:alpha val="80000"/>
                    </a:scheme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+mn-ea"/>
              </a:rPr>
              <a:t>罪</a:t>
            </a:r>
            <a:endParaRPr lang="zh-CN" altLang="en-US" sz="2400" b="1" strike="noStrike" spc="480" noProof="1">
              <a:solidFill>
                <a:srgbClr val="FF0000"/>
              </a:solidFill>
              <a:effectLst>
                <a:outerShdw dist="35921" dir="2699999" algn="ctr" rotWithShape="0">
                  <a:schemeClr val="bg2">
                    <a:alpha val="80000"/>
                  </a:scheme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  <a:p>
            <a:pPr algn="ctr" fontAlgn="base"/>
            <a:r>
              <a:rPr lang="zh-CN" altLang="en-US" sz="2400" b="1" strike="noStrike" spc="480" noProof="1">
                <a:solidFill>
                  <a:srgbClr val="FF0000"/>
                </a:solidFill>
                <a:effectLst>
                  <a:outerShdw dist="35921" dir="2699999" algn="ctr" rotWithShape="0">
                    <a:schemeClr val="bg2">
                      <a:alpha val="80000"/>
                    </a:scheme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+mn-ea"/>
              </a:rPr>
              <a:t>行</a:t>
            </a:r>
            <a:endParaRPr lang="zh-CN" altLang="en-US" sz="2400" b="1" strike="noStrike" spc="480" noProof="1">
              <a:solidFill>
                <a:srgbClr val="FF0000"/>
              </a:solidFill>
              <a:effectLst>
                <a:outerShdw dist="35921" dir="2699999" algn="ctr" rotWithShape="0">
                  <a:schemeClr val="bg2">
                    <a:alpha val="80000"/>
                  </a:scheme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20521" name="矩形 219177"/>
          <p:cNvSpPr/>
          <p:nvPr/>
        </p:nvSpPr>
        <p:spPr>
          <a:xfrm rot="5400000">
            <a:off x="8356918" y="959168"/>
            <a:ext cx="1368425" cy="865187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dist="53882" dir="2699999" algn="ctr" rotWithShape="0">
                    <a:schemeClr val="bg2">
                      <a:alpha val="80000"/>
                    </a:scheme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例数</a:t>
            </a:r>
            <a:endParaRPr lang="zh-CN" altLang="en-US" sz="3600" b="1">
              <a:solidFill>
                <a:srgbClr val="FF0000"/>
              </a:solidFill>
              <a:effectLst>
                <a:outerShdw dist="53882" dir="2699999" algn="ctr" rotWithShape="0">
                  <a:schemeClr val="bg2">
                    <a:alpha val="80000"/>
                  </a:scheme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pic>
        <p:nvPicPr>
          <p:cNvPr id="20522" name="图片 219178" descr="尸骨累累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89868" y="635318"/>
            <a:ext cx="5443537" cy="49863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-0.33333  E" pathEditMode="relative" ptsTypes="">
                                      <p:cBhvr>
                                        <p:cTn id="6" dur="15000" fill="hold"/>
                                        <p:tgtEl>
                                          <p:spTgt spid="219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文本框 108550"/>
          <p:cNvSpPr txBox="1"/>
          <p:nvPr/>
        </p:nvSpPr>
        <p:spPr>
          <a:xfrm>
            <a:off x="2424113" y="2636838"/>
            <a:ext cx="7797800" cy="34150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A5002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5400" dirty="0">
                <a:solidFill>
                  <a:srgbClr val="A50021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面对日本的侵略，中国人民和中国共产党又是如何抗争的？请自读课文</a:t>
            </a:r>
            <a:r>
              <a:rPr lang="en-US" altLang="zh-CN" sz="5400" dirty="0">
                <a:solidFill>
                  <a:srgbClr val="A50021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87</a:t>
            </a:r>
            <a:r>
              <a:rPr lang="zh-CN" altLang="en-US" sz="5400" dirty="0">
                <a:solidFill>
                  <a:srgbClr val="A50021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页第三段探究。</a:t>
            </a:r>
            <a:endParaRPr lang="zh-CN" altLang="en-US" sz="5400" dirty="0">
              <a:solidFill>
                <a:srgbClr val="A50021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pic>
        <p:nvPicPr>
          <p:cNvPr id="22530" name="图片 108551" descr="九一八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353050" y="-4924425"/>
            <a:ext cx="9072563" cy="7416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矩形 7174"/>
          <p:cNvSpPr/>
          <p:nvPr/>
        </p:nvSpPr>
        <p:spPr>
          <a:xfrm>
            <a:off x="1614488" y="595313"/>
            <a:ext cx="3827462" cy="478155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中国人民的局部抗战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7348" name="文本框 57347"/>
          <p:cNvSpPr txBox="1"/>
          <p:nvPr/>
        </p:nvSpPr>
        <p:spPr>
          <a:xfrm>
            <a:off x="1741488" y="1458913"/>
            <a:ext cx="2408237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东北人民和未撤走的东北军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57349" name="文本框 57348"/>
          <p:cNvSpPr txBox="1"/>
          <p:nvPr/>
        </p:nvSpPr>
        <p:spPr>
          <a:xfrm>
            <a:off x="5037138" y="1682750"/>
            <a:ext cx="2751137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组织抗日义勇军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57350" name="文本框 57349"/>
          <p:cNvSpPr txBox="1"/>
          <p:nvPr/>
        </p:nvSpPr>
        <p:spPr>
          <a:xfrm>
            <a:off x="1760538" y="2573338"/>
            <a:ext cx="2425700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中国共产党派杨靖宇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57351" name="文本框 57350"/>
          <p:cNvSpPr txBox="1"/>
          <p:nvPr/>
        </p:nvSpPr>
        <p:spPr>
          <a:xfrm>
            <a:off x="5135563" y="2495550"/>
            <a:ext cx="2706687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组织抗日游击队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57352" name="右大括号 57351"/>
          <p:cNvSpPr/>
          <p:nvPr/>
        </p:nvSpPr>
        <p:spPr>
          <a:xfrm>
            <a:off x="7632700" y="1770063"/>
            <a:ext cx="333375" cy="1882775"/>
          </a:xfrm>
          <a:prstGeom prst="rightBrace">
            <a:avLst>
              <a:gd name="adj1" fmla="val 53181"/>
              <a:gd name="adj2" fmla="val 50000"/>
            </a:avLst>
          </a:prstGeom>
          <a:noFill/>
          <a:ln w="28575" cap="flat" cmpd="sng">
            <a:solidFill>
              <a:srgbClr val="FF0066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7353" name="文本框 57352"/>
          <p:cNvSpPr txBox="1"/>
          <p:nvPr/>
        </p:nvSpPr>
        <p:spPr>
          <a:xfrm>
            <a:off x="7966075" y="1459230"/>
            <a:ext cx="351980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dirty="0">
                <a:latin typeface="方正隶书_GBK" charset="-122"/>
                <a:ea typeface="方正隶书_GBK" charset="-122"/>
              </a:rPr>
              <a:t>1936</a:t>
            </a:r>
            <a:r>
              <a:rPr lang="zh-CN" altLang="en-US" sz="3600" b="1" dirty="0">
                <a:latin typeface="方正隶书_GBK" charset="-122"/>
                <a:ea typeface="方正隶书_GBK" charset="-122"/>
              </a:rPr>
              <a:t>年，中国共产党领导的</a:t>
            </a:r>
            <a:r>
              <a:rPr lang="zh-CN" altLang="en-US" sz="3600" b="1" dirty="0">
                <a:solidFill>
                  <a:srgbClr val="FF0000"/>
                </a:solidFill>
                <a:latin typeface="方正隶书_GBK" charset="-122"/>
                <a:ea typeface="方正隶书_GBK" charset="-122"/>
              </a:rPr>
              <a:t>东北抗日联军</a:t>
            </a:r>
            <a:r>
              <a:rPr lang="zh-CN" altLang="en-US" sz="3600" b="1" dirty="0">
                <a:latin typeface="方正隶书_GBK" charset="-122"/>
                <a:ea typeface="方正隶书_GBK" charset="-122"/>
              </a:rPr>
              <a:t>成立</a:t>
            </a:r>
            <a:endParaRPr lang="zh-CN" altLang="en-US" sz="3600" b="1" dirty="0">
              <a:latin typeface="方正隶书_GBK" charset="-122"/>
              <a:ea typeface="方正隶书_GBK" charset="-122"/>
            </a:endParaRPr>
          </a:p>
        </p:txBody>
      </p:sp>
      <p:sp>
        <p:nvSpPr>
          <p:cNvPr id="2" name="右箭头 1"/>
          <p:cNvSpPr/>
          <p:nvPr/>
        </p:nvSpPr>
        <p:spPr>
          <a:xfrm>
            <a:off x="4178300" y="1693863"/>
            <a:ext cx="792163" cy="431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右箭头 2"/>
          <p:cNvSpPr/>
          <p:nvPr/>
        </p:nvSpPr>
        <p:spPr>
          <a:xfrm>
            <a:off x="4213225" y="2662238"/>
            <a:ext cx="712788" cy="4333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7354" name="图片 57353" descr="杨靖宇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27213" y="3524250"/>
            <a:ext cx="2338387" cy="2600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文本框 12291"/>
          <p:cNvSpPr txBox="1"/>
          <p:nvPr/>
        </p:nvSpPr>
        <p:spPr>
          <a:xfrm>
            <a:off x="2144713" y="5976938"/>
            <a:ext cx="168433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dirty="0">
                <a:latin typeface="隶书" panose="02010509060101010101" pitchFamily="1" charset="-122"/>
                <a:ea typeface="隶书" panose="02010509060101010101" pitchFamily="1" charset="-122"/>
              </a:rPr>
              <a:t>杨靖宇</a:t>
            </a:r>
            <a:endParaRPr lang="zh-CN" altLang="en-US" sz="3200" dirty="0"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pic>
        <p:nvPicPr>
          <p:cNvPr id="1332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8075" y="3522663"/>
            <a:ext cx="5249863" cy="2652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5483225" y="6065838"/>
            <a:ext cx="441007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latin typeface="隶书" panose="02010509060101010101" pitchFamily="1" charset="-122"/>
                <a:ea typeface="隶书" panose="02010509060101010101" pitchFamily="1" charset="-122"/>
              </a:rPr>
              <a:t>东北抗日队伍抗击日军</a:t>
            </a:r>
            <a:endParaRPr lang="zh-CN" altLang="en-US" sz="2800" dirty="0"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573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" decel="100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/>
      <p:bldP spid="57349" grpId="0"/>
      <p:bldP spid="57350" grpId="0"/>
      <p:bldP spid="57351" grpId="0"/>
      <p:bldP spid="57353" grpId="0"/>
      <p:bldP spid="2" grpId="0" bldLvl="0" animBg="1"/>
      <p:bldP spid="3" grpId="0" bldLvl="0" animBg="1"/>
      <p:bldP spid="12292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组合 94222"/>
          <p:cNvGrpSpPr/>
          <p:nvPr/>
        </p:nvGrpSpPr>
        <p:grpSpPr>
          <a:xfrm>
            <a:off x="2054543" y="189865"/>
            <a:ext cx="2941637" cy="2305050"/>
            <a:chOff x="567" y="346"/>
            <a:chExt cx="1853" cy="1452"/>
          </a:xfrm>
        </p:grpSpPr>
        <p:pic>
          <p:nvPicPr>
            <p:cNvPr id="25603" name="图片 94212" descr="yangjingyu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67" y="346"/>
              <a:ext cx="1402" cy="145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04" name="文本框 94213"/>
            <p:cNvSpPr txBox="1"/>
            <p:nvPr/>
          </p:nvSpPr>
          <p:spPr>
            <a:xfrm>
              <a:off x="1972" y="412"/>
              <a:ext cx="448" cy="122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 dirty="0">
                  <a:solidFill>
                    <a:srgbClr val="0033CC"/>
                  </a:solidFill>
                  <a:latin typeface="Arial" panose="020B0604020202020204" pitchFamily="34" charset="0"/>
                  <a:ea typeface="隶书" panose="02010509060101010101" pitchFamily="1" charset="-122"/>
                </a:rPr>
                <a:t>杨靖宇</a:t>
              </a:r>
              <a:endParaRPr lang="zh-CN" altLang="en-US" sz="4000" dirty="0">
                <a:solidFill>
                  <a:srgbClr val="0033CC"/>
                </a:solidFill>
                <a:latin typeface="Arial" panose="020B0604020202020204" pitchFamily="34" charset="0"/>
                <a:ea typeface="隶书" panose="02010509060101010101" pitchFamily="1" charset="-122"/>
              </a:endParaRPr>
            </a:p>
          </p:txBody>
        </p:sp>
      </p:grpSp>
      <p:grpSp>
        <p:nvGrpSpPr>
          <p:cNvPr id="94224" name="组合 94223"/>
          <p:cNvGrpSpPr/>
          <p:nvPr/>
        </p:nvGrpSpPr>
        <p:grpSpPr>
          <a:xfrm>
            <a:off x="1942465" y="2581910"/>
            <a:ext cx="7891463" cy="3779838"/>
            <a:chOff x="476" y="1976"/>
            <a:chExt cx="4971" cy="2381"/>
          </a:xfrm>
        </p:grpSpPr>
        <p:pic>
          <p:nvPicPr>
            <p:cNvPr id="25606" name="图片 94215" descr="杨靖宇将军牺牲后，敌人残暴地用铡刀铡下他的头颅，剖开他的腹部，发现胃中没有一粒粮食，全是草根、树皮、棉絮时，使在场的日军极为震惊。他们惊呼：“杨靖宇是头颅构造特殊的人物，中国的大大的英雄。”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76" y="2115"/>
              <a:ext cx="1723" cy="224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07" name="文本框 94216"/>
            <p:cNvSpPr txBox="1"/>
            <p:nvPr/>
          </p:nvSpPr>
          <p:spPr>
            <a:xfrm>
              <a:off x="2336" y="1976"/>
              <a:ext cx="3111" cy="18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FF0000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        </a:t>
              </a:r>
              <a:r>
                <a:rPr lang="zh-CN" altLang="en-US" sz="3600" b="1" dirty="0">
                  <a:solidFill>
                    <a:srgbClr val="FF0000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杨靖宇牺牲后，日军残忍的割下他的头颅，剖开他的腹部，在胃里没有找到一粒粮食，只有未消化的草根与棉絮。</a:t>
              </a:r>
              <a:endPara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94225" name="矩形 94224"/>
          <p:cNvSpPr/>
          <p:nvPr/>
        </p:nvSpPr>
        <p:spPr>
          <a:xfrm>
            <a:off x="5664200" y="1125538"/>
            <a:ext cx="4146550" cy="11953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5400" spc="1081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隶书" panose="02010509060101010101" pitchFamily="1" charset="-122"/>
                <a:ea typeface="隶书" panose="02010509060101010101" pitchFamily="1" charset="-122"/>
              </a:rPr>
              <a:t>烈士英魂永存</a:t>
            </a:r>
            <a:endParaRPr lang="zh-CN" altLang="en-US" sz="5400" spc="1081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4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4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4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4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矩形 7197"/>
          <p:cNvSpPr/>
          <p:nvPr/>
        </p:nvSpPr>
        <p:spPr>
          <a:xfrm>
            <a:off x="1557338" y="522288"/>
            <a:ext cx="592264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二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华北危机与一二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·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九运动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5362" name="矩形 7174"/>
          <p:cNvSpPr/>
          <p:nvPr/>
        </p:nvSpPr>
        <p:spPr>
          <a:xfrm>
            <a:off x="2035175" y="1344613"/>
            <a:ext cx="2051050" cy="478155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华北危机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5363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35450" y="1816100"/>
            <a:ext cx="6392863" cy="47148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14"/>
          <p:cNvGrpSpPr/>
          <p:nvPr/>
        </p:nvGrpSpPr>
        <p:grpSpPr>
          <a:xfrm>
            <a:off x="8434388" y="3373438"/>
            <a:ext cx="1884362" cy="1065212"/>
            <a:chOff x="0" y="0"/>
            <a:chExt cx="1303" cy="919"/>
          </a:xfrm>
        </p:grpSpPr>
        <p:sp>
          <p:nvSpPr>
            <p:cNvPr id="15365" name="Freeform 15"/>
            <p:cNvSpPr/>
            <p:nvPr/>
          </p:nvSpPr>
          <p:spPr>
            <a:xfrm rot="-600000">
              <a:off x="0" y="0"/>
              <a:ext cx="1042" cy="407"/>
            </a:xfrm>
            <a:custGeom>
              <a:avLst/>
              <a:gdLst/>
              <a:ahLst/>
              <a:cxnLst>
                <a:cxn ang="0">
                  <a:pos x="816" y="0"/>
                </a:cxn>
                <a:cxn ang="0">
                  <a:pos x="227" y="181"/>
                </a:cxn>
                <a:cxn ang="0">
                  <a:pos x="272" y="0"/>
                </a:cxn>
                <a:cxn ang="0">
                  <a:pos x="0" y="317"/>
                </a:cxn>
                <a:cxn ang="0">
                  <a:pos x="317" y="408"/>
                </a:cxn>
                <a:cxn ang="0">
                  <a:pos x="227" y="317"/>
                </a:cxn>
                <a:cxn ang="0">
                  <a:pos x="862" y="317"/>
                </a:cxn>
                <a:cxn ang="0">
                  <a:pos x="816" y="0"/>
                </a:cxn>
              </a:cxnLst>
              <a:rect l="0" t="0" r="0" b="0"/>
              <a:pathLst>
                <a:path w="862" h="408">
                  <a:moveTo>
                    <a:pt x="816" y="0"/>
                  </a:moveTo>
                  <a:lnTo>
                    <a:pt x="227" y="181"/>
                  </a:lnTo>
                  <a:lnTo>
                    <a:pt x="272" y="0"/>
                  </a:lnTo>
                  <a:lnTo>
                    <a:pt x="0" y="317"/>
                  </a:lnTo>
                  <a:lnTo>
                    <a:pt x="317" y="408"/>
                  </a:lnTo>
                  <a:lnTo>
                    <a:pt x="227" y="317"/>
                  </a:lnTo>
                  <a:lnTo>
                    <a:pt x="862" y="317"/>
                  </a:lnTo>
                  <a:lnTo>
                    <a:pt x="816" y="0"/>
                  </a:lnTo>
                  <a:close/>
                </a:path>
              </a:pathLst>
            </a:custGeom>
            <a:solidFill>
              <a:srgbClr val="FF66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66" name="Freeform 16"/>
            <p:cNvSpPr/>
            <p:nvPr/>
          </p:nvSpPr>
          <p:spPr>
            <a:xfrm rot="-993611">
              <a:off x="496" y="311"/>
              <a:ext cx="807" cy="608"/>
            </a:xfrm>
            <a:custGeom>
              <a:avLst/>
              <a:gdLst/>
              <a:ahLst/>
              <a:cxnLst>
                <a:cxn ang="0">
                  <a:pos x="454" y="0"/>
                </a:cxn>
                <a:cxn ang="0">
                  <a:pos x="182" y="363"/>
                </a:cxn>
                <a:cxn ang="0">
                  <a:pos x="182" y="137"/>
                </a:cxn>
                <a:cxn ang="0">
                  <a:pos x="0" y="590"/>
                </a:cxn>
                <a:cxn ang="0">
                  <a:pos x="363" y="545"/>
                </a:cxn>
                <a:cxn ang="0">
                  <a:pos x="227" y="454"/>
                </a:cxn>
                <a:cxn ang="0">
                  <a:pos x="590" y="182"/>
                </a:cxn>
                <a:cxn ang="0">
                  <a:pos x="454" y="0"/>
                </a:cxn>
              </a:cxnLst>
              <a:rect l="0" t="0" r="0" b="0"/>
              <a:pathLst>
                <a:path w="590" h="590">
                  <a:moveTo>
                    <a:pt x="454" y="0"/>
                  </a:moveTo>
                  <a:lnTo>
                    <a:pt x="182" y="363"/>
                  </a:lnTo>
                  <a:lnTo>
                    <a:pt x="182" y="137"/>
                  </a:lnTo>
                  <a:lnTo>
                    <a:pt x="0" y="590"/>
                  </a:lnTo>
                  <a:lnTo>
                    <a:pt x="363" y="545"/>
                  </a:lnTo>
                  <a:lnTo>
                    <a:pt x="227" y="454"/>
                  </a:lnTo>
                  <a:lnTo>
                    <a:pt x="590" y="182"/>
                  </a:lnTo>
                  <a:lnTo>
                    <a:pt x="454" y="0"/>
                  </a:lnTo>
                  <a:close/>
                </a:path>
              </a:pathLst>
            </a:custGeom>
            <a:solidFill>
              <a:srgbClr val="FF66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" name="AutoShape 17"/>
          <p:cNvSpPr/>
          <p:nvPr/>
        </p:nvSpPr>
        <p:spPr>
          <a:xfrm>
            <a:off x="6589713" y="2905125"/>
            <a:ext cx="2314575" cy="2120900"/>
          </a:xfrm>
          <a:prstGeom prst="irregularSeal1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" name="Text Box 18"/>
          <p:cNvSpPr txBox="1"/>
          <p:nvPr/>
        </p:nvSpPr>
        <p:spPr>
          <a:xfrm>
            <a:off x="6778625" y="3546475"/>
            <a:ext cx="270033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华北危急！</a:t>
            </a:r>
            <a:endParaRPr lang="zh-CN" altLang="en-US" sz="32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1507" name="矩形 21506"/>
          <p:cNvSpPr/>
          <p:nvPr/>
        </p:nvSpPr>
        <p:spPr>
          <a:xfrm>
            <a:off x="898525" y="2305368"/>
            <a:ext cx="3411855" cy="359981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方正小标宋简体" pitchFamily="2" charset="-122"/>
                <a:ea typeface="方正小标宋简体" pitchFamily="2" charset="-122"/>
                <a:cs typeface="+mn-cs"/>
              </a:rPr>
              <a:t>     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方正小标宋简体" pitchFamily="2" charset="-122"/>
                <a:ea typeface="方正小标宋简体" pitchFamily="2" charset="-122"/>
                <a:cs typeface="+mn-cs"/>
              </a:rPr>
              <a:t>   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仿宋_GB2312" charset="-122"/>
                <a:ea typeface="仿宋_GB2312" charset="-122"/>
                <a:cs typeface="+mn-cs"/>
              </a:rPr>
              <a:t>1935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仿宋_GB2312" charset="-122"/>
                <a:ea typeface="仿宋_GB2312" charset="-122"/>
                <a:cs typeface="+mn-cs"/>
              </a:rPr>
              <a:t>年下半年，日本策动所谓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仿宋_GB2312" charset="-122"/>
                <a:ea typeface="仿宋_GB2312" charset="-122"/>
                <a:cs typeface="+mn-cs"/>
              </a:rPr>
              <a:t>“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仿宋_GB2312" charset="-122"/>
                <a:ea typeface="仿宋_GB2312" charset="-122"/>
                <a:cs typeface="+mn-cs"/>
              </a:rPr>
              <a:t>华北自治运动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仿宋_GB2312" charset="-122"/>
                <a:ea typeface="仿宋_GB2312" charset="-122"/>
                <a:cs typeface="+mn-cs"/>
              </a:rPr>
              <a:t>”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仿宋_GB2312" charset="-122"/>
                <a:ea typeface="仿宋_GB2312" charset="-122"/>
                <a:cs typeface="+mn-cs"/>
              </a:rPr>
              <a:t>，妄图使华北五省脱离中国版图。国民政府采取不抵抗的妥协政策，中华民族面临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仿宋_GB2312" charset="-122"/>
                <a:ea typeface="仿宋_GB2312" charset="-122"/>
                <a:cs typeface="+mn-cs"/>
              </a:rPr>
              <a:t>亡国灭种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仿宋_GB2312" charset="-122"/>
                <a:ea typeface="仿宋_GB2312" charset="-122"/>
                <a:cs typeface="+mn-cs"/>
              </a:rPr>
              <a:t>的危险。</a:t>
            </a:r>
            <a:endParaRPr kumimoji="0" lang="zh-CN" altLang="en-US" sz="2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000000"/>
                </a:outerShdw>
              </a:effectLst>
              <a:uLnTx/>
              <a:uFillTx/>
              <a:latin typeface="仿宋_GB2312" charset="-122"/>
              <a:ea typeface="仿宋_GB231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0" grpId="0"/>
      <p:bldP spid="2150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矩形 26627"/>
          <p:cNvSpPr/>
          <p:nvPr/>
        </p:nvSpPr>
        <p:spPr>
          <a:xfrm>
            <a:off x="1536700" y="525145"/>
            <a:ext cx="9144000" cy="82994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altLang="zh-CN" sz="4800">
                <a:solidFill>
                  <a:srgbClr val="FF0000"/>
                </a:solidFill>
                <a:latin typeface="汉仪书魂体简" charset="-122"/>
                <a:ea typeface="汉仪书魂体简" charset="-122"/>
              </a:rPr>
              <a:t> “</a:t>
            </a:r>
            <a:r>
              <a:rPr lang="zh-CN" altLang="en-US" sz="4800" dirty="0">
                <a:solidFill>
                  <a:srgbClr val="FF0000"/>
                </a:solidFill>
                <a:latin typeface="汉仪书魂体简" charset="-122"/>
                <a:ea typeface="汉仪书魂体简" charset="-122"/>
              </a:rPr>
              <a:t>中华民族到了最危险的时刻”</a:t>
            </a:r>
            <a:endParaRPr lang="zh-CN" altLang="en-US" sz="4800" dirty="0">
              <a:latin typeface="汉仪书魂体简" charset="-122"/>
              <a:ea typeface="汉仪书魂体简" charset="-122"/>
            </a:endParaRPr>
          </a:p>
        </p:txBody>
      </p:sp>
      <p:sp>
        <p:nvSpPr>
          <p:cNvPr id="26629" name="矩形 26628"/>
          <p:cNvSpPr/>
          <p:nvPr/>
        </p:nvSpPr>
        <p:spPr>
          <a:xfrm>
            <a:off x="1536700" y="1715453"/>
            <a:ext cx="9144000" cy="64516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en-US" altLang="zh-CN" sz="3600">
                <a:solidFill>
                  <a:srgbClr val="FF0000"/>
                </a:solidFill>
                <a:latin typeface="Arial" panose="020B0604020202020204" pitchFamily="34" charset="0"/>
              </a:rPr>
              <a:t>       ①</a:t>
            </a:r>
            <a:r>
              <a:rPr lang="zh-CN" altLang="en-US" sz="3600" dirty="0">
                <a:solidFill>
                  <a:srgbClr val="3333FF"/>
                </a:solidFill>
                <a:latin typeface="Arial" panose="020B0604020202020204" pitchFamily="34" charset="0"/>
              </a:rPr>
              <a:t>中国共产党</a:t>
            </a:r>
            <a:r>
              <a:rPr lang="zh-CN" altLang="en-US" sz="3600" dirty="0">
                <a:latin typeface="Arial" panose="020B0604020202020204" pitchFamily="34" charset="0"/>
              </a:rPr>
              <a:t>提出什么主张？</a:t>
            </a:r>
            <a:endParaRPr lang="zh-CN" altLang="en-US" sz="3600" dirty="0">
              <a:latin typeface="Arial" panose="020B0604020202020204" pitchFamily="34" charset="0"/>
            </a:endParaRPr>
          </a:p>
        </p:txBody>
      </p:sp>
      <p:sp>
        <p:nvSpPr>
          <p:cNvPr id="26630" name="文本框 26629"/>
          <p:cNvSpPr txBox="1"/>
          <p:nvPr/>
        </p:nvSpPr>
        <p:spPr>
          <a:xfrm>
            <a:off x="4578350" y="2649538"/>
            <a:ext cx="543083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  <a:cs typeface="+mn-cs"/>
              </a:rPr>
              <a:t>建立抗日民族统一战线</a:t>
            </a:r>
            <a:endParaRPr kumimoji="0" lang="zh-CN" altLang="en-US" sz="4000" kern="1200" cap="none" spc="0" normalizeH="0" baseline="0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26631" name="文本框 26630"/>
          <p:cNvSpPr txBox="1"/>
          <p:nvPr/>
        </p:nvSpPr>
        <p:spPr>
          <a:xfrm>
            <a:off x="1203325" y="3499485"/>
            <a:ext cx="10677525" cy="1630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kern="1200" cap="none" spc="0" normalizeH="0" baseline="0" noProof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  <a:cs typeface="+mn-cs"/>
              </a:rPr>
              <a:t>        </a:t>
            </a:r>
            <a:r>
              <a:rPr kumimoji="0" lang="en-US" altLang="zh-CN" sz="4000" kern="1200" cap="none" spc="0" normalizeH="0" baseline="0" noProof="1">
                <a:solidFill>
                  <a:srgbClr val="3333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  <a:cs typeface="+mn-cs"/>
              </a:rPr>
              <a:t>②</a:t>
            </a:r>
            <a:r>
              <a:rPr kumimoji="0" lang="zh-CN" altLang="en-US" sz="4000" kern="1200" cap="none" spc="0" normalizeH="0" baseline="0" noProof="1">
                <a:solidFill>
                  <a:srgbClr val="3333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  <a:cs typeface="+mn-cs"/>
              </a:rPr>
              <a:t>学生</a:t>
            </a:r>
            <a:r>
              <a:rPr kumimoji="0" lang="en-US" altLang="zh-CN" sz="4000" kern="1200" cap="none" spc="0" normalizeH="0" baseline="0" noProof="1">
                <a:solidFill>
                  <a:srgbClr val="3333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  <a:cs typeface="+mn-cs"/>
              </a:rPr>
              <a:t>——“</a:t>
            </a:r>
            <a:r>
              <a:rPr kumimoji="0" lang="zh-CN" altLang="en-US" sz="4000" kern="1200" cap="none" spc="0" normalizeH="0" baseline="0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  <a:cs typeface="+mn-cs"/>
              </a:rPr>
              <a:t>华北之大，已经安放不下一张 </a:t>
            </a:r>
            <a:endParaRPr kumimoji="0" lang="zh-CN" altLang="en-US" sz="4000" kern="1200" cap="none" spc="0" normalizeH="0" baseline="0" noProof="1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kern="1200" cap="none" spc="0" normalizeH="0" baseline="0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  <a:cs typeface="+mn-cs"/>
              </a:rPr>
              <a:t>                           平静的书桌了。”</a:t>
            </a:r>
            <a:r>
              <a:rPr kumimoji="0" lang="zh-CN" altLang="en-US" sz="3200" kern="1200" cap="none" spc="0" normalizeH="0" baseline="0" noProof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  <a:cs typeface="+mn-cs"/>
              </a:rPr>
              <a:t> </a:t>
            </a:r>
            <a:endParaRPr kumimoji="0" lang="zh-CN" altLang="en-US" sz="3200" kern="1200" cap="none" spc="0" normalizeH="0" baseline="0" noProof="1"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  <a:cs typeface="+mn-cs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1" cstate="print"/>
          <a:srcRect t="17216"/>
          <a:stretch>
            <a:fillRect/>
          </a:stretch>
        </p:blipFill>
        <p:spPr bwMode="auto">
          <a:xfrm>
            <a:off x="905518" y="4392706"/>
            <a:ext cx="3326677" cy="172213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bldLvl="0" animBg="1"/>
      <p:bldP spid="26629" grpId="0" bldLvl="0" animBg="1"/>
      <p:bldP spid="26630" grpId="0" bldLvl="0" animBg="1"/>
      <p:bldP spid="26631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矩形 7174"/>
          <p:cNvSpPr/>
          <p:nvPr/>
        </p:nvSpPr>
        <p:spPr>
          <a:xfrm>
            <a:off x="1639888" y="595313"/>
            <a:ext cx="2890837" cy="478155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一二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九运动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" name="表格 2"/>
          <p:cNvGraphicFramePr/>
          <p:nvPr/>
        </p:nvGraphicFramePr>
        <p:xfrm>
          <a:off x="1809750" y="1179513"/>
          <a:ext cx="8597900" cy="4667250"/>
        </p:xfrm>
        <a:graphic>
          <a:graphicData uri="http://schemas.openxmlformats.org/drawingml/2006/table">
            <a:tbl>
              <a:tblPr/>
              <a:tblGrid>
                <a:gridCol w="1002665"/>
                <a:gridCol w="7595235"/>
              </a:tblGrid>
              <a:tr h="548640">
                <a:tc gridSpan="2"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方正黑体_GBK" charset="-122"/>
                          <a:ea typeface="方正黑体_GBK" charset="-122"/>
                        </a:rPr>
                        <a:t>     </a:t>
                      </a:r>
                      <a:r>
                        <a:rPr lang="zh-CN" altLang="en-US" sz="30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方正黑体_GBK" charset="-122"/>
                          <a:ea typeface="方正黑体_GBK" charset="-122"/>
                        </a:rPr>
                        <a:t>一二</a:t>
                      </a:r>
                      <a:r>
                        <a:rPr lang="en-US" altLang="zh-CN" sz="30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方正黑体_GBK" charset="-122"/>
                          <a:ea typeface="方正黑体_GBK" charset="-122"/>
                        </a:rPr>
                        <a:t>·</a:t>
                      </a:r>
                      <a:r>
                        <a:rPr lang="zh-CN" altLang="en-US" sz="30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方正黑体_GBK" charset="-122"/>
                          <a:ea typeface="方正黑体_GBK" charset="-122"/>
                        </a:rPr>
                        <a:t>九运动</a:t>
                      </a:r>
                      <a:endParaRPr lang="zh-CN" altLang="en-US" sz="3000" b="1">
                        <a:solidFill>
                          <a:srgbClr val="FF00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方正黑体_GBK" charset="-122"/>
                        <a:ea typeface="方正黑体_GBK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pitchFamily="49" charset="-122"/>
                        </a:rPr>
                        <a:t>时间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pitchFamily="49" charset="-122"/>
                        </a:rPr>
                        <a:t>地点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6475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pitchFamily="49" charset="-122"/>
                          <a:sym typeface="+mn-ea"/>
                        </a:rPr>
                        <a:t>口号</a:t>
                      </a:r>
                      <a:endParaRPr lang="zh-CN" altLang="en-US" sz="3000" b="1"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  <a:sym typeface="+mn-ea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1815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pitchFamily="49" charset="-122"/>
                        </a:rPr>
                        <a:t>结果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6304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0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pitchFamily="49" charset="-122"/>
                        </a:rPr>
                        <a:t>影响</a:t>
                      </a: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本框 26650"/>
          <p:cNvSpPr txBox="1"/>
          <p:nvPr/>
        </p:nvSpPr>
        <p:spPr>
          <a:xfrm>
            <a:off x="2814638" y="1739900"/>
            <a:ext cx="2776537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1935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年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12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月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9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日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7" name="文本框 26650"/>
          <p:cNvSpPr txBox="1"/>
          <p:nvPr/>
        </p:nvSpPr>
        <p:spPr>
          <a:xfrm>
            <a:off x="2809875" y="2301875"/>
            <a:ext cx="248761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楷体" panose="02010609060101010101" pitchFamily="49" charset="-122"/>
              </a:rPr>
              <a:t>北平新华门前 </a:t>
            </a:r>
            <a:endParaRPr lang="zh-CN" altLang="en-US" sz="2800" b="1" dirty="0"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8" name="文本框 26650"/>
          <p:cNvSpPr txBox="1"/>
          <p:nvPr/>
        </p:nvSpPr>
        <p:spPr>
          <a:xfrm>
            <a:off x="2844800" y="4441825"/>
            <a:ext cx="7515225" cy="1383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揭露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pitchFamily="49" charset="-122"/>
              </a:rPr>
              <a:t>了日本侵略者企图吞并华北的阴谋，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打击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pitchFamily="49" charset="-122"/>
              </a:rPr>
              <a:t>了国民党政府对日妥协的政策，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促进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pitchFamily="49" charset="-122"/>
              </a:rPr>
              <a:t>了全国抗日救亡运动新高潮的到来。</a:t>
            </a:r>
            <a:endParaRPr lang="zh-CN" altLang="en-US" sz="2800" b="1" dirty="0"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1" name="文本框 26650"/>
          <p:cNvSpPr txBox="1"/>
          <p:nvPr/>
        </p:nvSpPr>
        <p:spPr>
          <a:xfrm>
            <a:off x="2805113" y="2811463"/>
            <a:ext cx="7569200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楷体" panose="02010609060101010101" pitchFamily="49" charset="-122"/>
              </a:rPr>
              <a:t>“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pitchFamily="49" charset="-122"/>
              </a:rPr>
              <a:t>打倒日本帝国主义</a:t>
            </a:r>
            <a:r>
              <a:rPr lang="en-US" altLang="zh-CN" sz="2800" b="1" dirty="0">
                <a:latin typeface="Arial" panose="020B0604020202020204" pitchFamily="34" charset="0"/>
                <a:ea typeface="楷体" panose="02010609060101010101" pitchFamily="49" charset="-122"/>
              </a:rPr>
              <a:t>”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pitchFamily="49" charset="-122"/>
              </a:rPr>
              <a:t>、</a:t>
            </a:r>
            <a:r>
              <a:rPr lang="en-US" altLang="zh-CN" sz="2800" b="1" dirty="0">
                <a:latin typeface="Arial" panose="020B0604020202020204" pitchFamily="34" charset="0"/>
                <a:ea typeface="楷体" panose="02010609060101010101" pitchFamily="49" charset="-122"/>
              </a:rPr>
              <a:t>“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pitchFamily="49" charset="-122"/>
              </a:rPr>
              <a:t>反对华北自治</a:t>
            </a:r>
            <a:r>
              <a:rPr lang="en-US" altLang="zh-CN" sz="2800" b="1" dirty="0">
                <a:latin typeface="Arial" panose="020B0604020202020204" pitchFamily="34" charset="0"/>
                <a:ea typeface="楷体" panose="02010609060101010101" pitchFamily="49" charset="-122"/>
              </a:rPr>
              <a:t>”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pitchFamily="49" charset="-122"/>
              </a:rPr>
              <a:t>、</a:t>
            </a:r>
            <a:r>
              <a:rPr lang="en-US" altLang="zh-CN" sz="2800" b="1" dirty="0">
                <a:latin typeface="Arial" panose="020B0604020202020204" pitchFamily="34" charset="0"/>
                <a:ea typeface="楷体" panose="02010609060101010101" pitchFamily="49" charset="-122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停止内战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一致抗日</a:t>
            </a:r>
            <a:r>
              <a:rPr lang="en-US" altLang="zh-CN" sz="2800" b="1" dirty="0">
                <a:latin typeface="Arial" panose="020B0604020202020204" pitchFamily="34" charset="0"/>
                <a:ea typeface="楷体" panose="02010609060101010101" pitchFamily="49" charset="-122"/>
              </a:rPr>
              <a:t>”</a:t>
            </a:r>
            <a:r>
              <a:rPr lang="zh-CN" altLang="en-US" sz="2800" b="1" dirty="0">
                <a:latin typeface="Arial" panose="020B0604020202020204" pitchFamily="34" charset="0"/>
                <a:ea typeface="楷体" panose="02010609060101010101" pitchFamily="49" charset="-122"/>
              </a:rPr>
              <a:t>等</a:t>
            </a:r>
            <a:endParaRPr lang="zh-CN" altLang="en-US" sz="2800" b="1" dirty="0"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pic>
        <p:nvPicPr>
          <p:cNvPr id="1743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43088" y="1241425"/>
            <a:ext cx="2543175" cy="461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26650"/>
          <p:cNvSpPr txBox="1"/>
          <p:nvPr/>
        </p:nvSpPr>
        <p:spPr>
          <a:xfrm>
            <a:off x="2857500" y="3811588"/>
            <a:ext cx="716121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楷体" panose="02010609060101010101" pitchFamily="49" charset="-122"/>
              </a:rPr>
              <a:t>反动军警用大刀、水龙、木棍镇压青年学生 </a:t>
            </a:r>
            <a:endParaRPr lang="zh-CN" altLang="en-US" sz="2800" b="1" dirty="0"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11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1" name="文本占位符 63490"/>
          <p:cNvPicPr>
            <a:picLocks noGrp="1"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92743" y="232728"/>
            <a:ext cx="7299325" cy="4868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4" name="标题 63489"/>
          <p:cNvSpPr>
            <a:spLocks noGrp="1"/>
          </p:cNvSpPr>
          <p:nvPr/>
        </p:nvSpPr>
        <p:spPr>
          <a:xfrm>
            <a:off x="2893060" y="5589905"/>
            <a:ext cx="7716520" cy="53848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algn="ctr"/>
            <a:r>
              <a:rPr lang="zh-CN" altLang="en-US" sz="40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一二</a:t>
            </a:r>
            <a:r>
              <a:rPr lang="en-US" altLang="zh-CN" sz="40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40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九运动中学生与军警搏斗</a:t>
            </a:r>
            <a:endParaRPr lang="zh-CN" altLang="en-US" sz="40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/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49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矩形 7197"/>
          <p:cNvSpPr/>
          <p:nvPr/>
        </p:nvSpPr>
        <p:spPr>
          <a:xfrm>
            <a:off x="1557338" y="522288"/>
            <a:ext cx="270891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三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西安事变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9458" name="矩形 7174"/>
          <p:cNvSpPr/>
          <p:nvPr/>
        </p:nvSpPr>
        <p:spPr>
          <a:xfrm>
            <a:off x="2009775" y="1319213"/>
            <a:ext cx="2022475" cy="478155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历史背景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8" name="Text Box 6"/>
          <p:cNvSpPr txBox="1"/>
          <p:nvPr/>
        </p:nvSpPr>
        <p:spPr>
          <a:xfrm>
            <a:off x="1522413" y="1990725"/>
            <a:ext cx="91281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</a:rPr>
              <a:t>（</a:t>
            </a:r>
            <a:r>
              <a:rPr lang="en-US" altLang="zh-CN" sz="3200" b="1">
                <a:latin typeface="宋体" panose="02010600030101010101" pitchFamily="2" charset="-122"/>
              </a:rPr>
              <a:t>1</a:t>
            </a:r>
            <a:r>
              <a:rPr lang="zh-CN" altLang="en-US" sz="3200" b="1" dirty="0">
                <a:latin typeface="宋体" panose="02010600030101010101" pitchFamily="2" charset="-122"/>
              </a:rPr>
              <a:t>）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华北危急</a:t>
            </a:r>
            <a:r>
              <a:rPr lang="zh-CN" altLang="en-US" sz="3200" b="1" dirty="0">
                <a:latin typeface="宋体" panose="02010600030101010101" pitchFamily="2" charset="-122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中日民族矛盾上升为最主要矛盾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21509" name="Text Box 7"/>
          <p:cNvSpPr txBox="1"/>
          <p:nvPr/>
        </p:nvSpPr>
        <p:spPr>
          <a:xfrm>
            <a:off x="1574800" y="2762250"/>
            <a:ext cx="9115425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</a:rPr>
              <a:t>（</a:t>
            </a:r>
            <a:r>
              <a:rPr lang="en-US" altLang="zh-CN" sz="3200" b="1">
                <a:latin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宋体" panose="02010600030101010101" pitchFamily="2" charset="-122"/>
              </a:rPr>
              <a:t>）中共提出了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建立全国抗日民族统一战线</a:t>
            </a:r>
            <a:r>
              <a:rPr lang="zh-CN" altLang="en-US" sz="3200" b="1" dirty="0">
                <a:latin typeface="宋体" panose="02010600030101010101" pitchFamily="2" charset="-122"/>
              </a:rPr>
              <a:t>的主张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21510" name="Text Box 8"/>
          <p:cNvSpPr txBox="1"/>
          <p:nvPr/>
        </p:nvSpPr>
        <p:spPr>
          <a:xfrm>
            <a:off x="1520825" y="3978275"/>
            <a:ext cx="9121775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</a:rPr>
              <a:t>（</a:t>
            </a:r>
            <a:r>
              <a:rPr lang="en-US" altLang="zh-CN" sz="3200" b="1">
                <a:latin typeface="宋体" panose="02010600030101010101" pitchFamily="2" charset="-122"/>
              </a:rPr>
              <a:t>3</a:t>
            </a:r>
            <a:r>
              <a:rPr lang="zh-CN" altLang="en-US" sz="3200" b="1" dirty="0">
                <a:latin typeface="宋体" panose="02010600030101010101" pitchFamily="2" charset="-122"/>
              </a:rPr>
              <a:t>）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张学良</a:t>
            </a:r>
            <a:r>
              <a:rPr lang="zh-CN" altLang="en-US" sz="3200" b="1" dirty="0">
                <a:latin typeface="宋体" panose="02010600030101010101" pitchFamily="2" charset="-122"/>
              </a:rPr>
              <a:t>和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杨虎城</a:t>
            </a:r>
            <a:r>
              <a:rPr lang="zh-CN" altLang="en-US" sz="3200" b="1" dirty="0">
                <a:latin typeface="宋体" panose="02010600030101010101" pitchFamily="2" charset="-122"/>
              </a:rPr>
              <a:t>接受了中共主张要求蒋介石停止内战，联共抗日。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2" name="Text Box 7"/>
          <p:cNvSpPr txBox="1"/>
          <p:nvPr/>
        </p:nvSpPr>
        <p:spPr>
          <a:xfrm>
            <a:off x="1524000" y="5229225"/>
            <a:ext cx="9063038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</a:rPr>
              <a:t>（</a:t>
            </a:r>
            <a:r>
              <a:rPr lang="en-US" altLang="zh-CN" sz="3200" b="1">
                <a:latin typeface="宋体" panose="02010600030101010101" pitchFamily="2" charset="-122"/>
              </a:rPr>
              <a:t>4</a:t>
            </a:r>
            <a:r>
              <a:rPr lang="zh-CN" altLang="en-US" sz="3200" b="1" dirty="0">
                <a:latin typeface="宋体" panose="02010600030101010101" pitchFamily="2" charset="-122"/>
              </a:rPr>
              <a:t>）蒋介石顽固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坚持内战政策</a:t>
            </a:r>
            <a:r>
              <a:rPr lang="zh-CN" altLang="en-US" sz="3200" b="1" dirty="0">
                <a:latin typeface="宋体" panose="02010600030101010101" pitchFamily="2" charset="-122"/>
              </a:rPr>
              <a:t>，亲赴西安威逼张、杨继续进攻红军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2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2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2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/>
      <p:bldP spid="21510" grpId="0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1" name="文本框 232450"/>
          <p:cNvSpPr txBox="1"/>
          <p:nvPr/>
        </p:nvSpPr>
        <p:spPr>
          <a:xfrm>
            <a:off x="2286000" y="684213"/>
            <a:ext cx="8001000" cy="15068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zh-CN" altLang="en-US" sz="2800" b="1" u="sng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西安事变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：张学良、杨虎城为了逼蒋抗日，扣押了蒋介石，实行“</a:t>
            </a:r>
            <a:r>
              <a:rPr lang="zh-CN" altLang="en-US" sz="2800" b="1" u="sng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兵谏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”并通电全国，要求停止内战，联共抗日。这就是震惊中外的</a:t>
            </a:r>
            <a:r>
              <a:rPr lang="zh-CN" altLang="en-US" sz="28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西安事变。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32452" name="组合 232451"/>
          <p:cNvGrpSpPr/>
          <p:nvPr/>
        </p:nvGrpSpPr>
        <p:grpSpPr>
          <a:xfrm>
            <a:off x="2667000" y="2362200"/>
            <a:ext cx="6580188" cy="4540250"/>
            <a:chOff x="867" y="754"/>
            <a:chExt cx="4145" cy="2860"/>
          </a:xfrm>
        </p:grpSpPr>
        <p:grpSp>
          <p:nvGrpSpPr>
            <p:cNvPr id="30724" name="组合 232452"/>
            <p:cNvGrpSpPr/>
            <p:nvPr/>
          </p:nvGrpSpPr>
          <p:grpSpPr>
            <a:xfrm>
              <a:off x="867" y="754"/>
              <a:ext cx="1922" cy="2860"/>
              <a:chOff x="867" y="754"/>
              <a:chExt cx="1922" cy="2860"/>
            </a:xfrm>
          </p:grpSpPr>
          <p:pic>
            <p:nvPicPr>
              <p:cNvPr id="30725" name="图片 232453" descr="NewsMedia_679"/>
              <p:cNvPicPr>
                <a:picLocks noChangeAspect="1"/>
              </p:cNvPicPr>
              <p:nvPr/>
            </p:nvPicPr>
            <p:blipFill>
              <a:blip r:embed="rId1">
                <a:lum contrast="12000"/>
              </a:blip>
              <a:stretch>
                <a:fillRect/>
              </a:stretch>
            </p:blipFill>
            <p:spPr>
              <a:xfrm>
                <a:off x="867" y="754"/>
                <a:ext cx="1922" cy="243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30726" name="文本框 232454"/>
              <p:cNvSpPr txBox="1"/>
              <p:nvPr/>
            </p:nvSpPr>
            <p:spPr>
              <a:xfrm>
                <a:off x="1356" y="3208"/>
                <a:ext cx="980" cy="40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>
                  <a:buClrTx/>
                </a:pPr>
                <a:r>
                  <a:rPr lang="zh-CN" altLang="en-US" sz="36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华文彩云" panose="02010800040101010101" pitchFamily="2" charset="-122"/>
                  </a:rPr>
                  <a:t>张学良</a:t>
                </a:r>
                <a:endParaRPr lang="zh-CN" altLang="en-US" sz="36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华文彩云" panose="02010800040101010101" pitchFamily="2" charset="-122"/>
                </a:endParaRPr>
              </a:p>
            </p:txBody>
          </p:sp>
        </p:grpSp>
        <p:grpSp>
          <p:nvGrpSpPr>
            <p:cNvPr id="30727" name="组合 232455"/>
            <p:cNvGrpSpPr/>
            <p:nvPr/>
          </p:nvGrpSpPr>
          <p:grpSpPr>
            <a:xfrm>
              <a:off x="3145" y="754"/>
              <a:ext cx="1867" cy="2860"/>
              <a:chOff x="3145" y="754"/>
              <a:chExt cx="1867" cy="2860"/>
            </a:xfrm>
          </p:grpSpPr>
          <p:pic>
            <p:nvPicPr>
              <p:cNvPr id="30728" name="图片 232456" descr="200309081099_316594"/>
              <p:cNvPicPr/>
              <p:nvPr/>
            </p:nvPicPr>
            <p:blipFill>
              <a:blip r:embed="rId2">
                <a:lum bright="12000" contrast="12000"/>
              </a:blip>
              <a:stretch>
                <a:fillRect/>
              </a:stretch>
            </p:blipFill>
            <p:spPr>
              <a:xfrm>
                <a:off x="3145" y="754"/>
                <a:ext cx="1867" cy="2437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30729" name="文本框 232457"/>
              <p:cNvSpPr txBox="1"/>
              <p:nvPr/>
            </p:nvSpPr>
            <p:spPr>
              <a:xfrm>
                <a:off x="3696" y="3208"/>
                <a:ext cx="980" cy="40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>
                  <a:buClrTx/>
                </a:pPr>
                <a:r>
                  <a:rPr lang="zh-CN" altLang="en-US" sz="36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华文彩云" panose="02010800040101010101" pitchFamily="2" charset="-122"/>
                  </a:rPr>
                  <a:t>杨虎城</a:t>
                </a:r>
                <a:endParaRPr lang="zh-CN" altLang="en-US" sz="36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华文彩云" panose="02010800040101010101" pitchFamily="2" charset="-122"/>
                </a:endParaRPr>
              </a:p>
            </p:txBody>
          </p:sp>
        </p:grpSp>
      </p:grpSp>
      <p:sp>
        <p:nvSpPr>
          <p:cNvPr id="19457" name="矩形 7197"/>
          <p:cNvSpPr/>
          <p:nvPr/>
        </p:nvSpPr>
        <p:spPr>
          <a:xfrm>
            <a:off x="1034098" y="141288"/>
            <a:ext cx="6374130" cy="11988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l"/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三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西安事变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1" charset="-122"/>
                <a:sym typeface="+mn-ea"/>
              </a:rPr>
              <a:t>（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1" charset="-122"/>
                <a:sym typeface="+mn-ea"/>
              </a:rPr>
              <a:t>1936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1" charset="-122"/>
                <a:sym typeface="+mn-ea"/>
              </a:rPr>
              <a:t>、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1" charset="-122"/>
                <a:sym typeface="+mn-ea"/>
              </a:rPr>
              <a:t>12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1" charset="-122"/>
                <a:sym typeface="+mn-ea"/>
              </a:rPr>
              <a:t>、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1" charset="-122"/>
                <a:sym typeface="+mn-ea"/>
              </a:rPr>
              <a:t>12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1" charset="-122"/>
                <a:sym typeface="+mn-ea"/>
              </a:rPr>
              <a:t>）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1" charset="-122"/>
              <a:sym typeface="+mn-ea"/>
            </a:endParaRPr>
          </a:p>
          <a:p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2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2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"/>
                                        <p:tgtEl>
                                          <p:spTgt spid="232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45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498" name="图片 23449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030" y="0"/>
            <a:ext cx="554672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4499" name="文本框 234498"/>
          <p:cNvSpPr txBox="1"/>
          <p:nvPr/>
        </p:nvSpPr>
        <p:spPr>
          <a:xfrm>
            <a:off x="6690360" y="4729480"/>
            <a:ext cx="478790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en-US" altLang="zh-CN" sz="40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40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西北文化日报</a:t>
            </a:r>
            <a:r>
              <a:rPr lang="en-US" altLang="zh-CN" sz="40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40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对西安事变的报道</a:t>
            </a:r>
            <a:endParaRPr lang="zh-CN" altLang="en-US" sz="40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1" name="文本框 1"/>
          <p:cNvSpPr txBox="1"/>
          <p:nvPr/>
        </p:nvSpPr>
        <p:spPr>
          <a:xfrm>
            <a:off x="6690360" y="1402080"/>
            <a:ext cx="478790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000" b="1">
                <a:latin typeface="Arial" panose="020B0604020202020204" pitchFamily="34" charset="0"/>
                <a:ea typeface="宋体" panose="02010600030101010101" pitchFamily="2" charset="-122"/>
              </a:rPr>
              <a:t>通电全国，要求</a:t>
            </a:r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停止内战，联共抗日</a:t>
            </a:r>
            <a:endParaRPr lang="zh-CN" altLang="en-US" sz="40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3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23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49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634" name="图片 197633" descr="图片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32625" y="4581525"/>
            <a:ext cx="1512888" cy="1512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7635" name="圆角矩形标注 197634"/>
          <p:cNvSpPr/>
          <p:nvPr/>
        </p:nvSpPr>
        <p:spPr>
          <a:xfrm>
            <a:off x="8183563" y="3141663"/>
            <a:ext cx="1512887" cy="935037"/>
          </a:xfrm>
          <a:prstGeom prst="wedgeRoundRectCallout">
            <a:avLst>
              <a:gd name="adj1" fmla="val -49685"/>
              <a:gd name="adj2" fmla="val 112986"/>
              <a:gd name="adj3" fmla="val 16667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/>
          <a:lstStyle/>
          <a:p>
            <a:pPr algn="ctr" eaLnBrk="0" hangingPunct="0"/>
            <a:endParaRPr lang="zh-CN" altLang="en-US" sz="2800" dirty="0"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197636" name="文本框 197635"/>
          <p:cNvSpPr txBox="1"/>
          <p:nvPr/>
        </p:nvSpPr>
        <p:spPr>
          <a:xfrm>
            <a:off x="8328025" y="3284538"/>
            <a:ext cx="1944688" cy="58356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幼圆" panose="02010509060101010101" pitchFamily="49" charset="-122"/>
              </a:rPr>
              <a:t> </a:t>
            </a:r>
            <a:r>
              <a:rPr lang="zh-CN" altLang="en-US" sz="3200" b="1" dirty="0">
                <a:latin typeface="Arial" panose="020B0604020202020204" pitchFamily="34" charset="0"/>
                <a:ea typeface="幼圆" panose="02010509060101010101" pitchFamily="49" charset="-122"/>
              </a:rPr>
              <a:t>放蒋？</a:t>
            </a:r>
            <a:endParaRPr lang="zh-CN" altLang="en-US" sz="3200" b="1" dirty="0"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197637" name="圆角矩形标注 197636"/>
          <p:cNvSpPr/>
          <p:nvPr/>
        </p:nvSpPr>
        <p:spPr>
          <a:xfrm>
            <a:off x="4295775" y="3068638"/>
            <a:ext cx="1439863" cy="936625"/>
          </a:xfrm>
          <a:prstGeom prst="wedgeRoundRectCallout">
            <a:avLst>
              <a:gd name="adj1" fmla="val 51102"/>
              <a:gd name="adj2" fmla="val 117458"/>
              <a:gd name="adj3" fmla="val 16667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/>
          <a:lstStyle/>
          <a:p>
            <a:pPr algn="ctr" eaLnBrk="0" hangingPunct="0"/>
            <a:endParaRPr lang="zh-CN" altLang="en-US" sz="2800" dirty="0"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197638" name="文本框 197637"/>
          <p:cNvSpPr txBox="1"/>
          <p:nvPr/>
        </p:nvSpPr>
        <p:spPr>
          <a:xfrm>
            <a:off x="4511675" y="3141663"/>
            <a:ext cx="1441450" cy="58356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幼圆" panose="02010509060101010101" pitchFamily="49" charset="-122"/>
              </a:rPr>
              <a:t>杀蒋？</a:t>
            </a:r>
            <a:endParaRPr lang="zh-CN" altLang="en-US" sz="3200" b="1" dirty="0"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197639" name="文本框 197638"/>
          <p:cNvSpPr txBox="1"/>
          <p:nvPr/>
        </p:nvSpPr>
        <p:spPr>
          <a:xfrm>
            <a:off x="2279650" y="1557338"/>
            <a:ext cx="8388350" cy="144526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华文彩云" panose="02010800040101010101" pitchFamily="2" charset="-122"/>
              </a:rPr>
              <a:t>讨论：你认为应该如何处置蒋介石呢？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  <a:ea typeface="华文彩云" panose="02010800040101010101" pitchFamily="2" charset="-122"/>
            </a:endParaRPr>
          </a:p>
        </p:txBody>
      </p:sp>
      <p:pic>
        <p:nvPicPr>
          <p:cNvPr id="197640" name="图片 197639" descr="图片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00600" y="4581525"/>
            <a:ext cx="1582738" cy="1439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7641" name="图片 197640" descr="图片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08213" y="4581525"/>
            <a:ext cx="1582737" cy="1439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7642" name="圆角矩形标注 197641"/>
          <p:cNvSpPr/>
          <p:nvPr/>
        </p:nvSpPr>
        <p:spPr>
          <a:xfrm>
            <a:off x="2063750" y="3068638"/>
            <a:ext cx="1439863" cy="936625"/>
          </a:xfrm>
          <a:prstGeom prst="wedgeRoundRectCallout">
            <a:avLst>
              <a:gd name="adj1" fmla="val 6889"/>
              <a:gd name="adj2" fmla="val 111019"/>
              <a:gd name="adj3" fmla="val 16667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/>
          <a:lstStyle/>
          <a:p>
            <a:pPr algn="ctr" eaLnBrk="0" hangingPunct="0"/>
            <a:endParaRPr lang="zh-CN" altLang="en-US" sz="2800" dirty="0"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197643" name="文本框 197642"/>
          <p:cNvSpPr txBox="1"/>
          <p:nvPr/>
        </p:nvSpPr>
        <p:spPr>
          <a:xfrm>
            <a:off x="2063750" y="3141663"/>
            <a:ext cx="158432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幼圆" panose="02010509060101010101" pitchFamily="49" charset="-122"/>
              </a:rPr>
              <a:t>囚蒋？</a:t>
            </a:r>
            <a:endParaRPr lang="zh-CN" altLang="en-US" sz="3200" b="1" dirty="0"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7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7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7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97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97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7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7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97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97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97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5" grpId="0" bldLvl="0" animBg="1"/>
      <p:bldP spid="197636" grpId="0"/>
      <p:bldP spid="197637" grpId="0" bldLvl="0" animBg="1"/>
      <p:bldP spid="197638" grpId="0"/>
      <p:bldP spid="197639" grpId="0"/>
      <p:bldP spid="197642" grpId="0" bldLvl="0" animBg="1"/>
      <p:bldP spid="19764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任意多边形 56321"/>
          <p:cNvSpPr/>
          <p:nvPr/>
        </p:nvSpPr>
        <p:spPr>
          <a:xfrm>
            <a:off x="1898650" y="284163"/>
            <a:ext cx="8697913" cy="6338887"/>
          </a:xfrm>
          <a:custGeom>
            <a:avLst/>
            <a:gdLst/>
            <a:ahLst/>
            <a:cxnLst/>
            <a:rect l="0" t="0" r="0" b="0"/>
            <a:pathLst>
              <a:path w="5479" h="3993">
                <a:moveTo>
                  <a:pt x="1718" y="2633"/>
                </a:moveTo>
                <a:cubicBezTo>
                  <a:pt x="1785" y="2617"/>
                  <a:pt x="1767" y="2635"/>
                  <a:pt x="1729" y="2588"/>
                </a:cubicBezTo>
                <a:cubicBezTo>
                  <a:pt x="1720" y="2578"/>
                  <a:pt x="1719" y="2560"/>
                  <a:pt x="1707" y="2554"/>
                </a:cubicBezTo>
                <a:cubicBezTo>
                  <a:pt x="1676" y="2537"/>
                  <a:pt x="1605" y="2520"/>
                  <a:pt x="1605" y="2520"/>
                </a:cubicBezTo>
                <a:cubicBezTo>
                  <a:pt x="1616" y="2513"/>
                  <a:pt x="1635" y="2511"/>
                  <a:pt x="1639" y="2498"/>
                </a:cubicBezTo>
                <a:cubicBezTo>
                  <a:pt x="1654" y="2456"/>
                  <a:pt x="1597" y="2414"/>
                  <a:pt x="1571" y="2396"/>
                </a:cubicBezTo>
                <a:cubicBezTo>
                  <a:pt x="1463" y="2236"/>
                  <a:pt x="1356" y="2253"/>
                  <a:pt x="1176" y="2238"/>
                </a:cubicBezTo>
                <a:cubicBezTo>
                  <a:pt x="1069" y="2202"/>
                  <a:pt x="1132" y="2217"/>
                  <a:pt x="984" y="2204"/>
                </a:cubicBezTo>
                <a:cubicBezTo>
                  <a:pt x="1083" y="2138"/>
                  <a:pt x="1080" y="2130"/>
                  <a:pt x="1198" y="2114"/>
                </a:cubicBezTo>
                <a:cubicBezTo>
                  <a:pt x="1323" y="2070"/>
                  <a:pt x="1128" y="1922"/>
                  <a:pt x="1266" y="1877"/>
                </a:cubicBezTo>
                <a:cubicBezTo>
                  <a:pt x="1274" y="1866"/>
                  <a:pt x="1287" y="1857"/>
                  <a:pt x="1289" y="1843"/>
                </a:cubicBezTo>
                <a:cubicBezTo>
                  <a:pt x="1302" y="1737"/>
                  <a:pt x="1199" y="1781"/>
                  <a:pt x="1119" y="1775"/>
                </a:cubicBezTo>
                <a:cubicBezTo>
                  <a:pt x="1098" y="1709"/>
                  <a:pt x="1124" y="1763"/>
                  <a:pt x="1040" y="1707"/>
                </a:cubicBezTo>
                <a:cubicBezTo>
                  <a:pt x="1027" y="1698"/>
                  <a:pt x="1019" y="1683"/>
                  <a:pt x="1006" y="1673"/>
                </a:cubicBezTo>
                <a:cubicBezTo>
                  <a:pt x="985" y="1656"/>
                  <a:pt x="939" y="1628"/>
                  <a:pt x="939" y="1628"/>
                </a:cubicBezTo>
                <a:cubicBezTo>
                  <a:pt x="897" y="1565"/>
                  <a:pt x="826" y="1558"/>
                  <a:pt x="758" y="1538"/>
                </a:cubicBezTo>
                <a:cubicBezTo>
                  <a:pt x="690" y="1518"/>
                  <a:pt x="624" y="1496"/>
                  <a:pt x="555" y="1481"/>
                </a:cubicBezTo>
                <a:cubicBezTo>
                  <a:pt x="543" y="1483"/>
                  <a:pt x="482" y="1494"/>
                  <a:pt x="464" y="1504"/>
                </a:cubicBezTo>
                <a:cubicBezTo>
                  <a:pt x="440" y="1517"/>
                  <a:pt x="396" y="1549"/>
                  <a:pt x="396" y="1549"/>
                </a:cubicBezTo>
                <a:cubicBezTo>
                  <a:pt x="355" y="1545"/>
                  <a:pt x="313" y="1545"/>
                  <a:pt x="272" y="1538"/>
                </a:cubicBezTo>
                <a:cubicBezTo>
                  <a:pt x="248" y="1534"/>
                  <a:pt x="228" y="1516"/>
                  <a:pt x="204" y="1515"/>
                </a:cubicBezTo>
                <a:cubicBezTo>
                  <a:pt x="136" y="1511"/>
                  <a:pt x="69" y="1508"/>
                  <a:pt x="1" y="1504"/>
                </a:cubicBezTo>
                <a:cubicBezTo>
                  <a:pt x="5" y="1463"/>
                  <a:pt x="0" y="1420"/>
                  <a:pt x="12" y="1380"/>
                </a:cubicBezTo>
                <a:cubicBezTo>
                  <a:pt x="16" y="1367"/>
                  <a:pt x="37" y="1368"/>
                  <a:pt x="46" y="1357"/>
                </a:cubicBezTo>
                <a:cubicBezTo>
                  <a:pt x="60" y="1340"/>
                  <a:pt x="84" y="1277"/>
                  <a:pt x="92" y="1255"/>
                </a:cubicBezTo>
                <a:cubicBezTo>
                  <a:pt x="109" y="1153"/>
                  <a:pt x="96" y="1209"/>
                  <a:pt x="137" y="1086"/>
                </a:cubicBezTo>
                <a:cubicBezTo>
                  <a:pt x="138" y="1084"/>
                  <a:pt x="189" y="1071"/>
                  <a:pt x="204" y="1063"/>
                </a:cubicBezTo>
                <a:cubicBezTo>
                  <a:pt x="228" y="1050"/>
                  <a:pt x="272" y="1018"/>
                  <a:pt x="272" y="1018"/>
                </a:cubicBezTo>
                <a:cubicBezTo>
                  <a:pt x="322" y="944"/>
                  <a:pt x="366" y="976"/>
                  <a:pt x="464" y="984"/>
                </a:cubicBezTo>
                <a:cubicBezTo>
                  <a:pt x="516" y="1019"/>
                  <a:pt x="584" y="1028"/>
                  <a:pt x="645" y="1041"/>
                </a:cubicBezTo>
                <a:cubicBezTo>
                  <a:pt x="667" y="974"/>
                  <a:pt x="720" y="992"/>
                  <a:pt x="792" y="984"/>
                </a:cubicBezTo>
                <a:cubicBezTo>
                  <a:pt x="799" y="969"/>
                  <a:pt x="800" y="948"/>
                  <a:pt x="814" y="939"/>
                </a:cubicBezTo>
                <a:cubicBezTo>
                  <a:pt x="867" y="905"/>
                  <a:pt x="947" y="902"/>
                  <a:pt x="1006" y="883"/>
                </a:cubicBezTo>
                <a:cubicBezTo>
                  <a:pt x="1014" y="845"/>
                  <a:pt x="1013" y="805"/>
                  <a:pt x="1029" y="770"/>
                </a:cubicBezTo>
                <a:cubicBezTo>
                  <a:pt x="1034" y="759"/>
                  <a:pt x="1055" y="766"/>
                  <a:pt x="1063" y="758"/>
                </a:cubicBezTo>
                <a:cubicBezTo>
                  <a:pt x="1130" y="691"/>
                  <a:pt x="1147" y="575"/>
                  <a:pt x="1244" y="544"/>
                </a:cubicBezTo>
                <a:cubicBezTo>
                  <a:pt x="1292" y="511"/>
                  <a:pt x="1318" y="463"/>
                  <a:pt x="1368" y="431"/>
                </a:cubicBezTo>
                <a:cubicBezTo>
                  <a:pt x="1375" y="420"/>
                  <a:pt x="1385" y="409"/>
                  <a:pt x="1390" y="397"/>
                </a:cubicBezTo>
                <a:cubicBezTo>
                  <a:pt x="1400" y="375"/>
                  <a:pt x="1413" y="329"/>
                  <a:pt x="1413" y="329"/>
                </a:cubicBezTo>
                <a:cubicBezTo>
                  <a:pt x="1394" y="250"/>
                  <a:pt x="1366" y="273"/>
                  <a:pt x="1277" y="261"/>
                </a:cubicBezTo>
                <a:cubicBezTo>
                  <a:pt x="1260" y="209"/>
                  <a:pt x="1258" y="201"/>
                  <a:pt x="1311" y="182"/>
                </a:cubicBezTo>
                <a:cubicBezTo>
                  <a:pt x="1345" y="137"/>
                  <a:pt x="1362" y="121"/>
                  <a:pt x="1413" y="103"/>
                </a:cubicBezTo>
                <a:cubicBezTo>
                  <a:pt x="1424" y="92"/>
                  <a:pt x="1433" y="76"/>
                  <a:pt x="1447" y="69"/>
                </a:cubicBezTo>
                <a:cubicBezTo>
                  <a:pt x="1483" y="51"/>
                  <a:pt x="1567" y="42"/>
                  <a:pt x="1605" y="36"/>
                </a:cubicBezTo>
                <a:cubicBezTo>
                  <a:pt x="1706" y="0"/>
                  <a:pt x="1797" y="8"/>
                  <a:pt x="1910" y="2"/>
                </a:cubicBezTo>
                <a:cubicBezTo>
                  <a:pt x="2057" y="6"/>
                  <a:pt x="2204" y="3"/>
                  <a:pt x="2350" y="13"/>
                </a:cubicBezTo>
                <a:cubicBezTo>
                  <a:pt x="2364" y="14"/>
                  <a:pt x="2371" y="30"/>
                  <a:pt x="2384" y="36"/>
                </a:cubicBezTo>
                <a:cubicBezTo>
                  <a:pt x="2441" y="61"/>
                  <a:pt x="2505" y="77"/>
                  <a:pt x="2565" y="92"/>
                </a:cubicBezTo>
                <a:cubicBezTo>
                  <a:pt x="2653" y="137"/>
                  <a:pt x="2751" y="121"/>
                  <a:pt x="2847" y="137"/>
                </a:cubicBezTo>
                <a:cubicBezTo>
                  <a:pt x="2915" y="238"/>
                  <a:pt x="2824" y="117"/>
                  <a:pt x="2904" y="182"/>
                </a:cubicBezTo>
                <a:cubicBezTo>
                  <a:pt x="2929" y="202"/>
                  <a:pt x="2941" y="235"/>
                  <a:pt x="2960" y="261"/>
                </a:cubicBezTo>
                <a:cubicBezTo>
                  <a:pt x="2976" y="321"/>
                  <a:pt x="3018" y="364"/>
                  <a:pt x="3062" y="408"/>
                </a:cubicBezTo>
                <a:cubicBezTo>
                  <a:pt x="3069" y="423"/>
                  <a:pt x="3074" y="440"/>
                  <a:pt x="3084" y="453"/>
                </a:cubicBezTo>
                <a:cubicBezTo>
                  <a:pt x="3097" y="470"/>
                  <a:pt x="3120" y="480"/>
                  <a:pt x="3130" y="499"/>
                </a:cubicBezTo>
                <a:cubicBezTo>
                  <a:pt x="3186" y="611"/>
                  <a:pt x="3111" y="576"/>
                  <a:pt x="3186" y="600"/>
                </a:cubicBezTo>
                <a:cubicBezTo>
                  <a:pt x="3197" y="611"/>
                  <a:pt x="3210" y="621"/>
                  <a:pt x="3220" y="634"/>
                </a:cubicBezTo>
                <a:cubicBezTo>
                  <a:pt x="3240" y="659"/>
                  <a:pt x="3276" y="713"/>
                  <a:pt x="3276" y="713"/>
                </a:cubicBezTo>
                <a:cubicBezTo>
                  <a:pt x="3307" y="806"/>
                  <a:pt x="3286" y="762"/>
                  <a:pt x="3344" y="849"/>
                </a:cubicBezTo>
                <a:cubicBezTo>
                  <a:pt x="3352" y="860"/>
                  <a:pt x="3367" y="883"/>
                  <a:pt x="3367" y="883"/>
                </a:cubicBezTo>
                <a:cubicBezTo>
                  <a:pt x="3385" y="940"/>
                  <a:pt x="3416" y="936"/>
                  <a:pt x="3468" y="962"/>
                </a:cubicBezTo>
                <a:cubicBezTo>
                  <a:pt x="3480" y="968"/>
                  <a:pt x="3489" y="982"/>
                  <a:pt x="3502" y="984"/>
                </a:cubicBezTo>
                <a:cubicBezTo>
                  <a:pt x="3581" y="997"/>
                  <a:pt x="3740" y="1007"/>
                  <a:pt x="3740" y="1007"/>
                </a:cubicBezTo>
                <a:cubicBezTo>
                  <a:pt x="3866" y="1049"/>
                  <a:pt x="3806" y="1036"/>
                  <a:pt x="3920" y="1052"/>
                </a:cubicBezTo>
                <a:cubicBezTo>
                  <a:pt x="3942" y="1114"/>
                  <a:pt x="3989" y="1103"/>
                  <a:pt x="4056" y="1120"/>
                </a:cubicBezTo>
                <a:cubicBezTo>
                  <a:pt x="4157" y="1185"/>
                  <a:pt x="4118" y="1173"/>
                  <a:pt x="4270" y="1199"/>
                </a:cubicBezTo>
                <a:cubicBezTo>
                  <a:pt x="4290" y="1255"/>
                  <a:pt x="4341" y="1393"/>
                  <a:pt x="4395" y="1413"/>
                </a:cubicBezTo>
                <a:cubicBezTo>
                  <a:pt x="4473" y="1441"/>
                  <a:pt x="4561" y="1434"/>
                  <a:pt x="4643" y="1447"/>
                </a:cubicBezTo>
                <a:cubicBezTo>
                  <a:pt x="4765" y="1529"/>
                  <a:pt x="4838" y="1417"/>
                  <a:pt x="4925" y="1357"/>
                </a:cubicBezTo>
                <a:cubicBezTo>
                  <a:pt x="5011" y="1231"/>
                  <a:pt x="5188" y="1243"/>
                  <a:pt x="5321" y="1221"/>
                </a:cubicBezTo>
                <a:cubicBezTo>
                  <a:pt x="5351" y="1216"/>
                  <a:pt x="5381" y="1205"/>
                  <a:pt x="5411" y="1199"/>
                </a:cubicBezTo>
                <a:cubicBezTo>
                  <a:pt x="5433" y="1194"/>
                  <a:pt x="5456" y="1192"/>
                  <a:pt x="5479" y="1188"/>
                </a:cubicBezTo>
                <a:cubicBezTo>
                  <a:pt x="5475" y="1214"/>
                  <a:pt x="5476" y="1242"/>
                  <a:pt x="5468" y="1267"/>
                </a:cubicBezTo>
                <a:cubicBezTo>
                  <a:pt x="5464" y="1280"/>
                  <a:pt x="5366" y="1301"/>
                  <a:pt x="5445" y="1301"/>
                </a:cubicBezTo>
                <a:cubicBezTo>
                  <a:pt x="5436" y="1357"/>
                  <a:pt x="5451" y="1416"/>
                  <a:pt x="5434" y="1470"/>
                </a:cubicBezTo>
                <a:cubicBezTo>
                  <a:pt x="5429" y="1485"/>
                  <a:pt x="5403" y="1476"/>
                  <a:pt x="5388" y="1481"/>
                </a:cubicBezTo>
                <a:cubicBezTo>
                  <a:pt x="5365" y="1488"/>
                  <a:pt x="5343" y="1496"/>
                  <a:pt x="5321" y="1504"/>
                </a:cubicBezTo>
                <a:cubicBezTo>
                  <a:pt x="5317" y="1583"/>
                  <a:pt x="5318" y="1662"/>
                  <a:pt x="5309" y="1741"/>
                </a:cubicBezTo>
                <a:cubicBezTo>
                  <a:pt x="5304" y="1782"/>
                  <a:pt x="5277" y="1845"/>
                  <a:pt x="5264" y="1888"/>
                </a:cubicBezTo>
                <a:cubicBezTo>
                  <a:pt x="5260" y="1902"/>
                  <a:pt x="5243" y="1974"/>
                  <a:pt x="5219" y="1989"/>
                </a:cubicBezTo>
                <a:cubicBezTo>
                  <a:pt x="5199" y="2002"/>
                  <a:pt x="5151" y="2012"/>
                  <a:pt x="5151" y="2012"/>
                </a:cubicBezTo>
                <a:cubicBezTo>
                  <a:pt x="5125" y="2092"/>
                  <a:pt x="5133" y="2178"/>
                  <a:pt x="5061" y="2227"/>
                </a:cubicBezTo>
                <a:cubicBezTo>
                  <a:pt x="4969" y="2218"/>
                  <a:pt x="4936" y="2226"/>
                  <a:pt x="4869" y="2181"/>
                </a:cubicBezTo>
                <a:cubicBezTo>
                  <a:pt x="4811" y="2177"/>
                  <a:pt x="4756" y="2151"/>
                  <a:pt x="4711" y="2159"/>
                </a:cubicBezTo>
                <a:cubicBezTo>
                  <a:pt x="4666" y="2167"/>
                  <a:pt x="4619" y="2176"/>
                  <a:pt x="4598" y="2227"/>
                </a:cubicBezTo>
                <a:cubicBezTo>
                  <a:pt x="4503" y="2288"/>
                  <a:pt x="4532" y="2383"/>
                  <a:pt x="4587" y="2464"/>
                </a:cubicBezTo>
                <a:cubicBezTo>
                  <a:pt x="4613" y="2546"/>
                  <a:pt x="4617" y="2631"/>
                  <a:pt x="4643" y="2712"/>
                </a:cubicBezTo>
                <a:cubicBezTo>
                  <a:pt x="4604" y="2914"/>
                  <a:pt x="4389" y="2806"/>
                  <a:pt x="4225" y="2814"/>
                </a:cubicBezTo>
                <a:cubicBezTo>
                  <a:pt x="4221" y="2825"/>
                  <a:pt x="4239" y="2915"/>
                  <a:pt x="4236" y="2927"/>
                </a:cubicBezTo>
                <a:cubicBezTo>
                  <a:pt x="4231" y="2945"/>
                  <a:pt x="4241" y="2973"/>
                  <a:pt x="4225" y="2983"/>
                </a:cubicBezTo>
                <a:cubicBezTo>
                  <a:pt x="4185" y="3007"/>
                  <a:pt x="4090" y="3017"/>
                  <a:pt x="4090" y="3017"/>
                </a:cubicBezTo>
                <a:cubicBezTo>
                  <a:pt x="4054" y="3071"/>
                  <a:pt x="4007" y="3072"/>
                  <a:pt x="3943" y="3096"/>
                </a:cubicBezTo>
                <a:cubicBezTo>
                  <a:pt x="3947" y="3107"/>
                  <a:pt x="3958" y="3119"/>
                  <a:pt x="3954" y="3130"/>
                </a:cubicBezTo>
                <a:cubicBezTo>
                  <a:pt x="3949" y="3143"/>
                  <a:pt x="3933" y="3150"/>
                  <a:pt x="3920" y="3153"/>
                </a:cubicBezTo>
                <a:cubicBezTo>
                  <a:pt x="3901" y="3159"/>
                  <a:pt x="3854" y="3137"/>
                  <a:pt x="3830" y="3141"/>
                </a:cubicBezTo>
                <a:cubicBezTo>
                  <a:pt x="3806" y="3145"/>
                  <a:pt x="3784" y="3152"/>
                  <a:pt x="3773" y="3175"/>
                </a:cubicBezTo>
                <a:cubicBezTo>
                  <a:pt x="3769" y="3209"/>
                  <a:pt x="3773" y="3245"/>
                  <a:pt x="3762" y="3277"/>
                </a:cubicBezTo>
                <a:cubicBezTo>
                  <a:pt x="3743" y="3336"/>
                  <a:pt x="3674" y="3239"/>
                  <a:pt x="3627" y="3254"/>
                </a:cubicBezTo>
                <a:cubicBezTo>
                  <a:pt x="3593" y="3250"/>
                  <a:pt x="3513" y="3285"/>
                  <a:pt x="3480" y="3277"/>
                </a:cubicBezTo>
                <a:cubicBezTo>
                  <a:pt x="3455" y="3271"/>
                  <a:pt x="3447" y="3319"/>
                  <a:pt x="3423" y="3311"/>
                </a:cubicBezTo>
                <a:cubicBezTo>
                  <a:pt x="3394" y="3301"/>
                  <a:pt x="3370" y="3200"/>
                  <a:pt x="3344" y="3198"/>
                </a:cubicBezTo>
                <a:cubicBezTo>
                  <a:pt x="3318" y="3196"/>
                  <a:pt x="3293" y="3266"/>
                  <a:pt x="3265" y="3300"/>
                </a:cubicBezTo>
                <a:cubicBezTo>
                  <a:pt x="3150" y="3347"/>
                  <a:pt x="3230" y="3353"/>
                  <a:pt x="3175" y="3401"/>
                </a:cubicBezTo>
                <a:cubicBezTo>
                  <a:pt x="3159" y="3415"/>
                  <a:pt x="3037" y="3493"/>
                  <a:pt x="3017" y="3503"/>
                </a:cubicBezTo>
                <a:cubicBezTo>
                  <a:pt x="2942" y="3540"/>
                  <a:pt x="2997" y="3477"/>
                  <a:pt x="2904" y="3537"/>
                </a:cubicBezTo>
                <a:cubicBezTo>
                  <a:pt x="2880" y="3552"/>
                  <a:pt x="2865" y="3566"/>
                  <a:pt x="2836" y="3571"/>
                </a:cubicBezTo>
                <a:cubicBezTo>
                  <a:pt x="2802" y="3577"/>
                  <a:pt x="2768" y="3578"/>
                  <a:pt x="2734" y="3582"/>
                </a:cubicBezTo>
                <a:cubicBezTo>
                  <a:pt x="2682" y="3617"/>
                  <a:pt x="2674" y="3651"/>
                  <a:pt x="2610" y="3672"/>
                </a:cubicBezTo>
                <a:cubicBezTo>
                  <a:pt x="2496" y="3758"/>
                  <a:pt x="2450" y="3721"/>
                  <a:pt x="2260" y="3729"/>
                </a:cubicBezTo>
                <a:cubicBezTo>
                  <a:pt x="2183" y="3779"/>
                  <a:pt x="2280" y="3722"/>
                  <a:pt x="2158" y="3763"/>
                </a:cubicBezTo>
                <a:cubicBezTo>
                  <a:pt x="2145" y="3767"/>
                  <a:pt x="2136" y="3780"/>
                  <a:pt x="2124" y="3785"/>
                </a:cubicBezTo>
                <a:cubicBezTo>
                  <a:pt x="2089" y="3800"/>
                  <a:pt x="2018" y="3804"/>
                  <a:pt x="1989" y="3808"/>
                </a:cubicBezTo>
                <a:cubicBezTo>
                  <a:pt x="1922" y="3841"/>
                  <a:pt x="1888" y="3858"/>
                  <a:pt x="1820" y="3876"/>
                </a:cubicBezTo>
                <a:cubicBezTo>
                  <a:pt x="1824" y="3906"/>
                  <a:pt x="1841" y="3937"/>
                  <a:pt x="1831" y="3966"/>
                </a:cubicBezTo>
                <a:cubicBezTo>
                  <a:pt x="1822" y="3993"/>
                  <a:pt x="1749" y="3968"/>
                  <a:pt x="1740" y="3966"/>
                </a:cubicBezTo>
                <a:cubicBezTo>
                  <a:pt x="1736" y="3928"/>
                  <a:pt x="1754" y="3881"/>
                  <a:pt x="1729" y="3853"/>
                </a:cubicBezTo>
                <a:cubicBezTo>
                  <a:pt x="1706" y="3828"/>
                  <a:pt x="1659" y="3855"/>
                  <a:pt x="1628" y="3842"/>
                </a:cubicBezTo>
                <a:cubicBezTo>
                  <a:pt x="1617" y="3838"/>
                  <a:pt x="1620" y="3819"/>
                  <a:pt x="1616" y="3808"/>
                </a:cubicBezTo>
                <a:cubicBezTo>
                  <a:pt x="1620" y="3785"/>
                  <a:pt x="1615" y="3759"/>
                  <a:pt x="1628" y="3740"/>
                </a:cubicBezTo>
                <a:cubicBezTo>
                  <a:pt x="1657" y="3699"/>
                  <a:pt x="1731" y="3677"/>
                  <a:pt x="1774" y="3650"/>
                </a:cubicBezTo>
                <a:cubicBezTo>
                  <a:pt x="1801" y="3633"/>
                  <a:pt x="1853" y="3593"/>
                  <a:pt x="1853" y="3593"/>
                </a:cubicBezTo>
                <a:cubicBezTo>
                  <a:pt x="1861" y="3582"/>
                  <a:pt x="1874" y="3573"/>
                  <a:pt x="1876" y="3559"/>
                </a:cubicBezTo>
                <a:cubicBezTo>
                  <a:pt x="1885" y="3491"/>
                  <a:pt x="1836" y="3481"/>
                  <a:pt x="1786" y="3469"/>
                </a:cubicBezTo>
                <a:cubicBezTo>
                  <a:pt x="1716" y="3422"/>
                  <a:pt x="1627" y="3458"/>
                  <a:pt x="1548" y="3469"/>
                </a:cubicBezTo>
                <a:cubicBezTo>
                  <a:pt x="1464" y="3497"/>
                  <a:pt x="1406" y="3555"/>
                  <a:pt x="1345" y="3616"/>
                </a:cubicBezTo>
                <a:cubicBezTo>
                  <a:pt x="1334" y="3627"/>
                  <a:pt x="1322" y="3639"/>
                  <a:pt x="1311" y="3650"/>
                </a:cubicBezTo>
                <a:cubicBezTo>
                  <a:pt x="1294" y="3667"/>
                  <a:pt x="1244" y="3672"/>
                  <a:pt x="1244" y="3672"/>
                </a:cubicBezTo>
                <a:cubicBezTo>
                  <a:pt x="1195" y="3668"/>
                  <a:pt x="1133" y="3694"/>
                  <a:pt x="1097" y="3661"/>
                </a:cubicBezTo>
                <a:cubicBezTo>
                  <a:pt x="1069" y="3636"/>
                  <a:pt x="1097" y="3584"/>
                  <a:pt x="1108" y="3548"/>
                </a:cubicBezTo>
                <a:cubicBezTo>
                  <a:pt x="1115" y="3525"/>
                  <a:pt x="1207" y="3471"/>
                  <a:pt x="1210" y="3469"/>
                </a:cubicBezTo>
                <a:cubicBezTo>
                  <a:pt x="1255" y="3439"/>
                  <a:pt x="1251" y="3455"/>
                  <a:pt x="1289" y="3424"/>
                </a:cubicBezTo>
                <a:cubicBezTo>
                  <a:pt x="1337" y="3385"/>
                  <a:pt x="1359" y="3335"/>
                  <a:pt x="1413" y="3300"/>
                </a:cubicBezTo>
                <a:cubicBezTo>
                  <a:pt x="1444" y="3253"/>
                  <a:pt x="1459" y="3200"/>
                  <a:pt x="1515" y="3187"/>
                </a:cubicBezTo>
                <a:cubicBezTo>
                  <a:pt x="1537" y="3182"/>
                  <a:pt x="1560" y="3179"/>
                  <a:pt x="1582" y="3175"/>
                </a:cubicBezTo>
                <a:cubicBezTo>
                  <a:pt x="1633" y="3184"/>
                  <a:pt x="1680" y="3193"/>
                  <a:pt x="1729" y="3209"/>
                </a:cubicBezTo>
                <a:cubicBezTo>
                  <a:pt x="1782" y="3205"/>
                  <a:pt x="1836" y="3211"/>
                  <a:pt x="1887" y="3198"/>
                </a:cubicBezTo>
                <a:cubicBezTo>
                  <a:pt x="1913" y="3191"/>
                  <a:pt x="1955" y="3153"/>
                  <a:pt x="1955" y="3153"/>
                </a:cubicBezTo>
                <a:cubicBezTo>
                  <a:pt x="1951" y="3123"/>
                  <a:pt x="1954" y="3091"/>
                  <a:pt x="1944" y="3062"/>
                </a:cubicBezTo>
                <a:cubicBezTo>
                  <a:pt x="1920" y="3037"/>
                  <a:pt x="1874" y="2983"/>
                  <a:pt x="1842" y="2972"/>
                </a:cubicBezTo>
                <a:cubicBezTo>
                  <a:pt x="1810" y="2961"/>
                  <a:pt x="1767" y="3008"/>
                  <a:pt x="1752" y="2995"/>
                </a:cubicBezTo>
                <a:cubicBezTo>
                  <a:pt x="1725" y="2918"/>
                  <a:pt x="1752" y="3013"/>
                  <a:pt x="1752" y="2893"/>
                </a:cubicBezTo>
                <a:cubicBezTo>
                  <a:pt x="1752" y="2827"/>
                  <a:pt x="1730" y="2786"/>
                  <a:pt x="1695" y="2735"/>
                </a:cubicBezTo>
                <a:cubicBezTo>
                  <a:pt x="1710" y="2663"/>
                  <a:pt x="1702" y="2697"/>
                  <a:pt x="1775" y="2690"/>
                </a:cubicBezTo>
              </a:path>
            </a:pathLst>
          </a:custGeom>
          <a:noFill/>
          <a:ln w="476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67" name="任意多边形 56322"/>
          <p:cNvSpPr/>
          <p:nvPr/>
        </p:nvSpPr>
        <p:spPr>
          <a:xfrm>
            <a:off x="1897063" y="284163"/>
            <a:ext cx="8697912" cy="6338887"/>
          </a:xfrm>
          <a:custGeom>
            <a:avLst/>
            <a:gdLst/>
            <a:ahLst/>
            <a:cxnLst/>
            <a:rect l="0" t="0" r="0" b="0"/>
            <a:pathLst>
              <a:path w="5479" h="3993">
                <a:moveTo>
                  <a:pt x="1718" y="2633"/>
                </a:moveTo>
                <a:cubicBezTo>
                  <a:pt x="1785" y="2617"/>
                  <a:pt x="1767" y="2635"/>
                  <a:pt x="1729" y="2588"/>
                </a:cubicBezTo>
                <a:cubicBezTo>
                  <a:pt x="1720" y="2578"/>
                  <a:pt x="1719" y="2560"/>
                  <a:pt x="1707" y="2554"/>
                </a:cubicBezTo>
                <a:cubicBezTo>
                  <a:pt x="1676" y="2537"/>
                  <a:pt x="1605" y="2520"/>
                  <a:pt x="1605" y="2520"/>
                </a:cubicBezTo>
                <a:cubicBezTo>
                  <a:pt x="1616" y="2513"/>
                  <a:pt x="1635" y="2511"/>
                  <a:pt x="1639" y="2498"/>
                </a:cubicBezTo>
                <a:cubicBezTo>
                  <a:pt x="1654" y="2456"/>
                  <a:pt x="1597" y="2414"/>
                  <a:pt x="1571" y="2396"/>
                </a:cubicBezTo>
                <a:cubicBezTo>
                  <a:pt x="1463" y="2236"/>
                  <a:pt x="1356" y="2253"/>
                  <a:pt x="1176" y="2238"/>
                </a:cubicBezTo>
                <a:cubicBezTo>
                  <a:pt x="1069" y="2202"/>
                  <a:pt x="1132" y="2217"/>
                  <a:pt x="984" y="2204"/>
                </a:cubicBezTo>
                <a:cubicBezTo>
                  <a:pt x="1083" y="2138"/>
                  <a:pt x="1080" y="2130"/>
                  <a:pt x="1198" y="2114"/>
                </a:cubicBezTo>
                <a:cubicBezTo>
                  <a:pt x="1323" y="2070"/>
                  <a:pt x="1128" y="1922"/>
                  <a:pt x="1266" y="1877"/>
                </a:cubicBezTo>
                <a:cubicBezTo>
                  <a:pt x="1274" y="1866"/>
                  <a:pt x="1287" y="1857"/>
                  <a:pt x="1289" y="1843"/>
                </a:cubicBezTo>
                <a:cubicBezTo>
                  <a:pt x="1302" y="1737"/>
                  <a:pt x="1199" y="1781"/>
                  <a:pt x="1119" y="1775"/>
                </a:cubicBezTo>
                <a:cubicBezTo>
                  <a:pt x="1098" y="1709"/>
                  <a:pt x="1124" y="1763"/>
                  <a:pt x="1040" y="1707"/>
                </a:cubicBezTo>
                <a:cubicBezTo>
                  <a:pt x="1027" y="1698"/>
                  <a:pt x="1019" y="1683"/>
                  <a:pt x="1006" y="1673"/>
                </a:cubicBezTo>
                <a:cubicBezTo>
                  <a:pt x="985" y="1656"/>
                  <a:pt x="939" y="1628"/>
                  <a:pt x="939" y="1628"/>
                </a:cubicBezTo>
                <a:cubicBezTo>
                  <a:pt x="897" y="1565"/>
                  <a:pt x="826" y="1558"/>
                  <a:pt x="758" y="1538"/>
                </a:cubicBezTo>
                <a:cubicBezTo>
                  <a:pt x="690" y="1518"/>
                  <a:pt x="624" y="1496"/>
                  <a:pt x="555" y="1481"/>
                </a:cubicBezTo>
                <a:cubicBezTo>
                  <a:pt x="543" y="1483"/>
                  <a:pt x="482" y="1494"/>
                  <a:pt x="464" y="1504"/>
                </a:cubicBezTo>
                <a:cubicBezTo>
                  <a:pt x="440" y="1517"/>
                  <a:pt x="396" y="1549"/>
                  <a:pt x="396" y="1549"/>
                </a:cubicBezTo>
                <a:cubicBezTo>
                  <a:pt x="355" y="1545"/>
                  <a:pt x="313" y="1545"/>
                  <a:pt x="272" y="1538"/>
                </a:cubicBezTo>
                <a:cubicBezTo>
                  <a:pt x="248" y="1534"/>
                  <a:pt x="228" y="1516"/>
                  <a:pt x="204" y="1515"/>
                </a:cubicBezTo>
                <a:cubicBezTo>
                  <a:pt x="136" y="1511"/>
                  <a:pt x="69" y="1508"/>
                  <a:pt x="1" y="1504"/>
                </a:cubicBezTo>
                <a:cubicBezTo>
                  <a:pt x="5" y="1463"/>
                  <a:pt x="0" y="1420"/>
                  <a:pt x="12" y="1380"/>
                </a:cubicBezTo>
                <a:cubicBezTo>
                  <a:pt x="16" y="1367"/>
                  <a:pt x="37" y="1368"/>
                  <a:pt x="46" y="1357"/>
                </a:cubicBezTo>
                <a:cubicBezTo>
                  <a:pt x="60" y="1340"/>
                  <a:pt x="84" y="1277"/>
                  <a:pt x="92" y="1255"/>
                </a:cubicBezTo>
                <a:cubicBezTo>
                  <a:pt x="109" y="1153"/>
                  <a:pt x="96" y="1209"/>
                  <a:pt x="137" y="1086"/>
                </a:cubicBezTo>
                <a:cubicBezTo>
                  <a:pt x="138" y="1084"/>
                  <a:pt x="189" y="1071"/>
                  <a:pt x="204" y="1063"/>
                </a:cubicBezTo>
                <a:cubicBezTo>
                  <a:pt x="228" y="1050"/>
                  <a:pt x="272" y="1018"/>
                  <a:pt x="272" y="1018"/>
                </a:cubicBezTo>
                <a:cubicBezTo>
                  <a:pt x="322" y="944"/>
                  <a:pt x="366" y="976"/>
                  <a:pt x="464" y="984"/>
                </a:cubicBezTo>
                <a:cubicBezTo>
                  <a:pt x="516" y="1019"/>
                  <a:pt x="584" y="1028"/>
                  <a:pt x="645" y="1041"/>
                </a:cubicBezTo>
                <a:cubicBezTo>
                  <a:pt x="667" y="974"/>
                  <a:pt x="720" y="992"/>
                  <a:pt x="792" y="984"/>
                </a:cubicBezTo>
                <a:cubicBezTo>
                  <a:pt x="799" y="969"/>
                  <a:pt x="800" y="948"/>
                  <a:pt x="814" y="939"/>
                </a:cubicBezTo>
                <a:cubicBezTo>
                  <a:pt x="867" y="905"/>
                  <a:pt x="947" y="902"/>
                  <a:pt x="1006" y="883"/>
                </a:cubicBezTo>
                <a:cubicBezTo>
                  <a:pt x="1014" y="845"/>
                  <a:pt x="1013" y="805"/>
                  <a:pt x="1029" y="770"/>
                </a:cubicBezTo>
                <a:cubicBezTo>
                  <a:pt x="1034" y="759"/>
                  <a:pt x="1055" y="766"/>
                  <a:pt x="1063" y="758"/>
                </a:cubicBezTo>
                <a:cubicBezTo>
                  <a:pt x="1130" y="691"/>
                  <a:pt x="1147" y="575"/>
                  <a:pt x="1244" y="544"/>
                </a:cubicBezTo>
                <a:cubicBezTo>
                  <a:pt x="1292" y="511"/>
                  <a:pt x="1318" y="463"/>
                  <a:pt x="1368" y="431"/>
                </a:cubicBezTo>
                <a:cubicBezTo>
                  <a:pt x="1375" y="420"/>
                  <a:pt x="1385" y="409"/>
                  <a:pt x="1390" y="397"/>
                </a:cubicBezTo>
                <a:cubicBezTo>
                  <a:pt x="1400" y="375"/>
                  <a:pt x="1413" y="329"/>
                  <a:pt x="1413" y="329"/>
                </a:cubicBezTo>
                <a:cubicBezTo>
                  <a:pt x="1394" y="250"/>
                  <a:pt x="1366" y="273"/>
                  <a:pt x="1277" y="261"/>
                </a:cubicBezTo>
                <a:cubicBezTo>
                  <a:pt x="1260" y="209"/>
                  <a:pt x="1258" y="201"/>
                  <a:pt x="1311" y="182"/>
                </a:cubicBezTo>
                <a:cubicBezTo>
                  <a:pt x="1345" y="137"/>
                  <a:pt x="1362" y="121"/>
                  <a:pt x="1413" y="103"/>
                </a:cubicBezTo>
                <a:cubicBezTo>
                  <a:pt x="1424" y="92"/>
                  <a:pt x="1433" y="76"/>
                  <a:pt x="1447" y="69"/>
                </a:cubicBezTo>
                <a:cubicBezTo>
                  <a:pt x="1483" y="51"/>
                  <a:pt x="1567" y="42"/>
                  <a:pt x="1605" y="36"/>
                </a:cubicBezTo>
                <a:cubicBezTo>
                  <a:pt x="1706" y="0"/>
                  <a:pt x="1797" y="8"/>
                  <a:pt x="1910" y="2"/>
                </a:cubicBezTo>
                <a:cubicBezTo>
                  <a:pt x="2057" y="6"/>
                  <a:pt x="2204" y="3"/>
                  <a:pt x="2350" y="13"/>
                </a:cubicBezTo>
                <a:cubicBezTo>
                  <a:pt x="2364" y="14"/>
                  <a:pt x="2371" y="30"/>
                  <a:pt x="2384" y="36"/>
                </a:cubicBezTo>
                <a:cubicBezTo>
                  <a:pt x="2441" y="61"/>
                  <a:pt x="2505" y="77"/>
                  <a:pt x="2565" y="92"/>
                </a:cubicBezTo>
                <a:cubicBezTo>
                  <a:pt x="2653" y="137"/>
                  <a:pt x="2751" y="121"/>
                  <a:pt x="2847" y="137"/>
                </a:cubicBezTo>
                <a:cubicBezTo>
                  <a:pt x="2915" y="238"/>
                  <a:pt x="2824" y="117"/>
                  <a:pt x="2904" y="182"/>
                </a:cubicBezTo>
                <a:cubicBezTo>
                  <a:pt x="2929" y="202"/>
                  <a:pt x="2941" y="235"/>
                  <a:pt x="2960" y="261"/>
                </a:cubicBezTo>
                <a:cubicBezTo>
                  <a:pt x="2976" y="321"/>
                  <a:pt x="3018" y="364"/>
                  <a:pt x="3062" y="408"/>
                </a:cubicBezTo>
                <a:cubicBezTo>
                  <a:pt x="3069" y="423"/>
                  <a:pt x="3074" y="440"/>
                  <a:pt x="3084" y="453"/>
                </a:cubicBezTo>
                <a:cubicBezTo>
                  <a:pt x="3097" y="470"/>
                  <a:pt x="3120" y="480"/>
                  <a:pt x="3130" y="499"/>
                </a:cubicBezTo>
                <a:cubicBezTo>
                  <a:pt x="3186" y="611"/>
                  <a:pt x="3111" y="576"/>
                  <a:pt x="3186" y="600"/>
                </a:cubicBezTo>
                <a:cubicBezTo>
                  <a:pt x="3197" y="611"/>
                  <a:pt x="3210" y="621"/>
                  <a:pt x="3220" y="634"/>
                </a:cubicBezTo>
                <a:cubicBezTo>
                  <a:pt x="3240" y="659"/>
                  <a:pt x="3276" y="713"/>
                  <a:pt x="3276" y="713"/>
                </a:cubicBezTo>
                <a:cubicBezTo>
                  <a:pt x="3307" y="806"/>
                  <a:pt x="3286" y="762"/>
                  <a:pt x="3344" y="849"/>
                </a:cubicBezTo>
                <a:cubicBezTo>
                  <a:pt x="3352" y="860"/>
                  <a:pt x="3367" y="883"/>
                  <a:pt x="3367" y="883"/>
                </a:cubicBezTo>
                <a:cubicBezTo>
                  <a:pt x="3385" y="940"/>
                  <a:pt x="3416" y="936"/>
                  <a:pt x="3468" y="962"/>
                </a:cubicBezTo>
                <a:cubicBezTo>
                  <a:pt x="3480" y="968"/>
                  <a:pt x="3489" y="982"/>
                  <a:pt x="3502" y="984"/>
                </a:cubicBezTo>
                <a:cubicBezTo>
                  <a:pt x="3581" y="997"/>
                  <a:pt x="3740" y="1007"/>
                  <a:pt x="3740" y="1007"/>
                </a:cubicBezTo>
                <a:cubicBezTo>
                  <a:pt x="3866" y="1049"/>
                  <a:pt x="3806" y="1036"/>
                  <a:pt x="3920" y="1052"/>
                </a:cubicBezTo>
                <a:cubicBezTo>
                  <a:pt x="3942" y="1114"/>
                  <a:pt x="3989" y="1103"/>
                  <a:pt x="4056" y="1120"/>
                </a:cubicBezTo>
                <a:cubicBezTo>
                  <a:pt x="4157" y="1185"/>
                  <a:pt x="4118" y="1173"/>
                  <a:pt x="4270" y="1199"/>
                </a:cubicBezTo>
                <a:cubicBezTo>
                  <a:pt x="4290" y="1255"/>
                  <a:pt x="4341" y="1393"/>
                  <a:pt x="4395" y="1413"/>
                </a:cubicBezTo>
                <a:cubicBezTo>
                  <a:pt x="4473" y="1441"/>
                  <a:pt x="4561" y="1434"/>
                  <a:pt x="4643" y="1447"/>
                </a:cubicBezTo>
                <a:cubicBezTo>
                  <a:pt x="4765" y="1529"/>
                  <a:pt x="4838" y="1417"/>
                  <a:pt x="4925" y="1357"/>
                </a:cubicBezTo>
                <a:cubicBezTo>
                  <a:pt x="5011" y="1231"/>
                  <a:pt x="5188" y="1243"/>
                  <a:pt x="5321" y="1221"/>
                </a:cubicBezTo>
                <a:cubicBezTo>
                  <a:pt x="5351" y="1216"/>
                  <a:pt x="5381" y="1205"/>
                  <a:pt x="5411" y="1199"/>
                </a:cubicBezTo>
                <a:cubicBezTo>
                  <a:pt x="5433" y="1194"/>
                  <a:pt x="5456" y="1192"/>
                  <a:pt x="5479" y="1188"/>
                </a:cubicBezTo>
                <a:cubicBezTo>
                  <a:pt x="5475" y="1214"/>
                  <a:pt x="5476" y="1242"/>
                  <a:pt x="5468" y="1267"/>
                </a:cubicBezTo>
                <a:cubicBezTo>
                  <a:pt x="5464" y="1280"/>
                  <a:pt x="5366" y="1301"/>
                  <a:pt x="5445" y="1301"/>
                </a:cubicBezTo>
                <a:cubicBezTo>
                  <a:pt x="5436" y="1357"/>
                  <a:pt x="5451" y="1416"/>
                  <a:pt x="5434" y="1470"/>
                </a:cubicBezTo>
                <a:cubicBezTo>
                  <a:pt x="5429" y="1485"/>
                  <a:pt x="5403" y="1476"/>
                  <a:pt x="5388" y="1481"/>
                </a:cubicBezTo>
                <a:cubicBezTo>
                  <a:pt x="5365" y="1488"/>
                  <a:pt x="5343" y="1496"/>
                  <a:pt x="5321" y="1504"/>
                </a:cubicBezTo>
                <a:cubicBezTo>
                  <a:pt x="5317" y="1583"/>
                  <a:pt x="5318" y="1662"/>
                  <a:pt x="5309" y="1741"/>
                </a:cubicBezTo>
                <a:cubicBezTo>
                  <a:pt x="5304" y="1782"/>
                  <a:pt x="5277" y="1845"/>
                  <a:pt x="5264" y="1888"/>
                </a:cubicBezTo>
                <a:cubicBezTo>
                  <a:pt x="5260" y="1902"/>
                  <a:pt x="5243" y="1974"/>
                  <a:pt x="5219" y="1989"/>
                </a:cubicBezTo>
                <a:cubicBezTo>
                  <a:pt x="5199" y="2002"/>
                  <a:pt x="5151" y="2012"/>
                  <a:pt x="5151" y="2012"/>
                </a:cubicBezTo>
                <a:cubicBezTo>
                  <a:pt x="5125" y="2092"/>
                  <a:pt x="5133" y="2178"/>
                  <a:pt x="5061" y="2227"/>
                </a:cubicBezTo>
                <a:cubicBezTo>
                  <a:pt x="4969" y="2218"/>
                  <a:pt x="4936" y="2226"/>
                  <a:pt x="4869" y="2181"/>
                </a:cubicBezTo>
                <a:cubicBezTo>
                  <a:pt x="4811" y="2177"/>
                  <a:pt x="4756" y="2151"/>
                  <a:pt x="4711" y="2159"/>
                </a:cubicBezTo>
                <a:cubicBezTo>
                  <a:pt x="4666" y="2167"/>
                  <a:pt x="4619" y="2176"/>
                  <a:pt x="4598" y="2227"/>
                </a:cubicBezTo>
                <a:cubicBezTo>
                  <a:pt x="4503" y="2288"/>
                  <a:pt x="4532" y="2383"/>
                  <a:pt x="4587" y="2464"/>
                </a:cubicBezTo>
                <a:cubicBezTo>
                  <a:pt x="4613" y="2546"/>
                  <a:pt x="4617" y="2631"/>
                  <a:pt x="4643" y="2712"/>
                </a:cubicBezTo>
                <a:cubicBezTo>
                  <a:pt x="4604" y="2914"/>
                  <a:pt x="4389" y="2806"/>
                  <a:pt x="4225" y="2814"/>
                </a:cubicBezTo>
                <a:cubicBezTo>
                  <a:pt x="4221" y="2825"/>
                  <a:pt x="4239" y="2915"/>
                  <a:pt x="4236" y="2927"/>
                </a:cubicBezTo>
                <a:cubicBezTo>
                  <a:pt x="4231" y="2945"/>
                  <a:pt x="4241" y="2973"/>
                  <a:pt x="4225" y="2983"/>
                </a:cubicBezTo>
                <a:cubicBezTo>
                  <a:pt x="4185" y="3007"/>
                  <a:pt x="4090" y="3017"/>
                  <a:pt x="4090" y="3017"/>
                </a:cubicBezTo>
                <a:cubicBezTo>
                  <a:pt x="4054" y="3071"/>
                  <a:pt x="4007" y="3072"/>
                  <a:pt x="3943" y="3096"/>
                </a:cubicBezTo>
                <a:cubicBezTo>
                  <a:pt x="3947" y="3107"/>
                  <a:pt x="3958" y="3119"/>
                  <a:pt x="3954" y="3130"/>
                </a:cubicBezTo>
                <a:cubicBezTo>
                  <a:pt x="3949" y="3143"/>
                  <a:pt x="3933" y="3150"/>
                  <a:pt x="3920" y="3153"/>
                </a:cubicBezTo>
                <a:cubicBezTo>
                  <a:pt x="3901" y="3159"/>
                  <a:pt x="3854" y="3137"/>
                  <a:pt x="3830" y="3141"/>
                </a:cubicBezTo>
                <a:cubicBezTo>
                  <a:pt x="3806" y="3145"/>
                  <a:pt x="3784" y="3152"/>
                  <a:pt x="3773" y="3175"/>
                </a:cubicBezTo>
                <a:cubicBezTo>
                  <a:pt x="3769" y="3209"/>
                  <a:pt x="3773" y="3245"/>
                  <a:pt x="3762" y="3277"/>
                </a:cubicBezTo>
                <a:cubicBezTo>
                  <a:pt x="3743" y="3336"/>
                  <a:pt x="3674" y="3239"/>
                  <a:pt x="3627" y="3254"/>
                </a:cubicBezTo>
                <a:cubicBezTo>
                  <a:pt x="3593" y="3250"/>
                  <a:pt x="3513" y="3285"/>
                  <a:pt x="3480" y="3277"/>
                </a:cubicBezTo>
                <a:cubicBezTo>
                  <a:pt x="3455" y="3271"/>
                  <a:pt x="3447" y="3319"/>
                  <a:pt x="3423" y="3311"/>
                </a:cubicBezTo>
                <a:cubicBezTo>
                  <a:pt x="3394" y="3301"/>
                  <a:pt x="3370" y="3200"/>
                  <a:pt x="3344" y="3198"/>
                </a:cubicBezTo>
                <a:cubicBezTo>
                  <a:pt x="3318" y="3196"/>
                  <a:pt x="3293" y="3266"/>
                  <a:pt x="3265" y="3300"/>
                </a:cubicBezTo>
                <a:cubicBezTo>
                  <a:pt x="3150" y="3347"/>
                  <a:pt x="3230" y="3353"/>
                  <a:pt x="3175" y="3401"/>
                </a:cubicBezTo>
                <a:cubicBezTo>
                  <a:pt x="3159" y="3415"/>
                  <a:pt x="3037" y="3493"/>
                  <a:pt x="3017" y="3503"/>
                </a:cubicBezTo>
                <a:cubicBezTo>
                  <a:pt x="2942" y="3540"/>
                  <a:pt x="2997" y="3477"/>
                  <a:pt x="2904" y="3537"/>
                </a:cubicBezTo>
                <a:cubicBezTo>
                  <a:pt x="2880" y="3552"/>
                  <a:pt x="2865" y="3566"/>
                  <a:pt x="2836" y="3571"/>
                </a:cubicBezTo>
                <a:cubicBezTo>
                  <a:pt x="2802" y="3577"/>
                  <a:pt x="2768" y="3578"/>
                  <a:pt x="2734" y="3582"/>
                </a:cubicBezTo>
                <a:cubicBezTo>
                  <a:pt x="2682" y="3617"/>
                  <a:pt x="2674" y="3651"/>
                  <a:pt x="2610" y="3672"/>
                </a:cubicBezTo>
                <a:cubicBezTo>
                  <a:pt x="2496" y="3758"/>
                  <a:pt x="2450" y="3721"/>
                  <a:pt x="2260" y="3729"/>
                </a:cubicBezTo>
                <a:cubicBezTo>
                  <a:pt x="2183" y="3779"/>
                  <a:pt x="2280" y="3722"/>
                  <a:pt x="2158" y="3763"/>
                </a:cubicBezTo>
                <a:cubicBezTo>
                  <a:pt x="2145" y="3767"/>
                  <a:pt x="2136" y="3780"/>
                  <a:pt x="2124" y="3785"/>
                </a:cubicBezTo>
                <a:cubicBezTo>
                  <a:pt x="2089" y="3800"/>
                  <a:pt x="2018" y="3804"/>
                  <a:pt x="1989" y="3808"/>
                </a:cubicBezTo>
                <a:cubicBezTo>
                  <a:pt x="1922" y="3841"/>
                  <a:pt x="1888" y="3858"/>
                  <a:pt x="1820" y="3876"/>
                </a:cubicBezTo>
                <a:cubicBezTo>
                  <a:pt x="1824" y="3906"/>
                  <a:pt x="1841" y="3937"/>
                  <a:pt x="1831" y="3966"/>
                </a:cubicBezTo>
                <a:cubicBezTo>
                  <a:pt x="1822" y="3993"/>
                  <a:pt x="1749" y="3968"/>
                  <a:pt x="1740" y="3966"/>
                </a:cubicBezTo>
                <a:cubicBezTo>
                  <a:pt x="1736" y="3928"/>
                  <a:pt x="1754" y="3881"/>
                  <a:pt x="1729" y="3853"/>
                </a:cubicBezTo>
                <a:cubicBezTo>
                  <a:pt x="1706" y="3828"/>
                  <a:pt x="1659" y="3855"/>
                  <a:pt x="1628" y="3842"/>
                </a:cubicBezTo>
                <a:cubicBezTo>
                  <a:pt x="1617" y="3838"/>
                  <a:pt x="1620" y="3819"/>
                  <a:pt x="1616" y="3808"/>
                </a:cubicBezTo>
                <a:cubicBezTo>
                  <a:pt x="1620" y="3785"/>
                  <a:pt x="1615" y="3759"/>
                  <a:pt x="1628" y="3740"/>
                </a:cubicBezTo>
                <a:cubicBezTo>
                  <a:pt x="1657" y="3699"/>
                  <a:pt x="1731" y="3677"/>
                  <a:pt x="1774" y="3650"/>
                </a:cubicBezTo>
                <a:cubicBezTo>
                  <a:pt x="1801" y="3633"/>
                  <a:pt x="1853" y="3593"/>
                  <a:pt x="1853" y="3593"/>
                </a:cubicBezTo>
                <a:cubicBezTo>
                  <a:pt x="1861" y="3582"/>
                  <a:pt x="1874" y="3573"/>
                  <a:pt x="1876" y="3559"/>
                </a:cubicBezTo>
                <a:cubicBezTo>
                  <a:pt x="1885" y="3491"/>
                  <a:pt x="1836" y="3481"/>
                  <a:pt x="1786" y="3469"/>
                </a:cubicBezTo>
                <a:cubicBezTo>
                  <a:pt x="1716" y="3422"/>
                  <a:pt x="1627" y="3458"/>
                  <a:pt x="1548" y="3469"/>
                </a:cubicBezTo>
                <a:cubicBezTo>
                  <a:pt x="1464" y="3497"/>
                  <a:pt x="1406" y="3555"/>
                  <a:pt x="1345" y="3616"/>
                </a:cubicBezTo>
                <a:cubicBezTo>
                  <a:pt x="1334" y="3627"/>
                  <a:pt x="1322" y="3639"/>
                  <a:pt x="1311" y="3650"/>
                </a:cubicBezTo>
                <a:cubicBezTo>
                  <a:pt x="1294" y="3667"/>
                  <a:pt x="1244" y="3672"/>
                  <a:pt x="1244" y="3672"/>
                </a:cubicBezTo>
                <a:cubicBezTo>
                  <a:pt x="1195" y="3668"/>
                  <a:pt x="1133" y="3694"/>
                  <a:pt x="1097" y="3661"/>
                </a:cubicBezTo>
                <a:cubicBezTo>
                  <a:pt x="1069" y="3636"/>
                  <a:pt x="1097" y="3584"/>
                  <a:pt x="1108" y="3548"/>
                </a:cubicBezTo>
                <a:cubicBezTo>
                  <a:pt x="1115" y="3525"/>
                  <a:pt x="1207" y="3471"/>
                  <a:pt x="1210" y="3469"/>
                </a:cubicBezTo>
                <a:cubicBezTo>
                  <a:pt x="1255" y="3439"/>
                  <a:pt x="1251" y="3455"/>
                  <a:pt x="1289" y="3424"/>
                </a:cubicBezTo>
                <a:cubicBezTo>
                  <a:pt x="1337" y="3385"/>
                  <a:pt x="1359" y="3335"/>
                  <a:pt x="1413" y="3300"/>
                </a:cubicBezTo>
                <a:cubicBezTo>
                  <a:pt x="1444" y="3253"/>
                  <a:pt x="1459" y="3200"/>
                  <a:pt x="1515" y="3187"/>
                </a:cubicBezTo>
                <a:cubicBezTo>
                  <a:pt x="1537" y="3182"/>
                  <a:pt x="1560" y="3179"/>
                  <a:pt x="1582" y="3175"/>
                </a:cubicBezTo>
                <a:cubicBezTo>
                  <a:pt x="1633" y="3184"/>
                  <a:pt x="1680" y="3193"/>
                  <a:pt x="1729" y="3209"/>
                </a:cubicBezTo>
                <a:cubicBezTo>
                  <a:pt x="1782" y="3205"/>
                  <a:pt x="1836" y="3211"/>
                  <a:pt x="1887" y="3198"/>
                </a:cubicBezTo>
                <a:cubicBezTo>
                  <a:pt x="1913" y="3191"/>
                  <a:pt x="1955" y="3153"/>
                  <a:pt x="1955" y="3153"/>
                </a:cubicBezTo>
                <a:cubicBezTo>
                  <a:pt x="1951" y="3123"/>
                  <a:pt x="1954" y="3091"/>
                  <a:pt x="1944" y="3062"/>
                </a:cubicBezTo>
                <a:cubicBezTo>
                  <a:pt x="1920" y="3037"/>
                  <a:pt x="1874" y="2983"/>
                  <a:pt x="1842" y="2972"/>
                </a:cubicBezTo>
                <a:cubicBezTo>
                  <a:pt x="1810" y="2961"/>
                  <a:pt x="1767" y="3008"/>
                  <a:pt x="1752" y="2995"/>
                </a:cubicBezTo>
                <a:cubicBezTo>
                  <a:pt x="1725" y="2918"/>
                  <a:pt x="1752" y="3013"/>
                  <a:pt x="1752" y="2893"/>
                </a:cubicBezTo>
                <a:cubicBezTo>
                  <a:pt x="1752" y="2827"/>
                  <a:pt x="1730" y="2786"/>
                  <a:pt x="1695" y="2735"/>
                </a:cubicBezTo>
                <a:cubicBezTo>
                  <a:pt x="1710" y="2663"/>
                  <a:pt x="1702" y="2697"/>
                  <a:pt x="1775" y="2690"/>
                </a:cubicBezTo>
              </a:path>
            </a:pathLst>
          </a:custGeom>
          <a:noFill/>
          <a:ln w="476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68" name="任意多边形 56323"/>
          <p:cNvSpPr/>
          <p:nvPr/>
        </p:nvSpPr>
        <p:spPr>
          <a:xfrm>
            <a:off x="1897063" y="284163"/>
            <a:ext cx="8697912" cy="6338887"/>
          </a:xfrm>
          <a:custGeom>
            <a:avLst/>
            <a:gdLst/>
            <a:ahLst/>
            <a:cxnLst/>
            <a:rect l="0" t="0" r="0" b="0"/>
            <a:pathLst>
              <a:path w="5479" h="3993">
                <a:moveTo>
                  <a:pt x="1718" y="2633"/>
                </a:moveTo>
                <a:cubicBezTo>
                  <a:pt x="1785" y="2617"/>
                  <a:pt x="1767" y="2635"/>
                  <a:pt x="1729" y="2588"/>
                </a:cubicBezTo>
                <a:cubicBezTo>
                  <a:pt x="1720" y="2578"/>
                  <a:pt x="1719" y="2560"/>
                  <a:pt x="1707" y="2554"/>
                </a:cubicBezTo>
                <a:cubicBezTo>
                  <a:pt x="1676" y="2537"/>
                  <a:pt x="1605" y="2520"/>
                  <a:pt x="1605" y="2520"/>
                </a:cubicBezTo>
                <a:cubicBezTo>
                  <a:pt x="1616" y="2513"/>
                  <a:pt x="1635" y="2511"/>
                  <a:pt x="1639" y="2498"/>
                </a:cubicBezTo>
                <a:cubicBezTo>
                  <a:pt x="1654" y="2456"/>
                  <a:pt x="1597" y="2414"/>
                  <a:pt x="1571" y="2396"/>
                </a:cubicBezTo>
                <a:cubicBezTo>
                  <a:pt x="1463" y="2236"/>
                  <a:pt x="1356" y="2253"/>
                  <a:pt x="1176" y="2238"/>
                </a:cubicBezTo>
                <a:cubicBezTo>
                  <a:pt x="1069" y="2202"/>
                  <a:pt x="1132" y="2217"/>
                  <a:pt x="984" y="2204"/>
                </a:cubicBezTo>
                <a:cubicBezTo>
                  <a:pt x="1083" y="2138"/>
                  <a:pt x="1080" y="2130"/>
                  <a:pt x="1198" y="2114"/>
                </a:cubicBezTo>
                <a:cubicBezTo>
                  <a:pt x="1323" y="2070"/>
                  <a:pt x="1128" y="1922"/>
                  <a:pt x="1266" y="1877"/>
                </a:cubicBezTo>
                <a:cubicBezTo>
                  <a:pt x="1274" y="1866"/>
                  <a:pt x="1287" y="1857"/>
                  <a:pt x="1289" y="1843"/>
                </a:cubicBezTo>
                <a:cubicBezTo>
                  <a:pt x="1302" y="1737"/>
                  <a:pt x="1199" y="1781"/>
                  <a:pt x="1119" y="1775"/>
                </a:cubicBezTo>
                <a:cubicBezTo>
                  <a:pt x="1098" y="1709"/>
                  <a:pt x="1124" y="1763"/>
                  <a:pt x="1040" y="1707"/>
                </a:cubicBezTo>
                <a:cubicBezTo>
                  <a:pt x="1027" y="1698"/>
                  <a:pt x="1019" y="1683"/>
                  <a:pt x="1006" y="1673"/>
                </a:cubicBezTo>
                <a:cubicBezTo>
                  <a:pt x="985" y="1656"/>
                  <a:pt x="939" y="1628"/>
                  <a:pt x="939" y="1628"/>
                </a:cubicBezTo>
                <a:cubicBezTo>
                  <a:pt x="897" y="1565"/>
                  <a:pt x="826" y="1558"/>
                  <a:pt x="758" y="1538"/>
                </a:cubicBezTo>
                <a:cubicBezTo>
                  <a:pt x="690" y="1518"/>
                  <a:pt x="624" y="1496"/>
                  <a:pt x="555" y="1481"/>
                </a:cubicBezTo>
                <a:cubicBezTo>
                  <a:pt x="543" y="1483"/>
                  <a:pt x="482" y="1494"/>
                  <a:pt x="464" y="1504"/>
                </a:cubicBezTo>
                <a:cubicBezTo>
                  <a:pt x="440" y="1517"/>
                  <a:pt x="396" y="1549"/>
                  <a:pt x="396" y="1549"/>
                </a:cubicBezTo>
                <a:cubicBezTo>
                  <a:pt x="355" y="1545"/>
                  <a:pt x="313" y="1545"/>
                  <a:pt x="272" y="1538"/>
                </a:cubicBezTo>
                <a:cubicBezTo>
                  <a:pt x="248" y="1534"/>
                  <a:pt x="228" y="1516"/>
                  <a:pt x="204" y="1515"/>
                </a:cubicBezTo>
                <a:cubicBezTo>
                  <a:pt x="136" y="1511"/>
                  <a:pt x="69" y="1508"/>
                  <a:pt x="1" y="1504"/>
                </a:cubicBezTo>
                <a:cubicBezTo>
                  <a:pt x="5" y="1463"/>
                  <a:pt x="0" y="1420"/>
                  <a:pt x="12" y="1380"/>
                </a:cubicBezTo>
                <a:cubicBezTo>
                  <a:pt x="16" y="1367"/>
                  <a:pt x="37" y="1368"/>
                  <a:pt x="46" y="1357"/>
                </a:cubicBezTo>
                <a:cubicBezTo>
                  <a:pt x="60" y="1340"/>
                  <a:pt x="84" y="1277"/>
                  <a:pt x="92" y="1255"/>
                </a:cubicBezTo>
                <a:cubicBezTo>
                  <a:pt x="109" y="1153"/>
                  <a:pt x="96" y="1209"/>
                  <a:pt x="137" y="1086"/>
                </a:cubicBezTo>
                <a:cubicBezTo>
                  <a:pt x="138" y="1084"/>
                  <a:pt x="189" y="1071"/>
                  <a:pt x="204" y="1063"/>
                </a:cubicBezTo>
                <a:cubicBezTo>
                  <a:pt x="228" y="1050"/>
                  <a:pt x="272" y="1018"/>
                  <a:pt x="272" y="1018"/>
                </a:cubicBezTo>
                <a:cubicBezTo>
                  <a:pt x="322" y="944"/>
                  <a:pt x="366" y="976"/>
                  <a:pt x="464" y="984"/>
                </a:cubicBezTo>
                <a:cubicBezTo>
                  <a:pt x="516" y="1019"/>
                  <a:pt x="584" y="1028"/>
                  <a:pt x="645" y="1041"/>
                </a:cubicBezTo>
                <a:cubicBezTo>
                  <a:pt x="667" y="974"/>
                  <a:pt x="720" y="992"/>
                  <a:pt x="792" y="984"/>
                </a:cubicBezTo>
                <a:cubicBezTo>
                  <a:pt x="799" y="969"/>
                  <a:pt x="800" y="948"/>
                  <a:pt x="814" y="939"/>
                </a:cubicBezTo>
                <a:cubicBezTo>
                  <a:pt x="867" y="905"/>
                  <a:pt x="947" y="902"/>
                  <a:pt x="1006" y="883"/>
                </a:cubicBezTo>
                <a:cubicBezTo>
                  <a:pt x="1014" y="845"/>
                  <a:pt x="1013" y="805"/>
                  <a:pt x="1029" y="770"/>
                </a:cubicBezTo>
                <a:cubicBezTo>
                  <a:pt x="1034" y="759"/>
                  <a:pt x="1055" y="766"/>
                  <a:pt x="1063" y="758"/>
                </a:cubicBezTo>
                <a:cubicBezTo>
                  <a:pt x="1130" y="691"/>
                  <a:pt x="1147" y="575"/>
                  <a:pt x="1244" y="544"/>
                </a:cubicBezTo>
                <a:cubicBezTo>
                  <a:pt x="1292" y="511"/>
                  <a:pt x="1318" y="463"/>
                  <a:pt x="1368" y="431"/>
                </a:cubicBezTo>
                <a:cubicBezTo>
                  <a:pt x="1375" y="420"/>
                  <a:pt x="1385" y="409"/>
                  <a:pt x="1390" y="397"/>
                </a:cubicBezTo>
                <a:cubicBezTo>
                  <a:pt x="1400" y="375"/>
                  <a:pt x="1413" y="329"/>
                  <a:pt x="1413" y="329"/>
                </a:cubicBezTo>
                <a:cubicBezTo>
                  <a:pt x="1394" y="250"/>
                  <a:pt x="1366" y="273"/>
                  <a:pt x="1277" y="261"/>
                </a:cubicBezTo>
                <a:cubicBezTo>
                  <a:pt x="1260" y="209"/>
                  <a:pt x="1258" y="201"/>
                  <a:pt x="1311" y="182"/>
                </a:cubicBezTo>
                <a:cubicBezTo>
                  <a:pt x="1345" y="137"/>
                  <a:pt x="1362" y="121"/>
                  <a:pt x="1413" y="103"/>
                </a:cubicBezTo>
                <a:cubicBezTo>
                  <a:pt x="1424" y="92"/>
                  <a:pt x="1433" y="76"/>
                  <a:pt x="1447" y="69"/>
                </a:cubicBezTo>
                <a:cubicBezTo>
                  <a:pt x="1483" y="51"/>
                  <a:pt x="1567" y="42"/>
                  <a:pt x="1605" y="36"/>
                </a:cubicBezTo>
                <a:cubicBezTo>
                  <a:pt x="1706" y="0"/>
                  <a:pt x="1797" y="8"/>
                  <a:pt x="1910" y="2"/>
                </a:cubicBezTo>
                <a:cubicBezTo>
                  <a:pt x="2057" y="6"/>
                  <a:pt x="2204" y="3"/>
                  <a:pt x="2350" y="13"/>
                </a:cubicBezTo>
                <a:cubicBezTo>
                  <a:pt x="2364" y="14"/>
                  <a:pt x="2371" y="30"/>
                  <a:pt x="2384" y="36"/>
                </a:cubicBezTo>
                <a:cubicBezTo>
                  <a:pt x="2441" y="61"/>
                  <a:pt x="2505" y="77"/>
                  <a:pt x="2565" y="92"/>
                </a:cubicBezTo>
                <a:cubicBezTo>
                  <a:pt x="2653" y="137"/>
                  <a:pt x="2751" y="121"/>
                  <a:pt x="2847" y="137"/>
                </a:cubicBezTo>
                <a:cubicBezTo>
                  <a:pt x="2915" y="238"/>
                  <a:pt x="2824" y="117"/>
                  <a:pt x="2904" y="182"/>
                </a:cubicBezTo>
                <a:cubicBezTo>
                  <a:pt x="2929" y="202"/>
                  <a:pt x="2941" y="235"/>
                  <a:pt x="2960" y="261"/>
                </a:cubicBezTo>
                <a:cubicBezTo>
                  <a:pt x="2976" y="321"/>
                  <a:pt x="3018" y="364"/>
                  <a:pt x="3062" y="408"/>
                </a:cubicBezTo>
                <a:cubicBezTo>
                  <a:pt x="3069" y="423"/>
                  <a:pt x="3074" y="440"/>
                  <a:pt x="3084" y="453"/>
                </a:cubicBezTo>
                <a:cubicBezTo>
                  <a:pt x="3097" y="470"/>
                  <a:pt x="3120" y="480"/>
                  <a:pt x="3130" y="499"/>
                </a:cubicBezTo>
                <a:cubicBezTo>
                  <a:pt x="3186" y="611"/>
                  <a:pt x="3111" y="576"/>
                  <a:pt x="3186" y="600"/>
                </a:cubicBezTo>
                <a:cubicBezTo>
                  <a:pt x="3197" y="611"/>
                  <a:pt x="3210" y="621"/>
                  <a:pt x="3220" y="634"/>
                </a:cubicBezTo>
                <a:cubicBezTo>
                  <a:pt x="3240" y="659"/>
                  <a:pt x="3276" y="713"/>
                  <a:pt x="3276" y="713"/>
                </a:cubicBezTo>
                <a:cubicBezTo>
                  <a:pt x="3307" y="806"/>
                  <a:pt x="3286" y="762"/>
                  <a:pt x="3344" y="849"/>
                </a:cubicBezTo>
                <a:cubicBezTo>
                  <a:pt x="3352" y="860"/>
                  <a:pt x="3367" y="883"/>
                  <a:pt x="3367" y="883"/>
                </a:cubicBezTo>
                <a:cubicBezTo>
                  <a:pt x="3385" y="940"/>
                  <a:pt x="3416" y="936"/>
                  <a:pt x="3468" y="962"/>
                </a:cubicBezTo>
                <a:cubicBezTo>
                  <a:pt x="3480" y="968"/>
                  <a:pt x="3489" y="982"/>
                  <a:pt x="3502" y="984"/>
                </a:cubicBezTo>
                <a:cubicBezTo>
                  <a:pt x="3581" y="997"/>
                  <a:pt x="3740" y="1007"/>
                  <a:pt x="3740" y="1007"/>
                </a:cubicBezTo>
                <a:cubicBezTo>
                  <a:pt x="3866" y="1049"/>
                  <a:pt x="3806" y="1036"/>
                  <a:pt x="3920" y="1052"/>
                </a:cubicBezTo>
                <a:cubicBezTo>
                  <a:pt x="3942" y="1114"/>
                  <a:pt x="3989" y="1103"/>
                  <a:pt x="4056" y="1120"/>
                </a:cubicBezTo>
                <a:cubicBezTo>
                  <a:pt x="4157" y="1185"/>
                  <a:pt x="4118" y="1173"/>
                  <a:pt x="4270" y="1199"/>
                </a:cubicBezTo>
                <a:cubicBezTo>
                  <a:pt x="4290" y="1255"/>
                  <a:pt x="4341" y="1393"/>
                  <a:pt x="4395" y="1413"/>
                </a:cubicBezTo>
                <a:cubicBezTo>
                  <a:pt x="4473" y="1441"/>
                  <a:pt x="4561" y="1434"/>
                  <a:pt x="4643" y="1447"/>
                </a:cubicBezTo>
                <a:cubicBezTo>
                  <a:pt x="4765" y="1529"/>
                  <a:pt x="4838" y="1417"/>
                  <a:pt x="4925" y="1357"/>
                </a:cubicBezTo>
                <a:cubicBezTo>
                  <a:pt x="5011" y="1231"/>
                  <a:pt x="5188" y="1243"/>
                  <a:pt x="5321" y="1221"/>
                </a:cubicBezTo>
                <a:cubicBezTo>
                  <a:pt x="5351" y="1216"/>
                  <a:pt x="5381" y="1205"/>
                  <a:pt x="5411" y="1199"/>
                </a:cubicBezTo>
                <a:cubicBezTo>
                  <a:pt x="5433" y="1194"/>
                  <a:pt x="5456" y="1192"/>
                  <a:pt x="5479" y="1188"/>
                </a:cubicBezTo>
                <a:cubicBezTo>
                  <a:pt x="5475" y="1214"/>
                  <a:pt x="5476" y="1242"/>
                  <a:pt x="5468" y="1267"/>
                </a:cubicBezTo>
                <a:cubicBezTo>
                  <a:pt x="5464" y="1280"/>
                  <a:pt x="5366" y="1301"/>
                  <a:pt x="5445" y="1301"/>
                </a:cubicBezTo>
                <a:cubicBezTo>
                  <a:pt x="5436" y="1357"/>
                  <a:pt x="5451" y="1416"/>
                  <a:pt x="5434" y="1470"/>
                </a:cubicBezTo>
                <a:cubicBezTo>
                  <a:pt x="5429" y="1485"/>
                  <a:pt x="5403" y="1476"/>
                  <a:pt x="5388" y="1481"/>
                </a:cubicBezTo>
                <a:cubicBezTo>
                  <a:pt x="5365" y="1488"/>
                  <a:pt x="5343" y="1496"/>
                  <a:pt x="5321" y="1504"/>
                </a:cubicBezTo>
                <a:cubicBezTo>
                  <a:pt x="5317" y="1583"/>
                  <a:pt x="5318" y="1662"/>
                  <a:pt x="5309" y="1741"/>
                </a:cubicBezTo>
                <a:cubicBezTo>
                  <a:pt x="5304" y="1782"/>
                  <a:pt x="5277" y="1845"/>
                  <a:pt x="5264" y="1888"/>
                </a:cubicBezTo>
                <a:cubicBezTo>
                  <a:pt x="5260" y="1902"/>
                  <a:pt x="5243" y="1974"/>
                  <a:pt x="5219" y="1989"/>
                </a:cubicBezTo>
                <a:cubicBezTo>
                  <a:pt x="5199" y="2002"/>
                  <a:pt x="5151" y="2012"/>
                  <a:pt x="5151" y="2012"/>
                </a:cubicBezTo>
                <a:cubicBezTo>
                  <a:pt x="5125" y="2092"/>
                  <a:pt x="5133" y="2178"/>
                  <a:pt x="5061" y="2227"/>
                </a:cubicBezTo>
                <a:cubicBezTo>
                  <a:pt x="4969" y="2218"/>
                  <a:pt x="4936" y="2226"/>
                  <a:pt x="4869" y="2181"/>
                </a:cubicBezTo>
                <a:cubicBezTo>
                  <a:pt x="4811" y="2177"/>
                  <a:pt x="4756" y="2151"/>
                  <a:pt x="4711" y="2159"/>
                </a:cubicBezTo>
                <a:cubicBezTo>
                  <a:pt x="4666" y="2167"/>
                  <a:pt x="4619" y="2176"/>
                  <a:pt x="4598" y="2227"/>
                </a:cubicBezTo>
                <a:cubicBezTo>
                  <a:pt x="4503" y="2288"/>
                  <a:pt x="4532" y="2383"/>
                  <a:pt x="4587" y="2464"/>
                </a:cubicBezTo>
                <a:cubicBezTo>
                  <a:pt x="4613" y="2546"/>
                  <a:pt x="4617" y="2631"/>
                  <a:pt x="4643" y="2712"/>
                </a:cubicBezTo>
                <a:cubicBezTo>
                  <a:pt x="4604" y="2914"/>
                  <a:pt x="4389" y="2806"/>
                  <a:pt x="4225" y="2814"/>
                </a:cubicBezTo>
                <a:cubicBezTo>
                  <a:pt x="4221" y="2825"/>
                  <a:pt x="4239" y="2915"/>
                  <a:pt x="4236" y="2927"/>
                </a:cubicBezTo>
                <a:cubicBezTo>
                  <a:pt x="4231" y="2945"/>
                  <a:pt x="4241" y="2973"/>
                  <a:pt x="4225" y="2983"/>
                </a:cubicBezTo>
                <a:cubicBezTo>
                  <a:pt x="4185" y="3007"/>
                  <a:pt x="4090" y="3017"/>
                  <a:pt x="4090" y="3017"/>
                </a:cubicBezTo>
                <a:cubicBezTo>
                  <a:pt x="4054" y="3071"/>
                  <a:pt x="4007" y="3072"/>
                  <a:pt x="3943" y="3096"/>
                </a:cubicBezTo>
                <a:cubicBezTo>
                  <a:pt x="3947" y="3107"/>
                  <a:pt x="3958" y="3119"/>
                  <a:pt x="3954" y="3130"/>
                </a:cubicBezTo>
                <a:cubicBezTo>
                  <a:pt x="3949" y="3143"/>
                  <a:pt x="3933" y="3150"/>
                  <a:pt x="3920" y="3153"/>
                </a:cubicBezTo>
                <a:cubicBezTo>
                  <a:pt x="3901" y="3159"/>
                  <a:pt x="3854" y="3137"/>
                  <a:pt x="3830" y="3141"/>
                </a:cubicBezTo>
                <a:cubicBezTo>
                  <a:pt x="3806" y="3145"/>
                  <a:pt x="3784" y="3152"/>
                  <a:pt x="3773" y="3175"/>
                </a:cubicBezTo>
                <a:cubicBezTo>
                  <a:pt x="3769" y="3209"/>
                  <a:pt x="3773" y="3245"/>
                  <a:pt x="3762" y="3277"/>
                </a:cubicBezTo>
                <a:cubicBezTo>
                  <a:pt x="3743" y="3336"/>
                  <a:pt x="3674" y="3239"/>
                  <a:pt x="3627" y="3254"/>
                </a:cubicBezTo>
                <a:cubicBezTo>
                  <a:pt x="3593" y="3250"/>
                  <a:pt x="3513" y="3285"/>
                  <a:pt x="3480" y="3277"/>
                </a:cubicBezTo>
                <a:cubicBezTo>
                  <a:pt x="3455" y="3271"/>
                  <a:pt x="3447" y="3319"/>
                  <a:pt x="3423" y="3311"/>
                </a:cubicBezTo>
                <a:cubicBezTo>
                  <a:pt x="3394" y="3301"/>
                  <a:pt x="3370" y="3200"/>
                  <a:pt x="3344" y="3198"/>
                </a:cubicBezTo>
                <a:cubicBezTo>
                  <a:pt x="3318" y="3196"/>
                  <a:pt x="3293" y="3266"/>
                  <a:pt x="3265" y="3300"/>
                </a:cubicBezTo>
                <a:cubicBezTo>
                  <a:pt x="3150" y="3347"/>
                  <a:pt x="3230" y="3353"/>
                  <a:pt x="3175" y="3401"/>
                </a:cubicBezTo>
                <a:cubicBezTo>
                  <a:pt x="3159" y="3415"/>
                  <a:pt x="3037" y="3493"/>
                  <a:pt x="3017" y="3503"/>
                </a:cubicBezTo>
                <a:cubicBezTo>
                  <a:pt x="2942" y="3540"/>
                  <a:pt x="2997" y="3477"/>
                  <a:pt x="2904" y="3537"/>
                </a:cubicBezTo>
                <a:cubicBezTo>
                  <a:pt x="2880" y="3552"/>
                  <a:pt x="2865" y="3566"/>
                  <a:pt x="2836" y="3571"/>
                </a:cubicBezTo>
                <a:cubicBezTo>
                  <a:pt x="2802" y="3577"/>
                  <a:pt x="2768" y="3578"/>
                  <a:pt x="2734" y="3582"/>
                </a:cubicBezTo>
                <a:cubicBezTo>
                  <a:pt x="2682" y="3617"/>
                  <a:pt x="2674" y="3651"/>
                  <a:pt x="2610" y="3672"/>
                </a:cubicBezTo>
                <a:cubicBezTo>
                  <a:pt x="2496" y="3758"/>
                  <a:pt x="2450" y="3721"/>
                  <a:pt x="2260" y="3729"/>
                </a:cubicBezTo>
                <a:cubicBezTo>
                  <a:pt x="2183" y="3779"/>
                  <a:pt x="2280" y="3722"/>
                  <a:pt x="2158" y="3763"/>
                </a:cubicBezTo>
                <a:cubicBezTo>
                  <a:pt x="2145" y="3767"/>
                  <a:pt x="2136" y="3780"/>
                  <a:pt x="2124" y="3785"/>
                </a:cubicBezTo>
                <a:cubicBezTo>
                  <a:pt x="2089" y="3800"/>
                  <a:pt x="2018" y="3804"/>
                  <a:pt x="1989" y="3808"/>
                </a:cubicBezTo>
                <a:cubicBezTo>
                  <a:pt x="1922" y="3841"/>
                  <a:pt x="1888" y="3858"/>
                  <a:pt x="1820" y="3876"/>
                </a:cubicBezTo>
                <a:cubicBezTo>
                  <a:pt x="1824" y="3906"/>
                  <a:pt x="1841" y="3937"/>
                  <a:pt x="1831" y="3966"/>
                </a:cubicBezTo>
                <a:cubicBezTo>
                  <a:pt x="1822" y="3993"/>
                  <a:pt x="1749" y="3968"/>
                  <a:pt x="1740" y="3966"/>
                </a:cubicBezTo>
                <a:cubicBezTo>
                  <a:pt x="1736" y="3928"/>
                  <a:pt x="1754" y="3881"/>
                  <a:pt x="1729" y="3853"/>
                </a:cubicBezTo>
                <a:cubicBezTo>
                  <a:pt x="1706" y="3828"/>
                  <a:pt x="1659" y="3855"/>
                  <a:pt x="1628" y="3842"/>
                </a:cubicBezTo>
                <a:cubicBezTo>
                  <a:pt x="1617" y="3838"/>
                  <a:pt x="1620" y="3819"/>
                  <a:pt x="1616" y="3808"/>
                </a:cubicBezTo>
                <a:cubicBezTo>
                  <a:pt x="1620" y="3785"/>
                  <a:pt x="1615" y="3759"/>
                  <a:pt x="1628" y="3740"/>
                </a:cubicBezTo>
                <a:cubicBezTo>
                  <a:pt x="1657" y="3699"/>
                  <a:pt x="1731" y="3677"/>
                  <a:pt x="1774" y="3650"/>
                </a:cubicBezTo>
                <a:cubicBezTo>
                  <a:pt x="1801" y="3633"/>
                  <a:pt x="1853" y="3593"/>
                  <a:pt x="1853" y="3593"/>
                </a:cubicBezTo>
                <a:cubicBezTo>
                  <a:pt x="1861" y="3582"/>
                  <a:pt x="1874" y="3573"/>
                  <a:pt x="1876" y="3559"/>
                </a:cubicBezTo>
                <a:cubicBezTo>
                  <a:pt x="1885" y="3491"/>
                  <a:pt x="1836" y="3481"/>
                  <a:pt x="1786" y="3469"/>
                </a:cubicBezTo>
                <a:cubicBezTo>
                  <a:pt x="1716" y="3422"/>
                  <a:pt x="1627" y="3458"/>
                  <a:pt x="1548" y="3469"/>
                </a:cubicBezTo>
                <a:cubicBezTo>
                  <a:pt x="1464" y="3497"/>
                  <a:pt x="1406" y="3555"/>
                  <a:pt x="1345" y="3616"/>
                </a:cubicBezTo>
                <a:cubicBezTo>
                  <a:pt x="1334" y="3627"/>
                  <a:pt x="1322" y="3639"/>
                  <a:pt x="1311" y="3650"/>
                </a:cubicBezTo>
                <a:cubicBezTo>
                  <a:pt x="1294" y="3667"/>
                  <a:pt x="1244" y="3672"/>
                  <a:pt x="1244" y="3672"/>
                </a:cubicBezTo>
                <a:cubicBezTo>
                  <a:pt x="1195" y="3668"/>
                  <a:pt x="1133" y="3694"/>
                  <a:pt x="1097" y="3661"/>
                </a:cubicBezTo>
                <a:cubicBezTo>
                  <a:pt x="1069" y="3636"/>
                  <a:pt x="1097" y="3584"/>
                  <a:pt x="1108" y="3548"/>
                </a:cubicBezTo>
                <a:cubicBezTo>
                  <a:pt x="1115" y="3525"/>
                  <a:pt x="1207" y="3471"/>
                  <a:pt x="1210" y="3469"/>
                </a:cubicBezTo>
                <a:cubicBezTo>
                  <a:pt x="1255" y="3439"/>
                  <a:pt x="1251" y="3455"/>
                  <a:pt x="1289" y="3424"/>
                </a:cubicBezTo>
                <a:cubicBezTo>
                  <a:pt x="1337" y="3385"/>
                  <a:pt x="1359" y="3335"/>
                  <a:pt x="1413" y="3300"/>
                </a:cubicBezTo>
                <a:cubicBezTo>
                  <a:pt x="1444" y="3253"/>
                  <a:pt x="1459" y="3200"/>
                  <a:pt x="1515" y="3187"/>
                </a:cubicBezTo>
                <a:cubicBezTo>
                  <a:pt x="1537" y="3182"/>
                  <a:pt x="1560" y="3179"/>
                  <a:pt x="1582" y="3175"/>
                </a:cubicBezTo>
                <a:cubicBezTo>
                  <a:pt x="1633" y="3184"/>
                  <a:pt x="1680" y="3193"/>
                  <a:pt x="1729" y="3209"/>
                </a:cubicBezTo>
                <a:cubicBezTo>
                  <a:pt x="1782" y="3205"/>
                  <a:pt x="1836" y="3211"/>
                  <a:pt x="1887" y="3198"/>
                </a:cubicBezTo>
                <a:cubicBezTo>
                  <a:pt x="1913" y="3191"/>
                  <a:pt x="1955" y="3153"/>
                  <a:pt x="1955" y="3153"/>
                </a:cubicBezTo>
                <a:cubicBezTo>
                  <a:pt x="1951" y="3123"/>
                  <a:pt x="1954" y="3091"/>
                  <a:pt x="1944" y="3062"/>
                </a:cubicBezTo>
                <a:cubicBezTo>
                  <a:pt x="1920" y="3037"/>
                  <a:pt x="1874" y="2983"/>
                  <a:pt x="1842" y="2972"/>
                </a:cubicBezTo>
                <a:cubicBezTo>
                  <a:pt x="1810" y="2961"/>
                  <a:pt x="1767" y="3008"/>
                  <a:pt x="1752" y="2995"/>
                </a:cubicBezTo>
                <a:cubicBezTo>
                  <a:pt x="1725" y="2918"/>
                  <a:pt x="1752" y="3013"/>
                  <a:pt x="1752" y="2893"/>
                </a:cubicBezTo>
                <a:cubicBezTo>
                  <a:pt x="1752" y="2827"/>
                  <a:pt x="1730" y="2786"/>
                  <a:pt x="1695" y="2735"/>
                </a:cubicBezTo>
                <a:cubicBezTo>
                  <a:pt x="1710" y="2663"/>
                  <a:pt x="1702" y="2697"/>
                  <a:pt x="1775" y="2690"/>
                </a:cubicBezTo>
              </a:path>
            </a:pathLst>
          </a:custGeom>
          <a:noFill/>
          <a:ln w="476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69" name="任意多边形 56324"/>
          <p:cNvSpPr/>
          <p:nvPr/>
        </p:nvSpPr>
        <p:spPr>
          <a:xfrm>
            <a:off x="1897063" y="284163"/>
            <a:ext cx="8697912" cy="6338887"/>
          </a:xfrm>
          <a:custGeom>
            <a:avLst/>
            <a:gdLst/>
            <a:ahLst/>
            <a:cxnLst/>
            <a:rect l="0" t="0" r="0" b="0"/>
            <a:pathLst>
              <a:path w="5479" h="3993">
                <a:moveTo>
                  <a:pt x="1718" y="2633"/>
                </a:moveTo>
                <a:cubicBezTo>
                  <a:pt x="1785" y="2617"/>
                  <a:pt x="1767" y="2635"/>
                  <a:pt x="1729" y="2588"/>
                </a:cubicBezTo>
                <a:cubicBezTo>
                  <a:pt x="1720" y="2578"/>
                  <a:pt x="1719" y="2560"/>
                  <a:pt x="1707" y="2554"/>
                </a:cubicBezTo>
                <a:cubicBezTo>
                  <a:pt x="1676" y="2537"/>
                  <a:pt x="1605" y="2520"/>
                  <a:pt x="1605" y="2520"/>
                </a:cubicBezTo>
                <a:cubicBezTo>
                  <a:pt x="1616" y="2513"/>
                  <a:pt x="1635" y="2511"/>
                  <a:pt x="1639" y="2498"/>
                </a:cubicBezTo>
                <a:cubicBezTo>
                  <a:pt x="1654" y="2456"/>
                  <a:pt x="1597" y="2414"/>
                  <a:pt x="1571" y="2396"/>
                </a:cubicBezTo>
                <a:cubicBezTo>
                  <a:pt x="1463" y="2236"/>
                  <a:pt x="1356" y="2253"/>
                  <a:pt x="1176" y="2238"/>
                </a:cubicBezTo>
                <a:cubicBezTo>
                  <a:pt x="1069" y="2202"/>
                  <a:pt x="1132" y="2217"/>
                  <a:pt x="984" y="2204"/>
                </a:cubicBezTo>
                <a:cubicBezTo>
                  <a:pt x="1083" y="2138"/>
                  <a:pt x="1080" y="2130"/>
                  <a:pt x="1198" y="2114"/>
                </a:cubicBezTo>
                <a:cubicBezTo>
                  <a:pt x="1323" y="2070"/>
                  <a:pt x="1128" y="1922"/>
                  <a:pt x="1266" y="1877"/>
                </a:cubicBezTo>
                <a:cubicBezTo>
                  <a:pt x="1274" y="1866"/>
                  <a:pt x="1287" y="1857"/>
                  <a:pt x="1289" y="1843"/>
                </a:cubicBezTo>
                <a:cubicBezTo>
                  <a:pt x="1302" y="1737"/>
                  <a:pt x="1199" y="1781"/>
                  <a:pt x="1119" y="1775"/>
                </a:cubicBezTo>
                <a:cubicBezTo>
                  <a:pt x="1098" y="1709"/>
                  <a:pt x="1124" y="1763"/>
                  <a:pt x="1040" y="1707"/>
                </a:cubicBezTo>
                <a:cubicBezTo>
                  <a:pt x="1027" y="1698"/>
                  <a:pt x="1019" y="1683"/>
                  <a:pt x="1006" y="1673"/>
                </a:cubicBezTo>
                <a:cubicBezTo>
                  <a:pt x="985" y="1656"/>
                  <a:pt x="939" y="1628"/>
                  <a:pt x="939" y="1628"/>
                </a:cubicBezTo>
                <a:cubicBezTo>
                  <a:pt x="897" y="1565"/>
                  <a:pt x="826" y="1558"/>
                  <a:pt x="758" y="1538"/>
                </a:cubicBezTo>
                <a:cubicBezTo>
                  <a:pt x="690" y="1518"/>
                  <a:pt x="624" y="1496"/>
                  <a:pt x="555" y="1481"/>
                </a:cubicBezTo>
                <a:cubicBezTo>
                  <a:pt x="543" y="1483"/>
                  <a:pt x="482" y="1494"/>
                  <a:pt x="464" y="1504"/>
                </a:cubicBezTo>
                <a:cubicBezTo>
                  <a:pt x="440" y="1517"/>
                  <a:pt x="396" y="1549"/>
                  <a:pt x="396" y="1549"/>
                </a:cubicBezTo>
                <a:cubicBezTo>
                  <a:pt x="355" y="1545"/>
                  <a:pt x="313" y="1545"/>
                  <a:pt x="272" y="1538"/>
                </a:cubicBezTo>
                <a:cubicBezTo>
                  <a:pt x="248" y="1534"/>
                  <a:pt x="228" y="1516"/>
                  <a:pt x="204" y="1515"/>
                </a:cubicBezTo>
                <a:cubicBezTo>
                  <a:pt x="136" y="1511"/>
                  <a:pt x="69" y="1508"/>
                  <a:pt x="1" y="1504"/>
                </a:cubicBezTo>
                <a:cubicBezTo>
                  <a:pt x="5" y="1463"/>
                  <a:pt x="0" y="1420"/>
                  <a:pt x="12" y="1380"/>
                </a:cubicBezTo>
                <a:cubicBezTo>
                  <a:pt x="16" y="1367"/>
                  <a:pt x="37" y="1368"/>
                  <a:pt x="46" y="1357"/>
                </a:cubicBezTo>
                <a:cubicBezTo>
                  <a:pt x="60" y="1340"/>
                  <a:pt x="84" y="1277"/>
                  <a:pt x="92" y="1255"/>
                </a:cubicBezTo>
                <a:cubicBezTo>
                  <a:pt x="109" y="1153"/>
                  <a:pt x="96" y="1209"/>
                  <a:pt x="137" y="1086"/>
                </a:cubicBezTo>
                <a:cubicBezTo>
                  <a:pt x="138" y="1084"/>
                  <a:pt x="189" y="1071"/>
                  <a:pt x="204" y="1063"/>
                </a:cubicBezTo>
                <a:cubicBezTo>
                  <a:pt x="228" y="1050"/>
                  <a:pt x="272" y="1018"/>
                  <a:pt x="272" y="1018"/>
                </a:cubicBezTo>
                <a:cubicBezTo>
                  <a:pt x="322" y="944"/>
                  <a:pt x="366" y="976"/>
                  <a:pt x="464" y="984"/>
                </a:cubicBezTo>
                <a:cubicBezTo>
                  <a:pt x="516" y="1019"/>
                  <a:pt x="584" y="1028"/>
                  <a:pt x="645" y="1041"/>
                </a:cubicBezTo>
                <a:cubicBezTo>
                  <a:pt x="667" y="974"/>
                  <a:pt x="720" y="992"/>
                  <a:pt x="792" y="984"/>
                </a:cubicBezTo>
                <a:cubicBezTo>
                  <a:pt x="799" y="969"/>
                  <a:pt x="800" y="948"/>
                  <a:pt x="814" y="939"/>
                </a:cubicBezTo>
                <a:cubicBezTo>
                  <a:pt x="867" y="905"/>
                  <a:pt x="947" y="902"/>
                  <a:pt x="1006" y="883"/>
                </a:cubicBezTo>
                <a:cubicBezTo>
                  <a:pt x="1014" y="845"/>
                  <a:pt x="1013" y="805"/>
                  <a:pt x="1029" y="770"/>
                </a:cubicBezTo>
                <a:cubicBezTo>
                  <a:pt x="1034" y="759"/>
                  <a:pt x="1055" y="766"/>
                  <a:pt x="1063" y="758"/>
                </a:cubicBezTo>
                <a:cubicBezTo>
                  <a:pt x="1130" y="691"/>
                  <a:pt x="1147" y="575"/>
                  <a:pt x="1244" y="544"/>
                </a:cubicBezTo>
                <a:cubicBezTo>
                  <a:pt x="1292" y="511"/>
                  <a:pt x="1318" y="463"/>
                  <a:pt x="1368" y="431"/>
                </a:cubicBezTo>
                <a:cubicBezTo>
                  <a:pt x="1375" y="420"/>
                  <a:pt x="1385" y="409"/>
                  <a:pt x="1390" y="397"/>
                </a:cubicBezTo>
                <a:cubicBezTo>
                  <a:pt x="1400" y="375"/>
                  <a:pt x="1413" y="329"/>
                  <a:pt x="1413" y="329"/>
                </a:cubicBezTo>
                <a:cubicBezTo>
                  <a:pt x="1394" y="250"/>
                  <a:pt x="1366" y="273"/>
                  <a:pt x="1277" y="261"/>
                </a:cubicBezTo>
                <a:cubicBezTo>
                  <a:pt x="1260" y="209"/>
                  <a:pt x="1258" y="201"/>
                  <a:pt x="1311" y="182"/>
                </a:cubicBezTo>
                <a:cubicBezTo>
                  <a:pt x="1345" y="137"/>
                  <a:pt x="1362" y="121"/>
                  <a:pt x="1413" y="103"/>
                </a:cubicBezTo>
                <a:cubicBezTo>
                  <a:pt x="1424" y="92"/>
                  <a:pt x="1433" y="76"/>
                  <a:pt x="1447" y="69"/>
                </a:cubicBezTo>
                <a:cubicBezTo>
                  <a:pt x="1483" y="51"/>
                  <a:pt x="1567" y="42"/>
                  <a:pt x="1605" y="36"/>
                </a:cubicBezTo>
                <a:cubicBezTo>
                  <a:pt x="1706" y="0"/>
                  <a:pt x="1797" y="8"/>
                  <a:pt x="1910" y="2"/>
                </a:cubicBezTo>
                <a:cubicBezTo>
                  <a:pt x="2057" y="6"/>
                  <a:pt x="2204" y="3"/>
                  <a:pt x="2350" y="13"/>
                </a:cubicBezTo>
                <a:cubicBezTo>
                  <a:pt x="2364" y="14"/>
                  <a:pt x="2371" y="30"/>
                  <a:pt x="2384" y="36"/>
                </a:cubicBezTo>
                <a:cubicBezTo>
                  <a:pt x="2441" y="61"/>
                  <a:pt x="2505" y="77"/>
                  <a:pt x="2565" y="92"/>
                </a:cubicBezTo>
                <a:cubicBezTo>
                  <a:pt x="2653" y="137"/>
                  <a:pt x="2751" y="121"/>
                  <a:pt x="2847" y="137"/>
                </a:cubicBezTo>
                <a:cubicBezTo>
                  <a:pt x="2915" y="238"/>
                  <a:pt x="2824" y="117"/>
                  <a:pt x="2904" y="182"/>
                </a:cubicBezTo>
                <a:cubicBezTo>
                  <a:pt x="2929" y="202"/>
                  <a:pt x="2941" y="235"/>
                  <a:pt x="2960" y="261"/>
                </a:cubicBezTo>
                <a:cubicBezTo>
                  <a:pt x="2976" y="321"/>
                  <a:pt x="3018" y="364"/>
                  <a:pt x="3062" y="408"/>
                </a:cubicBezTo>
                <a:cubicBezTo>
                  <a:pt x="3069" y="423"/>
                  <a:pt x="3074" y="440"/>
                  <a:pt x="3084" y="453"/>
                </a:cubicBezTo>
                <a:cubicBezTo>
                  <a:pt x="3097" y="470"/>
                  <a:pt x="3120" y="480"/>
                  <a:pt x="3130" y="499"/>
                </a:cubicBezTo>
                <a:cubicBezTo>
                  <a:pt x="3186" y="611"/>
                  <a:pt x="3111" y="576"/>
                  <a:pt x="3186" y="600"/>
                </a:cubicBezTo>
                <a:cubicBezTo>
                  <a:pt x="3197" y="611"/>
                  <a:pt x="3210" y="621"/>
                  <a:pt x="3220" y="634"/>
                </a:cubicBezTo>
                <a:cubicBezTo>
                  <a:pt x="3240" y="659"/>
                  <a:pt x="3276" y="713"/>
                  <a:pt x="3276" y="713"/>
                </a:cubicBezTo>
                <a:cubicBezTo>
                  <a:pt x="3307" y="806"/>
                  <a:pt x="3286" y="762"/>
                  <a:pt x="3344" y="849"/>
                </a:cubicBezTo>
                <a:cubicBezTo>
                  <a:pt x="3352" y="860"/>
                  <a:pt x="3367" y="883"/>
                  <a:pt x="3367" y="883"/>
                </a:cubicBezTo>
                <a:cubicBezTo>
                  <a:pt x="3385" y="940"/>
                  <a:pt x="3416" y="936"/>
                  <a:pt x="3468" y="962"/>
                </a:cubicBezTo>
                <a:cubicBezTo>
                  <a:pt x="3480" y="968"/>
                  <a:pt x="3489" y="982"/>
                  <a:pt x="3502" y="984"/>
                </a:cubicBezTo>
                <a:cubicBezTo>
                  <a:pt x="3581" y="997"/>
                  <a:pt x="3740" y="1007"/>
                  <a:pt x="3740" y="1007"/>
                </a:cubicBezTo>
                <a:cubicBezTo>
                  <a:pt x="3866" y="1049"/>
                  <a:pt x="3806" y="1036"/>
                  <a:pt x="3920" y="1052"/>
                </a:cubicBezTo>
                <a:cubicBezTo>
                  <a:pt x="3942" y="1114"/>
                  <a:pt x="3989" y="1103"/>
                  <a:pt x="4056" y="1120"/>
                </a:cubicBezTo>
                <a:cubicBezTo>
                  <a:pt x="4157" y="1185"/>
                  <a:pt x="4118" y="1173"/>
                  <a:pt x="4270" y="1199"/>
                </a:cubicBezTo>
                <a:cubicBezTo>
                  <a:pt x="4290" y="1255"/>
                  <a:pt x="4341" y="1393"/>
                  <a:pt x="4395" y="1413"/>
                </a:cubicBezTo>
                <a:cubicBezTo>
                  <a:pt x="4473" y="1441"/>
                  <a:pt x="4561" y="1434"/>
                  <a:pt x="4643" y="1447"/>
                </a:cubicBezTo>
                <a:cubicBezTo>
                  <a:pt x="4765" y="1529"/>
                  <a:pt x="4838" y="1417"/>
                  <a:pt x="4925" y="1357"/>
                </a:cubicBezTo>
                <a:cubicBezTo>
                  <a:pt x="5011" y="1231"/>
                  <a:pt x="5188" y="1243"/>
                  <a:pt x="5321" y="1221"/>
                </a:cubicBezTo>
                <a:cubicBezTo>
                  <a:pt x="5351" y="1216"/>
                  <a:pt x="5381" y="1205"/>
                  <a:pt x="5411" y="1199"/>
                </a:cubicBezTo>
                <a:cubicBezTo>
                  <a:pt x="5433" y="1194"/>
                  <a:pt x="5456" y="1192"/>
                  <a:pt x="5479" y="1188"/>
                </a:cubicBezTo>
                <a:cubicBezTo>
                  <a:pt x="5475" y="1214"/>
                  <a:pt x="5476" y="1242"/>
                  <a:pt x="5468" y="1267"/>
                </a:cubicBezTo>
                <a:cubicBezTo>
                  <a:pt x="5464" y="1280"/>
                  <a:pt x="5366" y="1301"/>
                  <a:pt x="5445" y="1301"/>
                </a:cubicBezTo>
                <a:cubicBezTo>
                  <a:pt x="5436" y="1357"/>
                  <a:pt x="5451" y="1416"/>
                  <a:pt x="5434" y="1470"/>
                </a:cubicBezTo>
                <a:cubicBezTo>
                  <a:pt x="5429" y="1485"/>
                  <a:pt x="5403" y="1476"/>
                  <a:pt x="5388" y="1481"/>
                </a:cubicBezTo>
                <a:cubicBezTo>
                  <a:pt x="5365" y="1488"/>
                  <a:pt x="5343" y="1496"/>
                  <a:pt x="5321" y="1504"/>
                </a:cubicBezTo>
                <a:cubicBezTo>
                  <a:pt x="5317" y="1583"/>
                  <a:pt x="5318" y="1662"/>
                  <a:pt x="5309" y="1741"/>
                </a:cubicBezTo>
                <a:cubicBezTo>
                  <a:pt x="5304" y="1782"/>
                  <a:pt x="5277" y="1845"/>
                  <a:pt x="5264" y="1888"/>
                </a:cubicBezTo>
                <a:cubicBezTo>
                  <a:pt x="5260" y="1902"/>
                  <a:pt x="5243" y="1974"/>
                  <a:pt x="5219" y="1989"/>
                </a:cubicBezTo>
                <a:cubicBezTo>
                  <a:pt x="5199" y="2002"/>
                  <a:pt x="5151" y="2012"/>
                  <a:pt x="5151" y="2012"/>
                </a:cubicBezTo>
                <a:cubicBezTo>
                  <a:pt x="5125" y="2092"/>
                  <a:pt x="5133" y="2178"/>
                  <a:pt x="5061" y="2227"/>
                </a:cubicBezTo>
                <a:cubicBezTo>
                  <a:pt x="4969" y="2218"/>
                  <a:pt x="4936" y="2226"/>
                  <a:pt x="4869" y="2181"/>
                </a:cubicBezTo>
                <a:cubicBezTo>
                  <a:pt x="4811" y="2177"/>
                  <a:pt x="4756" y="2151"/>
                  <a:pt x="4711" y="2159"/>
                </a:cubicBezTo>
                <a:cubicBezTo>
                  <a:pt x="4666" y="2167"/>
                  <a:pt x="4619" y="2176"/>
                  <a:pt x="4598" y="2227"/>
                </a:cubicBezTo>
                <a:cubicBezTo>
                  <a:pt x="4503" y="2288"/>
                  <a:pt x="4532" y="2383"/>
                  <a:pt x="4587" y="2464"/>
                </a:cubicBezTo>
                <a:cubicBezTo>
                  <a:pt x="4613" y="2546"/>
                  <a:pt x="4617" y="2631"/>
                  <a:pt x="4643" y="2712"/>
                </a:cubicBezTo>
                <a:cubicBezTo>
                  <a:pt x="4604" y="2914"/>
                  <a:pt x="4389" y="2806"/>
                  <a:pt x="4225" y="2814"/>
                </a:cubicBezTo>
                <a:cubicBezTo>
                  <a:pt x="4221" y="2825"/>
                  <a:pt x="4239" y="2915"/>
                  <a:pt x="4236" y="2927"/>
                </a:cubicBezTo>
                <a:cubicBezTo>
                  <a:pt x="4231" y="2945"/>
                  <a:pt x="4241" y="2973"/>
                  <a:pt x="4225" y="2983"/>
                </a:cubicBezTo>
                <a:cubicBezTo>
                  <a:pt x="4185" y="3007"/>
                  <a:pt x="4090" y="3017"/>
                  <a:pt x="4090" y="3017"/>
                </a:cubicBezTo>
                <a:cubicBezTo>
                  <a:pt x="4054" y="3071"/>
                  <a:pt x="4007" y="3072"/>
                  <a:pt x="3943" y="3096"/>
                </a:cubicBezTo>
                <a:cubicBezTo>
                  <a:pt x="3947" y="3107"/>
                  <a:pt x="3958" y="3119"/>
                  <a:pt x="3954" y="3130"/>
                </a:cubicBezTo>
                <a:cubicBezTo>
                  <a:pt x="3949" y="3143"/>
                  <a:pt x="3933" y="3150"/>
                  <a:pt x="3920" y="3153"/>
                </a:cubicBezTo>
                <a:cubicBezTo>
                  <a:pt x="3901" y="3159"/>
                  <a:pt x="3854" y="3137"/>
                  <a:pt x="3830" y="3141"/>
                </a:cubicBezTo>
                <a:cubicBezTo>
                  <a:pt x="3806" y="3145"/>
                  <a:pt x="3784" y="3152"/>
                  <a:pt x="3773" y="3175"/>
                </a:cubicBezTo>
                <a:cubicBezTo>
                  <a:pt x="3769" y="3209"/>
                  <a:pt x="3773" y="3245"/>
                  <a:pt x="3762" y="3277"/>
                </a:cubicBezTo>
                <a:cubicBezTo>
                  <a:pt x="3743" y="3336"/>
                  <a:pt x="3674" y="3239"/>
                  <a:pt x="3627" y="3254"/>
                </a:cubicBezTo>
                <a:cubicBezTo>
                  <a:pt x="3593" y="3250"/>
                  <a:pt x="3513" y="3285"/>
                  <a:pt x="3480" y="3277"/>
                </a:cubicBezTo>
                <a:cubicBezTo>
                  <a:pt x="3455" y="3271"/>
                  <a:pt x="3447" y="3319"/>
                  <a:pt x="3423" y="3311"/>
                </a:cubicBezTo>
                <a:cubicBezTo>
                  <a:pt x="3394" y="3301"/>
                  <a:pt x="3370" y="3200"/>
                  <a:pt x="3344" y="3198"/>
                </a:cubicBezTo>
                <a:cubicBezTo>
                  <a:pt x="3318" y="3196"/>
                  <a:pt x="3293" y="3266"/>
                  <a:pt x="3265" y="3300"/>
                </a:cubicBezTo>
                <a:cubicBezTo>
                  <a:pt x="3150" y="3347"/>
                  <a:pt x="3230" y="3353"/>
                  <a:pt x="3175" y="3401"/>
                </a:cubicBezTo>
                <a:cubicBezTo>
                  <a:pt x="3159" y="3415"/>
                  <a:pt x="3037" y="3493"/>
                  <a:pt x="3017" y="3503"/>
                </a:cubicBezTo>
                <a:cubicBezTo>
                  <a:pt x="2942" y="3540"/>
                  <a:pt x="2997" y="3477"/>
                  <a:pt x="2904" y="3537"/>
                </a:cubicBezTo>
                <a:cubicBezTo>
                  <a:pt x="2880" y="3552"/>
                  <a:pt x="2865" y="3566"/>
                  <a:pt x="2836" y="3571"/>
                </a:cubicBezTo>
                <a:cubicBezTo>
                  <a:pt x="2802" y="3577"/>
                  <a:pt x="2768" y="3578"/>
                  <a:pt x="2734" y="3582"/>
                </a:cubicBezTo>
                <a:cubicBezTo>
                  <a:pt x="2682" y="3617"/>
                  <a:pt x="2674" y="3651"/>
                  <a:pt x="2610" y="3672"/>
                </a:cubicBezTo>
                <a:cubicBezTo>
                  <a:pt x="2496" y="3758"/>
                  <a:pt x="2450" y="3721"/>
                  <a:pt x="2260" y="3729"/>
                </a:cubicBezTo>
                <a:cubicBezTo>
                  <a:pt x="2183" y="3779"/>
                  <a:pt x="2280" y="3722"/>
                  <a:pt x="2158" y="3763"/>
                </a:cubicBezTo>
                <a:cubicBezTo>
                  <a:pt x="2145" y="3767"/>
                  <a:pt x="2136" y="3780"/>
                  <a:pt x="2124" y="3785"/>
                </a:cubicBezTo>
                <a:cubicBezTo>
                  <a:pt x="2089" y="3800"/>
                  <a:pt x="2018" y="3804"/>
                  <a:pt x="1989" y="3808"/>
                </a:cubicBezTo>
                <a:cubicBezTo>
                  <a:pt x="1922" y="3841"/>
                  <a:pt x="1888" y="3858"/>
                  <a:pt x="1820" y="3876"/>
                </a:cubicBezTo>
                <a:cubicBezTo>
                  <a:pt x="1824" y="3906"/>
                  <a:pt x="1841" y="3937"/>
                  <a:pt x="1831" y="3966"/>
                </a:cubicBezTo>
                <a:cubicBezTo>
                  <a:pt x="1822" y="3993"/>
                  <a:pt x="1749" y="3968"/>
                  <a:pt x="1740" y="3966"/>
                </a:cubicBezTo>
                <a:cubicBezTo>
                  <a:pt x="1736" y="3928"/>
                  <a:pt x="1754" y="3881"/>
                  <a:pt x="1729" y="3853"/>
                </a:cubicBezTo>
                <a:cubicBezTo>
                  <a:pt x="1706" y="3828"/>
                  <a:pt x="1659" y="3855"/>
                  <a:pt x="1628" y="3842"/>
                </a:cubicBezTo>
                <a:cubicBezTo>
                  <a:pt x="1617" y="3838"/>
                  <a:pt x="1620" y="3819"/>
                  <a:pt x="1616" y="3808"/>
                </a:cubicBezTo>
                <a:cubicBezTo>
                  <a:pt x="1620" y="3785"/>
                  <a:pt x="1615" y="3759"/>
                  <a:pt x="1628" y="3740"/>
                </a:cubicBezTo>
                <a:cubicBezTo>
                  <a:pt x="1657" y="3699"/>
                  <a:pt x="1731" y="3677"/>
                  <a:pt x="1774" y="3650"/>
                </a:cubicBezTo>
                <a:cubicBezTo>
                  <a:pt x="1801" y="3633"/>
                  <a:pt x="1853" y="3593"/>
                  <a:pt x="1853" y="3593"/>
                </a:cubicBezTo>
                <a:cubicBezTo>
                  <a:pt x="1861" y="3582"/>
                  <a:pt x="1874" y="3573"/>
                  <a:pt x="1876" y="3559"/>
                </a:cubicBezTo>
                <a:cubicBezTo>
                  <a:pt x="1885" y="3491"/>
                  <a:pt x="1836" y="3481"/>
                  <a:pt x="1786" y="3469"/>
                </a:cubicBezTo>
                <a:cubicBezTo>
                  <a:pt x="1716" y="3422"/>
                  <a:pt x="1627" y="3458"/>
                  <a:pt x="1548" y="3469"/>
                </a:cubicBezTo>
                <a:cubicBezTo>
                  <a:pt x="1464" y="3497"/>
                  <a:pt x="1406" y="3555"/>
                  <a:pt x="1345" y="3616"/>
                </a:cubicBezTo>
                <a:cubicBezTo>
                  <a:pt x="1334" y="3627"/>
                  <a:pt x="1322" y="3639"/>
                  <a:pt x="1311" y="3650"/>
                </a:cubicBezTo>
                <a:cubicBezTo>
                  <a:pt x="1294" y="3667"/>
                  <a:pt x="1244" y="3672"/>
                  <a:pt x="1244" y="3672"/>
                </a:cubicBezTo>
                <a:cubicBezTo>
                  <a:pt x="1195" y="3668"/>
                  <a:pt x="1133" y="3694"/>
                  <a:pt x="1097" y="3661"/>
                </a:cubicBezTo>
                <a:cubicBezTo>
                  <a:pt x="1069" y="3636"/>
                  <a:pt x="1097" y="3584"/>
                  <a:pt x="1108" y="3548"/>
                </a:cubicBezTo>
                <a:cubicBezTo>
                  <a:pt x="1115" y="3525"/>
                  <a:pt x="1207" y="3471"/>
                  <a:pt x="1210" y="3469"/>
                </a:cubicBezTo>
                <a:cubicBezTo>
                  <a:pt x="1255" y="3439"/>
                  <a:pt x="1251" y="3455"/>
                  <a:pt x="1289" y="3424"/>
                </a:cubicBezTo>
                <a:cubicBezTo>
                  <a:pt x="1337" y="3385"/>
                  <a:pt x="1359" y="3335"/>
                  <a:pt x="1413" y="3300"/>
                </a:cubicBezTo>
                <a:cubicBezTo>
                  <a:pt x="1444" y="3253"/>
                  <a:pt x="1459" y="3200"/>
                  <a:pt x="1515" y="3187"/>
                </a:cubicBezTo>
                <a:cubicBezTo>
                  <a:pt x="1537" y="3182"/>
                  <a:pt x="1560" y="3179"/>
                  <a:pt x="1582" y="3175"/>
                </a:cubicBezTo>
                <a:cubicBezTo>
                  <a:pt x="1633" y="3184"/>
                  <a:pt x="1680" y="3193"/>
                  <a:pt x="1729" y="3209"/>
                </a:cubicBezTo>
                <a:cubicBezTo>
                  <a:pt x="1782" y="3205"/>
                  <a:pt x="1836" y="3211"/>
                  <a:pt x="1887" y="3198"/>
                </a:cubicBezTo>
                <a:cubicBezTo>
                  <a:pt x="1913" y="3191"/>
                  <a:pt x="1955" y="3153"/>
                  <a:pt x="1955" y="3153"/>
                </a:cubicBezTo>
                <a:cubicBezTo>
                  <a:pt x="1951" y="3123"/>
                  <a:pt x="1954" y="3091"/>
                  <a:pt x="1944" y="3062"/>
                </a:cubicBezTo>
                <a:cubicBezTo>
                  <a:pt x="1920" y="3037"/>
                  <a:pt x="1874" y="2983"/>
                  <a:pt x="1842" y="2972"/>
                </a:cubicBezTo>
                <a:cubicBezTo>
                  <a:pt x="1810" y="2961"/>
                  <a:pt x="1767" y="3008"/>
                  <a:pt x="1752" y="2995"/>
                </a:cubicBezTo>
                <a:cubicBezTo>
                  <a:pt x="1725" y="2918"/>
                  <a:pt x="1752" y="3013"/>
                  <a:pt x="1752" y="2893"/>
                </a:cubicBezTo>
                <a:cubicBezTo>
                  <a:pt x="1752" y="2827"/>
                  <a:pt x="1730" y="2786"/>
                  <a:pt x="1695" y="2735"/>
                </a:cubicBezTo>
                <a:cubicBezTo>
                  <a:pt x="1710" y="2663"/>
                  <a:pt x="1702" y="2697"/>
                  <a:pt x="1775" y="2690"/>
                </a:cubicBezTo>
              </a:path>
            </a:pathLst>
          </a:custGeom>
          <a:noFill/>
          <a:ln w="476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70" name="任意多边形 56325"/>
          <p:cNvSpPr/>
          <p:nvPr/>
        </p:nvSpPr>
        <p:spPr>
          <a:xfrm>
            <a:off x="1897063" y="284163"/>
            <a:ext cx="8697912" cy="6338887"/>
          </a:xfrm>
          <a:custGeom>
            <a:avLst/>
            <a:gdLst/>
            <a:ahLst/>
            <a:cxnLst/>
            <a:rect l="0" t="0" r="0" b="0"/>
            <a:pathLst>
              <a:path w="5479" h="3993">
                <a:moveTo>
                  <a:pt x="1718" y="2633"/>
                </a:moveTo>
                <a:cubicBezTo>
                  <a:pt x="1785" y="2617"/>
                  <a:pt x="1767" y="2635"/>
                  <a:pt x="1729" y="2588"/>
                </a:cubicBezTo>
                <a:cubicBezTo>
                  <a:pt x="1720" y="2578"/>
                  <a:pt x="1719" y="2560"/>
                  <a:pt x="1707" y="2554"/>
                </a:cubicBezTo>
                <a:cubicBezTo>
                  <a:pt x="1676" y="2537"/>
                  <a:pt x="1605" y="2520"/>
                  <a:pt x="1605" y="2520"/>
                </a:cubicBezTo>
                <a:cubicBezTo>
                  <a:pt x="1616" y="2513"/>
                  <a:pt x="1635" y="2511"/>
                  <a:pt x="1639" y="2498"/>
                </a:cubicBezTo>
                <a:cubicBezTo>
                  <a:pt x="1654" y="2456"/>
                  <a:pt x="1597" y="2414"/>
                  <a:pt x="1571" y="2396"/>
                </a:cubicBezTo>
                <a:cubicBezTo>
                  <a:pt x="1463" y="2236"/>
                  <a:pt x="1356" y="2253"/>
                  <a:pt x="1176" y="2238"/>
                </a:cubicBezTo>
                <a:cubicBezTo>
                  <a:pt x="1069" y="2202"/>
                  <a:pt x="1132" y="2217"/>
                  <a:pt x="984" y="2204"/>
                </a:cubicBezTo>
                <a:cubicBezTo>
                  <a:pt x="1083" y="2138"/>
                  <a:pt x="1080" y="2130"/>
                  <a:pt x="1198" y="2114"/>
                </a:cubicBezTo>
                <a:cubicBezTo>
                  <a:pt x="1323" y="2070"/>
                  <a:pt x="1128" y="1922"/>
                  <a:pt x="1266" y="1877"/>
                </a:cubicBezTo>
                <a:cubicBezTo>
                  <a:pt x="1274" y="1866"/>
                  <a:pt x="1287" y="1857"/>
                  <a:pt x="1289" y="1843"/>
                </a:cubicBezTo>
                <a:cubicBezTo>
                  <a:pt x="1302" y="1737"/>
                  <a:pt x="1199" y="1781"/>
                  <a:pt x="1119" y="1775"/>
                </a:cubicBezTo>
                <a:cubicBezTo>
                  <a:pt x="1098" y="1709"/>
                  <a:pt x="1124" y="1763"/>
                  <a:pt x="1040" y="1707"/>
                </a:cubicBezTo>
                <a:cubicBezTo>
                  <a:pt x="1027" y="1698"/>
                  <a:pt x="1019" y="1683"/>
                  <a:pt x="1006" y="1673"/>
                </a:cubicBezTo>
                <a:cubicBezTo>
                  <a:pt x="985" y="1656"/>
                  <a:pt x="939" y="1628"/>
                  <a:pt x="939" y="1628"/>
                </a:cubicBezTo>
                <a:cubicBezTo>
                  <a:pt x="897" y="1565"/>
                  <a:pt x="826" y="1558"/>
                  <a:pt x="758" y="1538"/>
                </a:cubicBezTo>
                <a:cubicBezTo>
                  <a:pt x="690" y="1518"/>
                  <a:pt x="624" y="1496"/>
                  <a:pt x="555" y="1481"/>
                </a:cubicBezTo>
                <a:cubicBezTo>
                  <a:pt x="543" y="1483"/>
                  <a:pt x="482" y="1494"/>
                  <a:pt x="464" y="1504"/>
                </a:cubicBezTo>
                <a:cubicBezTo>
                  <a:pt x="440" y="1517"/>
                  <a:pt x="396" y="1549"/>
                  <a:pt x="396" y="1549"/>
                </a:cubicBezTo>
                <a:cubicBezTo>
                  <a:pt x="355" y="1545"/>
                  <a:pt x="313" y="1545"/>
                  <a:pt x="272" y="1538"/>
                </a:cubicBezTo>
                <a:cubicBezTo>
                  <a:pt x="248" y="1534"/>
                  <a:pt x="228" y="1516"/>
                  <a:pt x="204" y="1515"/>
                </a:cubicBezTo>
                <a:cubicBezTo>
                  <a:pt x="136" y="1511"/>
                  <a:pt x="69" y="1508"/>
                  <a:pt x="1" y="1504"/>
                </a:cubicBezTo>
                <a:cubicBezTo>
                  <a:pt x="5" y="1463"/>
                  <a:pt x="0" y="1420"/>
                  <a:pt x="12" y="1380"/>
                </a:cubicBezTo>
                <a:cubicBezTo>
                  <a:pt x="16" y="1367"/>
                  <a:pt x="37" y="1368"/>
                  <a:pt x="46" y="1357"/>
                </a:cubicBezTo>
                <a:cubicBezTo>
                  <a:pt x="60" y="1340"/>
                  <a:pt x="84" y="1277"/>
                  <a:pt x="92" y="1255"/>
                </a:cubicBezTo>
                <a:cubicBezTo>
                  <a:pt x="109" y="1153"/>
                  <a:pt x="96" y="1209"/>
                  <a:pt x="137" y="1086"/>
                </a:cubicBezTo>
                <a:cubicBezTo>
                  <a:pt x="138" y="1084"/>
                  <a:pt x="189" y="1071"/>
                  <a:pt x="204" y="1063"/>
                </a:cubicBezTo>
                <a:cubicBezTo>
                  <a:pt x="228" y="1050"/>
                  <a:pt x="272" y="1018"/>
                  <a:pt x="272" y="1018"/>
                </a:cubicBezTo>
                <a:cubicBezTo>
                  <a:pt x="322" y="944"/>
                  <a:pt x="366" y="976"/>
                  <a:pt x="464" y="984"/>
                </a:cubicBezTo>
                <a:cubicBezTo>
                  <a:pt x="516" y="1019"/>
                  <a:pt x="584" y="1028"/>
                  <a:pt x="645" y="1041"/>
                </a:cubicBezTo>
                <a:cubicBezTo>
                  <a:pt x="667" y="974"/>
                  <a:pt x="720" y="992"/>
                  <a:pt x="792" y="984"/>
                </a:cubicBezTo>
                <a:cubicBezTo>
                  <a:pt x="799" y="969"/>
                  <a:pt x="800" y="948"/>
                  <a:pt x="814" y="939"/>
                </a:cubicBezTo>
                <a:cubicBezTo>
                  <a:pt x="867" y="905"/>
                  <a:pt x="947" y="902"/>
                  <a:pt x="1006" y="883"/>
                </a:cubicBezTo>
                <a:cubicBezTo>
                  <a:pt x="1014" y="845"/>
                  <a:pt x="1013" y="805"/>
                  <a:pt x="1029" y="770"/>
                </a:cubicBezTo>
                <a:cubicBezTo>
                  <a:pt x="1034" y="759"/>
                  <a:pt x="1055" y="766"/>
                  <a:pt x="1063" y="758"/>
                </a:cubicBezTo>
                <a:cubicBezTo>
                  <a:pt x="1130" y="691"/>
                  <a:pt x="1147" y="575"/>
                  <a:pt x="1244" y="544"/>
                </a:cubicBezTo>
                <a:cubicBezTo>
                  <a:pt x="1292" y="511"/>
                  <a:pt x="1318" y="463"/>
                  <a:pt x="1368" y="431"/>
                </a:cubicBezTo>
                <a:cubicBezTo>
                  <a:pt x="1375" y="420"/>
                  <a:pt x="1385" y="409"/>
                  <a:pt x="1390" y="397"/>
                </a:cubicBezTo>
                <a:cubicBezTo>
                  <a:pt x="1400" y="375"/>
                  <a:pt x="1413" y="329"/>
                  <a:pt x="1413" y="329"/>
                </a:cubicBezTo>
                <a:cubicBezTo>
                  <a:pt x="1394" y="250"/>
                  <a:pt x="1366" y="273"/>
                  <a:pt x="1277" y="261"/>
                </a:cubicBezTo>
                <a:cubicBezTo>
                  <a:pt x="1260" y="209"/>
                  <a:pt x="1258" y="201"/>
                  <a:pt x="1311" y="182"/>
                </a:cubicBezTo>
                <a:cubicBezTo>
                  <a:pt x="1345" y="137"/>
                  <a:pt x="1362" y="121"/>
                  <a:pt x="1413" y="103"/>
                </a:cubicBezTo>
                <a:cubicBezTo>
                  <a:pt x="1424" y="92"/>
                  <a:pt x="1433" y="76"/>
                  <a:pt x="1447" y="69"/>
                </a:cubicBezTo>
                <a:cubicBezTo>
                  <a:pt x="1483" y="51"/>
                  <a:pt x="1567" y="42"/>
                  <a:pt x="1605" y="36"/>
                </a:cubicBezTo>
                <a:cubicBezTo>
                  <a:pt x="1706" y="0"/>
                  <a:pt x="1797" y="8"/>
                  <a:pt x="1910" y="2"/>
                </a:cubicBezTo>
                <a:cubicBezTo>
                  <a:pt x="2057" y="6"/>
                  <a:pt x="2204" y="3"/>
                  <a:pt x="2350" y="13"/>
                </a:cubicBezTo>
                <a:cubicBezTo>
                  <a:pt x="2364" y="14"/>
                  <a:pt x="2371" y="30"/>
                  <a:pt x="2384" y="36"/>
                </a:cubicBezTo>
                <a:cubicBezTo>
                  <a:pt x="2441" y="61"/>
                  <a:pt x="2505" y="77"/>
                  <a:pt x="2565" y="92"/>
                </a:cubicBezTo>
                <a:cubicBezTo>
                  <a:pt x="2653" y="137"/>
                  <a:pt x="2751" y="121"/>
                  <a:pt x="2847" y="137"/>
                </a:cubicBezTo>
                <a:cubicBezTo>
                  <a:pt x="2915" y="238"/>
                  <a:pt x="2824" y="117"/>
                  <a:pt x="2904" y="182"/>
                </a:cubicBezTo>
                <a:cubicBezTo>
                  <a:pt x="2929" y="202"/>
                  <a:pt x="2941" y="235"/>
                  <a:pt x="2960" y="261"/>
                </a:cubicBezTo>
                <a:cubicBezTo>
                  <a:pt x="2976" y="321"/>
                  <a:pt x="3018" y="364"/>
                  <a:pt x="3062" y="408"/>
                </a:cubicBezTo>
                <a:cubicBezTo>
                  <a:pt x="3069" y="423"/>
                  <a:pt x="3074" y="440"/>
                  <a:pt x="3084" y="453"/>
                </a:cubicBezTo>
                <a:cubicBezTo>
                  <a:pt x="3097" y="470"/>
                  <a:pt x="3120" y="480"/>
                  <a:pt x="3130" y="499"/>
                </a:cubicBezTo>
                <a:cubicBezTo>
                  <a:pt x="3186" y="611"/>
                  <a:pt x="3111" y="576"/>
                  <a:pt x="3186" y="600"/>
                </a:cubicBezTo>
                <a:cubicBezTo>
                  <a:pt x="3197" y="611"/>
                  <a:pt x="3210" y="621"/>
                  <a:pt x="3220" y="634"/>
                </a:cubicBezTo>
                <a:cubicBezTo>
                  <a:pt x="3240" y="659"/>
                  <a:pt x="3276" y="713"/>
                  <a:pt x="3276" y="713"/>
                </a:cubicBezTo>
                <a:cubicBezTo>
                  <a:pt x="3307" y="806"/>
                  <a:pt x="3286" y="762"/>
                  <a:pt x="3344" y="849"/>
                </a:cubicBezTo>
                <a:cubicBezTo>
                  <a:pt x="3352" y="860"/>
                  <a:pt x="3367" y="883"/>
                  <a:pt x="3367" y="883"/>
                </a:cubicBezTo>
                <a:cubicBezTo>
                  <a:pt x="3385" y="940"/>
                  <a:pt x="3416" y="936"/>
                  <a:pt x="3468" y="962"/>
                </a:cubicBezTo>
                <a:cubicBezTo>
                  <a:pt x="3480" y="968"/>
                  <a:pt x="3489" y="982"/>
                  <a:pt x="3502" y="984"/>
                </a:cubicBezTo>
                <a:cubicBezTo>
                  <a:pt x="3581" y="997"/>
                  <a:pt x="3740" y="1007"/>
                  <a:pt x="3740" y="1007"/>
                </a:cubicBezTo>
                <a:cubicBezTo>
                  <a:pt x="3866" y="1049"/>
                  <a:pt x="3806" y="1036"/>
                  <a:pt x="3920" y="1052"/>
                </a:cubicBezTo>
                <a:cubicBezTo>
                  <a:pt x="3942" y="1114"/>
                  <a:pt x="3989" y="1103"/>
                  <a:pt x="4056" y="1120"/>
                </a:cubicBezTo>
                <a:cubicBezTo>
                  <a:pt x="4157" y="1185"/>
                  <a:pt x="4118" y="1173"/>
                  <a:pt x="4270" y="1199"/>
                </a:cubicBezTo>
                <a:cubicBezTo>
                  <a:pt x="4290" y="1255"/>
                  <a:pt x="4341" y="1393"/>
                  <a:pt x="4395" y="1413"/>
                </a:cubicBezTo>
                <a:cubicBezTo>
                  <a:pt x="4473" y="1441"/>
                  <a:pt x="4561" y="1434"/>
                  <a:pt x="4643" y="1447"/>
                </a:cubicBezTo>
                <a:cubicBezTo>
                  <a:pt x="4765" y="1529"/>
                  <a:pt x="4838" y="1417"/>
                  <a:pt x="4925" y="1357"/>
                </a:cubicBezTo>
                <a:cubicBezTo>
                  <a:pt x="5011" y="1231"/>
                  <a:pt x="5188" y="1243"/>
                  <a:pt x="5321" y="1221"/>
                </a:cubicBezTo>
                <a:cubicBezTo>
                  <a:pt x="5351" y="1216"/>
                  <a:pt x="5381" y="1205"/>
                  <a:pt x="5411" y="1199"/>
                </a:cubicBezTo>
                <a:cubicBezTo>
                  <a:pt x="5433" y="1194"/>
                  <a:pt x="5456" y="1192"/>
                  <a:pt x="5479" y="1188"/>
                </a:cubicBezTo>
                <a:cubicBezTo>
                  <a:pt x="5475" y="1214"/>
                  <a:pt x="5476" y="1242"/>
                  <a:pt x="5468" y="1267"/>
                </a:cubicBezTo>
                <a:cubicBezTo>
                  <a:pt x="5464" y="1280"/>
                  <a:pt x="5366" y="1301"/>
                  <a:pt x="5445" y="1301"/>
                </a:cubicBezTo>
                <a:cubicBezTo>
                  <a:pt x="5436" y="1357"/>
                  <a:pt x="5451" y="1416"/>
                  <a:pt x="5434" y="1470"/>
                </a:cubicBezTo>
                <a:cubicBezTo>
                  <a:pt x="5429" y="1485"/>
                  <a:pt x="5403" y="1476"/>
                  <a:pt x="5388" y="1481"/>
                </a:cubicBezTo>
                <a:cubicBezTo>
                  <a:pt x="5365" y="1488"/>
                  <a:pt x="5343" y="1496"/>
                  <a:pt x="5321" y="1504"/>
                </a:cubicBezTo>
                <a:cubicBezTo>
                  <a:pt x="5317" y="1583"/>
                  <a:pt x="5318" y="1662"/>
                  <a:pt x="5309" y="1741"/>
                </a:cubicBezTo>
                <a:cubicBezTo>
                  <a:pt x="5304" y="1782"/>
                  <a:pt x="5277" y="1845"/>
                  <a:pt x="5264" y="1888"/>
                </a:cubicBezTo>
                <a:cubicBezTo>
                  <a:pt x="5260" y="1902"/>
                  <a:pt x="5243" y="1974"/>
                  <a:pt x="5219" y="1989"/>
                </a:cubicBezTo>
                <a:cubicBezTo>
                  <a:pt x="5199" y="2002"/>
                  <a:pt x="5151" y="2012"/>
                  <a:pt x="5151" y="2012"/>
                </a:cubicBezTo>
                <a:cubicBezTo>
                  <a:pt x="5125" y="2092"/>
                  <a:pt x="5133" y="2178"/>
                  <a:pt x="5061" y="2227"/>
                </a:cubicBezTo>
                <a:cubicBezTo>
                  <a:pt x="4969" y="2218"/>
                  <a:pt x="4936" y="2226"/>
                  <a:pt x="4869" y="2181"/>
                </a:cubicBezTo>
                <a:cubicBezTo>
                  <a:pt x="4811" y="2177"/>
                  <a:pt x="4756" y="2151"/>
                  <a:pt x="4711" y="2159"/>
                </a:cubicBezTo>
                <a:cubicBezTo>
                  <a:pt x="4666" y="2167"/>
                  <a:pt x="4619" y="2176"/>
                  <a:pt x="4598" y="2227"/>
                </a:cubicBezTo>
                <a:cubicBezTo>
                  <a:pt x="4503" y="2288"/>
                  <a:pt x="4532" y="2383"/>
                  <a:pt x="4587" y="2464"/>
                </a:cubicBezTo>
                <a:cubicBezTo>
                  <a:pt x="4613" y="2546"/>
                  <a:pt x="4617" y="2631"/>
                  <a:pt x="4643" y="2712"/>
                </a:cubicBezTo>
                <a:cubicBezTo>
                  <a:pt x="4604" y="2914"/>
                  <a:pt x="4389" y="2806"/>
                  <a:pt x="4225" y="2814"/>
                </a:cubicBezTo>
                <a:cubicBezTo>
                  <a:pt x="4221" y="2825"/>
                  <a:pt x="4239" y="2915"/>
                  <a:pt x="4236" y="2927"/>
                </a:cubicBezTo>
                <a:cubicBezTo>
                  <a:pt x="4231" y="2945"/>
                  <a:pt x="4241" y="2973"/>
                  <a:pt x="4225" y="2983"/>
                </a:cubicBezTo>
                <a:cubicBezTo>
                  <a:pt x="4185" y="3007"/>
                  <a:pt x="4090" y="3017"/>
                  <a:pt x="4090" y="3017"/>
                </a:cubicBezTo>
                <a:cubicBezTo>
                  <a:pt x="4054" y="3071"/>
                  <a:pt x="4007" y="3072"/>
                  <a:pt x="3943" y="3096"/>
                </a:cubicBezTo>
                <a:cubicBezTo>
                  <a:pt x="3947" y="3107"/>
                  <a:pt x="3958" y="3119"/>
                  <a:pt x="3954" y="3130"/>
                </a:cubicBezTo>
                <a:cubicBezTo>
                  <a:pt x="3949" y="3143"/>
                  <a:pt x="3933" y="3150"/>
                  <a:pt x="3920" y="3153"/>
                </a:cubicBezTo>
                <a:cubicBezTo>
                  <a:pt x="3901" y="3159"/>
                  <a:pt x="3854" y="3137"/>
                  <a:pt x="3830" y="3141"/>
                </a:cubicBezTo>
                <a:cubicBezTo>
                  <a:pt x="3806" y="3145"/>
                  <a:pt x="3784" y="3152"/>
                  <a:pt x="3773" y="3175"/>
                </a:cubicBezTo>
                <a:cubicBezTo>
                  <a:pt x="3769" y="3209"/>
                  <a:pt x="3773" y="3245"/>
                  <a:pt x="3762" y="3277"/>
                </a:cubicBezTo>
                <a:cubicBezTo>
                  <a:pt x="3743" y="3336"/>
                  <a:pt x="3674" y="3239"/>
                  <a:pt x="3627" y="3254"/>
                </a:cubicBezTo>
                <a:cubicBezTo>
                  <a:pt x="3593" y="3250"/>
                  <a:pt x="3513" y="3285"/>
                  <a:pt x="3480" y="3277"/>
                </a:cubicBezTo>
                <a:cubicBezTo>
                  <a:pt x="3455" y="3271"/>
                  <a:pt x="3447" y="3319"/>
                  <a:pt x="3423" y="3311"/>
                </a:cubicBezTo>
                <a:cubicBezTo>
                  <a:pt x="3394" y="3301"/>
                  <a:pt x="3370" y="3200"/>
                  <a:pt x="3344" y="3198"/>
                </a:cubicBezTo>
                <a:cubicBezTo>
                  <a:pt x="3318" y="3196"/>
                  <a:pt x="3293" y="3266"/>
                  <a:pt x="3265" y="3300"/>
                </a:cubicBezTo>
                <a:cubicBezTo>
                  <a:pt x="3150" y="3347"/>
                  <a:pt x="3230" y="3353"/>
                  <a:pt x="3175" y="3401"/>
                </a:cubicBezTo>
                <a:cubicBezTo>
                  <a:pt x="3159" y="3415"/>
                  <a:pt x="3037" y="3493"/>
                  <a:pt x="3017" y="3503"/>
                </a:cubicBezTo>
                <a:cubicBezTo>
                  <a:pt x="2942" y="3540"/>
                  <a:pt x="2997" y="3477"/>
                  <a:pt x="2904" y="3537"/>
                </a:cubicBezTo>
                <a:cubicBezTo>
                  <a:pt x="2880" y="3552"/>
                  <a:pt x="2865" y="3566"/>
                  <a:pt x="2836" y="3571"/>
                </a:cubicBezTo>
                <a:cubicBezTo>
                  <a:pt x="2802" y="3577"/>
                  <a:pt x="2768" y="3578"/>
                  <a:pt x="2734" y="3582"/>
                </a:cubicBezTo>
                <a:cubicBezTo>
                  <a:pt x="2682" y="3617"/>
                  <a:pt x="2674" y="3651"/>
                  <a:pt x="2610" y="3672"/>
                </a:cubicBezTo>
                <a:cubicBezTo>
                  <a:pt x="2496" y="3758"/>
                  <a:pt x="2450" y="3721"/>
                  <a:pt x="2260" y="3729"/>
                </a:cubicBezTo>
                <a:cubicBezTo>
                  <a:pt x="2183" y="3779"/>
                  <a:pt x="2280" y="3722"/>
                  <a:pt x="2158" y="3763"/>
                </a:cubicBezTo>
                <a:cubicBezTo>
                  <a:pt x="2145" y="3767"/>
                  <a:pt x="2136" y="3780"/>
                  <a:pt x="2124" y="3785"/>
                </a:cubicBezTo>
                <a:cubicBezTo>
                  <a:pt x="2089" y="3800"/>
                  <a:pt x="2018" y="3804"/>
                  <a:pt x="1989" y="3808"/>
                </a:cubicBezTo>
                <a:cubicBezTo>
                  <a:pt x="1922" y="3841"/>
                  <a:pt x="1888" y="3858"/>
                  <a:pt x="1820" y="3876"/>
                </a:cubicBezTo>
                <a:cubicBezTo>
                  <a:pt x="1824" y="3906"/>
                  <a:pt x="1841" y="3937"/>
                  <a:pt x="1831" y="3966"/>
                </a:cubicBezTo>
                <a:cubicBezTo>
                  <a:pt x="1822" y="3993"/>
                  <a:pt x="1749" y="3968"/>
                  <a:pt x="1740" y="3966"/>
                </a:cubicBezTo>
                <a:cubicBezTo>
                  <a:pt x="1736" y="3928"/>
                  <a:pt x="1754" y="3881"/>
                  <a:pt x="1729" y="3853"/>
                </a:cubicBezTo>
                <a:cubicBezTo>
                  <a:pt x="1706" y="3828"/>
                  <a:pt x="1659" y="3855"/>
                  <a:pt x="1628" y="3842"/>
                </a:cubicBezTo>
                <a:cubicBezTo>
                  <a:pt x="1617" y="3838"/>
                  <a:pt x="1620" y="3819"/>
                  <a:pt x="1616" y="3808"/>
                </a:cubicBezTo>
                <a:cubicBezTo>
                  <a:pt x="1620" y="3785"/>
                  <a:pt x="1615" y="3759"/>
                  <a:pt x="1628" y="3740"/>
                </a:cubicBezTo>
                <a:cubicBezTo>
                  <a:pt x="1657" y="3699"/>
                  <a:pt x="1731" y="3677"/>
                  <a:pt x="1774" y="3650"/>
                </a:cubicBezTo>
                <a:cubicBezTo>
                  <a:pt x="1801" y="3633"/>
                  <a:pt x="1853" y="3593"/>
                  <a:pt x="1853" y="3593"/>
                </a:cubicBezTo>
                <a:cubicBezTo>
                  <a:pt x="1861" y="3582"/>
                  <a:pt x="1874" y="3573"/>
                  <a:pt x="1876" y="3559"/>
                </a:cubicBezTo>
                <a:cubicBezTo>
                  <a:pt x="1885" y="3491"/>
                  <a:pt x="1836" y="3481"/>
                  <a:pt x="1786" y="3469"/>
                </a:cubicBezTo>
                <a:cubicBezTo>
                  <a:pt x="1716" y="3422"/>
                  <a:pt x="1627" y="3458"/>
                  <a:pt x="1548" y="3469"/>
                </a:cubicBezTo>
                <a:cubicBezTo>
                  <a:pt x="1464" y="3497"/>
                  <a:pt x="1406" y="3555"/>
                  <a:pt x="1345" y="3616"/>
                </a:cubicBezTo>
                <a:cubicBezTo>
                  <a:pt x="1334" y="3627"/>
                  <a:pt x="1322" y="3639"/>
                  <a:pt x="1311" y="3650"/>
                </a:cubicBezTo>
                <a:cubicBezTo>
                  <a:pt x="1294" y="3667"/>
                  <a:pt x="1244" y="3672"/>
                  <a:pt x="1244" y="3672"/>
                </a:cubicBezTo>
                <a:cubicBezTo>
                  <a:pt x="1195" y="3668"/>
                  <a:pt x="1133" y="3694"/>
                  <a:pt x="1097" y="3661"/>
                </a:cubicBezTo>
                <a:cubicBezTo>
                  <a:pt x="1069" y="3636"/>
                  <a:pt x="1097" y="3584"/>
                  <a:pt x="1108" y="3548"/>
                </a:cubicBezTo>
                <a:cubicBezTo>
                  <a:pt x="1115" y="3525"/>
                  <a:pt x="1207" y="3471"/>
                  <a:pt x="1210" y="3469"/>
                </a:cubicBezTo>
                <a:cubicBezTo>
                  <a:pt x="1255" y="3439"/>
                  <a:pt x="1251" y="3455"/>
                  <a:pt x="1289" y="3424"/>
                </a:cubicBezTo>
                <a:cubicBezTo>
                  <a:pt x="1337" y="3385"/>
                  <a:pt x="1359" y="3335"/>
                  <a:pt x="1413" y="3300"/>
                </a:cubicBezTo>
                <a:cubicBezTo>
                  <a:pt x="1444" y="3253"/>
                  <a:pt x="1459" y="3200"/>
                  <a:pt x="1515" y="3187"/>
                </a:cubicBezTo>
                <a:cubicBezTo>
                  <a:pt x="1537" y="3182"/>
                  <a:pt x="1560" y="3179"/>
                  <a:pt x="1582" y="3175"/>
                </a:cubicBezTo>
                <a:cubicBezTo>
                  <a:pt x="1633" y="3184"/>
                  <a:pt x="1680" y="3193"/>
                  <a:pt x="1729" y="3209"/>
                </a:cubicBezTo>
                <a:cubicBezTo>
                  <a:pt x="1782" y="3205"/>
                  <a:pt x="1836" y="3211"/>
                  <a:pt x="1887" y="3198"/>
                </a:cubicBezTo>
                <a:cubicBezTo>
                  <a:pt x="1913" y="3191"/>
                  <a:pt x="1955" y="3153"/>
                  <a:pt x="1955" y="3153"/>
                </a:cubicBezTo>
                <a:cubicBezTo>
                  <a:pt x="1951" y="3123"/>
                  <a:pt x="1954" y="3091"/>
                  <a:pt x="1944" y="3062"/>
                </a:cubicBezTo>
                <a:cubicBezTo>
                  <a:pt x="1920" y="3037"/>
                  <a:pt x="1874" y="2983"/>
                  <a:pt x="1842" y="2972"/>
                </a:cubicBezTo>
                <a:cubicBezTo>
                  <a:pt x="1810" y="2961"/>
                  <a:pt x="1767" y="3008"/>
                  <a:pt x="1752" y="2995"/>
                </a:cubicBezTo>
                <a:cubicBezTo>
                  <a:pt x="1725" y="2918"/>
                  <a:pt x="1752" y="3013"/>
                  <a:pt x="1752" y="2893"/>
                </a:cubicBezTo>
                <a:cubicBezTo>
                  <a:pt x="1752" y="2827"/>
                  <a:pt x="1730" y="2786"/>
                  <a:pt x="1695" y="2735"/>
                </a:cubicBezTo>
                <a:cubicBezTo>
                  <a:pt x="1710" y="2663"/>
                  <a:pt x="1702" y="2697"/>
                  <a:pt x="1775" y="2690"/>
                </a:cubicBezTo>
              </a:path>
            </a:pathLst>
          </a:custGeom>
          <a:noFill/>
          <a:ln w="476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71" name="矩形 56329"/>
          <p:cNvSpPr/>
          <p:nvPr/>
        </p:nvSpPr>
        <p:spPr>
          <a:xfrm>
            <a:off x="2063750" y="1341438"/>
            <a:ext cx="8077200" cy="3352800"/>
          </a:xfrm>
          <a:prstGeom prst="rect">
            <a:avLst/>
          </a:prstGeom>
          <a:solidFill>
            <a:srgbClr val="BAD62E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  <a:effectLst>
            <a:outerShdw dist="299729" dir="7583065" algn="ctr" rotWithShape="0">
              <a:schemeClr val="tx1">
                <a:alpha val="50000"/>
              </a:schemeClr>
            </a:outerShdw>
          </a:effectLst>
        </p:spPr>
        <p:txBody>
          <a:bodyPr anchor="ctr"/>
          <a:lstStyle/>
          <a:p>
            <a:pPr>
              <a:buClrTx/>
            </a:pPr>
            <a:r>
              <a:rPr lang="en-US" altLang="zh-CN" sz="6000" dirty="0">
                <a:solidFill>
                  <a:schemeClr val="tx2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        </a:t>
            </a:r>
            <a:r>
              <a:rPr lang="zh-CN" altLang="en-US" sz="6000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中国共产党对西安事变的态度如何？有什么具体行动？</a:t>
            </a:r>
            <a:endParaRPr lang="zh-CN" altLang="en-US" sz="6000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36872" name="任意多边形 56326"/>
          <p:cNvSpPr/>
          <p:nvPr/>
        </p:nvSpPr>
        <p:spPr>
          <a:xfrm>
            <a:off x="1897063" y="284163"/>
            <a:ext cx="8697912" cy="6338887"/>
          </a:xfrm>
          <a:custGeom>
            <a:avLst/>
            <a:gdLst/>
            <a:ahLst/>
            <a:cxnLst/>
            <a:rect l="0" t="0" r="0" b="0"/>
            <a:pathLst>
              <a:path w="5479" h="3993">
                <a:moveTo>
                  <a:pt x="1718" y="2633"/>
                </a:moveTo>
                <a:cubicBezTo>
                  <a:pt x="1785" y="2617"/>
                  <a:pt x="1767" y="2635"/>
                  <a:pt x="1729" y="2588"/>
                </a:cubicBezTo>
                <a:cubicBezTo>
                  <a:pt x="1720" y="2578"/>
                  <a:pt x="1719" y="2560"/>
                  <a:pt x="1707" y="2554"/>
                </a:cubicBezTo>
                <a:cubicBezTo>
                  <a:pt x="1676" y="2537"/>
                  <a:pt x="1605" y="2520"/>
                  <a:pt x="1605" y="2520"/>
                </a:cubicBezTo>
                <a:cubicBezTo>
                  <a:pt x="1616" y="2513"/>
                  <a:pt x="1635" y="2511"/>
                  <a:pt x="1639" y="2498"/>
                </a:cubicBezTo>
                <a:cubicBezTo>
                  <a:pt x="1654" y="2456"/>
                  <a:pt x="1597" y="2414"/>
                  <a:pt x="1571" y="2396"/>
                </a:cubicBezTo>
                <a:cubicBezTo>
                  <a:pt x="1463" y="2236"/>
                  <a:pt x="1356" y="2253"/>
                  <a:pt x="1176" y="2238"/>
                </a:cubicBezTo>
                <a:cubicBezTo>
                  <a:pt x="1069" y="2202"/>
                  <a:pt x="1132" y="2217"/>
                  <a:pt x="984" y="2204"/>
                </a:cubicBezTo>
                <a:cubicBezTo>
                  <a:pt x="1083" y="2138"/>
                  <a:pt x="1080" y="2130"/>
                  <a:pt x="1198" y="2114"/>
                </a:cubicBezTo>
                <a:cubicBezTo>
                  <a:pt x="1323" y="2070"/>
                  <a:pt x="1128" y="1922"/>
                  <a:pt x="1266" y="1877"/>
                </a:cubicBezTo>
                <a:cubicBezTo>
                  <a:pt x="1274" y="1866"/>
                  <a:pt x="1287" y="1857"/>
                  <a:pt x="1289" y="1843"/>
                </a:cubicBezTo>
                <a:cubicBezTo>
                  <a:pt x="1302" y="1737"/>
                  <a:pt x="1199" y="1781"/>
                  <a:pt x="1119" y="1775"/>
                </a:cubicBezTo>
                <a:cubicBezTo>
                  <a:pt x="1098" y="1709"/>
                  <a:pt x="1124" y="1763"/>
                  <a:pt x="1040" y="1707"/>
                </a:cubicBezTo>
                <a:cubicBezTo>
                  <a:pt x="1027" y="1698"/>
                  <a:pt x="1019" y="1683"/>
                  <a:pt x="1006" y="1673"/>
                </a:cubicBezTo>
                <a:cubicBezTo>
                  <a:pt x="985" y="1656"/>
                  <a:pt x="939" y="1628"/>
                  <a:pt x="939" y="1628"/>
                </a:cubicBezTo>
                <a:cubicBezTo>
                  <a:pt x="897" y="1565"/>
                  <a:pt x="826" y="1558"/>
                  <a:pt x="758" y="1538"/>
                </a:cubicBezTo>
                <a:cubicBezTo>
                  <a:pt x="690" y="1518"/>
                  <a:pt x="624" y="1496"/>
                  <a:pt x="555" y="1481"/>
                </a:cubicBezTo>
                <a:cubicBezTo>
                  <a:pt x="543" y="1483"/>
                  <a:pt x="482" y="1494"/>
                  <a:pt x="464" y="1504"/>
                </a:cubicBezTo>
                <a:cubicBezTo>
                  <a:pt x="440" y="1517"/>
                  <a:pt x="396" y="1549"/>
                  <a:pt x="396" y="1549"/>
                </a:cubicBezTo>
                <a:cubicBezTo>
                  <a:pt x="355" y="1545"/>
                  <a:pt x="313" y="1545"/>
                  <a:pt x="272" y="1538"/>
                </a:cubicBezTo>
                <a:cubicBezTo>
                  <a:pt x="248" y="1534"/>
                  <a:pt x="228" y="1516"/>
                  <a:pt x="204" y="1515"/>
                </a:cubicBezTo>
                <a:cubicBezTo>
                  <a:pt x="136" y="1511"/>
                  <a:pt x="69" y="1508"/>
                  <a:pt x="1" y="1504"/>
                </a:cubicBezTo>
                <a:cubicBezTo>
                  <a:pt x="5" y="1463"/>
                  <a:pt x="0" y="1420"/>
                  <a:pt x="12" y="1380"/>
                </a:cubicBezTo>
                <a:cubicBezTo>
                  <a:pt x="16" y="1367"/>
                  <a:pt x="37" y="1368"/>
                  <a:pt x="46" y="1357"/>
                </a:cubicBezTo>
                <a:cubicBezTo>
                  <a:pt x="60" y="1340"/>
                  <a:pt x="84" y="1277"/>
                  <a:pt x="92" y="1255"/>
                </a:cubicBezTo>
                <a:cubicBezTo>
                  <a:pt x="109" y="1153"/>
                  <a:pt x="96" y="1209"/>
                  <a:pt x="137" y="1086"/>
                </a:cubicBezTo>
                <a:cubicBezTo>
                  <a:pt x="138" y="1084"/>
                  <a:pt x="189" y="1071"/>
                  <a:pt x="204" y="1063"/>
                </a:cubicBezTo>
                <a:cubicBezTo>
                  <a:pt x="228" y="1050"/>
                  <a:pt x="272" y="1018"/>
                  <a:pt x="272" y="1018"/>
                </a:cubicBezTo>
                <a:cubicBezTo>
                  <a:pt x="322" y="944"/>
                  <a:pt x="366" y="976"/>
                  <a:pt x="464" y="984"/>
                </a:cubicBezTo>
                <a:cubicBezTo>
                  <a:pt x="516" y="1019"/>
                  <a:pt x="584" y="1028"/>
                  <a:pt x="645" y="1041"/>
                </a:cubicBezTo>
                <a:cubicBezTo>
                  <a:pt x="667" y="974"/>
                  <a:pt x="720" y="992"/>
                  <a:pt x="792" y="984"/>
                </a:cubicBezTo>
                <a:cubicBezTo>
                  <a:pt x="799" y="969"/>
                  <a:pt x="800" y="948"/>
                  <a:pt x="814" y="939"/>
                </a:cubicBezTo>
                <a:cubicBezTo>
                  <a:pt x="867" y="905"/>
                  <a:pt x="947" y="902"/>
                  <a:pt x="1006" y="883"/>
                </a:cubicBezTo>
                <a:cubicBezTo>
                  <a:pt x="1014" y="845"/>
                  <a:pt x="1013" y="805"/>
                  <a:pt x="1029" y="770"/>
                </a:cubicBezTo>
                <a:cubicBezTo>
                  <a:pt x="1034" y="759"/>
                  <a:pt x="1055" y="766"/>
                  <a:pt x="1063" y="758"/>
                </a:cubicBezTo>
                <a:cubicBezTo>
                  <a:pt x="1130" y="691"/>
                  <a:pt x="1147" y="575"/>
                  <a:pt x="1244" y="544"/>
                </a:cubicBezTo>
                <a:cubicBezTo>
                  <a:pt x="1292" y="511"/>
                  <a:pt x="1318" y="463"/>
                  <a:pt x="1368" y="431"/>
                </a:cubicBezTo>
                <a:cubicBezTo>
                  <a:pt x="1375" y="420"/>
                  <a:pt x="1385" y="409"/>
                  <a:pt x="1390" y="397"/>
                </a:cubicBezTo>
                <a:cubicBezTo>
                  <a:pt x="1400" y="375"/>
                  <a:pt x="1413" y="329"/>
                  <a:pt x="1413" y="329"/>
                </a:cubicBezTo>
                <a:cubicBezTo>
                  <a:pt x="1394" y="250"/>
                  <a:pt x="1366" y="273"/>
                  <a:pt x="1277" y="261"/>
                </a:cubicBezTo>
                <a:cubicBezTo>
                  <a:pt x="1260" y="209"/>
                  <a:pt x="1258" y="201"/>
                  <a:pt x="1311" y="182"/>
                </a:cubicBezTo>
                <a:cubicBezTo>
                  <a:pt x="1345" y="137"/>
                  <a:pt x="1362" y="121"/>
                  <a:pt x="1413" y="103"/>
                </a:cubicBezTo>
                <a:cubicBezTo>
                  <a:pt x="1424" y="92"/>
                  <a:pt x="1433" y="76"/>
                  <a:pt x="1447" y="69"/>
                </a:cubicBezTo>
                <a:cubicBezTo>
                  <a:pt x="1483" y="51"/>
                  <a:pt x="1567" y="42"/>
                  <a:pt x="1605" y="36"/>
                </a:cubicBezTo>
                <a:cubicBezTo>
                  <a:pt x="1706" y="0"/>
                  <a:pt x="1797" y="8"/>
                  <a:pt x="1910" y="2"/>
                </a:cubicBezTo>
                <a:cubicBezTo>
                  <a:pt x="2057" y="6"/>
                  <a:pt x="2204" y="3"/>
                  <a:pt x="2350" y="13"/>
                </a:cubicBezTo>
                <a:cubicBezTo>
                  <a:pt x="2364" y="14"/>
                  <a:pt x="2371" y="30"/>
                  <a:pt x="2384" y="36"/>
                </a:cubicBezTo>
                <a:cubicBezTo>
                  <a:pt x="2441" y="61"/>
                  <a:pt x="2505" y="77"/>
                  <a:pt x="2565" y="92"/>
                </a:cubicBezTo>
                <a:cubicBezTo>
                  <a:pt x="2653" y="137"/>
                  <a:pt x="2751" y="121"/>
                  <a:pt x="2847" y="137"/>
                </a:cubicBezTo>
                <a:cubicBezTo>
                  <a:pt x="2915" y="238"/>
                  <a:pt x="2824" y="117"/>
                  <a:pt x="2904" y="182"/>
                </a:cubicBezTo>
                <a:cubicBezTo>
                  <a:pt x="2929" y="202"/>
                  <a:pt x="2941" y="235"/>
                  <a:pt x="2960" y="261"/>
                </a:cubicBezTo>
                <a:cubicBezTo>
                  <a:pt x="2976" y="321"/>
                  <a:pt x="3018" y="364"/>
                  <a:pt x="3062" y="408"/>
                </a:cubicBezTo>
                <a:cubicBezTo>
                  <a:pt x="3069" y="423"/>
                  <a:pt x="3074" y="440"/>
                  <a:pt x="3084" y="453"/>
                </a:cubicBezTo>
                <a:cubicBezTo>
                  <a:pt x="3097" y="470"/>
                  <a:pt x="3120" y="480"/>
                  <a:pt x="3130" y="499"/>
                </a:cubicBezTo>
                <a:cubicBezTo>
                  <a:pt x="3186" y="611"/>
                  <a:pt x="3111" y="576"/>
                  <a:pt x="3186" y="600"/>
                </a:cubicBezTo>
                <a:cubicBezTo>
                  <a:pt x="3197" y="611"/>
                  <a:pt x="3210" y="621"/>
                  <a:pt x="3220" y="634"/>
                </a:cubicBezTo>
                <a:cubicBezTo>
                  <a:pt x="3240" y="659"/>
                  <a:pt x="3276" y="713"/>
                  <a:pt x="3276" y="713"/>
                </a:cubicBezTo>
                <a:cubicBezTo>
                  <a:pt x="3307" y="806"/>
                  <a:pt x="3286" y="762"/>
                  <a:pt x="3344" y="849"/>
                </a:cubicBezTo>
                <a:cubicBezTo>
                  <a:pt x="3352" y="860"/>
                  <a:pt x="3367" y="883"/>
                  <a:pt x="3367" y="883"/>
                </a:cubicBezTo>
                <a:cubicBezTo>
                  <a:pt x="3385" y="940"/>
                  <a:pt x="3416" y="936"/>
                  <a:pt x="3468" y="962"/>
                </a:cubicBezTo>
                <a:cubicBezTo>
                  <a:pt x="3480" y="968"/>
                  <a:pt x="3489" y="982"/>
                  <a:pt x="3502" y="984"/>
                </a:cubicBezTo>
                <a:cubicBezTo>
                  <a:pt x="3581" y="997"/>
                  <a:pt x="3740" y="1007"/>
                  <a:pt x="3740" y="1007"/>
                </a:cubicBezTo>
                <a:cubicBezTo>
                  <a:pt x="3866" y="1049"/>
                  <a:pt x="3806" y="1036"/>
                  <a:pt x="3920" y="1052"/>
                </a:cubicBezTo>
                <a:cubicBezTo>
                  <a:pt x="3942" y="1114"/>
                  <a:pt x="3989" y="1103"/>
                  <a:pt x="4056" y="1120"/>
                </a:cubicBezTo>
                <a:cubicBezTo>
                  <a:pt x="4157" y="1185"/>
                  <a:pt x="4118" y="1173"/>
                  <a:pt x="4270" y="1199"/>
                </a:cubicBezTo>
                <a:cubicBezTo>
                  <a:pt x="4290" y="1255"/>
                  <a:pt x="4341" y="1393"/>
                  <a:pt x="4395" y="1413"/>
                </a:cubicBezTo>
                <a:cubicBezTo>
                  <a:pt x="4473" y="1441"/>
                  <a:pt x="4561" y="1434"/>
                  <a:pt x="4643" y="1447"/>
                </a:cubicBezTo>
                <a:cubicBezTo>
                  <a:pt x="4765" y="1529"/>
                  <a:pt x="4838" y="1417"/>
                  <a:pt x="4925" y="1357"/>
                </a:cubicBezTo>
                <a:cubicBezTo>
                  <a:pt x="5011" y="1231"/>
                  <a:pt x="5188" y="1243"/>
                  <a:pt x="5321" y="1221"/>
                </a:cubicBezTo>
                <a:cubicBezTo>
                  <a:pt x="5351" y="1216"/>
                  <a:pt x="5381" y="1205"/>
                  <a:pt x="5411" y="1199"/>
                </a:cubicBezTo>
                <a:cubicBezTo>
                  <a:pt x="5433" y="1194"/>
                  <a:pt x="5456" y="1192"/>
                  <a:pt x="5479" y="1188"/>
                </a:cubicBezTo>
                <a:cubicBezTo>
                  <a:pt x="5475" y="1214"/>
                  <a:pt x="5476" y="1242"/>
                  <a:pt x="5468" y="1267"/>
                </a:cubicBezTo>
                <a:cubicBezTo>
                  <a:pt x="5464" y="1280"/>
                  <a:pt x="5366" y="1301"/>
                  <a:pt x="5445" y="1301"/>
                </a:cubicBezTo>
                <a:cubicBezTo>
                  <a:pt x="5436" y="1357"/>
                  <a:pt x="5451" y="1416"/>
                  <a:pt x="5434" y="1470"/>
                </a:cubicBezTo>
                <a:cubicBezTo>
                  <a:pt x="5429" y="1485"/>
                  <a:pt x="5403" y="1476"/>
                  <a:pt x="5388" y="1481"/>
                </a:cubicBezTo>
                <a:cubicBezTo>
                  <a:pt x="5365" y="1488"/>
                  <a:pt x="5343" y="1496"/>
                  <a:pt x="5321" y="1504"/>
                </a:cubicBezTo>
                <a:cubicBezTo>
                  <a:pt x="5317" y="1583"/>
                  <a:pt x="5318" y="1662"/>
                  <a:pt x="5309" y="1741"/>
                </a:cubicBezTo>
                <a:cubicBezTo>
                  <a:pt x="5304" y="1782"/>
                  <a:pt x="5277" y="1845"/>
                  <a:pt x="5264" y="1888"/>
                </a:cubicBezTo>
                <a:cubicBezTo>
                  <a:pt x="5260" y="1902"/>
                  <a:pt x="5243" y="1974"/>
                  <a:pt x="5219" y="1989"/>
                </a:cubicBezTo>
                <a:cubicBezTo>
                  <a:pt x="5199" y="2002"/>
                  <a:pt x="5151" y="2012"/>
                  <a:pt x="5151" y="2012"/>
                </a:cubicBezTo>
                <a:cubicBezTo>
                  <a:pt x="5125" y="2092"/>
                  <a:pt x="5133" y="2178"/>
                  <a:pt x="5061" y="2227"/>
                </a:cubicBezTo>
                <a:cubicBezTo>
                  <a:pt x="4969" y="2218"/>
                  <a:pt x="4936" y="2226"/>
                  <a:pt x="4869" y="2181"/>
                </a:cubicBezTo>
                <a:cubicBezTo>
                  <a:pt x="4811" y="2177"/>
                  <a:pt x="4756" y="2151"/>
                  <a:pt x="4711" y="2159"/>
                </a:cubicBezTo>
                <a:cubicBezTo>
                  <a:pt x="4666" y="2167"/>
                  <a:pt x="4619" y="2176"/>
                  <a:pt x="4598" y="2227"/>
                </a:cubicBezTo>
                <a:cubicBezTo>
                  <a:pt x="4503" y="2288"/>
                  <a:pt x="4532" y="2383"/>
                  <a:pt x="4587" y="2464"/>
                </a:cubicBezTo>
                <a:cubicBezTo>
                  <a:pt x="4613" y="2546"/>
                  <a:pt x="4617" y="2631"/>
                  <a:pt x="4643" y="2712"/>
                </a:cubicBezTo>
                <a:cubicBezTo>
                  <a:pt x="4604" y="2914"/>
                  <a:pt x="4389" y="2806"/>
                  <a:pt x="4225" y="2814"/>
                </a:cubicBezTo>
                <a:cubicBezTo>
                  <a:pt x="4221" y="2825"/>
                  <a:pt x="4239" y="2915"/>
                  <a:pt x="4236" y="2927"/>
                </a:cubicBezTo>
                <a:cubicBezTo>
                  <a:pt x="4231" y="2945"/>
                  <a:pt x="4241" y="2973"/>
                  <a:pt x="4225" y="2983"/>
                </a:cubicBezTo>
                <a:cubicBezTo>
                  <a:pt x="4185" y="3007"/>
                  <a:pt x="4090" y="3017"/>
                  <a:pt x="4090" y="3017"/>
                </a:cubicBezTo>
                <a:cubicBezTo>
                  <a:pt x="4054" y="3071"/>
                  <a:pt x="4007" y="3072"/>
                  <a:pt x="3943" y="3096"/>
                </a:cubicBezTo>
                <a:cubicBezTo>
                  <a:pt x="3947" y="3107"/>
                  <a:pt x="3958" y="3119"/>
                  <a:pt x="3954" y="3130"/>
                </a:cubicBezTo>
                <a:cubicBezTo>
                  <a:pt x="3949" y="3143"/>
                  <a:pt x="3933" y="3150"/>
                  <a:pt x="3920" y="3153"/>
                </a:cubicBezTo>
                <a:cubicBezTo>
                  <a:pt x="3901" y="3159"/>
                  <a:pt x="3854" y="3137"/>
                  <a:pt x="3830" y="3141"/>
                </a:cubicBezTo>
                <a:cubicBezTo>
                  <a:pt x="3806" y="3145"/>
                  <a:pt x="3784" y="3152"/>
                  <a:pt x="3773" y="3175"/>
                </a:cubicBezTo>
                <a:cubicBezTo>
                  <a:pt x="3769" y="3209"/>
                  <a:pt x="3773" y="3245"/>
                  <a:pt x="3762" y="3277"/>
                </a:cubicBezTo>
                <a:cubicBezTo>
                  <a:pt x="3743" y="3336"/>
                  <a:pt x="3674" y="3239"/>
                  <a:pt x="3627" y="3254"/>
                </a:cubicBezTo>
                <a:cubicBezTo>
                  <a:pt x="3593" y="3250"/>
                  <a:pt x="3513" y="3285"/>
                  <a:pt x="3480" y="3277"/>
                </a:cubicBezTo>
                <a:cubicBezTo>
                  <a:pt x="3455" y="3271"/>
                  <a:pt x="3447" y="3319"/>
                  <a:pt x="3423" y="3311"/>
                </a:cubicBezTo>
                <a:cubicBezTo>
                  <a:pt x="3394" y="3301"/>
                  <a:pt x="3370" y="3200"/>
                  <a:pt x="3344" y="3198"/>
                </a:cubicBezTo>
                <a:cubicBezTo>
                  <a:pt x="3318" y="3196"/>
                  <a:pt x="3293" y="3266"/>
                  <a:pt x="3265" y="3300"/>
                </a:cubicBezTo>
                <a:cubicBezTo>
                  <a:pt x="3150" y="3347"/>
                  <a:pt x="3230" y="3353"/>
                  <a:pt x="3175" y="3401"/>
                </a:cubicBezTo>
                <a:cubicBezTo>
                  <a:pt x="3159" y="3415"/>
                  <a:pt x="3037" y="3493"/>
                  <a:pt x="3017" y="3503"/>
                </a:cubicBezTo>
                <a:cubicBezTo>
                  <a:pt x="2942" y="3540"/>
                  <a:pt x="2997" y="3477"/>
                  <a:pt x="2904" y="3537"/>
                </a:cubicBezTo>
                <a:cubicBezTo>
                  <a:pt x="2880" y="3552"/>
                  <a:pt x="2865" y="3566"/>
                  <a:pt x="2836" y="3571"/>
                </a:cubicBezTo>
                <a:cubicBezTo>
                  <a:pt x="2802" y="3577"/>
                  <a:pt x="2768" y="3578"/>
                  <a:pt x="2734" y="3582"/>
                </a:cubicBezTo>
                <a:cubicBezTo>
                  <a:pt x="2682" y="3617"/>
                  <a:pt x="2674" y="3651"/>
                  <a:pt x="2610" y="3672"/>
                </a:cubicBezTo>
                <a:cubicBezTo>
                  <a:pt x="2496" y="3758"/>
                  <a:pt x="2450" y="3721"/>
                  <a:pt x="2260" y="3729"/>
                </a:cubicBezTo>
                <a:cubicBezTo>
                  <a:pt x="2183" y="3779"/>
                  <a:pt x="2280" y="3722"/>
                  <a:pt x="2158" y="3763"/>
                </a:cubicBezTo>
                <a:cubicBezTo>
                  <a:pt x="2145" y="3767"/>
                  <a:pt x="2136" y="3780"/>
                  <a:pt x="2124" y="3785"/>
                </a:cubicBezTo>
                <a:cubicBezTo>
                  <a:pt x="2089" y="3800"/>
                  <a:pt x="2018" y="3804"/>
                  <a:pt x="1989" y="3808"/>
                </a:cubicBezTo>
                <a:cubicBezTo>
                  <a:pt x="1922" y="3841"/>
                  <a:pt x="1888" y="3858"/>
                  <a:pt x="1820" y="3876"/>
                </a:cubicBezTo>
                <a:cubicBezTo>
                  <a:pt x="1824" y="3906"/>
                  <a:pt x="1841" y="3937"/>
                  <a:pt x="1831" y="3966"/>
                </a:cubicBezTo>
                <a:cubicBezTo>
                  <a:pt x="1822" y="3993"/>
                  <a:pt x="1749" y="3968"/>
                  <a:pt x="1740" y="3966"/>
                </a:cubicBezTo>
                <a:cubicBezTo>
                  <a:pt x="1736" y="3928"/>
                  <a:pt x="1754" y="3881"/>
                  <a:pt x="1729" y="3853"/>
                </a:cubicBezTo>
                <a:cubicBezTo>
                  <a:pt x="1706" y="3828"/>
                  <a:pt x="1659" y="3855"/>
                  <a:pt x="1628" y="3842"/>
                </a:cubicBezTo>
                <a:cubicBezTo>
                  <a:pt x="1617" y="3838"/>
                  <a:pt x="1620" y="3819"/>
                  <a:pt x="1616" y="3808"/>
                </a:cubicBezTo>
                <a:cubicBezTo>
                  <a:pt x="1620" y="3785"/>
                  <a:pt x="1615" y="3759"/>
                  <a:pt x="1628" y="3740"/>
                </a:cubicBezTo>
                <a:cubicBezTo>
                  <a:pt x="1657" y="3699"/>
                  <a:pt x="1731" y="3677"/>
                  <a:pt x="1774" y="3650"/>
                </a:cubicBezTo>
                <a:cubicBezTo>
                  <a:pt x="1801" y="3633"/>
                  <a:pt x="1853" y="3593"/>
                  <a:pt x="1853" y="3593"/>
                </a:cubicBezTo>
                <a:cubicBezTo>
                  <a:pt x="1861" y="3582"/>
                  <a:pt x="1874" y="3573"/>
                  <a:pt x="1876" y="3559"/>
                </a:cubicBezTo>
                <a:cubicBezTo>
                  <a:pt x="1885" y="3491"/>
                  <a:pt x="1836" y="3481"/>
                  <a:pt x="1786" y="3469"/>
                </a:cubicBezTo>
                <a:cubicBezTo>
                  <a:pt x="1716" y="3422"/>
                  <a:pt x="1627" y="3458"/>
                  <a:pt x="1548" y="3469"/>
                </a:cubicBezTo>
                <a:cubicBezTo>
                  <a:pt x="1464" y="3497"/>
                  <a:pt x="1406" y="3555"/>
                  <a:pt x="1345" y="3616"/>
                </a:cubicBezTo>
                <a:cubicBezTo>
                  <a:pt x="1334" y="3627"/>
                  <a:pt x="1322" y="3639"/>
                  <a:pt x="1311" y="3650"/>
                </a:cubicBezTo>
                <a:cubicBezTo>
                  <a:pt x="1294" y="3667"/>
                  <a:pt x="1244" y="3672"/>
                  <a:pt x="1244" y="3672"/>
                </a:cubicBezTo>
                <a:cubicBezTo>
                  <a:pt x="1195" y="3668"/>
                  <a:pt x="1133" y="3694"/>
                  <a:pt x="1097" y="3661"/>
                </a:cubicBezTo>
                <a:cubicBezTo>
                  <a:pt x="1069" y="3636"/>
                  <a:pt x="1097" y="3584"/>
                  <a:pt x="1108" y="3548"/>
                </a:cubicBezTo>
                <a:cubicBezTo>
                  <a:pt x="1115" y="3525"/>
                  <a:pt x="1207" y="3471"/>
                  <a:pt x="1210" y="3469"/>
                </a:cubicBezTo>
                <a:cubicBezTo>
                  <a:pt x="1255" y="3439"/>
                  <a:pt x="1251" y="3455"/>
                  <a:pt x="1289" y="3424"/>
                </a:cubicBezTo>
                <a:cubicBezTo>
                  <a:pt x="1337" y="3385"/>
                  <a:pt x="1359" y="3335"/>
                  <a:pt x="1413" y="3300"/>
                </a:cubicBezTo>
                <a:cubicBezTo>
                  <a:pt x="1444" y="3253"/>
                  <a:pt x="1459" y="3200"/>
                  <a:pt x="1515" y="3187"/>
                </a:cubicBezTo>
                <a:cubicBezTo>
                  <a:pt x="1537" y="3182"/>
                  <a:pt x="1560" y="3179"/>
                  <a:pt x="1582" y="3175"/>
                </a:cubicBezTo>
                <a:cubicBezTo>
                  <a:pt x="1633" y="3184"/>
                  <a:pt x="1680" y="3193"/>
                  <a:pt x="1729" y="3209"/>
                </a:cubicBezTo>
                <a:cubicBezTo>
                  <a:pt x="1782" y="3205"/>
                  <a:pt x="1836" y="3211"/>
                  <a:pt x="1887" y="3198"/>
                </a:cubicBezTo>
                <a:cubicBezTo>
                  <a:pt x="1913" y="3191"/>
                  <a:pt x="1955" y="3153"/>
                  <a:pt x="1955" y="3153"/>
                </a:cubicBezTo>
                <a:cubicBezTo>
                  <a:pt x="1951" y="3123"/>
                  <a:pt x="1954" y="3091"/>
                  <a:pt x="1944" y="3062"/>
                </a:cubicBezTo>
                <a:cubicBezTo>
                  <a:pt x="1920" y="3037"/>
                  <a:pt x="1874" y="2983"/>
                  <a:pt x="1842" y="2972"/>
                </a:cubicBezTo>
                <a:cubicBezTo>
                  <a:pt x="1810" y="2961"/>
                  <a:pt x="1767" y="3008"/>
                  <a:pt x="1752" y="2995"/>
                </a:cubicBezTo>
                <a:cubicBezTo>
                  <a:pt x="1725" y="2918"/>
                  <a:pt x="1752" y="3013"/>
                  <a:pt x="1752" y="2893"/>
                </a:cubicBezTo>
                <a:cubicBezTo>
                  <a:pt x="1752" y="2827"/>
                  <a:pt x="1730" y="2786"/>
                  <a:pt x="1695" y="2735"/>
                </a:cubicBezTo>
                <a:cubicBezTo>
                  <a:pt x="1710" y="2663"/>
                  <a:pt x="1702" y="2697"/>
                  <a:pt x="1775" y="2690"/>
                </a:cubicBezTo>
              </a:path>
            </a:pathLst>
          </a:custGeom>
          <a:noFill/>
          <a:ln w="476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矩形 36865"/>
          <p:cNvSpPr/>
          <p:nvPr/>
        </p:nvSpPr>
        <p:spPr>
          <a:xfrm>
            <a:off x="1819275" y="4294188"/>
            <a:ext cx="8532813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</a:rPr>
              <a:t>和平：可以有力推动国民党向停止内战、</a:t>
            </a:r>
            <a:endParaRPr lang="zh-CN" altLang="en-US" sz="3200" b="1" dirty="0">
              <a:latin typeface="宋体" panose="02010600030101010101" pitchFamily="2" charset="-122"/>
            </a:endParaRPr>
          </a:p>
          <a:p>
            <a:r>
              <a:rPr lang="zh-CN" altLang="en-US" sz="3200" b="1" dirty="0">
                <a:latin typeface="宋体" panose="02010600030101010101" pitchFamily="2" charset="-122"/>
              </a:rPr>
              <a:t>      联共抗日方向转变。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23554" name="标题 36866"/>
          <p:cNvSpPr>
            <a:spLocks noGrp="1"/>
          </p:cNvSpPr>
          <p:nvPr/>
        </p:nvSpPr>
        <p:spPr>
          <a:xfrm>
            <a:off x="3287713" y="1412875"/>
            <a:ext cx="6881812" cy="1428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en-US" altLang="zh-CN" sz="4000" b="1">
                <a:solidFill>
                  <a:srgbClr val="FF3300"/>
                </a:solidFill>
                <a:latin typeface="Arial" panose="020B0604020202020204" pitchFamily="34" charset="0"/>
              </a:rPr>
              <a:t> </a:t>
            </a:r>
            <a:endParaRPr lang="en-US" altLang="zh-CN" sz="40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36868" name="矩形 36867"/>
          <p:cNvSpPr/>
          <p:nvPr/>
        </p:nvSpPr>
        <p:spPr>
          <a:xfrm>
            <a:off x="1531938" y="515938"/>
            <a:ext cx="438943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3600" dirty="0">
                <a:solidFill>
                  <a:srgbClr val="3333FF"/>
                </a:solidFill>
                <a:latin typeface="Arial" panose="020B0604020202020204" pitchFamily="34" charset="0"/>
              </a:rPr>
              <a:t>中国共产党的声音：</a:t>
            </a:r>
            <a:endParaRPr lang="zh-CN" altLang="en-US" sz="3600" dirty="0">
              <a:solidFill>
                <a:srgbClr val="3333FF"/>
              </a:solidFill>
              <a:latin typeface="Arial" panose="020B0604020202020204" pitchFamily="34" charset="0"/>
            </a:endParaRPr>
          </a:p>
        </p:txBody>
      </p:sp>
      <p:sp>
        <p:nvSpPr>
          <p:cNvPr id="36869" name="文本框 36868"/>
          <p:cNvSpPr txBox="1"/>
          <p:nvPr/>
        </p:nvSpPr>
        <p:spPr>
          <a:xfrm>
            <a:off x="3071813" y="1052513"/>
            <a:ext cx="69119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民族利益高于一切！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36870" name="文本框 36869"/>
          <p:cNvSpPr txBox="1"/>
          <p:nvPr/>
        </p:nvSpPr>
        <p:spPr>
          <a:xfrm>
            <a:off x="3000375" y="1700213"/>
            <a:ext cx="547211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主张：和平解决！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36871" name="文本框 36870"/>
          <p:cNvSpPr txBox="1"/>
          <p:nvPr/>
        </p:nvSpPr>
        <p:spPr>
          <a:xfrm>
            <a:off x="1795463" y="2525713"/>
            <a:ext cx="8675687" cy="1414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latin typeface="Arial" panose="020B0604020202020204" pitchFamily="34" charset="0"/>
              </a:rPr>
              <a:t>武力：中国有可能爆发更大的内战。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            内战再起，更有利于日本的侵略</a:t>
            </a:r>
            <a:r>
              <a:rPr lang="zh-CN" altLang="en-US" sz="3600" dirty="0">
                <a:latin typeface="Arial" panose="020B0604020202020204" pitchFamily="34" charset="0"/>
              </a:rPr>
              <a:t>。</a:t>
            </a:r>
            <a:endParaRPr lang="zh-CN" altLang="en-US" sz="36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8" grpId="0"/>
      <p:bldP spid="36869" grpId="0"/>
      <p:bldP spid="36870" grpId="0"/>
      <p:bldP spid="3687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文本框 72705"/>
          <p:cNvSpPr txBox="1"/>
          <p:nvPr/>
        </p:nvSpPr>
        <p:spPr>
          <a:xfrm>
            <a:off x="8011160" y="1139825"/>
            <a:ext cx="3987800" cy="43999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</a:rPr>
              <a:t>　　</a:t>
            </a:r>
            <a:r>
              <a:rPr lang="en-US" altLang="zh-CN" sz="4000" b="1" dirty="0">
                <a:latin typeface="宋体" panose="02010600030101010101" pitchFamily="2" charset="-122"/>
              </a:rPr>
              <a:t>1936</a:t>
            </a:r>
            <a:r>
              <a:rPr lang="zh-CN" altLang="en-US" sz="4000" b="1" dirty="0">
                <a:latin typeface="宋体" panose="02010600030101010101" pitchFamily="2" charset="-122"/>
              </a:rPr>
              <a:t>年，西安事变发生后，</a:t>
            </a:r>
            <a:r>
              <a:rPr lang="zh-CN" altLang="en-US" sz="4000" b="1" dirty="0">
                <a:solidFill>
                  <a:srgbClr val="0000FF"/>
                </a:solidFill>
                <a:latin typeface="宋体" panose="02010600030101010101" pitchFamily="2" charset="-122"/>
              </a:rPr>
              <a:t>周恩来</a:t>
            </a:r>
            <a:r>
              <a:rPr lang="zh-CN" altLang="en-US" sz="4000" b="1" dirty="0">
                <a:latin typeface="宋体" panose="02010600030101010101" pitchFamily="2" charset="-122"/>
              </a:rPr>
              <a:t>和</a:t>
            </a:r>
            <a:r>
              <a:rPr lang="zh-CN" altLang="en-US" sz="4000" b="1" dirty="0">
                <a:solidFill>
                  <a:srgbClr val="0000FF"/>
                </a:solidFill>
                <a:latin typeface="宋体" panose="02010600030101010101" pitchFamily="2" charset="-122"/>
              </a:rPr>
              <a:t>秦邦宪</a:t>
            </a:r>
            <a:r>
              <a:rPr lang="zh-CN" altLang="en-US" sz="4000" b="1" dirty="0">
                <a:latin typeface="宋体" panose="02010600030101010101" pitchFamily="2" charset="-122"/>
              </a:rPr>
              <a:t>、</a:t>
            </a:r>
            <a:r>
              <a:rPr lang="zh-CN" altLang="en-US" sz="4000" b="1" dirty="0">
                <a:solidFill>
                  <a:srgbClr val="0000FF"/>
                </a:solidFill>
                <a:latin typeface="宋体" panose="02010600030101010101" pitchFamily="2" charset="-122"/>
              </a:rPr>
              <a:t>叶剑英</a:t>
            </a:r>
            <a:r>
              <a:rPr lang="zh-CN" altLang="en-US" sz="4000" b="1" dirty="0">
                <a:latin typeface="宋体" panose="02010600030101010101" pitchFamily="2" charset="-122"/>
              </a:rPr>
              <a:t>等亲赴西安，首先与张、杨沟通；然后又与蒋谈判。</a:t>
            </a:r>
            <a:endParaRPr lang="zh-CN" altLang="en-US" sz="4000" b="1" dirty="0">
              <a:latin typeface="宋体" panose="02010600030101010101" pitchFamily="2" charset="-122"/>
            </a:endParaRPr>
          </a:p>
        </p:txBody>
      </p:sp>
      <p:pic>
        <p:nvPicPr>
          <p:cNvPr id="72707" name="图片 727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7018" y="592138"/>
            <a:ext cx="7743825" cy="5295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图片 73729" descr="20060922170445345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413" y="573088"/>
            <a:ext cx="7239000" cy="3886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2" name="文本框 73730"/>
          <p:cNvSpPr txBox="1"/>
          <p:nvPr/>
        </p:nvSpPr>
        <p:spPr>
          <a:xfrm>
            <a:off x="2286000" y="5257800"/>
            <a:ext cx="76200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73733" name="文本框 73732"/>
          <p:cNvSpPr txBox="1"/>
          <p:nvPr/>
        </p:nvSpPr>
        <p:spPr>
          <a:xfrm>
            <a:off x="960120" y="4475480"/>
            <a:ext cx="372173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楷体_GB2312" pitchFamily="1" charset="-122"/>
              </a:rPr>
              <a:t>蒋：恩来，你是我的部下，你应该听我的话。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73734" name="文本框 73733"/>
          <p:cNvSpPr txBox="1"/>
          <p:nvPr/>
        </p:nvSpPr>
        <p:spPr>
          <a:xfrm>
            <a:off x="4724400" y="4425950"/>
            <a:ext cx="638873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楷体_GB2312" pitchFamily="1" charset="-122"/>
              </a:rPr>
              <a:t>周：只要蒋先生能够</a:t>
            </a:r>
            <a:r>
              <a:rPr lang="en-US" altLang="zh-CN" sz="2400" b="1" dirty="0">
                <a:latin typeface="Arial" panose="020B0604020202020204" pitchFamily="34" charset="0"/>
                <a:ea typeface="楷体_GB2312" pitchFamily="1" charset="-122"/>
              </a:rPr>
              <a:t>……</a:t>
            </a:r>
            <a:r>
              <a:rPr lang="zh-CN" altLang="en-US" sz="2400" b="1" dirty="0">
                <a:latin typeface="Arial" panose="020B0604020202020204" pitchFamily="34" charset="0"/>
                <a:ea typeface="楷体_GB2312" pitchFamily="1" charset="-122"/>
              </a:rPr>
              <a:t>停止内战，一致抗日，不但我个人可以听蒋先生的话，就连我们红军也可以听蒋先生的指挥。</a:t>
            </a:r>
            <a:endParaRPr lang="zh-CN" altLang="en-US" sz="2400" b="1" dirty="0">
              <a:latin typeface="Arial" panose="020B0604020202020204" pitchFamily="34" charset="0"/>
              <a:ea typeface="楷体_GB2312" pitchFamily="1" charset="-122"/>
            </a:endParaRPr>
          </a:p>
        </p:txBody>
      </p:sp>
      <p:sp>
        <p:nvSpPr>
          <p:cNvPr id="24582" name="文本框 73735"/>
          <p:cNvSpPr txBox="1"/>
          <p:nvPr/>
        </p:nvSpPr>
        <p:spPr>
          <a:xfrm>
            <a:off x="9511348" y="711200"/>
            <a:ext cx="551815" cy="365442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仿宋_GB2312" charset="-122"/>
                <a:ea typeface="仿宋_GB2312" charset="-122"/>
              </a:rPr>
              <a:t>电影</a:t>
            </a:r>
            <a:r>
              <a:rPr lang="en-US" altLang="zh-CN" sz="2400" b="1" dirty="0">
                <a:latin typeface="仿宋_GB2312" charset="-122"/>
                <a:ea typeface="仿宋_GB2312" charset="-122"/>
              </a:rPr>
              <a:t>《</a:t>
            </a:r>
            <a:r>
              <a:rPr lang="zh-CN" altLang="en-US" sz="2400" b="1" dirty="0">
                <a:latin typeface="仿宋_GB2312" charset="-122"/>
                <a:ea typeface="仿宋_GB2312" charset="-122"/>
              </a:rPr>
              <a:t>西安事变</a:t>
            </a:r>
            <a:r>
              <a:rPr lang="en-US" altLang="zh-CN" sz="2400" b="1" dirty="0">
                <a:latin typeface="仿宋_GB2312" charset="-122"/>
                <a:ea typeface="仿宋_GB2312" charset="-122"/>
              </a:rPr>
              <a:t>》</a:t>
            </a:r>
            <a:r>
              <a:rPr lang="zh-CN" altLang="en-US" sz="2400" b="1" dirty="0">
                <a:latin typeface="仿宋_GB2312" charset="-122"/>
                <a:ea typeface="仿宋_GB2312" charset="-122"/>
              </a:rPr>
              <a:t>剧照</a:t>
            </a:r>
            <a:endParaRPr lang="zh-CN" altLang="en-US" sz="2400" b="1" dirty="0">
              <a:latin typeface="仿宋_GB2312" charset="-122"/>
              <a:ea typeface="仿宋_GB231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3" grpId="0"/>
      <p:bldP spid="73734" grpId="0"/>
      <p:bldP spid="2458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图片 2406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57400" y="153988"/>
            <a:ext cx="8077200" cy="6550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0643" name="文本框 240642"/>
          <p:cNvSpPr txBox="1"/>
          <p:nvPr/>
        </p:nvSpPr>
        <p:spPr>
          <a:xfrm>
            <a:off x="3352800" y="5334000"/>
            <a:ext cx="6629400" cy="132207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</a:pPr>
            <a:r>
              <a:rPr lang="zh-CN" altLang="en-US" sz="4000" b="1" noProof="1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经过谈判，蒋介石被迫接受</a:t>
            </a:r>
            <a:r>
              <a:rPr lang="zh-CN" altLang="en-US" sz="40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停止内战，联共抗日</a:t>
            </a:r>
            <a:r>
              <a:rPr lang="zh-CN" altLang="en-US" sz="4000" b="1" noProof="1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的主张</a:t>
            </a:r>
            <a:endParaRPr lang="zh-CN" altLang="en-US" sz="4000" b="1" noProof="1">
              <a:solidFill>
                <a:schemeClr val="tx1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0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40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43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文本框 37889"/>
          <p:cNvSpPr txBox="1"/>
          <p:nvPr/>
        </p:nvSpPr>
        <p:spPr>
          <a:xfrm>
            <a:off x="2076450" y="954405"/>
            <a:ext cx="8433435" cy="82994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800" kern="1200" cap="none" spc="0" normalizeH="0" baseline="0" noProof="1">
                <a:solidFill>
                  <a:srgbClr val="3333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西安事变</a:t>
            </a:r>
            <a:r>
              <a:rPr kumimoji="0" lang="zh-CN" altLang="en-US" sz="4800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和平解决</a:t>
            </a:r>
            <a:r>
              <a:rPr kumimoji="0" lang="zh-CN" altLang="en-US" sz="4800" kern="1200" cap="none" spc="0" normalizeH="0" baseline="0" noProof="1">
                <a:solidFill>
                  <a:srgbClr val="3333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的历史意义：</a:t>
            </a:r>
            <a:endParaRPr kumimoji="0" lang="zh-CN" altLang="en-US" sz="4800" kern="1200" cap="none" spc="0" normalizeH="0" baseline="0" noProof="1">
              <a:solidFill>
                <a:srgbClr val="3333FF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7891" name="文本框 37890"/>
          <p:cNvSpPr txBox="1"/>
          <p:nvPr/>
        </p:nvSpPr>
        <p:spPr>
          <a:xfrm>
            <a:off x="2063750" y="2133600"/>
            <a:ext cx="844677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AutoNum type="arabicPeriod"/>
            </a:pPr>
            <a:r>
              <a:rPr lang="zh-CN" altLang="en-US" sz="400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揭开了国共两党由内战到联合抗日的序幕，成为扭转时局的关键。</a:t>
            </a:r>
            <a:endParaRPr lang="zh-CN" altLang="en-US" sz="400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AutoNum type="arabicPeriod"/>
            </a:pPr>
            <a:r>
              <a:rPr lang="zh-CN" altLang="en-US" sz="400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十年内战基本结束，抗日民族统一战线初步形成。</a:t>
            </a:r>
            <a:endParaRPr lang="zh-CN" altLang="en-US" sz="400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49" name="组合 2"/>
          <p:cNvGrpSpPr/>
          <p:nvPr/>
        </p:nvGrpSpPr>
        <p:grpSpPr>
          <a:xfrm>
            <a:off x="1719263" y="638175"/>
            <a:ext cx="2092325" cy="549275"/>
            <a:chOff x="242" y="858"/>
            <a:chExt cx="3296" cy="865"/>
          </a:xfrm>
        </p:grpSpPr>
        <p:pic>
          <p:nvPicPr>
            <p:cNvPr id="27650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05" y="878"/>
              <a:ext cx="3133" cy="84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7651" name="文本框 2"/>
            <p:cNvSpPr txBox="1"/>
            <p:nvPr/>
          </p:nvSpPr>
          <p:spPr>
            <a:xfrm>
              <a:off x="242" y="858"/>
              <a:ext cx="270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0070C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课堂小结</a:t>
              </a:r>
              <a:endParaRPr lang="zh-CN" altLang="en-US" sz="28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75779" name="文本框 75778"/>
          <p:cNvSpPr txBox="1"/>
          <p:nvPr/>
        </p:nvSpPr>
        <p:spPr>
          <a:xfrm>
            <a:off x="2917825" y="1790700"/>
            <a:ext cx="969963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微软简粗黑" charset="0"/>
              </a:rPr>
              <a:t>日本侵略</a:t>
            </a:r>
            <a:endParaRPr lang="zh-CN" altLang="en-US" sz="2800" b="1" dirty="0">
              <a:latin typeface="微软简粗黑" charset="0"/>
            </a:endParaRPr>
          </a:p>
        </p:txBody>
      </p:sp>
      <p:sp>
        <p:nvSpPr>
          <p:cNvPr id="75780" name="文本框 75779"/>
          <p:cNvSpPr txBox="1"/>
          <p:nvPr/>
        </p:nvSpPr>
        <p:spPr>
          <a:xfrm>
            <a:off x="2784475" y="4230688"/>
            <a:ext cx="952500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微软简粗黑" charset="0"/>
              </a:rPr>
              <a:t>中国抗争</a:t>
            </a:r>
            <a:endParaRPr lang="zh-CN" altLang="en-US" sz="2800" b="1" dirty="0">
              <a:latin typeface="微软简粗黑" charset="0"/>
            </a:endParaRPr>
          </a:p>
        </p:txBody>
      </p:sp>
      <p:sp>
        <p:nvSpPr>
          <p:cNvPr id="75781" name="文本框 75780"/>
          <p:cNvSpPr txBox="1"/>
          <p:nvPr/>
        </p:nvSpPr>
        <p:spPr>
          <a:xfrm>
            <a:off x="3836988" y="2066925"/>
            <a:ext cx="19812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九一八事变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5782" name="文本框 75781"/>
          <p:cNvSpPr txBox="1"/>
          <p:nvPr/>
        </p:nvSpPr>
        <p:spPr>
          <a:xfrm>
            <a:off x="3673475" y="4292600"/>
            <a:ext cx="2451100" cy="1168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东北抗日联军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（局部抗战）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5783" name="文本框 75782"/>
          <p:cNvSpPr txBox="1"/>
          <p:nvPr/>
        </p:nvSpPr>
        <p:spPr>
          <a:xfrm>
            <a:off x="5786438" y="1647825"/>
            <a:ext cx="16764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扩大侵华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5784" name="文本框 75783"/>
          <p:cNvSpPr txBox="1"/>
          <p:nvPr/>
        </p:nvSpPr>
        <p:spPr>
          <a:xfrm>
            <a:off x="7340600" y="2016125"/>
            <a:ext cx="16764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华北事变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5785" name="文本框 75784"/>
          <p:cNvSpPr txBox="1"/>
          <p:nvPr/>
        </p:nvSpPr>
        <p:spPr>
          <a:xfrm>
            <a:off x="7546975" y="2498725"/>
            <a:ext cx="457200" cy="1938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一二九运动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5786" name="文本框 75785"/>
          <p:cNvSpPr txBox="1"/>
          <p:nvPr/>
        </p:nvSpPr>
        <p:spPr>
          <a:xfrm>
            <a:off x="7248525" y="4349750"/>
            <a:ext cx="1828800" cy="1383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全国性抗日救亡运动的高潮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5787" name="直接连接符 75786"/>
          <p:cNvSpPr/>
          <p:nvPr/>
        </p:nvSpPr>
        <p:spPr>
          <a:xfrm>
            <a:off x="8772525" y="2370138"/>
            <a:ext cx="838200" cy="914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75788" name="直接连接符 75787"/>
          <p:cNvSpPr/>
          <p:nvPr/>
        </p:nvSpPr>
        <p:spPr>
          <a:xfrm flipV="1">
            <a:off x="8848725" y="3360738"/>
            <a:ext cx="762000" cy="9906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75789" name="文本框 75788"/>
          <p:cNvSpPr txBox="1"/>
          <p:nvPr/>
        </p:nvSpPr>
        <p:spPr>
          <a:xfrm>
            <a:off x="9507538" y="2659063"/>
            <a:ext cx="1211262" cy="1322070"/>
          </a:xfrm>
          <a:prstGeom prst="rect">
            <a:avLst/>
          </a:prstGeom>
          <a:noFill/>
          <a:ln w="9525">
            <a:noFill/>
          </a:ln>
          <a:effectLst>
            <a:outerShdw dist="17961" dir="2699999" algn="ctr" rotWithShape="0">
              <a:schemeClr val="tx1"/>
            </a:outerShdw>
          </a:effectLst>
        </p:spPr>
        <p:txBody>
          <a:bodyPr anchor="t"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lang="zh-CN" altLang="en-US" sz="4000" b="1">
                <a:latin typeface="Arial" panose="020B0604020202020204" pitchFamily="34" charset="0"/>
                <a:ea typeface="黑体" panose="02010609060101010101" pitchFamily="49" charset="-122"/>
              </a:rPr>
              <a:t>西安事变</a:t>
            </a:r>
            <a:endParaRPr lang="zh-CN" altLang="en-US" sz="4000" b="1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75790" name="图片 75789" descr="01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7550" y="4673600"/>
            <a:ext cx="1412875" cy="4651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5791" name="图片 75790" descr="01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4838" y="2622550"/>
            <a:ext cx="287337" cy="1720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5792" name="图片 75791" descr="01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4325" y="2598738"/>
            <a:ext cx="354013" cy="1752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5793" name="图片 75792" descr="01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0888" y="2136775"/>
            <a:ext cx="1624012" cy="334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43" name="AutoShape 14"/>
          <p:cNvSpPr/>
          <p:nvPr/>
        </p:nvSpPr>
        <p:spPr>
          <a:xfrm>
            <a:off x="2605088" y="2133600"/>
            <a:ext cx="339725" cy="2638425"/>
          </a:xfrm>
          <a:prstGeom prst="leftBrace">
            <a:avLst>
              <a:gd name="adj1" fmla="val 67632"/>
              <a:gd name="adj2" fmla="val 50000"/>
            </a:avLst>
          </a:prstGeom>
          <a:noFill/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85" name="Text Box 8"/>
          <p:cNvSpPr txBox="1"/>
          <p:nvPr/>
        </p:nvSpPr>
        <p:spPr>
          <a:xfrm>
            <a:off x="1936115" y="1662113"/>
            <a:ext cx="613410" cy="37846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九一八事变和西安事变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6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6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75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75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57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75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75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57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57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5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5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578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10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7578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/>
      <p:bldP spid="75780" grpId="0"/>
      <p:bldP spid="75781" grpId="0"/>
      <p:bldP spid="75782" grpId="0"/>
      <p:bldP spid="75783" grpId="0"/>
      <p:bldP spid="75784" grpId="0"/>
      <p:bldP spid="75785" grpId="0"/>
      <p:bldP spid="75786" grpId="0"/>
      <p:bldP spid="75789" grpId="0" bldLvl="0" animBg="1"/>
      <p:bldP spid="26643" grpId="0" bldLvl="0" animBg="1"/>
      <p:bldP spid="24585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7" name="文本框 95236"/>
          <p:cNvSpPr txBox="1"/>
          <p:nvPr/>
        </p:nvSpPr>
        <p:spPr>
          <a:xfrm>
            <a:off x="3000375" y="260350"/>
            <a:ext cx="5688013" cy="63696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800" b="1" dirty="0">
                <a:solidFill>
                  <a:srgbClr val="CC0000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老师寄语</a:t>
            </a:r>
            <a:endParaRPr lang="zh-CN" altLang="en-US" sz="4800" b="1" dirty="0">
              <a:solidFill>
                <a:srgbClr val="CC0000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4800" b="1" dirty="0">
                <a:solidFill>
                  <a:srgbClr val="CC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悲壮的历史留下了永久的烙印</a:t>
            </a:r>
            <a:r>
              <a:rPr lang="en-US" altLang="zh-CN" sz="4800" b="1">
                <a:solidFill>
                  <a:srgbClr val="CC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,</a:t>
            </a:r>
            <a:endParaRPr lang="en-US" altLang="zh-CN" sz="4800" b="1">
              <a:solidFill>
                <a:srgbClr val="CC000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 algn="ctr">
              <a:spcBef>
                <a:spcPct val="50000"/>
              </a:spcBef>
            </a:pPr>
            <a:r>
              <a:rPr lang="en-US" altLang="zh-CN" sz="4800" b="1" dirty="0">
                <a:solidFill>
                  <a:srgbClr val="CC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 </a:t>
            </a:r>
            <a:r>
              <a:rPr lang="zh-CN" altLang="en-US" sz="4800" b="1" dirty="0">
                <a:solidFill>
                  <a:srgbClr val="CC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历史不能忘却也不容篡改</a:t>
            </a:r>
            <a:r>
              <a:rPr lang="en-US" altLang="zh-CN" sz="4800" b="1">
                <a:solidFill>
                  <a:srgbClr val="CC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!</a:t>
            </a:r>
            <a:endParaRPr lang="en-US" altLang="zh-CN" sz="4800" b="1">
              <a:solidFill>
                <a:srgbClr val="CC000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 algn="ctr">
              <a:spcBef>
                <a:spcPct val="50000"/>
              </a:spcBef>
            </a:pPr>
            <a:r>
              <a:rPr lang="en-US" altLang="zh-CN" sz="4800" b="1" dirty="0">
                <a:solidFill>
                  <a:srgbClr val="CC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 </a:t>
            </a:r>
            <a:r>
              <a:rPr lang="zh-CN" altLang="en-US" sz="4800" b="1" dirty="0">
                <a:solidFill>
                  <a:srgbClr val="CC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勿忘国耻</a:t>
            </a:r>
            <a:r>
              <a:rPr lang="en-US" altLang="zh-CN" sz="4800" b="1" dirty="0">
                <a:solidFill>
                  <a:srgbClr val="CC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,</a:t>
            </a:r>
            <a:r>
              <a:rPr lang="zh-CN" altLang="en-US" sz="4800" b="1" dirty="0">
                <a:solidFill>
                  <a:srgbClr val="CC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自强不息</a:t>
            </a:r>
            <a:r>
              <a:rPr lang="en-US" altLang="zh-CN" sz="4800" b="1" dirty="0">
                <a:solidFill>
                  <a:srgbClr val="CC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,</a:t>
            </a:r>
            <a:r>
              <a:rPr lang="zh-CN" altLang="en-US" sz="4800" b="1" dirty="0">
                <a:solidFill>
                  <a:srgbClr val="CC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振兴中华</a:t>
            </a:r>
            <a:r>
              <a:rPr lang="en-US" altLang="zh-CN" sz="4800" b="1">
                <a:solidFill>
                  <a:srgbClr val="CC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!</a:t>
            </a:r>
            <a:endParaRPr lang="en-US" altLang="zh-CN" sz="4800" b="1">
              <a:solidFill>
                <a:srgbClr val="CC000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3" name="组合 2"/>
          <p:cNvGrpSpPr/>
          <p:nvPr/>
        </p:nvGrpSpPr>
        <p:grpSpPr>
          <a:xfrm>
            <a:off x="1598613" y="557213"/>
            <a:ext cx="2065337" cy="536575"/>
            <a:chOff x="284" y="878"/>
            <a:chExt cx="3254" cy="845"/>
          </a:xfrm>
        </p:grpSpPr>
        <p:pic>
          <p:nvPicPr>
            <p:cNvPr id="28674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05" y="878"/>
              <a:ext cx="3133" cy="84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675" name="文本框 2"/>
            <p:cNvSpPr txBox="1"/>
            <p:nvPr/>
          </p:nvSpPr>
          <p:spPr>
            <a:xfrm>
              <a:off x="284" y="878"/>
              <a:ext cx="270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rgbClr val="0070C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随堂演练</a:t>
              </a:r>
              <a:endParaRPr lang="zh-CN" altLang="en-US" sz="28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47106" name="矩形 47105"/>
          <p:cNvSpPr/>
          <p:nvPr/>
        </p:nvSpPr>
        <p:spPr>
          <a:xfrm>
            <a:off x="1568450" y="1246029"/>
            <a:ext cx="7232650" cy="230695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.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右图中的建筑物位于沈阳北郊柳条湖地区，它记录了日本侵略中国的史实，是进行爱国主义教育的基地。与该建筑物直接相关的历史事件是（      ）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A.七七事变         B.九一八事变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C.西安事变         D.南京大屠杀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 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8677" name="矩形 47106"/>
          <p:cNvSpPr/>
          <p:nvPr/>
        </p:nvSpPr>
        <p:spPr>
          <a:xfrm>
            <a:off x="1730375" y="3714750"/>
            <a:ext cx="8085138" cy="24917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latin typeface="宋体" panose="02010600030101010101" pitchFamily="2" charset="-122"/>
              </a:rPr>
              <a:t>2</a:t>
            </a:r>
            <a:r>
              <a:rPr lang="en-US" altLang="zh-CN" sz="2400" dirty="0">
                <a:latin typeface="宋体" panose="02010600030101010101" pitchFamily="2" charset="-122"/>
              </a:rPr>
              <a:t>.</a:t>
            </a:r>
            <a:r>
              <a:rPr lang="zh-CN" altLang="en-US" sz="2400" dirty="0">
                <a:latin typeface="宋体" panose="02010600030101010101" pitchFamily="2" charset="-122"/>
              </a:rPr>
              <a:t>歌词：“九一八，九一八，从那个悲惨的时候，脱离了我的家乡……爹娘啊，什么时候才能欢聚在一堂？！”</a:t>
            </a:r>
            <a:endParaRPr lang="zh-CN" altLang="en-US" sz="2400" dirty="0"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宋体" panose="02010600030101010101" pitchFamily="2" charset="-122"/>
              </a:rPr>
              <a:t>反映的历史事件标志着中国抗日战争进入了（      ）</a:t>
            </a:r>
            <a:endParaRPr lang="zh-CN" altLang="en-US" sz="2400" dirty="0"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宋体" panose="02010600030101010101" pitchFamily="2" charset="-122"/>
              </a:rPr>
              <a:t>A．局部抗战阶段   B．全面抗战阶段  </a:t>
            </a:r>
            <a:endParaRPr lang="zh-CN" altLang="en-US" sz="2400" dirty="0"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宋体" panose="02010600030101010101" pitchFamily="2" charset="-122"/>
              </a:rPr>
              <a:t>C．局部反攻阶段   D．全面反攻阶段</a:t>
            </a:r>
            <a:endParaRPr lang="zh-CN" altLang="en-US" sz="2400" dirty="0">
              <a:latin typeface="宋体" panose="02010600030101010101" pitchFamily="2" charset="-122"/>
            </a:endParaRPr>
          </a:p>
        </p:txBody>
      </p:sp>
      <p:pic>
        <p:nvPicPr>
          <p:cNvPr id="28678" name="图片 47109" descr="九一八纪念馆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6150" y="981075"/>
            <a:ext cx="1743075" cy="1584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2" name="文本框 37891"/>
          <p:cNvSpPr txBox="1"/>
          <p:nvPr/>
        </p:nvSpPr>
        <p:spPr>
          <a:xfrm>
            <a:off x="7202488" y="1927225"/>
            <a:ext cx="611187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026400" y="4513263"/>
            <a:ext cx="61118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36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 bldLvl="0"/>
      <p:bldP spid="2" grpId="0" bldLvl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矩形 48129"/>
          <p:cNvSpPr/>
          <p:nvPr/>
        </p:nvSpPr>
        <p:spPr>
          <a:xfrm>
            <a:off x="1531938" y="728663"/>
            <a:ext cx="8893175" cy="50863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 dirty="0">
                <a:latin typeface="宋体" panose="02010600030101010101" pitchFamily="2" charset="-122"/>
              </a:rPr>
              <a:t>3</a:t>
            </a:r>
            <a:r>
              <a:rPr lang="en-US" altLang="zh-CN" sz="2800" dirty="0">
                <a:latin typeface="宋体" panose="02010600030101010101" pitchFamily="2" charset="-122"/>
              </a:rPr>
              <a:t>.</a:t>
            </a:r>
            <a:r>
              <a:rPr lang="zh-CN" altLang="en-US" sz="2800" dirty="0">
                <a:latin typeface="宋体" panose="02010600030101010101" pitchFamily="2" charset="-122"/>
              </a:rPr>
              <a:t> 九一八事变后，在东北组织抗日游击队的主要领导 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 dirty="0">
                <a:latin typeface="宋体" panose="02010600030101010101" pitchFamily="2" charset="-122"/>
              </a:rPr>
              <a:t>    人是（      ）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 dirty="0">
                <a:latin typeface="宋体" panose="02010600030101010101" pitchFamily="2" charset="-122"/>
              </a:rPr>
              <a:t>A</a:t>
            </a:r>
            <a:r>
              <a:rPr lang="en-US" altLang="zh-CN" sz="2800" dirty="0">
                <a:latin typeface="宋体" panose="02010600030101010101" pitchFamily="2" charset="-122"/>
              </a:rPr>
              <a:t>.</a:t>
            </a:r>
            <a:r>
              <a:rPr lang="zh-CN" altLang="en-US" sz="2800" dirty="0">
                <a:latin typeface="宋体" panose="02010600030101010101" pitchFamily="2" charset="-122"/>
              </a:rPr>
              <a:t>吉鸿昌   B</a:t>
            </a:r>
            <a:r>
              <a:rPr lang="en-US" altLang="zh-CN" sz="2800" dirty="0">
                <a:latin typeface="宋体" panose="02010600030101010101" pitchFamily="2" charset="-122"/>
              </a:rPr>
              <a:t>.</a:t>
            </a:r>
            <a:r>
              <a:rPr lang="zh-CN" altLang="en-US" sz="2800" dirty="0">
                <a:latin typeface="宋体" panose="02010600030101010101" pitchFamily="2" charset="-122"/>
              </a:rPr>
              <a:t>杨靖宇   C</a:t>
            </a:r>
            <a:r>
              <a:rPr lang="en-US" altLang="zh-CN" sz="2800" dirty="0">
                <a:latin typeface="宋体" panose="02010600030101010101" pitchFamily="2" charset="-122"/>
              </a:rPr>
              <a:t>.</a:t>
            </a:r>
            <a:r>
              <a:rPr lang="zh-CN" altLang="en-US" sz="2800" dirty="0">
                <a:latin typeface="宋体" panose="02010600030101010101" pitchFamily="2" charset="-122"/>
              </a:rPr>
              <a:t>佟麟阁   D</a:t>
            </a:r>
            <a:r>
              <a:rPr lang="en-US" altLang="zh-CN" sz="2800" dirty="0">
                <a:latin typeface="宋体" panose="02010600030101010101" pitchFamily="2" charset="-122"/>
              </a:rPr>
              <a:t>.</a:t>
            </a:r>
            <a:r>
              <a:rPr lang="zh-CN" altLang="en-US" sz="2800" dirty="0">
                <a:latin typeface="宋体" panose="02010600030101010101" pitchFamily="2" charset="-122"/>
              </a:rPr>
              <a:t>赵登禹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zh-CN" altLang="en-US" sz="2800" dirty="0">
              <a:latin typeface="宋体" panose="0201060003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 dirty="0">
                <a:latin typeface="宋体" panose="02010600030101010101" pitchFamily="2" charset="-122"/>
              </a:rPr>
              <a:t>4</a:t>
            </a:r>
            <a:r>
              <a:rPr lang="en-US" altLang="zh-CN" sz="2800" dirty="0">
                <a:latin typeface="宋体" panose="02010600030101010101" pitchFamily="2" charset="-122"/>
              </a:rPr>
              <a:t>.</a:t>
            </a:r>
            <a:r>
              <a:rPr lang="zh-CN" altLang="en-US" sz="2800" dirty="0">
                <a:latin typeface="宋体" panose="02010600030101010101" pitchFamily="2" charset="-122"/>
              </a:rPr>
              <a:t>1931年东北沦陷后，东北人民和未撤走的东北军                 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 dirty="0">
                <a:latin typeface="宋体" panose="02010600030101010101" pitchFamily="2" charset="-122"/>
              </a:rPr>
              <a:t>   部队组织起（      ）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 dirty="0">
                <a:latin typeface="宋体" panose="02010600030101010101" pitchFamily="2" charset="-122"/>
              </a:rPr>
              <a:t>A</a:t>
            </a:r>
            <a:r>
              <a:rPr lang="en-US" altLang="zh-CN" sz="2800" dirty="0">
                <a:latin typeface="宋体" panose="02010600030101010101" pitchFamily="2" charset="-122"/>
              </a:rPr>
              <a:t>.</a:t>
            </a:r>
            <a:r>
              <a:rPr lang="zh-CN" altLang="en-US" sz="2800" dirty="0">
                <a:latin typeface="宋体" panose="02010600030101010101" pitchFamily="2" charset="-122"/>
              </a:rPr>
              <a:t>抗日义勇军           B</a:t>
            </a:r>
            <a:r>
              <a:rPr lang="en-US" altLang="zh-CN" sz="2800" dirty="0">
                <a:latin typeface="宋体" panose="02010600030101010101" pitchFamily="2" charset="-122"/>
              </a:rPr>
              <a:t>.</a:t>
            </a:r>
            <a:r>
              <a:rPr lang="zh-CN" altLang="en-US" sz="2800" dirty="0">
                <a:latin typeface="宋体" panose="02010600030101010101" pitchFamily="2" charset="-122"/>
              </a:rPr>
              <a:t>抗日救国军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 dirty="0">
                <a:latin typeface="宋体" panose="02010600030101010101" pitchFamily="2" charset="-122"/>
              </a:rPr>
              <a:t>C</a:t>
            </a:r>
            <a:r>
              <a:rPr lang="en-US" altLang="zh-CN" sz="2800" dirty="0">
                <a:latin typeface="宋体" panose="02010600030101010101" pitchFamily="2" charset="-122"/>
              </a:rPr>
              <a:t>.</a:t>
            </a:r>
            <a:r>
              <a:rPr lang="zh-CN" altLang="en-US" sz="2800" dirty="0">
                <a:latin typeface="宋体" panose="02010600030101010101" pitchFamily="2" charset="-122"/>
              </a:rPr>
              <a:t>八路军　             D</a:t>
            </a:r>
            <a:r>
              <a:rPr lang="en-US" altLang="zh-CN" sz="2800" dirty="0">
                <a:latin typeface="宋体" panose="02010600030101010101" pitchFamily="2" charset="-122"/>
              </a:rPr>
              <a:t>.</a:t>
            </a:r>
            <a:r>
              <a:rPr lang="zh-CN" altLang="en-US" sz="2800" dirty="0">
                <a:latin typeface="宋体" panose="02010600030101010101" pitchFamily="2" charset="-122"/>
              </a:rPr>
              <a:t>新四军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  <p:sp>
        <p:nvSpPr>
          <p:cNvPr id="37892" name="文本框 37891"/>
          <p:cNvSpPr txBox="1"/>
          <p:nvPr/>
        </p:nvSpPr>
        <p:spPr>
          <a:xfrm>
            <a:off x="3636963" y="1031875"/>
            <a:ext cx="611187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94213" y="3008313"/>
            <a:ext cx="611187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36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 bldLvl="0"/>
      <p:bldP spid="2" grpId="0" bldLvl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矩形 50177"/>
          <p:cNvSpPr/>
          <p:nvPr/>
        </p:nvSpPr>
        <p:spPr>
          <a:xfrm>
            <a:off x="1581150" y="972820"/>
            <a:ext cx="8640763" cy="375348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indent="228600"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000000"/>
                </a:solidFill>
                <a:latin typeface="宋体" panose="02010600030101010101" pitchFamily="2" charset="-122"/>
              </a:rPr>
              <a:t>5.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中共提出和平解决西安事变的根本出发点是</a:t>
            </a:r>
            <a:r>
              <a:rPr lang="zh-CN" altLang="en-US" sz="2800" dirty="0">
                <a:latin typeface="宋体" panose="02010600030101010101" pitchFamily="2" charset="-122"/>
              </a:rPr>
              <a:t>（      ）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indent="228600"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A．改善国共两党关系                 </a:t>
            </a:r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indent="228600" eaLnBrk="0" hangingPunct="0"/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B．粉碎国民党亲日派企图 </a:t>
            </a:r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indent="228600" eaLnBrk="0" hangingPunct="0"/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C．实现全民族共同抗日</a:t>
            </a:r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indent="228600" eaLnBrk="0" hangingPunct="0"/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</a:rPr>
              <a:t>D．挑起国民党内部矛盾</a:t>
            </a:r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indent="228600"/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indent="228600"/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37892" name="文本框 37891"/>
          <p:cNvSpPr txBox="1"/>
          <p:nvPr/>
        </p:nvSpPr>
        <p:spPr>
          <a:xfrm>
            <a:off x="2244725" y="1368425"/>
            <a:ext cx="61118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 bldLvl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2599</Words>
  <Application>WPS 演示</Application>
  <PresentationFormat>自定义</PresentationFormat>
  <Paragraphs>315</Paragraphs>
  <Slides>36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25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62" baseType="lpstr">
      <vt:lpstr>Arial</vt:lpstr>
      <vt:lpstr>宋体</vt:lpstr>
      <vt:lpstr>Wingdings</vt:lpstr>
      <vt:lpstr>隶书</vt:lpstr>
      <vt:lpstr>微软雅黑</vt:lpstr>
      <vt:lpstr>黑体</vt:lpstr>
      <vt:lpstr>方正隶书_GBK</vt:lpstr>
      <vt:lpstr>汉仪书魂体简</vt:lpstr>
      <vt:lpstr>Times New Roman</vt:lpstr>
      <vt:lpstr>仿宋_GB2312</vt:lpstr>
      <vt:lpstr>仿宋</vt:lpstr>
      <vt:lpstr>华文琥珀</vt:lpstr>
      <vt:lpstr>Arial Unicode MS</vt:lpstr>
      <vt:lpstr>Calibri</vt:lpstr>
      <vt:lpstr>方正姚体</vt:lpstr>
      <vt:lpstr>华文行楷</vt:lpstr>
      <vt:lpstr>方正小标宋简体</vt:lpstr>
      <vt:lpstr>华文新魏</vt:lpstr>
      <vt:lpstr>方正黑体_GBK</vt:lpstr>
      <vt:lpstr>楷体</vt:lpstr>
      <vt:lpstr>华文彩云</vt:lpstr>
      <vt:lpstr>幼圆</vt:lpstr>
      <vt:lpstr>楷体_GB2312</vt:lpstr>
      <vt:lpstr>新宋体</vt:lpstr>
      <vt:lpstr>微软简粗黑</vt:lpstr>
      <vt:lpstr>默认设计模板</vt:lpstr>
      <vt:lpstr>PowerPoint 演示文稿</vt:lpstr>
      <vt:lpstr>自主探究书86页第①段文字:  九一八事变爆发的时间、地点、策划者？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69</cp:revision>
  <dcterms:created xsi:type="dcterms:W3CDTF">2017-05-23T06:00:00Z</dcterms:created>
  <dcterms:modified xsi:type="dcterms:W3CDTF">2020-12-19T11:22:52Z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  <property fmtid="{D5CDD505-2E9C-101B-9397-08002B2CF9AE}" pid="3" name="NXTAG2">
    <vt:lpwstr>000800d43a0000000000010250300207f7000400038000</vt:lpwstr>
  </property>
</Properties>
</file>