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removePersonalInfoOnSave="1">
  <p:sldMasterIdLst>
    <p:sldMasterId id="2147483648" r:id="rId2"/>
    <p:sldMasterId id="2147483663" r:id="rId3"/>
    <p:sldMasterId id="2147483675" r:id="rId4"/>
    <p:sldMasterId id="2147483687" r:id="rId5"/>
    <p:sldMasterId id="2147483699" r:id="rId6"/>
    <p:sldMasterId id="2147483713" r:id="rId7"/>
    <p:sldMasterId id="2147483725" r:id="rId8"/>
    <p:sldMasterId id="2147483737" r:id="rId9"/>
    <p:sldMasterId id="2147483750" r:id="rId10"/>
    <p:sldMasterId id="2147483762" r:id="rId11"/>
    <p:sldMasterId id="2147483775" r:id="rId12"/>
    <p:sldMasterId id="2147483788" r:id="rId13"/>
    <p:sldMasterId id="2147483802" r:id="rId14"/>
  </p:sldMasterIdLst>
  <p:notesMasterIdLst>
    <p:notesMasterId r:id="rId15"/>
  </p:notesMasterIdLst>
  <p:sldIdLst>
    <p:sldId id="519" r:id="rId16"/>
    <p:sldId id="285" r:id="rId17"/>
    <p:sldId id="450" r:id="rId18"/>
    <p:sldId id="632" r:id="rId19"/>
    <p:sldId id="542" r:id="rId20"/>
    <p:sldId id="366" r:id="rId21"/>
    <p:sldId id="262" r:id="rId22"/>
    <p:sldId id="521" r:id="rId23"/>
    <p:sldId id="528" r:id="rId24"/>
    <p:sldId id="529" r:id="rId25"/>
    <p:sldId id="480" r:id="rId26"/>
    <p:sldId id="603" r:id="rId27"/>
    <p:sldId id="633" r:id="rId28"/>
    <p:sldId id="634" r:id="rId29"/>
    <p:sldId id="604" r:id="rId30"/>
    <p:sldId id="635" r:id="rId31"/>
    <p:sldId id="469" r:id="rId32"/>
    <p:sldId id="636" r:id="rId33"/>
    <p:sldId id="602" r:id="rId34"/>
    <p:sldId id="461" r:id="rId35"/>
    <p:sldId id="532" r:id="rId36"/>
    <p:sldId id="462" r:id="rId37"/>
    <p:sldId id="463" r:id="rId38"/>
    <p:sldId id="470" r:id="rId39"/>
    <p:sldId id="479" r:id="rId40"/>
    <p:sldId id="374" r:id="rId41"/>
    <p:sldId id="472" r:id="rId42"/>
    <p:sldId id="522" r:id="rId43"/>
    <p:sldId id="376" r:id="rId44"/>
    <p:sldId id="290" r:id="rId45"/>
    <p:sldId id="413" r:id="rId46"/>
    <p:sldId id="638" r:id="rId47"/>
    <p:sldId id="637" r:id="rId48"/>
    <p:sldId id="475" r:id="rId49"/>
    <p:sldId id="476" r:id="rId50"/>
    <p:sldId id="639" r:id="rId51"/>
    <p:sldId id="524" r:id="rId52"/>
    <p:sldId id="640" r:id="rId53"/>
    <p:sldId id="641" r:id="rId54"/>
    <p:sldId id="642" r:id="rId55"/>
  </p:sldIdLst>
  <p:sldSz cx="12192000" cy="6858000"/>
  <p:notesSz cx="6858000" cy="9144000"/>
  <p:custDataLst>
    <p:tags r:id="rId5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kingsoft" initials="k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Master" Target="slideMasters/slideMaster9.xml" /><Relationship Id="rId11" Type="http://schemas.openxmlformats.org/officeDocument/2006/relationships/slideMaster" Target="slideMasters/slideMaster10.xml" /><Relationship Id="rId12" Type="http://schemas.openxmlformats.org/officeDocument/2006/relationships/slideMaster" Target="slideMasters/slideMaster11.xml" /><Relationship Id="rId13" Type="http://schemas.openxmlformats.org/officeDocument/2006/relationships/slideMaster" Target="slideMasters/slideMaster12.xml" /><Relationship Id="rId14" Type="http://schemas.openxmlformats.org/officeDocument/2006/relationships/slideMaster" Target="slideMasters/slideMaster13.xml" /><Relationship Id="rId15" Type="http://schemas.openxmlformats.org/officeDocument/2006/relationships/notesMaster" Target="notesMasters/notesMaster1.xml" /><Relationship Id="rId16" Type="http://schemas.openxmlformats.org/officeDocument/2006/relationships/slide" Target="slides/slide1.xml" /><Relationship Id="rId17" Type="http://schemas.openxmlformats.org/officeDocument/2006/relationships/slide" Target="slides/slide2.xml" /><Relationship Id="rId18" Type="http://schemas.openxmlformats.org/officeDocument/2006/relationships/slide" Target="slides/slide3.xml" /><Relationship Id="rId19" Type="http://schemas.openxmlformats.org/officeDocument/2006/relationships/slide" Target="slides/slide4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5.xml" /><Relationship Id="rId21" Type="http://schemas.openxmlformats.org/officeDocument/2006/relationships/slide" Target="slides/slide6.xml" /><Relationship Id="rId22" Type="http://schemas.openxmlformats.org/officeDocument/2006/relationships/slide" Target="slides/slide7.xml" /><Relationship Id="rId23" Type="http://schemas.openxmlformats.org/officeDocument/2006/relationships/slide" Target="slides/slide8.xml" /><Relationship Id="rId24" Type="http://schemas.openxmlformats.org/officeDocument/2006/relationships/slide" Target="slides/slide9.xml" /><Relationship Id="rId25" Type="http://schemas.openxmlformats.org/officeDocument/2006/relationships/slide" Target="slides/slide10.xml" /><Relationship Id="rId26" Type="http://schemas.openxmlformats.org/officeDocument/2006/relationships/slide" Target="slides/slide11.xml" /><Relationship Id="rId27" Type="http://schemas.openxmlformats.org/officeDocument/2006/relationships/slide" Target="slides/slide12.xml" /><Relationship Id="rId28" Type="http://schemas.openxmlformats.org/officeDocument/2006/relationships/slide" Target="slides/slide13.xml" /><Relationship Id="rId29" Type="http://schemas.openxmlformats.org/officeDocument/2006/relationships/slide" Target="slides/slide14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15.xml" /><Relationship Id="rId31" Type="http://schemas.openxmlformats.org/officeDocument/2006/relationships/slide" Target="slides/slide16.xml" /><Relationship Id="rId32" Type="http://schemas.openxmlformats.org/officeDocument/2006/relationships/slide" Target="slides/slide17.xml" /><Relationship Id="rId33" Type="http://schemas.openxmlformats.org/officeDocument/2006/relationships/slide" Target="slides/slide18.xml" /><Relationship Id="rId34" Type="http://schemas.openxmlformats.org/officeDocument/2006/relationships/slide" Target="slides/slide19.xml" /><Relationship Id="rId35" Type="http://schemas.openxmlformats.org/officeDocument/2006/relationships/slide" Target="slides/slide20.xml" /><Relationship Id="rId36" Type="http://schemas.openxmlformats.org/officeDocument/2006/relationships/slide" Target="slides/slide21.xml" /><Relationship Id="rId37" Type="http://schemas.openxmlformats.org/officeDocument/2006/relationships/slide" Target="slides/slide22.xml" /><Relationship Id="rId38" Type="http://schemas.openxmlformats.org/officeDocument/2006/relationships/slide" Target="slides/slide23.xml" /><Relationship Id="rId39" Type="http://schemas.openxmlformats.org/officeDocument/2006/relationships/slide" Target="slides/slide24.xml" /><Relationship Id="rId4" Type="http://schemas.openxmlformats.org/officeDocument/2006/relationships/slideMaster" Target="slideMasters/slideMaster3.xml" /><Relationship Id="rId40" Type="http://schemas.openxmlformats.org/officeDocument/2006/relationships/slide" Target="slides/slide25.xml" /><Relationship Id="rId41" Type="http://schemas.openxmlformats.org/officeDocument/2006/relationships/slide" Target="slides/slide26.xml" /><Relationship Id="rId42" Type="http://schemas.openxmlformats.org/officeDocument/2006/relationships/slide" Target="slides/slide27.xml" /><Relationship Id="rId43" Type="http://schemas.openxmlformats.org/officeDocument/2006/relationships/slide" Target="slides/slide28.xml" /><Relationship Id="rId44" Type="http://schemas.openxmlformats.org/officeDocument/2006/relationships/slide" Target="slides/slide29.xml" /><Relationship Id="rId45" Type="http://schemas.openxmlformats.org/officeDocument/2006/relationships/slide" Target="slides/slide30.xml" /><Relationship Id="rId46" Type="http://schemas.openxmlformats.org/officeDocument/2006/relationships/slide" Target="slides/slide31.xml" /><Relationship Id="rId47" Type="http://schemas.openxmlformats.org/officeDocument/2006/relationships/slide" Target="slides/slide32.xml" /><Relationship Id="rId48" Type="http://schemas.openxmlformats.org/officeDocument/2006/relationships/slide" Target="slides/slide33.xml" /><Relationship Id="rId49" Type="http://schemas.openxmlformats.org/officeDocument/2006/relationships/slide" Target="slides/slide34.xml" /><Relationship Id="rId5" Type="http://schemas.openxmlformats.org/officeDocument/2006/relationships/slideMaster" Target="slideMasters/slideMaster4.xml" /><Relationship Id="rId50" Type="http://schemas.openxmlformats.org/officeDocument/2006/relationships/slide" Target="slides/slide35.xml" /><Relationship Id="rId51" Type="http://schemas.openxmlformats.org/officeDocument/2006/relationships/slide" Target="slides/slide36.xml" /><Relationship Id="rId52" Type="http://schemas.openxmlformats.org/officeDocument/2006/relationships/slide" Target="slides/slide37.xml" /><Relationship Id="rId53" Type="http://schemas.openxmlformats.org/officeDocument/2006/relationships/slide" Target="slides/slide38.xml" /><Relationship Id="rId54" Type="http://schemas.openxmlformats.org/officeDocument/2006/relationships/slide" Target="slides/slide39.xml" /><Relationship Id="rId55" Type="http://schemas.openxmlformats.org/officeDocument/2006/relationships/slide" Target="slides/slide40.xml" /><Relationship Id="rId56" Type="http://schemas.openxmlformats.org/officeDocument/2006/relationships/tags" Target="tags/tag6.xml" /><Relationship Id="rId57" Type="http://schemas.openxmlformats.org/officeDocument/2006/relationships/presProps" Target="presProps.xml" /><Relationship Id="rId58" Type="http://schemas.openxmlformats.org/officeDocument/2006/relationships/viewProps" Target="viewProps.xml" /><Relationship Id="rId59" Type="http://schemas.openxmlformats.org/officeDocument/2006/relationships/theme" Target="theme/theme1.xml" /><Relationship Id="rId6" Type="http://schemas.openxmlformats.org/officeDocument/2006/relationships/slideMaster" Target="slideMasters/slideMaster5.xml" /><Relationship Id="rId60" Type="http://schemas.openxmlformats.org/officeDocument/2006/relationships/tableStyles" Target="tableStyles.xml" /><Relationship Id="rId7" Type="http://schemas.openxmlformats.org/officeDocument/2006/relationships/slideMaster" Target="slideMasters/slideMaster6.xml" /><Relationship Id="rId8" Type="http://schemas.openxmlformats.org/officeDocument/2006/relationships/slideMaster" Target="slideMasters/slideMaster7.xml" /><Relationship Id="rId9" Type="http://schemas.openxmlformats.org/officeDocument/2006/relationships/slideMaster" Target="slideMasters/slideMaster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17411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Calibri" pitchFamily="34" charset="0"/>
              </a:rPr>
              <a:t>10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400" b="0" i="0" u="sng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400" b="0" i="0" u="sng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clipArtAndVertTx" preserve="1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联机映像占位符 2"/>
          <p:cNvSpPr>
            <a:spLocks noGrp="1"/>
          </p:cNvSpPr>
          <p:nvPr>
            <p:ph type="clipArt" sz="half" idx="1"/>
          </p:nvPr>
        </p:nvSpPr>
        <p:spPr>
          <a:xfrm>
            <a:off x="838200" y="1825625"/>
            <a:ext cx="5181600" cy="43513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72200" y="1825625"/>
            <a:ext cx="5181600" cy="43513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400" b="0" i="0" u="sng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400" b="0" i="0" u="sng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-1" y="171611"/>
            <a:ext cx="12192000" cy="521785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075" name="图片 21"/>
          <p:cNvPicPr>
            <a:picLocks noChangeAspect="1"/>
          </p:cNvPicPr>
          <p:nvPr userDrawn="1"/>
        </p:nvPicPr>
        <p:blipFill>
          <a:blip r:embed="rId1"/>
          <a:srcRect l="-2669" t="12558" r="-10663" b="70840"/>
          <a:stretch>
            <a:fillRect/>
          </a:stretch>
        </p:blipFill>
        <p:spPr>
          <a:xfrm>
            <a:off x="2233613" y="182563"/>
            <a:ext cx="9958387" cy="50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2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39513" y="252413"/>
            <a:ext cx="523875" cy="363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矩形 8"/>
          <p:cNvSpPr/>
          <p:nvPr userDrawn="1"/>
        </p:nvSpPr>
        <p:spPr>
          <a:xfrm>
            <a:off x="7807325" y="293688"/>
            <a:ext cx="3567113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algn="r"/>
            <a:r>
              <a:rPr lang="zh-CN" altLang="en-US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北京师范大学</a:t>
            </a:r>
            <a:r>
              <a:rPr lang="zh-CN" altLang="zh-CN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出版社 </a:t>
            </a:r>
            <a:r>
              <a:rPr lang="zh-CN" altLang="en-US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 九</a:t>
            </a:r>
            <a:r>
              <a:rPr lang="zh-CN" altLang="zh-CN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年级</a:t>
            </a:r>
            <a:r>
              <a:rPr lang="en-US" altLang="zh-CN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en-US" altLang="zh-CN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6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下</a:t>
            </a:r>
            <a:r>
              <a:rPr lang="zh-CN" altLang="zh-CN" sz="16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册</a:t>
            </a:r>
            <a:r>
              <a:rPr lang="en-US" altLang="zh-CN" sz="1600" b="1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zh-CN" altLang="en-US" sz="1600" b="1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fld id="{53D1B1F2-CB62-44D5-A381-496BECECCD79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9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0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1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8A8E11C-9145-4B79-A8FD-31DEA38B2191}" type="slidenum">
              <a:rPr lang="zh-CN" alt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7813"/>
            <a:ext cx="109728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FAEFCB63-0206-4882-88E8-00A10C5064FC}" type="slidenum">
              <a:rPr lang="zh-CN" altLang="en-US"/>
              <a:t/>
            </a:fld>
            <a:endParaRPr lang="en-US" altLang="zh-CN"/>
          </a:p>
        </p:txBody>
      </p:sp>
    </p:spTree>
  </p:cSld>
  <p:clrMapOvr>
    <a:masterClrMapping/>
  </p:clrMapOvr>
  <p:transition>
    <p:strips dir="rd"/>
  </p:transition>
  <p:timing/>
</p:sldLayout>
</file>

<file path=ppt/slideLayouts/slideLayout1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76672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981200"/>
            <a:ext cx="5376672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70574" cy="5410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>
                <a:latin typeface="Calibri" pitchFamily="34" charset="0"/>
                <a:ea typeface="宋体" pitchFamily="2" charset="-122"/>
                <a:cs typeface="+mn-ea"/>
              </a:rPr>
              <a:t/>
            </a:fld>
            <a:endParaRPr lang="zh-CN" altLang="en-US" sz="1400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02167" y="6245225"/>
            <a:ext cx="3052233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3052233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7B2C8B5-7A6B-4231-BDDC-EF58AE5149A7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2167" y="1905000"/>
            <a:ext cx="5592233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592233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02167" y="6245225"/>
            <a:ext cx="3052233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3052233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7B2C8B5-7A6B-4231-BDDC-EF58AE5149A7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Layouts/slideLayout1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4800" y="6248400"/>
            <a:ext cx="2133600" cy="457200"/>
          </a:xfrm>
        </p:spPr>
        <p:txBody>
          <a:bodyPr/>
          <a:lstStyle/>
          <a:p>
            <a:pPr lvl="0"/>
            <a:endParaRPr lang="zh-CN" altLang="en-US">
              <a:latin typeface="Times New Roman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946400" y="6248400"/>
            <a:ext cx="4673600" cy="457200"/>
          </a:xfrm>
        </p:spPr>
        <p:txBody>
          <a:bodyPr/>
          <a:lstStyle/>
          <a:p>
            <a:pPr lvl="0"/>
            <a:endParaRPr lang="zh-CN" altLang="en-US">
              <a:latin typeface="Times New Roman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331200" y="6248400"/>
            <a:ext cx="2032000" cy="457200"/>
          </a:xfrm>
        </p:spPr>
        <p:txBody>
          <a:bodyPr/>
          <a:lstStyle/>
          <a:p>
            <a:pPr lvl="0"/>
            <a:fld id="{9A0DB2DC-4C9A-4742-B13C-FB6460FD3503}" type="slidenum">
              <a:rPr lang="zh-CN" altLang="en-US">
                <a:latin typeface="Times New Roman" pitchFamily="18" charset="0"/>
              </a:rPr>
              <a:t/>
            </a:fld>
            <a:endParaRPr lang="zh-CN" altLang="en-US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tags" Target="../tags/tag1.xml" /><Relationship Id="rId16" Type="http://schemas.openxmlformats.org/officeDocument/2006/relationships/tags" Target="../tags/tag2.xml" /><Relationship Id="rId17" Type="http://schemas.openxmlformats.org/officeDocument/2006/relationships/tags" Target="../tags/tag3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24.xml" /><Relationship Id="rId11" Type="http://schemas.openxmlformats.org/officeDocument/2006/relationships/slideLayout" Target="../slideLayouts/slideLayout25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6.xml" /><Relationship Id="rId3" Type="http://schemas.openxmlformats.org/officeDocument/2006/relationships/slideLayout" Target="../slideLayouts/slideLayout17.xml" /><Relationship Id="rId4" Type="http://schemas.openxmlformats.org/officeDocument/2006/relationships/slideLayout" Target="../slideLayouts/slideLayout18.xml" /><Relationship Id="rId5" Type="http://schemas.openxmlformats.org/officeDocument/2006/relationships/slideLayout" Target="../slideLayouts/slideLayout19.xml" /><Relationship Id="rId6" Type="http://schemas.openxmlformats.org/officeDocument/2006/relationships/slideLayout" Target="../slideLayouts/slideLayout20.xml" /><Relationship Id="rId7" Type="http://schemas.openxmlformats.org/officeDocument/2006/relationships/slideLayout" Target="../slideLayouts/slideLayout21.xml" /><Relationship Id="rId8" Type="http://schemas.openxmlformats.org/officeDocument/2006/relationships/slideLayout" Target="../slideLayouts/slideLayout22.xml" /><Relationship Id="rId9" Type="http://schemas.openxmlformats.org/officeDocument/2006/relationships/slideLayout" Target="../slideLayouts/slideLayout23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10" Type="http://schemas.openxmlformats.org/officeDocument/2006/relationships/slideLayout" Target="../slideLayouts/slideLayout35.xml" /><Relationship Id="rId11" Type="http://schemas.openxmlformats.org/officeDocument/2006/relationships/slideLayout" Target="../slideLayouts/slideLayout36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7.xml" /><Relationship Id="rId3" Type="http://schemas.openxmlformats.org/officeDocument/2006/relationships/slideLayout" Target="../slideLayouts/slideLayout28.xml" /><Relationship Id="rId4" Type="http://schemas.openxmlformats.org/officeDocument/2006/relationships/slideLayout" Target="../slideLayouts/slideLayout29.xml" /><Relationship Id="rId5" Type="http://schemas.openxmlformats.org/officeDocument/2006/relationships/slideLayout" Target="../slideLayouts/slideLayout30.xml" /><Relationship Id="rId6" Type="http://schemas.openxmlformats.org/officeDocument/2006/relationships/slideLayout" Target="../slideLayouts/slideLayout31.xml" /><Relationship Id="rId7" Type="http://schemas.openxmlformats.org/officeDocument/2006/relationships/slideLayout" Target="../slideLayouts/slideLayout32.xml" /><Relationship Id="rId8" Type="http://schemas.openxmlformats.org/officeDocument/2006/relationships/slideLayout" Target="../slideLayouts/slideLayout33.xml" /><Relationship Id="rId9" Type="http://schemas.openxmlformats.org/officeDocument/2006/relationships/slideLayout" Target="../slideLayouts/slideLayout34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10" Type="http://schemas.openxmlformats.org/officeDocument/2006/relationships/slideLayout" Target="../slideLayouts/slideLayout46.xml" /><Relationship Id="rId11" Type="http://schemas.openxmlformats.org/officeDocument/2006/relationships/slideLayout" Target="../slideLayouts/slideLayout47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8.xml" /><Relationship Id="rId3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0.xml" /><Relationship Id="rId5" Type="http://schemas.openxmlformats.org/officeDocument/2006/relationships/slideLayout" Target="../slideLayouts/slideLayout41.xml" /><Relationship Id="rId6" Type="http://schemas.openxmlformats.org/officeDocument/2006/relationships/slideLayout" Target="../slideLayouts/slideLayout42.xml" /><Relationship Id="rId7" Type="http://schemas.openxmlformats.org/officeDocument/2006/relationships/slideLayout" Target="../slideLayouts/slideLayout43.xml" /><Relationship Id="rId8" Type="http://schemas.openxmlformats.org/officeDocument/2006/relationships/slideLayout" Target="../slideLayouts/slideLayout44.xml" /><Relationship Id="rId9" Type="http://schemas.openxmlformats.org/officeDocument/2006/relationships/slideLayout" Target="../slideLayouts/slideLayout45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10" Type="http://schemas.openxmlformats.org/officeDocument/2006/relationships/slideLayout" Target="../slideLayouts/slideLayout57.xml" /><Relationship Id="rId11" Type="http://schemas.openxmlformats.org/officeDocument/2006/relationships/slideLayout" Target="../slideLayouts/slideLayout58.xml" /><Relationship Id="rId12" Type="http://schemas.openxmlformats.org/officeDocument/2006/relationships/slideLayout" Target="../slideLayouts/slideLayout59.xml" /><Relationship Id="rId13" Type="http://schemas.openxmlformats.org/officeDocument/2006/relationships/slideLayout" Target="../slideLayouts/slideLayout60.xml" /><Relationship Id="rId14" Type="http://schemas.openxmlformats.org/officeDocument/2006/relationships/image" Target="../media/image3.jpeg" /><Relationship Id="rId15" Type="http://schemas.openxmlformats.org/officeDocument/2006/relationships/theme" Target="../theme/theme5.xml" /><Relationship Id="rId2" Type="http://schemas.openxmlformats.org/officeDocument/2006/relationships/slideLayout" Target="../slideLayouts/slideLayout49.xml" /><Relationship Id="rId3" Type="http://schemas.openxmlformats.org/officeDocument/2006/relationships/slideLayout" Target="../slideLayouts/slideLayout50.xml" /><Relationship Id="rId4" Type="http://schemas.openxmlformats.org/officeDocument/2006/relationships/slideLayout" Target="../slideLayouts/slideLayout51.xml" /><Relationship Id="rId5" Type="http://schemas.openxmlformats.org/officeDocument/2006/relationships/slideLayout" Target="../slideLayouts/slideLayout52.xml" /><Relationship Id="rId6" Type="http://schemas.openxmlformats.org/officeDocument/2006/relationships/slideLayout" Target="../slideLayouts/slideLayout53.xml" /><Relationship Id="rId7" Type="http://schemas.openxmlformats.org/officeDocument/2006/relationships/slideLayout" Target="../slideLayouts/slideLayout54.xml" /><Relationship Id="rId8" Type="http://schemas.openxmlformats.org/officeDocument/2006/relationships/slideLayout" Target="../slideLayouts/slideLayout55.xml" /><Relationship Id="rId9" Type="http://schemas.openxmlformats.org/officeDocument/2006/relationships/slideLayout" Target="../slideLayouts/slideLayout56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1.xml" /><Relationship Id="rId10" Type="http://schemas.openxmlformats.org/officeDocument/2006/relationships/slideLayout" Target="../slideLayouts/slideLayout70.xml" /><Relationship Id="rId11" Type="http://schemas.openxmlformats.org/officeDocument/2006/relationships/slideLayout" Target="../slideLayouts/slideLayout71.xml" /><Relationship Id="rId12" Type="http://schemas.openxmlformats.org/officeDocument/2006/relationships/image" Target="../media/image3.jpeg" /><Relationship Id="rId13" Type="http://schemas.openxmlformats.org/officeDocument/2006/relationships/theme" Target="../theme/theme6.xml" /><Relationship Id="rId2" Type="http://schemas.openxmlformats.org/officeDocument/2006/relationships/slideLayout" Target="../slideLayouts/slideLayout62.xml" /><Relationship Id="rId3" Type="http://schemas.openxmlformats.org/officeDocument/2006/relationships/slideLayout" Target="../slideLayouts/slideLayout63.xml" /><Relationship Id="rId4" Type="http://schemas.openxmlformats.org/officeDocument/2006/relationships/slideLayout" Target="../slideLayouts/slideLayout64.xml" /><Relationship Id="rId5" Type="http://schemas.openxmlformats.org/officeDocument/2006/relationships/slideLayout" Target="../slideLayouts/slideLayout65.xml" /><Relationship Id="rId6" Type="http://schemas.openxmlformats.org/officeDocument/2006/relationships/slideLayout" Target="../slideLayouts/slideLayout66.xml" /><Relationship Id="rId7" Type="http://schemas.openxmlformats.org/officeDocument/2006/relationships/slideLayout" Target="../slideLayouts/slideLayout67.xml" /><Relationship Id="rId8" Type="http://schemas.openxmlformats.org/officeDocument/2006/relationships/slideLayout" Target="../slideLayouts/slideLayout68.xml" /><Relationship Id="rId9" Type="http://schemas.openxmlformats.org/officeDocument/2006/relationships/slideLayout" Target="../slideLayouts/slideLayout69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2.xml" /><Relationship Id="rId10" Type="http://schemas.openxmlformats.org/officeDocument/2006/relationships/slideLayout" Target="../slideLayouts/slideLayout81.xml" /><Relationship Id="rId11" Type="http://schemas.openxmlformats.org/officeDocument/2006/relationships/slideLayout" Target="../slideLayouts/slideLayout82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73.xml" /><Relationship Id="rId3" Type="http://schemas.openxmlformats.org/officeDocument/2006/relationships/slideLayout" Target="../slideLayouts/slideLayout74.xml" /><Relationship Id="rId4" Type="http://schemas.openxmlformats.org/officeDocument/2006/relationships/slideLayout" Target="../slideLayouts/slideLayout75.xml" /><Relationship Id="rId5" Type="http://schemas.openxmlformats.org/officeDocument/2006/relationships/slideLayout" Target="../slideLayouts/slideLayout76.xml" /><Relationship Id="rId6" Type="http://schemas.openxmlformats.org/officeDocument/2006/relationships/slideLayout" Target="../slideLayouts/slideLayout77.xml" /><Relationship Id="rId7" Type="http://schemas.openxmlformats.org/officeDocument/2006/relationships/slideLayout" Target="../slideLayouts/slideLayout78.xml" /><Relationship Id="rId8" Type="http://schemas.openxmlformats.org/officeDocument/2006/relationships/slideLayout" Target="../slideLayouts/slideLayout79.xml" /><Relationship Id="rId9" Type="http://schemas.openxmlformats.org/officeDocument/2006/relationships/slideLayout" Target="../slideLayouts/slideLayout80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3.xml" /><Relationship Id="rId10" Type="http://schemas.openxmlformats.org/officeDocument/2006/relationships/slideLayout" Target="../slideLayouts/slideLayout92.xml" /><Relationship Id="rId11" Type="http://schemas.openxmlformats.org/officeDocument/2006/relationships/slideLayout" Target="../slideLayouts/slideLayout93.xml" /><Relationship Id="rId12" Type="http://schemas.openxmlformats.org/officeDocument/2006/relationships/slideLayout" Target="../slideLayouts/slideLayout94.xml" /><Relationship Id="rId13" Type="http://schemas.openxmlformats.org/officeDocument/2006/relationships/theme" Target="../theme/theme8.xml" /><Relationship Id="rId2" Type="http://schemas.openxmlformats.org/officeDocument/2006/relationships/slideLayout" Target="../slideLayouts/slideLayout84.xml" /><Relationship Id="rId3" Type="http://schemas.openxmlformats.org/officeDocument/2006/relationships/slideLayout" Target="../slideLayouts/slideLayout85.xml" /><Relationship Id="rId4" Type="http://schemas.openxmlformats.org/officeDocument/2006/relationships/slideLayout" Target="../slideLayouts/slideLayout86.xml" /><Relationship Id="rId5" Type="http://schemas.openxmlformats.org/officeDocument/2006/relationships/slideLayout" Target="../slideLayouts/slideLayout87.xml" /><Relationship Id="rId6" Type="http://schemas.openxmlformats.org/officeDocument/2006/relationships/slideLayout" Target="../slideLayouts/slideLayout88.xml" /><Relationship Id="rId7" Type="http://schemas.openxmlformats.org/officeDocument/2006/relationships/slideLayout" Target="../slideLayouts/slideLayout89.xml" /><Relationship Id="rId8" Type="http://schemas.openxmlformats.org/officeDocument/2006/relationships/slideLayout" Target="../slideLayouts/slideLayout90.xml" /><Relationship Id="rId9" Type="http://schemas.openxmlformats.org/officeDocument/2006/relationships/slideLayout" Target="../slideLayouts/slideLayout91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5.xml" /><Relationship Id="rId10" Type="http://schemas.openxmlformats.org/officeDocument/2006/relationships/slideLayout" Target="../slideLayouts/slideLayout104.xml" /><Relationship Id="rId11" Type="http://schemas.openxmlformats.org/officeDocument/2006/relationships/slideLayout" Target="../slideLayouts/slideLayout105.xml" /><Relationship Id="rId12" Type="http://schemas.openxmlformats.org/officeDocument/2006/relationships/image" Target="../media/image4.png" /><Relationship Id="rId13" Type="http://schemas.openxmlformats.org/officeDocument/2006/relationships/theme" Target="../theme/theme9.xml" /><Relationship Id="rId2" Type="http://schemas.openxmlformats.org/officeDocument/2006/relationships/slideLayout" Target="../slideLayouts/slideLayout96.xml" /><Relationship Id="rId3" Type="http://schemas.openxmlformats.org/officeDocument/2006/relationships/slideLayout" Target="../slideLayouts/slideLayout97.xml" /><Relationship Id="rId4" Type="http://schemas.openxmlformats.org/officeDocument/2006/relationships/slideLayout" Target="../slideLayouts/slideLayout98.xml" /><Relationship Id="rId5" Type="http://schemas.openxmlformats.org/officeDocument/2006/relationships/slideLayout" Target="../slideLayouts/slideLayout99.xml" /><Relationship Id="rId6" Type="http://schemas.openxmlformats.org/officeDocument/2006/relationships/slideLayout" Target="../slideLayouts/slideLayout100.xml" /><Relationship Id="rId7" Type="http://schemas.openxmlformats.org/officeDocument/2006/relationships/slideLayout" Target="../slideLayouts/slideLayout101.xml" /><Relationship Id="rId8" Type="http://schemas.openxmlformats.org/officeDocument/2006/relationships/slideLayout" Target="../slideLayouts/slideLayout102.xml" /><Relationship Id="rId9" Type="http://schemas.openxmlformats.org/officeDocument/2006/relationships/slideLayout" Target="../slideLayouts/slideLayout103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6.xml" /><Relationship Id="rId10" Type="http://schemas.openxmlformats.org/officeDocument/2006/relationships/slideLayout" Target="../slideLayouts/slideLayout115.xml" /><Relationship Id="rId11" Type="http://schemas.openxmlformats.org/officeDocument/2006/relationships/slideLayout" Target="../slideLayouts/slideLayout116.xml" /><Relationship Id="rId12" Type="http://schemas.openxmlformats.org/officeDocument/2006/relationships/slideLayout" Target="../slideLayouts/slideLayout117.xml" /><Relationship Id="rId13" Type="http://schemas.openxmlformats.org/officeDocument/2006/relationships/theme" Target="../theme/theme10.xml" /><Relationship Id="rId2" Type="http://schemas.openxmlformats.org/officeDocument/2006/relationships/slideLayout" Target="../slideLayouts/slideLayout107.xml" /><Relationship Id="rId3" Type="http://schemas.openxmlformats.org/officeDocument/2006/relationships/slideLayout" Target="../slideLayouts/slideLayout108.xml" /><Relationship Id="rId4" Type="http://schemas.openxmlformats.org/officeDocument/2006/relationships/slideLayout" Target="../slideLayouts/slideLayout109.xml" /><Relationship Id="rId5" Type="http://schemas.openxmlformats.org/officeDocument/2006/relationships/slideLayout" Target="../slideLayouts/slideLayout110.xml" /><Relationship Id="rId6" Type="http://schemas.openxmlformats.org/officeDocument/2006/relationships/slideLayout" Target="../slideLayouts/slideLayout111.xml" /><Relationship Id="rId7" Type="http://schemas.openxmlformats.org/officeDocument/2006/relationships/slideLayout" Target="../slideLayouts/slideLayout112.xml" /><Relationship Id="rId8" Type="http://schemas.openxmlformats.org/officeDocument/2006/relationships/slideLayout" Target="../slideLayouts/slideLayout113.xml" /><Relationship Id="rId9" Type="http://schemas.openxmlformats.org/officeDocument/2006/relationships/slideLayout" Target="../slideLayouts/slideLayout114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8.xml" /><Relationship Id="rId10" Type="http://schemas.openxmlformats.org/officeDocument/2006/relationships/slideLayout" Target="../slideLayouts/slideLayout127.xml" /><Relationship Id="rId11" Type="http://schemas.openxmlformats.org/officeDocument/2006/relationships/slideLayout" Target="../slideLayouts/slideLayout128.xml" /><Relationship Id="rId12" Type="http://schemas.openxmlformats.org/officeDocument/2006/relationships/slideLayout" Target="../slideLayouts/slideLayout129.xml" /><Relationship Id="rId13" Type="http://schemas.openxmlformats.org/officeDocument/2006/relationships/image" Target="../media/image4.png" /><Relationship Id="rId14" Type="http://schemas.openxmlformats.org/officeDocument/2006/relationships/theme" Target="../theme/theme11.xml" /><Relationship Id="rId2" Type="http://schemas.openxmlformats.org/officeDocument/2006/relationships/slideLayout" Target="../slideLayouts/slideLayout119.xml" /><Relationship Id="rId3" Type="http://schemas.openxmlformats.org/officeDocument/2006/relationships/slideLayout" Target="../slideLayouts/slideLayout120.xml" /><Relationship Id="rId4" Type="http://schemas.openxmlformats.org/officeDocument/2006/relationships/slideLayout" Target="../slideLayouts/slideLayout121.xml" /><Relationship Id="rId5" Type="http://schemas.openxmlformats.org/officeDocument/2006/relationships/slideLayout" Target="../slideLayouts/slideLayout122.xml" /><Relationship Id="rId6" Type="http://schemas.openxmlformats.org/officeDocument/2006/relationships/slideLayout" Target="../slideLayouts/slideLayout123.xml" /><Relationship Id="rId7" Type="http://schemas.openxmlformats.org/officeDocument/2006/relationships/slideLayout" Target="../slideLayouts/slideLayout124.xml" /><Relationship Id="rId8" Type="http://schemas.openxmlformats.org/officeDocument/2006/relationships/slideLayout" Target="../slideLayouts/slideLayout125.xml" /><Relationship Id="rId9" Type="http://schemas.openxmlformats.org/officeDocument/2006/relationships/slideLayout" Target="../slideLayouts/slideLayout126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0.xml" /><Relationship Id="rId10" Type="http://schemas.openxmlformats.org/officeDocument/2006/relationships/slideLayout" Target="../slideLayouts/slideLayout139.xml" /><Relationship Id="rId11" Type="http://schemas.openxmlformats.org/officeDocument/2006/relationships/slideLayout" Target="../slideLayouts/slideLayout140.xml" /><Relationship Id="rId12" Type="http://schemas.openxmlformats.org/officeDocument/2006/relationships/slideLayout" Target="../slideLayouts/slideLayout141.xml" /><Relationship Id="rId13" Type="http://schemas.openxmlformats.org/officeDocument/2006/relationships/slideLayout" Target="../slideLayouts/slideLayout142.xml" /><Relationship Id="rId14" Type="http://schemas.openxmlformats.org/officeDocument/2006/relationships/image" Target="../media/image7.png" /><Relationship Id="rId15" Type="http://schemas.openxmlformats.org/officeDocument/2006/relationships/theme" Target="../theme/theme12.xml" /><Relationship Id="rId2" Type="http://schemas.openxmlformats.org/officeDocument/2006/relationships/slideLayout" Target="../slideLayouts/slideLayout131.xml" /><Relationship Id="rId3" Type="http://schemas.openxmlformats.org/officeDocument/2006/relationships/slideLayout" Target="../slideLayouts/slideLayout132.xml" /><Relationship Id="rId4" Type="http://schemas.openxmlformats.org/officeDocument/2006/relationships/slideLayout" Target="../slideLayouts/slideLayout133.xml" /><Relationship Id="rId5" Type="http://schemas.openxmlformats.org/officeDocument/2006/relationships/slideLayout" Target="../slideLayouts/slideLayout134.xml" /><Relationship Id="rId6" Type="http://schemas.openxmlformats.org/officeDocument/2006/relationships/slideLayout" Target="../slideLayouts/slideLayout135.xml" /><Relationship Id="rId7" Type="http://schemas.openxmlformats.org/officeDocument/2006/relationships/slideLayout" Target="../slideLayouts/slideLayout136.xml" /><Relationship Id="rId8" Type="http://schemas.openxmlformats.org/officeDocument/2006/relationships/slideLayout" Target="../slideLayouts/slideLayout137.xml" /><Relationship Id="rId9" Type="http://schemas.openxmlformats.org/officeDocument/2006/relationships/slideLayout" Target="../slideLayouts/slideLayout138.xml" /></Relationships>
</file>

<file path=ppt/slideMasters/_rels/slideMaster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3.xml" /><Relationship Id="rId2" Type="http://schemas.openxmlformats.org/officeDocument/2006/relationships/slideLayout" Target="../slideLayouts/slideLayout144.xml" /><Relationship Id="rId3" Type="http://schemas.openxmlformats.org/officeDocument/2006/relationships/slideLayout" Target="../slideLayouts/slideLayout145.xml" /><Relationship Id="rId4" Type="http://schemas.openxmlformats.org/officeDocument/2006/relationships/slideLayout" Target="../slideLayouts/slideLayout146.xml" /><Relationship Id="rId5" Type="http://schemas.openxmlformats.org/officeDocument/2006/relationships/slideLayout" Target="../slideLayouts/slideLayout147.xml" /><Relationship Id="rId6" Type="http://schemas.openxmlformats.org/officeDocument/2006/relationships/slideLayout" Target="../slideLayouts/slideLayout148.xml" /><Relationship Id="rId7" Type="http://schemas.openxmlformats.org/officeDocument/2006/relationships/image" Target="../media/image7.png" /><Relationship Id="rId8" Type="http://schemas.openxmlformats.org/officeDocument/2006/relationships/theme" Target="../theme/theme1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41C0E-BC5F-49FE-ADEF-415A9F662C03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1CA62-09F9-474D-8A47-FDC082A4BB4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ransition/>
  <p:timing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000" b="0" i="0" u="sng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en-US" altLang="x-none"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ransition/>
  <p:timing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36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A648D-99F5-4A65-8346-F2A644D34A4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B5691-F4F1-41F7-A09A-F7967FFE8148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190228-9371-4F62-A3DC-712C3E75989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</p:sldLayoutIdLst>
  <p:transition/>
  <p:timing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4514" name="页脚占位符 64513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Arial" pitchFamily="34" charset="0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64515" name="灯片编号占位符 64514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 Black" panose="020b0a040201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grpSp>
        <p:nvGrpSpPr>
          <p:cNvPr id="1028" name="组合 64515"/>
          <p:cNvGrpSpPr/>
          <p:nvPr/>
        </p:nvGrpSpPr>
        <p:grpSpPr>
          <a:xfrm>
            <a:off x="0" y="0"/>
            <a:ext cx="12192000" cy="546100"/>
            <a:chExt cx="5760" cy="344"/>
          </a:xfrm>
        </p:grpSpPr>
        <p:sp>
          <p:nvSpPr>
            <p:cNvPr id="1029" name="矩形 64516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</a:ln>
          </p:spPr>
          <p:txBody>
            <a:bodyPr wrap="none" anchor="ctr"/>
            <a:lstStyle/>
            <a:p>
              <a:pPr lvl="0" algn="ctr"/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1030" name="矩形 64517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1031" name="矩形 64518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hlink"/>
                </a:solidFill>
                <a:latin typeface="Arial" pitchFamily="34" charset="0"/>
              </a:endParaRPr>
            </a:p>
          </p:txBody>
        </p:sp>
        <p:sp>
          <p:nvSpPr>
            <p:cNvPr id="1032" name="矩形 64519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hlink"/>
                </a:solidFill>
                <a:latin typeface="Arial" pitchFamily="34" charset="0"/>
              </a:endParaRPr>
            </a:p>
          </p:txBody>
        </p:sp>
        <p:sp>
          <p:nvSpPr>
            <p:cNvPr id="1033" name="矩形 64520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accent2"/>
                </a:solidFill>
                <a:latin typeface="Arial" pitchFamily="34" charset="0"/>
              </a:endParaRPr>
            </a:p>
          </p:txBody>
        </p:sp>
        <p:sp>
          <p:nvSpPr>
            <p:cNvPr id="1034" name="矩形 64521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hlink"/>
                </a:solidFill>
                <a:latin typeface="Arial" pitchFamily="34" charset="0"/>
              </a:endParaRPr>
            </a:p>
          </p:txBody>
        </p:sp>
        <p:sp>
          <p:nvSpPr>
            <p:cNvPr id="1035" name="矩形 64522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1036" name="矩形 64523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accent2"/>
                </a:solidFill>
                <a:latin typeface="Arial" pitchFamily="34" charset="0"/>
              </a:endParaRPr>
            </a:p>
          </p:txBody>
        </p:sp>
        <p:sp>
          <p:nvSpPr>
            <p:cNvPr id="1037" name="矩形 64524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en-US" sz="1800">
                <a:solidFill>
                  <a:schemeClr val="accent2"/>
                </a:solidFill>
                <a:latin typeface="Arial" pitchFamily="34" charset="0"/>
              </a:endParaRPr>
            </a:p>
          </p:txBody>
        </p:sp>
      </p:grpSp>
      <p:sp>
        <p:nvSpPr>
          <p:cNvPr id="1038" name="标题 64525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9" name="文本占位符 64526"/>
          <p:cNvSpPr>
            <a:spLocks noGrp="1"/>
          </p:cNvSpPr>
          <p:nvPr>
            <p:ph type="body" idx="5"/>
          </p:nvPr>
        </p:nvSpPr>
        <p:spPr>
          <a:xfrm>
            <a:off x="609600" y="1981200"/>
            <a:ext cx="1097280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4528" name="日期占位符 645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Arial" pitchFamily="34" charset="0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</p:sldLayoutIdLst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</p:sldLayoutIdLst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  <p:txStyles>
    <p:titleStyle>
      <a:lvl1pPr marL="0" lvl="0" indent="0" algn="l" defTabSz="91440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1"/>
          </a:solidFill>
          <a:latin typeface="Calibri Light"/>
          <a:ea typeface="宋体" pitchFamily="2" charset="-122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Calibri" pitchFamily="34" charset="0"/>
          <a:ea typeface="宋体" pitchFamily="2" charset="-122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3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Relationship Id="rId7" Type="http://schemas.openxmlformats.org/officeDocument/2006/relationships/image" Target="../media/image17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4.xml" /><Relationship Id="rId2" Type="http://schemas.openxmlformats.org/officeDocument/2006/relationships/image" Target="../media/image22.pn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Relationship Id="rId5" Type="http://schemas.openxmlformats.org/officeDocument/2006/relationships/image" Target="../media/image2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image" Target="../media/image28.jpeg" /><Relationship Id="rId3" Type="http://schemas.openxmlformats.org/officeDocument/2006/relationships/tags" Target="../tags/tag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1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3.xml" /><Relationship Id="rId2" Type="http://schemas.openxmlformats.org/officeDocument/2006/relationships/image" Target="../media/image33.jpeg" /><Relationship Id="rId3" Type="http://schemas.openxmlformats.org/officeDocument/2006/relationships/image" Target="../media/image3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5.xml" /><Relationship Id="rId2" Type="http://schemas.openxmlformats.org/officeDocument/2006/relationships/image" Target="../media/image3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36.png" /><Relationship Id="rId4" Type="http://schemas.openxmlformats.org/officeDocument/2006/relationships/vmlDrawing" Target="../drawings/vmlDrawing1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jpeg" /><Relationship Id="rId3" Type="http://schemas.openxmlformats.org/officeDocument/2006/relationships/hyperlink" Target="file:///E:/%E5%8E%86%E5%8F%B2/%E4%B9%9D%E5%B9%B4%E7%BA%A7/%E4%B9%9D%E5%B9%B4%E7%BA%A7%E4%B8%8B%E5%86%8C/%E8%AF%BE%E4%BB%B6/1919%E5%B9%B4%E9%A1%BE%E7%BB%B4%E5%9D%87%E4%BB%A3%E8%A1%A8%E4%B8%AD%E5%9B%BD%E6%8B%92%E7%BB%9D%E5%9C%A8%E4%B8%8D%E5%B9%B3%E7%AD%89%E7%9A%84%E5%87%A1%E5%B0%94%E8%B5%9B%E5%90%88%E7%BA%A6%E4%B8%8A%E7%AD%BE%E5%AD%97.flv" TargetMode="External" /><Relationship Id="rId4" Type="http://schemas.openxmlformats.org/officeDocument/2006/relationships/image" Target="../media/image38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5.xml" /><Relationship Id="rId2" Type="http://schemas.openxmlformats.org/officeDocument/2006/relationships/image" Target="../media/image39.png" /><Relationship Id="rId3" Type="http://schemas.openxmlformats.org/officeDocument/2006/relationships/hyperlink" Target="&#38472;&#36947;&#26126;%20&#25105;&#30340;1919_&#39640;&#28165;.mp4" TargetMode="Ex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2.xml" /><Relationship Id="rId2" Type="http://schemas.openxmlformats.org/officeDocument/2006/relationships/image" Target="../media/image4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9.xml" /><Relationship Id="rId2" Type="http://schemas.openxmlformats.org/officeDocument/2006/relationships/image" Target="../media/image4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9.xml" /><Relationship Id="rId2" Type="http://schemas.openxmlformats.org/officeDocument/2006/relationships/image" Target="../media/image42.jpeg" /><Relationship Id="rId3" Type="http://schemas.openxmlformats.org/officeDocument/2006/relationships/image" Target="../media/image43.jpeg" /><Relationship Id="rId4" Type="http://schemas.openxmlformats.org/officeDocument/2006/relationships/slide" Target="slide1.xml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9.xml" /><Relationship Id="rId2" Type="http://schemas.openxmlformats.org/officeDocument/2006/relationships/image" Target="../media/image44.jpeg" /><Relationship Id="rId3" Type="http://schemas.openxmlformats.org/officeDocument/2006/relationships/image" Target="../media/image45.jpeg" /><Relationship Id="rId4" Type="http://schemas.openxmlformats.org/officeDocument/2006/relationships/image" Target="../media/image4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47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8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image" Target="../media/image49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image" Target="../media/image50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1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6.xml" /><Relationship Id="rId2" Type="http://schemas.openxmlformats.org/officeDocument/2006/relationships/image" Target="../media/image52.jpeg" /><Relationship Id="rId3" Type="http://schemas.openxmlformats.org/officeDocument/2006/relationships/image" Target="../media/image51.jpeg" /><Relationship Id="rId4" Type="http://schemas.openxmlformats.org/officeDocument/2006/relationships/tags" Target="../tags/tag5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53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4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4.xml" /><Relationship Id="rId2" Type="http://schemas.openxmlformats.org/officeDocument/2006/relationships/image" Target="../media/image54.jpeg" /><Relationship Id="rId3" Type="http://schemas.openxmlformats.org/officeDocument/2006/relationships/image" Target="../media/image55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image" Target="../media/image56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2" Type="http://schemas.openxmlformats.org/officeDocument/2006/relationships/slide" Target="slide1.xml" TargetMode="Internal" /><Relationship Id="rId3" Type="http://schemas.openxmlformats.org/officeDocument/2006/relationships/slide" Target="slide26.xml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4.xml" /><Relationship Id="rId2" Type="http://schemas.openxmlformats.org/officeDocument/2006/relationships/notesSlide" Target="../notesSlides/notesSlide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image" Target="../media/image57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3.xml" /><Relationship Id="rId2" Type="http://schemas.openxmlformats.org/officeDocument/2006/relationships/image" Target="../media/image58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4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4.xml" /><Relationship Id="rId2" Type="http://schemas.openxmlformats.org/officeDocument/2006/relationships/image" Target="../media/image59.png" /><Relationship Id="rId3" Type="http://schemas.openxmlformats.org/officeDocument/2006/relationships/image" Target="../media/image6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825" y="77788"/>
            <a:ext cx="4762500" cy="285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1988" y="3165475"/>
            <a:ext cx="4762500" cy="3105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6413" y="77788"/>
            <a:ext cx="3454400" cy="285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7825" y="3257550"/>
            <a:ext cx="3935413" cy="2921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2227580" y="2552065"/>
            <a:ext cx="7537450" cy="1753235"/>
          </a:xfrm>
          <a:prstGeom prst="rect">
            <a:avLst/>
          </a:prstGeom>
          <a:solidFill>
            <a:schemeClr val="accent1">
              <a:alpha val="74000"/>
            </a:schemeClr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l" fontAlgn="base"/>
            <a:r>
              <a:rPr lang="zh-CN" altLang="en-US" sz="3600" b="1" strike="noStrike" noProof="1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1914年第一次世界大战爆发，在这场伤亡千万的大战中，无论是战胜国还是战败国，都损失惨重！</a:t>
            </a:r>
            <a:endParaRPr lang="zh-CN" altLang="en-US" sz="3600" b="1" strike="noStrike" noProof="1">
              <a:ln w="1016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1" name="标题 5121"/>
          <p:cNvSpPr>
            <a:spLocks noGrp="1"/>
          </p:cNvSpPr>
          <p:nvPr>
            <p:ph type="title"/>
          </p:nvPr>
        </p:nvSpPr>
        <p:spPr>
          <a:xfrm>
            <a:off x="266065" y="207645"/>
            <a:ext cx="6570663" cy="693738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ctr"/>
          <a:lstStyle/>
          <a:p>
            <a:r>
              <a:rPr lang="zh-CN" altLang="en-US" sz="3200" b="1">
                <a:solidFill>
                  <a:schemeClr val="bg1"/>
                </a:solidFill>
                <a:latin typeface="黑体" pitchFamily="49" charset="-122"/>
                <a:ea typeface="黑体" panose="02010609060101010101" pitchFamily="49" charset="-122"/>
              </a:rPr>
              <a:t>一战后各帝国主义国家实力的变化</a:t>
            </a:r>
          </a:p>
        </p:txBody>
      </p:sp>
      <p:sp>
        <p:nvSpPr>
          <p:cNvPr id="18438" name="文本框 5125"/>
          <p:cNvSpPr txBox="1"/>
          <p:nvPr/>
        </p:nvSpPr>
        <p:spPr>
          <a:xfrm>
            <a:off x="2238693" y="5395595"/>
            <a:ext cx="9144000" cy="10388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0" hangingPunct="0">
              <a:lnSpc>
                <a:spcPct val="110000"/>
              </a:lnSpc>
              <a:buFont typeface="Arial" pitchFamily="34" charset="0"/>
              <a:buNone/>
            </a:pPr>
            <a:r>
              <a:rPr lang="zh-CN" altLang="en-US" sz="2800" b="1"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  <a:sym typeface="Arial" pitchFamily="34" charset="0"/>
              </a:rPr>
              <a:t>美国成为一战后最大的受益者，一战期间共赚取380亿美元，黄金储备占世界40％，掌握世界经济霸权。</a:t>
            </a:r>
          </a:p>
        </p:txBody>
      </p:sp>
      <p:sp>
        <p:nvSpPr>
          <p:cNvPr id="18439" name="文本框 5126"/>
          <p:cNvSpPr txBox="1"/>
          <p:nvPr/>
        </p:nvSpPr>
        <p:spPr>
          <a:xfrm>
            <a:off x="2239010" y="4481830"/>
            <a:ext cx="6939915" cy="565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日本战后成为债权国，经济军事实力增强。</a:t>
            </a:r>
          </a:p>
        </p:txBody>
      </p:sp>
      <p:sp>
        <p:nvSpPr>
          <p:cNvPr id="10246" name="矩形 18442"/>
          <p:cNvSpPr/>
          <p:nvPr/>
        </p:nvSpPr>
        <p:spPr>
          <a:xfrm>
            <a:off x="2239010" y="1262380"/>
            <a:ext cx="8512810" cy="5651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0" hangingPunct="0">
              <a:lnSpc>
                <a:spcPct val="110000"/>
              </a:lnSpc>
              <a:buFont typeface="Arial" pitchFamily="34" charset="0"/>
              <a:buNone/>
            </a:pPr>
            <a:r>
              <a:rPr lang="zh-CN" altLang="en-US" sz="28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德国暂时退出了称霸的行列，并沦为被宰割的对象。</a:t>
            </a:r>
            <a:endParaRPr lang="zh-CN" altLang="en-US" sz="28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2" name="图片 1" descr="t0143ab0b24e80a062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88365" y="1310640"/>
            <a:ext cx="805180" cy="516890"/>
          </a:xfrm>
          <a:prstGeom prst="rect">
            <a:avLst/>
          </a:prstGeom>
        </p:spPr>
      </p:pic>
      <p:pic>
        <p:nvPicPr>
          <p:cNvPr id="17418" name="Picture 38" descr="http://t1.baidu.com/it/u=1553108327,389897143&amp;fm=23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555" y="2074545"/>
            <a:ext cx="808990" cy="569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239010" y="2175510"/>
            <a:ext cx="8006080" cy="52197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sym typeface="Arial" pitchFamily="34" charset="0"/>
              </a:rPr>
              <a:t>英国遭到削弱，但仍是海上霸主和世界殖民霸主。</a:t>
            </a:r>
            <a:endParaRPr lang="zh-CN" altLang="en-US" sz="2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7417" name="Picture 31" descr="http://t3.baidu.com/it/u=845719184,2487387072&amp;fm=23&amp;gp=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05" y="2891155"/>
            <a:ext cx="829310" cy="551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2239010" y="2982595"/>
            <a:ext cx="6939280" cy="52197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法国遭到削弱，但拥有欧陆最强大的陆军。</a:t>
            </a:r>
            <a:endParaRPr lang="zh-CN" altLang="en-US" sz="280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7421" name="Picture 44" descr="http://t3.baidu.com/it/u=2422916962,2854153070&amp;fm=23&amp;gp=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365" y="3670300"/>
            <a:ext cx="876300" cy="568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2239010" y="3770630"/>
            <a:ext cx="5516880" cy="52197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微软雅黑" pitchFamily="34" charset="-122"/>
                <a:ea typeface="微软雅黑" pitchFamily="34" charset="-122"/>
                <a:sym typeface="Arial" pitchFamily="34" charset="0"/>
              </a:rPr>
              <a:t>意大利相对贫弱的资本主义国家。</a:t>
            </a:r>
            <a:endParaRPr lang="zh-CN" altLang="en-US" sz="280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7420" name="Picture 42" descr="http://t1.baidu.com/it/u=1521697485,3858432091&amp;fm=23&amp;gp=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8365" y="4481830"/>
            <a:ext cx="917575" cy="5448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9" name="Picture 40" descr="http://t1.baidu.com/it/u=1698000833,3933569834&amp;fm=52&amp;gp=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7560" y="5395595"/>
            <a:ext cx="895350" cy="596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98585" y="1562100"/>
            <a:ext cx="21955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1522412" y="2720975"/>
            <a:ext cx="61118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zh-CN" sz="240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美国</a:t>
            </a:r>
            <a:endParaRPr lang="zh-CN" altLang="zh-CN" sz="240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9" name="Picture 17" descr="4"/>
          <p:cNvPicPr>
            <a:picLocks noChangeAspect="1" noChangeArrowheads="1"/>
          </p:cNvPicPr>
          <p:nvPr/>
        </p:nvPicPr>
        <p:blipFill>
          <a:blip r:embed="rId3">
            <a:lum bright="-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363" y="4452938"/>
            <a:ext cx="2722562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6932613" y="6283325"/>
            <a:ext cx="1444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zh-CN" sz="240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德国</a:t>
            </a:r>
          </a:p>
        </p:txBody>
      </p:sp>
      <p:pic>
        <p:nvPicPr>
          <p:cNvPr id="11" name="Picture 20" descr="3"/>
          <p:cNvPicPr>
            <a:picLocks noChangeAspect="1" noChangeArrowheads="1"/>
          </p:cNvPicPr>
          <p:nvPr/>
        </p:nvPicPr>
        <p:blipFill>
          <a:blip r:embed="rId4">
            <a:lum bright="-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15400" y="1778000"/>
            <a:ext cx="1354138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9296400" y="3854450"/>
            <a:ext cx="1143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法国</a:t>
            </a:r>
          </a:p>
        </p:txBody>
      </p:sp>
      <p:pic>
        <p:nvPicPr>
          <p:cNvPr id="13" name="Picture 23" descr="2"/>
          <p:cNvPicPr>
            <a:picLocks noChangeAspect="1" noChangeArrowheads="1"/>
          </p:cNvPicPr>
          <p:nvPr/>
        </p:nvPicPr>
        <p:blipFill>
          <a:blip r:embed="rId5">
            <a:lum bright="-6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3300" y="2103438"/>
            <a:ext cx="1871663" cy="21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6738938" y="1704975"/>
            <a:ext cx="1093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英国</a:t>
            </a:r>
            <a:endParaRPr lang="zh-CN" altLang="zh-CN" sz="2400" b="1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5" name="AutoShape 25"/>
          <p:cNvSpPr>
            <a:spLocks noChangeArrowheads="1"/>
          </p:cNvSpPr>
          <p:nvPr/>
        </p:nvSpPr>
        <p:spPr bwMode="auto">
          <a:xfrm>
            <a:off x="1692275" y="4763"/>
            <a:ext cx="2160588" cy="1411287"/>
          </a:xfrm>
          <a:prstGeom prst="wedgeRoundRectCallout">
            <a:avLst>
              <a:gd name="adj1" fmla="val -30602"/>
              <a:gd name="adj2" fmla="val 9893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我有的是钱，你们都听我的</a:t>
            </a:r>
          </a:p>
        </p:txBody>
      </p:sp>
      <p:sp>
        <p:nvSpPr>
          <p:cNvPr id="16" name="AutoShape 26"/>
          <p:cNvSpPr>
            <a:spLocks noChangeArrowheads="1"/>
          </p:cNvSpPr>
          <p:nvPr/>
        </p:nvSpPr>
        <p:spPr bwMode="auto">
          <a:xfrm>
            <a:off x="3781425" y="4763"/>
            <a:ext cx="3319463" cy="2379662"/>
          </a:xfrm>
          <a:prstGeom prst="cloudCallout">
            <a:avLst>
              <a:gd name="adj1" fmla="val 44694"/>
              <a:gd name="adj2" fmla="val 50468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借钱可以，想当老大你还嫩了点儿！</a:t>
            </a:r>
          </a:p>
        </p:txBody>
      </p:sp>
      <p:sp>
        <p:nvSpPr>
          <p:cNvPr id="17" name="AutoShape 27"/>
          <p:cNvSpPr>
            <a:spLocks noChangeArrowheads="1"/>
          </p:cNvSpPr>
          <p:nvPr/>
        </p:nvSpPr>
        <p:spPr bwMode="auto">
          <a:xfrm>
            <a:off x="3205163" y="2570163"/>
            <a:ext cx="3094037" cy="2232025"/>
          </a:xfrm>
          <a:prstGeom prst="cloudCallout">
            <a:avLst>
              <a:gd name="adj1" fmla="val 31796"/>
              <a:gd name="adj2" fmla="val 6422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我</a:t>
            </a:r>
            <a:r>
              <a:rPr lang="zh-CN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伤好了再给你们算帐！</a:t>
            </a:r>
          </a:p>
        </p:txBody>
      </p:sp>
      <p:sp>
        <p:nvSpPr>
          <p:cNvPr id="18" name="AutoShape 28"/>
          <p:cNvSpPr>
            <a:spLocks noChangeArrowheads="1"/>
          </p:cNvSpPr>
          <p:nvPr/>
        </p:nvSpPr>
        <p:spPr bwMode="auto">
          <a:xfrm>
            <a:off x="7523163" y="3362325"/>
            <a:ext cx="1871662" cy="2997200"/>
          </a:xfrm>
          <a:prstGeom prst="wedgeRoundRectCallout">
            <a:avLst>
              <a:gd name="adj1" fmla="val 41264"/>
              <a:gd name="adj2" fmla="val -7007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zh-CN" altLang="zh-CN" sz="24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应该把那条腿也打断，叫他永远也爬不起来</a:t>
            </a:r>
          </a:p>
        </p:txBody>
      </p:sp>
      <p:sp>
        <p:nvSpPr>
          <p:cNvPr id="19" name="AutoShape 29"/>
          <p:cNvSpPr>
            <a:spLocks noChangeArrowheads="1"/>
          </p:cNvSpPr>
          <p:nvPr/>
        </p:nvSpPr>
        <p:spPr bwMode="auto">
          <a:xfrm>
            <a:off x="7513638" y="4763"/>
            <a:ext cx="2925762" cy="2027237"/>
          </a:xfrm>
          <a:prstGeom prst="wedgeEllipseCallout">
            <a:avLst>
              <a:gd name="adj1" fmla="val -46037"/>
              <a:gd name="adj2" fmla="val 5986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zh-CN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老兄，你占的便宜够大了，悠着点儿吧。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1"/>
      <p:bldP spid="12" grpId="2"/>
      <p:bldP spid="14" grpId="3"/>
      <p:bldP spid="16" grpId="4"/>
      <p:bldP spid="17" grpId="5"/>
      <p:bldP spid="18" grpId="6"/>
      <p:bldP spid="19" grpId="7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034415" y="1421130"/>
            <a:ext cx="9828530" cy="175323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itchFamily="49" charset="-122"/>
              </a:rPr>
              <a:t>第</a:t>
            </a: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itchFamily="49" charset="-122"/>
              </a:rPr>
              <a:t>10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itchFamily="49" charset="-122"/>
              </a:rPr>
              <a:t>课</a:t>
            </a:r>
          </a:p>
          <a:p>
            <a:pPr algn="ctr"/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itchFamily="49" charset="-122"/>
              </a:rPr>
              <a:t>《凡尔赛条约》和《九国公约》</a:t>
            </a:r>
          </a:p>
        </p:txBody>
      </p:sp>
      <p:sp>
        <p:nvSpPr>
          <p:cNvPr id="10242" name="标题 1"/>
          <p:cNvSpPr>
            <a:spLocks noGrp="1"/>
          </p:cNvSpPr>
          <p:nvPr/>
        </p:nvSpPr>
        <p:spPr>
          <a:xfrm>
            <a:off x="0" y="3973653"/>
            <a:ext cx="12192000" cy="1450429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>
            <a:lvl1pPr lvl="0">
              <a:defRPr/>
            </a:lvl1pPr>
          </a:lstStyle>
          <a:p>
            <a:pPr lvl="0" algn="ctr"/>
            <a:endParaRPr lang="zh-CN" altLang="en-US" sz="7500" smtClean="0">
              <a:solidFill>
                <a:schemeClr val="tx1"/>
              </a:solidFill>
              <a:latin typeface="Cambria Math" panose="02040503050406030204" pitchFamily="18" charset="0"/>
              <a:sym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7347" name="Text Box 2"/>
          <p:cNvSpPr txBox="1"/>
          <p:nvPr/>
        </p:nvSpPr>
        <p:spPr>
          <a:xfrm>
            <a:off x="481330" y="218440"/>
            <a:ext cx="4729163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u="none">
                <a:latin typeface="微软雅黑" pitchFamily="34" charset="-122"/>
                <a:ea typeface="微软雅黑" pitchFamily="34" charset="-122"/>
              </a:rPr>
              <a:t>一、</a:t>
            </a:r>
            <a:r>
              <a:rPr lang="zh-CN" altLang="en-US" sz="4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巴黎和会</a:t>
            </a:r>
            <a:endParaRPr lang="zh-CN" altLang="en-US" sz="4000" b="1" u="none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09" name="Text Box 5"/>
          <p:cNvSpPr txBox="1"/>
          <p:nvPr/>
        </p:nvSpPr>
        <p:spPr>
          <a:xfrm>
            <a:off x="197485" y="1370330"/>
            <a:ext cx="3657600" cy="532320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u="none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⑴时间：</a:t>
            </a:r>
          </a:p>
          <a:p>
            <a:pPr>
              <a:spcBef>
                <a:spcPct val="50000"/>
              </a:spcBef>
            </a:pPr>
            <a:r>
              <a:rPr lang="zh-CN" altLang="en-US" sz="4000" b="1" u="none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  地点：</a:t>
            </a:r>
          </a:p>
          <a:p>
            <a:pPr>
              <a:spcBef>
                <a:spcPct val="50000"/>
              </a:spcBef>
            </a:pPr>
            <a:r>
              <a:rPr lang="zh-CN" altLang="en-US" sz="4000" b="1" u="none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⑵中心议题：</a:t>
            </a:r>
            <a:endParaRPr lang="en-US" altLang="zh-CN" sz="4000" b="1" u="none">
              <a:solidFill>
                <a:schemeClr val="tx1"/>
              </a:solidFill>
              <a:latin typeface="宋体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4000" b="1" u="none">
              <a:solidFill>
                <a:schemeClr val="tx1"/>
              </a:solidFill>
              <a:latin typeface="宋体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u="none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⑶签定的条约：</a:t>
            </a:r>
            <a:endParaRPr lang="en-US" altLang="zh-CN" sz="4000" b="1" u="none">
              <a:solidFill>
                <a:schemeClr val="tx1"/>
              </a:solidFill>
              <a:latin typeface="宋体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u="none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⑷操纵国：</a:t>
            </a:r>
          </a:p>
        </p:txBody>
      </p:sp>
      <p:sp>
        <p:nvSpPr>
          <p:cNvPr id="21510" name="Text Box 6"/>
          <p:cNvSpPr txBox="1"/>
          <p:nvPr/>
        </p:nvSpPr>
        <p:spPr>
          <a:xfrm>
            <a:off x="2210435" y="1485900"/>
            <a:ext cx="3342005" cy="5835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u="none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1919</a:t>
            </a:r>
            <a:r>
              <a:rPr lang="en-US" altLang="zh-CN" sz="3200" b="1" u="none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.1</a:t>
            </a:r>
            <a:r>
              <a:rPr lang="zh-CN" altLang="en-US" sz="3200" b="1" u="none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3200" b="1" u="none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—6</a:t>
            </a:r>
            <a:r>
              <a:rPr lang="zh-CN" altLang="en-US" sz="3200" b="1" u="none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月</a:t>
            </a:r>
            <a:endParaRPr lang="en-US" altLang="zh-CN" sz="3200" b="1" u="none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21511" name="Text Box 7"/>
          <p:cNvSpPr txBox="1"/>
          <p:nvPr/>
        </p:nvSpPr>
        <p:spPr>
          <a:xfrm>
            <a:off x="2210118" y="2382520"/>
            <a:ext cx="3048000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巴黎凡尔赛宫</a:t>
            </a:r>
          </a:p>
        </p:txBody>
      </p:sp>
      <p:sp>
        <p:nvSpPr>
          <p:cNvPr id="21526" name="Text Box 22"/>
          <p:cNvSpPr txBox="1"/>
          <p:nvPr/>
        </p:nvSpPr>
        <p:spPr>
          <a:xfrm>
            <a:off x="2656224" y="5959759"/>
            <a:ext cx="26019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英、法、美</a:t>
            </a:r>
          </a:p>
        </p:txBody>
      </p:sp>
      <p:sp>
        <p:nvSpPr>
          <p:cNvPr id="10" name="Text Box 22"/>
          <p:cNvSpPr txBox="1"/>
          <p:nvPr/>
        </p:nvSpPr>
        <p:spPr>
          <a:xfrm>
            <a:off x="481330" y="4048760"/>
            <a:ext cx="50711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处置战败国德国</a:t>
            </a:r>
            <a:endParaRPr lang="zh-CN" altLang="en-US" sz="3200" b="1" u="none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 Box 7"/>
          <p:cNvSpPr txBox="1"/>
          <p:nvPr/>
        </p:nvSpPr>
        <p:spPr>
          <a:xfrm>
            <a:off x="3587115" y="5075555"/>
            <a:ext cx="3836670" cy="5835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微软雅黑" pitchFamily="34" charset="-122"/>
                <a:ea typeface="微软雅黑" pitchFamily="34" charset="-122"/>
                <a:sym typeface="+mn-ea"/>
              </a:rPr>
              <a:t>《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凡尔赛条约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  <a:sym typeface="+mn-ea"/>
              </a:rPr>
              <a:t>》</a:t>
            </a:r>
            <a:endParaRPr lang="zh-CN" altLang="en-US" sz="3200" b="1" u="none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5121" name="图片 4097"/>
          <p:cNvPicPr>
            <a:picLocks noChangeAspect="1"/>
          </p:cNvPicPr>
          <p:nvPr/>
        </p:nvPicPr>
        <p:blipFill>
          <a:blip r:embed="rId2"/>
          <a:srcRect r="2877" b="1983"/>
          <a:stretch>
            <a:fillRect/>
          </a:stretch>
        </p:blipFill>
        <p:spPr>
          <a:xfrm>
            <a:off x="6278245" y="182880"/>
            <a:ext cx="5106670" cy="3865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标题 5122"/>
          <p:cNvSpPr>
            <a:spLocks noGrp="1"/>
          </p:cNvSpPr>
          <p:nvPr/>
        </p:nvSpPr>
        <p:spPr>
          <a:xfrm>
            <a:off x="6186170" y="4048760"/>
            <a:ext cx="5666105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cene3d>
              <a:camera prst="orthographicFront"/>
              <a:lightRig rig="threePt" dir="t"/>
            </a:scene3d>
          </a:bodyPr>
          <a:lstStyle>
            <a:lvl1pPr marL="0" lvl="0" indent="0" algn="ctr" defTabSz="914400" eaLnBrk="1" fontAlgn="base" latinLnBrk="0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zh-CN" altLang="en-US" sz="2800" b="1" strike="noStrike" noProof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</a:rPr>
              <a:t>在美丽的地方召开的肮脏会议</a:t>
            </a:r>
            <a:endParaRPr lang="zh-CN" altLang="en-US" sz="2800" b="1" strike="noStrike" noProof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图片 1" descr="凡尔赛宫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8245" y="434975"/>
            <a:ext cx="5300345" cy="2981960"/>
          </a:xfrm>
          <a:prstGeom prst="rect">
            <a:avLst/>
          </a:prstGeom>
        </p:spPr>
      </p:pic>
      <p:pic>
        <p:nvPicPr>
          <p:cNvPr id="4" name="图片 3" descr="凡尔赛宫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400" y="218440"/>
            <a:ext cx="5106670" cy="3830320"/>
          </a:xfrm>
          <a:prstGeom prst="rect">
            <a:avLst/>
          </a:prstGeom>
        </p:spPr>
      </p:pic>
      <p:pic>
        <p:nvPicPr>
          <p:cNvPr id="5" name="图片 4" descr="凡尔赛宫5"/>
          <p:cNvPicPr>
            <a:picLocks noChangeAspect="1"/>
          </p:cNvPicPr>
          <p:nvPr/>
        </p:nvPicPr>
        <p:blipFill>
          <a:blip r:embed="rId5"/>
          <a:srcRect l="2329" r="3534" b="5140"/>
          <a:stretch>
            <a:fillRect/>
          </a:stretch>
        </p:blipFill>
        <p:spPr>
          <a:xfrm>
            <a:off x="6186170" y="218440"/>
            <a:ext cx="5699125" cy="383032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540500" y="218440"/>
            <a:ext cx="4250690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zh-CN" altLang="en-US" sz="3200" b="1" strike="noStrike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中宋" pitchFamily="2" charset="-122"/>
                <a:ea typeface="华文中宋" pitchFamily="2" charset="-122"/>
                <a:cs typeface="+mn-ea"/>
              </a:rPr>
              <a:t>凡尔赛宫</a:t>
            </a:r>
            <a:r>
              <a:rPr lang="en-US" altLang="zh-CN" sz="3200" b="1" strike="noStrike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中宋" pitchFamily="2" charset="-122"/>
                <a:ea typeface="华文中宋" pitchFamily="2" charset="-122"/>
                <a:cs typeface="+mn-ea"/>
              </a:rPr>
              <a:t>——</a:t>
            </a:r>
            <a:r>
              <a:rPr lang="zh-CN" altLang="en-US" sz="3200" strike="noStrike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中宋" pitchFamily="2" charset="-122"/>
                <a:ea typeface="华文中宋" pitchFamily="2" charset="-122"/>
                <a:cs typeface="+mn-ea"/>
                <a:sym typeface="+mn-ea"/>
              </a:rPr>
              <a:t>巴黎和会</a:t>
            </a:r>
            <a:endParaRPr lang="zh-CN" altLang="en-US" sz="3200" strike="noStrike" noProof="1">
              <a:ln w="6600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中宋" pitchFamily="2" charset="-122"/>
              <a:ea typeface="华文中宋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  <p:cond evt="onBegin" delay="0">
                          <p:tn val="54"/>
                        </p:cond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0" grpId="1"/>
      <p:bldP spid="21511" grpId="2"/>
      <p:bldP spid="21526" grpId="3"/>
      <p:bldP spid="10" grpId="4"/>
      <p:bldP spid="11" grpId="5"/>
      <p:bldP spid="8194" grpId="6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60" y="791210"/>
            <a:ext cx="3571240" cy="47618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778375" y="59690"/>
            <a:ext cx="6983730" cy="63696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凡尔赛宫位于法国巴黎西南郊外凡尔赛镇，是巴黎著名的宫殿之一，也是世界五大宫殿之一(北京故宫、法国凡尔赛宫、英国白金汉宫、美国白宫、俄罗斯克里姆林宫)。</a:t>
            </a:r>
          </a:p>
          <a:p>
            <a:r>
              <a:rPr lang="zh-CN" altLang="en-US" sz="2400" b="1">
                <a:solidFill>
                  <a:srgbClr val="FFC00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1624年，法国国王路易十三在这里修建了一座狩猎行宫。当时的行宫拥有26个房间，如今拥有2300个房间,67个楼梯和5210件家具。作为法兰西宫庭长达107年(1682-1789)。</a:t>
            </a:r>
          </a:p>
          <a:p>
            <a:r>
              <a:rPr lang="zh-CN" altLang="en-US" sz="2400" b="1">
                <a:solidFill>
                  <a:srgbClr val="0070C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1789年10月6日，路易十六被民众挟至巴黎城内，凡尔赛宫作为王宫的历史至此终结。在随后到来的法国大革命的恐怖时期中，凡尔赛宫被民众多次洗掠，宫中陈设的家具、壁画、挂毯、吊灯和陈设物品被洗劫一空，宫殿门窗也被砸毁拆除。</a:t>
            </a:r>
          </a:p>
          <a:p>
            <a:r>
              <a:rPr lang="zh-CN" altLang="en-US" sz="2400" b="1">
                <a:solidFill>
                  <a:srgbClr val="00B050"/>
                </a:solidFill>
                <a:latin typeface="楷体_GB2312" panose="02010609030101010101" charset="-122"/>
                <a:ea typeface="楷体_GB2312" panose="02010609030101010101" charset="-122"/>
                <a:cs typeface="楷体_GB2312" panose="02010609030101010101" charset="-122"/>
              </a:rPr>
              <a:t>1793年，宫内残余的艺术品和家具全部运往卢浮宫。此后凡尔赛宫沦为废墟达40年之久，直至1833年，奥尔良王朝的路易·菲利普国王才下令修复凡尔赛宫，将其改为历史博物馆。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图片 665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313" y="2705100"/>
            <a:ext cx="5699125" cy="415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3" name="云形标注 66562"/>
          <p:cNvSpPr/>
          <p:nvPr/>
        </p:nvSpPr>
        <p:spPr>
          <a:xfrm>
            <a:off x="4419600" y="228600"/>
            <a:ext cx="2743200" cy="2133600"/>
          </a:xfrm>
          <a:prstGeom prst="cloudCallout">
            <a:avLst>
              <a:gd name="adj1" fmla="val 68463"/>
              <a:gd name="adj2" fmla="val 71949"/>
            </a:avLst>
          </a:prstGeom>
          <a:solidFill>
            <a:srgbClr val="CC99FF"/>
          </a:solidFill>
          <a:ln w="9525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zh-CN" b="1">
                <a:solidFill>
                  <a:srgbClr val="FFFF00"/>
                </a:solidFill>
                <a:latin typeface="Arial" pitchFamily="34" charset="0"/>
              </a:rPr>
              <a:t>        </a:t>
            </a:r>
            <a:r>
              <a:rPr lang="zh-CN" altLang="en-US">
                <a:solidFill>
                  <a:srgbClr val="FFFF00"/>
                </a:solidFill>
                <a:latin typeface="Arial" pitchFamily="34" charset="0"/>
              </a:rPr>
              <a:t>法国总理克里孟梭：雪耻，收复失地，削弱和肢解德国</a:t>
            </a:r>
          </a:p>
        </p:txBody>
      </p:sp>
      <p:sp>
        <p:nvSpPr>
          <p:cNvPr id="66564" name="云形标注 66563"/>
          <p:cNvSpPr/>
          <p:nvPr/>
        </p:nvSpPr>
        <p:spPr>
          <a:xfrm>
            <a:off x="1146175" y="228600"/>
            <a:ext cx="3121025" cy="3276600"/>
          </a:xfrm>
          <a:prstGeom prst="cloudCallout">
            <a:avLst>
              <a:gd name="adj1" fmla="val 84088"/>
              <a:gd name="adj2" fmla="val 58606"/>
            </a:avLst>
          </a:prstGeom>
          <a:solidFill>
            <a:srgbClr val="CCFFFF"/>
          </a:solidFill>
          <a:ln w="9525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zh-CN" b="1">
                <a:solidFill>
                  <a:srgbClr val="003366"/>
                </a:solidFill>
                <a:latin typeface="宋体" pitchFamily="2" charset="-122"/>
              </a:rPr>
              <a:t>     </a:t>
            </a:r>
            <a:r>
              <a:rPr lang="zh-CN" altLang="en-US">
                <a:solidFill>
                  <a:srgbClr val="003366"/>
                </a:solidFill>
                <a:latin typeface="宋体" pitchFamily="2" charset="-122"/>
              </a:rPr>
              <a:t>英国首相</a:t>
            </a:r>
          </a:p>
          <a:p>
            <a:r>
              <a:rPr lang="zh-CN" altLang="en-US">
                <a:solidFill>
                  <a:srgbClr val="003366"/>
                </a:solidFill>
                <a:latin typeface="宋体" pitchFamily="2" charset="-122"/>
              </a:rPr>
              <a:t>劳合</a:t>
            </a:r>
            <a:r>
              <a:rPr lang="en-US" altLang="zh-CN">
                <a:solidFill>
                  <a:srgbClr val="003366"/>
                </a:solidFill>
                <a:latin typeface="宋体" pitchFamily="2" charset="-122"/>
              </a:rPr>
              <a:t>•</a:t>
            </a:r>
            <a:r>
              <a:rPr lang="zh-CN" altLang="en-US">
                <a:solidFill>
                  <a:srgbClr val="003366"/>
                </a:solidFill>
                <a:latin typeface="宋体" pitchFamily="2" charset="-122"/>
              </a:rPr>
              <a:t>乔治：保留德国，牵制法国，制约苏俄</a:t>
            </a:r>
            <a:r>
              <a:rPr lang="en-US" altLang="zh-CN">
                <a:solidFill>
                  <a:srgbClr val="003366"/>
                </a:solidFill>
                <a:latin typeface="宋体" pitchFamily="2" charset="-122"/>
              </a:rPr>
              <a:t>,</a:t>
            </a:r>
            <a:r>
              <a:rPr lang="zh-CN" altLang="en-US">
                <a:solidFill>
                  <a:srgbClr val="003366"/>
                </a:solidFill>
                <a:latin typeface="宋体" pitchFamily="2" charset="-122"/>
              </a:rPr>
              <a:t>保持和加强海上霸主地位</a:t>
            </a:r>
          </a:p>
        </p:txBody>
      </p:sp>
      <p:sp>
        <p:nvSpPr>
          <p:cNvPr id="66565" name="云形标注 66564"/>
          <p:cNvSpPr/>
          <p:nvPr/>
        </p:nvSpPr>
        <p:spPr>
          <a:xfrm>
            <a:off x="7319963" y="188913"/>
            <a:ext cx="3348037" cy="2305050"/>
          </a:xfrm>
          <a:prstGeom prst="cloudCallout">
            <a:avLst>
              <a:gd name="adj1" fmla="val -9838"/>
              <a:gd name="adj2" fmla="val 77616"/>
            </a:avLst>
          </a:prstGeom>
          <a:solidFill>
            <a:srgbClr val="FFCC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zh-CN" b="1">
                <a:latin typeface="宋体" pitchFamily="2" charset="-122"/>
              </a:rPr>
              <a:t>    </a:t>
            </a:r>
            <a:r>
              <a:rPr lang="zh-CN" altLang="en-US">
                <a:latin typeface="宋体" pitchFamily="2" charset="-122"/>
              </a:rPr>
              <a:t>美国总统威尔逊：维护德国，抗衡英法，对付苏俄</a:t>
            </a:r>
            <a:r>
              <a:rPr lang="en-US" altLang="zh-CN">
                <a:latin typeface="宋体" pitchFamily="2" charset="-122"/>
              </a:rPr>
              <a:t>,</a:t>
            </a:r>
            <a:r>
              <a:rPr lang="zh-CN" altLang="en-US">
                <a:latin typeface="宋体" pitchFamily="2" charset="-122"/>
              </a:rPr>
              <a:t>建立国联，逐步统治世界</a:t>
            </a:r>
          </a:p>
        </p:txBody>
      </p:sp>
      <p:sp>
        <p:nvSpPr>
          <p:cNvPr id="11270" name="文本框 66565"/>
          <p:cNvSpPr txBox="1"/>
          <p:nvPr/>
        </p:nvSpPr>
        <p:spPr>
          <a:xfrm>
            <a:off x="3058795" y="3140075"/>
            <a:ext cx="675005" cy="37179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6600"/>
                </a:solidFill>
                <a:latin typeface="Arial" pitchFamily="34" charset="0"/>
              </a:rPr>
              <a:t>巴黎和会三巨头和　</a:t>
            </a:r>
          </a:p>
        </p:txBody>
      </p:sp>
      <p:sp>
        <p:nvSpPr>
          <p:cNvPr id="11271" name="文本框 66582"/>
          <p:cNvSpPr txBox="1"/>
          <p:nvPr/>
        </p:nvSpPr>
        <p:spPr>
          <a:xfrm>
            <a:off x="2511108" y="3505200"/>
            <a:ext cx="675005" cy="304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6600"/>
                </a:solidFill>
                <a:latin typeface="Arial" pitchFamily="34" charset="0"/>
              </a:rPr>
              <a:t>他们的如意算盘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88975" y="3140075"/>
            <a:ext cx="11414760" cy="70675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</a:rPr>
              <a:t>由于各自利益诉求不同，会议中矛盾和冲突迭起。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  <p:bldP spid="66564" grpId="1"/>
      <p:bldP spid="66565" grpId="2"/>
      <p:bldP spid="2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7" name="文本框 1"/>
          <p:cNvSpPr txBox="1"/>
          <p:nvPr/>
        </p:nvSpPr>
        <p:spPr>
          <a:xfrm>
            <a:off x="2014538" y="138113"/>
            <a:ext cx="33832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凡尔赛条约</a:t>
            </a:r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内容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97500" y="660400"/>
            <a:ext cx="50609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《协约国及参战国对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德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合约》</a:t>
            </a:r>
          </a:p>
        </p:txBody>
      </p:sp>
      <p:pic>
        <p:nvPicPr>
          <p:cNvPr id="12292" name="图片 12291" descr="J05"/>
          <p:cNvPicPr>
            <a:picLocks noChangeAspect="1"/>
          </p:cNvPicPr>
          <p:nvPr/>
        </p:nvPicPr>
        <p:blipFill>
          <a:blip r:embed="rId2"/>
          <a:srcRect l="6860" r="7973" b="16208"/>
          <a:stretch>
            <a:fillRect/>
          </a:stretch>
        </p:blipFill>
        <p:spPr>
          <a:xfrm>
            <a:off x="-2540" y="1984375"/>
            <a:ext cx="4862195" cy="385254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3010" name="表格 43009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987925" y="1278255"/>
          <a:ext cx="7012305" cy="5213350"/>
        </p:xfrm>
        <a:graphic>
          <a:graphicData uri="http://schemas.openxmlformats.org/drawingml/2006/table">
            <a:tbl>
              <a:tblPr/>
              <a:tblGrid>
                <a:gridCol w="968375"/>
                <a:gridCol w="6043930"/>
              </a:tblGrid>
              <a:tr h="822960"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领土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</a:rPr>
                        <a:t>    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阿尔萨斯和洛林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归还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法国，萨尔煤矿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归法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国开采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1920875"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军事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    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莱茵河西岸的德国领土由协约国占领</a:t>
                      </a: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15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年；莱茵河东岸</a:t>
                      </a: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50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千米内，德国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不得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  <a:sym typeface="+mn-ea"/>
                        </a:rPr>
                        <a:t>设防；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禁止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德国实行义务兵役制；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不允许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拥有空军，限制德国陆军的人数；。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822960"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政治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</a:rPr>
                        <a:t>    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德国承认并尊重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奥地利、波兰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等国的独立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822960"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赔款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    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由协约国设立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“赔款委员会</a:t>
                      </a: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”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  <a:cs typeface="微软雅黑" panose="020b0503020204020204" pitchFamily="34" charset="-122"/>
                        </a:rPr>
                        <a:t>，决定德国战争赔款的总数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  <a:tr h="823595">
                <a:tc>
                  <a:txBody>
                    <a:bodyPr vert="horz" wrap="square"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殖民地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0">
                          <a:latin typeface="微软雅黑" pitchFamily="34" charset="-122"/>
                          <a:ea typeface="微软雅黑" pitchFamily="34" charset="-122"/>
                        </a:rPr>
                        <a:t>    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德国的全部海外殖民地由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英、法、日</a:t>
                      </a:r>
                      <a:r>
                        <a:rPr lang="zh-CN" altLang="en-US" sz="2400" b="0">
                          <a:latin typeface="微软雅黑" pitchFamily="34" charset="-122"/>
                          <a:ea typeface="微软雅黑" pitchFamily="34" charset="-122"/>
                        </a:rPr>
                        <a:t>等国瓜分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8870" name="Text Box 22"/>
          <p:cNvSpPr txBox="1"/>
          <p:nvPr/>
        </p:nvSpPr>
        <p:spPr>
          <a:xfrm>
            <a:off x="6590030" y="1462405"/>
            <a:ext cx="2478405" cy="521970"/>
          </a:xfrm>
          <a:prstGeom prst="rect">
            <a:avLst/>
          </a:prstGeom>
          <a:solidFill>
            <a:schemeClr val="lt1">
              <a:alpha val="7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28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法国削弱德国</a:t>
            </a:r>
          </a:p>
        </p:txBody>
      </p:sp>
      <p:sp>
        <p:nvSpPr>
          <p:cNvPr id="78871" name="Text Box 23"/>
          <p:cNvSpPr txBox="1"/>
          <p:nvPr/>
        </p:nvSpPr>
        <p:spPr>
          <a:xfrm>
            <a:off x="6985000" y="2249170"/>
            <a:ext cx="2477770" cy="1076325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</a:rPr>
              <a:t>英国</a:t>
            </a:r>
            <a:endParaRPr lang="zh-CN" altLang="en-US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</a:rPr>
              <a:t>大陆均势</a:t>
            </a:r>
            <a:endParaRPr lang="zh-CN" altLang="en-US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872" name="Text Box 24"/>
          <p:cNvSpPr txBox="1"/>
          <p:nvPr/>
        </p:nvSpPr>
        <p:spPr>
          <a:xfrm>
            <a:off x="6985000" y="5763260"/>
            <a:ext cx="2083435" cy="583565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  <a:sym typeface="+mn-ea"/>
              </a:rPr>
              <a:t>分赃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</a:rPr>
              <a:t>实质</a:t>
            </a:r>
            <a:endParaRPr lang="zh-CN" altLang="en-US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8870" grpId="1"/>
      <p:bldP spid="78871" grpId="2"/>
      <p:bldP spid="78872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1" name="图片 16385" descr="xxxx 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990138" cy="705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文本框 16386"/>
          <p:cNvSpPr txBox="1"/>
          <p:nvPr/>
        </p:nvSpPr>
        <p:spPr>
          <a:xfrm>
            <a:off x="822325" y="4897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2" name="组合 16396"/>
          <p:cNvGrpSpPr/>
          <p:nvPr/>
        </p:nvGrpSpPr>
        <p:grpSpPr>
          <a:xfrm>
            <a:off x="598488" y="25400"/>
            <a:ext cx="6696075" cy="6554788"/>
            <a:chExt cx="4218" cy="4129"/>
          </a:xfrm>
        </p:grpSpPr>
        <p:grpSp>
          <p:nvGrpSpPr>
            <p:cNvPr id="15364" name="组合 16397"/>
            <p:cNvGrpSpPr/>
            <p:nvPr/>
          </p:nvGrpSpPr>
          <p:grpSpPr>
            <a:xfrm>
              <a:off x="3138" y="466"/>
              <a:ext cx="1080" cy="1598"/>
              <a:chExt cx="1080" cy="1598"/>
            </a:xfrm>
          </p:grpSpPr>
          <p:sp>
            <p:nvSpPr>
              <p:cNvPr id="15365" name="任意多边形 16398"/>
              <p:cNvSpPr/>
              <p:nvPr/>
            </p:nvSpPr>
            <p:spPr>
              <a:xfrm>
                <a:off x="0" y="0"/>
                <a:ext cx="1080" cy="1598"/>
              </a:xfrm>
              <a:custGeom>
                <a:cxnLst>
                  <a:cxn ang="0">
                    <a:pos x="480" y="26"/>
                  </a:cxn>
                  <a:cxn ang="0">
                    <a:pos x="444" y="194"/>
                  </a:cxn>
                  <a:cxn ang="0">
                    <a:pos x="408" y="302"/>
                  </a:cxn>
                  <a:cxn ang="0">
                    <a:pos x="396" y="338"/>
                  </a:cxn>
                  <a:cxn ang="0">
                    <a:pos x="348" y="410"/>
                  </a:cxn>
                  <a:cxn ang="0">
                    <a:pos x="252" y="746"/>
                  </a:cxn>
                  <a:cxn ang="0">
                    <a:pos x="156" y="890"/>
                  </a:cxn>
                  <a:cxn ang="0">
                    <a:pos x="60" y="1022"/>
                  </a:cxn>
                  <a:cxn ang="0">
                    <a:pos x="12" y="1094"/>
                  </a:cxn>
                  <a:cxn ang="0">
                    <a:pos x="0" y="1142"/>
                  </a:cxn>
                  <a:cxn ang="0">
                    <a:pos x="84" y="1214"/>
                  </a:cxn>
                  <a:cxn ang="0">
                    <a:pos x="108" y="1286"/>
                  </a:cxn>
                  <a:cxn ang="0">
                    <a:pos x="180" y="1310"/>
                  </a:cxn>
                  <a:cxn ang="0">
                    <a:pos x="228" y="1370"/>
                  </a:cxn>
                  <a:cxn ang="0">
                    <a:pos x="240" y="1406"/>
                  </a:cxn>
                  <a:cxn ang="0">
                    <a:pos x="312" y="1442"/>
                  </a:cxn>
                  <a:cxn ang="0">
                    <a:pos x="384" y="1490"/>
                  </a:cxn>
                  <a:cxn ang="0">
                    <a:pos x="420" y="1502"/>
                  </a:cxn>
                  <a:cxn ang="0">
                    <a:pos x="492" y="1550"/>
                  </a:cxn>
                  <a:cxn ang="0">
                    <a:pos x="600" y="1586"/>
                  </a:cxn>
                  <a:cxn ang="0">
                    <a:pos x="636" y="1598"/>
                  </a:cxn>
                  <a:cxn ang="0">
                    <a:pos x="708" y="1586"/>
                  </a:cxn>
                  <a:cxn ang="0">
                    <a:pos x="684" y="1478"/>
                  </a:cxn>
                  <a:cxn ang="0">
                    <a:pos x="648" y="1466"/>
                  </a:cxn>
                  <a:cxn ang="0">
                    <a:pos x="624" y="1310"/>
                  </a:cxn>
                  <a:cxn ang="0">
                    <a:pos x="648" y="1274"/>
                  </a:cxn>
                  <a:cxn ang="0">
                    <a:pos x="720" y="1250"/>
                  </a:cxn>
                  <a:cxn ang="0">
                    <a:pos x="804" y="1166"/>
                  </a:cxn>
                  <a:cxn ang="0">
                    <a:pos x="864" y="1058"/>
                  </a:cxn>
                  <a:cxn ang="0">
                    <a:pos x="888" y="1022"/>
                  </a:cxn>
                  <a:cxn ang="0">
                    <a:pos x="948" y="926"/>
                  </a:cxn>
                  <a:cxn ang="0">
                    <a:pos x="1032" y="842"/>
                  </a:cxn>
                  <a:cxn ang="0">
                    <a:pos x="1080" y="770"/>
                  </a:cxn>
                  <a:cxn ang="0">
                    <a:pos x="1044" y="746"/>
                  </a:cxn>
                  <a:cxn ang="0">
                    <a:pos x="1008" y="734"/>
                  </a:cxn>
                  <a:cxn ang="0">
                    <a:pos x="984" y="698"/>
                  </a:cxn>
                  <a:cxn ang="0">
                    <a:pos x="948" y="674"/>
                  </a:cxn>
                  <a:cxn ang="0">
                    <a:pos x="888" y="566"/>
                  </a:cxn>
                  <a:cxn ang="0">
                    <a:pos x="876" y="530"/>
                  </a:cxn>
                  <a:cxn ang="0">
                    <a:pos x="804" y="422"/>
                  </a:cxn>
                  <a:cxn ang="0">
                    <a:pos x="780" y="386"/>
                  </a:cxn>
                  <a:cxn ang="0">
                    <a:pos x="708" y="362"/>
                  </a:cxn>
                  <a:cxn ang="0">
                    <a:pos x="648" y="254"/>
                  </a:cxn>
                  <a:cxn ang="0">
                    <a:pos x="696" y="170"/>
                  </a:cxn>
                  <a:cxn ang="0">
                    <a:pos x="768" y="146"/>
                  </a:cxn>
                  <a:cxn ang="0">
                    <a:pos x="756" y="98"/>
                  </a:cxn>
                  <a:cxn ang="0">
                    <a:pos x="732" y="62"/>
                  </a:cxn>
                  <a:cxn ang="0">
                    <a:pos x="768" y="50"/>
                  </a:cxn>
                  <a:cxn ang="0">
                    <a:pos x="792" y="86"/>
                  </a:cxn>
                  <a:cxn ang="0">
                    <a:pos x="816" y="50"/>
                  </a:cxn>
                  <a:cxn ang="0">
                    <a:pos x="780" y="26"/>
                  </a:cxn>
                  <a:cxn ang="0">
                    <a:pos x="636" y="2"/>
                  </a:cxn>
                  <a:cxn ang="0">
                    <a:pos x="492" y="14"/>
                  </a:cxn>
                  <a:cxn ang="0">
                    <a:pos x="492" y="86"/>
                  </a:cxn>
                  <a:cxn ang="0">
                    <a:pos x="528" y="86"/>
                  </a:cxn>
                  <a:cxn ang="0">
                    <a:pos x="480" y="26"/>
                  </a:cxn>
                </a:cxnLst>
                <a:pathLst>
                  <a:path w="1080" h="1598">
                    <a:moveTo>
                      <a:pt x="480" y="26"/>
                    </a:moveTo>
                    <a:cubicBezTo>
                      <a:pt x="506" y="103"/>
                      <a:pt x="472" y="131"/>
                      <a:pt x="444" y="194"/>
                    </a:cubicBezTo>
                    <a:cubicBezTo>
                      <a:pt x="429" y="229"/>
                      <a:pt x="420" y="266"/>
                      <a:pt x="408" y="302"/>
                    </a:cubicBezTo>
                    <a:cubicBezTo>
                      <a:pt x="404" y="314"/>
                      <a:pt x="400" y="326"/>
                      <a:pt x="396" y="338"/>
                    </a:cubicBezTo>
                    <a:cubicBezTo>
                      <a:pt x="387" y="365"/>
                      <a:pt x="348" y="410"/>
                      <a:pt x="348" y="410"/>
                    </a:cubicBezTo>
                    <a:cubicBezTo>
                      <a:pt x="320" y="523"/>
                      <a:pt x="289" y="636"/>
                      <a:pt x="252" y="746"/>
                    </a:cubicBezTo>
                    <a:cubicBezTo>
                      <a:pt x="238" y="788"/>
                      <a:pt x="183" y="850"/>
                      <a:pt x="156" y="890"/>
                    </a:cubicBezTo>
                    <a:cubicBezTo>
                      <a:pt x="123" y="940"/>
                      <a:pt x="113" y="987"/>
                      <a:pt x="60" y="1022"/>
                    </a:cubicBezTo>
                    <a:cubicBezTo>
                      <a:pt x="23" y="1134"/>
                      <a:pt x="84" y="968"/>
                      <a:pt x="12" y="1094"/>
                    </a:cubicBezTo>
                    <a:cubicBezTo>
                      <a:pt x="4" y="1108"/>
                      <a:pt x="4" y="1126"/>
                      <a:pt x="0" y="1142"/>
                    </a:cubicBezTo>
                    <a:cubicBezTo>
                      <a:pt x="18" y="1196"/>
                      <a:pt x="32" y="1197"/>
                      <a:pt x="84" y="1214"/>
                    </a:cubicBezTo>
                    <a:cubicBezTo>
                      <a:pt x="92" y="1238"/>
                      <a:pt x="100" y="1262"/>
                      <a:pt x="108" y="1286"/>
                    </a:cubicBezTo>
                    <a:cubicBezTo>
                      <a:pt x="116" y="1310"/>
                      <a:pt x="180" y="1310"/>
                      <a:pt x="180" y="1310"/>
                    </a:cubicBezTo>
                    <a:cubicBezTo>
                      <a:pt x="210" y="1400"/>
                      <a:pt x="166" y="1292"/>
                      <a:pt x="228" y="1370"/>
                    </a:cubicBezTo>
                    <a:cubicBezTo>
                      <a:pt x="236" y="1380"/>
                      <a:pt x="232" y="1396"/>
                      <a:pt x="240" y="1406"/>
                    </a:cubicBezTo>
                    <a:cubicBezTo>
                      <a:pt x="266" y="1438"/>
                      <a:pt x="281" y="1425"/>
                      <a:pt x="312" y="1442"/>
                    </a:cubicBezTo>
                    <a:cubicBezTo>
                      <a:pt x="337" y="1456"/>
                      <a:pt x="360" y="1474"/>
                      <a:pt x="384" y="1490"/>
                    </a:cubicBezTo>
                    <a:cubicBezTo>
                      <a:pt x="395" y="1497"/>
                      <a:pt x="409" y="1496"/>
                      <a:pt x="420" y="1502"/>
                    </a:cubicBezTo>
                    <a:cubicBezTo>
                      <a:pt x="445" y="1516"/>
                      <a:pt x="465" y="1541"/>
                      <a:pt x="492" y="1550"/>
                    </a:cubicBezTo>
                    <a:cubicBezTo>
                      <a:pt x="498" y="1552"/>
                      <a:pt x="599" y="1586"/>
                      <a:pt x="600" y="1586"/>
                    </a:cubicBezTo>
                    <a:cubicBezTo>
                      <a:pt x="612" y="1590"/>
                      <a:pt x="636" y="1598"/>
                      <a:pt x="636" y="1598"/>
                    </a:cubicBezTo>
                    <a:cubicBezTo>
                      <a:pt x="660" y="1594"/>
                      <a:pt x="687" y="1598"/>
                      <a:pt x="708" y="1586"/>
                    </a:cubicBezTo>
                    <a:cubicBezTo>
                      <a:pt x="743" y="1566"/>
                      <a:pt x="701" y="1492"/>
                      <a:pt x="684" y="1478"/>
                    </a:cubicBezTo>
                    <a:cubicBezTo>
                      <a:pt x="674" y="1470"/>
                      <a:pt x="660" y="1470"/>
                      <a:pt x="648" y="1466"/>
                    </a:cubicBezTo>
                    <a:cubicBezTo>
                      <a:pt x="625" y="1396"/>
                      <a:pt x="597" y="1398"/>
                      <a:pt x="624" y="1310"/>
                    </a:cubicBezTo>
                    <a:cubicBezTo>
                      <a:pt x="628" y="1296"/>
                      <a:pt x="636" y="1282"/>
                      <a:pt x="648" y="1274"/>
                    </a:cubicBezTo>
                    <a:cubicBezTo>
                      <a:pt x="669" y="1261"/>
                      <a:pt x="720" y="1250"/>
                      <a:pt x="720" y="1250"/>
                    </a:cubicBezTo>
                    <a:cubicBezTo>
                      <a:pt x="775" y="1167"/>
                      <a:pt x="741" y="1187"/>
                      <a:pt x="804" y="1166"/>
                    </a:cubicBezTo>
                    <a:cubicBezTo>
                      <a:pt x="825" y="1103"/>
                      <a:pt x="809" y="1141"/>
                      <a:pt x="864" y="1058"/>
                    </a:cubicBezTo>
                    <a:cubicBezTo>
                      <a:pt x="872" y="1046"/>
                      <a:pt x="888" y="1022"/>
                      <a:pt x="888" y="1022"/>
                    </a:cubicBezTo>
                    <a:cubicBezTo>
                      <a:pt x="902" y="965"/>
                      <a:pt x="890" y="945"/>
                      <a:pt x="948" y="926"/>
                    </a:cubicBezTo>
                    <a:cubicBezTo>
                      <a:pt x="969" y="863"/>
                      <a:pt x="990" y="896"/>
                      <a:pt x="1032" y="842"/>
                    </a:cubicBezTo>
                    <a:cubicBezTo>
                      <a:pt x="1050" y="819"/>
                      <a:pt x="1080" y="770"/>
                      <a:pt x="1080" y="770"/>
                    </a:cubicBezTo>
                    <a:cubicBezTo>
                      <a:pt x="1068" y="762"/>
                      <a:pt x="1057" y="752"/>
                      <a:pt x="1044" y="746"/>
                    </a:cubicBezTo>
                    <a:cubicBezTo>
                      <a:pt x="1033" y="740"/>
                      <a:pt x="1018" y="742"/>
                      <a:pt x="1008" y="734"/>
                    </a:cubicBezTo>
                    <a:cubicBezTo>
                      <a:pt x="997" y="725"/>
                      <a:pt x="994" y="708"/>
                      <a:pt x="984" y="698"/>
                    </a:cubicBezTo>
                    <a:cubicBezTo>
                      <a:pt x="974" y="688"/>
                      <a:pt x="960" y="682"/>
                      <a:pt x="948" y="674"/>
                    </a:cubicBezTo>
                    <a:cubicBezTo>
                      <a:pt x="927" y="611"/>
                      <a:pt x="943" y="649"/>
                      <a:pt x="888" y="566"/>
                    </a:cubicBezTo>
                    <a:cubicBezTo>
                      <a:pt x="881" y="555"/>
                      <a:pt x="882" y="541"/>
                      <a:pt x="876" y="530"/>
                    </a:cubicBezTo>
                    <a:cubicBezTo>
                      <a:pt x="855" y="492"/>
                      <a:pt x="828" y="458"/>
                      <a:pt x="804" y="422"/>
                    </a:cubicBezTo>
                    <a:cubicBezTo>
                      <a:pt x="796" y="410"/>
                      <a:pt x="788" y="398"/>
                      <a:pt x="780" y="386"/>
                    </a:cubicBezTo>
                    <a:cubicBezTo>
                      <a:pt x="766" y="365"/>
                      <a:pt x="708" y="362"/>
                      <a:pt x="708" y="362"/>
                    </a:cubicBezTo>
                    <a:cubicBezTo>
                      <a:pt x="653" y="279"/>
                      <a:pt x="669" y="317"/>
                      <a:pt x="648" y="254"/>
                    </a:cubicBezTo>
                    <a:cubicBezTo>
                      <a:pt x="659" y="198"/>
                      <a:pt x="646" y="192"/>
                      <a:pt x="696" y="170"/>
                    </a:cubicBezTo>
                    <a:cubicBezTo>
                      <a:pt x="719" y="160"/>
                      <a:pt x="768" y="146"/>
                      <a:pt x="768" y="146"/>
                    </a:cubicBezTo>
                    <a:cubicBezTo>
                      <a:pt x="764" y="130"/>
                      <a:pt x="762" y="113"/>
                      <a:pt x="756" y="98"/>
                    </a:cubicBezTo>
                    <a:cubicBezTo>
                      <a:pt x="750" y="85"/>
                      <a:pt x="729" y="76"/>
                      <a:pt x="732" y="62"/>
                    </a:cubicBezTo>
                    <a:cubicBezTo>
                      <a:pt x="735" y="50"/>
                      <a:pt x="756" y="54"/>
                      <a:pt x="768" y="50"/>
                    </a:cubicBezTo>
                    <a:cubicBezTo>
                      <a:pt x="776" y="62"/>
                      <a:pt x="778" y="86"/>
                      <a:pt x="792" y="86"/>
                    </a:cubicBezTo>
                    <a:cubicBezTo>
                      <a:pt x="806" y="86"/>
                      <a:pt x="819" y="64"/>
                      <a:pt x="816" y="50"/>
                    </a:cubicBezTo>
                    <a:cubicBezTo>
                      <a:pt x="813" y="36"/>
                      <a:pt x="794" y="30"/>
                      <a:pt x="780" y="26"/>
                    </a:cubicBezTo>
                    <a:cubicBezTo>
                      <a:pt x="733" y="13"/>
                      <a:pt x="636" y="2"/>
                      <a:pt x="636" y="2"/>
                    </a:cubicBezTo>
                    <a:cubicBezTo>
                      <a:pt x="588" y="6"/>
                      <a:pt x="538" y="0"/>
                      <a:pt x="492" y="14"/>
                    </a:cubicBezTo>
                    <a:cubicBezTo>
                      <a:pt x="469" y="21"/>
                      <a:pt x="483" y="79"/>
                      <a:pt x="492" y="86"/>
                    </a:cubicBezTo>
                    <a:cubicBezTo>
                      <a:pt x="502" y="93"/>
                      <a:pt x="516" y="86"/>
                      <a:pt x="528" y="86"/>
                    </a:cubicBezTo>
                    <a:lnTo>
                      <a:pt x="480" y="26"/>
                    </a:lnTo>
                    <a:close/>
                  </a:path>
                </a:pathLst>
              </a:custGeom>
              <a:solidFill>
                <a:srgbClr val="FFFF00"/>
              </a:solidFill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6" name="任意多边形 16399"/>
              <p:cNvSpPr/>
              <p:nvPr/>
            </p:nvSpPr>
            <p:spPr>
              <a:xfrm>
                <a:off x="656" y="126"/>
                <a:ext cx="180" cy="279"/>
              </a:xfrm>
              <a:custGeom>
                <a:cxnLst>
                  <a:cxn ang="0">
                    <a:pos x="40" y="44"/>
                  </a:cxn>
                  <a:cxn ang="0">
                    <a:pos x="76" y="8"/>
                  </a:cxn>
                  <a:cxn ang="0">
                    <a:pos x="160" y="44"/>
                  </a:cxn>
                  <a:cxn ang="0">
                    <a:pos x="148" y="212"/>
                  </a:cxn>
                  <a:cxn ang="0">
                    <a:pos x="136" y="260"/>
                  </a:cxn>
                  <a:cxn ang="0">
                    <a:pos x="100" y="272"/>
                  </a:cxn>
                  <a:cxn ang="0">
                    <a:pos x="52" y="212"/>
                  </a:cxn>
                  <a:cxn ang="0">
                    <a:pos x="4" y="140"/>
                  </a:cxn>
                  <a:cxn ang="0">
                    <a:pos x="16" y="68"/>
                  </a:cxn>
                  <a:cxn ang="0">
                    <a:pos x="88" y="44"/>
                  </a:cxn>
                  <a:cxn ang="0">
                    <a:pos x="112" y="8"/>
                  </a:cxn>
                </a:cxnLst>
                <a:pathLst>
                  <a:path w="180" h="279">
                    <a:moveTo>
                      <a:pt x="40" y="44"/>
                    </a:moveTo>
                    <a:cubicBezTo>
                      <a:pt x="52" y="32"/>
                      <a:pt x="60" y="13"/>
                      <a:pt x="76" y="8"/>
                    </a:cubicBezTo>
                    <a:cubicBezTo>
                      <a:pt x="103" y="0"/>
                      <a:pt x="141" y="31"/>
                      <a:pt x="160" y="44"/>
                    </a:cubicBezTo>
                    <a:cubicBezTo>
                      <a:pt x="180" y="103"/>
                      <a:pt x="164" y="154"/>
                      <a:pt x="148" y="212"/>
                    </a:cubicBezTo>
                    <a:cubicBezTo>
                      <a:pt x="143" y="228"/>
                      <a:pt x="146" y="247"/>
                      <a:pt x="136" y="260"/>
                    </a:cubicBezTo>
                    <a:cubicBezTo>
                      <a:pt x="128" y="270"/>
                      <a:pt x="112" y="268"/>
                      <a:pt x="100" y="272"/>
                    </a:cubicBezTo>
                    <a:cubicBezTo>
                      <a:pt x="73" y="191"/>
                      <a:pt x="110" y="279"/>
                      <a:pt x="52" y="212"/>
                    </a:cubicBezTo>
                    <a:cubicBezTo>
                      <a:pt x="33" y="190"/>
                      <a:pt x="4" y="140"/>
                      <a:pt x="4" y="140"/>
                    </a:cubicBezTo>
                    <a:cubicBezTo>
                      <a:pt x="8" y="116"/>
                      <a:pt x="0" y="86"/>
                      <a:pt x="16" y="68"/>
                    </a:cubicBezTo>
                    <a:cubicBezTo>
                      <a:pt x="33" y="49"/>
                      <a:pt x="88" y="44"/>
                      <a:pt x="88" y="44"/>
                    </a:cubicBezTo>
                    <a:cubicBezTo>
                      <a:pt x="96" y="32"/>
                      <a:pt x="112" y="8"/>
                      <a:pt x="112" y="8"/>
                    </a:cubicBezTo>
                  </a:path>
                </a:pathLst>
              </a:custGeom>
              <a:solidFill>
                <a:srgbClr val="FF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67" name="组合 16400"/>
            <p:cNvGrpSpPr/>
            <p:nvPr/>
          </p:nvGrpSpPr>
          <p:grpSpPr>
            <a:xfrm>
              <a:off x="0" y="0"/>
              <a:ext cx="1506" cy="4129"/>
              <a:chExt cx="1506" cy="4129"/>
            </a:xfrm>
          </p:grpSpPr>
          <p:grpSp>
            <p:nvGrpSpPr>
              <p:cNvPr id="15368" name="组合 16401"/>
              <p:cNvGrpSpPr/>
              <p:nvPr/>
            </p:nvGrpSpPr>
            <p:grpSpPr>
              <a:xfrm>
                <a:off x="1050" y="0"/>
                <a:ext cx="456" cy="672"/>
                <a:chExt cx="456" cy="672"/>
              </a:xfrm>
            </p:grpSpPr>
            <p:sp>
              <p:nvSpPr>
                <p:cNvPr id="15369" name="任意多边形 16402"/>
                <p:cNvSpPr/>
                <p:nvPr/>
              </p:nvSpPr>
              <p:spPr>
                <a:xfrm>
                  <a:off x="0" y="0"/>
                  <a:ext cx="456" cy="672"/>
                </a:xfrm>
                <a:custGeom>
                  <a:cxnLst>
                    <a:cxn ang="0">
                      <a:pos x="72" y="60"/>
                    </a:cxn>
                    <a:cxn ang="0">
                      <a:pos x="180" y="0"/>
                    </a:cxn>
                    <a:cxn ang="0">
                      <a:pos x="276" y="72"/>
                    </a:cxn>
                    <a:cxn ang="0">
                      <a:pos x="324" y="60"/>
                    </a:cxn>
                    <a:cxn ang="0">
                      <a:pos x="336" y="24"/>
                    </a:cxn>
                    <a:cxn ang="0">
                      <a:pos x="348" y="168"/>
                    </a:cxn>
                    <a:cxn ang="0">
                      <a:pos x="336" y="204"/>
                    </a:cxn>
                    <a:cxn ang="0">
                      <a:pos x="300" y="228"/>
                    </a:cxn>
                    <a:cxn ang="0">
                      <a:pos x="288" y="288"/>
                    </a:cxn>
                    <a:cxn ang="0">
                      <a:pos x="348" y="348"/>
                    </a:cxn>
                    <a:cxn ang="0">
                      <a:pos x="312" y="360"/>
                    </a:cxn>
                    <a:cxn ang="0">
                      <a:pos x="396" y="456"/>
                    </a:cxn>
                    <a:cxn ang="0">
                      <a:pos x="420" y="492"/>
                    </a:cxn>
                    <a:cxn ang="0">
                      <a:pos x="408" y="540"/>
                    </a:cxn>
                    <a:cxn ang="0">
                      <a:pos x="396" y="576"/>
                    </a:cxn>
                    <a:cxn ang="0">
                      <a:pos x="432" y="588"/>
                    </a:cxn>
                    <a:cxn ang="0">
                      <a:pos x="456" y="624"/>
                    </a:cxn>
                    <a:cxn ang="0">
                      <a:pos x="396" y="672"/>
                    </a:cxn>
                    <a:cxn ang="0">
                      <a:pos x="0" y="624"/>
                    </a:cxn>
                    <a:cxn ang="0">
                      <a:pos x="36" y="600"/>
                    </a:cxn>
                    <a:cxn ang="0">
                      <a:pos x="96" y="588"/>
                    </a:cxn>
                    <a:cxn ang="0">
                      <a:pos x="108" y="552"/>
                    </a:cxn>
                    <a:cxn ang="0">
                      <a:pos x="84" y="468"/>
                    </a:cxn>
                    <a:cxn ang="0">
                      <a:pos x="48" y="396"/>
                    </a:cxn>
                    <a:cxn ang="0">
                      <a:pos x="60" y="276"/>
                    </a:cxn>
                    <a:cxn ang="0">
                      <a:pos x="84" y="204"/>
                    </a:cxn>
                    <a:cxn ang="0">
                      <a:pos x="60" y="72"/>
                    </a:cxn>
                    <a:cxn ang="0">
                      <a:pos x="48" y="36"/>
                    </a:cxn>
                    <a:cxn ang="0">
                      <a:pos x="72" y="60"/>
                    </a:cxn>
                  </a:cxnLst>
                  <a:pathLst>
                    <a:path w="456" h="672">
                      <a:moveTo>
                        <a:pt x="72" y="60"/>
                      </a:moveTo>
                      <a:cubicBezTo>
                        <a:pt x="108" y="36"/>
                        <a:pt x="144" y="24"/>
                        <a:pt x="180" y="0"/>
                      </a:cubicBezTo>
                      <a:cubicBezTo>
                        <a:pt x="212" y="48"/>
                        <a:pt x="229" y="41"/>
                        <a:pt x="276" y="72"/>
                      </a:cubicBezTo>
                      <a:cubicBezTo>
                        <a:pt x="292" y="68"/>
                        <a:pt x="311" y="70"/>
                        <a:pt x="324" y="60"/>
                      </a:cubicBezTo>
                      <a:cubicBezTo>
                        <a:pt x="334" y="52"/>
                        <a:pt x="333" y="12"/>
                        <a:pt x="336" y="24"/>
                      </a:cubicBezTo>
                      <a:cubicBezTo>
                        <a:pt x="346" y="71"/>
                        <a:pt x="344" y="120"/>
                        <a:pt x="348" y="168"/>
                      </a:cubicBezTo>
                      <a:cubicBezTo>
                        <a:pt x="344" y="180"/>
                        <a:pt x="344" y="194"/>
                        <a:pt x="336" y="204"/>
                      </a:cubicBezTo>
                      <a:cubicBezTo>
                        <a:pt x="327" y="215"/>
                        <a:pt x="307" y="215"/>
                        <a:pt x="300" y="228"/>
                      </a:cubicBezTo>
                      <a:cubicBezTo>
                        <a:pt x="290" y="246"/>
                        <a:pt x="292" y="268"/>
                        <a:pt x="288" y="288"/>
                      </a:cubicBezTo>
                      <a:cubicBezTo>
                        <a:pt x="298" y="295"/>
                        <a:pt x="354" y="325"/>
                        <a:pt x="348" y="348"/>
                      </a:cubicBezTo>
                      <a:cubicBezTo>
                        <a:pt x="345" y="360"/>
                        <a:pt x="324" y="356"/>
                        <a:pt x="312" y="360"/>
                      </a:cubicBezTo>
                      <a:cubicBezTo>
                        <a:pt x="372" y="400"/>
                        <a:pt x="340" y="372"/>
                        <a:pt x="396" y="456"/>
                      </a:cubicBezTo>
                      <a:cubicBezTo>
                        <a:pt x="404" y="468"/>
                        <a:pt x="420" y="492"/>
                        <a:pt x="420" y="492"/>
                      </a:cubicBezTo>
                      <a:cubicBezTo>
                        <a:pt x="416" y="508"/>
                        <a:pt x="413" y="524"/>
                        <a:pt x="408" y="540"/>
                      </a:cubicBezTo>
                      <a:cubicBezTo>
                        <a:pt x="405" y="552"/>
                        <a:pt x="390" y="565"/>
                        <a:pt x="396" y="576"/>
                      </a:cubicBezTo>
                      <a:cubicBezTo>
                        <a:pt x="402" y="587"/>
                        <a:pt x="420" y="584"/>
                        <a:pt x="432" y="588"/>
                      </a:cubicBezTo>
                      <a:cubicBezTo>
                        <a:pt x="440" y="600"/>
                        <a:pt x="456" y="610"/>
                        <a:pt x="456" y="624"/>
                      </a:cubicBezTo>
                      <a:cubicBezTo>
                        <a:pt x="456" y="660"/>
                        <a:pt x="418" y="665"/>
                        <a:pt x="396" y="672"/>
                      </a:cubicBezTo>
                      <a:cubicBezTo>
                        <a:pt x="263" y="655"/>
                        <a:pt x="132" y="646"/>
                        <a:pt x="0" y="624"/>
                      </a:cubicBezTo>
                      <a:cubicBezTo>
                        <a:pt x="12" y="616"/>
                        <a:pt x="22" y="605"/>
                        <a:pt x="36" y="600"/>
                      </a:cubicBezTo>
                      <a:cubicBezTo>
                        <a:pt x="55" y="593"/>
                        <a:pt x="79" y="599"/>
                        <a:pt x="96" y="588"/>
                      </a:cubicBezTo>
                      <a:cubicBezTo>
                        <a:pt x="107" y="581"/>
                        <a:pt x="104" y="564"/>
                        <a:pt x="108" y="552"/>
                      </a:cubicBezTo>
                      <a:cubicBezTo>
                        <a:pt x="104" y="537"/>
                        <a:pt x="93" y="485"/>
                        <a:pt x="84" y="468"/>
                      </a:cubicBezTo>
                      <a:cubicBezTo>
                        <a:pt x="37" y="375"/>
                        <a:pt x="78" y="486"/>
                        <a:pt x="48" y="396"/>
                      </a:cubicBezTo>
                      <a:cubicBezTo>
                        <a:pt x="52" y="356"/>
                        <a:pt x="53" y="316"/>
                        <a:pt x="60" y="276"/>
                      </a:cubicBezTo>
                      <a:cubicBezTo>
                        <a:pt x="65" y="251"/>
                        <a:pt x="84" y="204"/>
                        <a:pt x="84" y="204"/>
                      </a:cubicBezTo>
                      <a:cubicBezTo>
                        <a:pt x="74" y="136"/>
                        <a:pt x="76" y="129"/>
                        <a:pt x="60" y="72"/>
                      </a:cubicBezTo>
                      <a:cubicBezTo>
                        <a:pt x="57" y="60"/>
                        <a:pt x="39" y="45"/>
                        <a:pt x="48" y="36"/>
                      </a:cubicBezTo>
                      <a:cubicBezTo>
                        <a:pt x="56" y="28"/>
                        <a:pt x="64" y="52"/>
                        <a:pt x="72" y="60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70" name="文本框 16403"/>
                <p:cNvSpPr txBox="1"/>
                <p:nvPr/>
              </p:nvSpPr>
              <p:spPr>
                <a:xfrm>
                  <a:off x="75" y="395"/>
                  <a:ext cx="289" cy="58"/>
                </a:xfrm>
                <a:prstGeom prst="rect">
                  <a:avLst/>
                </a:prstGeom>
                <a:solidFill>
                  <a:srgbClr val="FFFF00"/>
                </a:solidFill>
                <a:ln w="9525">
                  <a:noFill/>
                </a:ln>
              </p:spPr>
              <p:txBody>
                <a:bodyPr vert="eaVert" wrap="none" anchor="t">
                  <a:spAutoFit/>
                </a:bodyPr>
                <a:lstStyle/>
                <a:p>
                  <a:pPr algn="ctr"/>
                  <a:endParaRPr lang="zh-CN" altLang="en-US" b="1">
                    <a:latin typeface="Times New Roman" pitchFamily="18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15371" name="任意多边形 16404"/>
              <p:cNvSpPr/>
              <p:nvPr/>
            </p:nvSpPr>
            <p:spPr>
              <a:xfrm>
                <a:off x="0" y="2996"/>
                <a:ext cx="664" cy="1133"/>
              </a:xfrm>
              <a:custGeom>
                <a:cxnLst>
                  <a:cxn ang="0">
                    <a:pos x="144" y="12"/>
                  </a:cxn>
                  <a:cxn ang="0">
                    <a:pos x="192" y="132"/>
                  </a:cxn>
                  <a:cxn ang="0">
                    <a:pos x="624" y="312"/>
                  </a:cxn>
                  <a:cxn ang="0">
                    <a:pos x="600" y="444"/>
                  </a:cxn>
                  <a:cxn ang="0">
                    <a:pos x="504" y="624"/>
                  </a:cxn>
                  <a:cxn ang="0">
                    <a:pos x="480" y="660"/>
                  </a:cxn>
                  <a:cxn ang="0">
                    <a:pos x="432" y="768"/>
                  </a:cxn>
                  <a:cxn ang="0">
                    <a:pos x="396" y="1008"/>
                  </a:cxn>
                  <a:cxn ang="0">
                    <a:pos x="348" y="1128"/>
                  </a:cxn>
                  <a:cxn ang="0">
                    <a:pos x="264" y="1116"/>
                  </a:cxn>
                  <a:cxn ang="0">
                    <a:pos x="240" y="1044"/>
                  </a:cxn>
                  <a:cxn ang="0">
                    <a:pos x="180" y="948"/>
                  </a:cxn>
                  <a:cxn ang="0">
                    <a:pos x="192" y="876"/>
                  </a:cxn>
                  <a:cxn ang="0">
                    <a:pos x="276" y="732"/>
                  </a:cxn>
                  <a:cxn ang="0">
                    <a:pos x="144" y="420"/>
                  </a:cxn>
                  <a:cxn ang="0">
                    <a:pos x="132" y="384"/>
                  </a:cxn>
                  <a:cxn ang="0">
                    <a:pos x="96" y="360"/>
                  </a:cxn>
                  <a:cxn ang="0">
                    <a:pos x="72" y="204"/>
                  </a:cxn>
                  <a:cxn ang="0">
                    <a:pos x="24" y="132"/>
                  </a:cxn>
                  <a:cxn ang="0">
                    <a:pos x="0" y="96"/>
                  </a:cxn>
                  <a:cxn ang="0">
                    <a:pos x="120" y="0"/>
                  </a:cxn>
                  <a:cxn ang="0">
                    <a:pos x="144" y="12"/>
                  </a:cxn>
                </a:cxnLst>
                <a:pathLst>
                  <a:path w="664" h="1133">
                    <a:moveTo>
                      <a:pt x="144" y="12"/>
                    </a:moveTo>
                    <a:cubicBezTo>
                      <a:pt x="157" y="51"/>
                      <a:pt x="159" y="103"/>
                      <a:pt x="192" y="132"/>
                    </a:cubicBezTo>
                    <a:cubicBezTo>
                      <a:pt x="322" y="246"/>
                      <a:pt x="488" y="221"/>
                      <a:pt x="624" y="312"/>
                    </a:cubicBezTo>
                    <a:cubicBezTo>
                      <a:pt x="664" y="373"/>
                      <a:pt x="662" y="403"/>
                      <a:pt x="600" y="444"/>
                    </a:cubicBezTo>
                    <a:cubicBezTo>
                      <a:pt x="553" y="515"/>
                      <a:pt x="530" y="546"/>
                      <a:pt x="504" y="624"/>
                    </a:cubicBezTo>
                    <a:cubicBezTo>
                      <a:pt x="499" y="638"/>
                      <a:pt x="486" y="647"/>
                      <a:pt x="480" y="660"/>
                    </a:cubicBezTo>
                    <a:cubicBezTo>
                      <a:pt x="463" y="695"/>
                      <a:pt x="444" y="731"/>
                      <a:pt x="432" y="768"/>
                    </a:cubicBezTo>
                    <a:cubicBezTo>
                      <a:pt x="422" y="851"/>
                      <a:pt x="406" y="925"/>
                      <a:pt x="396" y="1008"/>
                    </a:cubicBezTo>
                    <a:cubicBezTo>
                      <a:pt x="383" y="1118"/>
                      <a:pt x="410" y="1086"/>
                      <a:pt x="348" y="1128"/>
                    </a:cubicBezTo>
                    <a:cubicBezTo>
                      <a:pt x="320" y="1124"/>
                      <a:pt x="286" y="1133"/>
                      <a:pt x="264" y="1116"/>
                    </a:cubicBezTo>
                    <a:cubicBezTo>
                      <a:pt x="244" y="1100"/>
                      <a:pt x="248" y="1068"/>
                      <a:pt x="240" y="1044"/>
                    </a:cubicBezTo>
                    <a:cubicBezTo>
                      <a:pt x="222" y="991"/>
                      <a:pt x="226" y="978"/>
                      <a:pt x="180" y="948"/>
                    </a:cubicBezTo>
                    <a:cubicBezTo>
                      <a:pt x="184" y="924"/>
                      <a:pt x="183" y="898"/>
                      <a:pt x="192" y="876"/>
                    </a:cubicBezTo>
                    <a:cubicBezTo>
                      <a:pt x="215" y="821"/>
                      <a:pt x="257" y="788"/>
                      <a:pt x="276" y="732"/>
                    </a:cubicBezTo>
                    <a:cubicBezTo>
                      <a:pt x="265" y="600"/>
                      <a:pt x="262" y="498"/>
                      <a:pt x="144" y="420"/>
                    </a:cubicBezTo>
                    <a:cubicBezTo>
                      <a:pt x="140" y="408"/>
                      <a:pt x="140" y="394"/>
                      <a:pt x="132" y="384"/>
                    </a:cubicBezTo>
                    <a:cubicBezTo>
                      <a:pt x="123" y="373"/>
                      <a:pt x="103" y="373"/>
                      <a:pt x="96" y="360"/>
                    </a:cubicBezTo>
                    <a:cubicBezTo>
                      <a:pt x="70" y="314"/>
                      <a:pt x="90" y="254"/>
                      <a:pt x="72" y="204"/>
                    </a:cubicBezTo>
                    <a:cubicBezTo>
                      <a:pt x="62" y="177"/>
                      <a:pt x="40" y="156"/>
                      <a:pt x="24" y="132"/>
                    </a:cubicBezTo>
                    <a:cubicBezTo>
                      <a:pt x="16" y="120"/>
                      <a:pt x="0" y="96"/>
                      <a:pt x="0" y="96"/>
                    </a:cubicBezTo>
                    <a:cubicBezTo>
                      <a:pt x="21" y="33"/>
                      <a:pt x="64" y="19"/>
                      <a:pt x="120" y="0"/>
                    </a:cubicBezTo>
                    <a:cubicBezTo>
                      <a:pt x="160" y="13"/>
                      <a:pt x="169" y="12"/>
                      <a:pt x="144" y="12"/>
                    </a:cubicBezTo>
                    <a:close/>
                  </a:path>
                </a:pathLst>
              </a:custGeom>
              <a:solidFill>
                <a:srgbClr val="FFFF00"/>
              </a:solidFill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16414"/>
          <p:cNvGrpSpPr/>
          <p:nvPr/>
        </p:nvGrpSpPr>
        <p:grpSpPr>
          <a:xfrm>
            <a:off x="685800" y="-69850"/>
            <a:ext cx="6324600" cy="7004050"/>
            <a:chOff x="0" y="-92"/>
            <a:chExt cx="3984" cy="4412"/>
          </a:xfrm>
        </p:grpSpPr>
        <p:sp>
          <p:nvSpPr>
            <p:cNvPr id="15373" name="文本框 16415"/>
            <p:cNvSpPr txBox="1"/>
            <p:nvPr/>
          </p:nvSpPr>
          <p:spPr>
            <a:xfrm>
              <a:off x="3456" y="864"/>
              <a:ext cx="346" cy="87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algn="ctr"/>
              <a:r>
                <a:rPr lang="zh-CN" altLang="en-US" sz="2400" b="1">
                  <a:latin typeface="Times New Roman" pitchFamily="18" charset="0"/>
                  <a:ea typeface="宋体" pitchFamily="2" charset="-122"/>
                </a:rPr>
                <a:t>波兰走廊</a:t>
              </a:r>
            </a:p>
          </p:txBody>
        </p:sp>
        <p:sp>
          <p:nvSpPr>
            <p:cNvPr id="15374" name="文本框 16416"/>
            <p:cNvSpPr txBox="1"/>
            <p:nvPr/>
          </p:nvSpPr>
          <p:spPr>
            <a:xfrm>
              <a:off x="3714" y="528"/>
              <a:ext cx="270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lstStyle/>
            <a:p>
              <a:pPr algn="ctr"/>
              <a:r>
                <a:rPr lang="zh-CN" altLang="en-US" sz="1600" b="1">
                  <a:latin typeface="Times New Roman" pitchFamily="18" charset="0"/>
                  <a:ea typeface="宋体" pitchFamily="2" charset="-122"/>
                </a:rPr>
                <a:t>但泽</a:t>
              </a:r>
            </a:p>
          </p:txBody>
        </p:sp>
        <p:sp>
          <p:nvSpPr>
            <p:cNvPr id="15375" name="文本框 16417"/>
            <p:cNvSpPr txBox="1"/>
            <p:nvPr/>
          </p:nvSpPr>
          <p:spPr>
            <a:xfrm>
              <a:off x="1031" y="-92"/>
              <a:ext cx="288" cy="77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lstStyle/>
            <a:p>
              <a:pPr algn="ctr"/>
              <a:r>
                <a:rPr lang="zh-CN" altLang="en-US" b="1">
                  <a:latin typeface="Times New Roman" pitchFamily="18" charset="0"/>
                  <a:ea typeface="宋体" pitchFamily="2" charset="-122"/>
                </a:rPr>
                <a:t>石勒苏益格</a:t>
              </a:r>
            </a:p>
          </p:txBody>
        </p:sp>
        <p:grpSp>
          <p:nvGrpSpPr>
            <p:cNvPr id="15376" name="组合 16418"/>
            <p:cNvGrpSpPr/>
            <p:nvPr/>
          </p:nvGrpSpPr>
          <p:grpSpPr>
            <a:xfrm>
              <a:off x="0" y="3024"/>
              <a:ext cx="481" cy="1296"/>
              <a:chExt cx="481" cy="1296"/>
            </a:xfrm>
          </p:grpSpPr>
          <p:sp>
            <p:nvSpPr>
              <p:cNvPr id="15377" name="文本框 16419"/>
              <p:cNvSpPr txBox="1"/>
              <p:nvPr/>
            </p:nvSpPr>
            <p:spPr>
              <a:xfrm>
                <a:off x="173" y="384"/>
                <a:ext cx="308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>
                    <a:latin typeface="Times New Roman" pitchFamily="18" charset="0"/>
                    <a:ea typeface="宋体" pitchFamily="2" charset="-122"/>
                  </a:rPr>
                  <a:t>阿尔萨斯</a:t>
                </a:r>
              </a:p>
            </p:txBody>
          </p:sp>
          <p:sp>
            <p:nvSpPr>
              <p:cNvPr id="15378" name="文本框 16420"/>
              <p:cNvSpPr txBox="1"/>
              <p:nvPr/>
            </p:nvSpPr>
            <p:spPr>
              <a:xfrm rot="-2905679">
                <a:off x="29" y="-29"/>
                <a:ext cx="384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 b="1">
                    <a:latin typeface="Times New Roman" pitchFamily="18" charset="0"/>
                    <a:ea typeface="宋体" pitchFamily="2" charset="-122"/>
                  </a:rPr>
                  <a:t>洛林</a:t>
                </a:r>
              </a:p>
            </p:txBody>
          </p:sp>
        </p:grpSp>
      </p:grpSp>
      <p:grpSp>
        <p:nvGrpSpPr>
          <p:cNvPr id="9" name="组合 16421"/>
          <p:cNvGrpSpPr/>
          <p:nvPr/>
        </p:nvGrpSpPr>
        <p:grpSpPr>
          <a:xfrm>
            <a:off x="723900" y="-47625"/>
            <a:ext cx="8128000" cy="6769100"/>
            <a:chExt cx="5120" cy="4264"/>
          </a:xfrm>
        </p:grpSpPr>
        <p:grpSp>
          <p:nvGrpSpPr>
            <p:cNvPr id="15380" name="组合 16422"/>
            <p:cNvGrpSpPr/>
            <p:nvPr/>
          </p:nvGrpSpPr>
          <p:grpSpPr>
            <a:xfrm>
              <a:off x="2255" y="568"/>
              <a:ext cx="493" cy="453"/>
              <a:chExt cx="493" cy="453"/>
            </a:xfrm>
          </p:grpSpPr>
          <p:sp>
            <p:nvSpPr>
              <p:cNvPr id="15381" name="任意多边形 16423"/>
              <p:cNvSpPr/>
              <p:nvPr/>
            </p:nvSpPr>
            <p:spPr>
              <a:xfrm>
                <a:off x="0" y="0"/>
                <a:ext cx="190" cy="247"/>
              </a:xfrm>
              <a:custGeom>
                <a:cxnLst>
                  <a:cxn ang="0">
                    <a:pos x="85" y="2"/>
                  </a:cxn>
                  <a:cxn ang="0">
                    <a:pos x="121" y="14"/>
                  </a:cxn>
                  <a:cxn ang="0">
                    <a:pos x="169" y="74"/>
                  </a:cxn>
                  <a:cxn ang="0">
                    <a:pos x="97" y="242"/>
                  </a:cxn>
                  <a:cxn ang="0">
                    <a:pos x="37" y="230"/>
                  </a:cxn>
                  <a:cxn ang="0">
                    <a:pos x="13" y="98"/>
                  </a:cxn>
                  <a:cxn ang="0">
                    <a:pos x="73" y="110"/>
                  </a:cxn>
                  <a:cxn ang="0">
                    <a:pos x="133" y="98"/>
                  </a:cxn>
                  <a:cxn ang="0">
                    <a:pos x="37" y="26"/>
                  </a:cxn>
                  <a:cxn ang="0">
                    <a:pos x="85" y="2"/>
                  </a:cxn>
                </a:cxnLst>
                <a:pathLst>
                  <a:path w="190" h="246">
                    <a:moveTo>
                      <a:pt x="85" y="2"/>
                    </a:moveTo>
                    <a:cubicBezTo>
                      <a:pt x="97" y="6"/>
                      <a:pt x="113" y="4"/>
                      <a:pt x="121" y="14"/>
                    </a:cubicBezTo>
                    <a:cubicBezTo>
                      <a:pt x="181" y="89"/>
                      <a:pt x="83" y="45"/>
                      <a:pt x="169" y="74"/>
                    </a:cubicBezTo>
                    <a:cubicBezTo>
                      <a:pt x="186" y="161"/>
                      <a:pt x="190" y="211"/>
                      <a:pt x="97" y="242"/>
                    </a:cubicBezTo>
                    <a:cubicBezTo>
                      <a:pt x="77" y="238"/>
                      <a:pt x="48" y="247"/>
                      <a:pt x="37" y="230"/>
                    </a:cubicBezTo>
                    <a:cubicBezTo>
                      <a:pt x="12" y="193"/>
                      <a:pt x="27" y="140"/>
                      <a:pt x="13" y="98"/>
                    </a:cubicBezTo>
                    <a:cubicBezTo>
                      <a:pt x="102" y="39"/>
                      <a:pt x="0" y="89"/>
                      <a:pt x="73" y="110"/>
                    </a:cubicBezTo>
                    <a:cubicBezTo>
                      <a:pt x="93" y="116"/>
                      <a:pt x="113" y="102"/>
                      <a:pt x="133" y="98"/>
                    </a:cubicBezTo>
                    <a:cubicBezTo>
                      <a:pt x="86" y="67"/>
                      <a:pt x="69" y="74"/>
                      <a:pt x="37" y="26"/>
                    </a:cubicBezTo>
                    <a:cubicBezTo>
                      <a:pt x="76" y="0"/>
                      <a:pt x="59" y="2"/>
                      <a:pt x="85" y="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82" name="任意多边形 16424"/>
              <p:cNvSpPr/>
              <p:nvPr/>
            </p:nvSpPr>
            <p:spPr>
              <a:xfrm>
                <a:off x="215" y="266"/>
                <a:ext cx="166" cy="187"/>
              </a:xfrm>
              <a:custGeom>
                <a:cxnLst>
                  <a:cxn ang="0">
                    <a:pos x="14" y="0"/>
                  </a:cxn>
                  <a:cxn ang="0">
                    <a:pos x="98" y="84"/>
                  </a:cxn>
                  <a:cxn ang="0">
                    <a:pos x="2" y="144"/>
                  </a:cxn>
                  <a:cxn ang="0">
                    <a:pos x="38" y="120"/>
                  </a:cxn>
                  <a:cxn ang="0">
                    <a:pos x="2" y="48"/>
                  </a:cxn>
                  <a:cxn ang="0">
                    <a:pos x="14" y="0"/>
                  </a:cxn>
                </a:cxnLst>
                <a:pathLst>
                  <a:path w="166" h="187">
                    <a:moveTo>
                      <a:pt x="14" y="0"/>
                    </a:moveTo>
                    <a:cubicBezTo>
                      <a:pt x="69" y="83"/>
                      <a:pt x="35" y="63"/>
                      <a:pt x="98" y="84"/>
                    </a:cubicBezTo>
                    <a:cubicBezTo>
                      <a:pt x="166" y="187"/>
                      <a:pt x="148" y="157"/>
                      <a:pt x="2" y="144"/>
                    </a:cubicBezTo>
                    <a:cubicBezTo>
                      <a:pt x="14" y="136"/>
                      <a:pt x="33" y="133"/>
                      <a:pt x="38" y="120"/>
                    </a:cubicBezTo>
                    <a:cubicBezTo>
                      <a:pt x="47" y="98"/>
                      <a:pt x="4" y="63"/>
                      <a:pt x="2" y="48"/>
                    </a:cubicBezTo>
                    <a:cubicBezTo>
                      <a:pt x="0" y="32"/>
                      <a:pt x="10" y="16"/>
                      <a:pt x="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83" name="任意多边形 16425"/>
              <p:cNvSpPr/>
              <p:nvPr/>
            </p:nvSpPr>
            <p:spPr>
              <a:xfrm>
                <a:off x="385" y="350"/>
                <a:ext cx="108" cy="90"/>
              </a:xfrm>
              <a:custGeom>
                <a:cxnLst>
                  <a:cxn ang="0">
                    <a:pos x="96" y="0"/>
                  </a:cxn>
                  <a:cxn ang="0">
                    <a:pos x="60" y="84"/>
                  </a:cxn>
                  <a:cxn ang="0">
                    <a:pos x="0" y="72"/>
                  </a:cxn>
                  <a:cxn ang="0">
                    <a:pos x="12" y="24"/>
                  </a:cxn>
                  <a:cxn ang="0">
                    <a:pos x="96" y="0"/>
                  </a:cxn>
                  <a:cxn ang="0">
                    <a:pos x="108" y="36"/>
                  </a:cxn>
                  <a:cxn ang="0">
                    <a:pos x="96" y="0"/>
                  </a:cxn>
                </a:cxnLst>
                <a:pathLst>
                  <a:path w="108" h="90">
                    <a:moveTo>
                      <a:pt x="96" y="0"/>
                    </a:moveTo>
                    <a:cubicBezTo>
                      <a:pt x="93" y="12"/>
                      <a:pt x="82" y="78"/>
                      <a:pt x="60" y="84"/>
                    </a:cubicBezTo>
                    <a:cubicBezTo>
                      <a:pt x="40" y="90"/>
                      <a:pt x="20" y="76"/>
                      <a:pt x="0" y="72"/>
                    </a:cubicBezTo>
                    <a:cubicBezTo>
                      <a:pt x="4" y="56"/>
                      <a:pt x="0" y="36"/>
                      <a:pt x="12" y="24"/>
                    </a:cubicBezTo>
                    <a:cubicBezTo>
                      <a:pt x="33" y="3"/>
                      <a:pt x="68" y="9"/>
                      <a:pt x="96" y="0"/>
                    </a:cubicBezTo>
                    <a:cubicBezTo>
                      <a:pt x="100" y="12"/>
                      <a:pt x="108" y="36"/>
                      <a:pt x="108" y="36"/>
                    </a:cubicBezTo>
                    <a:cubicBezTo>
                      <a:pt x="108" y="36"/>
                      <a:pt x="100" y="12"/>
                      <a:pt x="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84" name="组合 16426"/>
            <p:cNvGrpSpPr/>
            <p:nvPr/>
          </p:nvGrpSpPr>
          <p:grpSpPr>
            <a:xfrm>
              <a:off x="0" y="0"/>
              <a:ext cx="5120" cy="4264"/>
              <a:chExt cx="5120" cy="4264"/>
            </a:xfrm>
          </p:grpSpPr>
          <p:grpSp>
            <p:nvGrpSpPr>
              <p:cNvPr id="15385" name="组合 16427"/>
              <p:cNvGrpSpPr/>
              <p:nvPr/>
            </p:nvGrpSpPr>
            <p:grpSpPr>
              <a:xfrm>
                <a:off x="0" y="0"/>
                <a:ext cx="5120" cy="4264"/>
                <a:chExt cx="5120" cy="4264"/>
              </a:xfrm>
            </p:grpSpPr>
            <p:sp>
              <p:nvSpPr>
                <p:cNvPr id="15386" name="任意多边形 16428"/>
                <p:cNvSpPr/>
                <p:nvPr/>
              </p:nvSpPr>
              <p:spPr>
                <a:xfrm>
                  <a:off x="3844" y="0"/>
                  <a:ext cx="1276" cy="1278"/>
                </a:xfrm>
                <a:custGeom>
                  <a:cxnLst>
                    <a:cxn ang="0">
                      <a:pos x="68" y="692"/>
                    </a:cxn>
                    <a:cxn ang="0">
                      <a:pos x="8" y="848"/>
                    </a:cxn>
                    <a:cxn ang="0">
                      <a:pos x="44" y="932"/>
                    </a:cxn>
                    <a:cxn ang="0">
                      <a:pos x="56" y="968"/>
                    </a:cxn>
                    <a:cxn ang="0">
                      <a:pos x="104" y="1040"/>
                    </a:cxn>
                    <a:cxn ang="0">
                      <a:pos x="116" y="1076"/>
                    </a:cxn>
                    <a:cxn ang="0">
                      <a:pos x="152" y="1088"/>
                    </a:cxn>
                    <a:cxn ang="0">
                      <a:pos x="236" y="1184"/>
                    </a:cxn>
                    <a:cxn ang="0">
                      <a:pos x="248" y="1220"/>
                    </a:cxn>
                    <a:cxn ang="0">
                      <a:pos x="284" y="1232"/>
                    </a:cxn>
                    <a:cxn ang="0">
                      <a:pos x="500" y="1268"/>
                    </a:cxn>
                    <a:cxn ang="0">
                      <a:pos x="644" y="1244"/>
                    </a:cxn>
                    <a:cxn ang="0">
                      <a:pos x="656" y="1208"/>
                    </a:cxn>
                    <a:cxn ang="0">
                      <a:pos x="776" y="1196"/>
                    </a:cxn>
                    <a:cxn ang="0">
                      <a:pos x="884" y="1136"/>
                    </a:cxn>
                    <a:cxn ang="0">
                      <a:pos x="920" y="1112"/>
                    </a:cxn>
                    <a:cxn ang="0">
                      <a:pos x="1124" y="1052"/>
                    </a:cxn>
                    <a:cxn ang="0">
                      <a:pos x="1256" y="944"/>
                    </a:cxn>
                    <a:cxn ang="0">
                      <a:pos x="1232" y="800"/>
                    </a:cxn>
                    <a:cxn ang="0">
                      <a:pos x="1220" y="764"/>
                    </a:cxn>
                    <a:cxn ang="0">
                      <a:pos x="1208" y="728"/>
                    </a:cxn>
                    <a:cxn ang="0">
                      <a:pos x="1220" y="644"/>
                    </a:cxn>
                    <a:cxn ang="0">
                      <a:pos x="1232" y="608"/>
                    </a:cxn>
                    <a:cxn ang="0">
                      <a:pos x="1220" y="380"/>
                    </a:cxn>
                    <a:cxn ang="0">
                      <a:pos x="1184" y="308"/>
                    </a:cxn>
                    <a:cxn ang="0">
                      <a:pos x="1160" y="236"/>
                    </a:cxn>
                    <a:cxn ang="0">
                      <a:pos x="1088" y="188"/>
                    </a:cxn>
                    <a:cxn ang="0">
                      <a:pos x="944" y="80"/>
                    </a:cxn>
                    <a:cxn ang="0">
                      <a:pos x="884" y="68"/>
                    </a:cxn>
                    <a:cxn ang="0">
                      <a:pos x="812" y="44"/>
                    </a:cxn>
                    <a:cxn ang="0">
                      <a:pos x="776" y="32"/>
                    </a:cxn>
                    <a:cxn ang="0">
                      <a:pos x="728" y="44"/>
                    </a:cxn>
                    <a:cxn ang="0">
                      <a:pos x="764" y="188"/>
                    </a:cxn>
                    <a:cxn ang="0">
                      <a:pos x="740" y="332"/>
                    </a:cxn>
                    <a:cxn ang="0">
                      <a:pos x="728" y="368"/>
                    </a:cxn>
                    <a:cxn ang="0">
                      <a:pos x="656" y="392"/>
                    </a:cxn>
                    <a:cxn ang="0">
                      <a:pos x="596" y="380"/>
                    </a:cxn>
                    <a:cxn ang="0">
                      <a:pos x="596" y="308"/>
                    </a:cxn>
                    <a:cxn ang="0">
                      <a:pos x="668" y="200"/>
                    </a:cxn>
                    <a:cxn ang="0">
                      <a:pos x="656" y="104"/>
                    </a:cxn>
                    <a:cxn ang="0">
                      <a:pos x="608" y="248"/>
                    </a:cxn>
                    <a:cxn ang="0">
                      <a:pos x="560" y="320"/>
                    </a:cxn>
                    <a:cxn ang="0">
                      <a:pos x="536" y="356"/>
                    </a:cxn>
                    <a:cxn ang="0">
                      <a:pos x="380" y="416"/>
                    </a:cxn>
                    <a:cxn ang="0">
                      <a:pos x="524" y="500"/>
                    </a:cxn>
                    <a:cxn ang="0">
                      <a:pos x="476" y="548"/>
                    </a:cxn>
                    <a:cxn ang="0">
                      <a:pos x="368" y="620"/>
                    </a:cxn>
                    <a:cxn ang="0">
                      <a:pos x="332" y="644"/>
                    </a:cxn>
                    <a:cxn ang="0">
                      <a:pos x="296" y="668"/>
                    </a:cxn>
                    <a:cxn ang="0">
                      <a:pos x="248" y="716"/>
                    </a:cxn>
                    <a:cxn ang="0">
                      <a:pos x="236" y="680"/>
                    </a:cxn>
                    <a:cxn ang="0">
                      <a:pos x="308" y="656"/>
                    </a:cxn>
                    <a:cxn ang="0">
                      <a:pos x="332" y="620"/>
                    </a:cxn>
                    <a:cxn ang="0">
                      <a:pos x="344" y="584"/>
                    </a:cxn>
                    <a:cxn ang="0">
                      <a:pos x="272" y="632"/>
                    </a:cxn>
                    <a:cxn ang="0">
                      <a:pos x="56" y="704"/>
                    </a:cxn>
                    <a:cxn ang="0">
                      <a:pos x="68" y="692"/>
                    </a:cxn>
                  </a:cxnLst>
                  <a:pathLst>
                    <a:path w="1276" h="1278">
                      <a:moveTo>
                        <a:pt x="68" y="692"/>
                      </a:moveTo>
                      <a:cubicBezTo>
                        <a:pt x="48" y="744"/>
                        <a:pt x="21" y="794"/>
                        <a:pt x="8" y="848"/>
                      </a:cubicBezTo>
                      <a:cubicBezTo>
                        <a:pt x="0" y="882"/>
                        <a:pt x="31" y="907"/>
                        <a:pt x="44" y="932"/>
                      </a:cubicBezTo>
                      <a:cubicBezTo>
                        <a:pt x="50" y="943"/>
                        <a:pt x="50" y="957"/>
                        <a:pt x="56" y="968"/>
                      </a:cubicBezTo>
                      <a:cubicBezTo>
                        <a:pt x="70" y="993"/>
                        <a:pt x="95" y="1013"/>
                        <a:pt x="104" y="1040"/>
                      </a:cubicBezTo>
                      <a:cubicBezTo>
                        <a:pt x="108" y="1052"/>
                        <a:pt x="107" y="1067"/>
                        <a:pt x="116" y="1076"/>
                      </a:cubicBezTo>
                      <a:cubicBezTo>
                        <a:pt x="125" y="1085"/>
                        <a:pt x="140" y="1084"/>
                        <a:pt x="152" y="1088"/>
                      </a:cubicBezTo>
                      <a:cubicBezTo>
                        <a:pt x="208" y="1172"/>
                        <a:pt x="176" y="1144"/>
                        <a:pt x="236" y="1184"/>
                      </a:cubicBezTo>
                      <a:cubicBezTo>
                        <a:pt x="240" y="1196"/>
                        <a:pt x="239" y="1211"/>
                        <a:pt x="248" y="1220"/>
                      </a:cubicBezTo>
                      <a:cubicBezTo>
                        <a:pt x="257" y="1229"/>
                        <a:pt x="272" y="1229"/>
                        <a:pt x="284" y="1232"/>
                      </a:cubicBezTo>
                      <a:cubicBezTo>
                        <a:pt x="360" y="1251"/>
                        <a:pt x="420" y="1260"/>
                        <a:pt x="500" y="1268"/>
                      </a:cubicBezTo>
                      <a:cubicBezTo>
                        <a:pt x="548" y="1263"/>
                        <a:pt x="610" y="1278"/>
                        <a:pt x="644" y="1244"/>
                      </a:cubicBezTo>
                      <a:cubicBezTo>
                        <a:pt x="653" y="1235"/>
                        <a:pt x="644" y="1212"/>
                        <a:pt x="656" y="1208"/>
                      </a:cubicBezTo>
                      <a:cubicBezTo>
                        <a:pt x="694" y="1194"/>
                        <a:pt x="736" y="1200"/>
                        <a:pt x="776" y="1196"/>
                      </a:cubicBezTo>
                      <a:cubicBezTo>
                        <a:pt x="839" y="1175"/>
                        <a:pt x="801" y="1191"/>
                        <a:pt x="884" y="1136"/>
                      </a:cubicBezTo>
                      <a:cubicBezTo>
                        <a:pt x="896" y="1128"/>
                        <a:pt x="906" y="1114"/>
                        <a:pt x="920" y="1112"/>
                      </a:cubicBezTo>
                      <a:cubicBezTo>
                        <a:pt x="996" y="1101"/>
                        <a:pt x="1060" y="1094"/>
                        <a:pt x="1124" y="1052"/>
                      </a:cubicBezTo>
                      <a:cubicBezTo>
                        <a:pt x="1176" y="974"/>
                        <a:pt x="1167" y="966"/>
                        <a:pt x="1256" y="944"/>
                      </a:cubicBezTo>
                      <a:cubicBezTo>
                        <a:pt x="1276" y="885"/>
                        <a:pt x="1250" y="855"/>
                        <a:pt x="1232" y="800"/>
                      </a:cubicBezTo>
                      <a:cubicBezTo>
                        <a:pt x="1228" y="788"/>
                        <a:pt x="1224" y="776"/>
                        <a:pt x="1220" y="764"/>
                      </a:cubicBezTo>
                      <a:cubicBezTo>
                        <a:pt x="1216" y="752"/>
                        <a:pt x="1208" y="728"/>
                        <a:pt x="1208" y="728"/>
                      </a:cubicBezTo>
                      <a:cubicBezTo>
                        <a:pt x="1212" y="700"/>
                        <a:pt x="1214" y="672"/>
                        <a:pt x="1220" y="644"/>
                      </a:cubicBezTo>
                      <a:cubicBezTo>
                        <a:pt x="1222" y="632"/>
                        <a:pt x="1232" y="621"/>
                        <a:pt x="1232" y="608"/>
                      </a:cubicBezTo>
                      <a:cubicBezTo>
                        <a:pt x="1232" y="532"/>
                        <a:pt x="1227" y="456"/>
                        <a:pt x="1220" y="380"/>
                      </a:cubicBezTo>
                      <a:cubicBezTo>
                        <a:pt x="1216" y="339"/>
                        <a:pt x="1200" y="345"/>
                        <a:pt x="1184" y="308"/>
                      </a:cubicBezTo>
                      <a:cubicBezTo>
                        <a:pt x="1174" y="285"/>
                        <a:pt x="1168" y="260"/>
                        <a:pt x="1160" y="236"/>
                      </a:cubicBezTo>
                      <a:cubicBezTo>
                        <a:pt x="1145" y="192"/>
                        <a:pt x="1117" y="204"/>
                        <a:pt x="1088" y="188"/>
                      </a:cubicBezTo>
                      <a:cubicBezTo>
                        <a:pt x="1031" y="156"/>
                        <a:pt x="996" y="115"/>
                        <a:pt x="944" y="80"/>
                      </a:cubicBezTo>
                      <a:cubicBezTo>
                        <a:pt x="891" y="0"/>
                        <a:pt x="953" y="68"/>
                        <a:pt x="884" y="68"/>
                      </a:cubicBezTo>
                      <a:cubicBezTo>
                        <a:pt x="859" y="68"/>
                        <a:pt x="836" y="52"/>
                        <a:pt x="812" y="44"/>
                      </a:cubicBezTo>
                      <a:cubicBezTo>
                        <a:pt x="800" y="40"/>
                        <a:pt x="776" y="32"/>
                        <a:pt x="776" y="32"/>
                      </a:cubicBezTo>
                      <a:cubicBezTo>
                        <a:pt x="760" y="36"/>
                        <a:pt x="733" y="28"/>
                        <a:pt x="728" y="44"/>
                      </a:cubicBezTo>
                      <a:cubicBezTo>
                        <a:pt x="707" y="114"/>
                        <a:pt x="734" y="143"/>
                        <a:pt x="764" y="188"/>
                      </a:cubicBezTo>
                      <a:cubicBezTo>
                        <a:pt x="732" y="315"/>
                        <a:pt x="777" y="126"/>
                        <a:pt x="740" y="332"/>
                      </a:cubicBezTo>
                      <a:cubicBezTo>
                        <a:pt x="738" y="344"/>
                        <a:pt x="738" y="361"/>
                        <a:pt x="728" y="368"/>
                      </a:cubicBezTo>
                      <a:cubicBezTo>
                        <a:pt x="707" y="383"/>
                        <a:pt x="656" y="392"/>
                        <a:pt x="656" y="392"/>
                      </a:cubicBezTo>
                      <a:cubicBezTo>
                        <a:pt x="636" y="388"/>
                        <a:pt x="613" y="391"/>
                        <a:pt x="596" y="380"/>
                      </a:cubicBezTo>
                      <a:cubicBezTo>
                        <a:pt x="572" y="364"/>
                        <a:pt x="588" y="324"/>
                        <a:pt x="596" y="308"/>
                      </a:cubicBezTo>
                      <a:cubicBezTo>
                        <a:pt x="617" y="266"/>
                        <a:pt x="635" y="233"/>
                        <a:pt x="668" y="200"/>
                      </a:cubicBezTo>
                      <a:cubicBezTo>
                        <a:pt x="664" y="168"/>
                        <a:pt x="683" y="122"/>
                        <a:pt x="656" y="104"/>
                      </a:cubicBezTo>
                      <a:cubicBezTo>
                        <a:pt x="651" y="100"/>
                        <a:pt x="617" y="234"/>
                        <a:pt x="608" y="248"/>
                      </a:cubicBezTo>
                      <a:cubicBezTo>
                        <a:pt x="592" y="272"/>
                        <a:pt x="576" y="296"/>
                        <a:pt x="560" y="320"/>
                      </a:cubicBezTo>
                      <a:cubicBezTo>
                        <a:pt x="552" y="332"/>
                        <a:pt x="550" y="353"/>
                        <a:pt x="536" y="356"/>
                      </a:cubicBezTo>
                      <a:cubicBezTo>
                        <a:pt x="479" y="370"/>
                        <a:pt x="429" y="383"/>
                        <a:pt x="380" y="416"/>
                      </a:cubicBezTo>
                      <a:cubicBezTo>
                        <a:pt x="404" y="488"/>
                        <a:pt x="456" y="486"/>
                        <a:pt x="524" y="500"/>
                      </a:cubicBezTo>
                      <a:cubicBezTo>
                        <a:pt x="428" y="532"/>
                        <a:pt x="540" y="484"/>
                        <a:pt x="476" y="548"/>
                      </a:cubicBezTo>
                      <a:cubicBezTo>
                        <a:pt x="476" y="548"/>
                        <a:pt x="386" y="608"/>
                        <a:pt x="368" y="620"/>
                      </a:cubicBezTo>
                      <a:cubicBezTo>
                        <a:pt x="356" y="628"/>
                        <a:pt x="344" y="636"/>
                        <a:pt x="332" y="644"/>
                      </a:cubicBezTo>
                      <a:cubicBezTo>
                        <a:pt x="320" y="652"/>
                        <a:pt x="296" y="668"/>
                        <a:pt x="296" y="668"/>
                      </a:cubicBezTo>
                      <a:cubicBezTo>
                        <a:pt x="291" y="682"/>
                        <a:pt x="285" y="734"/>
                        <a:pt x="248" y="716"/>
                      </a:cubicBezTo>
                      <a:cubicBezTo>
                        <a:pt x="237" y="710"/>
                        <a:pt x="240" y="692"/>
                        <a:pt x="236" y="680"/>
                      </a:cubicBezTo>
                      <a:cubicBezTo>
                        <a:pt x="260" y="672"/>
                        <a:pt x="284" y="664"/>
                        <a:pt x="308" y="656"/>
                      </a:cubicBezTo>
                      <a:cubicBezTo>
                        <a:pt x="322" y="651"/>
                        <a:pt x="326" y="633"/>
                        <a:pt x="332" y="620"/>
                      </a:cubicBezTo>
                      <a:cubicBezTo>
                        <a:pt x="338" y="609"/>
                        <a:pt x="356" y="582"/>
                        <a:pt x="344" y="584"/>
                      </a:cubicBezTo>
                      <a:cubicBezTo>
                        <a:pt x="316" y="590"/>
                        <a:pt x="296" y="616"/>
                        <a:pt x="272" y="632"/>
                      </a:cubicBezTo>
                      <a:cubicBezTo>
                        <a:pt x="213" y="671"/>
                        <a:pt x="128" y="704"/>
                        <a:pt x="56" y="704"/>
                      </a:cubicBezTo>
                      <a:cubicBezTo>
                        <a:pt x="50" y="704"/>
                        <a:pt x="64" y="696"/>
                        <a:pt x="68" y="69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7" name="任意多边形 16429"/>
                <p:cNvSpPr/>
                <p:nvPr/>
              </p:nvSpPr>
              <p:spPr>
                <a:xfrm>
                  <a:off x="0" y="509"/>
                  <a:ext cx="4176" cy="3755"/>
                </a:xfrm>
                <a:custGeom>
                  <a:cxnLst>
                    <a:cxn ang="0">
                      <a:pos x="300" y="1033"/>
                    </a:cxn>
                    <a:cxn ang="0">
                      <a:pos x="72" y="1381"/>
                    </a:cxn>
                    <a:cxn ang="0">
                      <a:pos x="48" y="2005"/>
                    </a:cxn>
                    <a:cxn ang="0">
                      <a:pos x="84" y="2425"/>
                    </a:cxn>
                    <a:cxn ang="0">
                      <a:pos x="276" y="2713"/>
                    </a:cxn>
                    <a:cxn ang="0">
                      <a:pos x="504" y="2965"/>
                    </a:cxn>
                    <a:cxn ang="0">
                      <a:pos x="384" y="3181"/>
                    </a:cxn>
                    <a:cxn ang="0">
                      <a:pos x="636" y="3553"/>
                    </a:cxn>
                    <a:cxn ang="0">
                      <a:pos x="792" y="3517"/>
                    </a:cxn>
                    <a:cxn ang="0">
                      <a:pos x="1020" y="3661"/>
                    </a:cxn>
                    <a:cxn ang="0">
                      <a:pos x="1260" y="3745"/>
                    </a:cxn>
                    <a:cxn ang="0">
                      <a:pos x="1356" y="3637"/>
                    </a:cxn>
                    <a:cxn ang="0">
                      <a:pos x="1788" y="3637"/>
                    </a:cxn>
                    <a:cxn ang="0">
                      <a:pos x="2160" y="3649"/>
                    </a:cxn>
                    <a:cxn ang="0">
                      <a:pos x="2196" y="3469"/>
                    </a:cxn>
                    <a:cxn ang="0">
                      <a:pos x="2280" y="3289"/>
                    </a:cxn>
                    <a:cxn ang="0">
                      <a:pos x="2448" y="3121"/>
                    </a:cxn>
                    <a:cxn ang="0">
                      <a:pos x="2376" y="2941"/>
                    </a:cxn>
                    <a:cxn ang="0">
                      <a:pos x="2136" y="2725"/>
                    </a:cxn>
                    <a:cxn ang="0">
                      <a:pos x="2064" y="2641"/>
                    </a:cxn>
                    <a:cxn ang="0">
                      <a:pos x="1980" y="2317"/>
                    </a:cxn>
                    <a:cxn ang="0">
                      <a:pos x="2304" y="2161"/>
                    </a:cxn>
                    <a:cxn ang="0">
                      <a:pos x="2760" y="1993"/>
                    </a:cxn>
                    <a:cxn ang="0">
                      <a:pos x="2976" y="2017"/>
                    </a:cxn>
                    <a:cxn ang="0">
                      <a:pos x="3156" y="2125"/>
                    </a:cxn>
                    <a:cxn ang="0">
                      <a:pos x="3480" y="2281"/>
                    </a:cxn>
                    <a:cxn ang="0">
                      <a:pos x="3660" y="2257"/>
                    </a:cxn>
                    <a:cxn ang="0">
                      <a:pos x="4176" y="2317"/>
                    </a:cxn>
                    <a:cxn ang="0">
                      <a:pos x="4116" y="2221"/>
                    </a:cxn>
                    <a:cxn ang="0">
                      <a:pos x="3996" y="1969"/>
                    </a:cxn>
                    <a:cxn ang="0">
                      <a:pos x="3804" y="1861"/>
                    </a:cxn>
                    <a:cxn ang="0">
                      <a:pos x="3672" y="1573"/>
                    </a:cxn>
                    <a:cxn ang="0">
                      <a:pos x="3504" y="1477"/>
                    </a:cxn>
                    <a:cxn ang="0">
                      <a:pos x="3300" y="1369"/>
                    </a:cxn>
                    <a:cxn ang="0">
                      <a:pos x="3120" y="1189"/>
                    </a:cxn>
                    <a:cxn ang="0">
                      <a:pos x="3108" y="1009"/>
                    </a:cxn>
                    <a:cxn ang="0">
                      <a:pos x="3300" y="685"/>
                    </a:cxn>
                    <a:cxn ang="0">
                      <a:pos x="3468" y="253"/>
                    </a:cxn>
                    <a:cxn ang="0">
                      <a:pos x="3372" y="61"/>
                    </a:cxn>
                    <a:cxn ang="0">
                      <a:pos x="3276" y="133"/>
                    </a:cxn>
                    <a:cxn ang="0">
                      <a:pos x="3132" y="217"/>
                    </a:cxn>
                    <a:cxn ang="0">
                      <a:pos x="2832" y="349"/>
                    </a:cxn>
                    <a:cxn ang="0">
                      <a:pos x="2700" y="733"/>
                    </a:cxn>
                    <a:cxn ang="0">
                      <a:pos x="2640" y="601"/>
                    </a:cxn>
                    <a:cxn ang="0">
                      <a:pos x="2388" y="385"/>
                    </a:cxn>
                    <a:cxn ang="0">
                      <a:pos x="2280" y="301"/>
                    </a:cxn>
                    <a:cxn ang="0">
                      <a:pos x="2100" y="253"/>
                    </a:cxn>
                    <a:cxn ang="0">
                      <a:pos x="2160" y="205"/>
                    </a:cxn>
                    <a:cxn ang="0">
                      <a:pos x="1980" y="289"/>
                    </a:cxn>
                    <a:cxn ang="0">
                      <a:pos x="1560" y="361"/>
                    </a:cxn>
                    <a:cxn ang="0">
                      <a:pos x="1500" y="205"/>
                    </a:cxn>
                    <a:cxn ang="0">
                      <a:pos x="1188" y="181"/>
                    </a:cxn>
                    <a:cxn ang="0">
                      <a:pos x="1032" y="289"/>
                    </a:cxn>
                    <a:cxn ang="0">
                      <a:pos x="1188" y="457"/>
                    </a:cxn>
                    <a:cxn ang="0">
                      <a:pos x="1128" y="469"/>
                    </a:cxn>
                    <a:cxn ang="0">
                      <a:pos x="900" y="553"/>
                    </a:cxn>
                    <a:cxn ang="0">
                      <a:pos x="720" y="493"/>
                    </a:cxn>
                    <a:cxn ang="0">
                      <a:pos x="540" y="685"/>
                    </a:cxn>
                    <a:cxn ang="0">
                      <a:pos x="432" y="745"/>
                    </a:cxn>
                    <a:cxn ang="0">
                      <a:pos x="360" y="961"/>
                    </a:cxn>
                  </a:cxnLst>
                  <a:pathLst>
                    <a:path w="4176" h="3755">
                      <a:moveTo>
                        <a:pt x="408" y="673"/>
                      </a:moveTo>
                      <a:cubicBezTo>
                        <a:pt x="433" y="749"/>
                        <a:pt x="409" y="838"/>
                        <a:pt x="384" y="913"/>
                      </a:cubicBezTo>
                      <a:cubicBezTo>
                        <a:pt x="366" y="1037"/>
                        <a:pt x="384" y="977"/>
                        <a:pt x="300" y="1033"/>
                      </a:cubicBezTo>
                      <a:cubicBezTo>
                        <a:pt x="282" y="1086"/>
                        <a:pt x="293" y="1119"/>
                        <a:pt x="324" y="1165"/>
                      </a:cubicBezTo>
                      <a:cubicBezTo>
                        <a:pt x="308" y="1245"/>
                        <a:pt x="261" y="1302"/>
                        <a:pt x="216" y="1369"/>
                      </a:cubicBezTo>
                      <a:cubicBezTo>
                        <a:pt x="189" y="1409"/>
                        <a:pt x="120" y="1377"/>
                        <a:pt x="72" y="1381"/>
                      </a:cubicBezTo>
                      <a:cubicBezTo>
                        <a:pt x="17" y="1463"/>
                        <a:pt x="60" y="1383"/>
                        <a:pt x="60" y="1561"/>
                      </a:cubicBezTo>
                      <a:cubicBezTo>
                        <a:pt x="60" y="1609"/>
                        <a:pt x="52" y="1657"/>
                        <a:pt x="48" y="1705"/>
                      </a:cubicBezTo>
                      <a:cubicBezTo>
                        <a:pt x="58" y="1859"/>
                        <a:pt x="70" y="1875"/>
                        <a:pt x="48" y="2005"/>
                      </a:cubicBezTo>
                      <a:cubicBezTo>
                        <a:pt x="41" y="2045"/>
                        <a:pt x="13" y="2075"/>
                        <a:pt x="0" y="2113"/>
                      </a:cubicBezTo>
                      <a:cubicBezTo>
                        <a:pt x="10" y="2191"/>
                        <a:pt x="17" y="2252"/>
                        <a:pt x="60" y="2317"/>
                      </a:cubicBezTo>
                      <a:cubicBezTo>
                        <a:pt x="67" y="2353"/>
                        <a:pt x="79" y="2388"/>
                        <a:pt x="84" y="2425"/>
                      </a:cubicBezTo>
                      <a:cubicBezTo>
                        <a:pt x="96" y="2524"/>
                        <a:pt x="68" y="2578"/>
                        <a:pt x="144" y="2629"/>
                      </a:cubicBezTo>
                      <a:cubicBezTo>
                        <a:pt x="152" y="2641"/>
                        <a:pt x="158" y="2655"/>
                        <a:pt x="168" y="2665"/>
                      </a:cubicBezTo>
                      <a:cubicBezTo>
                        <a:pt x="197" y="2694"/>
                        <a:pt x="240" y="2701"/>
                        <a:pt x="276" y="2713"/>
                      </a:cubicBezTo>
                      <a:cubicBezTo>
                        <a:pt x="355" y="2739"/>
                        <a:pt x="434" y="2759"/>
                        <a:pt x="516" y="2773"/>
                      </a:cubicBezTo>
                      <a:cubicBezTo>
                        <a:pt x="558" y="2801"/>
                        <a:pt x="572" y="2821"/>
                        <a:pt x="588" y="2869"/>
                      </a:cubicBezTo>
                      <a:cubicBezTo>
                        <a:pt x="569" y="2927"/>
                        <a:pt x="541" y="2918"/>
                        <a:pt x="504" y="2965"/>
                      </a:cubicBezTo>
                      <a:cubicBezTo>
                        <a:pt x="486" y="2988"/>
                        <a:pt x="472" y="3013"/>
                        <a:pt x="456" y="3037"/>
                      </a:cubicBezTo>
                      <a:cubicBezTo>
                        <a:pt x="442" y="3058"/>
                        <a:pt x="440" y="3085"/>
                        <a:pt x="432" y="3109"/>
                      </a:cubicBezTo>
                      <a:cubicBezTo>
                        <a:pt x="423" y="3136"/>
                        <a:pt x="400" y="3157"/>
                        <a:pt x="384" y="3181"/>
                      </a:cubicBezTo>
                      <a:cubicBezTo>
                        <a:pt x="349" y="3233"/>
                        <a:pt x="355" y="3315"/>
                        <a:pt x="336" y="3373"/>
                      </a:cubicBezTo>
                      <a:cubicBezTo>
                        <a:pt x="329" y="3446"/>
                        <a:pt x="307" y="3519"/>
                        <a:pt x="324" y="3589"/>
                      </a:cubicBezTo>
                      <a:cubicBezTo>
                        <a:pt x="438" y="3575"/>
                        <a:pt x="514" y="3561"/>
                        <a:pt x="636" y="3553"/>
                      </a:cubicBezTo>
                      <a:cubicBezTo>
                        <a:pt x="648" y="3549"/>
                        <a:pt x="662" y="3549"/>
                        <a:pt x="672" y="3541"/>
                      </a:cubicBezTo>
                      <a:cubicBezTo>
                        <a:pt x="683" y="3532"/>
                        <a:pt x="682" y="3508"/>
                        <a:pt x="696" y="3505"/>
                      </a:cubicBezTo>
                      <a:cubicBezTo>
                        <a:pt x="728" y="3499"/>
                        <a:pt x="760" y="3513"/>
                        <a:pt x="792" y="3517"/>
                      </a:cubicBezTo>
                      <a:cubicBezTo>
                        <a:pt x="830" y="3574"/>
                        <a:pt x="802" y="3548"/>
                        <a:pt x="888" y="3577"/>
                      </a:cubicBezTo>
                      <a:cubicBezTo>
                        <a:pt x="900" y="3581"/>
                        <a:pt x="924" y="3589"/>
                        <a:pt x="924" y="3589"/>
                      </a:cubicBezTo>
                      <a:cubicBezTo>
                        <a:pt x="952" y="3631"/>
                        <a:pt x="972" y="3645"/>
                        <a:pt x="1020" y="3661"/>
                      </a:cubicBezTo>
                      <a:cubicBezTo>
                        <a:pt x="1044" y="3657"/>
                        <a:pt x="1071" y="3661"/>
                        <a:pt x="1092" y="3649"/>
                      </a:cubicBezTo>
                      <a:cubicBezTo>
                        <a:pt x="1151" y="3615"/>
                        <a:pt x="1049" y="3595"/>
                        <a:pt x="1140" y="3625"/>
                      </a:cubicBezTo>
                      <a:cubicBezTo>
                        <a:pt x="1177" y="3681"/>
                        <a:pt x="1195" y="3723"/>
                        <a:pt x="1260" y="3745"/>
                      </a:cubicBezTo>
                      <a:cubicBezTo>
                        <a:pt x="1339" y="3719"/>
                        <a:pt x="1261" y="3755"/>
                        <a:pt x="1308" y="3697"/>
                      </a:cubicBezTo>
                      <a:cubicBezTo>
                        <a:pt x="1317" y="3686"/>
                        <a:pt x="1332" y="3681"/>
                        <a:pt x="1344" y="3673"/>
                      </a:cubicBezTo>
                      <a:cubicBezTo>
                        <a:pt x="1348" y="3661"/>
                        <a:pt x="1348" y="3647"/>
                        <a:pt x="1356" y="3637"/>
                      </a:cubicBezTo>
                      <a:cubicBezTo>
                        <a:pt x="1399" y="3584"/>
                        <a:pt x="1454" y="3646"/>
                        <a:pt x="1500" y="3661"/>
                      </a:cubicBezTo>
                      <a:cubicBezTo>
                        <a:pt x="1576" y="3657"/>
                        <a:pt x="1652" y="3655"/>
                        <a:pt x="1728" y="3649"/>
                      </a:cubicBezTo>
                      <a:cubicBezTo>
                        <a:pt x="1748" y="3647"/>
                        <a:pt x="1772" y="3650"/>
                        <a:pt x="1788" y="3637"/>
                      </a:cubicBezTo>
                      <a:cubicBezTo>
                        <a:pt x="1893" y="3549"/>
                        <a:pt x="1635" y="3613"/>
                        <a:pt x="1884" y="3577"/>
                      </a:cubicBezTo>
                      <a:cubicBezTo>
                        <a:pt x="1958" y="3527"/>
                        <a:pt x="2009" y="3544"/>
                        <a:pt x="2100" y="3553"/>
                      </a:cubicBezTo>
                      <a:cubicBezTo>
                        <a:pt x="2120" y="3613"/>
                        <a:pt x="2140" y="3589"/>
                        <a:pt x="2160" y="3649"/>
                      </a:cubicBezTo>
                      <a:cubicBezTo>
                        <a:pt x="2180" y="3645"/>
                        <a:pt x="2203" y="3648"/>
                        <a:pt x="2220" y="3637"/>
                      </a:cubicBezTo>
                      <a:cubicBezTo>
                        <a:pt x="2231" y="3630"/>
                        <a:pt x="2232" y="3614"/>
                        <a:pt x="2232" y="3601"/>
                      </a:cubicBezTo>
                      <a:cubicBezTo>
                        <a:pt x="2232" y="3451"/>
                        <a:pt x="2232" y="3549"/>
                        <a:pt x="2196" y="3469"/>
                      </a:cubicBezTo>
                      <a:cubicBezTo>
                        <a:pt x="2186" y="3446"/>
                        <a:pt x="2180" y="3421"/>
                        <a:pt x="2172" y="3397"/>
                      </a:cubicBezTo>
                      <a:cubicBezTo>
                        <a:pt x="2168" y="3385"/>
                        <a:pt x="2160" y="3361"/>
                        <a:pt x="2160" y="3361"/>
                      </a:cubicBezTo>
                      <a:cubicBezTo>
                        <a:pt x="2180" y="3283"/>
                        <a:pt x="2199" y="3302"/>
                        <a:pt x="2280" y="3289"/>
                      </a:cubicBezTo>
                      <a:cubicBezTo>
                        <a:pt x="2327" y="3258"/>
                        <a:pt x="2344" y="3265"/>
                        <a:pt x="2376" y="3217"/>
                      </a:cubicBezTo>
                      <a:cubicBezTo>
                        <a:pt x="2351" y="3141"/>
                        <a:pt x="2362" y="3210"/>
                        <a:pt x="2412" y="3193"/>
                      </a:cubicBezTo>
                      <a:cubicBezTo>
                        <a:pt x="2429" y="3187"/>
                        <a:pt x="2443" y="3135"/>
                        <a:pt x="2448" y="3121"/>
                      </a:cubicBezTo>
                      <a:cubicBezTo>
                        <a:pt x="2444" y="3093"/>
                        <a:pt x="2447" y="3063"/>
                        <a:pt x="2436" y="3037"/>
                      </a:cubicBezTo>
                      <a:cubicBezTo>
                        <a:pt x="2430" y="3024"/>
                        <a:pt x="2408" y="3025"/>
                        <a:pt x="2400" y="3013"/>
                      </a:cubicBezTo>
                      <a:cubicBezTo>
                        <a:pt x="2387" y="2992"/>
                        <a:pt x="2390" y="2962"/>
                        <a:pt x="2376" y="2941"/>
                      </a:cubicBezTo>
                      <a:cubicBezTo>
                        <a:pt x="2344" y="2893"/>
                        <a:pt x="2312" y="2845"/>
                        <a:pt x="2280" y="2797"/>
                      </a:cubicBezTo>
                      <a:cubicBezTo>
                        <a:pt x="2264" y="2773"/>
                        <a:pt x="2235" y="2758"/>
                        <a:pt x="2208" y="2749"/>
                      </a:cubicBezTo>
                      <a:cubicBezTo>
                        <a:pt x="2184" y="2741"/>
                        <a:pt x="2136" y="2725"/>
                        <a:pt x="2136" y="2725"/>
                      </a:cubicBezTo>
                      <a:cubicBezTo>
                        <a:pt x="2128" y="2713"/>
                        <a:pt x="2123" y="2698"/>
                        <a:pt x="2112" y="2689"/>
                      </a:cubicBezTo>
                      <a:cubicBezTo>
                        <a:pt x="2102" y="2681"/>
                        <a:pt x="2085" y="2686"/>
                        <a:pt x="2076" y="2677"/>
                      </a:cubicBezTo>
                      <a:cubicBezTo>
                        <a:pt x="2067" y="2668"/>
                        <a:pt x="2070" y="2652"/>
                        <a:pt x="2064" y="2641"/>
                      </a:cubicBezTo>
                      <a:cubicBezTo>
                        <a:pt x="2058" y="2628"/>
                        <a:pt x="2048" y="2617"/>
                        <a:pt x="2040" y="2605"/>
                      </a:cubicBezTo>
                      <a:cubicBezTo>
                        <a:pt x="2018" y="2518"/>
                        <a:pt x="1995" y="2417"/>
                        <a:pt x="1944" y="2341"/>
                      </a:cubicBezTo>
                      <a:cubicBezTo>
                        <a:pt x="1956" y="2333"/>
                        <a:pt x="1967" y="2323"/>
                        <a:pt x="1980" y="2317"/>
                      </a:cubicBezTo>
                      <a:cubicBezTo>
                        <a:pt x="1991" y="2311"/>
                        <a:pt x="2007" y="2314"/>
                        <a:pt x="2016" y="2305"/>
                      </a:cubicBezTo>
                      <a:cubicBezTo>
                        <a:pt x="2057" y="2264"/>
                        <a:pt x="1993" y="2270"/>
                        <a:pt x="2052" y="2233"/>
                      </a:cubicBezTo>
                      <a:cubicBezTo>
                        <a:pt x="2126" y="2187"/>
                        <a:pt x="2230" y="2210"/>
                        <a:pt x="2304" y="2161"/>
                      </a:cubicBezTo>
                      <a:cubicBezTo>
                        <a:pt x="2352" y="2129"/>
                        <a:pt x="2393" y="2071"/>
                        <a:pt x="2448" y="2053"/>
                      </a:cubicBezTo>
                      <a:cubicBezTo>
                        <a:pt x="2554" y="2018"/>
                        <a:pt x="2495" y="2032"/>
                        <a:pt x="2628" y="2017"/>
                      </a:cubicBezTo>
                      <a:cubicBezTo>
                        <a:pt x="2711" y="1989"/>
                        <a:pt x="2611" y="2020"/>
                        <a:pt x="2760" y="1993"/>
                      </a:cubicBezTo>
                      <a:cubicBezTo>
                        <a:pt x="2800" y="1986"/>
                        <a:pt x="2842" y="1970"/>
                        <a:pt x="2880" y="1957"/>
                      </a:cubicBezTo>
                      <a:cubicBezTo>
                        <a:pt x="2970" y="1987"/>
                        <a:pt x="2862" y="1943"/>
                        <a:pt x="2940" y="2005"/>
                      </a:cubicBezTo>
                      <a:cubicBezTo>
                        <a:pt x="2950" y="2013"/>
                        <a:pt x="2965" y="2011"/>
                        <a:pt x="2976" y="2017"/>
                      </a:cubicBezTo>
                      <a:cubicBezTo>
                        <a:pt x="3001" y="2031"/>
                        <a:pt x="3024" y="2049"/>
                        <a:pt x="3048" y="2065"/>
                      </a:cubicBezTo>
                      <a:cubicBezTo>
                        <a:pt x="3059" y="2072"/>
                        <a:pt x="3073" y="2071"/>
                        <a:pt x="3084" y="2077"/>
                      </a:cubicBezTo>
                      <a:cubicBezTo>
                        <a:pt x="3109" y="2091"/>
                        <a:pt x="3156" y="2125"/>
                        <a:pt x="3156" y="2125"/>
                      </a:cubicBezTo>
                      <a:cubicBezTo>
                        <a:pt x="3200" y="2191"/>
                        <a:pt x="3156" y="2135"/>
                        <a:pt x="3216" y="2185"/>
                      </a:cubicBezTo>
                      <a:cubicBezTo>
                        <a:pt x="3272" y="2232"/>
                        <a:pt x="3272" y="2268"/>
                        <a:pt x="3348" y="2293"/>
                      </a:cubicBezTo>
                      <a:cubicBezTo>
                        <a:pt x="3392" y="2289"/>
                        <a:pt x="3442" y="2304"/>
                        <a:pt x="3480" y="2281"/>
                      </a:cubicBezTo>
                      <a:cubicBezTo>
                        <a:pt x="3497" y="2271"/>
                        <a:pt x="3462" y="2241"/>
                        <a:pt x="3468" y="2221"/>
                      </a:cubicBezTo>
                      <a:cubicBezTo>
                        <a:pt x="3472" y="2207"/>
                        <a:pt x="3492" y="2205"/>
                        <a:pt x="3504" y="2197"/>
                      </a:cubicBezTo>
                      <a:cubicBezTo>
                        <a:pt x="3583" y="2207"/>
                        <a:pt x="3619" y="2195"/>
                        <a:pt x="3660" y="2257"/>
                      </a:cubicBezTo>
                      <a:cubicBezTo>
                        <a:pt x="3656" y="2269"/>
                        <a:pt x="3648" y="2280"/>
                        <a:pt x="3648" y="2293"/>
                      </a:cubicBezTo>
                      <a:cubicBezTo>
                        <a:pt x="3648" y="2399"/>
                        <a:pt x="3769" y="2390"/>
                        <a:pt x="3840" y="2437"/>
                      </a:cubicBezTo>
                      <a:cubicBezTo>
                        <a:pt x="4055" y="2428"/>
                        <a:pt x="4120" y="2486"/>
                        <a:pt x="4176" y="2317"/>
                      </a:cubicBezTo>
                      <a:cubicBezTo>
                        <a:pt x="4172" y="2301"/>
                        <a:pt x="4174" y="2282"/>
                        <a:pt x="4164" y="2269"/>
                      </a:cubicBezTo>
                      <a:cubicBezTo>
                        <a:pt x="4156" y="2259"/>
                        <a:pt x="4137" y="2266"/>
                        <a:pt x="4128" y="2257"/>
                      </a:cubicBezTo>
                      <a:cubicBezTo>
                        <a:pt x="4119" y="2248"/>
                        <a:pt x="4120" y="2233"/>
                        <a:pt x="4116" y="2221"/>
                      </a:cubicBezTo>
                      <a:cubicBezTo>
                        <a:pt x="4112" y="2173"/>
                        <a:pt x="4117" y="2123"/>
                        <a:pt x="4104" y="2077"/>
                      </a:cubicBezTo>
                      <a:cubicBezTo>
                        <a:pt x="4100" y="2063"/>
                        <a:pt x="4078" y="2063"/>
                        <a:pt x="4068" y="2053"/>
                      </a:cubicBezTo>
                      <a:cubicBezTo>
                        <a:pt x="4023" y="2008"/>
                        <a:pt x="4063" y="1991"/>
                        <a:pt x="3996" y="1969"/>
                      </a:cubicBezTo>
                      <a:cubicBezTo>
                        <a:pt x="3973" y="1899"/>
                        <a:pt x="4002" y="1963"/>
                        <a:pt x="3948" y="1909"/>
                      </a:cubicBezTo>
                      <a:cubicBezTo>
                        <a:pt x="3938" y="1899"/>
                        <a:pt x="3938" y="1878"/>
                        <a:pt x="3924" y="1873"/>
                      </a:cubicBezTo>
                      <a:cubicBezTo>
                        <a:pt x="3886" y="1860"/>
                        <a:pt x="3844" y="1865"/>
                        <a:pt x="3804" y="1861"/>
                      </a:cubicBezTo>
                      <a:cubicBezTo>
                        <a:pt x="3855" y="1785"/>
                        <a:pt x="3841" y="1791"/>
                        <a:pt x="3804" y="1717"/>
                      </a:cubicBezTo>
                      <a:cubicBezTo>
                        <a:pt x="3789" y="1687"/>
                        <a:pt x="3796" y="1650"/>
                        <a:pt x="3780" y="1621"/>
                      </a:cubicBezTo>
                      <a:cubicBezTo>
                        <a:pt x="3765" y="1595"/>
                        <a:pt x="3684" y="1581"/>
                        <a:pt x="3672" y="1573"/>
                      </a:cubicBezTo>
                      <a:cubicBezTo>
                        <a:pt x="3660" y="1565"/>
                        <a:pt x="3649" y="1555"/>
                        <a:pt x="3636" y="1549"/>
                      </a:cubicBezTo>
                      <a:cubicBezTo>
                        <a:pt x="3613" y="1539"/>
                        <a:pt x="3564" y="1525"/>
                        <a:pt x="3564" y="1525"/>
                      </a:cubicBezTo>
                      <a:cubicBezTo>
                        <a:pt x="3510" y="1444"/>
                        <a:pt x="3574" y="1523"/>
                        <a:pt x="3504" y="1477"/>
                      </a:cubicBezTo>
                      <a:cubicBezTo>
                        <a:pt x="3490" y="1468"/>
                        <a:pt x="3482" y="1450"/>
                        <a:pt x="3468" y="1441"/>
                      </a:cubicBezTo>
                      <a:cubicBezTo>
                        <a:pt x="3432" y="1417"/>
                        <a:pt x="3377" y="1419"/>
                        <a:pt x="3336" y="1405"/>
                      </a:cubicBezTo>
                      <a:cubicBezTo>
                        <a:pt x="3324" y="1393"/>
                        <a:pt x="3314" y="1378"/>
                        <a:pt x="3300" y="1369"/>
                      </a:cubicBezTo>
                      <a:cubicBezTo>
                        <a:pt x="3289" y="1362"/>
                        <a:pt x="3274" y="1365"/>
                        <a:pt x="3264" y="1357"/>
                      </a:cubicBezTo>
                      <a:cubicBezTo>
                        <a:pt x="3237" y="1336"/>
                        <a:pt x="3216" y="1309"/>
                        <a:pt x="3192" y="1285"/>
                      </a:cubicBezTo>
                      <a:cubicBezTo>
                        <a:pt x="3147" y="1240"/>
                        <a:pt x="3182" y="1230"/>
                        <a:pt x="3120" y="1189"/>
                      </a:cubicBezTo>
                      <a:cubicBezTo>
                        <a:pt x="3065" y="1106"/>
                        <a:pt x="3081" y="1144"/>
                        <a:pt x="3060" y="1081"/>
                      </a:cubicBezTo>
                      <a:cubicBezTo>
                        <a:pt x="3064" y="1061"/>
                        <a:pt x="3061" y="1038"/>
                        <a:pt x="3072" y="1021"/>
                      </a:cubicBezTo>
                      <a:cubicBezTo>
                        <a:pt x="3079" y="1010"/>
                        <a:pt x="3099" y="1018"/>
                        <a:pt x="3108" y="1009"/>
                      </a:cubicBezTo>
                      <a:cubicBezTo>
                        <a:pt x="3117" y="1000"/>
                        <a:pt x="3113" y="984"/>
                        <a:pt x="3120" y="973"/>
                      </a:cubicBezTo>
                      <a:cubicBezTo>
                        <a:pt x="3161" y="911"/>
                        <a:pt x="3172" y="961"/>
                        <a:pt x="3204" y="865"/>
                      </a:cubicBezTo>
                      <a:cubicBezTo>
                        <a:pt x="3225" y="801"/>
                        <a:pt x="3270" y="745"/>
                        <a:pt x="3300" y="685"/>
                      </a:cubicBezTo>
                      <a:cubicBezTo>
                        <a:pt x="3332" y="620"/>
                        <a:pt x="3342" y="539"/>
                        <a:pt x="3360" y="469"/>
                      </a:cubicBezTo>
                      <a:cubicBezTo>
                        <a:pt x="3374" y="412"/>
                        <a:pt x="3427" y="377"/>
                        <a:pt x="3444" y="325"/>
                      </a:cubicBezTo>
                      <a:cubicBezTo>
                        <a:pt x="3452" y="301"/>
                        <a:pt x="3460" y="277"/>
                        <a:pt x="3468" y="253"/>
                      </a:cubicBezTo>
                      <a:cubicBezTo>
                        <a:pt x="3477" y="226"/>
                        <a:pt x="3516" y="181"/>
                        <a:pt x="3516" y="181"/>
                      </a:cubicBezTo>
                      <a:cubicBezTo>
                        <a:pt x="3520" y="165"/>
                        <a:pt x="3528" y="149"/>
                        <a:pt x="3528" y="133"/>
                      </a:cubicBezTo>
                      <a:cubicBezTo>
                        <a:pt x="3528" y="0"/>
                        <a:pt x="3512" y="49"/>
                        <a:pt x="3372" y="61"/>
                      </a:cubicBezTo>
                      <a:cubicBezTo>
                        <a:pt x="3360" y="69"/>
                        <a:pt x="3349" y="79"/>
                        <a:pt x="3336" y="85"/>
                      </a:cubicBezTo>
                      <a:cubicBezTo>
                        <a:pt x="3325" y="91"/>
                        <a:pt x="3310" y="89"/>
                        <a:pt x="3300" y="97"/>
                      </a:cubicBezTo>
                      <a:cubicBezTo>
                        <a:pt x="3289" y="106"/>
                        <a:pt x="3288" y="125"/>
                        <a:pt x="3276" y="133"/>
                      </a:cubicBezTo>
                      <a:cubicBezTo>
                        <a:pt x="3262" y="142"/>
                        <a:pt x="3244" y="140"/>
                        <a:pt x="3228" y="145"/>
                      </a:cubicBezTo>
                      <a:cubicBezTo>
                        <a:pt x="3185" y="157"/>
                        <a:pt x="3195" y="155"/>
                        <a:pt x="3156" y="181"/>
                      </a:cubicBezTo>
                      <a:cubicBezTo>
                        <a:pt x="3148" y="193"/>
                        <a:pt x="3138" y="204"/>
                        <a:pt x="3132" y="217"/>
                      </a:cubicBezTo>
                      <a:cubicBezTo>
                        <a:pt x="3126" y="228"/>
                        <a:pt x="3128" y="243"/>
                        <a:pt x="3120" y="253"/>
                      </a:cubicBezTo>
                      <a:cubicBezTo>
                        <a:pt x="3088" y="293"/>
                        <a:pt x="3018" y="291"/>
                        <a:pt x="2976" y="301"/>
                      </a:cubicBezTo>
                      <a:cubicBezTo>
                        <a:pt x="2928" y="313"/>
                        <a:pt x="2879" y="333"/>
                        <a:pt x="2832" y="349"/>
                      </a:cubicBezTo>
                      <a:cubicBezTo>
                        <a:pt x="2807" y="357"/>
                        <a:pt x="2785" y="377"/>
                        <a:pt x="2760" y="385"/>
                      </a:cubicBezTo>
                      <a:cubicBezTo>
                        <a:pt x="2739" y="448"/>
                        <a:pt x="2725" y="510"/>
                        <a:pt x="2688" y="565"/>
                      </a:cubicBezTo>
                      <a:cubicBezTo>
                        <a:pt x="2704" y="647"/>
                        <a:pt x="2714" y="647"/>
                        <a:pt x="2700" y="733"/>
                      </a:cubicBezTo>
                      <a:cubicBezTo>
                        <a:pt x="2692" y="721"/>
                        <a:pt x="2625" y="603"/>
                        <a:pt x="2688" y="697"/>
                      </a:cubicBezTo>
                      <a:cubicBezTo>
                        <a:pt x="2684" y="669"/>
                        <a:pt x="2689" y="638"/>
                        <a:pt x="2676" y="613"/>
                      </a:cubicBezTo>
                      <a:cubicBezTo>
                        <a:pt x="2670" y="602"/>
                        <a:pt x="2650" y="609"/>
                        <a:pt x="2640" y="601"/>
                      </a:cubicBezTo>
                      <a:cubicBezTo>
                        <a:pt x="2629" y="592"/>
                        <a:pt x="2628" y="573"/>
                        <a:pt x="2616" y="565"/>
                      </a:cubicBezTo>
                      <a:cubicBezTo>
                        <a:pt x="2576" y="540"/>
                        <a:pt x="2505" y="532"/>
                        <a:pt x="2460" y="517"/>
                      </a:cubicBezTo>
                      <a:cubicBezTo>
                        <a:pt x="2444" y="469"/>
                        <a:pt x="2442" y="405"/>
                        <a:pt x="2388" y="385"/>
                      </a:cubicBezTo>
                      <a:cubicBezTo>
                        <a:pt x="2369" y="378"/>
                        <a:pt x="2348" y="377"/>
                        <a:pt x="2328" y="373"/>
                      </a:cubicBezTo>
                      <a:cubicBezTo>
                        <a:pt x="2324" y="353"/>
                        <a:pt x="2327" y="330"/>
                        <a:pt x="2316" y="313"/>
                      </a:cubicBezTo>
                      <a:cubicBezTo>
                        <a:pt x="2309" y="302"/>
                        <a:pt x="2290" y="309"/>
                        <a:pt x="2280" y="301"/>
                      </a:cubicBezTo>
                      <a:cubicBezTo>
                        <a:pt x="2269" y="292"/>
                        <a:pt x="2266" y="275"/>
                        <a:pt x="2256" y="265"/>
                      </a:cubicBezTo>
                      <a:cubicBezTo>
                        <a:pt x="2246" y="255"/>
                        <a:pt x="2232" y="249"/>
                        <a:pt x="2220" y="241"/>
                      </a:cubicBezTo>
                      <a:cubicBezTo>
                        <a:pt x="2180" y="245"/>
                        <a:pt x="2140" y="247"/>
                        <a:pt x="2100" y="253"/>
                      </a:cubicBezTo>
                      <a:cubicBezTo>
                        <a:pt x="2087" y="255"/>
                        <a:pt x="2073" y="274"/>
                        <a:pt x="2064" y="265"/>
                      </a:cubicBezTo>
                      <a:cubicBezTo>
                        <a:pt x="2055" y="256"/>
                        <a:pt x="2067" y="238"/>
                        <a:pt x="2076" y="229"/>
                      </a:cubicBezTo>
                      <a:cubicBezTo>
                        <a:pt x="2082" y="223"/>
                        <a:pt x="2160" y="205"/>
                        <a:pt x="2160" y="205"/>
                      </a:cubicBezTo>
                      <a:cubicBezTo>
                        <a:pt x="2132" y="196"/>
                        <a:pt x="2093" y="176"/>
                        <a:pt x="2064" y="205"/>
                      </a:cubicBezTo>
                      <a:cubicBezTo>
                        <a:pt x="2050" y="219"/>
                        <a:pt x="2066" y="251"/>
                        <a:pt x="2052" y="265"/>
                      </a:cubicBezTo>
                      <a:cubicBezTo>
                        <a:pt x="2034" y="283"/>
                        <a:pt x="2001" y="275"/>
                        <a:pt x="1980" y="289"/>
                      </a:cubicBezTo>
                      <a:cubicBezTo>
                        <a:pt x="1938" y="317"/>
                        <a:pt x="1896" y="321"/>
                        <a:pt x="1848" y="337"/>
                      </a:cubicBezTo>
                      <a:cubicBezTo>
                        <a:pt x="1816" y="385"/>
                        <a:pt x="1799" y="378"/>
                        <a:pt x="1752" y="409"/>
                      </a:cubicBezTo>
                      <a:cubicBezTo>
                        <a:pt x="1688" y="393"/>
                        <a:pt x="1624" y="377"/>
                        <a:pt x="1560" y="361"/>
                      </a:cubicBezTo>
                      <a:cubicBezTo>
                        <a:pt x="1592" y="266"/>
                        <a:pt x="1559" y="293"/>
                        <a:pt x="1656" y="277"/>
                      </a:cubicBezTo>
                      <a:cubicBezTo>
                        <a:pt x="1679" y="207"/>
                        <a:pt x="1678" y="252"/>
                        <a:pt x="1572" y="229"/>
                      </a:cubicBezTo>
                      <a:cubicBezTo>
                        <a:pt x="1547" y="224"/>
                        <a:pt x="1500" y="205"/>
                        <a:pt x="1500" y="205"/>
                      </a:cubicBezTo>
                      <a:cubicBezTo>
                        <a:pt x="1468" y="209"/>
                        <a:pt x="1436" y="217"/>
                        <a:pt x="1404" y="217"/>
                      </a:cubicBezTo>
                      <a:cubicBezTo>
                        <a:pt x="1375" y="217"/>
                        <a:pt x="1349" y="197"/>
                        <a:pt x="1320" y="193"/>
                      </a:cubicBezTo>
                      <a:cubicBezTo>
                        <a:pt x="1276" y="187"/>
                        <a:pt x="1232" y="185"/>
                        <a:pt x="1188" y="181"/>
                      </a:cubicBezTo>
                      <a:cubicBezTo>
                        <a:pt x="1127" y="120"/>
                        <a:pt x="1005" y="95"/>
                        <a:pt x="972" y="193"/>
                      </a:cubicBezTo>
                      <a:cubicBezTo>
                        <a:pt x="1056" y="221"/>
                        <a:pt x="1036" y="193"/>
                        <a:pt x="1056" y="253"/>
                      </a:cubicBezTo>
                      <a:cubicBezTo>
                        <a:pt x="1048" y="265"/>
                        <a:pt x="1038" y="276"/>
                        <a:pt x="1032" y="289"/>
                      </a:cubicBezTo>
                      <a:cubicBezTo>
                        <a:pt x="1022" y="312"/>
                        <a:pt x="1008" y="361"/>
                        <a:pt x="1008" y="361"/>
                      </a:cubicBezTo>
                      <a:cubicBezTo>
                        <a:pt x="1020" y="373"/>
                        <a:pt x="1029" y="389"/>
                        <a:pt x="1044" y="397"/>
                      </a:cubicBezTo>
                      <a:cubicBezTo>
                        <a:pt x="1094" y="425"/>
                        <a:pt x="1141" y="425"/>
                        <a:pt x="1188" y="457"/>
                      </a:cubicBezTo>
                      <a:cubicBezTo>
                        <a:pt x="1184" y="481"/>
                        <a:pt x="1193" y="512"/>
                        <a:pt x="1176" y="529"/>
                      </a:cubicBezTo>
                      <a:cubicBezTo>
                        <a:pt x="1166" y="539"/>
                        <a:pt x="1149" y="516"/>
                        <a:pt x="1140" y="505"/>
                      </a:cubicBezTo>
                      <a:cubicBezTo>
                        <a:pt x="1132" y="495"/>
                        <a:pt x="1137" y="478"/>
                        <a:pt x="1128" y="469"/>
                      </a:cubicBezTo>
                      <a:cubicBezTo>
                        <a:pt x="1108" y="449"/>
                        <a:pt x="1056" y="421"/>
                        <a:pt x="1056" y="421"/>
                      </a:cubicBezTo>
                      <a:cubicBezTo>
                        <a:pt x="1020" y="425"/>
                        <a:pt x="982" y="421"/>
                        <a:pt x="948" y="433"/>
                      </a:cubicBezTo>
                      <a:cubicBezTo>
                        <a:pt x="918" y="444"/>
                        <a:pt x="906" y="530"/>
                        <a:pt x="900" y="553"/>
                      </a:cubicBezTo>
                      <a:cubicBezTo>
                        <a:pt x="826" y="528"/>
                        <a:pt x="831" y="540"/>
                        <a:pt x="816" y="613"/>
                      </a:cubicBezTo>
                      <a:cubicBezTo>
                        <a:pt x="759" y="575"/>
                        <a:pt x="785" y="603"/>
                        <a:pt x="756" y="517"/>
                      </a:cubicBezTo>
                      <a:cubicBezTo>
                        <a:pt x="751" y="503"/>
                        <a:pt x="732" y="501"/>
                        <a:pt x="720" y="493"/>
                      </a:cubicBezTo>
                      <a:cubicBezTo>
                        <a:pt x="659" y="505"/>
                        <a:pt x="599" y="521"/>
                        <a:pt x="540" y="541"/>
                      </a:cubicBezTo>
                      <a:cubicBezTo>
                        <a:pt x="511" y="585"/>
                        <a:pt x="469" y="609"/>
                        <a:pt x="504" y="661"/>
                      </a:cubicBezTo>
                      <a:cubicBezTo>
                        <a:pt x="512" y="673"/>
                        <a:pt x="528" y="677"/>
                        <a:pt x="540" y="685"/>
                      </a:cubicBezTo>
                      <a:cubicBezTo>
                        <a:pt x="516" y="693"/>
                        <a:pt x="492" y="701"/>
                        <a:pt x="468" y="709"/>
                      </a:cubicBezTo>
                      <a:cubicBezTo>
                        <a:pt x="456" y="713"/>
                        <a:pt x="432" y="721"/>
                        <a:pt x="432" y="721"/>
                      </a:cubicBezTo>
                      <a:cubicBezTo>
                        <a:pt x="432" y="721"/>
                        <a:pt x="432" y="737"/>
                        <a:pt x="432" y="745"/>
                      </a:cubicBezTo>
                      <a:lnTo>
                        <a:pt x="408" y="961"/>
                      </a:lnTo>
                      <a:lnTo>
                        <a:pt x="408" y="817"/>
                      </a:lnTo>
                      <a:lnTo>
                        <a:pt x="360" y="961"/>
                      </a:lnTo>
                    </a:path>
                  </a:pathLst>
                </a:custGeom>
                <a:solidFill>
                  <a:srgbClr val="0000FF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5388" name="组合 16430"/>
              <p:cNvGrpSpPr/>
              <p:nvPr/>
            </p:nvGrpSpPr>
            <p:grpSpPr>
              <a:xfrm>
                <a:off x="1368" y="472"/>
                <a:ext cx="3323" cy="1978"/>
                <a:chExt cx="3323" cy="1978"/>
              </a:xfrm>
            </p:grpSpPr>
            <p:sp>
              <p:nvSpPr>
                <p:cNvPr id="15389" name="文本框 16431"/>
                <p:cNvSpPr txBox="1"/>
                <p:nvPr/>
              </p:nvSpPr>
              <p:spPr>
                <a:xfrm>
                  <a:off x="0" y="1574"/>
                  <a:ext cx="406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algn="ctr"/>
                  <a:r>
                    <a:rPr lang="zh-CN" altLang="en-US" sz="3600" b="1">
                      <a:solidFill>
                        <a:srgbClr val="FF0000"/>
                      </a:solidFill>
                      <a:latin typeface="Times New Roman" pitchFamily="18" charset="0"/>
                      <a:ea typeface="宋体" pitchFamily="2" charset="-122"/>
                    </a:rPr>
                    <a:t>德</a:t>
                  </a:r>
                </a:p>
              </p:txBody>
            </p:sp>
            <p:sp>
              <p:nvSpPr>
                <p:cNvPr id="15390" name="文本框 16432"/>
                <p:cNvSpPr txBox="1"/>
                <p:nvPr/>
              </p:nvSpPr>
              <p:spPr>
                <a:xfrm>
                  <a:off x="2917" y="0"/>
                  <a:ext cx="406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algn="ctr"/>
                  <a:r>
                    <a:rPr lang="zh-CN" altLang="en-US" sz="3600" b="1">
                      <a:latin typeface="Times New Roman" pitchFamily="18" charset="0"/>
                      <a:ea typeface="宋体" pitchFamily="2" charset="-122"/>
                    </a:rPr>
                    <a:t>国</a:t>
                  </a:r>
                </a:p>
              </p:txBody>
            </p:sp>
          </p:grpSp>
        </p:grpSp>
      </p:grpSp>
      <p:pic>
        <p:nvPicPr>
          <p:cNvPr id="15391" name="图片 16433" descr="背景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098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92" name="文本框 16434"/>
          <p:cNvSpPr txBox="1"/>
          <p:nvPr/>
        </p:nvSpPr>
        <p:spPr>
          <a:xfrm>
            <a:off x="188913" y="76200"/>
            <a:ext cx="16351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一   战    后</a:t>
            </a:r>
          </a:p>
        </p:txBody>
      </p:sp>
      <p:sp>
        <p:nvSpPr>
          <p:cNvPr id="3" name="任意多边形 15365"/>
          <p:cNvSpPr/>
          <p:nvPr/>
        </p:nvSpPr>
        <p:spPr>
          <a:xfrm>
            <a:off x="598488" y="-47625"/>
            <a:ext cx="8197850" cy="678180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5164" h="4272">
                <a:moveTo>
                  <a:pt x="4720" y="0"/>
                </a:moveTo>
                <a:cubicBezTo>
                  <a:pt x="4728" y="24"/>
                  <a:pt x="4723" y="58"/>
                  <a:pt x="4744" y="72"/>
                </a:cubicBezTo>
                <a:cubicBezTo>
                  <a:pt x="4859" y="149"/>
                  <a:pt x="4821" y="141"/>
                  <a:pt x="4960" y="156"/>
                </a:cubicBezTo>
                <a:cubicBezTo>
                  <a:pt x="5011" y="190"/>
                  <a:pt x="5039" y="241"/>
                  <a:pt x="5092" y="276"/>
                </a:cubicBezTo>
                <a:cubicBezTo>
                  <a:pt x="5100" y="288"/>
                  <a:pt x="5110" y="299"/>
                  <a:pt x="5116" y="312"/>
                </a:cubicBezTo>
                <a:cubicBezTo>
                  <a:pt x="5126" y="335"/>
                  <a:pt x="5140" y="384"/>
                  <a:pt x="5140" y="384"/>
                </a:cubicBezTo>
                <a:cubicBezTo>
                  <a:pt x="5115" y="721"/>
                  <a:pt x="5150" y="605"/>
                  <a:pt x="5104" y="744"/>
                </a:cubicBezTo>
                <a:cubicBezTo>
                  <a:pt x="5159" y="827"/>
                  <a:pt x="5143" y="789"/>
                  <a:pt x="5164" y="852"/>
                </a:cubicBezTo>
                <a:cubicBezTo>
                  <a:pt x="5097" y="874"/>
                  <a:pt x="5131" y="894"/>
                  <a:pt x="5104" y="948"/>
                </a:cubicBezTo>
                <a:cubicBezTo>
                  <a:pt x="5097" y="963"/>
                  <a:pt x="5031" y="1047"/>
                  <a:pt x="5020" y="1056"/>
                </a:cubicBezTo>
                <a:cubicBezTo>
                  <a:pt x="5010" y="1064"/>
                  <a:pt x="4995" y="1062"/>
                  <a:pt x="4984" y="1068"/>
                </a:cubicBezTo>
                <a:cubicBezTo>
                  <a:pt x="4971" y="1074"/>
                  <a:pt x="4961" y="1086"/>
                  <a:pt x="4948" y="1092"/>
                </a:cubicBezTo>
                <a:cubicBezTo>
                  <a:pt x="4883" y="1121"/>
                  <a:pt x="4813" y="1126"/>
                  <a:pt x="4744" y="1140"/>
                </a:cubicBezTo>
                <a:cubicBezTo>
                  <a:pt x="4672" y="1248"/>
                  <a:pt x="4629" y="1226"/>
                  <a:pt x="4504" y="1236"/>
                </a:cubicBezTo>
                <a:cubicBezTo>
                  <a:pt x="4485" y="1294"/>
                  <a:pt x="4471" y="1274"/>
                  <a:pt x="4420" y="1308"/>
                </a:cubicBezTo>
                <a:cubicBezTo>
                  <a:pt x="4344" y="1304"/>
                  <a:pt x="4268" y="1296"/>
                  <a:pt x="4192" y="1296"/>
                </a:cubicBezTo>
                <a:cubicBezTo>
                  <a:pt x="4168" y="1296"/>
                  <a:pt x="4141" y="1296"/>
                  <a:pt x="4120" y="1308"/>
                </a:cubicBezTo>
                <a:cubicBezTo>
                  <a:pt x="4109" y="1314"/>
                  <a:pt x="4116" y="1334"/>
                  <a:pt x="4108" y="1344"/>
                </a:cubicBezTo>
                <a:cubicBezTo>
                  <a:pt x="4091" y="1365"/>
                  <a:pt x="4060" y="1372"/>
                  <a:pt x="4036" y="1380"/>
                </a:cubicBezTo>
                <a:cubicBezTo>
                  <a:pt x="4028" y="1392"/>
                  <a:pt x="4023" y="1407"/>
                  <a:pt x="4012" y="1416"/>
                </a:cubicBezTo>
                <a:cubicBezTo>
                  <a:pt x="4002" y="1424"/>
                  <a:pt x="3981" y="1416"/>
                  <a:pt x="3976" y="1428"/>
                </a:cubicBezTo>
                <a:cubicBezTo>
                  <a:pt x="3914" y="1582"/>
                  <a:pt x="4013" y="1503"/>
                  <a:pt x="3928" y="1560"/>
                </a:cubicBezTo>
                <a:cubicBezTo>
                  <a:pt x="3924" y="1584"/>
                  <a:pt x="3927" y="1610"/>
                  <a:pt x="3916" y="1632"/>
                </a:cubicBezTo>
                <a:cubicBezTo>
                  <a:pt x="3899" y="1666"/>
                  <a:pt x="3811" y="1675"/>
                  <a:pt x="3784" y="1680"/>
                </a:cubicBezTo>
                <a:cubicBezTo>
                  <a:pt x="3780" y="1704"/>
                  <a:pt x="3783" y="1730"/>
                  <a:pt x="3772" y="1752"/>
                </a:cubicBezTo>
                <a:cubicBezTo>
                  <a:pt x="3766" y="1765"/>
                  <a:pt x="3742" y="1763"/>
                  <a:pt x="3736" y="1776"/>
                </a:cubicBezTo>
                <a:cubicBezTo>
                  <a:pt x="3723" y="1801"/>
                  <a:pt x="3724" y="1832"/>
                  <a:pt x="3724" y="1860"/>
                </a:cubicBezTo>
                <a:cubicBezTo>
                  <a:pt x="3740" y="1864"/>
                  <a:pt x="3758" y="1863"/>
                  <a:pt x="3772" y="1872"/>
                </a:cubicBezTo>
                <a:cubicBezTo>
                  <a:pt x="3822" y="1905"/>
                  <a:pt x="3814" y="2005"/>
                  <a:pt x="3832" y="2052"/>
                </a:cubicBezTo>
                <a:cubicBezTo>
                  <a:pt x="3837" y="2066"/>
                  <a:pt x="3850" y="2075"/>
                  <a:pt x="3856" y="2088"/>
                </a:cubicBezTo>
                <a:cubicBezTo>
                  <a:pt x="3900" y="2186"/>
                  <a:pt x="3892" y="2225"/>
                  <a:pt x="3892" y="2340"/>
                </a:cubicBezTo>
                <a:cubicBezTo>
                  <a:pt x="3921" y="2330"/>
                  <a:pt x="3945" y="2315"/>
                  <a:pt x="3976" y="2340"/>
                </a:cubicBezTo>
                <a:cubicBezTo>
                  <a:pt x="3986" y="2348"/>
                  <a:pt x="3979" y="2367"/>
                  <a:pt x="3988" y="2376"/>
                </a:cubicBezTo>
                <a:cubicBezTo>
                  <a:pt x="4008" y="2396"/>
                  <a:pt x="4060" y="2424"/>
                  <a:pt x="4060" y="2424"/>
                </a:cubicBezTo>
                <a:cubicBezTo>
                  <a:pt x="4064" y="2440"/>
                  <a:pt x="4072" y="2472"/>
                  <a:pt x="4072" y="2472"/>
                </a:cubicBezTo>
                <a:cubicBezTo>
                  <a:pt x="4136" y="2568"/>
                  <a:pt x="4052" y="2452"/>
                  <a:pt x="4132" y="2532"/>
                </a:cubicBezTo>
                <a:cubicBezTo>
                  <a:pt x="4212" y="2612"/>
                  <a:pt x="4096" y="2528"/>
                  <a:pt x="4192" y="2592"/>
                </a:cubicBezTo>
                <a:cubicBezTo>
                  <a:pt x="4235" y="2720"/>
                  <a:pt x="4189" y="2544"/>
                  <a:pt x="4168" y="2640"/>
                </a:cubicBezTo>
                <a:cubicBezTo>
                  <a:pt x="4150" y="2721"/>
                  <a:pt x="4187" y="2762"/>
                  <a:pt x="4252" y="2784"/>
                </a:cubicBezTo>
                <a:cubicBezTo>
                  <a:pt x="4248" y="2816"/>
                  <a:pt x="4263" y="2857"/>
                  <a:pt x="4240" y="2880"/>
                </a:cubicBezTo>
                <a:cubicBezTo>
                  <a:pt x="4140" y="2980"/>
                  <a:pt x="4144" y="2849"/>
                  <a:pt x="4144" y="2904"/>
                </a:cubicBezTo>
                <a:cubicBezTo>
                  <a:pt x="4037" y="2976"/>
                  <a:pt x="3866" y="2986"/>
                  <a:pt x="3772" y="2892"/>
                </a:cubicBezTo>
                <a:cubicBezTo>
                  <a:pt x="3742" y="2802"/>
                  <a:pt x="3786" y="2910"/>
                  <a:pt x="3724" y="2832"/>
                </a:cubicBezTo>
                <a:cubicBezTo>
                  <a:pt x="3716" y="2822"/>
                  <a:pt x="3718" y="2807"/>
                  <a:pt x="3712" y="2796"/>
                </a:cubicBezTo>
                <a:cubicBezTo>
                  <a:pt x="3706" y="2783"/>
                  <a:pt x="3696" y="2772"/>
                  <a:pt x="3688" y="2760"/>
                </a:cubicBezTo>
                <a:cubicBezTo>
                  <a:pt x="3700" y="2756"/>
                  <a:pt x="3724" y="2761"/>
                  <a:pt x="3724" y="2748"/>
                </a:cubicBezTo>
                <a:cubicBezTo>
                  <a:pt x="3724" y="2735"/>
                  <a:pt x="3700" y="2739"/>
                  <a:pt x="3688" y="2736"/>
                </a:cubicBezTo>
                <a:cubicBezTo>
                  <a:pt x="3672" y="2731"/>
                  <a:pt x="3656" y="2728"/>
                  <a:pt x="3640" y="2724"/>
                </a:cubicBezTo>
                <a:cubicBezTo>
                  <a:pt x="3614" y="2707"/>
                  <a:pt x="3595" y="2679"/>
                  <a:pt x="3568" y="2664"/>
                </a:cubicBezTo>
                <a:cubicBezTo>
                  <a:pt x="3546" y="2652"/>
                  <a:pt x="3496" y="2640"/>
                  <a:pt x="3496" y="2640"/>
                </a:cubicBezTo>
                <a:cubicBezTo>
                  <a:pt x="3536" y="2701"/>
                  <a:pt x="3534" y="2731"/>
                  <a:pt x="3472" y="2772"/>
                </a:cubicBezTo>
                <a:cubicBezTo>
                  <a:pt x="3424" y="2768"/>
                  <a:pt x="3375" y="2769"/>
                  <a:pt x="3328" y="2760"/>
                </a:cubicBezTo>
                <a:cubicBezTo>
                  <a:pt x="3283" y="2751"/>
                  <a:pt x="3295" y="2730"/>
                  <a:pt x="3280" y="2700"/>
                </a:cubicBezTo>
                <a:cubicBezTo>
                  <a:pt x="3271" y="2681"/>
                  <a:pt x="3211" y="2605"/>
                  <a:pt x="3196" y="2592"/>
                </a:cubicBezTo>
                <a:cubicBezTo>
                  <a:pt x="3163" y="2564"/>
                  <a:pt x="3124" y="2544"/>
                  <a:pt x="3088" y="2520"/>
                </a:cubicBezTo>
                <a:cubicBezTo>
                  <a:pt x="3067" y="2506"/>
                  <a:pt x="3016" y="2496"/>
                  <a:pt x="3016" y="2496"/>
                </a:cubicBezTo>
                <a:cubicBezTo>
                  <a:pt x="3008" y="2484"/>
                  <a:pt x="3003" y="2469"/>
                  <a:pt x="2992" y="2460"/>
                </a:cubicBezTo>
                <a:cubicBezTo>
                  <a:pt x="2955" y="2430"/>
                  <a:pt x="2944" y="2473"/>
                  <a:pt x="2944" y="2400"/>
                </a:cubicBezTo>
                <a:cubicBezTo>
                  <a:pt x="2936" y="2412"/>
                  <a:pt x="2931" y="2427"/>
                  <a:pt x="2920" y="2436"/>
                </a:cubicBezTo>
                <a:cubicBezTo>
                  <a:pt x="2910" y="2444"/>
                  <a:pt x="2895" y="2442"/>
                  <a:pt x="2884" y="2448"/>
                </a:cubicBezTo>
                <a:cubicBezTo>
                  <a:pt x="2854" y="2463"/>
                  <a:pt x="2846" y="2474"/>
                  <a:pt x="2824" y="2496"/>
                </a:cubicBezTo>
                <a:cubicBezTo>
                  <a:pt x="2671" y="2474"/>
                  <a:pt x="2791" y="2504"/>
                  <a:pt x="2704" y="2460"/>
                </a:cubicBezTo>
                <a:cubicBezTo>
                  <a:pt x="2693" y="2454"/>
                  <a:pt x="2668" y="2448"/>
                  <a:pt x="2668" y="2448"/>
                </a:cubicBezTo>
                <a:cubicBezTo>
                  <a:pt x="2660" y="2460"/>
                  <a:pt x="2656" y="2476"/>
                  <a:pt x="2644" y="2484"/>
                </a:cubicBezTo>
                <a:cubicBezTo>
                  <a:pt x="2609" y="2506"/>
                  <a:pt x="2542" y="2518"/>
                  <a:pt x="2500" y="2532"/>
                </a:cubicBezTo>
                <a:cubicBezTo>
                  <a:pt x="2461" y="2545"/>
                  <a:pt x="2431" y="2579"/>
                  <a:pt x="2392" y="2592"/>
                </a:cubicBezTo>
                <a:cubicBezTo>
                  <a:pt x="2331" y="2653"/>
                  <a:pt x="2247" y="2679"/>
                  <a:pt x="2164" y="2700"/>
                </a:cubicBezTo>
                <a:cubicBezTo>
                  <a:pt x="2152" y="2708"/>
                  <a:pt x="2141" y="2718"/>
                  <a:pt x="2128" y="2724"/>
                </a:cubicBezTo>
                <a:cubicBezTo>
                  <a:pt x="2117" y="2730"/>
                  <a:pt x="2102" y="2728"/>
                  <a:pt x="2092" y="2736"/>
                </a:cubicBezTo>
                <a:cubicBezTo>
                  <a:pt x="2081" y="2745"/>
                  <a:pt x="2074" y="2759"/>
                  <a:pt x="2068" y="2772"/>
                </a:cubicBezTo>
                <a:cubicBezTo>
                  <a:pt x="2062" y="2783"/>
                  <a:pt x="2066" y="2801"/>
                  <a:pt x="2056" y="2808"/>
                </a:cubicBezTo>
                <a:cubicBezTo>
                  <a:pt x="2035" y="2823"/>
                  <a:pt x="1984" y="2832"/>
                  <a:pt x="1984" y="2832"/>
                </a:cubicBezTo>
                <a:cubicBezTo>
                  <a:pt x="2010" y="2911"/>
                  <a:pt x="1974" y="2833"/>
                  <a:pt x="2032" y="2880"/>
                </a:cubicBezTo>
                <a:cubicBezTo>
                  <a:pt x="2053" y="2897"/>
                  <a:pt x="2060" y="2928"/>
                  <a:pt x="2068" y="2952"/>
                </a:cubicBezTo>
                <a:cubicBezTo>
                  <a:pt x="2079" y="3040"/>
                  <a:pt x="2077" y="3094"/>
                  <a:pt x="2152" y="3144"/>
                </a:cubicBezTo>
                <a:cubicBezTo>
                  <a:pt x="2158" y="3163"/>
                  <a:pt x="2178" y="3256"/>
                  <a:pt x="2188" y="3264"/>
                </a:cubicBezTo>
                <a:cubicBezTo>
                  <a:pt x="2201" y="3274"/>
                  <a:pt x="2220" y="3272"/>
                  <a:pt x="2236" y="3276"/>
                </a:cubicBezTo>
                <a:cubicBezTo>
                  <a:pt x="2248" y="3284"/>
                  <a:pt x="2259" y="3294"/>
                  <a:pt x="2272" y="3300"/>
                </a:cubicBezTo>
                <a:cubicBezTo>
                  <a:pt x="2283" y="3306"/>
                  <a:pt x="2298" y="3304"/>
                  <a:pt x="2308" y="3312"/>
                </a:cubicBezTo>
                <a:cubicBezTo>
                  <a:pt x="2386" y="3374"/>
                  <a:pt x="2278" y="3330"/>
                  <a:pt x="2368" y="3360"/>
                </a:cubicBezTo>
                <a:cubicBezTo>
                  <a:pt x="2376" y="3384"/>
                  <a:pt x="2368" y="3424"/>
                  <a:pt x="2392" y="3432"/>
                </a:cubicBezTo>
                <a:cubicBezTo>
                  <a:pt x="2432" y="3445"/>
                  <a:pt x="2428" y="3431"/>
                  <a:pt x="2428" y="3456"/>
                </a:cubicBezTo>
                <a:cubicBezTo>
                  <a:pt x="2440" y="3460"/>
                  <a:pt x="2455" y="3459"/>
                  <a:pt x="2464" y="3468"/>
                </a:cubicBezTo>
                <a:cubicBezTo>
                  <a:pt x="2487" y="3491"/>
                  <a:pt x="2483" y="3531"/>
                  <a:pt x="2488" y="3564"/>
                </a:cubicBezTo>
                <a:cubicBezTo>
                  <a:pt x="2498" y="3629"/>
                  <a:pt x="2497" y="3666"/>
                  <a:pt x="2524" y="3720"/>
                </a:cubicBezTo>
                <a:cubicBezTo>
                  <a:pt x="2500" y="3704"/>
                  <a:pt x="2480" y="3677"/>
                  <a:pt x="2452" y="3672"/>
                </a:cubicBezTo>
                <a:cubicBezTo>
                  <a:pt x="2428" y="3668"/>
                  <a:pt x="2380" y="3660"/>
                  <a:pt x="2380" y="3660"/>
                </a:cubicBezTo>
                <a:cubicBezTo>
                  <a:pt x="2392" y="3672"/>
                  <a:pt x="2413" y="3679"/>
                  <a:pt x="2416" y="3696"/>
                </a:cubicBezTo>
                <a:cubicBezTo>
                  <a:pt x="2422" y="3734"/>
                  <a:pt x="2373" y="3735"/>
                  <a:pt x="2356" y="3744"/>
                </a:cubicBezTo>
                <a:cubicBezTo>
                  <a:pt x="2327" y="3760"/>
                  <a:pt x="2288" y="3800"/>
                  <a:pt x="2248" y="3804"/>
                </a:cubicBezTo>
                <a:cubicBezTo>
                  <a:pt x="2220" y="3807"/>
                  <a:pt x="2192" y="3804"/>
                  <a:pt x="2164" y="3804"/>
                </a:cubicBezTo>
                <a:cubicBezTo>
                  <a:pt x="2177" y="3843"/>
                  <a:pt x="2211" y="3873"/>
                  <a:pt x="2224" y="3912"/>
                </a:cubicBezTo>
                <a:cubicBezTo>
                  <a:pt x="2232" y="3936"/>
                  <a:pt x="2240" y="3960"/>
                  <a:pt x="2248" y="3984"/>
                </a:cubicBezTo>
                <a:cubicBezTo>
                  <a:pt x="2256" y="4008"/>
                  <a:pt x="2264" y="4032"/>
                  <a:pt x="2272" y="4056"/>
                </a:cubicBezTo>
                <a:cubicBezTo>
                  <a:pt x="2276" y="4068"/>
                  <a:pt x="2284" y="4092"/>
                  <a:pt x="2284" y="4092"/>
                </a:cubicBezTo>
                <a:cubicBezTo>
                  <a:pt x="2265" y="4149"/>
                  <a:pt x="2255" y="4146"/>
                  <a:pt x="2200" y="4128"/>
                </a:cubicBezTo>
                <a:cubicBezTo>
                  <a:pt x="2181" y="4070"/>
                  <a:pt x="2152" y="4028"/>
                  <a:pt x="2092" y="4008"/>
                </a:cubicBezTo>
                <a:cubicBezTo>
                  <a:pt x="2036" y="4012"/>
                  <a:pt x="1979" y="4007"/>
                  <a:pt x="1924" y="4020"/>
                </a:cubicBezTo>
                <a:cubicBezTo>
                  <a:pt x="1907" y="4024"/>
                  <a:pt x="1902" y="4047"/>
                  <a:pt x="1888" y="4056"/>
                </a:cubicBezTo>
                <a:cubicBezTo>
                  <a:pt x="1847" y="4083"/>
                  <a:pt x="1763" y="4086"/>
                  <a:pt x="1720" y="4092"/>
                </a:cubicBezTo>
                <a:cubicBezTo>
                  <a:pt x="1673" y="4233"/>
                  <a:pt x="1492" y="4112"/>
                  <a:pt x="1396" y="4080"/>
                </a:cubicBezTo>
                <a:cubicBezTo>
                  <a:pt x="1369" y="4039"/>
                  <a:pt x="1382" y="4054"/>
                  <a:pt x="1360" y="4032"/>
                </a:cubicBezTo>
                <a:cubicBezTo>
                  <a:pt x="1368" y="4056"/>
                  <a:pt x="1381" y="4079"/>
                  <a:pt x="1384" y="4104"/>
                </a:cubicBezTo>
                <a:cubicBezTo>
                  <a:pt x="1388" y="4147"/>
                  <a:pt x="1353" y="4189"/>
                  <a:pt x="1336" y="4224"/>
                </a:cubicBezTo>
                <a:cubicBezTo>
                  <a:pt x="1330" y="4235"/>
                  <a:pt x="1333" y="4251"/>
                  <a:pt x="1324" y="4260"/>
                </a:cubicBezTo>
                <a:cubicBezTo>
                  <a:pt x="1315" y="4269"/>
                  <a:pt x="1300" y="4268"/>
                  <a:pt x="1288" y="4272"/>
                </a:cubicBezTo>
                <a:cubicBezTo>
                  <a:pt x="1272" y="4224"/>
                  <a:pt x="1256" y="4176"/>
                  <a:pt x="1240" y="4128"/>
                </a:cubicBezTo>
                <a:cubicBezTo>
                  <a:pt x="1232" y="4104"/>
                  <a:pt x="1192" y="4112"/>
                  <a:pt x="1168" y="4104"/>
                </a:cubicBezTo>
                <a:cubicBezTo>
                  <a:pt x="1156" y="4100"/>
                  <a:pt x="1132" y="4092"/>
                  <a:pt x="1132" y="4092"/>
                </a:cubicBezTo>
                <a:cubicBezTo>
                  <a:pt x="1114" y="4145"/>
                  <a:pt x="1085" y="4177"/>
                  <a:pt x="1036" y="4128"/>
                </a:cubicBezTo>
                <a:cubicBezTo>
                  <a:pt x="997" y="4102"/>
                  <a:pt x="1000" y="4118"/>
                  <a:pt x="1000" y="4092"/>
                </a:cubicBezTo>
                <a:cubicBezTo>
                  <a:pt x="960" y="4088"/>
                  <a:pt x="913" y="4102"/>
                  <a:pt x="880" y="4080"/>
                </a:cubicBezTo>
                <a:cubicBezTo>
                  <a:pt x="856" y="4064"/>
                  <a:pt x="939" y="4081"/>
                  <a:pt x="964" y="4068"/>
                </a:cubicBezTo>
                <a:cubicBezTo>
                  <a:pt x="975" y="4062"/>
                  <a:pt x="972" y="4044"/>
                  <a:pt x="976" y="4032"/>
                </a:cubicBezTo>
                <a:cubicBezTo>
                  <a:pt x="928" y="4028"/>
                  <a:pt x="879" y="4029"/>
                  <a:pt x="832" y="4020"/>
                </a:cubicBezTo>
                <a:cubicBezTo>
                  <a:pt x="731" y="4000"/>
                  <a:pt x="869" y="3978"/>
                  <a:pt x="748" y="4008"/>
                </a:cubicBezTo>
                <a:cubicBezTo>
                  <a:pt x="722" y="4085"/>
                  <a:pt x="684" y="4068"/>
                  <a:pt x="604" y="4068"/>
                </a:cubicBezTo>
                <a:cubicBezTo>
                  <a:pt x="545" y="4048"/>
                  <a:pt x="575" y="4068"/>
                  <a:pt x="520" y="4068"/>
                </a:cubicBezTo>
                <a:cubicBezTo>
                  <a:pt x="474" y="4083"/>
                  <a:pt x="458" y="4078"/>
                  <a:pt x="424" y="4044"/>
                </a:cubicBezTo>
                <a:cubicBezTo>
                  <a:pt x="383" y="4072"/>
                  <a:pt x="337" y="4094"/>
                  <a:pt x="292" y="4116"/>
                </a:cubicBezTo>
                <a:cubicBezTo>
                  <a:pt x="284" y="4104"/>
                  <a:pt x="274" y="4093"/>
                  <a:pt x="268" y="4080"/>
                </a:cubicBezTo>
                <a:cubicBezTo>
                  <a:pt x="262" y="4069"/>
                  <a:pt x="263" y="4055"/>
                  <a:pt x="256" y="4044"/>
                </a:cubicBezTo>
                <a:cubicBezTo>
                  <a:pt x="254" y="4041"/>
                  <a:pt x="248" y="4044"/>
                  <a:pt x="244" y="4044"/>
                </a:cubicBezTo>
                <a:cubicBezTo>
                  <a:pt x="227" y="3993"/>
                  <a:pt x="232" y="4021"/>
                  <a:pt x="232" y="3960"/>
                </a:cubicBezTo>
                <a:cubicBezTo>
                  <a:pt x="228" y="3956"/>
                  <a:pt x="224" y="3952"/>
                  <a:pt x="220" y="3948"/>
                </a:cubicBezTo>
                <a:cubicBezTo>
                  <a:pt x="207" y="3908"/>
                  <a:pt x="208" y="3925"/>
                  <a:pt x="208" y="3900"/>
                </a:cubicBezTo>
                <a:cubicBezTo>
                  <a:pt x="200" y="3888"/>
                  <a:pt x="184" y="3878"/>
                  <a:pt x="184" y="3864"/>
                </a:cubicBezTo>
                <a:cubicBezTo>
                  <a:pt x="184" y="3775"/>
                  <a:pt x="208" y="3856"/>
                  <a:pt x="208" y="3816"/>
                </a:cubicBezTo>
                <a:cubicBezTo>
                  <a:pt x="212" y="3804"/>
                  <a:pt x="212" y="3790"/>
                  <a:pt x="220" y="3780"/>
                </a:cubicBezTo>
                <a:cubicBezTo>
                  <a:pt x="266" y="3723"/>
                  <a:pt x="256" y="3793"/>
                  <a:pt x="256" y="3720"/>
                </a:cubicBezTo>
                <a:cubicBezTo>
                  <a:pt x="248" y="3704"/>
                  <a:pt x="232" y="3690"/>
                  <a:pt x="232" y="3672"/>
                </a:cubicBezTo>
                <a:cubicBezTo>
                  <a:pt x="232" y="3658"/>
                  <a:pt x="255" y="3650"/>
                  <a:pt x="256" y="3636"/>
                </a:cubicBezTo>
                <a:cubicBezTo>
                  <a:pt x="266" y="3511"/>
                  <a:pt x="275" y="3526"/>
                  <a:pt x="208" y="3504"/>
                </a:cubicBezTo>
                <a:cubicBezTo>
                  <a:pt x="144" y="3408"/>
                  <a:pt x="228" y="3524"/>
                  <a:pt x="148" y="3444"/>
                </a:cubicBezTo>
                <a:cubicBezTo>
                  <a:pt x="114" y="3410"/>
                  <a:pt x="132" y="3411"/>
                  <a:pt x="112" y="3372"/>
                </a:cubicBezTo>
                <a:cubicBezTo>
                  <a:pt x="85" y="3318"/>
                  <a:pt x="67" y="3275"/>
                  <a:pt x="52" y="3216"/>
                </a:cubicBezTo>
                <a:cubicBezTo>
                  <a:pt x="56" y="3200"/>
                  <a:pt x="64" y="3168"/>
                  <a:pt x="64" y="3168"/>
                </a:cubicBezTo>
                <a:cubicBezTo>
                  <a:pt x="49" y="3107"/>
                  <a:pt x="57" y="3095"/>
                  <a:pt x="4" y="3060"/>
                </a:cubicBezTo>
                <a:cubicBezTo>
                  <a:pt x="13" y="3017"/>
                  <a:pt x="0" y="2988"/>
                  <a:pt x="52" y="2988"/>
                </a:cubicBezTo>
                <a:cubicBezTo>
                  <a:pt x="76" y="2988"/>
                  <a:pt x="100" y="2995"/>
                  <a:pt x="124" y="3000"/>
                </a:cubicBezTo>
                <a:cubicBezTo>
                  <a:pt x="136" y="3003"/>
                  <a:pt x="160" y="3012"/>
                  <a:pt x="160" y="3012"/>
                </a:cubicBezTo>
                <a:cubicBezTo>
                  <a:pt x="176" y="2948"/>
                  <a:pt x="227" y="2906"/>
                  <a:pt x="184" y="2832"/>
                </a:cubicBezTo>
                <a:cubicBezTo>
                  <a:pt x="169" y="2807"/>
                  <a:pt x="112" y="2784"/>
                  <a:pt x="112" y="2784"/>
                </a:cubicBezTo>
                <a:cubicBezTo>
                  <a:pt x="40" y="2675"/>
                  <a:pt x="83" y="2555"/>
                  <a:pt x="136" y="2448"/>
                </a:cubicBezTo>
                <a:cubicBezTo>
                  <a:pt x="110" y="2243"/>
                  <a:pt x="132" y="2317"/>
                  <a:pt x="100" y="2220"/>
                </a:cubicBezTo>
                <a:cubicBezTo>
                  <a:pt x="120" y="2078"/>
                  <a:pt x="124" y="1995"/>
                  <a:pt x="124" y="1836"/>
                </a:cubicBezTo>
                <a:cubicBezTo>
                  <a:pt x="128" y="1824"/>
                  <a:pt x="124" y="1803"/>
                  <a:pt x="136" y="1800"/>
                </a:cubicBezTo>
                <a:cubicBezTo>
                  <a:pt x="150" y="1797"/>
                  <a:pt x="159" y="1818"/>
                  <a:pt x="172" y="1824"/>
                </a:cubicBezTo>
                <a:cubicBezTo>
                  <a:pt x="232" y="1851"/>
                  <a:pt x="225" y="1848"/>
                  <a:pt x="268" y="1848"/>
                </a:cubicBezTo>
                <a:cubicBezTo>
                  <a:pt x="311" y="1876"/>
                  <a:pt x="290" y="1872"/>
                  <a:pt x="328" y="1872"/>
                </a:cubicBezTo>
                <a:cubicBezTo>
                  <a:pt x="316" y="1868"/>
                  <a:pt x="296" y="1872"/>
                  <a:pt x="292" y="1860"/>
                </a:cubicBezTo>
                <a:cubicBezTo>
                  <a:pt x="286" y="1841"/>
                  <a:pt x="297" y="1819"/>
                  <a:pt x="304" y="1800"/>
                </a:cubicBezTo>
                <a:cubicBezTo>
                  <a:pt x="309" y="1786"/>
                  <a:pt x="328" y="1764"/>
                  <a:pt x="328" y="1764"/>
                </a:cubicBezTo>
                <a:cubicBezTo>
                  <a:pt x="340" y="1760"/>
                  <a:pt x="355" y="1761"/>
                  <a:pt x="364" y="1752"/>
                </a:cubicBezTo>
                <a:cubicBezTo>
                  <a:pt x="373" y="1743"/>
                  <a:pt x="366" y="1724"/>
                  <a:pt x="376" y="1716"/>
                </a:cubicBezTo>
                <a:cubicBezTo>
                  <a:pt x="389" y="1706"/>
                  <a:pt x="408" y="1708"/>
                  <a:pt x="424" y="1704"/>
                </a:cubicBezTo>
                <a:cubicBezTo>
                  <a:pt x="420" y="1676"/>
                  <a:pt x="423" y="1646"/>
                  <a:pt x="412" y="1620"/>
                </a:cubicBezTo>
                <a:cubicBezTo>
                  <a:pt x="406" y="1607"/>
                  <a:pt x="386" y="1606"/>
                  <a:pt x="376" y="1596"/>
                </a:cubicBezTo>
                <a:cubicBezTo>
                  <a:pt x="366" y="1586"/>
                  <a:pt x="360" y="1572"/>
                  <a:pt x="352" y="1560"/>
                </a:cubicBezTo>
                <a:cubicBezTo>
                  <a:pt x="372" y="1481"/>
                  <a:pt x="381" y="1488"/>
                  <a:pt x="460" y="1488"/>
                </a:cubicBezTo>
                <a:cubicBezTo>
                  <a:pt x="464" y="1404"/>
                  <a:pt x="458" y="1319"/>
                  <a:pt x="472" y="1236"/>
                </a:cubicBezTo>
                <a:cubicBezTo>
                  <a:pt x="478" y="1202"/>
                  <a:pt x="532" y="1196"/>
                  <a:pt x="532" y="1152"/>
                </a:cubicBezTo>
                <a:cubicBezTo>
                  <a:pt x="545" y="1192"/>
                  <a:pt x="544" y="1175"/>
                  <a:pt x="544" y="1200"/>
                </a:cubicBezTo>
                <a:cubicBezTo>
                  <a:pt x="564" y="1196"/>
                  <a:pt x="590" y="1202"/>
                  <a:pt x="604" y="1188"/>
                </a:cubicBezTo>
                <a:cubicBezTo>
                  <a:pt x="613" y="1179"/>
                  <a:pt x="598" y="1163"/>
                  <a:pt x="592" y="1152"/>
                </a:cubicBezTo>
                <a:cubicBezTo>
                  <a:pt x="578" y="1127"/>
                  <a:pt x="544" y="1080"/>
                  <a:pt x="544" y="1080"/>
                </a:cubicBezTo>
                <a:cubicBezTo>
                  <a:pt x="557" y="1040"/>
                  <a:pt x="556" y="1057"/>
                  <a:pt x="556" y="1032"/>
                </a:cubicBezTo>
                <a:cubicBezTo>
                  <a:pt x="568" y="1024"/>
                  <a:pt x="583" y="1019"/>
                  <a:pt x="592" y="1008"/>
                </a:cubicBezTo>
                <a:cubicBezTo>
                  <a:pt x="639" y="950"/>
                  <a:pt x="561" y="986"/>
                  <a:pt x="640" y="960"/>
                </a:cubicBezTo>
                <a:cubicBezTo>
                  <a:pt x="696" y="964"/>
                  <a:pt x="754" y="958"/>
                  <a:pt x="808" y="972"/>
                </a:cubicBezTo>
                <a:cubicBezTo>
                  <a:pt x="820" y="975"/>
                  <a:pt x="811" y="999"/>
                  <a:pt x="820" y="1008"/>
                </a:cubicBezTo>
                <a:cubicBezTo>
                  <a:pt x="829" y="1017"/>
                  <a:pt x="844" y="1016"/>
                  <a:pt x="856" y="1020"/>
                </a:cubicBezTo>
                <a:cubicBezTo>
                  <a:pt x="859" y="1029"/>
                  <a:pt x="876" y="1092"/>
                  <a:pt x="892" y="1092"/>
                </a:cubicBezTo>
                <a:cubicBezTo>
                  <a:pt x="905" y="1092"/>
                  <a:pt x="896" y="1066"/>
                  <a:pt x="904" y="1056"/>
                </a:cubicBezTo>
                <a:cubicBezTo>
                  <a:pt x="913" y="1045"/>
                  <a:pt x="928" y="1040"/>
                  <a:pt x="940" y="1032"/>
                </a:cubicBezTo>
                <a:cubicBezTo>
                  <a:pt x="945" y="1046"/>
                  <a:pt x="951" y="1098"/>
                  <a:pt x="988" y="1080"/>
                </a:cubicBezTo>
                <a:cubicBezTo>
                  <a:pt x="999" y="1074"/>
                  <a:pt x="996" y="1056"/>
                  <a:pt x="1000" y="1044"/>
                </a:cubicBezTo>
                <a:cubicBezTo>
                  <a:pt x="991" y="1016"/>
                  <a:pt x="971" y="977"/>
                  <a:pt x="1000" y="948"/>
                </a:cubicBezTo>
                <a:cubicBezTo>
                  <a:pt x="1018" y="930"/>
                  <a:pt x="1048" y="932"/>
                  <a:pt x="1072" y="924"/>
                </a:cubicBezTo>
                <a:cubicBezTo>
                  <a:pt x="1084" y="920"/>
                  <a:pt x="1108" y="912"/>
                  <a:pt x="1108" y="912"/>
                </a:cubicBezTo>
                <a:cubicBezTo>
                  <a:pt x="1124" y="916"/>
                  <a:pt x="1142" y="915"/>
                  <a:pt x="1156" y="924"/>
                </a:cubicBezTo>
                <a:cubicBezTo>
                  <a:pt x="1265" y="996"/>
                  <a:pt x="1098" y="933"/>
                  <a:pt x="1216" y="972"/>
                </a:cubicBezTo>
                <a:cubicBezTo>
                  <a:pt x="1223" y="994"/>
                  <a:pt x="1238" y="1059"/>
                  <a:pt x="1264" y="1080"/>
                </a:cubicBezTo>
                <a:cubicBezTo>
                  <a:pt x="1274" y="1088"/>
                  <a:pt x="1289" y="1086"/>
                  <a:pt x="1300" y="1092"/>
                </a:cubicBezTo>
                <a:cubicBezTo>
                  <a:pt x="1393" y="1139"/>
                  <a:pt x="1282" y="1098"/>
                  <a:pt x="1372" y="1128"/>
                </a:cubicBezTo>
                <a:cubicBezTo>
                  <a:pt x="1399" y="1119"/>
                  <a:pt x="1478" y="1102"/>
                  <a:pt x="1432" y="1056"/>
                </a:cubicBezTo>
                <a:cubicBezTo>
                  <a:pt x="1409" y="1033"/>
                  <a:pt x="1368" y="1041"/>
                  <a:pt x="1336" y="1032"/>
                </a:cubicBezTo>
                <a:cubicBezTo>
                  <a:pt x="1312" y="1025"/>
                  <a:pt x="1264" y="1008"/>
                  <a:pt x="1264" y="1008"/>
                </a:cubicBezTo>
                <a:cubicBezTo>
                  <a:pt x="1252" y="972"/>
                  <a:pt x="1245" y="929"/>
                  <a:pt x="1216" y="900"/>
                </a:cubicBezTo>
                <a:cubicBezTo>
                  <a:pt x="1187" y="871"/>
                  <a:pt x="1142" y="862"/>
                  <a:pt x="1108" y="840"/>
                </a:cubicBezTo>
                <a:cubicBezTo>
                  <a:pt x="1104" y="828"/>
                  <a:pt x="1094" y="816"/>
                  <a:pt x="1096" y="804"/>
                </a:cubicBezTo>
                <a:cubicBezTo>
                  <a:pt x="1098" y="790"/>
                  <a:pt x="1120" y="782"/>
                  <a:pt x="1120" y="768"/>
                </a:cubicBezTo>
                <a:cubicBezTo>
                  <a:pt x="1120" y="754"/>
                  <a:pt x="1104" y="744"/>
                  <a:pt x="1096" y="732"/>
                </a:cubicBezTo>
                <a:cubicBezTo>
                  <a:pt x="1108" y="724"/>
                  <a:pt x="1122" y="718"/>
                  <a:pt x="1132" y="708"/>
                </a:cubicBezTo>
                <a:cubicBezTo>
                  <a:pt x="1142" y="698"/>
                  <a:pt x="1169" y="678"/>
                  <a:pt x="1156" y="672"/>
                </a:cubicBezTo>
                <a:cubicBezTo>
                  <a:pt x="1120" y="654"/>
                  <a:pt x="1076" y="664"/>
                  <a:pt x="1036" y="660"/>
                </a:cubicBezTo>
                <a:cubicBezTo>
                  <a:pt x="1068" y="656"/>
                  <a:pt x="1111" y="672"/>
                  <a:pt x="1132" y="648"/>
                </a:cubicBezTo>
                <a:cubicBezTo>
                  <a:pt x="1151" y="627"/>
                  <a:pt x="1126" y="592"/>
                  <a:pt x="1120" y="564"/>
                </a:cubicBezTo>
                <a:cubicBezTo>
                  <a:pt x="1111" y="523"/>
                  <a:pt x="1094" y="485"/>
                  <a:pt x="1084" y="444"/>
                </a:cubicBezTo>
                <a:cubicBezTo>
                  <a:pt x="1100" y="9"/>
                  <a:pt x="999" y="152"/>
                  <a:pt x="1204" y="84"/>
                </a:cubicBezTo>
                <a:cubicBezTo>
                  <a:pt x="1228" y="88"/>
                  <a:pt x="1255" y="84"/>
                  <a:pt x="1276" y="96"/>
                </a:cubicBezTo>
                <a:cubicBezTo>
                  <a:pt x="1287" y="102"/>
                  <a:pt x="1277" y="125"/>
                  <a:pt x="1288" y="132"/>
                </a:cubicBezTo>
                <a:cubicBezTo>
                  <a:pt x="1305" y="143"/>
                  <a:pt x="1328" y="140"/>
                  <a:pt x="1348" y="144"/>
                </a:cubicBezTo>
                <a:cubicBezTo>
                  <a:pt x="1333" y="265"/>
                  <a:pt x="1346" y="209"/>
                  <a:pt x="1312" y="312"/>
                </a:cubicBezTo>
                <a:cubicBezTo>
                  <a:pt x="1308" y="324"/>
                  <a:pt x="1300" y="348"/>
                  <a:pt x="1300" y="348"/>
                </a:cubicBezTo>
                <a:cubicBezTo>
                  <a:pt x="1306" y="352"/>
                  <a:pt x="1370" y="388"/>
                  <a:pt x="1360" y="408"/>
                </a:cubicBezTo>
                <a:cubicBezTo>
                  <a:pt x="1353" y="423"/>
                  <a:pt x="1328" y="416"/>
                  <a:pt x="1312" y="420"/>
                </a:cubicBezTo>
                <a:cubicBezTo>
                  <a:pt x="1344" y="468"/>
                  <a:pt x="1361" y="461"/>
                  <a:pt x="1408" y="492"/>
                </a:cubicBezTo>
                <a:cubicBezTo>
                  <a:pt x="1432" y="565"/>
                  <a:pt x="1384" y="632"/>
                  <a:pt x="1468" y="660"/>
                </a:cubicBezTo>
                <a:cubicBezTo>
                  <a:pt x="1464" y="672"/>
                  <a:pt x="1465" y="687"/>
                  <a:pt x="1456" y="696"/>
                </a:cubicBezTo>
                <a:cubicBezTo>
                  <a:pt x="1447" y="705"/>
                  <a:pt x="1423" y="696"/>
                  <a:pt x="1420" y="708"/>
                </a:cubicBezTo>
                <a:cubicBezTo>
                  <a:pt x="1417" y="722"/>
                  <a:pt x="1438" y="731"/>
                  <a:pt x="1444" y="744"/>
                </a:cubicBezTo>
                <a:cubicBezTo>
                  <a:pt x="1450" y="755"/>
                  <a:pt x="1452" y="768"/>
                  <a:pt x="1456" y="780"/>
                </a:cubicBezTo>
                <a:cubicBezTo>
                  <a:pt x="1464" y="768"/>
                  <a:pt x="1474" y="757"/>
                  <a:pt x="1480" y="744"/>
                </a:cubicBezTo>
                <a:cubicBezTo>
                  <a:pt x="1486" y="733"/>
                  <a:pt x="1483" y="717"/>
                  <a:pt x="1492" y="708"/>
                </a:cubicBezTo>
                <a:cubicBezTo>
                  <a:pt x="1501" y="699"/>
                  <a:pt x="1517" y="702"/>
                  <a:pt x="1528" y="696"/>
                </a:cubicBezTo>
                <a:cubicBezTo>
                  <a:pt x="1541" y="690"/>
                  <a:pt x="1552" y="680"/>
                  <a:pt x="1564" y="672"/>
                </a:cubicBezTo>
                <a:cubicBezTo>
                  <a:pt x="1615" y="706"/>
                  <a:pt x="1646" y="710"/>
                  <a:pt x="1708" y="720"/>
                </a:cubicBezTo>
                <a:cubicBezTo>
                  <a:pt x="1704" y="748"/>
                  <a:pt x="1707" y="778"/>
                  <a:pt x="1696" y="804"/>
                </a:cubicBezTo>
                <a:cubicBezTo>
                  <a:pt x="1690" y="817"/>
                  <a:pt x="1664" y="814"/>
                  <a:pt x="1660" y="828"/>
                </a:cubicBezTo>
                <a:cubicBezTo>
                  <a:pt x="1632" y="926"/>
                  <a:pt x="1789" y="912"/>
                  <a:pt x="1840" y="912"/>
                </a:cubicBezTo>
                <a:cubicBezTo>
                  <a:pt x="1897" y="874"/>
                  <a:pt x="1862" y="893"/>
                  <a:pt x="1948" y="864"/>
                </a:cubicBezTo>
                <a:cubicBezTo>
                  <a:pt x="2001" y="846"/>
                  <a:pt x="2038" y="798"/>
                  <a:pt x="2092" y="780"/>
                </a:cubicBezTo>
                <a:cubicBezTo>
                  <a:pt x="2148" y="696"/>
                  <a:pt x="2116" y="724"/>
                  <a:pt x="2176" y="684"/>
                </a:cubicBezTo>
                <a:cubicBezTo>
                  <a:pt x="2212" y="688"/>
                  <a:pt x="2252" y="679"/>
                  <a:pt x="2284" y="696"/>
                </a:cubicBezTo>
                <a:cubicBezTo>
                  <a:pt x="2284" y="696"/>
                  <a:pt x="2344" y="786"/>
                  <a:pt x="2356" y="804"/>
                </a:cubicBezTo>
                <a:cubicBezTo>
                  <a:pt x="2363" y="815"/>
                  <a:pt x="2381" y="810"/>
                  <a:pt x="2392" y="816"/>
                </a:cubicBezTo>
                <a:cubicBezTo>
                  <a:pt x="2405" y="822"/>
                  <a:pt x="2415" y="834"/>
                  <a:pt x="2428" y="840"/>
                </a:cubicBezTo>
                <a:cubicBezTo>
                  <a:pt x="2451" y="850"/>
                  <a:pt x="2500" y="864"/>
                  <a:pt x="2500" y="864"/>
                </a:cubicBezTo>
                <a:cubicBezTo>
                  <a:pt x="2510" y="895"/>
                  <a:pt x="2512" y="929"/>
                  <a:pt x="2524" y="960"/>
                </a:cubicBezTo>
                <a:cubicBezTo>
                  <a:pt x="2544" y="1013"/>
                  <a:pt x="2544" y="986"/>
                  <a:pt x="2584" y="1008"/>
                </a:cubicBezTo>
                <a:cubicBezTo>
                  <a:pt x="2637" y="1038"/>
                  <a:pt x="2672" y="1073"/>
                  <a:pt x="2728" y="1092"/>
                </a:cubicBezTo>
                <a:cubicBezTo>
                  <a:pt x="2736" y="1104"/>
                  <a:pt x="2741" y="1119"/>
                  <a:pt x="2752" y="1128"/>
                </a:cubicBezTo>
                <a:cubicBezTo>
                  <a:pt x="2774" y="1147"/>
                  <a:pt x="2824" y="1176"/>
                  <a:pt x="2824" y="1176"/>
                </a:cubicBezTo>
                <a:cubicBezTo>
                  <a:pt x="2820" y="1160"/>
                  <a:pt x="2821" y="1142"/>
                  <a:pt x="2812" y="1128"/>
                </a:cubicBezTo>
                <a:cubicBezTo>
                  <a:pt x="2804" y="1116"/>
                  <a:pt x="2779" y="1118"/>
                  <a:pt x="2776" y="1104"/>
                </a:cubicBezTo>
                <a:cubicBezTo>
                  <a:pt x="2761" y="1027"/>
                  <a:pt x="2793" y="984"/>
                  <a:pt x="2848" y="948"/>
                </a:cubicBezTo>
                <a:cubicBezTo>
                  <a:pt x="2917" y="845"/>
                  <a:pt x="2825" y="966"/>
                  <a:pt x="2908" y="900"/>
                </a:cubicBezTo>
                <a:cubicBezTo>
                  <a:pt x="2919" y="891"/>
                  <a:pt x="2921" y="873"/>
                  <a:pt x="2932" y="864"/>
                </a:cubicBezTo>
                <a:cubicBezTo>
                  <a:pt x="2942" y="856"/>
                  <a:pt x="2957" y="858"/>
                  <a:pt x="2968" y="852"/>
                </a:cubicBezTo>
                <a:cubicBezTo>
                  <a:pt x="2981" y="846"/>
                  <a:pt x="2990" y="833"/>
                  <a:pt x="3004" y="828"/>
                </a:cubicBezTo>
                <a:cubicBezTo>
                  <a:pt x="3063" y="807"/>
                  <a:pt x="3154" y="804"/>
                  <a:pt x="3208" y="768"/>
                </a:cubicBezTo>
                <a:cubicBezTo>
                  <a:pt x="3240" y="746"/>
                  <a:pt x="3352" y="683"/>
                  <a:pt x="3352" y="660"/>
                </a:cubicBezTo>
                <a:cubicBezTo>
                  <a:pt x="3352" y="647"/>
                  <a:pt x="3328" y="668"/>
                  <a:pt x="3316" y="672"/>
                </a:cubicBezTo>
                <a:cubicBezTo>
                  <a:pt x="3312" y="684"/>
                  <a:pt x="3293" y="702"/>
                  <a:pt x="3304" y="708"/>
                </a:cubicBezTo>
                <a:cubicBezTo>
                  <a:pt x="3317" y="714"/>
                  <a:pt x="3340" y="684"/>
                  <a:pt x="3340" y="684"/>
                </a:cubicBezTo>
                <a:cubicBezTo>
                  <a:pt x="3296" y="704"/>
                  <a:pt x="3255" y="735"/>
                  <a:pt x="3208" y="744"/>
                </a:cubicBezTo>
                <a:cubicBezTo>
                  <a:pt x="3196" y="746"/>
                  <a:pt x="3211" y="717"/>
                  <a:pt x="3220" y="708"/>
                </a:cubicBezTo>
                <a:cubicBezTo>
                  <a:pt x="3251" y="677"/>
                  <a:pt x="3292" y="660"/>
                  <a:pt x="3328" y="636"/>
                </a:cubicBezTo>
                <a:cubicBezTo>
                  <a:pt x="3340" y="628"/>
                  <a:pt x="3364" y="612"/>
                  <a:pt x="3364" y="612"/>
                </a:cubicBezTo>
                <a:cubicBezTo>
                  <a:pt x="3402" y="555"/>
                  <a:pt x="3374" y="581"/>
                  <a:pt x="3460" y="552"/>
                </a:cubicBezTo>
                <a:cubicBezTo>
                  <a:pt x="3474" y="547"/>
                  <a:pt x="3483" y="534"/>
                  <a:pt x="3496" y="528"/>
                </a:cubicBezTo>
                <a:cubicBezTo>
                  <a:pt x="3541" y="508"/>
                  <a:pt x="3593" y="496"/>
                  <a:pt x="3640" y="480"/>
                </a:cubicBezTo>
                <a:cubicBezTo>
                  <a:pt x="3676" y="468"/>
                  <a:pt x="3712" y="456"/>
                  <a:pt x="3748" y="444"/>
                </a:cubicBezTo>
                <a:cubicBezTo>
                  <a:pt x="3760" y="440"/>
                  <a:pt x="3784" y="432"/>
                  <a:pt x="3784" y="432"/>
                </a:cubicBezTo>
                <a:cubicBezTo>
                  <a:pt x="3816" y="436"/>
                  <a:pt x="3850" y="433"/>
                  <a:pt x="3880" y="444"/>
                </a:cubicBezTo>
                <a:cubicBezTo>
                  <a:pt x="3907" y="454"/>
                  <a:pt x="3952" y="492"/>
                  <a:pt x="3952" y="492"/>
                </a:cubicBezTo>
                <a:cubicBezTo>
                  <a:pt x="3956" y="504"/>
                  <a:pt x="3973" y="519"/>
                  <a:pt x="3964" y="528"/>
                </a:cubicBezTo>
                <a:cubicBezTo>
                  <a:pt x="3954" y="538"/>
                  <a:pt x="3893" y="493"/>
                  <a:pt x="3892" y="492"/>
                </a:cubicBezTo>
                <a:cubicBezTo>
                  <a:pt x="3876" y="496"/>
                  <a:pt x="3848" y="488"/>
                  <a:pt x="3844" y="504"/>
                </a:cubicBezTo>
                <a:cubicBezTo>
                  <a:pt x="3841" y="517"/>
                  <a:pt x="3908" y="559"/>
                  <a:pt x="3916" y="564"/>
                </a:cubicBezTo>
                <a:cubicBezTo>
                  <a:pt x="3937" y="628"/>
                  <a:pt x="3933" y="662"/>
                  <a:pt x="4000" y="684"/>
                </a:cubicBezTo>
                <a:cubicBezTo>
                  <a:pt x="4109" y="668"/>
                  <a:pt x="4057" y="681"/>
                  <a:pt x="4156" y="648"/>
                </a:cubicBezTo>
                <a:cubicBezTo>
                  <a:pt x="4168" y="644"/>
                  <a:pt x="4180" y="640"/>
                  <a:pt x="4192" y="636"/>
                </a:cubicBezTo>
                <a:lnTo>
                  <a:pt x="4228" y="624"/>
                </a:lnTo>
                <a:cubicBezTo>
                  <a:pt x="4228" y="624"/>
                  <a:pt x="4192" y="636"/>
                  <a:pt x="4192" y="636"/>
                </a:cubicBezTo>
                <a:cubicBezTo>
                  <a:pt x="4133" y="725"/>
                  <a:pt x="4116" y="714"/>
                  <a:pt x="4204" y="696"/>
                </a:cubicBezTo>
                <a:cubicBezTo>
                  <a:pt x="4222" y="669"/>
                  <a:pt x="4236" y="642"/>
                  <a:pt x="4264" y="624"/>
                </a:cubicBezTo>
                <a:cubicBezTo>
                  <a:pt x="4275" y="617"/>
                  <a:pt x="4289" y="618"/>
                  <a:pt x="4300" y="612"/>
                </a:cubicBezTo>
                <a:cubicBezTo>
                  <a:pt x="4360" y="579"/>
                  <a:pt x="4395" y="547"/>
                  <a:pt x="4432" y="492"/>
                </a:cubicBezTo>
                <a:cubicBezTo>
                  <a:pt x="4363" y="469"/>
                  <a:pt x="4326" y="509"/>
                  <a:pt x="4300" y="432"/>
                </a:cubicBezTo>
                <a:cubicBezTo>
                  <a:pt x="4322" y="399"/>
                  <a:pt x="4322" y="389"/>
                  <a:pt x="4360" y="372"/>
                </a:cubicBezTo>
                <a:cubicBezTo>
                  <a:pt x="4383" y="362"/>
                  <a:pt x="4432" y="348"/>
                  <a:pt x="4432" y="348"/>
                </a:cubicBezTo>
                <a:cubicBezTo>
                  <a:pt x="4499" y="303"/>
                  <a:pt x="4495" y="259"/>
                  <a:pt x="4528" y="192"/>
                </a:cubicBezTo>
                <a:cubicBezTo>
                  <a:pt x="4532" y="180"/>
                  <a:pt x="4540" y="156"/>
                  <a:pt x="4540" y="156"/>
                </a:cubicBezTo>
                <a:cubicBezTo>
                  <a:pt x="4544" y="152"/>
                  <a:pt x="4548" y="148"/>
                  <a:pt x="4552" y="144"/>
                </a:cubicBezTo>
                <a:cubicBezTo>
                  <a:pt x="4567" y="100"/>
                  <a:pt x="4558" y="119"/>
                  <a:pt x="4576" y="84"/>
                </a:cubicBezTo>
                <a:cubicBezTo>
                  <a:pt x="4580" y="76"/>
                  <a:pt x="4584" y="68"/>
                  <a:pt x="4588" y="60"/>
                </a:cubicBezTo>
                <a:cubicBezTo>
                  <a:pt x="4603" y="16"/>
                  <a:pt x="4587" y="24"/>
                  <a:pt x="4624" y="24"/>
                </a:cubicBezTo>
                <a:cubicBezTo>
                  <a:pt x="4648" y="20"/>
                  <a:pt x="4672" y="12"/>
                  <a:pt x="4696" y="12"/>
                </a:cubicBezTo>
                <a:cubicBezTo>
                  <a:pt x="4709" y="12"/>
                  <a:pt x="4721" y="30"/>
                  <a:pt x="4732" y="24"/>
                </a:cubicBezTo>
                <a:cubicBezTo>
                  <a:pt x="4740" y="20"/>
                  <a:pt x="4724" y="8"/>
                  <a:pt x="4720" y="0"/>
                </a:cubicBezTo>
                <a:close/>
              </a:path>
            </a:pathLst>
          </a:custGeom>
          <a:solidFill>
            <a:srgbClr val="0000FF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文本框 15373"/>
          <p:cNvSpPr txBox="1"/>
          <p:nvPr/>
        </p:nvSpPr>
        <p:spPr>
          <a:xfrm rot="-1762471">
            <a:off x="736600" y="3009900"/>
            <a:ext cx="6350000" cy="6413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>
                <a:latin typeface="Times New Roman" pitchFamily="18" charset="0"/>
                <a:ea typeface="宋体" pitchFamily="2" charset="-122"/>
              </a:rPr>
              <a:t>德      意       志      帝      国</a:t>
            </a:r>
          </a:p>
        </p:txBody>
      </p:sp>
      <p:pic>
        <p:nvPicPr>
          <p:cNvPr id="5" name="图片 15362" descr="背景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098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15374"/>
          <p:cNvSpPr txBox="1"/>
          <p:nvPr/>
        </p:nvSpPr>
        <p:spPr>
          <a:xfrm>
            <a:off x="188913" y="76200"/>
            <a:ext cx="16351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一   战    前</a:t>
            </a:r>
          </a:p>
        </p:txBody>
      </p:sp>
      <p:sp>
        <p:nvSpPr>
          <p:cNvPr id="15397" name="文本框 4"/>
          <p:cNvSpPr txBox="1"/>
          <p:nvPr/>
        </p:nvSpPr>
        <p:spPr>
          <a:xfrm>
            <a:off x="10072688" y="1498600"/>
            <a:ext cx="1924050" cy="3503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latin typeface="微软雅黑" pitchFamily="34" charset="-122"/>
                <a:ea typeface="微软雅黑" pitchFamily="34" charset="-122"/>
                <a:sym typeface="+mn-ea"/>
              </a:rPr>
              <a:t>    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一战后，德国丧失了近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  <a:sym typeface="+mn-ea"/>
              </a:rPr>
              <a:t>1/8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的领土和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  <a:sym typeface="+mn-ea"/>
              </a:rPr>
              <a:t>1/10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的人口。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5" name="Picture 2" descr="JX-03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7" y="-25400"/>
            <a:ext cx="1219358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Line 3"/>
          <p:cNvSpPr/>
          <p:nvPr/>
        </p:nvSpPr>
        <p:spPr>
          <a:xfrm flipH="1">
            <a:off x="1677988" y="4221163"/>
            <a:ext cx="0" cy="8636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87" name="Line 4"/>
          <p:cNvSpPr/>
          <p:nvPr/>
        </p:nvSpPr>
        <p:spPr>
          <a:xfrm flipH="1">
            <a:off x="1968500" y="4149725"/>
            <a:ext cx="0" cy="935038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88" name="Line 5"/>
          <p:cNvSpPr/>
          <p:nvPr/>
        </p:nvSpPr>
        <p:spPr>
          <a:xfrm flipH="1">
            <a:off x="2351088" y="44370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89" name="Line 6"/>
          <p:cNvSpPr/>
          <p:nvPr/>
        </p:nvSpPr>
        <p:spPr>
          <a:xfrm flipH="1">
            <a:off x="2446338" y="4508500"/>
            <a:ext cx="0" cy="720725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0" name="Line 7"/>
          <p:cNvSpPr/>
          <p:nvPr/>
        </p:nvSpPr>
        <p:spPr>
          <a:xfrm flipH="1">
            <a:off x="2832100" y="4652963"/>
            <a:ext cx="0" cy="720725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1" name="Line 8"/>
          <p:cNvSpPr/>
          <p:nvPr/>
        </p:nvSpPr>
        <p:spPr>
          <a:xfrm flipH="1">
            <a:off x="3790950" y="4724400"/>
            <a:ext cx="0" cy="100965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2" name="Line 9"/>
          <p:cNvSpPr/>
          <p:nvPr/>
        </p:nvSpPr>
        <p:spPr>
          <a:xfrm flipH="1">
            <a:off x="4176713" y="4797425"/>
            <a:ext cx="0" cy="503238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3" name="Line 10"/>
          <p:cNvSpPr/>
          <p:nvPr/>
        </p:nvSpPr>
        <p:spPr>
          <a:xfrm flipH="1">
            <a:off x="3119438" y="5300663"/>
            <a:ext cx="0" cy="576262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4" name="Line 11"/>
          <p:cNvSpPr/>
          <p:nvPr/>
        </p:nvSpPr>
        <p:spPr>
          <a:xfrm flipH="1">
            <a:off x="3313113" y="5661025"/>
            <a:ext cx="0" cy="792163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6395" name="Freeform 12"/>
          <p:cNvSpPr/>
          <p:nvPr/>
        </p:nvSpPr>
        <p:spPr>
          <a:xfrm>
            <a:off x="38100" y="885825"/>
            <a:ext cx="6173788" cy="4294188"/>
          </a:xfrm>
          <a:custGeom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917" h="2705">
                <a:moveTo>
                  <a:pt x="0" y="0"/>
                </a:moveTo>
                <a:cubicBezTo>
                  <a:pt x="68" y="103"/>
                  <a:pt x="138" y="106"/>
                  <a:pt x="252" y="144"/>
                </a:cubicBezTo>
                <a:cubicBezTo>
                  <a:pt x="270" y="150"/>
                  <a:pt x="288" y="156"/>
                  <a:pt x="306" y="162"/>
                </a:cubicBezTo>
                <a:cubicBezTo>
                  <a:pt x="324" y="168"/>
                  <a:pt x="360" y="180"/>
                  <a:pt x="360" y="180"/>
                </a:cubicBezTo>
                <a:cubicBezTo>
                  <a:pt x="629" y="135"/>
                  <a:pt x="293" y="180"/>
                  <a:pt x="594" y="180"/>
                </a:cubicBezTo>
                <a:cubicBezTo>
                  <a:pt x="636" y="180"/>
                  <a:pt x="678" y="168"/>
                  <a:pt x="720" y="162"/>
                </a:cubicBezTo>
                <a:cubicBezTo>
                  <a:pt x="756" y="174"/>
                  <a:pt x="796" y="177"/>
                  <a:pt x="828" y="198"/>
                </a:cubicBezTo>
                <a:cubicBezTo>
                  <a:pt x="864" y="222"/>
                  <a:pt x="900" y="246"/>
                  <a:pt x="936" y="270"/>
                </a:cubicBezTo>
                <a:cubicBezTo>
                  <a:pt x="954" y="282"/>
                  <a:pt x="969" y="299"/>
                  <a:pt x="990" y="306"/>
                </a:cubicBezTo>
                <a:cubicBezTo>
                  <a:pt x="1065" y="331"/>
                  <a:pt x="1028" y="313"/>
                  <a:pt x="1098" y="360"/>
                </a:cubicBezTo>
                <a:cubicBezTo>
                  <a:pt x="1182" y="486"/>
                  <a:pt x="1134" y="444"/>
                  <a:pt x="1224" y="504"/>
                </a:cubicBezTo>
                <a:cubicBezTo>
                  <a:pt x="1285" y="595"/>
                  <a:pt x="1330" y="695"/>
                  <a:pt x="1422" y="756"/>
                </a:cubicBezTo>
                <a:cubicBezTo>
                  <a:pt x="1434" y="774"/>
                  <a:pt x="1443" y="795"/>
                  <a:pt x="1458" y="810"/>
                </a:cubicBezTo>
                <a:cubicBezTo>
                  <a:pt x="1539" y="891"/>
                  <a:pt x="1495" y="795"/>
                  <a:pt x="1530" y="900"/>
                </a:cubicBezTo>
                <a:cubicBezTo>
                  <a:pt x="1536" y="966"/>
                  <a:pt x="1529" y="1034"/>
                  <a:pt x="1548" y="1098"/>
                </a:cubicBezTo>
                <a:cubicBezTo>
                  <a:pt x="1560" y="1140"/>
                  <a:pt x="1596" y="1170"/>
                  <a:pt x="1620" y="1206"/>
                </a:cubicBezTo>
                <a:cubicBezTo>
                  <a:pt x="1662" y="1269"/>
                  <a:pt x="1689" y="1289"/>
                  <a:pt x="1764" y="1314"/>
                </a:cubicBezTo>
                <a:cubicBezTo>
                  <a:pt x="1848" y="1440"/>
                  <a:pt x="1800" y="1398"/>
                  <a:pt x="1890" y="1458"/>
                </a:cubicBezTo>
                <a:cubicBezTo>
                  <a:pt x="1896" y="1476"/>
                  <a:pt x="1908" y="1493"/>
                  <a:pt x="1908" y="1512"/>
                </a:cubicBezTo>
                <a:cubicBezTo>
                  <a:pt x="1908" y="1572"/>
                  <a:pt x="1860" y="1560"/>
                  <a:pt x="1908" y="1620"/>
                </a:cubicBezTo>
                <a:cubicBezTo>
                  <a:pt x="1922" y="1637"/>
                  <a:pt x="1944" y="1644"/>
                  <a:pt x="1962" y="1656"/>
                </a:cubicBezTo>
                <a:cubicBezTo>
                  <a:pt x="2048" y="1786"/>
                  <a:pt x="1926" y="1626"/>
                  <a:pt x="2106" y="1746"/>
                </a:cubicBezTo>
                <a:cubicBezTo>
                  <a:pt x="2142" y="1770"/>
                  <a:pt x="2214" y="1818"/>
                  <a:pt x="2214" y="1818"/>
                </a:cubicBezTo>
                <a:cubicBezTo>
                  <a:pt x="2250" y="1812"/>
                  <a:pt x="2286" y="1808"/>
                  <a:pt x="2322" y="1800"/>
                </a:cubicBezTo>
                <a:cubicBezTo>
                  <a:pt x="2341" y="1796"/>
                  <a:pt x="2357" y="1779"/>
                  <a:pt x="2376" y="1782"/>
                </a:cubicBezTo>
                <a:cubicBezTo>
                  <a:pt x="2397" y="1786"/>
                  <a:pt x="2412" y="1806"/>
                  <a:pt x="2430" y="1818"/>
                </a:cubicBezTo>
                <a:cubicBezTo>
                  <a:pt x="2458" y="1901"/>
                  <a:pt x="2441" y="1909"/>
                  <a:pt x="2394" y="1980"/>
                </a:cubicBezTo>
                <a:cubicBezTo>
                  <a:pt x="2415" y="2104"/>
                  <a:pt x="2412" y="2160"/>
                  <a:pt x="2520" y="2232"/>
                </a:cubicBezTo>
                <a:cubicBezTo>
                  <a:pt x="2532" y="2250"/>
                  <a:pt x="2538" y="2275"/>
                  <a:pt x="2556" y="2286"/>
                </a:cubicBezTo>
                <a:cubicBezTo>
                  <a:pt x="2633" y="2334"/>
                  <a:pt x="2775" y="2347"/>
                  <a:pt x="2862" y="2376"/>
                </a:cubicBezTo>
                <a:cubicBezTo>
                  <a:pt x="2891" y="2464"/>
                  <a:pt x="2877" y="2534"/>
                  <a:pt x="2826" y="2610"/>
                </a:cubicBezTo>
                <a:cubicBezTo>
                  <a:pt x="2917" y="2671"/>
                  <a:pt x="2855" y="2613"/>
                  <a:pt x="2898" y="2700"/>
                </a:cubicBezTo>
                <a:cubicBezTo>
                  <a:pt x="2901" y="2705"/>
                  <a:pt x="2898" y="2688"/>
                  <a:pt x="2898" y="2682"/>
                </a:cubicBezTo>
              </a:path>
            </a:pathLst>
          </a:cu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3"/>
          <p:cNvSpPr/>
          <p:nvPr/>
        </p:nvSpPr>
        <p:spPr>
          <a:xfrm>
            <a:off x="1017588" y="4003675"/>
            <a:ext cx="3686175" cy="2681288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741" h="1689">
                <a:moveTo>
                  <a:pt x="466" y="115"/>
                </a:moveTo>
                <a:cubicBezTo>
                  <a:pt x="394" y="106"/>
                  <a:pt x="320" y="103"/>
                  <a:pt x="249" y="89"/>
                </a:cubicBezTo>
                <a:cubicBezTo>
                  <a:pt x="201" y="80"/>
                  <a:pt x="156" y="61"/>
                  <a:pt x="108" y="51"/>
                </a:cubicBezTo>
                <a:cubicBezTo>
                  <a:pt x="91" y="55"/>
                  <a:pt x="68" y="51"/>
                  <a:pt x="57" y="64"/>
                </a:cubicBezTo>
                <a:cubicBezTo>
                  <a:pt x="39" y="84"/>
                  <a:pt x="31" y="140"/>
                  <a:pt x="31" y="140"/>
                </a:cubicBezTo>
                <a:cubicBezTo>
                  <a:pt x="79" y="283"/>
                  <a:pt x="0" y="73"/>
                  <a:pt x="82" y="204"/>
                </a:cubicBezTo>
                <a:cubicBezTo>
                  <a:pt x="96" y="227"/>
                  <a:pt x="99" y="255"/>
                  <a:pt x="108" y="281"/>
                </a:cubicBezTo>
                <a:cubicBezTo>
                  <a:pt x="142" y="382"/>
                  <a:pt x="141" y="500"/>
                  <a:pt x="236" y="563"/>
                </a:cubicBezTo>
                <a:cubicBezTo>
                  <a:pt x="294" y="651"/>
                  <a:pt x="258" y="631"/>
                  <a:pt x="325" y="652"/>
                </a:cubicBezTo>
                <a:cubicBezTo>
                  <a:pt x="401" y="703"/>
                  <a:pt x="492" y="716"/>
                  <a:pt x="581" y="729"/>
                </a:cubicBezTo>
                <a:cubicBezTo>
                  <a:pt x="622" y="743"/>
                  <a:pt x="672" y="732"/>
                  <a:pt x="709" y="755"/>
                </a:cubicBezTo>
                <a:cubicBezTo>
                  <a:pt x="724" y="764"/>
                  <a:pt x="713" y="791"/>
                  <a:pt x="722" y="806"/>
                </a:cubicBezTo>
                <a:cubicBezTo>
                  <a:pt x="746" y="847"/>
                  <a:pt x="800" y="858"/>
                  <a:pt x="837" y="883"/>
                </a:cubicBezTo>
                <a:cubicBezTo>
                  <a:pt x="854" y="909"/>
                  <a:pt x="872" y="934"/>
                  <a:pt x="889" y="960"/>
                </a:cubicBezTo>
                <a:cubicBezTo>
                  <a:pt x="897" y="973"/>
                  <a:pt x="914" y="998"/>
                  <a:pt x="914" y="998"/>
                </a:cubicBezTo>
                <a:cubicBezTo>
                  <a:pt x="901" y="1089"/>
                  <a:pt x="903" y="1150"/>
                  <a:pt x="825" y="1203"/>
                </a:cubicBezTo>
                <a:cubicBezTo>
                  <a:pt x="821" y="1216"/>
                  <a:pt x="822" y="1232"/>
                  <a:pt x="812" y="1241"/>
                </a:cubicBezTo>
                <a:cubicBezTo>
                  <a:pt x="790" y="1263"/>
                  <a:pt x="735" y="1292"/>
                  <a:pt x="735" y="1292"/>
                </a:cubicBezTo>
                <a:cubicBezTo>
                  <a:pt x="679" y="1375"/>
                  <a:pt x="670" y="1544"/>
                  <a:pt x="748" y="1612"/>
                </a:cubicBezTo>
                <a:cubicBezTo>
                  <a:pt x="771" y="1632"/>
                  <a:pt x="796" y="1654"/>
                  <a:pt x="825" y="1664"/>
                </a:cubicBezTo>
                <a:cubicBezTo>
                  <a:pt x="850" y="1672"/>
                  <a:pt x="901" y="1689"/>
                  <a:pt x="901" y="1689"/>
                </a:cubicBezTo>
                <a:cubicBezTo>
                  <a:pt x="1008" y="1682"/>
                  <a:pt x="1097" y="1684"/>
                  <a:pt x="1196" y="1651"/>
                </a:cubicBezTo>
                <a:cubicBezTo>
                  <a:pt x="1229" y="1549"/>
                  <a:pt x="1225" y="1445"/>
                  <a:pt x="1260" y="1344"/>
                </a:cubicBezTo>
                <a:cubicBezTo>
                  <a:pt x="1274" y="1261"/>
                  <a:pt x="1290" y="1183"/>
                  <a:pt x="1337" y="1113"/>
                </a:cubicBezTo>
                <a:cubicBezTo>
                  <a:pt x="1363" y="1030"/>
                  <a:pt x="1429" y="956"/>
                  <a:pt x="1477" y="883"/>
                </a:cubicBezTo>
                <a:cubicBezTo>
                  <a:pt x="1486" y="870"/>
                  <a:pt x="1490" y="853"/>
                  <a:pt x="1503" y="844"/>
                </a:cubicBezTo>
                <a:cubicBezTo>
                  <a:pt x="1529" y="827"/>
                  <a:pt x="1580" y="793"/>
                  <a:pt x="1580" y="793"/>
                </a:cubicBezTo>
                <a:cubicBezTo>
                  <a:pt x="1626" y="723"/>
                  <a:pt x="1579" y="778"/>
                  <a:pt x="1644" y="742"/>
                </a:cubicBezTo>
                <a:cubicBezTo>
                  <a:pt x="1671" y="727"/>
                  <a:pt x="1721" y="691"/>
                  <a:pt x="1721" y="691"/>
                </a:cubicBezTo>
                <a:cubicBezTo>
                  <a:pt x="1741" y="626"/>
                  <a:pt x="1740" y="613"/>
                  <a:pt x="1682" y="576"/>
                </a:cubicBezTo>
                <a:cubicBezTo>
                  <a:pt x="1674" y="563"/>
                  <a:pt x="1669" y="547"/>
                  <a:pt x="1657" y="537"/>
                </a:cubicBezTo>
                <a:cubicBezTo>
                  <a:pt x="1620" y="507"/>
                  <a:pt x="1387" y="500"/>
                  <a:pt x="1375" y="499"/>
                </a:cubicBezTo>
                <a:cubicBezTo>
                  <a:pt x="1315" y="484"/>
                  <a:pt x="1190" y="465"/>
                  <a:pt x="1145" y="435"/>
                </a:cubicBezTo>
                <a:cubicBezTo>
                  <a:pt x="1106" y="409"/>
                  <a:pt x="1073" y="398"/>
                  <a:pt x="1029" y="384"/>
                </a:cubicBezTo>
                <a:cubicBezTo>
                  <a:pt x="921" y="310"/>
                  <a:pt x="859" y="340"/>
                  <a:pt x="697" y="332"/>
                </a:cubicBezTo>
                <a:cubicBezTo>
                  <a:pt x="623" y="309"/>
                  <a:pt x="615" y="270"/>
                  <a:pt x="556" y="230"/>
                </a:cubicBezTo>
                <a:cubicBezTo>
                  <a:pt x="523" y="133"/>
                  <a:pt x="434" y="86"/>
                  <a:pt x="389" y="0"/>
                </a:cubicBezTo>
              </a:path>
            </a:pathLst>
          </a:cu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4"/>
          <p:cNvSpPr/>
          <p:nvPr/>
        </p:nvSpPr>
        <p:spPr>
          <a:xfrm>
            <a:off x="2112963" y="4102100"/>
            <a:ext cx="2127250" cy="77470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004" h="488">
                <a:moveTo>
                  <a:pt x="295" y="2"/>
                </a:moveTo>
                <a:cubicBezTo>
                  <a:pt x="190" y="34"/>
                  <a:pt x="321" y="2"/>
                  <a:pt x="218" y="2"/>
                </a:cubicBezTo>
                <a:cubicBezTo>
                  <a:pt x="175" y="2"/>
                  <a:pt x="133" y="10"/>
                  <a:pt x="90" y="14"/>
                </a:cubicBezTo>
                <a:cubicBezTo>
                  <a:pt x="0" y="44"/>
                  <a:pt x="22" y="14"/>
                  <a:pt x="0" y="78"/>
                </a:cubicBezTo>
                <a:cubicBezTo>
                  <a:pt x="36" y="185"/>
                  <a:pt x="3" y="139"/>
                  <a:pt x="103" y="206"/>
                </a:cubicBezTo>
                <a:cubicBezTo>
                  <a:pt x="116" y="215"/>
                  <a:pt x="141" y="232"/>
                  <a:pt x="141" y="232"/>
                </a:cubicBezTo>
                <a:cubicBezTo>
                  <a:pt x="150" y="245"/>
                  <a:pt x="154" y="262"/>
                  <a:pt x="167" y="270"/>
                </a:cubicBezTo>
                <a:cubicBezTo>
                  <a:pt x="232" y="310"/>
                  <a:pt x="389" y="337"/>
                  <a:pt x="461" y="347"/>
                </a:cubicBezTo>
                <a:cubicBezTo>
                  <a:pt x="503" y="361"/>
                  <a:pt x="534" y="385"/>
                  <a:pt x="576" y="398"/>
                </a:cubicBezTo>
                <a:cubicBezTo>
                  <a:pt x="654" y="450"/>
                  <a:pt x="754" y="460"/>
                  <a:pt x="845" y="475"/>
                </a:cubicBezTo>
                <a:cubicBezTo>
                  <a:pt x="866" y="471"/>
                  <a:pt x="887" y="460"/>
                  <a:pt x="909" y="462"/>
                </a:cubicBezTo>
                <a:cubicBezTo>
                  <a:pt x="936" y="464"/>
                  <a:pt x="986" y="488"/>
                  <a:pt x="986" y="488"/>
                </a:cubicBezTo>
                <a:cubicBezTo>
                  <a:pt x="1005" y="432"/>
                  <a:pt x="997" y="418"/>
                  <a:pt x="948" y="386"/>
                </a:cubicBezTo>
                <a:cubicBezTo>
                  <a:pt x="887" y="296"/>
                  <a:pt x="913" y="335"/>
                  <a:pt x="871" y="270"/>
                </a:cubicBezTo>
                <a:cubicBezTo>
                  <a:pt x="863" y="258"/>
                  <a:pt x="846" y="171"/>
                  <a:pt x="820" y="155"/>
                </a:cubicBezTo>
                <a:cubicBezTo>
                  <a:pt x="797" y="141"/>
                  <a:pt x="769" y="138"/>
                  <a:pt x="743" y="130"/>
                </a:cubicBezTo>
                <a:cubicBezTo>
                  <a:pt x="664" y="104"/>
                  <a:pt x="608" y="90"/>
                  <a:pt x="525" y="78"/>
                </a:cubicBezTo>
                <a:cubicBezTo>
                  <a:pt x="422" y="63"/>
                  <a:pt x="322" y="29"/>
                  <a:pt x="218" y="14"/>
                </a:cubicBezTo>
                <a:cubicBezTo>
                  <a:pt x="29" y="28"/>
                  <a:pt x="93" y="0"/>
                  <a:pt x="13" y="40"/>
                </a:cubicBezTo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2719" name="Freeform 15"/>
          <p:cNvSpPr/>
          <p:nvPr/>
        </p:nvSpPr>
        <p:spPr>
          <a:xfrm>
            <a:off x="2032000" y="873125"/>
            <a:ext cx="4389438" cy="375920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2074" h="2368">
                <a:moveTo>
                  <a:pt x="0" y="231"/>
                </a:moveTo>
                <a:cubicBezTo>
                  <a:pt x="44" y="246"/>
                  <a:pt x="77" y="256"/>
                  <a:pt x="115" y="282"/>
                </a:cubicBezTo>
                <a:cubicBezTo>
                  <a:pt x="119" y="295"/>
                  <a:pt x="119" y="311"/>
                  <a:pt x="128" y="320"/>
                </a:cubicBezTo>
                <a:cubicBezTo>
                  <a:pt x="150" y="342"/>
                  <a:pt x="205" y="372"/>
                  <a:pt x="205" y="372"/>
                </a:cubicBezTo>
                <a:cubicBezTo>
                  <a:pt x="265" y="461"/>
                  <a:pt x="231" y="431"/>
                  <a:pt x="294" y="474"/>
                </a:cubicBezTo>
                <a:cubicBezTo>
                  <a:pt x="326" y="569"/>
                  <a:pt x="283" y="452"/>
                  <a:pt x="333" y="551"/>
                </a:cubicBezTo>
                <a:cubicBezTo>
                  <a:pt x="368" y="621"/>
                  <a:pt x="395" y="686"/>
                  <a:pt x="461" y="730"/>
                </a:cubicBezTo>
                <a:cubicBezTo>
                  <a:pt x="465" y="743"/>
                  <a:pt x="465" y="758"/>
                  <a:pt x="474" y="768"/>
                </a:cubicBezTo>
                <a:cubicBezTo>
                  <a:pt x="496" y="790"/>
                  <a:pt x="550" y="820"/>
                  <a:pt x="550" y="820"/>
                </a:cubicBezTo>
                <a:cubicBezTo>
                  <a:pt x="567" y="870"/>
                  <a:pt x="598" y="929"/>
                  <a:pt x="627" y="973"/>
                </a:cubicBezTo>
                <a:cubicBezTo>
                  <a:pt x="641" y="1086"/>
                  <a:pt x="656" y="1187"/>
                  <a:pt x="755" y="1255"/>
                </a:cubicBezTo>
                <a:cubicBezTo>
                  <a:pt x="764" y="1268"/>
                  <a:pt x="769" y="1283"/>
                  <a:pt x="781" y="1293"/>
                </a:cubicBezTo>
                <a:cubicBezTo>
                  <a:pt x="791" y="1301"/>
                  <a:pt x="810" y="1297"/>
                  <a:pt x="819" y="1306"/>
                </a:cubicBezTo>
                <a:cubicBezTo>
                  <a:pt x="828" y="1315"/>
                  <a:pt x="824" y="1334"/>
                  <a:pt x="832" y="1344"/>
                </a:cubicBezTo>
                <a:cubicBezTo>
                  <a:pt x="842" y="1356"/>
                  <a:pt x="857" y="1361"/>
                  <a:pt x="870" y="1370"/>
                </a:cubicBezTo>
                <a:cubicBezTo>
                  <a:pt x="879" y="1383"/>
                  <a:pt x="886" y="1396"/>
                  <a:pt x="896" y="1408"/>
                </a:cubicBezTo>
                <a:cubicBezTo>
                  <a:pt x="908" y="1422"/>
                  <a:pt x="923" y="1433"/>
                  <a:pt x="934" y="1447"/>
                </a:cubicBezTo>
                <a:cubicBezTo>
                  <a:pt x="953" y="1471"/>
                  <a:pt x="986" y="1524"/>
                  <a:pt x="986" y="1524"/>
                </a:cubicBezTo>
                <a:cubicBezTo>
                  <a:pt x="999" y="1564"/>
                  <a:pt x="1012" y="1644"/>
                  <a:pt x="1050" y="1677"/>
                </a:cubicBezTo>
                <a:cubicBezTo>
                  <a:pt x="1100" y="1720"/>
                  <a:pt x="1148" y="1740"/>
                  <a:pt x="1203" y="1767"/>
                </a:cubicBezTo>
                <a:cubicBezTo>
                  <a:pt x="1217" y="1774"/>
                  <a:pt x="1227" y="1790"/>
                  <a:pt x="1242" y="1792"/>
                </a:cubicBezTo>
                <a:cubicBezTo>
                  <a:pt x="1314" y="1803"/>
                  <a:pt x="1387" y="1801"/>
                  <a:pt x="1459" y="1805"/>
                </a:cubicBezTo>
                <a:cubicBezTo>
                  <a:pt x="1472" y="1809"/>
                  <a:pt x="1487" y="1809"/>
                  <a:pt x="1498" y="1818"/>
                </a:cubicBezTo>
                <a:cubicBezTo>
                  <a:pt x="1548" y="1858"/>
                  <a:pt x="1501" y="1887"/>
                  <a:pt x="1485" y="1933"/>
                </a:cubicBezTo>
                <a:cubicBezTo>
                  <a:pt x="1493" y="2035"/>
                  <a:pt x="1472" y="2142"/>
                  <a:pt x="1562" y="2202"/>
                </a:cubicBezTo>
                <a:cubicBezTo>
                  <a:pt x="1582" y="2266"/>
                  <a:pt x="1557" y="2222"/>
                  <a:pt x="1613" y="2253"/>
                </a:cubicBezTo>
                <a:cubicBezTo>
                  <a:pt x="1765" y="2337"/>
                  <a:pt x="1615" y="2278"/>
                  <a:pt x="1766" y="2330"/>
                </a:cubicBezTo>
                <a:cubicBezTo>
                  <a:pt x="1783" y="2336"/>
                  <a:pt x="1801" y="2338"/>
                  <a:pt x="1818" y="2343"/>
                </a:cubicBezTo>
                <a:cubicBezTo>
                  <a:pt x="1844" y="2351"/>
                  <a:pt x="1894" y="2368"/>
                  <a:pt x="1894" y="2368"/>
                </a:cubicBezTo>
                <a:cubicBezTo>
                  <a:pt x="1974" y="2317"/>
                  <a:pt x="1955" y="2257"/>
                  <a:pt x="2035" y="2202"/>
                </a:cubicBezTo>
                <a:cubicBezTo>
                  <a:pt x="2044" y="2176"/>
                  <a:pt x="2052" y="2151"/>
                  <a:pt x="2061" y="2125"/>
                </a:cubicBezTo>
                <a:cubicBezTo>
                  <a:pt x="2065" y="2112"/>
                  <a:pt x="2074" y="2087"/>
                  <a:pt x="2074" y="2087"/>
                </a:cubicBezTo>
                <a:cubicBezTo>
                  <a:pt x="2063" y="1994"/>
                  <a:pt x="2067" y="1886"/>
                  <a:pt x="1984" y="1831"/>
                </a:cubicBezTo>
                <a:cubicBezTo>
                  <a:pt x="1973" y="1797"/>
                  <a:pt x="1953" y="1727"/>
                  <a:pt x="1920" y="1716"/>
                </a:cubicBezTo>
                <a:cubicBezTo>
                  <a:pt x="1894" y="1707"/>
                  <a:pt x="1843" y="1690"/>
                  <a:pt x="1843" y="1690"/>
                </a:cubicBezTo>
                <a:cubicBezTo>
                  <a:pt x="1804" y="1664"/>
                  <a:pt x="1767" y="1652"/>
                  <a:pt x="1728" y="1626"/>
                </a:cubicBezTo>
                <a:cubicBezTo>
                  <a:pt x="1694" y="1576"/>
                  <a:pt x="1675" y="1583"/>
                  <a:pt x="1626" y="1549"/>
                </a:cubicBezTo>
                <a:cubicBezTo>
                  <a:pt x="1566" y="1459"/>
                  <a:pt x="1600" y="1489"/>
                  <a:pt x="1536" y="1447"/>
                </a:cubicBezTo>
                <a:cubicBezTo>
                  <a:pt x="1502" y="1396"/>
                  <a:pt x="1468" y="1344"/>
                  <a:pt x="1434" y="1293"/>
                </a:cubicBezTo>
                <a:cubicBezTo>
                  <a:pt x="1426" y="1280"/>
                  <a:pt x="1417" y="1268"/>
                  <a:pt x="1408" y="1255"/>
                </a:cubicBezTo>
                <a:cubicBezTo>
                  <a:pt x="1399" y="1242"/>
                  <a:pt x="1382" y="1216"/>
                  <a:pt x="1382" y="1216"/>
                </a:cubicBezTo>
                <a:cubicBezTo>
                  <a:pt x="1343" y="1091"/>
                  <a:pt x="1404" y="1272"/>
                  <a:pt x="1344" y="1140"/>
                </a:cubicBezTo>
                <a:cubicBezTo>
                  <a:pt x="1327" y="1103"/>
                  <a:pt x="1326" y="1060"/>
                  <a:pt x="1306" y="1024"/>
                </a:cubicBezTo>
                <a:cubicBezTo>
                  <a:pt x="1291" y="997"/>
                  <a:pt x="1254" y="948"/>
                  <a:pt x="1254" y="948"/>
                </a:cubicBezTo>
                <a:cubicBezTo>
                  <a:pt x="1216" y="824"/>
                  <a:pt x="1274" y="999"/>
                  <a:pt x="1216" y="871"/>
                </a:cubicBezTo>
                <a:cubicBezTo>
                  <a:pt x="1199" y="834"/>
                  <a:pt x="1201" y="789"/>
                  <a:pt x="1178" y="756"/>
                </a:cubicBezTo>
                <a:cubicBezTo>
                  <a:pt x="1161" y="730"/>
                  <a:pt x="1126" y="679"/>
                  <a:pt x="1126" y="679"/>
                </a:cubicBezTo>
                <a:cubicBezTo>
                  <a:pt x="1122" y="666"/>
                  <a:pt x="1121" y="652"/>
                  <a:pt x="1114" y="640"/>
                </a:cubicBezTo>
                <a:cubicBezTo>
                  <a:pt x="1099" y="613"/>
                  <a:pt x="1062" y="564"/>
                  <a:pt x="1062" y="564"/>
                </a:cubicBezTo>
                <a:cubicBezTo>
                  <a:pt x="1049" y="521"/>
                  <a:pt x="1022" y="491"/>
                  <a:pt x="1011" y="448"/>
                </a:cubicBezTo>
                <a:cubicBezTo>
                  <a:pt x="989" y="361"/>
                  <a:pt x="987" y="295"/>
                  <a:pt x="909" y="244"/>
                </a:cubicBezTo>
                <a:cubicBezTo>
                  <a:pt x="839" y="138"/>
                  <a:pt x="931" y="266"/>
                  <a:pt x="845" y="180"/>
                </a:cubicBezTo>
                <a:cubicBezTo>
                  <a:pt x="760" y="95"/>
                  <a:pt x="881" y="182"/>
                  <a:pt x="781" y="116"/>
                </a:cubicBezTo>
                <a:cubicBezTo>
                  <a:pt x="738" y="51"/>
                  <a:pt x="769" y="87"/>
                  <a:pt x="678" y="26"/>
                </a:cubicBezTo>
                <a:cubicBezTo>
                  <a:pt x="665" y="17"/>
                  <a:pt x="640" y="0"/>
                  <a:pt x="640" y="0"/>
                </a:cubicBezTo>
                <a:cubicBezTo>
                  <a:pt x="597" y="64"/>
                  <a:pt x="559" y="63"/>
                  <a:pt x="499" y="103"/>
                </a:cubicBezTo>
                <a:cubicBezTo>
                  <a:pt x="476" y="170"/>
                  <a:pt x="431" y="185"/>
                  <a:pt x="371" y="205"/>
                </a:cubicBezTo>
                <a:cubicBezTo>
                  <a:pt x="333" y="201"/>
                  <a:pt x="294" y="199"/>
                  <a:pt x="256" y="192"/>
                </a:cubicBezTo>
                <a:cubicBezTo>
                  <a:pt x="222" y="186"/>
                  <a:pt x="154" y="167"/>
                  <a:pt x="154" y="167"/>
                </a:cubicBezTo>
                <a:cubicBezTo>
                  <a:pt x="73" y="179"/>
                  <a:pt x="53" y="178"/>
                  <a:pt x="0" y="231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2720" name="Freeform 16"/>
          <p:cNvSpPr/>
          <p:nvPr/>
        </p:nvSpPr>
        <p:spPr>
          <a:xfrm>
            <a:off x="1422400" y="1295400"/>
            <a:ext cx="4706938" cy="5413375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24" h="3410">
                <a:moveTo>
                  <a:pt x="534" y="246"/>
                </a:moveTo>
                <a:cubicBezTo>
                  <a:pt x="518" y="198"/>
                  <a:pt x="493" y="176"/>
                  <a:pt x="448" y="160"/>
                </a:cubicBezTo>
                <a:cubicBezTo>
                  <a:pt x="392" y="75"/>
                  <a:pt x="424" y="114"/>
                  <a:pt x="352" y="43"/>
                </a:cubicBezTo>
                <a:cubicBezTo>
                  <a:pt x="336" y="27"/>
                  <a:pt x="288" y="22"/>
                  <a:pt x="288" y="22"/>
                </a:cubicBezTo>
                <a:cubicBezTo>
                  <a:pt x="263" y="25"/>
                  <a:pt x="229" y="12"/>
                  <a:pt x="214" y="32"/>
                </a:cubicBezTo>
                <a:cubicBezTo>
                  <a:pt x="203" y="46"/>
                  <a:pt x="241" y="163"/>
                  <a:pt x="214" y="75"/>
                </a:cubicBezTo>
                <a:cubicBezTo>
                  <a:pt x="263" y="0"/>
                  <a:pt x="224" y="45"/>
                  <a:pt x="246" y="182"/>
                </a:cubicBezTo>
                <a:cubicBezTo>
                  <a:pt x="249" y="204"/>
                  <a:pt x="260" y="225"/>
                  <a:pt x="267" y="246"/>
                </a:cubicBezTo>
                <a:cubicBezTo>
                  <a:pt x="271" y="257"/>
                  <a:pt x="278" y="278"/>
                  <a:pt x="278" y="278"/>
                </a:cubicBezTo>
                <a:cubicBezTo>
                  <a:pt x="269" y="304"/>
                  <a:pt x="234" y="390"/>
                  <a:pt x="214" y="406"/>
                </a:cubicBezTo>
                <a:cubicBezTo>
                  <a:pt x="205" y="413"/>
                  <a:pt x="193" y="413"/>
                  <a:pt x="182" y="416"/>
                </a:cubicBezTo>
                <a:cubicBezTo>
                  <a:pt x="151" y="506"/>
                  <a:pt x="194" y="396"/>
                  <a:pt x="150" y="470"/>
                </a:cubicBezTo>
                <a:cubicBezTo>
                  <a:pt x="144" y="480"/>
                  <a:pt x="147" y="494"/>
                  <a:pt x="139" y="502"/>
                </a:cubicBezTo>
                <a:cubicBezTo>
                  <a:pt x="121" y="520"/>
                  <a:pt x="96" y="530"/>
                  <a:pt x="75" y="544"/>
                </a:cubicBezTo>
                <a:cubicBezTo>
                  <a:pt x="22" y="579"/>
                  <a:pt x="44" y="579"/>
                  <a:pt x="0" y="608"/>
                </a:cubicBezTo>
                <a:cubicBezTo>
                  <a:pt x="17" y="657"/>
                  <a:pt x="20" y="692"/>
                  <a:pt x="54" y="726"/>
                </a:cubicBezTo>
                <a:cubicBezTo>
                  <a:pt x="79" y="802"/>
                  <a:pt x="56" y="778"/>
                  <a:pt x="107" y="811"/>
                </a:cubicBezTo>
                <a:cubicBezTo>
                  <a:pt x="114" y="822"/>
                  <a:pt x="128" y="843"/>
                  <a:pt x="128" y="843"/>
                </a:cubicBezTo>
                <a:cubicBezTo>
                  <a:pt x="103" y="768"/>
                  <a:pt x="128" y="786"/>
                  <a:pt x="75" y="768"/>
                </a:cubicBezTo>
                <a:cubicBezTo>
                  <a:pt x="71" y="779"/>
                  <a:pt x="59" y="790"/>
                  <a:pt x="64" y="800"/>
                </a:cubicBezTo>
                <a:cubicBezTo>
                  <a:pt x="69" y="810"/>
                  <a:pt x="91" y="821"/>
                  <a:pt x="96" y="811"/>
                </a:cubicBezTo>
                <a:cubicBezTo>
                  <a:pt x="110" y="784"/>
                  <a:pt x="26" y="762"/>
                  <a:pt x="107" y="790"/>
                </a:cubicBezTo>
                <a:cubicBezTo>
                  <a:pt x="103" y="801"/>
                  <a:pt x="107" y="819"/>
                  <a:pt x="96" y="822"/>
                </a:cubicBezTo>
                <a:cubicBezTo>
                  <a:pt x="86" y="825"/>
                  <a:pt x="65" y="803"/>
                  <a:pt x="75" y="800"/>
                </a:cubicBezTo>
                <a:cubicBezTo>
                  <a:pt x="92" y="794"/>
                  <a:pt x="110" y="807"/>
                  <a:pt x="128" y="811"/>
                </a:cubicBezTo>
                <a:cubicBezTo>
                  <a:pt x="166" y="847"/>
                  <a:pt x="142" y="830"/>
                  <a:pt x="214" y="854"/>
                </a:cubicBezTo>
                <a:cubicBezTo>
                  <a:pt x="225" y="858"/>
                  <a:pt x="246" y="864"/>
                  <a:pt x="246" y="864"/>
                </a:cubicBezTo>
                <a:cubicBezTo>
                  <a:pt x="234" y="898"/>
                  <a:pt x="215" y="916"/>
                  <a:pt x="203" y="950"/>
                </a:cubicBezTo>
                <a:cubicBezTo>
                  <a:pt x="233" y="970"/>
                  <a:pt x="241" y="969"/>
                  <a:pt x="256" y="1003"/>
                </a:cubicBezTo>
                <a:cubicBezTo>
                  <a:pt x="265" y="1024"/>
                  <a:pt x="278" y="1067"/>
                  <a:pt x="278" y="1067"/>
                </a:cubicBezTo>
                <a:cubicBezTo>
                  <a:pt x="269" y="1113"/>
                  <a:pt x="267" y="1141"/>
                  <a:pt x="235" y="1174"/>
                </a:cubicBezTo>
                <a:cubicBezTo>
                  <a:pt x="220" y="1217"/>
                  <a:pt x="204" y="1234"/>
                  <a:pt x="160" y="1248"/>
                </a:cubicBezTo>
                <a:cubicBezTo>
                  <a:pt x="149" y="1259"/>
                  <a:pt x="121" y="1287"/>
                  <a:pt x="118" y="1302"/>
                </a:cubicBezTo>
                <a:cubicBezTo>
                  <a:pt x="109" y="1356"/>
                  <a:pt x="202" y="1396"/>
                  <a:pt x="235" y="1430"/>
                </a:cubicBezTo>
                <a:cubicBezTo>
                  <a:pt x="251" y="1476"/>
                  <a:pt x="275" y="1514"/>
                  <a:pt x="310" y="1547"/>
                </a:cubicBezTo>
                <a:cubicBezTo>
                  <a:pt x="329" y="1607"/>
                  <a:pt x="324" y="1555"/>
                  <a:pt x="288" y="1600"/>
                </a:cubicBezTo>
                <a:cubicBezTo>
                  <a:pt x="281" y="1609"/>
                  <a:pt x="281" y="1621"/>
                  <a:pt x="278" y="1632"/>
                </a:cubicBezTo>
                <a:cubicBezTo>
                  <a:pt x="294" y="1925"/>
                  <a:pt x="249" y="1753"/>
                  <a:pt x="342" y="1846"/>
                </a:cubicBezTo>
                <a:cubicBezTo>
                  <a:pt x="360" y="1827"/>
                  <a:pt x="369" y="1814"/>
                  <a:pt x="395" y="1803"/>
                </a:cubicBezTo>
                <a:cubicBezTo>
                  <a:pt x="416" y="1794"/>
                  <a:pt x="459" y="1782"/>
                  <a:pt x="459" y="1782"/>
                </a:cubicBezTo>
                <a:cubicBezTo>
                  <a:pt x="516" y="1795"/>
                  <a:pt x="556" y="1782"/>
                  <a:pt x="619" y="1792"/>
                </a:cubicBezTo>
                <a:cubicBezTo>
                  <a:pt x="689" y="1803"/>
                  <a:pt x="763" y="1829"/>
                  <a:pt x="832" y="1846"/>
                </a:cubicBezTo>
                <a:cubicBezTo>
                  <a:pt x="854" y="1851"/>
                  <a:pt x="874" y="1864"/>
                  <a:pt x="896" y="1867"/>
                </a:cubicBezTo>
                <a:cubicBezTo>
                  <a:pt x="988" y="1878"/>
                  <a:pt x="1075" y="1892"/>
                  <a:pt x="1163" y="1920"/>
                </a:cubicBezTo>
                <a:cubicBezTo>
                  <a:pt x="1195" y="1954"/>
                  <a:pt x="1201" y="1999"/>
                  <a:pt x="1227" y="2038"/>
                </a:cubicBezTo>
                <a:cubicBezTo>
                  <a:pt x="1238" y="2081"/>
                  <a:pt x="1250" y="2103"/>
                  <a:pt x="1280" y="2134"/>
                </a:cubicBezTo>
                <a:cubicBezTo>
                  <a:pt x="1300" y="2192"/>
                  <a:pt x="1275" y="2147"/>
                  <a:pt x="1323" y="2176"/>
                </a:cubicBezTo>
                <a:cubicBezTo>
                  <a:pt x="1332" y="2181"/>
                  <a:pt x="1335" y="2193"/>
                  <a:pt x="1344" y="2198"/>
                </a:cubicBezTo>
                <a:cubicBezTo>
                  <a:pt x="1385" y="2219"/>
                  <a:pt x="1439" y="2226"/>
                  <a:pt x="1483" y="2240"/>
                </a:cubicBezTo>
                <a:cubicBezTo>
                  <a:pt x="1503" y="2299"/>
                  <a:pt x="1481" y="2248"/>
                  <a:pt x="1515" y="2294"/>
                </a:cubicBezTo>
                <a:cubicBezTo>
                  <a:pt x="1530" y="2315"/>
                  <a:pt x="1558" y="2358"/>
                  <a:pt x="1558" y="2358"/>
                </a:cubicBezTo>
                <a:cubicBezTo>
                  <a:pt x="1532" y="2433"/>
                  <a:pt x="1558" y="2415"/>
                  <a:pt x="1504" y="2432"/>
                </a:cubicBezTo>
                <a:cubicBezTo>
                  <a:pt x="1483" y="2446"/>
                  <a:pt x="1464" y="2467"/>
                  <a:pt x="1440" y="2475"/>
                </a:cubicBezTo>
                <a:cubicBezTo>
                  <a:pt x="1429" y="2479"/>
                  <a:pt x="1418" y="2481"/>
                  <a:pt x="1408" y="2486"/>
                </a:cubicBezTo>
                <a:cubicBezTo>
                  <a:pt x="1303" y="2544"/>
                  <a:pt x="1334" y="2531"/>
                  <a:pt x="1376" y="2518"/>
                </a:cubicBezTo>
                <a:cubicBezTo>
                  <a:pt x="1383" y="2511"/>
                  <a:pt x="1389" y="2501"/>
                  <a:pt x="1398" y="2496"/>
                </a:cubicBezTo>
                <a:cubicBezTo>
                  <a:pt x="1418" y="2486"/>
                  <a:pt x="1462" y="2475"/>
                  <a:pt x="1462" y="2475"/>
                </a:cubicBezTo>
                <a:cubicBezTo>
                  <a:pt x="1469" y="2464"/>
                  <a:pt x="1495" y="2446"/>
                  <a:pt x="1483" y="2443"/>
                </a:cubicBezTo>
                <a:cubicBezTo>
                  <a:pt x="1461" y="2437"/>
                  <a:pt x="1419" y="2464"/>
                  <a:pt x="1419" y="2464"/>
                </a:cubicBezTo>
                <a:cubicBezTo>
                  <a:pt x="1380" y="2505"/>
                  <a:pt x="1399" y="2512"/>
                  <a:pt x="1440" y="2539"/>
                </a:cubicBezTo>
                <a:cubicBezTo>
                  <a:pt x="1429" y="2543"/>
                  <a:pt x="1408" y="2539"/>
                  <a:pt x="1408" y="2550"/>
                </a:cubicBezTo>
                <a:cubicBezTo>
                  <a:pt x="1408" y="2561"/>
                  <a:pt x="1432" y="2568"/>
                  <a:pt x="1440" y="2560"/>
                </a:cubicBezTo>
                <a:cubicBezTo>
                  <a:pt x="1448" y="2552"/>
                  <a:pt x="1433" y="2539"/>
                  <a:pt x="1430" y="2528"/>
                </a:cubicBezTo>
                <a:cubicBezTo>
                  <a:pt x="1394" y="2532"/>
                  <a:pt x="1358" y="2548"/>
                  <a:pt x="1323" y="2539"/>
                </a:cubicBezTo>
                <a:cubicBezTo>
                  <a:pt x="1311" y="2536"/>
                  <a:pt x="1332" y="2510"/>
                  <a:pt x="1344" y="2507"/>
                </a:cubicBezTo>
                <a:cubicBezTo>
                  <a:pt x="1354" y="2504"/>
                  <a:pt x="1357" y="2523"/>
                  <a:pt x="1366" y="2528"/>
                </a:cubicBezTo>
                <a:cubicBezTo>
                  <a:pt x="1376" y="2534"/>
                  <a:pt x="1387" y="2535"/>
                  <a:pt x="1398" y="2539"/>
                </a:cubicBezTo>
                <a:cubicBezTo>
                  <a:pt x="1391" y="2532"/>
                  <a:pt x="1386" y="2518"/>
                  <a:pt x="1376" y="2518"/>
                </a:cubicBezTo>
                <a:cubicBezTo>
                  <a:pt x="1363" y="2518"/>
                  <a:pt x="1355" y="2533"/>
                  <a:pt x="1344" y="2539"/>
                </a:cubicBezTo>
                <a:cubicBezTo>
                  <a:pt x="1334" y="2544"/>
                  <a:pt x="1323" y="2546"/>
                  <a:pt x="1312" y="2550"/>
                </a:cubicBezTo>
                <a:cubicBezTo>
                  <a:pt x="1264" y="2622"/>
                  <a:pt x="1288" y="2596"/>
                  <a:pt x="1248" y="2635"/>
                </a:cubicBezTo>
                <a:cubicBezTo>
                  <a:pt x="1245" y="2646"/>
                  <a:pt x="1244" y="2658"/>
                  <a:pt x="1238" y="2667"/>
                </a:cubicBezTo>
                <a:cubicBezTo>
                  <a:pt x="1226" y="2684"/>
                  <a:pt x="1195" y="2710"/>
                  <a:pt x="1195" y="2710"/>
                </a:cubicBezTo>
                <a:cubicBezTo>
                  <a:pt x="1170" y="2782"/>
                  <a:pt x="1164" y="2877"/>
                  <a:pt x="1110" y="2934"/>
                </a:cubicBezTo>
                <a:cubicBezTo>
                  <a:pt x="1103" y="2955"/>
                  <a:pt x="1100" y="2979"/>
                  <a:pt x="1088" y="2998"/>
                </a:cubicBezTo>
                <a:cubicBezTo>
                  <a:pt x="1081" y="3009"/>
                  <a:pt x="1072" y="3018"/>
                  <a:pt x="1067" y="3030"/>
                </a:cubicBezTo>
                <a:cubicBezTo>
                  <a:pt x="1058" y="3051"/>
                  <a:pt x="1046" y="3094"/>
                  <a:pt x="1046" y="3094"/>
                </a:cubicBezTo>
                <a:cubicBezTo>
                  <a:pt x="1032" y="3187"/>
                  <a:pt x="1042" y="3147"/>
                  <a:pt x="1014" y="3232"/>
                </a:cubicBezTo>
                <a:cubicBezTo>
                  <a:pt x="1010" y="3243"/>
                  <a:pt x="1003" y="3264"/>
                  <a:pt x="1003" y="3264"/>
                </a:cubicBezTo>
                <a:cubicBezTo>
                  <a:pt x="999" y="3300"/>
                  <a:pt x="989" y="3335"/>
                  <a:pt x="992" y="3371"/>
                </a:cubicBezTo>
                <a:cubicBezTo>
                  <a:pt x="995" y="3410"/>
                  <a:pt x="1034" y="3383"/>
                  <a:pt x="1046" y="3382"/>
                </a:cubicBezTo>
                <a:cubicBezTo>
                  <a:pt x="1102" y="3376"/>
                  <a:pt x="1159" y="3375"/>
                  <a:pt x="1216" y="3371"/>
                </a:cubicBezTo>
                <a:cubicBezTo>
                  <a:pt x="1288" y="3347"/>
                  <a:pt x="1322" y="3338"/>
                  <a:pt x="1398" y="3328"/>
                </a:cubicBezTo>
                <a:cubicBezTo>
                  <a:pt x="1453" y="3311"/>
                  <a:pt x="1455" y="3280"/>
                  <a:pt x="1494" y="3243"/>
                </a:cubicBezTo>
                <a:cubicBezTo>
                  <a:pt x="1522" y="3153"/>
                  <a:pt x="1482" y="3262"/>
                  <a:pt x="1526" y="3190"/>
                </a:cubicBezTo>
                <a:cubicBezTo>
                  <a:pt x="1570" y="3117"/>
                  <a:pt x="1500" y="3194"/>
                  <a:pt x="1558" y="3136"/>
                </a:cubicBezTo>
                <a:cubicBezTo>
                  <a:pt x="1586" y="3046"/>
                  <a:pt x="1546" y="3155"/>
                  <a:pt x="1590" y="3083"/>
                </a:cubicBezTo>
                <a:cubicBezTo>
                  <a:pt x="1596" y="3073"/>
                  <a:pt x="1595" y="3061"/>
                  <a:pt x="1600" y="3051"/>
                </a:cubicBezTo>
                <a:cubicBezTo>
                  <a:pt x="1606" y="3039"/>
                  <a:pt x="1615" y="3030"/>
                  <a:pt x="1622" y="3019"/>
                </a:cubicBezTo>
                <a:cubicBezTo>
                  <a:pt x="1634" y="2981"/>
                  <a:pt x="1687" y="2921"/>
                  <a:pt x="1718" y="2891"/>
                </a:cubicBezTo>
                <a:cubicBezTo>
                  <a:pt x="1739" y="2827"/>
                  <a:pt x="1761" y="2763"/>
                  <a:pt x="1782" y="2699"/>
                </a:cubicBezTo>
                <a:cubicBezTo>
                  <a:pt x="1783" y="2697"/>
                  <a:pt x="1801" y="2636"/>
                  <a:pt x="1803" y="2635"/>
                </a:cubicBezTo>
                <a:cubicBezTo>
                  <a:pt x="1852" y="2603"/>
                  <a:pt x="1893" y="2561"/>
                  <a:pt x="1942" y="2528"/>
                </a:cubicBezTo>
                <a:cubicBezTo>
                  <a:pt x="1964" y="2495"/>
                  <a:pt x="2036" y="2414"/>
                  <a:pt x="2048" y="2379"/>
                </a:cubicBezTo>
                <a:cubicBezTo>
                  <a:pt x="2076" y="2297"/>
                  <a:pt x="2094" y="2227"/>
                  <a:pt x="2187" y="2198"/>
                </a:cubicBezTo>
                <a:cubicBezTo>
                  <a:pt x="2194" y="2177"/>
                  <a:pt x="2224" y="2150"/>
                  <a:pt x="2208" y="2134"/>
                </a:cubicBezTo>
                <a:cubicBezTo>
                  <a:pt x="2163" y="2087"/>
                  <a:pt x="2119" y="2088"/>
                  <a:pt x="2059" y="2070"/>
                </a:cubicBezTo>
                <a:cubicBezTo>
                  <a:pt x="2027" y="2060"/>
                  <a:pt x="1995" y="2049"/>
                  <a:pt x="1963" y="2038"/>
                </a:cubicBezTo>
                <a:cubicBezTo>
                  <a:pt x="1931" y="2027"/>
                  <a:pt x="1899" y="2017"/>
                  <a:pt x="1867" y="2006"/>
                </a:cubicBezTo>
                <a:cubicBezTo>
                  <a:pt x="1856" y="2002"/>
                  <a:pt x="1835" y="1995"/>
                  <a:pt x="1835" y="1995"/>
                </a:cubicBezTo>
                <a:cubicBezTo>
                  <a:pt x="1819" y="1950"/>
                  <a:pt x="1798" y="1914"/>
                  <a:pt x="1782" y="1867"/>
                </a:cubicBezTo>
                <a:cubicBezTo>
                  <a:pt x="1778" y="1856"/>
                  <a:pt x="1775" y="1846"/>
                  <a:pt x="1771" y="1835"/>
                </a:cubicBezTo>
                <a:cubicBezTo>
                  <a:pt x="1767" y="1824"/>
                  <a:pt x="1760" y="1803"/>
                  <a:pt x="1760" y="1803"/>
                </a:cubicBezTo>
                <a:cubicBezTo>
                  <a:pt x="1788" y="1722"/>
                  <a:pt x="1763" y="1803"/>
                  <a:pt x="1750" y="1803"/>
                </a:cubicBezTo>
                <a:cubicBezTo>
                  <a:pt x="1739" y="1803"/>
                  <a:pt x="1757" y="1782"/>
                  <a:pt x="1760" y="1771"/>
                </a:cubicBezTo>
                <a:cubicBezTo>
                  <a:pt x="1746" y="1478"/>
                  <a:pt x="1797" y="1551"/>
                  <a:pt x="1494" y="1536"/>
                </a:cubicBezTo>
                <a:cubicBezTo>
                  <a:pt x="1452" y="1496"/>
                  <a:pt x="1417" y="1501"/>
                  <a:pt x="1355" y="1494"/>
                </a:cubicBezTo>
                <a:cubicBezTo>
                  <a:pt x="1348" y="1487"/>
                  <a:pt x="1334" y="1472"/>
                  <a:pt x="1334" y="1472"/>
                </a:cubicBezTo>
                <a:cubicBezTo>
                  <a:pt x="1355" y="1479"/>
                  <a:pt x="1377" y="1487"/>
                  <a:pt x="1398" y="1494"/>
                </a:cubicBezTo>
                <a:cubicBezTo>
                  <a:pt x="1409" y="1498"/>
                  <a:pt x="1430" y="1504"/>
                  <a:pt x="1430" y="1504"/>
                </a:cubicBezTo>
                <a:cubicBezTo>
                  <a:pt x="1441" y="1501"/>
                  <a:pt x="1467" y="1504"/>
                  <a:pt x="1462" y="1494"/>
                </a:cubicBezTo>
                <a:cubicBezTo>
                  <a:pt x="1455" y="1481"/>
                  <a:pt x="1433" y="1487"/>
                  <a:pt x="1419" y="1483"/>
                </a:cubicBezTo>
                <a:cubicBezTo>
                  <a:pt x="1397" y="1477"/>
                  <a:pt x="1376" y="1469"/>
                  <a:pt x="1355" y="1462"/>
                </a:cubicBezTo>
                <a:cubicBezTo>
                  <a:pt x="1344" y="1458"/>
                  <a:pt x="1323" y="1451"/>
                  <a:pt x="1323" y="1451"/>
                </a:cubicBezTo>
                <a:cubicBezTo>
                  <a:pt x="1296" y="1409"/>
                  <a:pt x="1302" y="1394"/>
                  <a:pt x="1259" y="1366"/>
                </a:cubicBezTo>
                <a:cubicBezTo>
                  <a:pt x="1222" y="1309"/>
                  <a:pt x="1246" y="1243"/>
                  <a:pt x="1216" y="1184"/>
                </a:cubicBezTo>
                <a:cubicBezTo>
                  <a:pt x="1203" y="1157"/>
                  <a:pt x="1191" y="1143"/>
                  <a:pt x="1163" y="1131"/>
                </a:cubicBezTo>
                <a:cubicBezTo>
                  <a:pt x="1142" y="1122"/>
                  <a:pt x="1099" y="1110"/>
                  <a:pt x="1099" y="1110"/>
                </a:cubicBezTo>
                <a:cubicBezTo>
                  <a:pt x="1084" y="1067"/>
                  <a:pt x="1058" y="1028"/>
                  <a:pt x="1014" y="1014"/>
                </a:cubicBezTo>
                <a:cubicBezTo>
                  <a:pt x="964" y="964"/>
                  <a:pt x="965" y="979"/>
                  <a:pt x="918" y="907"/>
                </a:cubicBezTo>
                <a:cubicBezTo>
                  <a:pt x="907" y="890"/>
                  <a:pt x="875" y="864"/>
                  <a:pt x="875" y="864"/>
                </a:cubicBezTo>
                <a:cubicBezTo>
                  <a:pt x="868" y="843"/>
                  <a:pt x="861" y="821"/>
                  <a:pt x="854" y="800"/>
                </a:cubicBezTo>
                <a:cubicBezTo>
                  <a:pt x="850" y="789"/>
                  <a:pt x="843" y="768"/>
                  <a:pt x="843" y="768"/>
                </a:cubicBezTo>
                <a:cubicBezTo>
                  <a:pt x="836" y="698"/>
                  <a:pt x="849" y="645"/>
                  <a:pt x="800" y="598"/>
                </a:cubicBezTo>
                <a:cubicBezTo>
                  <a:pt x="776" y="526"/>
                  <a:pt x="777" y="500"/>
                  <a:pt x="715" y="459"/>
                </a:cubicBezTo>
                <a:cubicBezTo>
                  <a:pt x="674" y="397"/>
                  <a:pt x="718" y="449"/>
                  <a:pt x="662" y="416"/>
                </a:cubicBezTo>
                <a:cubicBezTo>
                  <a:pt x="642" y="404"/>
                  <a:pt x="627" y="387"/>
                  <a:pt x="608" y="374"/>
                </a:cubicBezTo>
                <a:cubicBezTo>
                  <a:pt x="605" y="363"/>
                  <a:pt x="604" y="352"/>
                  <a:pt x="598" y="342"/>
                </a:cubicBezTo>
                <a:cubicBezTo>
                  <a:pt x="593" y="333"/>
                  <a:pt x="581" y="329"/>
                  <a:pt x="576" y="320"/>
                </a:cubicBezTo>
                <a:cubicBezTo>
                  <a:pt x="535" y="238"/>
                  <a:pt x="569" y="273"/>
                  <a:pt x="512" y="203"/>
                </a:cubicBezTo>
                <a:cubicBezTo>
                  <a:pt x="486" y="171"/>
                  <a:pt x="482" y="160"/>
                  <a:pt x="438" y="160"/>
                </a:cubicBezTo>
              </a:path>
            </a:pathLst>
          </a:cu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0" name="Text Box 17"/>
          <p:cNvSpPr txBox="1"/>
          <p:nvPr/>
        </p:nvSpPr>
        <p:spPr>
          <a:xfrm rot="-1051964">
            <a:off x="1582738" y="4149725"/>
            <a:ext cx="8128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黑体" panose="02010609060101010101" pitchFamily="49" charset="-122"/>
              </a:rPr>
              <a:t>洛林</a:t>
            </a:r>
          </a:p>
        </p:txBody>
      </p:sp>
      <p:sp>
        <p:nvSpPr>
          <p:cNvPr id="16401" name="Text Box 18"/>
          <p:cNvSpPr txBox="1"/>
          <p:nvPr/>
        </p:nvSpPr>
        <p:spPr>
          <a:xfrm>
            <a:off x="3143250" y="4800600"/>
            <a:ext cx="615950" cy="1652588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黑体" panose="02010609060101010101" pitchFamily="49" charset="-122"/>
              </a:rPr>
              <a:t>阿尔萨斯</a:t>
            </a:r>
          </a:p>
        </p:txBody>
      </p:sp>
      <p:sp>
        <p:nvSpPr>
          <p:cNvPr id="16402" name="Text Box 19"/>
          <p:cNvSpPr txBox="1"/>
          <p:nvPr/>
        </p:nvSpPr>
        <p:spPr>
          <a:xfrm>
            <a:off x="2540000" y="4191000"/>
            <a:ext cx="1117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萨尔</a:t>
            </a:r>
          </a:p>
        </p:txBody>
      </p:sp>
      <p:sp>
        <p:nvSpPr>
          <p:cNvPr id="72724" name="Text Box 20"/>
          <p:cNvSpPr txBox="1"/>
          <p:nvPr/>
        </p:nvSpPr>
        <p:spPr>
          <a:xfrm>
            <a:off x="2432050" y="2133600"/>
            <a:ext cx="615950" cy="18288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黑体" pitchFamily="49" charset="-122"/>
                <a:ea typeface="黑体" panose="02010609060101010101" pitchFamily="49" charset="-122"/>
              </a:rPr>
              <a:t>占领</a:t>
            </a:r>
            <a:r>
              <a:rPr lang="en-US" altLang="zh-CN" sz="2800" b="1">
                <a:solidFill>
                  <a:schemeClr val="bg1"/>
                </a:solidFill>
                <a:latin typeface="黑体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800" b="1">
                <a:solidFill>
                  <a:schemeClr val="bg1"/>
                </a:solidFill>
                <a:latin typeface="黑体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72725" name="Text Box 21"/>
          <p:cNvSpPr txBox="1"/>
          <p:nvPr/>
        </p:nvSpPr>
        <p:spPr>
          <a:xfrm rot="-781299">
            <a:off x="3795713" y="1528763"/>
            <a:ext cx="615950" cy="18288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非武装区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2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3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9" grpId="0"/>
      <p:bldP spid="72720" grpId="1"/>
      <p:bldP spid="72724" grpId="2"/>
      <p:bldP spid="72725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图片 73730"/>
          <p:cNvPicPr>
            <a:picLocks noChangeAspect="1"/>
          </p:cNvPicPr>
          <p:nvPr/>
        </p:nvPicPr>
        <p:blipFill>
          <a:blip r:embed="rId2">
            <a:lum contrast="42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2" name="椭圆形标注 73731"/>
          <p:cNvSpPr/>
          <p:nvPr/>
        </p:nvSpPr>
        <p:spPr>
          <a:xfrm>
            <a:off x="2133600" y="2209800"/>
            <a:ext cx="1600200" cy="762000"/>
          </a:xfrm>
          <a:prstGeom prst="wedgeEllipseCallout">
            <a:avLst>
              <a:gd name="adj1" fmla="val 134819"/>
              <a:gd name="adj2" fmla="val 167500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阿尔萨斯和洛林</a:t>
            </a:r>
          </a:p>
        </p:txBody>
      </p:sp>
      <p:sp>
        <p:nvSpPr>
          <p:cNvPr id="73733" name="椭圆形标注 73732"/>
          <p:cNvSpPr/>
          <p:nvPr/>
        </p:nvSpPr>
        <p:spPr>
          <a:xfrm>
            <a:off x="2133600" y="3505200"/>
            <a:ext cx="1600200" cy="762000"/>
          </a:xfrm>
          <a:prstGeom prst="wedgeEllipseCallout">
            <a:avLst>
              <a:gd name="adj1" fmla="val 136014"/>
              <a:gd name="adj2" fmla="val -57500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萨尔区</a:t>
            </a:r>
          </a:p>
        </p:txBody>
      </p:sp>
      <p:sp>
        <p:nvSpPr>
          <p:cNvPr id="73734" name="未知"/>
          <p:cNvSpPr/>
          <p:nvPr/>
        </p:nvSpPr>
        <p:spPr>
          <a:xfrm>
            <a:off x="5029200" y="3048000"/>
            <a:ext cx="295275" cy="820738"/>
          </a:xfrm>
          <a:custGeom>
            <a:gdLst>
              <a:gd name="txL" fmla="*/ 0 w 185"/>
              <a:gd name="txT" fmla="*/ 0 h 516"/>
              <a:gd name="txR" fmla="*/ 185 w 185"/>
              <a:gd name="txB" fmla="*/ 516 h 516"/>
            </a:gdLst>
            <a:cxnLst>
              <a:cxn ang="0">
                <a:pos x="41" y="0"/>
              </a:cxn>
              <a:cxn ang="0">
                <a:pos x="29" y="228"/>
              </a:cxn>
              <a:cxn ang="0">
                <a:pos x="53" y="300"/>
              </a:cxn>
              <a:cxn ang="0">
                <a:pos x="65" y="336"/>
              </a:cxn>
              <a:cxn ang="0">
                <a:pos x="77" y="432"/>
              </a:cxn>
              <a:cxn ang="0">
                <a:pos x="113" y="444"/>
              </a:cxn>
              <a:cxn ang="0">
                <a:pos x="137" y="516"/>
              </a:cxn>
              <a:cxn ang="0">
                <a:pos x="185" y="396"/>
              </a:cxn>
              <a:cxn ang="0">
                <a:pos x="149" y="240"/>
              </a:cxn>
              <a:cxn ang="0">
                <a:pos x="113" y="216"/>
              </a:cxn>
              <a:cxn ang="0">
                <a:pos x="101" y="144"/>
              </a:cxn>
              <a:cxn ang="0">
                <a:pos x="65" y="120"/>
              </a:cxn>
              <a:cxn ang="0">
                <a:pos x="53" y="36"/>
              </a:cxn>
              <a:cxn ang="0">
                <a:pos x="41" y="0"/>
              </a:cxn>
            </a:cxnLst>
            <a:rect l="txL" t="txT" r="txR" b="txB"/>
            <a:pathLst>
              <a:path w="185" h="516">
                <a:moveTo>
                  <a:pt x="41" y="0"/>
                </a:moveTo>
                <a:cubicBezTo>
                  <a:pt x="33" y="80"/>
                  <a:pt x="10" y="150"/>
                  <a:pt x="29" y="228"/>
                </a:cubicBezTo>
                <a:cubicBezTo>
                  <a:pt x="35" y="253"/>
                  <a:pt x="45" y="276"/>
                  <a:pt x="53" y="300"/>
                </a:cubicBezTo>
                <a:cubicBezTo>
                  <a:pt x="57" y="312"/>
                  <a:pt x="65" y="336"/>
                  <a:pt x="65" y="336"/>
                </a:cubicBezTo>
                <a:cubicBezTo>
                  <a:pt x="69" y="368"/>
                  <a:pt x="64" y="403"/>
                  <a:pt x="77" y="432"/>
                </a:cubicBezTo>
                <a:cubicBezTo>
                  <a:pt x="82" y="444"/>
                  <a:pt x="106" y="434"/>
                  <a:pt x="113" y="444"/>
                </a:cubicBezTo>
                <a:cubicBezTo>
                  <a:pt x="128" y="465"/>
                  <a:pt x="137" y="516"/>
                  <a:pt x="137" y="516"/>
                </a:cubicBezTo>
                <a:cubicBezTo>
                  <a:pt x="163" y="477"/>
                  <a:pt x="170" y="440"/>
                  <a:pt x="185" y="396"/>
                </a:cubicBezTo>
                <a:cubicBezTo>
                  <a:pt x="181" y="375"/>
                  <a:pt x="159" y="257"/>
                  <a:pt x="149" y="240"/>
                </a:cubicBezTo>
                <a:cubicBezTo>
                  <a:pt x="142" y="227"/>
                  <a:pt x="125" y="224"/>
                  <a:pt x="113" y="216"/>
                </a:cubicBezTo>
                <a:cubicBezTo>
                  <a:pt x="109" y="192"/>
                  <a:pt x="112" y="166"/>
                  <a:pt x="101" y="144"/>
                </a:cubicBezTo>
                <a:cubicBezTo>
                  <a:pt x="95" y="131"/>
                  <a:pt x="71" y="133"/>
                  <a:pt x="65" y="120"/>
                </a:cubicBezTo>
                <a:cubicBezTo>
                  <a:pt x="54" y="94"/>
                  <a:pt x="57" y="64"/>
                  <a:pt x="53" y="36"/>
                </a:cubicBezTo>
                <a:cubicBezTo>
                  <a:pt x="0" y="54"/>
                  <a:pt x="11" y="59"/>
                  <a:pt x="41" y="0"/>
                </a:cubicBezTo>
                <a:close/>
              </a:path>
            </a:pathLst>
          </a:custGeom>
          <a:solidFill>
            <a:srgbClr val="00FF00"/>
          </a:solidFill>
          <a:ln w="12700" cap="flat" cmpd="sng">
            <a:solidFill>
              <a:srgbClr val="33CC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73735" name="椭圆形标注 73734"/>
          <p:cNvSpPr/>
          <p:nvPr/>
        </p:nvSpPr>
        <p:spPr>
          <a:xfrm>
            <a:off x="2590800" y="4419600"/>
            <a:ext cx="1600200" cy="762000"/>
          </a:xfrm>
          <a:prstGeom prst="wedgeEllipseCallout">
            <a:avLst>
              <a:gd name="adj1" fmla="val 110120"/>
              <a:gd name="adj2" fmla="val -171250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莱茵河西岸地区</a:t>
            </a:r>
          </a:p>
        </p:txBody>
      </p:sp>
      <p:sp>
        <p:nvSpPr>
          <p:cNvPr id="73736" name="未知"/>
          <p:cNvSpPr/>
          <p:nvPr/>
        </p:nvSpPr>
        <p:spPr>
          <a:xfrm>
            <a:off x="5105400" y="2971800"/>
            <a:ext cx="439738" cy="952500"/>
          </a:xfrm>
          <a:custGeom>
            <a:gdLst>
              <a:gd name="txL" fmla="*/ 0 w 277"/>
              <a:gd name="txT" fmla="*/ 0 h 600"/>
              <a:gd name="txR" fmla="*/ 277 w 277"/>
              <a:gd name="txB" fmla="*/ 600 h 600"/>
            </a:gdLst>
            <a:cxnLst>
              <a:cxn ang="0">
                <a:pos x="0" y="0"/>
              </a:cxn>
              <a:cxn ang="0">
                <a:pos x="72" y="120"/>
              </a:cxn>
              <a:cxn ang="0">
                <a:pos x="84" y="216"/>
              </a:cxn>
              <a:cxn ang="0">
                <a:pos x="132" y="288"/>
              </a:cxn>
              <a:cxn ang="0">
                <a:pos x="120" y="408"/>
              </a:cxn>
              <a:cxn ang="0">
                <a:pos x="108" y="480"/>
              </a:cxn>
              <a:cxn ang="0">
                <a:pos x="72" y="492"/>
              </a:cxn>
              <a:cxn ang="0">
                <a:pos x="132" y="576"/>
              </a:cxn>
              <a:cxn ang="0">
                <a:pos x="132" y="576"/>
              </a:cxn>
              <a:cxn ang="0">
                <a:pos x="168" y="600"/>
              </a:cxn>
              <a:cxn ang="0">
                <a:pos x="180" y="564"/>
              </a:cxn>
              <a:cxn ang="0">
                <a:pos x="216" y="552"/>
              </a:cxn>
              <a:cxn ang="0">
                <a:pos x="228" y="480"/>
              </a:cxn>
              <a:cxn ang="0">
                <a:pos x="252" y="444"/>
              </a:cxn>
              <a:cxn ang="0">
                <a:pos x="252" y="276"/>
              </a:cxn>
              <a:cxn ang="0">
                <a:pos x="216" y="264"/>
              </a:cxn>
              <a:cxn ang="0">
                <a:pos x="156" y="168"/>
              </a:cxn>
              <a:cxn ang="0">
                <a:pos x="144" y="132"/>
              </a:cxn>
              <a:cxn ang="0">
                <a:pos x="156" y="96"/>
              </a:cxn>
              <a:cxn ang="0">
                <a:pos x="96" y="84"/>
              </a:cxn>
              <a:cxn ang="0">
                <a:pos x="0" y="0"/>
              </a:cxn>
            </a:cxnLst>
            <a:rect l="txL" t="txT" r="txR" b="txB"/>
            <a:pathLst>
              <a:path w="277" h="600">
                <a:moveTo>
                  <a:pt x="0" y="0"/>
                </a:moveTo>
                <a:cubicBezTo>
                  <a:pt x="23" y="46"/>
                  <a:pt x="56" y="73"/>
                  <a:pt x="72" y="120"/>
                </a:cubicBezTo>
                <a:cubicBezTo>
                  <a:pt x="76" y="152"/>
                  <a:pt x="73" y="186"/>
                  <a:pt x="84" y="216"/>
                </a:cubicBezTo>
                <a:cubicBezTo>
                  <a:pt x="94" y="243"/>
                  <a:pt x="132" y="288"/>
                  <a:pt x="132" y="288"/>
                </a:cubicBezTo>
                <a:cubicBezTo>
                  <a:pt x="128" y="328"/>
                  <a:pt x="125" y="368"/>
                  <a:pt x="120" y="408"/>
                </a:cubicBezTo>
                <a:cubicBezTo>
                  <a:pt x="117" y="432"/>
                  <a:pt x="120" y="459"/>
                  <a:pt x="108" y="480"/>
                </a:cubicBezTo>
                <a:cubicBezTo>
                  <a:pt x="102" y="491"/>
                  <a:pt x="84" y="488"/>
                  <a:pt x="72" y="492"/>
                </a:cubicBezTo>
                <a:lnTo>
                  <a:pt x="132" y="576"/>
                </a:lnTo>
                <a:cubicBezTo>
                  <a:pt x="132" y="576"/>
                  <a:pt x="132" y="576"/>
                  <a:pt x="132" y="576"/>
                </a:cubicBezTo>
                <a:cubicBezTo>
                  <a:pt x="144" y="584"/>
                  <a:pt x="156" y="592"/>
                  <a:pt x="168" y="600"/>
                </a:cubicBezTo>
                <a:cubicBezTo>
                  <a:pt x="172" y="588"/>
                  <a:pt x="171" y="573"/>
                  <a:pt x="180" y="564"/>
                </a:cubicBezTo>
                <a:cubicBezTo>
                  <a:pt x="189" y="555"/>
                  <a:pt x="210" y="563"/>
                  <a:pt x="216" y="552"/>
                </a:cubicBezTo>
                <a:cubicBezTo>
                  <a:pt x="228" y="531"/>
                  <a:pt x="220" y="503"/>
                  <a:pt x="228" y="480"/>
                </a:cubicBezTo>
                <a:cubicBezTo>
                  <a:pt x="233" y="466"/>
                  <a:pt x="244" y="456"/>
                  <a:pt x="252" y="444"/>
                </a:cubicBezTo>
                <a:cubicBezTo>
                  <a:pt x="255" y="418"/>
                  <a:pt x="277" y="314"/>
                  <a:pt x="252" y="276"/>
                </a:cubicBezTo>
                <a:cubicBezTo>
                  <a:pt x="245" y="265"/>
                  <a:pt x="228" y="268"/>
                  <a:pt x="216" y="264"/>
                </a:cubicBezTo>
                <a:cubicBezTo>
                  <a:pt x="196" y="205"/>
                  <a:pt x="219" y="189"/>
                  <a:pt x="156" y="168"/>
                </a:cubicBezTo>
                <a:cubicBezTo>
                  <a:pt x="152" y="156"/>
                  <a:pt x="144" y="145"/>
                  <a:pt x="144" y="132"/>
                </a:cubicBezTo>
                <a:cubicBezTo>
                  <a:pt x="144" y="119"/>
                  <a:pt x="165" y="105"/>
                  <a:pt x="156" y="96"/>
                </a:cubicBezTo>
                <a:cubicBezTo>
                  <a:pt x="142" y="82"/>
                  <a:pt x="116" y="89"/>
                  <a:pt x="96" y="84"/>
                </a:cubicBezTo>
                <a:cubicBezTo>
                  <a:pt x="41" y="70"/>
                  <a:pt x="25" y="50"/>
                  <a:pt x="0" y="0"/>
                </a:cubicBezTo>
                <a:close/>
              </a:path>
            </a:pathLst>
          </a:custGeom>
          <a:solidFill>
            <a:srgbClr val="3366FF"/>
          </a:solidFill>
          <a:ln w="12700" cap="flat" cmpd="sng">
            <a:solidFill>
              <a:srgbClr val="33CC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73737" name="椭圆形标注 73736"/>
          <p:cNvSpPr/>
          <p:nvPr/>
        </p:nvSpPr>
        <p:spPr>
          <a:xfrm>
            <a:off x="3352800" y="5715000"/>
            <a:ext cx="1600200" cy="762000"/>
          </a:xfrm>
          <a:prstGeom prst="wedgeEllipseCallout">
            <a:avLst>
              <a:gd name="adj1" fmla="val 74106"/>
              <a:gd name="adj2" fmla="val -290000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莱茵河东岸地区</a:t>
            </a:r>
          </a:p>
        </p:txBody>
      </p:sp>
      <p:sp>
        <p:nvSpPr>
          <p:cNvPr id="73738" name="未知"/>
          <p:cNvSpPr/>
          <p:nvPr/>
        </p:nvSpPr>
        <p:spPr>
          <a:xfrm>
            <a:off x="5248275" y="3810000"/>
            <a:ext cx="1457325" cy="642938"/>
          </a:xfrm>
          <a:custGeom>
            <a:gdLst>
              <a:gd name="txL" fmla="*/ 0 w 918"/>
              <a:gd name="txT" fmla="*/ 0 h 405"/>
              <a:gd name="txR" fmla="*/ 918 w 918"/>
              <a:gd name="txB" fmla="*/ 405 h 405"/>
            </a:gdLst>
            <a:cxnLst>
              <a:cxn ang="0">
                <a:pos x="30" y="153"/>
              </a:cxn>
              <a:cxn ang="0">
                <a:pos x="66" y="177"/>
              </a:cxn>
              <a:cxn ang="0">
                <a:pos x="138" y="201"/>
              </a:cxn>
              <a:cxn ang="0">
                <a:pos x="354" y="237"/>
              </a:cxn>
              <a:cxn ang="0">
                <a:pos x="426" y="189"/>
              </a:cxn>
              <a:cxn ang="0">
                <a:pos x="498" y="165"/>
              </a:cxn>
              <a:cxn ang="0">
                <a:pos x="534" y="93"/>
              </a:cxn>
              <a:cxn ang="0">
                <a:pos x="570" y="81"/>
              </a:cxn>
              <a:cxn ang="0">
                <a:pos x="798" y="69"/>
              </a:cxn>
              <a:cxn ang="0">
                <a:pos x="834" y="69"/>
              </a:cxn>
              <a:cxn ang="0">
                <a:pos x="870" y="81"/>
              </a:cxn>
              <a:cxn ang="0">
                <a:pos x="894" y="117"/>
              </a:cxn>
              <a:cxn ang="0">
                <a:pos x="918" y="189"/>
              </a:cxn>
              <a:cxn ang="0">
                <a:pos x="858" y="237"/>
              </a:cxn>
              <a:cxn ang="0">
                <a:pos x="846" y="273"/>
              </a:cxn>
              <a:cxn ang="0">
                <a:pos x="810" y="285"/>
              </a:cxn>
              <a:cxn ang="0">
                <a:pos x="630" y="381"/>
              </a:cxn>
              <a:cxn ang="0">
                <a:pos x="558" y="405"/>
              </a:cxn>
              <a:cxn ang="0">
                <a:pos x="186" y="333"/>
              </a:cxn>
              <a:cxn ang="0">
                <a:pos x="66" y="261"/>
              </a:cxn>
              <a:cxn ang="0">
                <a:pos x="54" y="189"/>
              </a:cxn>
              <a:cxn ang="0">
                <a:pos x="30" y="153"/>
              </a:cxn>
            </a:cxnLst>
            <a:rect l="txL" t="txT" r="txR" b="txB"/>
            <a:pathLst>
              <a:path w="918" h="405">
                <a:moveTo>
                  <a:pt x="30" y="153"/>
                </a:moveTo>
                <a:cubicBezTo>
                  <a:pt x="42" y="161"/>
                  <a:pt x="53" y="171"/>
                  <a:pt x="66" y="177"/>
                </a:cubicBezTo>
                <a:cubicBezTo>
                  <a:pt x="89" y="187"/>
                  <a:pt x="138" y="201"/>
                  <a:pt x="138" y="201"/>
                </a:cubicBezTo>
                <a:cubicBezTo>
                  <a:pt x="211" y="274"/>
                  <a:pt x="233" y="247"/>
                  <a:pt x="354" y="237"/>
                </a:cubicBezTo>
                <a:cubicBezTo>
                  <a:pt x="378" y="221"/>
                  <a:pt x="399" y="198"/>
                  <a:pt x="426" y="189"/>
                </a:cubicBezTo>
                <a:cubicBezTo>
                  <a:pt x="450" y="181"/>
                  <a:pt x="498" y="165"/>
                  <a:pt x="498" y="165"/>
                </a:cubicBezTo>
                <a:cubicBezTo>
                  <a:pt x="513" y="143"/>
                  <a:pt x="515" y="112"/>
                  <a:pt x="534" y="93"/>
                </a:cubicBezTo>
                <a:cubicBezTo>
                  <a:pt x="543" y="84"/>
                  <a:pt x="557" y="82"/>
                  <a:pt x="570" y="81"/>
                </a:cubicBezTo>
                <a:cubicBezTo>
                  <a:pt x="646" y="74"/>
                  <a:pt x="722" y="73"/>
                  <a:pt x="798" y="69"/>
                </a:cubicBezTo>
                <a:cubicBezTo>
                  <a:pt x="844" y="0"/>
                  <a:pt x="804" y="39"/>
                  <a:pt x="834" y="69"/>
                </a:cubicBezTo>
                <a:cubicBezTo>
                  <a:pt x="843" y="78"/>
                  <a:pt x="858" y="77"/>
                  <a:pt x="870" y="81"/>
                </a:cubicBezTo>
                <a:cubicBezTo>
                  <a:pt x="878" y="93"/>
                  <a:pt x="888" y="104"/>
                  <a:pt x="894" y="117"/>
                </a:cubicBezTo>
                <a:cubicBezTo>
                  <a:pt x="904" y="140"/>
                  <a:pt x="918" y="189"/>
                  <a:pt x="918" y="189"/>
                </a:cubicBezTo>
                <a:cubicBezTo>
                  <a:pt x="876" y="203"/>
                  <a:pt x="880" y="194"/>
                  <a:pt x="858" y="237"/>
                </a:cubicBezTo>
                <a:cubicBezTo>
                  <a:pt x="852" y="248"/>
                  <a:pt x="855" y="264"/>
                  <a:pt x="846" y="273"/>
                </a:cubicBezTo>
                <a:cubicBezTo>
                  <a:pt x="837" y="282"/>
                  <a:pt x="822" y="281"/>
                  <a:pt x="810" y="285"/>
                </a:cubicBezTo>
                <a:cubicBezTo>
                  <a:pt x="782" y="369"/>
                  <a:pt x="702" y="361"/>
                  <a:pt x="630" y="381"/>
                </a:cubicBezTo>
                <a:cubicBezTo>
                  <a:pt x="606" y="388"/>
                  <a:pt x="558" y="405"/>
                  <a:pt x="558" y="405"/>
                </a:cubicBezTo>
                <a:cubicBezTo>
                  <a:pt x="429" y="392"/>
                  <a:pt x="317" y="348"/>
                  <a:pt x="186" y="333"/>
                </a:cubicBezTo>
                <a:cubicBezTo>
                  <a:pt x="145" y="271"/>
                  <a:pt x="126" y="301"/>
                  <a:pt x="66" y="261"/>
                </a:cubicBezTo>
                <a:cubicBezTo>
                  <a:pt x="62" y="237"/>
                  <a:pt x="66" y="210"/>
                  <a:pt x="54" y="189"/>
                </a:cubicBezTo>
                <a:cubicBezTo>
                  <a:pt x="26" y="141"/>
                  <a:pt x="0" y="212"/>
                  <a:pt x="30" y="153"/>
                </a:cubicBezTo>
                <a:close/>
              </a:path>
            </a:pathLst>
          </a:custGeom>
          <a:solidFill>
            <a:srgbClr val="339966"/>
          </a:solidFill>
          <a:ln w="12700" cap="flat" cmpd="sng">
            <a:solidFill>
              <a:srgbClr val="33CC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73739" name="椭圆形标注 73738"/>
          <p:cNvSpPr/>
          <p:nvPr/>
        </p:nvSpPr>
        <p:spPr>
          <a:xfrm>
            <a:off x="5181600" y="4572000"/>
            <a:ext cx="1219200" cy="609600"/>
          </a:xfrm>
          <a:prstGeom prst="wedgeEllipseCallout">
            <a:avLst>
              <a:gd name="adj1" fmla="val 36329"/>
              <a:gd name="adj2" fmla="val -84375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奥地利</a:t>
            </a:r>
          </a:p>
        </p:txBody>
      </p:sp>
      <p:sp>
        <p:nvSpPr>
          <p:cNvPr id="73740" name="未知"/>
          <p:cNvSpPr/>
          <p:nvPr/>
        </p:nvSpPr>
        <p:spPr>
          <a:xfrm>
            <a:off x="6532563" y="2320925"/>
            <a:ext cx="630237" cy="1031875"/>
          </a:xfrm>
          <a:custGeom>
            <a:gdLst>
              <a:gd name="txL" fmla="*/ 0 w 397"/>
              <a:gd name="txT" fmla="*/ 0 h 650"/>
              <a:gd name="txR" fmla="*/ 397 w 397"/>
              <a:gd name="txB" fmla="*/ 650 h 650"/>
            </a:gdLst>
            <a:cxnLst>
              <a:cxn ang="0">
                <a:pos x="301" y="0"/>
              </a:cxn>
              <a:cxn ang="0">
                <a:pos x="217" y="96"/>
              </a:cxn>
              <a:cxn ang="0">
                <a:pos x="205" y="132"/>
              </a:cxn>
              <a:cxn ang="0">
                <a:pos x="169" y="156"/>
              </a:cxn>
              <a:cxn ang="0">
                <a:pos x="145" y="228"/>
              </a:cxn>
              <a:cxn ang="0">
                <a:pos x="97" y="300"/>
              </a:cxn>
              <a:cxn ang="0">
                <a:pos x="37" y="396"/>
              </a:cxn>
              <a:cxn ang="0">
                <a:pos x="61" y="492"/>
              </a:cxn>
              <a:cxn ang="0">
                <a:pos x="157" y="552"/>
              </a:cxn>
              <a:cxn ang="0">
                <a:pos x="169" y="612"/>
              </a:cxn>
              <a:cxn ang="0">
                <a:pos x="205" y="636"/>
              </a:cxn>
              <a:cxn ang="0">
                <a:pos x="193" y="492"/>
              </a:cxn>
              <a:cxn ang="0">
                <a:pos x="205" y="420"/>
              </a:cxn>
              <a:cxn ang="0">
                <a:pos x="277" y="396"/>
              </a:cxn>
              <a:cxn ang="0">
                <a:pos x="325" y="348"/>
              </a:cxn>
              <a:cxn ang="0">
                <a:pos x="337" y="312"/>
              </a:cxn>
              <a:cxn ang="0">
                <a:pos x="397" y="264"/>
              </a:cxn>
              <a:cxn ang="0">
                <a:pos x="337" y="168"/>
              </a:cxn>
              <a:cxn ang="0">
                <a:pos x="301" y="120"/>
              </a:cxn>
              <a:cxn ang="0">
                <a:pos x="301" y="0"/>
              </a:cxn>
            </a:cxnLst>
            <a:rect l="txL" t="txT" r="txR" b="txB"/>
            <a:pathLst>
              <a:path w="397" h="650">
                <a:moveTo>
                  <a:pt x="301" y="0"/>
                </a:moveTo>
                <a:cubicBezTo>
                  <a:pt x="259" y="28"/>
                  <a:pt x="237" y="36"/>
                  <a:pt x="217" y="96"/>
                </a:cubicBezTo>
                <a:cubicBezTo>
                  <a:pt x="213" y="108"/>
                  <a:pt x="213" y="122"/>
                  <a:pt x="205" y="132"/>
                </a:cubicBezTo>
                <a:cubicBezTo>
                  <a:pt x="196" y="143"/>
                  <a:pt x="181" y="148"/>
                  <a:pt x="169" y="156"/>
                </a:cubicBezTo>
                <a:cubicBezTo>
                  <a:pt x="161" y="180"/>
                  <a:pt x="159" y="207"/>
                  <a:pt x="145" y="228"/>
                </a:cubicBezTo>
                <a:cubicBezTo>
                  <a:pt x="129" y="252"/>
                  <a:pt x="106" y="273"/>
                  <a:pt x="97" y="300"/>
                </a:cubicBezTo>
                <a:cubicBezTo>
                  <a:pt x="68" y="386"/>
                  <a:pt x="94" y="358"/>
                  <a:pt x="37" y="396"/>
                </a:cubicBezTo>
                <a:cubicBezTo>
                  <a:pt x="0" y="452"/>
                  <a:pt x="7" y="456"/>
                  <a:pt x="61" y="492"/>
                </a:cubicBezTo>
                <a:cubicBezTo>
                  <a:pt x="80" y="550"/>
                  <a:pt x="100" y="538"/>
                  <a:pt x="157" y="552"/>
                </a:cubicBezTo>
                <a:cubicBezTo>
                  <a:pt x="161" y="572"/>
                  <a:pt x="159" y="594"/>
                  <a:pt x="169" y="612"/>
                </a:cubicBezTo>
                <a:cubicBezTo>
                  <a:pt x="176" y="625"/>
                  <a:pt x="202" y="650"/>
                  <a:pt x="205" y="636"/>
                </a:cubicBezTo>
                <a:cubicBezTo>
                  <a:pt x="214" y="589"/>
                  <a:pt x="197" y="540"/>
                  <a:pt x="193" y="492"/>
                </a:cubicBezTo>
                <a:cubicBezTo>
                  <a:pt x="197" y="468"/>
                  <a:pt x="189" y="438"/>
                  <a:pt x="205" y="420"/>
                </a:cubicBezTo>
                <a:cubicBezTo>
                  <a:pt x="222" y="401"/>
                  <a:pt x="277" y="396"/>
                  <a:pt x="277" y="396"/>
                </a:cubicBezTo>
                <a:cubicBezTo>
                  <a:pt x="309" y="300"/>
                  <a:pt x="261" y="412"/>
                  <a:pt x="325" y="348"/>
                </a:cubicBezTo>
                <a:cubicBezTo>
                  <a:pt x="334" y="339"/>
                  <a:pt x="331" y="323"/>
                  <a:pt x="337" y="312"/>
                </a:cubicBezTo>
                <a:cubicBezTo>
                  <a:pt x="359" y="269"/>
                  <a:pt x="355" y="278"/>
                  <a:pt x="397" y="264"/>
                </a:cubicBezTo>
                <a:cubicBezTo>
                  <a:pt x="377" y="204"/>
                  <a:pt x="357" y="228"/>
                  <a:pt x="337" y="168"/>
                </a:cubicBezTo>
                <a:cubicBezTo>
                  <a:pt x="374" y="56"/>
                  <a:pt x="335" y="214"/>
                  <a:pt x="301" y="120"/>
                </a:cubicBezTo>
                <a:cubicBezTo>
                  <a:pt x="287" y="82"/>
                  <a:pt x="301" y="40"/>
                  <a:pt x="301" y="0"/>
                </a:cubicBezTo>
                <a:close/>
              </a:path>
            </a:pathLst>
          </a:custGeom>
          <a:solidFill>
            <a:srgbClr val="FFFF00">
              <a:alpha val="50195"/>
            </a:srgbClr>
          </a:solidFill>
          <a:ln w="12700" cap="flat" cmpd="sng">
            <a:solidFill>
              <a:srgbClr val="33CC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73741" name="椭圆形标注 73740"/>
          <p:cNvSpPr/>
          <p:nvPr/>
        </p:nvSpPr>
        <p:spPr>
          <a:xfrm>
            <a:off x="5791200" y="1905000"/>
            <a:ext cx="1447800" cy="609600"/>
          </a:xfrm>
          <a:prstGeom prst="wedgeEllipseCallout">
            <a:avLst>
              <a:gd name="adj1" fmla="val 20065"/>
              <a:gd name="adj2" fmla="val 137500"/>
            </a:avLst>
          </a:prstGeom>
          <a:solidFill>
            <a:srgbClr val="3366FF"/>
          </a:solidFill>
          <a:ln w="34925" cap="flat" cmpd="sng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zh-CN" altLang="en-US" b="1">
                <a:solidFill>
                  <a:schemeClr val="bg1"/>
                </a:solidFill>
                <a:latin typeface="Times New Roman" pitchFamily="18" charset="0"/>
              </a:rPr>
              <a:t>归还波兰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4" fill="hold" grpId="2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4" fill="hold" grpId="3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2" presetClass="entr" presetSubtype="4" fill="hold" grpId="4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4" fill="hold" grpId="5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1"/>
      <p:bldP spid="73735" grpId="2"/>
      <p:bldP spid="73737" grpId="3"/>
      <p:bldP spid="73739" grpId="4"/>
      <p:bldP spid="73741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矩形 14337"/>
          <p:cNvSpPr/>
          <p:nvPr/>
        </p:nvSpPr>
        <p:spPr>
          <a:xfrm>
            <a:off x="2667000" y="914400"/>
            <a:ext cx="6324600" cy="19812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38545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对德国的军备限制</a:t>
            </a:r>
            <a:endParaRPr lang="zh-CN" altLang="en-US" sz="48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1094105" y="2895600"/>
            <a:ext cx="9837420" cy="3784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4000" b="1" u="none">
                <a:solidFill>
                  <a:srgbClr val="261CEC"/>
                </a:solidFill>
                <a:latin typeface="华文楷体" pitchFamily="2" charset="-122"/>
                <a:ea typeface="华文楷体" pitchFamily="2" charset="-122"/>
              </a:rPr>
              <a:t>德国废除征兵制、取消总参谋部、陆军人数保持在</a:t>
            </a:r>
            <a:r>
              <a:rPr lang="en-US" altLang="zh-CN" sz="4000" b="1" u="none">
                <a:solidFill>
                  <a:srgbClr val="261CEC"/>
                </a:solidFill>
                <a:latin typeface="华文楷体" pitchFamily="2" charset="-122"/>
                <a:ea typeface="华文楷体" pitchFamily="2" charset="-122"/>
              </a:rPr>
              <a:t>10</a:t>
            </a:r>
            <a:r>
              <a:rPr lang="zh-CN" altLang="en-US" sz="4000" b="1" u="none">
                <a:solidFill>
                  <a:srgbClr val="261CEC"/>
                </a:solidFill>
                <a:latin typeface="华文楷体" pitchFamily="2" charset="-122"/>
                <a:ea typeface="华文楷体" pitchFamily="2" charset="-122"/>
              </a:rPr>
              <a:t>万以下、不得配置重炮和坦克、海军不得超过</a:t>
            </a:r>
            <a:r>
              <a:rPr lang="en-US" altLang="zh-CN" sz="4000" b="1" u="none">
                <a:solidFill>
                  <a:srgbClr val="261CEC"/>
                </a:solidFill>
                <a:latin typeface="华文楷体" pitchFamily="2" charset="-122"/>
                <a:ea typeface="华文楷体" pitchFamily="2" charset="-122"/>
              </a:rPr>
              <a:t>1.5</a:t>
            </a:r>
            <a:r>
              <a:rPr lang="zh-CN" altLang="en-US" sz="4000" b="1" u="none">
                <a:solidFill>
                  <a:srgbClr val="261CEC"/>
                </a:solidFill>
                <a:latin typeface="华文楷体" pitchFamily="2" charset="-122"/>
                <a:ea typeface="华文楷体" pitchFamily="2" charset="-122"/>
              </a:rPr>
              <a:t>万人、只能拥有少量军舰、不得建立空军。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626" name="图片 582657" descr="根据《凡尔赛和约》的规定，德国军用飞机被肢解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532" y="0"/>
            <a:ext cx="5849008" cy="409903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51" name="矩形 582658"/>
          <p:cNvSpPr/>
          <p:nvPr/>
        </p:nvSpPr>
        <p:spPr>
          <a:xfrm>
            <a:off x="399458" y="4098951"/>
            <a:ext cx="4792717" cy="1077218"/>
          </a:xfrm>
          <a:prstGeom prst="rect">
            <a:avLst/>
          </a:prstGeom>
          <a:noFill/>
          <a:ln w="9525">
            <a:noFill/>
            <a:prstDash val="sysDot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楷体" panose="02010609060101010101" pitchFamily="49" charset="-122"/>
                <a:ea typeface="楷体" pitchFamily="49" charset="-122"/>
              </a:rPr>
              <a:t>根据《凡尔赛和约》的规定，德国军用飞机被肢解</a:t>
            </a:r>
          </a:p>
        </p:txBody>
      </p:sp>
      <p:pic>
        <p:nvPicPr>
          <p:cNvPr id="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476" y="2918990"/>
            <a:ext cx="6374524" cy="389237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3"/>
          <p:cNvSpPr txBox="1"/>
          <p:nvPr/>
        </p:nvSpPr>
        <p:spPr>
          <a:xfrm>
            <a:off x="6557119" y="2396926"/>
            <a:ext cx="584900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楷体" panose="02010609060101010101" pitchFamily="49" charset="-122"/>
                <a:ea typeface="楷体" pitchFamily="49" charset="-122"/>
              </a:rPr>
              <a:t>停放在博物馆的德军滑翔机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0" name="矩形 30739"/>
          <p:cNvSpPr/>
          <p:nvPr/>
        </p:nvSpPr>
        <p:spPr>
          <a:xfrm>
            <a:off x="7496175" y="1678940"/>
            <a:ext cx="4445000" cy="1295400"/>
          </a:xfrm>
          <a:prstGeom prst="rect">
            <a:avLst/>
          </a:prstGeom>
          <a:solidFill>
            <a:schemeClr val="bg1">
              <a:alpha val="71000"/>
            </a:schemeClr>
          </a:solidFill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30722" name="文本框 89089"/>
          <p:cNvSpPr txBox="1"/>
          <p:nvPr/>
        </p:nvSpPr>
        <p:spPr>
          <a:xfrm>
            <a:off x="452120" y="80645"/>
            <a:ext cx="11802110" cy="70675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华文楷体" pitchFamily="2" charset="-122"/>
                <a:ea typeface="华文楷体" pitchFamily="2" charset="-122"/>
              </a:rPr>
              <a:t>赔款委员会确定的各国应得的赔款数额和比例</a:t>
            </a:r>
          </a:p>
        </p:txBody>
      </p:sp>
      <p:sp>
        <p:nvSpPr>
          <p:cNvPr id="30723" name="文本框 89090"/>
          <p:cNvSpPr txBox="1"/>
          <p:nvPr/>
        </p:nvSpPr>
        <p:spPr>
          <a:xfrm>
            <a:off x="7629525" y="1651000"/>
            <a:ext cx="9286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法</a:t>
            </a:r>
          </a:p>
        </p:txBody>
      </p:sp>
      <p:sp>
        <p:nvSpPr>
          <p:cNvPr id="30724" name="文本框 89091"/>
          <p:cNvSpPr txBox="1"/>
          <p:nvPr/>
        </p:nvSpPr>
        <p:spPr>
          <a:xfrm>
            <a:off x="10221913" y="1562100"/>
            <a:ext cx="12620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52%</a:t>
            </a:r>
          </a:p>
        </p:txBody>
      </p:sp>
      <p:sp>
        <p:nvSpPr>
          <p:cNvPr id="30725" name="文本框 89092"/>
          <p:cNvSpPr txBox="1"/>
          <p:nvPr/>
        </p:nvSpPr>
        <p:spPr>
          <a:xfrm>
            <a:off x="7629525" y="2286000"/>
            <a:ext cx="9286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英</a:t>
            </a:r>
          </a:p>
        </p:txBody>
      </p:sp>
      <p:sp>
        <p:nvSpPr>
          <p:cNvPr id="30726" name="文本框 89093"/>
          <p:cNvSpPr txBox="1"/>
          <p:nvPr/>
        </p:nvSpPr>
        <p:spPr>
          <a:xfrm>
            <a:off x="10399713" y="2263775"/>
            <a:ext cx="12620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22%</a:t>
            </a:r>
          </a:p>
        </p:txBody>
      </p:sp>
      <p:sp>
        <p:nvSpPr>
          <p:cNvPr id="30727" name="文本框 89094"/>
          <p:cNvSpPr txBox="1"/>
          <p:nvPr/>
        </p:nvSpPr>
        <p:spPr>
          <a:xfrm>
            <a:off x="7629525" y="2921000"/>
            <a:ext cx="9286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意</a:t>
            </a:r>
          </a:p>
        </p:txBody>
      </p:sp>
      <p:sp>
        <p:nvSpPr>
          <p:cNvPr id="30728" name="文本框 89095"/>
          <p:cNvSpPr txBox="1"/>
          <p:nvPr/>
        </p:nvSpPr>
        <p:spPr>
          <a:xfrm>
            <a:off x="10399713" y="2898775"/>
            <a:ext cx="12620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10%</a:t>
            </a:r>
          </a:p>
        </p:txBody>
      </p:sp>
      <p:sp>
        <p:nvSpPr>
          <p:cNvPr id="30729" name="文本框 89096"/>
          <p:cNvSpPr txBox="1"/>
          <p:nvPr/>
        </p:nvSpPr>
        <p:spPr>
          <a:xfrm>
            <a:off x="7629525" y="3556000"/>
            <a:ext cx="9286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比</a:t>
            </a:r>
          </a:p>
        </p:txBody>
      </p:sp>
      <p:sp>
        <p:nvSpPr>
          <p:cNvPr id="30730" name="文本框 89097"/>
          <p:cNvSpPr txBox="1"/>
          <p:nvPr/>
        </p:nvSpPr>
        <p:spPr>
          <a:xfrm>
            <a:off x="10582275" y="3546475"/>
            <a:ext cx="9223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8%</a:t>
            </a:r>
          </a:p>
        </p:txBody>
      </p:sp>
      <p:sp>
        <p:nvSpPr>
          <p:cNvPr id="30731" name="文本框 89098"/>
          <p:cNvSpPr txBox="1"/>
          <p:nvPr/>
        </p:nvSpPr>
        <p:spPr>
          <a:xfrm>
            <a:off x="6199188" y="429895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希腊、罗马尼亚、南斯拉夫</a:t>
            </a:r>
          </a:p>
        </p:txBody>
      </p:sp>
      <p:sp>
        <p:nvSpPr>
          <p:cNvPr id="30732" name="文本框 89099"/>
          <p:cNvSpPr txBox="1"/>
          <p:nvPr/>
        </p:nvSpPr>
        <p:spPr>
          <a:xfrm>
            <a:off x="10340975" y="4168775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6.5%</a:t>
            </a:r>
          </a:p>
        </p:txBody>
      </p:sp>
      <p:sp>
        <p:nvSpPr>
          <p:cNvPr id="30733" name="文本框 89100"/>
          <p:cNvSpPr txBox="1"/>
          <p:nvPr/>
        </p:nvSpPr>
        <p:spPr>
          <a:xfrm>
            <a:off x="10221913" y="4879975"/>
            <a:ext cx="19399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0.75%</a:t>
            </a:r>
          </a:p>
        </p:txBody>
      </p:sp>
      <p:sp>
        <p:nvSpPr>
          <p:cNvPr id="30734" name="文本框 89101"/>
          <p:cNvSpPr txBox="1"/>
          <p:nvPr/>
        </p:nvSpPr>
        <p:spPr>
          <a:xfrm>
            <a:off x="7629525" y="4826000"/>
            <a:ext cx="9286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日</a:t>
            </a:r>
          </a:p>
        </p:txBody>
      </p:sp>
      <p:sp>
        <p:nvSpPr>
          <p:cNvPr id="30735" name="文本框 89102"/>
          <p:cNvSpPr txBox="1"/>
          <p:nvPr/>
        </p:nvSpPr>
        <p:spPr>
          <a:xfrm>
            <a:off x="10221913" y="5680075"/>
            <a:ext cx="19399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0.75%</a:t>
            </a:r>
          </a:p>
        </p:txBody>
      </p:sp>
      <p:sp>
        <p:nvSpPr>
          <p:cNvPr id="30736" name="文本框 89103"/>
          <p:cNvSpPr txBox="1"/>
          <p:nvPr/>
        </p:nvSpPr>
        <p:spPr>
          <a:xfrm>
            <a:off x="7629525" y="5618163"/>
            <a:ext cx="7191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葡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74" y="3546364"/>
            <a:ext cx="4612493" cy="2909998"/>
          </a:xfrm>
          <a:prstGeom prst="rect">
            <a:avLst/>
          </a:prstGeom>
        </p:spPr>
      </p:pic>
      <p:sp>
        <p:nvSpPr>
          <p:cNvPr id="4" name="文本框 89089"/>
          <p:cNvSpPr txBox="1"/>
          <p:nvPr/>
        </p:nvSpPr>
        <p:spPr>
          <a:xfrm>
            <a:off x="128270" y="1719580"/>
            <a:ext cx="73456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chemeClr val="tx1"/>
                </a:solidFill>
                <a:latin typeface="+mn-ea"/>
                <a:ea typeface="+mn-ea"/>
                <a:cs typeface="+mn-ea"/>
                <a:sym typeface="+mn-ea"/>
              </a:rPr>
              <a:t>赔偿2260亿金马克，</a:t>
            </a:r>
          </a:p>
          <a:p>
            <a:pPr algn="l"/>
            <a:r>
              <a:rPr sz="4000" b="1">
                <a:solidFill>
                  <a:schemeClr val="tx1"/>
                </a:solidFill>
                <a:latin typeface="+mn-ea"/>
                <a:ea typeface="+mn-ea"/>
                <a:cs typeface="+mn-ea"/>
                <a:sym typeface="+mn-ea"/>
              </a:rPr>
              <a:t>后减至1320亿</a:t>
            </a:r>
            <a:r>
              <a:rPr sz="4000" b="1">
                <a:latin typeface="+mn-ea"/>
                <a:ea typeface="+mn-ea"/>
                <a:cs typeface="+mn-ea"/>
                <a:sym typeface="+mn-ea"/>
              </a:rPr>
              <a:t>≈</a:t>
            </a:r>
            <a:r>
              <a:rPr sz="4000" b="1">
                <a:solidFill>
                  <a:schemeClr val="tx1"/>
                </a:solidFill>
                <a:latin typeface="+mn-ea"/>
                <a:ea typeface="+mn-ea"/>
                <a:cs typeface="+mn-ea"/>
                <a:sym typeface="+mn-ea"/>
              </a:rPr>
              <a:t>7000亿欧元</a:t>
            </a:r>
          </a:p>
          <a:p>
            <a:pPr algn="l"/>
            <a:r>
              <a:rPr sz="4000" b="1">
                <a:solidFill>
                  <a:schemeClr val="tx1"/>
                </a:solidFill>
                <a:latin typeface="+mn-ea"/>
                <a:ea typeface="+mn-ea"/>
                <a:cs typeface="+mn-ea"/>
                <a:sym typeface="+mn-ea"/>
              </a:rPr>
              <a:t>            ≈</a:t>
            </a:r>
            <a:r>
              <a:rPr lang="en-US" altLang="zh-CN" sz="4000" b="1">
                <a:solidFill>
                  <a:schemeClr val="tx1"/>
                </a:solidFill>
                <a:latin typeface="Times New Roman" pitchFamily="18" charset="0"/>
                <a:sym typeface="+mn-ea"/>
              </a:rPr>
              <a:t>4.7万吨黄金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Rectangle 2"/>
          <p:cNvSpPr>
            <a:spLocks noGrp="1"/>
          </p:cNvSpPr>
          <p:nvPr/>
        </p:nvSpPr>
        <p:spPr>
          <a:xfrm>
            <a:off x="1700213" y="439738"/>
            <a:ext cx="8667750" cy="6096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latin typeface="Calibri Light"/>
                <a:ea typeface="宋体" pitchFamily="2" charset="-122"/>
              </a:rPr>
              <a:t>德国终于全部还清一战战争赔款 历时</a:t>
            </a:r>
            <a:r>
              <a:rPr lang="zh-CN" altLang="zh-CN" sz="3600" b="1">
                <a:solidFill>
                  <a:srgbClr val="FF0000"/>
                </a:solidFill>
                <a:latin typeface="Calibri Light"/>
                <a:ea typeface="宋体" pitchFamily="2" charset="-122"/>
              </a:rPr>
              <a:t>92</a:t>
            </a:r>
            <a:r>
              <a:rPr lang="zh-CN" altLang="en-US" sz="3600" b="1">
                <a:solidFill>
                  <a:srgbClr val="FF0000"/>
                </a:solidFill>
                <a:latin typeface="Calibri Light"/>
                <a:ea typeface="宋体" pitchFamily="2" charset="-122"/>
              </a:rPr>
              <a:t>年</a:t>
            </a:r>
          </a:p>
        </p:txBody>
      </p:sp>
      <p:sp>
        <p:nvSpPr>
          <p:cNvPr id="18434" name="Rectangle 3"/>
          <p:cNvSpPr>
            <a:spLocks noGrp="1"/>
          </p:cNvSpPr>
          <p:nvPr/>
        </p:nvSpPr>
        <p:spPr>
          <a:xfrm>
            <a:off x="0" y="1244600"/>
            <a:ext cx="12192000" cy="56134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      按照一战后签署的</a:t>
            </a:r>
            <a:r>
              <a:rPr lang="zh-CN" altLang="en-US" sz="40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《凡尔赛条约》</a:t>
            </a: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，德国政府需要支付</a:t>
            </a:r>
            <a:r>
              <a:rPr lang="zh-CN" altLang="en-US" sz="40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2690亿金马克的赔款，相当于9.6万吨黄金</a:t>
            </a: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。但到1929年，这笔赔款被减少到1120亿金马克，必须在59年内付清。1929年发生全球金融危机，德国于1931年暂停了每年偿付的赔款。</a:t>
            </a:r>
            <a:r>
              <a:rPr lang="zh-CN" altLang="en-US" sz="40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1933年希特勒上台后，德国拒绝恢复偿还赔款</a:t>
            </a: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。柏林墙倒塌后，</a:t>
            </a:r>
            <a:r>
              <a:rPr lang="zh-CN" altLang="en-US" sz="40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德国实现了国家统一，此后德国开始偿还这些国际赔款</a:t>
            </a: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，直到2010年10月3日还清最后一笔赔款。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 b="1">
                <a:latin typeface="新宋体" panose="02010609030101010101" charset="-122"/>
                <a:ea typeface="新宋体" panose="02010609030101010101" charset="-122"/>
              </a:rPr>
              <a:t>       自一战战败后，德国历时92年才完全还清赔款。</a:t>
            </a:r>
            <a:r>
              <a:rPr lang="zh-CN" altLang="en-US" sz="40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总额达到220亿英镑(约合2328亿元人民币)。</a:t>
            </a:r>
            <a:r>
              <a:rPr lang="zh-CN" altLang="en-US" sz="400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 </a:t>
            </a: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364615" y="-6097"/>
          <a:ext cx="9142413" cy="335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PBrush">
                  <p:embed/>
                </p:oleObj>
              </mc:Choice>
              <mc:Fallback>
                <p:oleObj r:id="rId2" progId="PBrush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64615" y="-6097"/>
                        <a:ext cx="9142413" cy="33591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195705" y="3352800"/>
            <a:ext cx="9311640" cy="353822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原德国的海外殖民地，以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委任统治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的形式加以瓜分：</a:t>
            </a:r>
            <a:endParaRPr lang="zh-CN" altLang="en-US" sz="2000" b="1">
              <a:latin typeface="黑体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>
                <a:solidFill>
                  <a:schemeClr val="folHlink"/>
                </a:solidFill>
                <a:latin typeface="黑体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英国：多哥和喀麦隆的一部分，坦噶尼喀。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南非：西南非洲。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澳大利亚：新几内亚。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新西兰：萨摩亚群岛。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法国：多哥和喀麦隆的一部分。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比利时：卢旺达、布隆迪。   </a:t>
            </a:r>
          </a:p>
          <a:p>
            <a:pPr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   日本：马绍尔群岛、马里亚纳群岛和加罗林群岛。</a:t>
            </a:r>
          </a:p>
        </p:txBody>
      </p:sp>
      <p:sp>
        <p:nvSpPr>
          <p:cNvPr id="2053" name="Oval 5"/>
          <p:cNvSpPr>
            <a:spLocks noChangeArrowheads="1"/>
          </p:cNvSpPr>
          <p:nvPr/>
        </p:nvSpPr>
        <p:spPr bwMode="auto">
          <a:xfrm>
            <a:off x="1497013" y="728756"/>
            <a:ext cx="1287463" cy="1296988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4" name="Oval 6"/>
          <p:cNvSpPr>
            <a:spLocks noChangeArrowheads="1"/>
          </p:cNvSpPr>
          <p:nvPr/>
        </p:nvSpPr>
        <p:spPr bwMode="auto">
          <a:xfrm>
            <a:off x="3000375" y="1559972"/>
            <a:ext cx="1009650" cy="9366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5" name="Oval 7"/>
          <p:cNvSpPr>
            <a:spLocks noChangeArrowheads="1"/>
          </p:cNvSpPr>
          <p:nvPr/>
        </p:nvSpPr>
        <p:spPr bwMode="auto">
          <a:xfrm>
            <a:off x="1992313" y="2384519"/>
            <a:ext cx="1008062" cy="938212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6" name="Oval 8"/>
          <p:cNvSpPr>
            <a:spLocks noChangeArrowheads="1"/>
          </p:cNvSpPr>
          <p:nvPr/>
        </p:nvSpPr>
        <p:spPr bwMode="auto">
          <a:xfrm>
            <a:off x="7753351" y="369982"/>
            <a:ext cx="2447925" cy="2303463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/>
          </a:p>
        </p:txBody>
      </p:sp>
      <p:sp>
        <p:nvSpPr>
          <p:cNvPr id="2057" name="Oval 9"/>
          <p:cNvSpPr>
            <a:spLocks noChangeArrowheads="1"/>
          </p:cNvSpPr>
          <p:nvPr/>
        </p:nvSpPr>
        <p:spPr bwMode="auto">
          <a:xfrm>
            <a:off x="9626600" y="2240057"/>
            <a:ext cx="1042988" cy="938213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" name="文本框 90119"/>
          <p:cNvSpPr txBox="1"/>
          <p:nvPr/>
        </p:nvSpPr>
        <p:spPr>
          <a:xfrm>
            <a:off x="4138158" y="-6594"/>
            <a:ext cx="5234940" cy="768350"/>
          </a:xfrm>
          <a:prstGeom prst="rect">
            <a:avLst/>
          </a:prstGeom>
          <a:solidFill>
            <a:schemeClr val="bg1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F11B05"/>
                </a:solidFill>
                <a:latin typeface="楷体" panose="02010609060101010101" pitchFamily="49" charset="-122"/>
                <a:ea typeface="楷体" pitchFamily="49" charset="-122"/>
              </a:rPr>
              <a:t>帝国主义的分赃会议</a:t>
            </a:r>
          </a:p>
        </p:txBody>
      </p:sp>
      <p:sp>
        <p:nvSpPr>
          <p:cNvPr id="14" name="文本框 90118"/>
          <p:cNvSpPr txBox="1"/>
          <p:nvPr/>
        </p:nvSpPr>
        <p:spPr>
          <a:xfrm>
            <a:off x="1324610" y="-6350"/>
            <a:ext cx="2813685" cy="768350"/>
          </a:xfrm>
          <a:prstGeom prst="rect">
            <a:avLst/>
          </a:prstGeom>
          <a:solidFill>
            <a:schemeClr val="bg1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4400" b="1">
                <a:solidFill>
                  <a:srgbClr val="F11B05"/>
                </a:solidFill>
                <a:latin typeface="楷体" panose="02010609060101010101" pitchFamily="49" charset="-122"/>
                <a:ea typeface="楷体" pitchFamily="49" charset="-122"/>
              </a:rPr>
              <a:t>会议性质：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752600" y="1501196"/>
            <a:ext cx="5983514" cy="239966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rgbClr val="BA4C2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000" b="1" u="none" smtClean="0">
                <a:solidFill>
                  <a:srgbClr val="0033CC"/>
                </a:solidFill>
                <a:latin typeface="方正准圆简体" pitchFamily="2" charset="-122"/>
                <a:ea typeface="方正准圆简体" pitchFamily="2" charset="-122"/>
              </a:rPr>
              <a:t>巴黎</a:t>
            </a:r>
            <a:r>
              <a:rPr lang="zh-CN" altLang="en-US" sz="3000" b="1" u="none">
                <a:solidFill>
                  <a:srgbClr val="0033CC"/>
                </a:solidFill>
                <a:latin typeface="方正准圆简体" pitchFamily="2" charset="-122"/>
                <a:ea typeface="方正准圆简体" pitchFamily="2" charset="-122"/>
              </a:rPr>
              <a:t>和会关于</a:t>
            </a:r>
            <a:r>
              <a:rPr lang="zh-CN" altLang="en-US" sz="3000" b="1" u="none" smtClean="0">
                <a:solidFill>
                  <a:srgbClr val="0033CC"/>
                </a:solidFill>
                <a:latin typeface="方正准圆简体" pitchFamily="2" charset="-122"/>
                <a:ea typeface="方正准圆简体" pitchFamily="2" charset="-122"/>
              </a:rPr>
              <a:t>中国山东</a:t>
            </a:r>
            <a:r>
              <a:rPr lang="zh-CN" altLang="en-US" sz="3000" b="1" u="none">
                <a:solidFill>
                  <a:srgbClr val="0033CC"/>
                </a:solidFill>
                <a:latin typeface="方正准圆简体" pitchFamily="2" charset="-122"/>
                <a:ea typeface="方正准圆简体" pitchFamily="2" charset="-122"/>
              </a:rPr>
              <a:t>问题的讨论</a:t>
            </a:r>
          </a:p>
          <a:p>
            <a:r>
              <a:rPr lang="zh-CN" altLang="en-US" sz="3000" b="1" u="none">
                <a:solidFill>
                  <a:srgbClr val="0033CC"/>
                </a:solidFill>
                <a:latin typeface="方正准圆简体" pitchFamily="2" charset="-122"/>
                <a:ea typeface="方正准圆简体" pitchFamily="2" charset="-122"/>
              </a:rPr>
              <a:t>   </a:t>
            </a:r>
            <a:r>
              <a:rPr lang="zh-CN" altLang="en-US" sz="3000" b="1" u="none">
                <a:solidFill>
                  <a:schemeClr val="tx2"/>
                </a:solidFill>
                <a:latin typeface="方正准圆简体" pitchFamily="2" charset="-122"/>
                <a:ea typeface="方正准圆简体" pitchFamily="2" charset="-122"/>
              </a:rPr>
              <a:t>中国是</a:t>
            </a:r>
            <a:r>
              <a:rPr lang="zh-CN" altLang="en-US" sz="3000" b="1" u="none">
                <a:solidFill>
                  <a:schemeClr val="tx2"/>
                </a:solidFill>
                <a:ea typeface="方正准圆简体" pitchFamily="2" charset="-122"/>
              </a:rPr>
              <a:t>“</a:t>
            </a:r>
            <a:r>
              <a:rPr lang="zh-CN" altLang="en-US" sz="3000" b="1" u="none">
                <a:solidFill>
                  <a:schemeClr val="tx2"/>
                </a:solidFill>
                <a:latin typeface="方正准圆简体" pitchFamily="2" charset="-122"/>
                <a:ea typeface="方正准圆简体" pitchFamily="2" charset="-122"/>
              </a:rPr>
              <a:t>一战</a:t>
            </a:r>
            <a:r>
              <a:rPr lang="zh-CN" altLang="en-US" sz="3000" b="1" u="none">
                <a:solidFill>
                  <a:schemeClr val="tx2"/>
                </a:solidFill>
                <a:ea typeface="方正准圆简体" pitchFamily="2" charset="-122"/>
              </a:rPr>
              <a:t>”</a:t>
            </a:r>
            <a:r>
              <a:rPr lang="zh-CN" altLang="en-US" sz="3000" b="1" u="none">
                <a:solidFill>
                  <a:schemeClr val="tx2"/>
                </a:solidFill>
                <a:latin typeface="方正准圆简体" pitchFamily="2" charset="-122"/>
                <a:ea typeface="方正准圆简体" pitchFamily="2" charset="-122"/>
              </a:rPr>
              <a:t>的战胜国，中国北洋政府派出的四位代表，提出收回曾被德国占领的山东省及特权。结果如何？</a:t>
            </a:r>
            <a:endParaRPr lang="zh-CN" altLang="en-US" sz="3000" u="none">
              <a:solidFill>
                <a:srgbClr val="D65724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0" name="Picture 4" descr="guweij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94466" y="68781"/>
            <a:ext cx="2305050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752600" y="4666490"/>
            <a:ext cx="5135336" cy="14763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000" u="none">
                <a:solidFill>
                  <a:srgbClr val="D65724"/>
                </a:solidFill>
                <a:ea typeface="方正准圆简体" pitchFamily="2" charset="-122"/>
              </a:rPr>
              <a:t>       </a:t>
            </a:r>
            <a:r>
              <a:rPr lang="zh-CN" altLang="en-US" sz="3000" b="1" u="none">
                <a:solidFill>
                  <a:schemeClr val="tx2"/>
                </a:solidFill>
                <a:ea typeface="方正准圆简体" pitchFamily="2" charset="-122"/>
              </a:rPr>
              <a:t>列强却将</a:t>
            </a:r>
            <a:r>
              <a:rPr lang="zh-CN" altLang="en-US" sz="3000" b="1" u="none">
                <a:solidFill>
                  <a:srgbClr val="1A11CD"/>
                </a:solidFill>
                <a:ea typeface="方正准圆简体" pitchFamily="2" charset="-122"/>
              </a:rPr>
              <a:t>德国在山东的权利全部转给日本，</a:t>
            </a:r>
            <a:r>
              <a:rPr lang="zh-CN" altLang="en-US" sz="3000" b="1" u="none">
                <a:solidFill>
                  <a:schemeClr val="tx2"/>
                </a:solidFill>
                <a:ea typeface="方正准圆简体" pitchFamily="2" charset="-122"/>
              </a:rPr>
              <a:t>作为日本参加战争的回报。</a:t>
            </a:r>
            <a:endParaRPr lang="zh-CN" altLang="en-US" sz="3000" b="1" u="none">
              <a:solidFill>
                <a:schemeClr val="tx2"/>
              </a:solidFill>
              <a:latin typeface="华文行楷" pitchFamily="2" charset="-122"/>
              <a:ea typeface="方正准圆简体" pitchFamily="2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894466" y="3244981"/>
            <a:ext cx="2746375" cy="475615"/>
          </a:xfrm>
          <a:prstGeom prst="rect">
            <a:avLst/>
          </a:prstGeom>
          <a:solidFill>
            <a:srgbClr val="FFFFCC"/>
          </a:solidFill>
          <a:ln w="9525">
            <a:solidFill>
              <a:srgbClr val="8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500" b="1" u="none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  <a:hlinkClick r:id="rId3" action="ppaction://hlinkfile"/>
              </a:rPr>
              <a:t>杰出外交家顾维均</a:t>
            </a:r>
            <a:endParaRPr lang="zh-CN" altLang="en-US" sz="2500" b="1" u="none">
              <a:solidFill>
                <a:srgbClr val="99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802005" y="344129"/>
            <a:ext cx="2616200" cy="707886"/>
          </a:xfrm>
          <a:prstGeom prst="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3175" indent="-3175">
              <a:spcBef>
                <a:spcPct val="20000"/>
              </a:spcBef>
              <a:defRPr sz="40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隶书" pitchFamily="49" charset="-122"/>
              </a:defRPr>
            </a:lvl1pPr>
          </a:lstStyle>
          <a:p>
            <a:pPr algn="ctr"/>
            <a:r>
              <a:rPr lang="zh-CN" altLang="en-US"/>
              <a:t>知识拓展</a:t>
            </a:r>
          </a:p>
        </p:txBody>
      </p:sp>
      <p:pic>
        <p:nvPicPr>
          <p:cNvPr id="2054" name="Picture 6" descr="https://timgsa.baidu.com/timg?image&amp;quality=80&amp;size=b9999_10000&amp;sec=1540400340971&amp;di=d15d778a01b32cea3e7ccb37f27bd02f&amp;imgtype=0&amp;src=http%3A%2F%2Fwww.shjuzhou.cn%2Fupload%2Fimg%2Foove0IFBmIaw3hfPpivZJJDiMssJtu1Bq3Y0VX4CERIHCszlJTgpe1CRdeW2lEaDWfORegaVm8R4CR0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6504" y="4160715"/>
            <a:ext cx="3731496" cy="248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1"/>
      <p:bldP spid="12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11" name="文本框 102403"/>
          <p:cNvSpPr txBox="1"/>
          <p:nvPr/>
        </p:nvSpPr>
        <p:spPr>
          <a:xfrm>
            <a:off x="5081270" y="1156335"/>
            <a:ext cx="6667500" cy="3538220"/>
          </a:xfrm>
          <a:prstGeom prst="rect">
            <a:avLst/>
          </a:prstGeom>
          <a:noFill/>
          <a:ln w="9525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latin typeface="Calibri" pitchFamily="34" charset="0"/>
              </a:rPr>
              <a:t>“中国</a:t>
            </a:r>
            <a:r>
              <a:rPr lang="zh-CN" altLang="en-US" sz="3200" b="1">
                <a:latin typeface="Calibri" pitchFamily="34" charset="0"/>
              </a:rPr>
              <a:t>不能失去山东，</a:t>
            </a:r>
          </a:p>
          <a:p>
            <a:r>
              <a:rPr lang="zh-CN" altLang="en-US" sz="3200" b="1">
                <a:latin typeface="Calibri" pitchFamily="34" charset="0"/>
              </a:rPr>
              <a:t>正如西方不能失去耶路撒冷一样！</a:t>
            </a:r>
          </a:p>
          <a:p>
            <a:r>
              <a:rPr lang="zh-CN" altLang="en-US" sz="3200" b="1" smtClean="0">
                <a:latin typeface="Calibri" pitchFamily="34" charset="0"/>
              </a:rPr>
              <a:t>山东永远</a:t>
            </a:r>
            <a:r>
              <a:rPr lang="zh-CN" altLang="en-US" sz="3200" b="1">
                <a:latin typeface="Calibri" pitchFamily="34" charset="0"/>
              </a:rPr>
              <a:t>是中国的，</a:t>
            </a:r>
          </a:p>
          <a:p>
            <a:r>
              <a:rPr lang="zh-CN" altLang="en-US" sz="3200" b="1">
                <a:latin typeface="Calibri" pitchFamily="34" charset="0"/>
              </a:rPr>
              <a:t>她</a:t>
            </a:r>
            <a:r>
              <a:rPr lang="zh-CN" altLang="en-US" sz="3200" b="1" smtClean="0">
                <a:latin typeface="Calibri" pitchFamily="34" charset="0"/>
              </a:rPr>
              <a:t>就像母亲</a:t>
            </a:r>
            <a:r>
              <a:rPr lang="zh-CN" altLang="en-US" sz="3200" b="1">
                <a:latin typeface="Calibri" pitchFamily="34" charset="0"/>
              </a:rPr>
              <a:t>的孩子，</a:t>
            </a:r>
          </a:p>
          <a:p>
            <a:r>
              <a:rPr lang="zh-CN" altLang="en-US" sz="3200" b="1">
                <a:latin typeface="Calibri" pitchFamily="34" charset="0"/>
              </a:rPr>
              <a:t>永远不会送给任何人！”</a:t>
            </a:r>
          </a:p>
          <a:p>
            <a:r>
              <a:rPr lang="zh-CN" altLang="en-US" sz="3200" b="1">
                <a:latin typeface="Calibri" pitchFamily="34" charset="0"/>
              </a:rPr>
              <a:t>                            </a:t>
            </a:r>
            <a:r>
              <a:rPr lang="en-US" altLang="zh-CN" sz="3200" b="1">
                <a:latin typeface="Calibri" pitchFamily="34" charset="0"/>
              </a:rPr>
              <a:t>——</a:t>
            </a:r>
            <a:r>
              <a:rPr lang="zh-CN" altLang="en-US" sz="3200" b="1">
                <a:latin typeface="Calibri" pitchFamily="34" charset="0"/>
              </a:rPr>
              <a:t> </a:t>
            </a:r>
            <a:r>
              <a:rPr lang="zh-CN" altLang="en-US" sz="3200" b="1">
                <a:sym typeface="+mn-ea"/>
              </a:rPr>
              <a:t>顾维钧</a:t>
            </a:r>
            <a:endParaRPr lang="zh-CN" altLang="en-US" sz="3200" b="1">
              <a:latin typeface="Calibri" pitchFamily="34" charset="0"/>
            </a:endParaRPr>
          </a:p>
          <a:p>
            <a:r>
              <a:rPr lang="zh-CN" altLang="en-US" sz="3200" b="1">
                <a:latin typeface="Calibri" pitchFamily="34" charset="0"/>
              </a:rPr>
              <a:t>                           </a:t>
            </a:r>
          </a:p>
        </p:txBody>
      </p:sp>
      <p:pic>
        <p:nvPicPr>
          <p:cNvPr id="43012" name="图片 102404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rcRect r="22319"/>
          <a:stretch>
            <a:fillRect/>
          </a:stretch>
        </p:blipFill>
        <p:spPr>
          <a:xfrm>
            <a:off x="287219" y="1610206"/>
            <a:ext cx="4116766" cy="3189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18" name="矩形 72717"/>
          <p:cNvSpPr/>
          <p:nvPr/>
        </p:nvSpPr>
        <p:spPr>
          <a:xfrm>
            <a:off x="5081270" y="4582160"/>
            <a:ext cx="501904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 b="1">
                <a:solidFill>
                  <a:srgbClr val="F11B05"/>
                </a:solidFill>
                <a:latin typeface="Calibri" pitchFamily="34" charset="0"/>
                <a:ea typeface="黑体" panose="02010609060101010101" pitchFamily="49" charset="-122"/>
              </a:rPr>
              <a:t>弱国无外交！</a:t>
            </a:r>
          </a:p>
          <a:p>
            <a:r>
              <a:rPr lang="zh-CN" altLang="en-US" sz="5400" b="1">
                <a:solidFill>
                  <a:srgbClr val="F11B05"/>
                </a:solidFill>
                <a:latin typeface="Calibri" pitchFamily="34" charset="0"/>
                <a:ea typeface="黑体" panose="02010609060101010101" pitchFamily="49" charset="-122"/>
              </a:rPr>
              <a:t>增强综合国力！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7271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4" descr="巴黎和会/http:/elearning.ncist.edu.cn/NCourse/zhgjxds/ke/ke05/05CK/16a.jpg"/>
          <p:cNvPicPr>
            <a:picLocks noChangeAspect="1"/>
          </p:cNvPicPr>
          <p:nvPr/>
        </p:nvPicPr>
        <p:blipFill>
          <a:blip r:embed="rId2">
            <a:lum bright="-6000"/>
          </a:blip>
          <a:stretch>
            <a:fillRect/>
          </a:stretch>
        </p:blipFill>
        <p:spPr>
          <a:xfrm>
            <a:off x="5428774" y="53641"/>
            <a:ext cx="5797413" cy="4773913"/>
          </a:xfrm>
          <a:prstGeom prst="rect">
            <a:avLst/>
          </a:prstGeom>
          <a:solidFill>
            <a:srgbClr val="FAEAF4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" name="文本框 15"/>
          <p:cNvSpPr txBox="1"/>
          <p:nvPr/>
        </p:nvSpPr>
        <p:spPr>
          <a:xfrm>
            <a:off x="0" y="282789"/>
            <a:ext cx="5252730" cy="267765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这幅刊登在</a:t>
            </a:r>
            <a:r>
              <a:rPr lang="en-US" altLang="zh-CN" sz="2800" b="1" noProof="1"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1921</a:t>
            </a:r>
            <a:r>
              <a:rPr lang="zh-CN" altLang="en-US" sz="2800" b="1" noProof="1"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年一家杂志上的漫画将英、法、美、意、日比做一只</a:t>
            </a:r>
            <a:r>
              <a:rPr lang="zh-CN" altLang="en-US" sz="2800" b="1" noProof="1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五头怪兽</a:t>
            </a:r>
            <a:r>
              <a:rPr lang="zh-CN" altLang="en-US" sz="2800" b="1" noProof="1"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，它将德国踩在脚下，贪婪地将其内脏吞食殆尽。</a:t>
            </a:r>
            <a:r>
              <a:rPr lang="zh-CN" altLang="en-US" sz="2800" noProof="1">
                <a:latin typeface="黑体" pitchFamily="49" charset="-122"/>
                <a:ea typeface="黑体" panose="02010609060101010101" pitchFamily="49" charset="-122"/>
                <a:cs typeface="+mn-ea"/>
                <a:sym typeface="+mn-ea"/>
              </a:rPr>
              <a:t> </a:t>
            </a:r>
            <a:endParaRPr lang="zh-CN" altLang="en-US" sz="2800" noProof="1">
              <a:latin typeface="黑体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3774" y="5229860"/>
            <a:ext cx="11742420" cy="1077218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</a:rPr>
              <a:t>思考：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  <a:sym typeface="Arial" pitchFamily="34" charset="0"/>
              </a:rPr>
              <a:t>《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  <a:sym typeface="Arial" pitchFamily="34" charset="0"/>
              </a:rPr>
              <a:t>凡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</a:rPr>
              <a:t>尔赛条约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anose="02010609060101010101" pitchFamily="49" charset="-122"/>
              </a:rPr>
              <a:t>中心是处置哪个国家的？请结合和约内容与右边漫画据此推断这次会议的实质？</a:t>
            </a:r>
          </a:p>
        </p:txBody>
      </p:sp>
      <p:sp>
        <p:nvSpPr>
          <p:cNvPr id="8" name="矩形 7"/>
          <p:cNvSpPr/>
          <p:nvPr/>
        </p:nvSpPr>
        <p:spPr>
          <a:xfrm>
            <a:off x="2219093" y="4296410"/>
            <a:ext cx="8720253" cy="933450"/>
          </a:xfrm>
          <a:prstGeom prst="rect">
            <a:avLst/>
          </a:pr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4800" b="1" strike="noStrike" noProof="1">
                <a:solidFill>
                  <a:srgbClr val="FF0000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实质：帝国主义的分赃会议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94071" y="2361320"/>
            <a:ext cx="11693130" cy="1902059"/>
          </a:xfrm>
          <a:prstGeom prst="rect">
            <a:avLst/>
          </a:prstGeom>
          <a:solidFill>
            <a:schemeClr val="accent3"/>
          </a:solidFill>
          <a:ln w="57150" cmpd="thickThin">
            <a:solidFill>
              <a:srgbClr val="008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“这是一群野兽，他们彼此斗来斗去，互相撕咬。他们要决定给谁多一些，于是彼此厮打了五个月。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他们已到了不能控制自己的地步，这群野兽会撕咬得只剩下一些尾巴。”</a:t>
            </a:r>
          </a:p>
          <a:p>
            <a:pPr algn="l">
              <a:spcBef>
                <a:spcPct val="20000"/>
              </a:spcBef>
            </a:pP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                            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列宁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7410" name="内容占位符 17409"/>
          <p:cNvGraphicFramePr>
            <a:graphicFrameLocks noGrp="1"/>
          </p:cNvGraphicFramePr>
          <p:nvPr>
            <p:ph idx="1"/>
          </p:nvPr>
        </p:nvGraphicFramePr>
        <p:xfrm>
          <a:off x="1703388" y="1341438"/>
          <a:ext cx="8785225" cy="4895850"/>
        </p:xfrm>
        <a:graphic>
          <a:graphicData uri="http://schemas.openxmlformats.org/drawingml/2006/table">
            <a:tbl>
              <a:tblPr/>
              <a:tblGrid>
                <a:gridCol w="1821180"/>
                <a:gridCol w="6964045"/>
              </a:tblGrid>
              <a:tr h="177482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领土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ea typeface="楷体_GB2312" panose="02010609030101010101" charset="-122"/>
                        </a:rPr>
                        <a:t>阿尔萨斯和洛林交还法国，莱茵河东岸</a:t>
                      </a:r>
                      <a:r>
                        <a:rPr lang="en-US" altLang="zh-CN" sz="3200" b="1">
                          <a:ea typeface="楷体_GB2312" panose="02010609030101010101" charset="-122"/>
                        </a:rPr>
                        <a:t>50</a:t>
                      </a:r>
                      <a:r>
                        <a:rPr lang="zh-CN" altLang="en-US" sz="3200" b="1">
                          <a:ea typeface="楷体_GB2312" panose="02010609030101010101" charset="-122"/>
                        </a:rPr>
                        <a:t>千米内不得设防，承认波兰独立，部分领土划归波兰等国。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038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殖民地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德国的海外殖民地交给战胜国进行“委任统治”；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695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军事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废除德国的普遍义务兵役制；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037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赔款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ea typeface="楷体_GB2312" panose="02010609030101010101" charset="-122"/>
                        </a:rPr>
                        <a:t>德国应支付大量战争赔款。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7" name="云形标注 17426"/>
          <p:cNvSpPr/>
          <p:nvPr/>
        </p:nvSpPr>
        <p:spPr>
          <a:xfrm>
            <a:off x="3000375" y="1916113"/>
            <a:ext cx="5905500" cy="3097213"/>
          </a:xfrm>
          <a:prstGeom prst="cloudCallout">
            <a:avLst>
              <a:gd name="adj1" fmla="val 42259"/>
              <a:gd name="adj2" fmla="val -87468"/>
            </a:avLst>
          </a:prstGeom>
          <a:solidFill>
            <a:srgbClr val="99CC00"/>
          </a:solidFill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lvl="0" eaLnBrk="0" fontAlgn="base" hangingPunct="0">
              <a:buClr>
                <a:srgbClr val="000000"/>
              </a:buClr>
            </a:pPr>
            <a:r>
              <a:rPr lang="zh-CN" altLang="en-US" sz="3600" b="1" u="none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  <a:cs typeface="+mn-ea"/>
              </a:rPr>
              <a:t>和约实质是在牺牲弱小民族利益的基础上宰割德国的掠夺性条约</a:t>
            </a:r>
            <a:endParaRPr lang="zh-CN" altLang="en-US" sz="3600" b="1" u="none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7428" name="文本框 17427"/>
          <p:cNvSpPr txBox="1"/>
          <p:nvPr/>
        </p:nvSpPr>
        <p:spPr>
          <a:xfrm>
            <a:off x="7715250" y="0"/>
            <a:ext cx="2952750" cy="1753235"/>
          </a:xfrm>
          <a:prstGeom prst="rect">
            <a:avLst/>
          </a:prstGeom>
          <a:solidFill>
            <a:srgbClr val="CCFFFF"/>
          </a:solidFill>
          <a:ln w="9525">
            <a:noFill/>
          </a:ln>
          <a:effectLst>
            <a:outerShdw dist="125724" dir="18900000" algn="ctr" rotWithShape="0">
              <a:schemeClr val="bg2"/>
            </a:outerShdw>
          </a:effectLst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u="none">
                <a:latin typeface="Verdana" pitchFamily="34" charset="0"/>
                <a:ea typeface="宋体" pitchFamily="2" charset="-122"/>
              </a:rPr>
              <a:t>哪一条最能体现一战的掠夺性质？</a:t>
            </a:r>
          </a:p>
        </p:txBody>
      </p:sp>
      <p:sp>
        <p:nvSpPr>
          <p:cNvPr id="17429" name="文本框 17428"/>
          <p:cNvSpPr txBox="1"/>
          <p:nvPr/>
        </p:nvSpPr>
        <p:spPr>
          <a:xfrm>
            <a:off x="7680325" y="0"/>
            <a:ext cx="2844800" cy="2306955"/>
          </a:xfrm>
          <a:prstGeom prst="rect">
            <a:avLst/>
          </a:prstGeom>
          <a:solidFill>
            <a:srgbClr val="FFFF99"/>
          </a:solidFill>
          <a:ln w="9525">
            <a:noFill/>
          </a:ln>
          <a:effectLst>
            <a:outerShdw dist="125724" dir="18900000" algn="ctr" rotWithShape="0">
              <a:schemeClr val="bg2"/>
            </a:outerShdw>
          </a:effectLst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u="none">
                <a:latin typeface="Verdana" pitchFamily="34" charset="0"/>
                <a:ea typeface="宋体" pitchFamily="2" charset="-122"/>
              </a:rPr>
              <a:t>条约中哪一条会让德国人觉得自身难保？</a:t>
            </a:r>
          </a:p>
        </p:txBody>
      </p:sp>
      <p:sp>
        <p:nvSpPr>
          <p:cNvPr id="21526" name="矩形 17429"/>
          <p:cNvSpPr/>
          <p:nvPr/>
        </p:nvSpPr>
        <p:spPr>
          <a:xfrm>
            <a:off x="1919288" y="404813"/>
            <a:ext cx="3744912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lstStyle/>
          <a:p>
            <a:pPr algn="ctr"/>
            <a:r>
              <a:rPr lang="zh-CN" altLang="en-US" sz="3600" b="1">
                <a:ln w="158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迷你简霹雳" charset="0"/>
                <a:ea typeface="迷你简霹雳" charset="0"/>
              </a:rPr>
              <a:t>《凡尔赛和约》</a:t>
            </a:r>
            <a:endParaRPr lang="zh-CN" altLang="en-US" sz="3600" b="1"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迷你简霹雳" charset="0"/>
              <a:ea typeface="迷你简霹雳" charset="0"/>
            </a:endParaRPr>
          </a:p>
        </p:txBody>
      </p:sp>
      <p:sp>
        <p:nvSpPr>
          <p:cNvPr id="17431" name="文本框 17430"/>
          <p:cNvSpPr txBox="1"/>
          <p:nvPr/>
        </p:nvSpPr>
        <p:spPr>
          <a:xfrm>
            <a:off x="7535863" y="188913"/>
            <a:ext cx="2987675" cy="1753235"/>
          </a:xfrm>
          <a:prstGeom prst="rect">
            <a:avLst/>
          </a:prstGeom>
          <a:solidFill>
            <a:srgbClr val="CCFFFF"/>
          </a:solidFill>
          <a:ln w="9525">
            <a:noFill/>
          </a:ln>
          <a:effectLst>
            <a:outerShdw dist="125724" dir="18900000" algn="ctr" rotWithShape="0">
              <a:schemeClr val="bg2"/>
            </a:outerShdw>
          </a:effectLst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u="none">
                <a:latin typeface="Verdana" pitchFamily="34" charset="0"/>
                <a:ea typeface="宋体" pitchFamily="2" charset="-122"/>
              </a:rPr>
              <a:t>哪一条将再次让德国人民承受灾难？ </a:t>
            </a:r>
          </a:p>
        </p:txBody>
      </p:sp>
      <p:grpSp>
        <p:nvGrpSpPr>
          <p:cNvPr id="17432" name="组合 17431"/>
          <p:cNvGrpSpPr/>
          <p:nvPr/>
        </p:nvGrpSpPr>
        <p:grpSpPr>
          <a:xfrm>
            <a:off x="618502" y="86445"/>
            <a:ext cx="11115056" cy="6661297"/>
            <a:chOff x="-237" y="48"/>
            <a:chExt cx="6638" cy="3705"/>
          </a:xfrm>
        </p:grpSpPr>
        <p:sp>
          <p:nvSpPr>
            <p:cNvPr id="21529" name="文本框 17432"/>
            <p:cNvSpPr txBox="1"/>
            <p:nvPr/>
          </p:nvSpPr>
          <p:spPr>
            <a:xfrm>
              <a:off x="-237" y="2881"/>
              <a:ext cx="6638" cy="872"/>
            </a:xfrm>
            <a:prstGeom prst="rect">
              <a:avLst/>
            </a:prstGeom>
            <a:solidFill>
              <a:srgbClr val="CCFFCC"/>
            </a:solidFill>
            <a:ln w="38100" cap="flat" cmpd="dbl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u="none">
                  <a:latin typeface="Arial" pitchFamily="34" charset="0"/>
                  <a:ea typeface="宋体" pitchFamily="2" charset="-122"/>
                </a:rPr>
                <a:t>    </a:t>
              </a:r>
              <a:r>
                <a:rPr lang="zh-CN" altLang="en-US" sz="3200" b="1" u="none">
                  <a:latin typeface="Arial" pitchFamily="34" charset="0"/>
                  <a:ea typeface="宋体" pitchFamily="2" charset="-122"/>
                </a:rPr>
                <a:t>当德国了解到条约内容后，愤怒和屈辱感迅速在德国国内蔓延，起初德国政府拒绝接受条约，德国海军以自沉舰艇的方式表达对条约的不满 。</a:t>
              </a:r>
            </a:p>
          </p:txBody>
        </p:sp>
        <p:pic>
          <p:nvPicPr>
            <p:cNvPr id="21530" name="图片 174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96" y="48"/>
              <a:ext cx="6546" cy="2789"/>
            </a:xfrm>
            <a:prstGeom prst="rect">
              <a:avLst/>
            </a:prstGeom>
            <a:noFill/>
            <a:ln w="76200" cap="flat" cmpd="tri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7" grpId="0"/>
      <p:bldP spid="17428" grpId="1"/>
      <p:bldP spid="17429" grpId="2"/>
      <p:bldP spid="17431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Rectangle 2"/>
          <p:cNvSpPr>
            <a:spLocks noGrp="1"/>
          </p:cNvSpPr>
          <p:nvPr>
            <p:ph idx="4294967295"/>
          </p:nvPr>
        </p:nvSpPr>
        <p:spPr>
          <a:xfrm>
            <a:off x="65405" y="657860"/>
            <a:ext cx="11785600" cy="2823845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 sz="3200" b="1">
                <a:solidFill>
                  <a:srgbClr val="0000CC"/>
                </a:solidFill>
                <a:ea typeface="黑体" panose="02010609060101010101" pitchFamily="49" charset="-122"/>
              </a:rPr>
              <a:t>德国国会</a:t>
            </a:r>
            <a:r>
              <a:rPr lang="zh-CN" altLang="en-US" sz="3200" b="1">
                <a:ea typeface="黑体" panose="02010609060101010101" pitchFamily="49" charset="-122"/>
              </a:rPr>
              <a:t>讨论是否接受和约时，各党派一反往日之分歧，以一致的呼声反对和约。第一个发言者斩钉截铁地说：“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不行！再说一遍，不行！我还要再说一遍，不行</a:t>
            </a:r>
            <a:r>
              <a:rPr lang="zh-CN" altLang="en-US" sz="3200" b="1">
                <a:ea typeface="黑体" panose="02010609060101010101" pitchFamily="49" charset="-122"/>
              </a:rPr>
              <a:t>！”会议结束时，会议主持者再次引用了他的三句话。</a:t>
            </a:r>
          </a:p>
          <a:p>
            <a:pPr eaLnBrk="1" hangingPunct="1"/>
            <a:endParaRPr lang="zh-CN" altLang="en-US" sz="3200" b="1">
              <a:ea typeface="黑体" panose="02010609060101010101" pitchFamily="49" charset="-122"/>
            </a:endParaRPr>
          </a:p>
          <a:p>
            <a:pPr eaLnBrk="1" hangingPunct="1"/>
            <a:endParaRPr lang="zh-CN" altLang="en-US" sz="3200" b="1">
              <a:ea typeface="黑体" panose="02010609060101010101" pitchFamily="49" charset="-122"/>
            </a:endParaRPr>
          </a:p>
        </p:txBody>
      </p:sp>
      <p:sp>
        <p:nvSpPr>
          <p:cNvPr id="18435" name="Rectangle 3"/>
          <p:cNvSpPr/>
          <p:nvPr/>
        </p:nvSpPr>
        <p:spPr>
          <a:xfrm>
            <a:off x="266700" y="2649855"/>
            <a:ext cx="11518900" cy="9772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zh-CN" sz="3200" b="1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德国魏玛共和国总理谢尔曼说：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“</a:t>
            </a:r>
            <a:r>
              <a:rPr lang="zh-CN" altLang="zh-CN" sz="3200" b="1">
                <a:solidFill>
                  <a:srgbClr val="FF0000"/>
                </a:solidFill>
                <a:latin typeface="Tahoma" pitchFamily="34" charset="0"/>
                <a:ea typeface="黑体" panose="02010609060101010101" pitchFamily="49" charset="-122"/>
              </a:rPr>
              <a:t>如果他们签订了那样的条约，就让他们的手烂掉吧</a:t>
            </a:r>
            <a:r>
              <a:rPr lang="zh-CN" altLang="zh-CN" sz="3200" b="1">
                <a:solidFill>
                  <a:srgbClr val="000000"/>
                </a:solidFill>
                <a:latin typeface="Tahoma" pitchFamily="34" charset="0"/>
                <a:ea typeface="宋体" pitchFamily="2" charset="-122"/>
              </a:rPr>
              <a:t>！</a:t>
            </a:r>
            <a:r>
              <a:rPr lang="zh-CN" altLang="zh-CN" sz="32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”</a:t>
            </a:r>
            <a:endParaRPr lang="zh-CN" altLang="zh-CN" sz="3200" b="1">
              <a:solidFill>
                <a:srgbClr val="000000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8436" name="Rectangle 4"/>
          <p:cNvSpPr/>
          <p:nvPr/>
        </p:nvSpPr>
        <p:spPr>
          <a:xfrm>
            <a:off x="275908" y="3728085"/>
            <a:ext cx="11233150" cy="14204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zh-CN" sz="3200" b="1">
                <a:solidFill>
                  <a:srgbClr val="0000CC"/>
                </a:solidFill>
                <a:latin typeface="Arial" pitchFamily="34" charset="0"/>
                <a:ea typeface="黑体" panose="02010609060101010101" pitchFamily="49" charset="-122"/>
              </a:rPr>
              <a:t>德国军人</a:t>
            </a:r>
            <a:r>
              <a:rPr lang="zh-CN" altLang="zh-CN" sz="32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：“</a:t>
            </a:r>
            <a:r>
              <a:rPr lang="zh-CN" altLang="zh-CN" sz="3200" b="1">
                <a:solidFill>
                  <a:srgbClr val="000000"/>
                </a:solidFill>
                <a:latin typeface="Arial" pitchFamily="34" charset="0"/>
                <a:ea typeface="黑体" panose="02010609060101010101" pitchFamily="49" charset="-122"/>
              </a:rPr>
              <a:t>我放下武器是为了赢得体面的和平，败军不可辱。但《凡尔赛和约》侮辱了军人的尊严，如果可能的话，我将</a:t>
            </a:r>
            <a:r>
              <a:rPr lang="zh-CN" altLang="zh-CN" sz="32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继续战斗</a:t>
            </a:r>
            <a:r>
              <a:rPr lang="zh-CN" altLang="zh-CN" sz="3200" b="1">
                <a:solidFill>
                  <a:srgbClr val="000000"/>
                </a:solidFill>
                <a:latin typeface="Arial" pitchFamily="34" charset="0"/>
                <a:ea typeface="黑体" panose="02010609060101010101" pitchFamily="49" charset="-122"/>
              </a:rPr>
              <a:t>。”</a:t>
            </a:r>
          </a:p>
        </p:txBody>
      </p:sp>
      <p:sp>
        <p:nvSpPr>
          <p:cNvPr id="18437" name="Text Box 5"/>
          <p:cNvSpPr txBox="1"/>
          <p:nvPr/>
        </p:nvSpPr>
        <p:spPr>
          <a:xfrm>
            <a:off x="266383" y="5355908"/>
            <a:ext cx="11328400" cy="14204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zh-CN" sz="3200" b="1" u="sng">
                <a:solidFill>
                  <a:srgbClr val="0000CC"/>
                </a:solidFill>
                <a:latin typeface="Verdana" pitchFamily="34" charset="0"/>
                <a:ea typeface="黑体" panose="02010609060101010101" pitchFamily="49" charset="-122"/>
              </a:rPr>
              <a:t>德国工人</a:t>
            </a:r>
            <a:r>
              <a:rPr lang="zh-CN" altLang="zh-CN" sz="3200" b="1">
                <a:solidFill>
                  <a:srgbClr val="000000"/>
                </a:solidFill>
                <a:latin typeface="Verdana" pitchFamily="34" charset="0"/>
                <a:ea typeface="黑体" panose="02010609060101010101" pitchFamily="49" charset="-122"/>
              </a:rPr>
              <a:t>：我期待着战争的结束，我盼望着过上和平和安定的生活，但是和约毁灭了我的愿望，它迫使我为巨额的赔款而工作，难道这就是我为和平必须付出的代价吗？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424873" y="12383"/>
            <a:ext cx="339661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rPr>
              <a:t>德国国内反映：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1"/>
      <p:bldP spid="18437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29" name="图片 18433" descr="780219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0388" y="1484313"/>
            <a:ext cx="2487612" cy="365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文本框 18434"/>
          <p:cNvSpPr txBox="1"/>
          <p:nvPr/>
        </p:nvSpPr>
        <p:spPr>
          <a:xfrm>
            <a:off x="187008" y="4552315"/>
            <a:ext cx="59055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3200" b="1" u="none">
                <a:latin typeface="Arial" pitchFamily="34" charset="0"/>
                <a:ea typeface="宋体" pitchFamily="2" charset="-122"/>
              </a:rPr>
              <a:t>      “</a:t>
            </a:r>
            <a:r>
              <a:rPr lang="zh-CN" altLang="en-US" sz="3200" b="1" u="none">
                <a:latin typeface="Arial" pitchFamily="34" charset="0"/>
                <a:ea typeface="宋体" pitchFamily="2" charset="-122"/>
              </a:rPr>
              <a:t>屈辱的和约象一把利剑刺伤了德国人民的民族情感，也埋下了下一次战争的伏笔”</a:t>
            </a:r>
            <a:r>
              <a:rPr lang="zh-CN" altLang="en-US" sz="3200" u="none">
                <a:latin typeface="Arial" pitchFamily="34" charset="0"/>
                <a:ea typeface="宋体" pitchFamily="2" charset="-122"/>
              </a:rPr>
              <a:t> </a:t>
            </a:r>
          </a:p>
        </p:txBody>
      </p:sp>
      <p:pic>
        <p:nvPicPr>
          <p:cNvPr id="18436" name="图片 18435" descr="d974f2f16cc3ade17831aa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0"/>
            <a:ext cx="591756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云形标注 18436"/>
          <p:cNvSpPr/>
          <p:nvPr/>
        </p:nvSpPr>
        <p:spPr>
          <a:xfrm>
            <a:off x="1007428" y="663575"/>
            <a:ext cx="4679950" cy="2808288"/>
          </a:xfrm>
          <a:prstGeom prst="cloudCallout">
            <a:avLst>
              <a:gd name="adj1" fmla="val 93847"/>
              <a:gd name="adj2" fmla="val -25523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buClrTx/>
            </a:pPr>
            <a:endParaRPr sz="3200" u="none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1508760" y="1098868"/>
            <a:ext cx="403225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  <a:buClrTx/>
            </a:pPr>
            <a:r>
              <a:rPr lang="en-US" altLang="zh-CN" sz="3200" b="1" u="none">
                <a:latin typeface="Arial" pitchFamily="34" charset="0"/>
                <a:ea typeface="宋体" pitchFamily="2" charset="-122"/>
              </a:rPr>
              <a:t>   “</a:t>
            </a:r>
            <a:r>
              <a:rPr lang="zh-CN" altLang="en-US" sz="3200" b="1" u="none">
                <a:latin typeface="Arial" pitchFamily="34" charset="0"/>
                <a:ea typeface="宋体" pitchFamily="2" charset="-122"/>
              </a:rPr>
              <a:t>把条约撕成碎片！重新获得德国失去的一切！” </a:t>
            </a:r>
          </a:p>
        </p:txBody>
      </p:sp>
      <p:sp>
        <p:nvSpPr>
          <p:cNvPr id="22534" name="动作按钮: 后退或前一项 18438">
            <a:hlinkClick r:id="rId4" action="ppaction://hlinksldjump"/>
          </p:cNvPr>
          <p:cNvSpPr/>
          <p:nvPr/>
        </p:nvSpPr>
        <p:spPr>
          <a:xfrm>
            <a:off x="4800600" y="6237288"/>
            <a:ext cx="431800" cy="287337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 sz="20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3" name="图片 13313" descr="u=1694746143,280784216&amp;fm=3&amp;gp=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08" y="2841625"/>
            <a:ext cx="1246187" cy="176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图片 13314" descr="u=496305311,1945537241&amp;fm=0&amp;gp=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95" y="4868545"/>
            <a:ext cx="1231900" cy="176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矩形 13315"/>
          <p:cNvSpPr/>
          <p:nvPr/>
        </p:nvSpPr>
        <p:spPr>
          <a:xfrm>
            <a:off x="3143250" y="2841785"/>
            <a:ext cx="6791325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endParaRPr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迷你简艺黑" pitchFamily="65" charset="-122"/>
              <a:ea typeface="迷你简艺黑" pitchFamily="65" charset="-122"/>
            </a:endParaRPr>
          </a:p>
        </p:txBody>
      </p:sp>
      <p:pic>
        <p:nvPicPr>
          <p:cNvPr id="23556" name="图片 13316" descr="列宁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" y="873760"/>
            <a:ext cx="1235075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7" name="矩形 13317"/>
          <p:cNvSpPr/>
          <p:nvPr/>
        </p:nvSpPr>
        <p:spPr>
          <a:xfrm>
            <a:off x="2971800" y="228600"/>
            <a:ext cx="6151245" cy="645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Arial" pitchFamily="34" charset="0"/>
                <a:ea typeface="华文楷体" pitchFamily="2" charset="-122"/>
              </a:rPr>
              <a:t>各方对</a:t>
            </a:r>
            <a:r>
              <a:rPr lang="en-US" altLang="zh-CN" sz="3600" b="1">
                <a:solidFill>
                  <a:srgbClr val="0000FF"/>
                </a:solidFill>
                <a:latin typeface="Arial" pitchFamily="34" charset="0"/>
                <a:ea typeface="华文楷体" pitchFamily="2" charset="-122"/>
              </a:rPr>
              <a:t>《</a:t>
            </a:r>
            <a:r>
              <a:rPr lang="zh-CN" altLang="en-US" sz="3600" b="1">
                <a:solidFill>
                  <a:srgbClr val="0000FF"/>
                </a:solidFill>
                <a:latin typeface="Arial" pitchFamily="34" charset="0"/>
                <a:ea typeface="华文楷体" pitchFamily="2" charset="-122"/>
              </a:rPr>
              <a:t>凡尔赛和约</a:t>
            </a:r>
            <a:r>
              <a:rPr lang="en-US" altLang="zh-CN" sz="3600" b="1">
                <a:solidFill>
                  <a:srgbClr val="0000FF"/>
                </a:solidFill>
                <a:latin typeface="Arial" pitchFamily="34" charset="0"/>
                <a:ea typeface="华文楷体" pitchFamily="2" charset="-122"/>
              </a:rPr>
              <a:t>》</a:t>
            </a:r>
            <a:r>
              <a:rPr lang="zh-CN" altLang="en-US" sz="3600" b="1">
                <a:solidFill>
                  <a:srgbClr val="0000FF"/>
                </a:solidFill>
                <a:latin typeface="Arial" pitchFamily="34" charset="0"/>
                <a:ea typeface="华文楷体" pitchFamily="2" charset="-122"/>
              </a:rPr>
              <a:t>的看法</a:t>
            </a:r>
          </a:p>
        </p:txBody>
      </p:sp>
      <p:sp>
        <p:nvSpPr>
          <p:cNvPr id="13319" name="文本框 13318"/>
          <p:cNvSpPr txBox="1"/>
          <p:nvPr/>
        </p:nvSpPr>
        <p:spPr>
          <a:xfrm>
            <a:off x="2418715" y="1289685"/>
            <a:ext cx="9173845" cy="50158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“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靠</a:t>
            </a:r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《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凡尔赛和约</a:t>
            </a:r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》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来约束维系的整个国家体系、国际秩序是建立在火山之上的。”</a:t>
            </a: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            </a:t>
            </a:r>
            <a:r>
              <a:rPr lang="en-US" altLang="zh-CN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----</a:t>
            </a: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列宁</a:t>
            </a:r>
            <a:endParaRPr lang="zh-CN" altLang="en-US" sz="3200" b="1" noProof="1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                      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endParaRPr lang="zh-CN" altLang="en-US" sz="3200" b="1" noProof="1">
              <a:latin typeface="Arial" pitchFamily="34" charset="0"/>
              <a:ea typeface="宋体" pitchFamily="2" charset="-122"/>
              <a:cs typeface="+mn-ea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“下一次世界大战的种子已经种下了。”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                                   </a:t>
            </a:r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——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英国经济学家凯恩斯 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         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           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“这不是和平，是</a:t>
            </a:r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20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年的休战！” 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  <a:p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                                           </a:t>
            </a:r>
            <a:r>
              <a:rPr lang="en-US" altLang="zh-CN" sz="3200" b="1" noProof="1">
                <a:latin typeface="Arial" pitchFamily="34" charset="0"/>
                <a:ea typeface="宋体" pitchFamily="2" charset="-122"/>
                <a:cs typeface="+mn-ea"/>
              </a:rPr>
              <a:t>——</a:t>
            </a:r>
            <a:r>
              <a:rPr lang="zh-CN" altLang="en-US" sz="3200" b="1" noProof="1">
                <a:latin typeface="Arial" pitchFamily="34" charset="0"/>
                <a:ea typeface="宋体" pitchFamily="2" charset="-122"/>
                <a:cs typeface="+mn-ea"/>
              </a:rPr>
              <a:t>法国元帅福熙</a:t>
            </a:r>
            <a:endParaRPr lang="zh-CN" altLang="en-US" sz="3200" b="1" noProof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430" y="3014028"/>
            <a:ext cx="11817350" cy="14204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320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      </a:t>
            </a:r>
            <a:r>
              <a:rPr lang="en-US" altLang="zh-CN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凡尔赛条约</a:t>
            </a:r>
            <a:r>
              <a:rPr lang="en-US" altLang="zh-CN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不仅没有消除帝国主义国家之间的矛盾，而且加深了战败国对战胜国的仇恨。同时，战胜国内部由于分赃不均，矛盾重重。因此，不可能永久和平。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3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Rectangle 2"/>
          <p:cNvSpPr/>
          <p:nvPr/>
        </p:nvSpPr>
        <p:spPr>
          <a:xfrm>
            <a:off x="21590" y="0"/>
            <a:ext cx="12148820" cy="6858000"/>
          </a:xfrm>
          <a:prstGeom prst="rect">
            <a:avLst/>
          </a:prstGeom>
          <a:solidFill>
            <a:schemeClr val="bg1">
              <a:alpha val="59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endParaRPr lang="zh-CN" altLang="en-US" sz="3600" b="1">
              <a:latin typeface="华文新魏" pitchFamily="2" charset="-122"/>
              <a:ea typeface="华文新魏" pitchFamily="2" charset="-122"/>
            </a:endParaRPr>
          </a:p>
          <a:p>
            <a:pPr algn="ctr"/>
            <a:endParaRPr lang="zh-CN" altLang="en-US" sz="36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6387" name="Rectangle 3"/>
          <p:cNvSpPr/>
          <p:nvPr/>
        </p:nvSpPr>
        <p:spPr>
          <a:xfrm>
            <a:off x="2279650" y="990600"/>
            <a:ext cx="8001000" cy="58674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endParaRPr lang="zh-CN" altLang="en-US" sz="3600">
              <a:latin typeface="Arial" pitchFamily="34" charset="0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1415415" y="1616710"/>
            <a:ext cx="1665605" cy="310769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凡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尔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赛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和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约</a:t>
            </a:r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16389" name="Rectangle 5"/>
          <p:cNvSpPr/>
          <p:nvPr/>
        </p:nvSpPr>
        <p:spPr>
          <a:xfrm>
            <a:off x="3771900" y="1599883"/>
            <a:ext cx="914400" cy="3124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对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奥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和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约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6390" name="Rectangle 6"/>
          <p:cNvSpPr/>
          <p:nvPr/>
        </p:nvSpPr>
        <p:spPr>
          <a:xfrm>
            <a:off x="5100320" y="1616393"/>
            <a:ext cx="838200" cy="3124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对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匈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和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约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6391" name="Rectangle 7"/>
          <p:cNvSpPr/>
          <p:nvPr/>
        </p:nvSpPr>
        <p:spPr>
          <a:xfrm>
            <a:off x="6262370" y="1616393"/>
            <a:ext cx="990600" cy="3124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对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保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和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约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6392" name="Rectangle 8"/>
          <p:cNvSpPr/>
          <p:nvPr/>
        </p:nvSpPr>
        <p:spPr>
          <a:xfrm>
            <a:off x="7752080" y="1599883"/>
            <a:ext cx="838200" cy="3124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对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土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和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</a:rPr>
              <a:t>约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6393" name="WordArt 9"/>
          <p:cNvSpPr>
            <a:spLocks noTextEdit="1"/>
          </p:cNvSpPr>
          <p:nvPr/>
        </p:nvSpPr>
        <p:spPr>
          <a:xfrm>
            <a:off x="2705100" y="5937250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33"/>
                </a:solidFill>
                <a:latin typeface="宋体" pitchFamily="2" charset="-122"/>
                <a:ea typeface="宋体" pitchFamily="2" charset="-122"/>
              </a:rPr>
              <a:t>凡尔赛体系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33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4" name="WordArt 10"/>
          <p:cNvSpPr>
            <a:spLocks noTextEdit="1"/>
          </p:cNvSpPr>
          <p:nvPr/>
        </p:nvSpPr>
        <p:spPr>
          <a:xfrm rot="5400000">
            <a:off x="7621270" y="3057525"/>
            <a:ext cx="5559425" cy="10763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重建欧洲、近东、非洲国际新秩序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5" name="AutoShape 11"/>
          <p:cNvSpPr/>
          <p:nvPr/>
        </p:nvSpPr>
        <p:spPr>
          <a:xfrm>
            <a:off x="2554605" y="4861560"/>
            <a:ext cx="6159500" cy="655320"/>
          </a:xfrm>
          <a:prstGeom prst="curvedUpArrow">
            <a:avLst>
              <a:gd name="adj1" fmla="val 121803"/>
              <a:gd name="adj2" fmla="val 243607"/>
              <a:gd name="adj3" fmla="val 35041"/>
            </a:avLst>
          </a:prstGeom>
          <a:solidFill>
            <a:srgbClr val="00FF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3600">
              <a:latin typeface="Arial" pitchFamily="34" charset="0"/>
            </a:endParaRPr>
          </a:p>
        </p:txBody>
      </p:sp>
      <p:sp>
        <p:nvSpPr>
          <p:cNvPr id="16396" name="Text Box 12"/>
          <p:cNvSpPr txBox="1"/>
          <p:nvPr/>
        </p:nvSpPr>
        <p:spPr>
          <a:xfrm>
            <a:off x="381000" y="271145"/>
            <a:ext cx="7696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accent2"/>
                </a:solidFill>
                <a:latin typeface="隶书" pitchFamily="49" charset="-122"/>
                <a:ea typeface="隶书" pitchFamily="49" charset="-122"/>
              </a:rPr>
              <a:t>凡尔赛体系构成及作用</a:t>
            </a:r>
          </a:p>
        </p:txBody>
      </p:sp>
      <p:sp>
        <p:nvSpPr>
          <p:cNvPr id="16398" name="Text Box 14"/>
          <p:cNvSpPr txBox="1"/>
          <p:nvPr/>
        </p:nvSpPr>
        <p:spPr>
          <a:xfrm>
            <a:off x="2279650" y="1899920"/>
            <a:ext cx="675005" cy="254127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/>
          <a:p>
            <a:r>
              <a:rPr lang="zh-CN" altLang="en-US" sz="3200" b="1">
                <a:latin typeface="Arial" pitchFamily="34" charset="0"/>
              </a:rPr>
              <a:t>（对德和约）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3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4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5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1"/>
      <p:bldP spid="16389" grpId="2"/>
      <p:bldP spid="16390" grpId="3"/>
      <p:bldP spid="16391" grpId="4"/>
      <p:bldP spid="16392" grpId="5"/>
      <p:bldP spid="16395" grpId="6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4" descr="一战前后的欧洲（找不同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45" y="765175"/>
            <a:ext cx="12192635" cy="6109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WordArt 5"/>
          <p:cNvSpPr>
            <a:spLocks noTextEdit="1"/>
          </p:cNvSpPr>
          <p:nvPr/>
        </p:nvSpPr>
        <p:spPr>
          <a:xfrm>
            <a:off x="3168650" y="46038"/>
            <a:ext cx="5241925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一战改变欧洲政治格局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联机映像占位符 21505"/>
          <p:cNvPicPr>
            <a:picLocks noGrp="1" noChangeAspect="1"/>
          </p:cNvPicPr>
          <p:nvPr>
            <p:ph type="clipArt" sz="half" idx="1"/>
          </p:nvPr>
        </p:nvPicPr>
        <p:blipFill>
          <a:blip r:embed="rId2"/>
          <a:srcRect b="10262"/>
          <a:stretch>
            <a:fillRect/>
          </a:stretch>
        </p:blipFill>
        <p:spPr>
          <a:xfrm>
            <a:off x="-3810" y="-12065"/>
            <a:ext cx="12195810" cy="6870065"/>
          </a:xfr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98550" y="-12197"/>
            <a:ext cx="10515600" cy="2483115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二、国际联盟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3"/>
          <p:cNvSpPr>
            <a:spLocks noGrp="1" noRot="1" noChangeArrowheads="1"/>
          </p:cNvSpPr>
          <p:nvPr/>
        </p:nvSpPr>
        <p:spPr bwMode="auto">
          <a:xfrm>
            <a:off x="2971800" y="62706"/>
            <a:ext cx="350012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6000" b="1">
                <a:solidFill>
                  <a:srgbClr val="000099"/>
                </a:solidFill>
                <a:ea typeface="华文新魏" pitchFamily="2" charset="-122"/>
              </a:rPr>
              <a:t>国际联盟</a:t>
            </a:r>
          </a:p>
        </p:txBody>
      </p:sp>
      <p:sp>
        <p:nvSpPr>
          <p:cNvPr id="7" name="矩形 6"/>
          <p:cNvSpPr/>
          <p:nvPr/>
        </p:nvSpPr>
        <p:spPr>
          <a:xfrm>
            <a:off x="3492033" y="1577181"/>
            <a:ext cx="826308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成立：</a:t>
            </a:r>
            <a:r>
              <a:rPr lang="en-US" altLang="zh-CN" sz="3600">
                <a:latin typeface="华文新魏" pitchFamily="2" charset="-122"/>
                <a:ea typeface="华文新魏" pitchFamily="2" charset="-122"/>
              </a:rPr>
              <a:t>1920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60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月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总部：日内瓦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实质：帝国主义列强维护战后资本主义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             世界秩序的工具。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结果：英法操纵</a:t>
            </a:r>
            <a:r>
              <a:rPr lang="en-US" altLang="zh-CN" sz="3600"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美国没有参加。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解散：</a:t>
            </a:r>
            <a:r>
              <a:rPr lang="en-US" altLang="zh-CN" sz="3600">
                <a:latin typeface="华文新魏" pitchFamily="2" charset="-122"/>
                <a:ea typeface="华文新魏" pitchFamily="2" charset="-122"/>
              </a:rPr>
              <a:t>1946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年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地位：人类社会第一个具有普遍性意义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  <a:p>
            <a:pPr algn="just"/>
            <a:r>
              <a:rPr lang="en-US" altLang="zh-CN" sz="3600">
                <a:latin typeface="华文新魏" pitchFamily="2" charset="-122"/>
                <a:ea typeface="华文新魏" pitchFamily="2" charset="-122"/>
              </a:rPr>
              <a:t>            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的国际性组织。</a:t>
            </a:r>
            <a:endParaRPr lang="en-US" altLang="zh-CN" sz="360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81869" y="348168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/>
              <a:t>——</a:t>
            </a:r>
            <a:r>
              <a:rPr lang="zh-CN" altLang="en-US" sz="3200"/>
              <a:t>维护凡尔赛体系的工具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20040" y="2818606"/>
            <a:ext cx="2651760" cy="2800767"/>
            <a:chOff x="394493" y="2513806"/>
            <a:chExt cx="2651760" cy="2800767"/>
          </a:xfrm>
        </p:grpSpPr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94493" y="2513806"/>
              <a:ext cx="2651760" cy="280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US" altLang="zh-CN" sz="4400" b="1">
                  <a:solidFill>
                    <a:schemeClr val="tx2"/>
                  </a:solidFill>
                  <a:latin typeface="宋体" pitchFamily="2" charset="-122"/>
                </a:rPr>
                <a:t>“</a:t>
              </a:r>
              <a:r>
                <a:rPr lang="zh-CN" altLang="en-US" sz="4400" b="1">
                  <a:solidFill>
                    <a:schemeClr val="tx2"/>
                  </a:solidFill>
                  <a:latin typeface="宋体" pitchFamily="2" charset="-122"/>
                </a:rPr>
                <a:t>国联”</a:t>
              </a:r>
              <a:r>
                <a:rPr lang="zh-CN" altLang="en-US" sz="4400" b="1">
                  <a:latin typeface="宋体" pitchFamily="2" charset="-122"/>
                </a:rPr>
                <a:t>  </a:t>
              </a:r>
              <a:endParaRPr lang="en-US" altLang="zh-CN" sz="4400" b="1">
                <a:latin typeface="宋体" pitchFamily="2" charset="-122"/>
              </a:endParaRPr>
            </a:p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US" altLang="zh-CN" sz="4400" b="1">
                  <a:latin typeface="宋体" pitchFamily="2" charset="-122"/>
                </a:rPr>
                <a:t> </a:t>
              </a:r>
            </a:p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US" altLang="zh-CN" sz="4400" b="1">
                  <a:solidFill>
                    <a:schemeClr val="hlink"/>
                  </a:solidFill>
                  <a:latin typeface="宋体" pitchFamily="2" charset="-122"/>
                </a:rPr>
                <a:t>“</a:t>
              </a:r>
              <a:r>
                <a:rPr lang="zh-CN" altLang="en-US" sz="4400" b="1">
                  <a:solidFill>
                    <a:schemeClr val="hlink"/>
                  </a:solidFill>
                  <a:latin typeface="宋体" pitchFamily="2" charset="-122"/>
                </a:rPr>
                <a:t>联合国”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1173955" y="3718560"/>
              <a:ext cx="79025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188559" y="3914189"/>
              <a:ext cx="79025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227291" y="3438918"/>
              <a:ext cx="751526" cy="74057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209350"/>
            <a:ext cx="2276475" cy="204787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七角星 1"/>
          <p:cNvSpPr/>
          <p:nvPr/>
        </p:nvSpPr>
        <p:spPr>
          <a:xfrm>
            <a:off x="6881813" y="1827213"/>
            <a:ext cx="1439863" cy="1027113"/>
          </a:xfrm>
          <a:prstGeom prst="star7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美国</a:t>
            </a:r>
          </a:p>
        </p:txBody>
      </p:sp>
      <p:sp>
        <p:nvSpPr>
          <p:cNvPr id="3" name="七角星 2"/>
          <p:cNvSpPr/>
          <p:nvPr/>
        </p:nvSpPr>
        <p:spPr>
          <a:xfrm>
            <a:off x="3270250" y="1827213"/>
            <a:ext cx="1441450" cy="1027113"/>
          </a:xfrm>
          <a:prstGeom prst="star7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日本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21000" y="4849813"/>
            <a:ext cx="6583680" cy="521970"/>
          </a:xfrm>
          <a:prstGeom prst="rect">
            <a:avLst/>
          </a:prstGeom>
          <a:solidFill>
            <a:schemeClr val="accent3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 noProof="1">
                <a:latin typeface="Arial" pitchFamily="34" charset="0"/>
                <a:ea typeface="微软雅黑" pitchFamily="34" charset="-122"/>
                <a:cs typeface="+mn-cs"/>
                <a:sym typeface="+mn-ea"/>
              </a:rPr>
              <a:t>战胜国在东亚和太平洋地区仍然矛盾重重</a:t>
            </a:r>
            <a:endParaRPr lang="zh-CN" altLang="en-US" sz="2800" b="1" noProof="1">
              <a:ea typeface="微软雅黑" pitchFamily="34" charset="-122"/>
              <a:sym typeface="+mn-ea"/>
            </a:endParaRPr>
          </a:p>
        </p:txBody>
      </p:sp>
      <p:sp>
        <p:nvSpPr>
          <p:cNvPr id="5" name="左右箭头标注 4"/>
          <p:cNvSpPr/>
          <p:nvPr/>
        </p:nvSpPr>
        <p:spPr>
          <a:xfrm>
            <a:off x="4922838" y="1260475"/>
            <a:ext cx="1747838" cy="2160588"/>
          </a:xfrm>
          <a:prstGeom prst="leftRightArrowCallout">
            <a:avLst>
              <a:gd name="adj1" fmla="val 18645"/>
              <a:gd name="adj2" fmla="val 31593"/>
              <a:gd name="adj3" fmla="val 25000"/>
              <a:gd name="adj4" fmla="val 481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主</a:t>
            </a:r>
          </a:p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要</a:t>
            </a:r>
          </a:p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矛</a:t>
            </a:r>
          </a:p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盾</a:t>
            </a: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26" name="图片 9225" descr="华盛顿会议的九国代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" y="29845"/>
            <a:ext cx="12129770" cy="6849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101340" y="190500"/>
            <a:ext cx="6304280" cy="101473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zh-CN" altLang="en-US" sz="6000" b="1">
                <a:latin typeface="黑体" pitchFamily="49" charset="-122"/>
                <a:ea typeface="黑体" panose="02010609060101010101" pitchFamily="49" charset="-122"/>
              </a:rPr>
              <a:t>三、《九国公约》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文本框 38913"/>
          <p:cNvSpPr txBox="1"/>
          <p:nvPr/>
        </p:nvSpPr>
        <p:spPr>
          <a:xfrm>
            <a:off x="7840345" y="302895"/>
            <a:ext cx="3792220" cy="6251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  <a:hlinkMouseOver action="ppaction://noaction"/>
              </a:rPr>
              <a:t>巴黎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和会虽然暂时调整了帝国主义国家在欧洲、西亚和非洲的关系，但它们在</a:t>
            </a:r>
            <a:r>
              <a:rPr lang="zh-CN" altLang="en-US" sz="2800" u="sng">
                <a:latin typeface="微软雅黑" pitchFamily="34" charset="-122"/>
                <a:ea typeface="微软雅黑" pitchFamily="34" charset="-122"/>
              </a:rPr>
              <a:t>远东、太平洋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地区的矛盾仍然十分尖锐，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美日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两国矛盾尤为激烈。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美国参议院未批准《凡尔赛条约》，也拒绝加入国联，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巴黎和会后美国未获得实际利益，所以美国倡议召开了华盛顿会议。</a:t>
            </a:r>
          </a:p>
        </p:txBody>
      </p:sp>
      <p:sp>
        <p:nvSpPr>
          <p:cNvPr id="23554" name="文本框 38914"/>
          <p:cNvSpPr txBox="1"/>
          <p:nvPr/>
        </p:nvSpPr>
        <p:spPr>
          <a:xfrm>
            <a:off x="2043113" y="6818313"/>
            <a:ext cx="30956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>
              <a:latin typeface="Verdana" pitchFamily="34" charset="0"/>
              <a:ea typeface="微软雅黑" pitchFamily="34" charset="-122"/>
            </a:endParaRPr>
          </a:p>
        </p:txBody>
      </p:sp>
      <p:sp>
        <p:nvSpPr>
          <p:cNvPr id="38918" name="矩形 38917"/>
          <p:cNvSpPr/>
          <p:nvPr/>
        </p:nvSpPr>
        <p:spPr>
          <a:xfrm>
            <a:off x="6075998" y="302895"/>
            <a:ext cx="1402080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rPr>
              <a:t>背景：</a:t>
            </a:r>
            <a:endParaRPr lang="zh-CN" altLang="en-US" sz="32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50" name="文本框 38918"/>
          <p:cNvSpPr txBox="1"/>
          <p:nvPr/>
        </p:nvSpPr>
        <p:spPr>
          <a:xfrm>
            <a:off x="36830" y="46355"/>
            <a:ext cx="3584575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4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、华盛顿会议</a:t>
            </a:r>
            <a:endParaRPr lang="zh-CN" altLang="en-US" sz="4000" b="1" noProof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黑体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9219" name="图片 9218" descr="华盛顿会议会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10" y="1025525"/>
            <a:ext cx="4032250" cy="312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矩形 9219"/>
          <p:cNvSpPr/>
          <p:nvPr/>
        </p:nvSpPr>
        <p:spPr>
          <a:xfrm>
            <a:off x="181293" y="3633153"/>
            <a:ext cx="2673350" cy="519113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none" lIns="91337" tIns="45667" rIns="91337" bIns="45667" anchor="t">
            <a:spAutoFit/>
          </a:bodyPr>
          <a:lstStyle/>
          <a:p>
            <a:pPr lvl="0" eaLnBrk="1" fontAlgn="base" hangingPunct="1">
              <a:buClr>
                <a:srgbClr val="000000"/>
              </a:buClr>
            </a:pPr>
            <a:r>
              <a:rPr lang="zh-CN" altLang="en-US" sz="280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微软雅黑" pitchFamily="34" charset="-122"/>
                <a:cs typeface="+mn-ea"/>
              </a:rPr>
              <a:t>华盛顿会议会场</a:t>
            </a:r>
            <a:endParaRPr lang="zh-CN" altLang="en-US" sz="2800" strike="noStrike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9226" name="图片 9225" descr="华盛顿会议的九国代表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645" y="3630613"/>
            <a:ext cx="4286250" cy="318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7" name="矩形 9226"/>
          <p:cNvSpPr/>
          <p:nvPr/>
        </p:nvSpPr>
        <p:spPr>
          <a:xfrm>
            <a:off x="3382328" y="6298883"/>
            <a:ext cx="4095750" cy="519113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none" lIns="91337" tIns="45667" rIns="91337" bIns="45667">
            <a:spAutoFit/>
          </a:bodyPr>
          <a:lstStyle/>
          <a:p>
            <a:pPr lvl="0" eaLnBrk="1" fontAlgn="base" hangingPunct="1">
              <a:buClr>
                <a:srgbClr val="000000"/>
              </a:buClr>
            </a:pPr>
            <a:r>
              <a:rPr lang="zh-CN" altLang="en-US" sz="280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微软雅黑" pitchFamily="34" charset="-122"/>
                <a:cs typeface="+mn-ea"/>
              </a:rPr>
              <a:t>华盛顿会议与会各国代表</a:t>
            </a:r>
            <a:endParaRPr lang="zh-CN" altLang="en-US" sz="2800" strike="noStrike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43430" y="3177540"/>
            <a:ext cx="7498080" cy="829945"/>
          </a:xfrm>
          <a:prstGeom prst="rect">
            <a:avLst/>
          </a:prstGeom>
          <a:solidFill>
            <a:srgbClr val="FF00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4800">
                <a:latin typeface="微软雅黑" pitchFamily="34" charset="-122"/>
                <a:ea typeface="微软雅黑" pitchFamily="34" charset="-122"/>
                <a:sym typeface="+mn-ea"/>
              </a:rPr>
              <a:t>中心就是争夺在中国的霸权</a:t>
            </a:r>
          </a:p>
        </p:txBody>
      </p:sp>
    </p:spTree>
    <p:custDataLst>
      <p:tags r:id="rId4"/>
    </p:custDataLst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8918" grpId="1"/>
      <p:bldP spid="31750" grpId="2"/>
      <p:bldP spid="9220" grpId="3"/>
      <p:bldP spid="32777" grpId="4"/>
      <p:bldP spid="2" grpId="5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3" name="文本框 22532"/>
          <p:cNvSpPr txBox="1"/>
          <p:nvPr/>
        </p:nvSpPr>
        <p:spPr>
          <a:xfrm>
            <a:off x="2155190" y="2216150"/>
            <a:ext cx="63538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4000" b="1" u="none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1921.11</a:t>
            </a:r>
            <a:r>
              <a:rPr kumimoji="0" lang="en-US" altLang="zh-CN" sz="4000" b="1" u="none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隶书" pitchFamily="49" charset="-122"/>
                <a:cs typeface="+mn-cs"/>
              </a:rPr>
              <a:t>—</a:t>
            </a:r>
            <a:r>
              <a:rPr kumimoji="0" lang="en-US" altLang="zh-CN" sz="4000" b="1" u="none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1922</a:t>
            </a:r>
          </a:p>
        </p:txBody>
      </p:sp>
      <p:sp>
        <p:nvSpPr>
          <p:cNvPr id="22534" name="文本框 22533"/>
          <p:cNvSpPr txBox="1"/>
          <p:nvPr/>
        </p:nvSpPr>
        <p:spPr>
          <a:xfrm>
            <a:off x="2471420" y="3335020"/>
            <a:ext cx="29003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000" b="1" u="none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华盛顿</a:t>
            </a:r>
          </a:p>
        </p:txBody>
      </p:sp>
      <p:pic>
        <p:nvPicPr>
          <p:cNvPr id="23559" name="内容占位符 2253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897370" y="3234055"/>
            <a:ext cx="4495800" cy="3373438"/>
          </a:xfrm>
          <a:ln w="76200" cmpd="tri">
            <a:solidFill>
              <a:srgbClr val="933C19">
                <a:alpha val="100000"/>
              </a:srgbClr>
            </a:solidFill>
            <a:miter/>
          </a:ln>
        </p:spPr>
      </p:pic>
      <p:sp>
        <p:nvSpPr>
          <p:cNvPr id="22538" name="文本框 22537"/>
          <p:cNvSpPr txBox="1"/>
          <p:nvPr/>
        </p:nvSpPr>
        <p:spPr>
          <a:xfrm>
            <a:off x="228600" y="337185"/>
            <a:ext cx="2753360" cy="706755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000" b="1" u="none" kern="1200" cap="none" spc="0" normalizeH="0" baseline="0" noProof="1">
                <a:solidFill>
                  <a:srgbClr val="BA4C2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itchFamily="49" charset="-122"/>
                <a:ea typeface="黑体" panose="02010609060101010101" pitchFamily="49" charset="-122"/>
                <a:cs typeface="+mn-cs"/>
              </a:rPr>
              <a:t>华盛顿会议</a:t>
            </a:r>
          </a:p>
        </p:txBody>
      </p:sp>
      <p:sp>
        <p:nvSpPr>
          <p:cNvPr id="22539" name="文本框 22538"/>
          <p:cNvSpPr txBox="1"/>
          <p:nvPr/>
        </p:nvSpPr>
        <p:spPr>
          <a:xfrm>
            <a:off x="2471420" y="4512945"/>
            <a:ext cx="406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美英日法中意葡荷比</a:t>
            </a:r>
            <a:endParaRPr lang="zh-CN" altLang="en-US" sz="2800" b="1" u="none">
              <a:solidFill>
                <a:schemeClr val="tx1"/>
              </a:solidFill>
              <a:latin typeface="楷体_GB2312" panose="02010609030101010101" charset="-122"/>
              <a:ea typeface="楷体_GB2312" panose="02010609030101010101" charset="-122"/>
              <a:sym typeface="+mn-ea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2891155" y="5503545"/>
            <a:ext cx="2286000" cy="64516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933C1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u="none">
                <a:solidFill>
                  <a:srgbClr val="1A11CD"/>
                </a:solidFill>
                <a:latin typeface="Arial" pitchFamily="34" charset="0"/>
                <a:ea typeface="华文新魏" pitchFamily="2" charset="-122"/>
              </a:rPr>
              <a:t>中国问题</a:t>
            </a:r>
          </a:p>
        </p:txBody>
      </p:sp>
      <p:sp>
        <p:nvSpPr>
          <p:cNvPr id="22541" name="文本框 22540"/>
          <p:cNvSpPr txBox="1"/>
          <p:nvPr/>
        </p:nvSpPr>
        <p:spPr>
          <a:xfrm>
            <a:off x="2334260" y="1244600"/>
            <a:ext cx="8001000" cy="645160"/>
          </a:xfrm>
          <a:prstGeom prst="rect">
            <a:avLst/>
          </a:prstGeom>
          <a:noFill/>
          <a:ln w="9525" cap="flat" cmpd="sng">
            <a:solidFill>
              <a:srgbClr val="933C1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u="none">
                <a:latin typeface="华文新魏" pitchFamily="2" charset="-122"/>
                <a:ea typeface="华文新魏" pitchFamily="2" charset="-122"/>
              </a:rPr>
              <a:t>协调美日在远东和太平洋地区的矛盾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2770" y="1244600"/>
            <a:ext cx="1255395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+mn-ea"/>
              </a:rPr>
              <a:t>目的：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2290" y="2308225"/>
            <a:ext cx="1255395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+mn-ea"/>
              </a:rPr>
              <a:t>时间：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72770" y="3427095"/>
            <a:ext cx="1255395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+mn-ea"/>
              </a:rPr>
              <a:t>地点：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42290" y="4512945"/>
            <a:ext cx="1612900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itchFamily="49" charset="-122"/>
                <a:sym typeface="+mn-ea"/>
              </a:rPr>
              <a:t>与会国：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3855" y="5626735"/>
            <a:ext cx="1970405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itchFamily="49" charset="-122"/>
                <a:sym typeface="+mn-ea"/>
              </a:rPr>
              <a:t>中心议题：</a:t>
            </a:r>
          </a:p>
        </p:txBody>
      </p:sp>
      <p:sp>
        <p:nvSpPr>
          <p:cNvPr id="7" name="矩形 6"/>
          <p:cNvSpPr/>
          <p:nvPr/>
        </p:nvSpPr>
        <p:spPr>
          <a:xfrm>
            <a:off x="3001246" y="398234"/>
            <a:ext cx="83920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32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巴黎和会的继续，对亚太地区的“安排”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1"/>
      <p:bldP spid="22539" grpId="2"/>
      <p:bldP spid="22540" grpId="3"/>
      <p:bldP spid="22541" grpId="4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6328" name="流程图: 可选过程 56327"/>
          <p:cNvSpPr/>
          <p:nvPr/>
        </p:nvSpPr>
        <p:spPr>
          <a:xfrm>
            <a:off x="88900" y="1284288"/>
            <a:ext cx="11844338" cy="5387975"/>
          </a:xfrm>
          <a:prstGeom prst="flowChartAlternateProcess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322" name="Text Box 6"/>
          <p:cNvSpPr txBox="1"/>
          <p:nvPr/>
        </p:nvSpPr>
        <p:spPr>
          <a:xfrm>
            <a:off x="436245" y="1864837"/>
            <a:ext cx="11582400" cy="4227195"/>
          </a:xfrm>
          <a:prstGeom prst="rect">
            <a:avLst/>
          </a:prstGeom>
          <a:noFill/>
          <a:ln w="1905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第一条  除中国外，缔约各国协定：   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  （一）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尊重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中国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之主权与独立，及领土与行政之完整；</a:t>
            </a:r>
            <a:endParaRPr lang="en-US" altLang="x-none" sz="3200" b="1">
              <a:latin typeface="黑体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  （三）施用各种之权势，以期切实设立并维持各国在中国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        全境之商务实业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机会均等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之原则；</a:t>
            </a:r>
          </a:p>
          <a:p>
            <a:pPr eaLnBrk="0" hangingPunct="0">
              <a:lnSpc>
                <a:spcPct val="0"/>
              </a:lnSpc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>
                <a:latin typeface="隶书" pitchFamily="49" charset="-122"/>
                <a:ea typeface="隶书" pitchFamily="49" charset="-122"/>
              </a:rPr>
              <a:t>      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第三条  为适用在中国之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</a:rPr>
              <a:t>门户开放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之原则，更为有效起见，缔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anose="02010609060101010101" pitchFamily="49" charset="-122"/>
              </a:rPr>
              <a:t>约各国除中国外，协定不得谋取或赞助其本国人民谋取。</a:t>
            </a:r>
            <a:endParaRPr lang="en-US" altLang="zh-CN" sz="3200" b="1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6325" name="Text Box 36" descr="深色木质"/>
          <p:cNvSpPr txBox="1"/>
          <p:nvPr/>
        </p:nvSpPr>
        <p:spPr>
          <a:xfrm>
            <a:off x="435947" y="583963"/>
            <a:ext cx="10123487" cy="700405"/>
          </a:xfrm>
          <a:prstGeom prst="rect">
            <a:avLst/>
          </a:prstGeom>
          <a:noFill/>
          <a:ln w="38100" cap="flat" cmpd="dbl">
            <a:noFill/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关于中国问题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——</a:t>
            </a:r>
            <a:r>
              <a:rPr lang="en-US" altLang="x-none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>
                <a:latin typeface="黑体" pitchFamily="49" charset="-122"/>
                <a:ea typeface="黑体" panose="02010609060101010101" pitchFamily="49" charset="-122"/>
              </a:rPr>
              <a:t>九国公约</a:t>
            </a:r>
            <a:r>
              <a:rPr lang="en-US" altLang="x-none" sz="3600" b="1">
                <a:latin typeface="黑体" pitchFamily="49" charset="-122"/>
                <a:ea typeface="黑体" panose="02010609060101010101" pitchFamily="49" charset="-122"/>
              </a:rPr>
              <a:t>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8786" name="文本框 118785"/>
          <p:cNvSpPr txBox="1"/>
          <p:nvPr/>
        </p:nvSpPr>
        <p:spPr>
          <a:xfrm>
            <a:off x="2310765" y="4474210"/>
            <a:ext cx="472757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表面上声称“尊重中国”，实际上为列强共同瓜分中国提供了方便。</a:t>
            </a:r>
          </a:p>
        </p:txBody>
      </p:sp>
      <p:sp>
        <p:nvSpPr>
          <p:cNvPr id="118787" name="矩形 118786"/>
          <p:cNvSpPr/>
          <p:nvPr/>
        </p:nvSpPr>
        <p:spPr>
          <a:xfrm>
            <a:off x="409575" y="675323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Times New Roman" pitchFamily="18" charset="0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tx1"/>
                </a:solidFill>
                <a:latin typeface="Times New Roman" pitchFamily="18" charset="0"/>
                <a:ea typeface="黑体" panose="02010609060101010101" pitchFamily="49" charset="-122"/>
              </a:rPr>
              <a:t>九国公约</a:t>
            </a:r>
            <a:r>
              <a:rPr lang="en-US" altLang="zh-CN" sz="3200" b="1">
                <a:solidFill>
                  <a:schemeClr val="tx1"/>
                </a:solidFill>
                <a:latin typeface="Times New Roman" pitchFamily="18" charset="0"/>
                <a:ea typeface="黑体" panose="02010609060101010101" pitchFamily="49" charset="-122"/>
              </a:rPr>
              <a:t>》</a:t>
            </a:r>
            <a:r>
              <a:rPr lang="zh-CN" altLang="en-US" sz="3200" b="1">
                <a:solidFill>
                  <a:schemeClr val="tx1"/>
                </a:solidFill>
                <a:latin typeface="Times New Roman" pitchFamily="18" charset="0"/>
                <a:ea typeface="黑体" panose="02010609060101010101" pitchFamily="49" charset="-122"/>
              </a:rPr>
              <a:t>的影响：</a:t>
            </a:r>
          </a:p>
        </p:txBody>
      </p:sp>
      <p:sp>
        <p:nvSpPr>
          <p:cNvPr id="118788" name="矩形 118787"/>
          <p:cNvSpPr/>
          <p:nvPr/>
        </p:nvSpPr>
        <p:spPr>
          <a:xfrm>
            <a:off x="2462530" y="1446530"/>
            <a:ext cx="418020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打破了一战中日本独霸中国的局面。</a:t>
            </a:r>
          </a:p>
        </p:txBody>
      </p:sp>
      <p:sp>
        <p:nvSpPr>
          <p:cNvPr id="118789" name="矩形 118788"/>
          <p:cNvSpPr/>
          <p:nvPr/>
        </p:nvSpPr>
        <p:spPr>
          <a:xfrm>
            <a:off x="281623" y="1552575"/>
            <a:ext cx="202120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①对日本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8790" name="矩形 118789"/>
          <p:cNvSpPr/>
          <p:nvPr/>
        </p:nvSpPr>
        <p:spPr>
          <a:xfrm>
            <a:off x="289243" y="3037523"/>
            <a:ext cx="202120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②对美国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8791" name="矩形 118790"/>
          <p:cNvSpPr/>
          <p:nvPr/>
        </p:nvSpPr>
        <p:spPr>
          <a:xfrm>
            <a:off x="2310765" y="2962910"/>
            <a:ext cx="47993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为美国在中国的扩张提供了方便。</a:t>
            </a:r>
          </a:p>
        </p:txBody>
      </p:sp>
      <p:sp>
        <p:nvSpPr>
          <p:cNvPr id="118792" name="矩形 118791"/>
          <p:cNvSpPr/>
          <p:nvPr/>
        </p:nvSpPr>
        <p:spPr>
          <a:xfrm>
            <a:off x="289560" y="4312603"/>
            <a:ext cx="202120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③对中国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</a:rPr>
              <a:t>:</a:t>
            </a:r>
          </a:p>
        </p:txBody>
      </p:sp>
      <p:pic>
        <p:nvPicPr>
          <p:cNvPr id="57345" name="Picture 2" descr="DSCN0903"/>
          <p:cNvPicPr>
            <a:picLocks noChangeAspect="1"/>
          </p:cNvPicPr>
          <p:nvPr/>
        </p:nvPicPr>
        <p:blipFill>
          <a:blip r:embed="rId2"/>
          <a:srcRect l="20613" t="34851" r="16599" b="3128"/>
          <a:stretch>
            <a:fillRect/>
          </a:stretch>
        </p:blipFill>
        <p:spPr>
          <a:xfrm>
            <a:off x="7215505" y="1446530"/>
            <a:ext cx="5001895" cy="425894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7350" name="Group 3"/>
          <p:cNvGrpSpPr/>
          <p:nvPr/>
        </p:nvGrpSpPr>
        <p:grpSpPr>
          <a:xfrm>
            <a:off x="11744325" y="2367915"/>
            <a:ext cx="604520" cy="469900"/>
            <a:chExt cx="432" cy="288"/>
          </a:xfrm>
        </p:grpSpPr>
        <p:sp>
          <p:nvSpPr>
            <p:cNvPr id="57351" name="Rectangle 4"/>
            <p:cNvSpPr/>
            <p:nvPr/>
          </p:nvSpPr>
          <p:spPr>
            <a:xfrm rot="921616">
              <a:off x="0" y="0"/>
              <a:ext cx="43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3600">
                <a:latin typeface="黑体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7352" name="Oval 5"/>
            <p:cNvSpPr/>
            <p:nvPr/>
          </p:nvSpPr>
          <p:spPr>
            <a:xfrm rot="921616">
              <a:off x="108" y="36"/>
              <a:ext cx="216" cy="21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sz="3600">
                <a:latin typeface="黑体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10323830" y="2679065"/>
            <a:ext cx="1082675" cy="358775"/>
          </a:xfrm>
          <a:prstGeom prst="rect">
            <a:avLst/>
          </a:prstGeom>
          <a:noFill/>
          <a:ln w="28575" cap="flat" cmpd="sng">
            <a:noFill/>
            <a:miter lim="800000"/>
          </a:ln>
          <a:effectLst/>
        </p:spPr>
        <p:txBody>
          <a:bodyPr wrap="none" lIns="90170" tIns="469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49" charset="-122"/>
                <a:ea typeface="黑体" panose="02010609060101010101" pitchFamily="49" charset="-122"/>
                <a:cs typeface="+mn-cs"/>
              </a:rPr>
              <a:t>中国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57355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900000">
            <a:off x="9271953" y="3902393"/>
            <a:ext cx="1085850" cy="868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5" name="AutoShape 9"/>
          <p:cNvSpPr>
            <a:spLocks noChangeArrowheads="1"/>
          </p:cNvSpPr>
          <p:nvPr/>
        </p:nvSpPr>
        <p:spPr bwMode="auto">
          <a:xfrm>
            <a:off x="9511665" y="1679575"/>
            <a:ext cx="2560320" cy="609600"/>
          </a:xfrm>
          <a:prstGeom prst="wedgeRoundRectCallout">
            <a:avLst>
              <a:gd name="adj1" fmla="val -31630"/>
              <a:gd name="adj2" fmla="val 121875"/>
              <a:gd name="adj3" fmla="val 16667"/>
            </a:avLst>
          </a:prstGeom>
          <a:solidFill>
            <a:srgbClr val="FFFF00"/>
          </a:solidFill>
          <a:ln w="28575" cap="flat" cmpd="sng">
            <a:solidFill>
              <a:schemeClr val="tx1"/>
            </a:solidFill>
            <a:miter lim="800000"/>
          </a:ln>
          <a:effectLst/>
        </p:spPr>
        <p:txBody>
          <a:bodyPr wrap="none" lIns="90170" tIns="469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itchFamily="49" charset="-122"/>
                <a:ea typeface="黑体" panose="02010609060101010101" pitchFamily="49" charset="-122"/>
                <a:cs typeface="+mn-cs"/>
              </a:rPr>
              <a:t>不要抢，我分！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" name="文本框 90119"/>
          <p:cNvSpPr txBox="1"/>
          <p:nvPr/>
        </p:nvSpPr>
        <p:spPr>
          <a:xfrm>
            <a:off x="7214870" y="1446530"/>
            <a:ext cx="5001895" cy="1863725"/>
          </a:xfrm>
          <a:prstGeom prst="rect">
            <a:avLst/>
          </a:prstGeom>
          <a:solidFill>
            <a:schemeClr val="bg1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会议性质：</a:t>
            </a:r>
          </a:p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rgbClr val="F11B05"/>
                </a:solidFill>
                <a:latin typeface="黑体" pitchFamily="49" charset="-122"/>
                <a:ea typeface="黑体" panose="02010609060101010101" pitchFamily="49" charset="-122"/>
              </a:rPr>
              <a:t>帝国主义的分赃会议</a:t>
            </a:r>
          </a:p>
        </p:txBody>
      </p:sp>
      <p:sp>
        <p:nvSpPr>
          <p:cNvPr id="59394" name="文本框 119809"/>
          <p:cNvSpPr txBox="1"/>
          <p:nvPr/>
        </p:nvSpPr>
        <p:spPr>
          <a:xfrm>
            <a:off x="7214870" y="3416300"/>
            <a:ext cx="5185410" cy="2584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战后帝国主义在东亚和太平洋地区的统治秩序</a:t>
            </a:r>
            <a:r>
              <a:rPr lang="zh-CN" altLang="en-US" sz="3600" b="1">
                <a:latin typeface="黑体" pitchFamily="49" charset="-122"/>
                <a:ea typeface="黑体" panose="02010609060101010101" pitchFamily="49" charset="-122"/>
              </a:rPr>
              <a:t>，称为</a:t>
            </a:r>
            <a:r>
              <a:rPr lang="zh-CN" altLang="en-US" sz="3600" b="1">
                <a:solidFill>
                  <a:srgbClr val="F11B05"/>
                </a:solidFill>
                <a:latin typeface="黑体" pitchFamily="49" charset="-122"/>
                <a:ea typeface="黑体" panose="02010609060101010101" pitchFamily="49" charset="-122"/>
              </a:rPr>
              <a:t>华盛顿体系</a:t>
            </a:r>
            <a:r>
              <a:rPr lang="zh-CN" altLang="en-US" sz="3600" b="1">
                <a:latin typeface="黑体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8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 build="p"/>
      <p:bldP spid="118788" grpId="1"/>
      <p:bldP spid="118791" grpId="2"/>
      <p:bldP spid="13" grpId="3"/>
      <p:bldP spid="59394" grpId="4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676650" y="4747085"/>
            <a:ext cx="740770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4000">
                <a:latin typeface="华文新魏" pitchFamily="2" charset="-122"/>
                <a:ea typeface="华文新魏" pitchFamily="2" charset="-122"/>
              </a:rPr>
              <a:t>启示：弱国无外交，外交是综</a:t>
            </a:r>
            <a:endParaRPr lang="en-US" altLang="zh-CN" sz="400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4000">
                <a:latin typeface="华文新魏" pitchFamily="2" charset="-122"/>
                <a:ea typeface="华文新魏" pitchFamily="2" charset="-122"/>
              </a:rPr>
              <a:t>            </a:t>
            </a:r>
            <a:r>
              <a:rPr lang="zh-CN" altLang="en-US" sz="4000">
                <a:latin typeface="华文新魏" pitchFamily="2" charset="-122"/>
                <a:ea typeface="华文新魏" pitchFamily="2" charset="-122"/>
              </a:rPr>
              <a:t>合国力的较量。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658620" y="4694388"/>
            <a:ext cx="1592580" cy="1351891"/>
            <a:chOff x="10805" y="35"/>
            <a:chExt cx="3067" cy="2642"/>
          </a:xfrm>
        </p:grpSpPr>
        <p:pic>
          <p:nvPicPr>
            <p:cNvPr id="5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805" y="35"/>
              <a:ext cx="3067" cy="2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2"/>
            <p:cNvSpPr txBox="1">
              <a:spLocks noChangeArrowheads="1"/>
            </p:cNvSpPr>
            <p:nvPr/>
          </p:nvSpPr>
          <p:spPr bwMode="auto">
            <a:xfrm>
              <a:off x="11029" y="496"/>
              <a:ext cx="2843" cy="1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3200" b="1">
                  <a:latin typeface="楷体" panose="02010609060101010101" pitchFamily="49" charset="-122"/>
                  <a:ea typeface="楷体" pitchFamily="49" charset="-122"/>
                </a:rPr>
                <a:t>笔 记</a:t>
              </a:r>
            </a:p>
          </p:txBody>
        </p:sp>
      </p:grp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003300" y="468630"/>
            <a:ext cx="10748645" cy="38309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0" hangingPunct="0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毛泽东说：</a:t>
            </a:r>
            <a:r>
              <a:rPr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/>
                <a:ea typeface="黑体" panose="02010609060101010101" pitchFamily="49" charset="-122"/>
              </a:rPr>
              <a:t>“</a:t>
            </a:r>
            <a:r>
              <a:rPr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华盛顿会议使中国回复到几个帝国主义国家共同支配的局面</a:t>
            </a:r>
            <a:r>
              <a:rPr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/>
                <a:ea typeface="黑体" panose="02010609060101010101" pitchFamily="49" charset="-122"/>
              </a:rPr>
              <a:t>”</a:t>
            </a:r>
            <a:r>
              <a:rPr lang="zh-CN" alt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Rectangle 2"/>
          <p:cNvSpPr/>
          <p:nvPr/>
        </p:nvSpPr>
        <p:spPr>
          <a:xfrm>
            <a:off x="76835" y="0"/>
            <a:ext cx="12115165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25603" name="Rectangle 3"/>
          <p:cNvSpPr/>
          <p:nvPr/>
        </p:nvSpPr>
        <p:spPr>
          <a:xfrm>
            <a:off x="2208213" y="1268413"/>
            <a:ext cx="7989887" cy="533082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4818380" y="1374775"/>
            <a:ext cx="693420" cy="347662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四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国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条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  <a:hlinkClick r:id="rId2" action="ppaction://hlinksldjump"/>
              </a:rPr>
              <a:t>约</a:t>
            </a:r>
            <a:endParaRPr lang="zh-CN" altLang="en-US" sz="4000" b="1">
              <a:latin typeface="Times New Roman" pitchFamily="18" charset="0"/>
            </a:endParaRPr>
          </a:p>
        </p:txBody>
      </p:sp>
      <p:sp>
        <p:nvSpPr>
          <p:cNvPr id="25605" name="WordArt 5"/>
          <p:cNvSpPr>
            <a:spLocks noTextEdit="1"/>
          </p:cNvSpPr>
          <p:nvPr/>
        </p:nvSpPr>
        <p:spPr>
          <a:xfrm rot="5400000">
            <a:off x="8003858" y="3019108"/>
            <a:ext cx="5111750" cy="1371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重建远东和太平洋新秩序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6" name="AutoShape 6"/>
          <p:cNvSpPr/>
          <p:nvPr/>
        </p:nvSpPr>
        <p:spPr>
          <a:xfrm>
            <a:off x="2640330" y="5046345"/>
            <a:ext cx="5058410" cy="327660"/>
          </a:xfrm>
          <a:prstGeom prst="curvedUpArrow">
            <a:avLst>
              <a:gd name="adj1" fmla="val 187841"/>
              <a:gd name="adj2" fmla="val 375682"/>
              <a:gd name="adj3" fmla="val 33453"/>
            </a:avLst>
          </a:prstGeom>
          <a:solidFill>
            <a:srgbClr val="00FFFF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25607" name="WordArt 7"/>
          <p:cNvSpPr>
            <a:spLocks noTextEdit="1"/>
          </p:cNvSpPr>
          <p:nvPr/>
        </p:nvSpPr>
        <p:spPr>
          <a:xfrm>
            <a:off x="2590800" y="5638800"/>
            <a:ext cx="4800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33"/>
                </a:solidFill>
                <a:latin typeface="宋体" pitchFamily="2" charset="-122"/>
                <a:ea typeface="宋体" pitchFamily="2" charset="-122"/>
              </a:rPr>
              <a:t>华盛顿体系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33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8" name="Text Box 8"/>
          <p:cNvSpPr txBox="1"/>
          <p:nvPr/>
        </p:nvSpPr>
        <p:spPr>
          <a:xfrm>
            <a:off x="2685415" y="1374775"/>
            <a:ext cx="693420" cy="3476625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九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国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公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约</a:t>
            </a:r>
          </a:p>
        </p:txBody>
      </p:sp>
      <p:sp>
        <p:nvSpPr>
          <p:cNvPr id="25609" name="Text Box 9"/>
          <p:cNvSpPr txBox="1"/>
          <p:nvPr/>
        </p:nvSpPr>
        <p:spPr>
          <a:xfrm>
            <a:off x="6852285" y="1374775"/>
            <a:ext cx="693420" cy="347662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五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国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</a:rPr>
              <a:t>条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>
                <a:latin typeface="Times New Roman" pitchFamily="18" charset="0"/>
                <a:hlinkClick r:id="rId3" action="ppaction://hlinksldjump"/>
              </a:rPr>
              <a:t>约</a:t>
            </a:r>
            <a:endParaRPr lang="zh-CN" altLang="en-US" sz="4000" b="1">
              <a:latin typeface="Times New Roman" pitchFamily="18" charset="0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2286000" y="228600"/>
            <a:ext cx="7696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accent2"/>
                </a:solidFill>
                <a:latin typeface="隶书" pitchFamily="49" charset="-122"/>
                <a:ea typeface="隶书" pitchFamily="49" charset="-122"/>
              </a:rPr>
              <a:t>华盛顿体系构成及作用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42" fill="hold" grpId="3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6" grpId="1"/>
      <p:bldP spid="25608" grpId="2"/>
      <p:bldP spid="25609" grpId="3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文本框 36865"/>
          <p:cNvSpPr txBox="1"/>
          <p:nvPr/>
        </p:nvSpPr>
        <p:spPr>
          <a:xfrm>
            <a:off x="2473325" y="130810"/>
            <a:ext cx="9144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</a:rPr>
              <a:t>比较巴黎和会和华盛顿会议</a:t>
            </a:r>
          </a:p>
        </p:txBody>
      </p:sp>
      <p:graphicFrame>
        <p:nvGraphicFramePr>
          <p:cNvPr id="37100" name="表格 37099"/>
          <p:cNvGraphicFramePr>
            <a:graphicFrameLocks noGrp="1"/>
          </p:cNvGraphicFramePr>
          <p:nvPr/>
        </p:nvGraphicFramePr>
        <p:xfrm>
          <a:off x="497840" y="696595"/>
          <a:ext cx="10871837" cy="6057265"/>
        </p:xfrm>
        <a:graphic>
          <a:graphicData uri="http://schemas.openxmlformats.org/drawingml/2006/table">
            <a:tbl>
              <a:tblPr/>
              <a:tblGrid>
                <a:gridCol w="814070"/>
                <a:gridCol w="2365375"/>
                <a:gridCol w="3846196"/>
                <a:gridCol w="3846196"/>
              </a:tblGrid>
              <a:tr h="735965">
                <a:tc gridSpan="2"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latin typeface="黑体" pitchFamily="49" charset="-122"/>
                          <a:ea typeface="黑体" panose="02010609060101010101" pitchFamily="49" charset="-122"/>
                        </a:rPr>
                        <a:t>巴黎和会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600" b="1">
                          <a:latin typeface="黑体" pitchFamily="49" charset="-122"/>
                          <a:ea typeface="黑体" panose="02010609060101010101" pitchFamily="49" charset="-122"/>
                          <a:sym typeface="+mn-ea"/>
                        </a:rPr>
                        <a:t>华盛顿会议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1990">
                <a:tc rowSpan="4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endParaRPr lang="zh-CN" altLang="en-US" sz="3600" b="1" u="none" baseline="0">
                        <a:solidFill>
                          <a:schemeClr val="tx1"/>
                        </a:solidFill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600" b="1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anose="02010609060101010101" pitchFamily="49" charset="-122"/>
                        </a:rPr>
                        <a:t>不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600" b="1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anose="02010609060101010101" pitchFamily="49" charset="-122"/>
                        </a:rPr>
                        <a:t>同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600" b="1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anose="02010609060101010101" pitchFamily="49" charset="-122"/>
                        </a:rPr>
                        <a:t>点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  <a:sym typeface="+mn-ea"/>
                        </a:rPr>
                        <a:t>主要条约</a:t>
                      </a:r>
                      <a:endParaRPr lang="zh-CN" altLang="en-US" sz="3200" b="1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zh-CN" sz="3200" b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itchFamily="2" charset="-122"/>
                        </a:rPr>
                        <a:t> </a:t>
                      </a: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zh-CN" sz="3200" b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itchFamily="2" charset="-122"/>
                        </a:rPr>
                        <a:t> </a:t>
                      </a: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345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  <a:sym typeface="+mn-ea"/>
                        </a:rPr>
                        <a:t>针对国家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34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最大获益国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zh-CN" sz="3200" b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itchFamily="2" charset="-122"/>
                          <a:sym typeface="+mn-ea"/>
                        </a:rPr>
                        <a:t> </a:t>
                      </a: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zh-CN" sz="3200" b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itchFamily="2" charset="-122"/>
                          <a:sym typeface="+mn-ea"/>
                        </a:rPr>
                        <a:t> </a:t>
                      </a: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1560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新秩序范围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  <a:sym typeface="+mn-ea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165">
                <a:tc rowSpan="3"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u="none" baseline="0">
                          <a:solidFill>
                            <a:schemeClr val="tx1"/>
                          </a:solidFill>
                          <a:latin typeface="黑体" pitchFamily="49" charset="-122"/>
                          <a:ea typeface="黑体" panose="02010609060101010101" pitchFamily="49" charset="-122"/>
                        </a:rPr>
                        <a:t>相同点</a:t>
                      </a:r>
                      <a:endParaRPr lang="zh-CN" altLang="en-US" sz="3200" b="1">
                        <a:latin typeface="黑体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召开背景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09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会议内容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zh-CN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（损害国家）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/>
                    <a:p>
                      <a:pPr marL="0" lvl="0" indent="0"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095">
                <a:tc vMerge="1">
                  <a:txBody>
                    <a:bodyPr vert="horz" wrap="square"/>
                    <a:lstStyle/>
                    <a:p/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latin typeface="黑体" pitchFamily="49" charset="-122"/>
                          <a:ea typeface="黑体" panose="02010609060101010101" pitchFamily="49" charset="-122"/>
                        </a:rPr>
                        <a:t>会议性质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0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971925" y="228282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 eaLnBrk="1" hangingPunct="1"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德国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850505" y="216662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 eaLnBrk="1" hangingPunct="1"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中国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14115" y="1583055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《凡尔赛条约》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589520" y="1583055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 eaLnBrk="1" hangingPunct="1"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《九国公约》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971925" y="286639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 eaLnBrk="1" hangingPunct="1"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英法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850505" y="275018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 eaLnBrk="1" hangingPunct="1"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美国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14115" y="3449955"/>
            <a:ext cx="38754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确立在欧洲、西亚、非洲的新秩序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589520" y="3333750"/>
            <a:ext cx="41643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确立在东亚、太平洋地区的新秩序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749675" y="4410075"/>
            <a:ext cx="71240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第一次世界大战后，各国实力发生变化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49675" y="6170295"/>
            <a:ext cx="38576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帝国主义的分赃会议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49675" y="5208905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都损害中国利益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48475" y="5208905"/>
            <a:ext cx="4265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>
              <a:buNone/>
            </a:pPr>
            <a:r>
              <a:rPr lang="zh-CN" altLang="en-US" sz="3200" b="1">
                <a:solidFill>
                  <a:srgbClr val="0000FF"/>
                </a:solidFill>
                <a:effectLst/>
                <a:latin typeface="宋体" pitchFamily="2" charset="-122"/>
                <a:sym typeface="+mn-ea"/>
              </a:rPr>
              <a:t>（牺牲弱小国家利益）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  <p:bldP spid="10" grpId="4"/>
      <p:bldP spid="11" grpId="5"/>
      <p:bldP spid="12" grpId="6"/>
      <p:bldP spid="13" grpId="7"/>
      <p:bldP spid="14" grpId="8"/>
      <p:bldP spid="15" grpId="9"/>
      <p:bldP spid="3" grpId="10"/>
      <p:bldP spid="4" grpId="1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文本框 3"/>
          <p:cNvSpPr txBox="1"/>
          <p:nvPr/>
        </p:nvSpPr>
        <p:spPr>
          <a:xfrm>
            <a:off x="3976688" y="46038"/>
            <a:ext cx="423926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凡尔赛</a:t>
            </a:r>
            <a:r>
              <a:rPr lang="en-US" altLang="zh-CN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--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华盛顿体系</a:t>
            </a:r>
          </a:p>
        </p:txBody>
      </p:sp>
      <p:pic>
        <p:nvPicPr>
          <p:cNvPr id="22530" name="图片 4"/>
          <p:cNvPicPr>
            <a:picLocks noChangeAspect="1"/>
          </p:cNvPicPr>
          <p:nvPr/>
        </p:nvPicPr>
        <p:blipFill>
          <a:blip r:embed="rId2"/>
          <a:srcRect t="9573" r="11494"/>
          <a:stretch>
            <a:fillRect/>
          </a:stretch>
        </p:blipFill>
        <p:spPr>
          <a:xfrm>
            <a:off x="1519238" y="692150"/>
            <a:ext cx="9153525" cy="61531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10"/>
          <p:cNvGrpSpPr/>
          <p:nvPr/>
        </p:nvGrpSpPr>
        <p:grpSpPr>
          <a:xfrm>
            <a:off x="1981200" y="1597025"/>
            <a:ext cx="2330450" cy="2843213"/>
            <a:chOff x="335046" y="929664"/>
            <a:chExt cx="2161961" cy="2765155"/>
          </a:xfrm>
        </p:grpSpPr>
        <p:sp>
          <p:nvSpPr>
            <p:cNvPr id="22532" name="Oval 3"/>
            <p:cNvSpPr/>
            <p:nvPr/>
          </p:nvSpPr>
          <p:spPr>
            <a:xfrm>
              <a:off x="335635" y="929664"/>
              <a:ext cx="2160588" cy="276515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2533" name="Text Box 4"/>
            <p:cNvSpPr txBox="1"/>
            <p:nvPr/>
          </p:nvSpPr>
          <p:spPr>
            <a:xfrm>
              <a:off x="335046" y="1413165"/>
              <a:ext cx="2161961" cy="15253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凡尔赛体系</a:t>
              </a:r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确立了帝国主义在</a:t>
              </a: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欧洲、西亚、非洲</a:t>
              </a:r>
              <a:r>
                <a:rPr lang="zh-CN" altLang="en-US" sz="2400" b="1">
                  <a:latin typeface="宋体" pitchFamily="2" charset="-122"/>
                  <a:ea typeface="宋体" pitchFamily="2" charset="-122"/>
                </a:rPr>
                <a:t>统治的新秩序。</a:t>
              </a:r>
              <a:endParaRPr lang="en-US" altLang="zh-CN" sz="2400" b="1"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7" name="Oval 5"/>
          <p:cNvSpPr/>
          <p:nvPr/>
        </p:nvSpPr>
        <p:spPr>
          <a:xfrm>
            <a:off x="5826125" y="1401763"/>
            <a:ext cx="2693988" cy="3228975"/>
          </a:xfrm>
          <a:prstGeom prst="ellipse">
            <a:avLst/>
          </a:prstGeom>
          <a:solidFill>
            <a:schemeClr val="bg1">
              <a:alpha val="70000"/>
            </a:schemeClr>
          </a:solidFill>
          <a:ln w="9525" cap="flat" cmpd="sng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6374" name="Text Box 6"/>
          <p:cNvSpPr txBox="1"/>
          <p:nvPr/>
        </p:nvSpPr>
        <p:spPr>
          <a:xfrm>
            <a:off x="5965825" y="2233613"/>
            <a:ext cx="2416175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华盛顿体系</a:t>
            </a:r>
            <a:r>
              <a:rPr lang="zh-CN" altLang="en-US" sz="2400" b="1">
                <a:latin typeface="宋体" pitchFamily="2" charset="-122"/>
                <a:ea typeface="宋体" pitchFamily="2" charset="-122"/>
              </a:rPr>
              <a:t>确立了帝国主义在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东亚、太平洋地区</a:t>
            </a:r>
            <a:r>
              <a:rPr lang="zh-CN" altLang="en-US" sz="2400" b="1">
                <a:latin typeface="宋体" pitchFamily="2" charset="-122"/>
                <a:ea typeface="宋体" pitchFamily="2" charset="-122"/>
              </a:rPr>
              <a:t>的统治秩序。</a:t>
            </a:r>
          </a:p>
        </p:txBody>
      </p:sp>
      <p:sp>
        <p:nvSpPr>
          <p:cNvPr id="8" name="AutoShape 7"/>
          <p:cNvSpPr/>
          <p:nvPr/>
        </p:nvSpPr>
        <p:spPr>
          <a:xfrm>
            <a:off x="2254250" y="4806950"/>
            <a:ext cx="7802563" cy="1054100"/>
          </a:xfrm>
          <a:prstGeom prst="upArrowCallout">
            <a:avLst>
              <a:gd name="adj1" fmla="val 155237"/>
              <a:gd name="adj2" fmla="val 185052"/>
              <a:gd name="adj3" fmla="val 20199"/>
              <a:gd name="adj4" fmla="val 6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6376" name="Text Box 8"/>
          <p:cNvSpPr txBox="1"/>
          <p:nvPr/>
        </p:nvSpPr>
        <p:spPr>
          <a:xfrm>
            <a:off x="2252663" y="5216525"/>
            <a:ext cx="79200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两个体系组成世界性的“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凡尔赛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—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华盛顿体系</a:t>
            </a:r>
            <a:r>
              <a:rPr lang="en-US" altLang="zh-CN" sz="28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</a:p>
        </p:txBody>
      </p:sp>
      <p:sp>
        <p:nvSpPr>
          <p:cNvPr id="119812" name="矩形 119811"/>
          <p:cNvSpPr/>
          <p:nvPr/>
        </p:nvSpPr>
        <p:spPr>
          <a:xfrm>
            <a:off x="1519238" y="6256497"/>
            <a:ext cx="9153525" cy="52197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凡尔赛</a:t>
            </a:r>
            <a:r>
              <a:rPr lang="en-US" altLang="zh-CN" sz="2800" b="1">
                <a:latin typeface="Arial" pitchFamily="34" charset="0"/>
                <a:ea typeface="隶书" pitchFamily="49" charset="-122"/>
              </a:rPr>
              <a:t>—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华盛顿体系建立了战后帝国主义的世界和平秩序。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1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6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6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6374" grpId="1"/>
      <p:bldP spid="8" grpId="2"/>
      <p:bldP spid="186376" grpId="3"/>
      <p:bldP spid="119812" grpId="4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42" name="文本框 106497"/>
          <p:cNvSpPr txBox="1"/>
          <p:nvPr/>
        </p:nvSpPr>
        <p:spPr>
          <a:xfrm>
            <a:off x="327660" y="1173480"/>
            <a:ext cx="12277090" cy="6162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Arial" pitchFamily="34" charset="0"/>
              </a:rPr>
              <a:t>         </a:t>
            </a:r>
            <a:endParaRPr lang="zh-CN" altLang="en-US" sz="4000" b="1">
              <a:solidFill>
                <a:srgbClr val="000000"/>
              </a:solidFill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材料一 ：“谁要是签署这样的条约，他的手就会烂掉”</a:t>
            </a: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                                                                      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itchFamily="49" charset="-122"/>
              </a:rPr>
              <a:t>——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</a:rPr>
              <a:t>总理谢尔曼（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  <a:ea typeface="楷体" pitchFamily="49" charset="-122"/>
              </a:rPr>
              <a:t>德国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</a:rPr>
              <a:t>）</a:t>
            </a:r>
          </a:p>
          <a:p>
            <a:pPr>
              <a:lnSpc>
                <a:spcPct val="90000"/>
              </a:lnSpc>
            </a:pPr>
            <a:endParaRPr lang="en-US" altLang="zh-CN" sz="2800" b="1">
              <a:solidFill>
                <a:srgbClr val="000000"/>
              </a:solidFill>
              <a:latin typeface="Arial" pitchFamily="34" charset="0"/>
              <a:ea typeface="楷体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材料二：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“靠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凡尔赛和约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来维系的整个国际秩序是建立在火山口上的。”  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 </a:t>
            </a:r>
            <a:endParaRPr lang="zh-CN" altLang="en-US" sz="2800" b="1">
              <a:solidFill>
                <a:srgbClr val="000000"/>
              </a:solidFill>
              <a:latin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                  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                                                             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itchFamily="49" charset="-122"/>
                <a:sym typeface="+mn-ea"/>
              </a:rPr>
              <a:t>——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  <a:sym typeface="+mn-ea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  <a:sym typeface="+mn-ea"/>
              </a:rPr>
              <a:t>列宁（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  <a:ea typeface="楷体" pitchFamily="49" charset="-122"/>
                <a:sym typeface="+mn-ea"/>
              </a:rPr>
              <a:t>俄国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  <a:sym typeface="+mn-ea"/>
              </a:rPr>
              <a:t>） </a:t>
            </a:r>
          </a:p>
          <a:p>
            <a:pPr>
              <a:lnSpc>
                <a:spcPct val="90000"/>
              </a:lnSpc>
            </a:pPr>
            <a:endParaRPr lang="zh-CN" altLang="en-US" sz="2800" b="1">
              <a:solidFill>
                <a:srgbClr val="000000"/>
              </a:solidFill>
              <a:latin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材料三：</a:t>
            </a:r>
            <a:r>
              <a:rPr lang="zh-CN" altLang="en-US" sz="2800" b="1">
                <a:solidFill>
                  <a:srgbClr val="000000"/>
                </a:solidFill>
                <a:sym typeface="+mn-ea"/>
              </a:rPr>
              <a:t>“</a:t>
            </a:r>
            <a:r>
              <a:rPr lang="zh-CN" altLang="en-US" sz="2800" b="1">
                <a:sym typeface="+mn-ea"/>
              </a:rPr>
              <a:t>这哪里是什么谈判，这简直就是对日本的审判。”  </a:t>
            </a:r>
            <a:endParaRPr lang="zh-CN" altLang="en-US" sz="2800" b="1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0000"/>
                </a:solidFill>
                <a:sym typeface="+mn-ea"/>
              </a:rPr>
              <a:t>                                                  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sym typeface="+mn-ea"/>
              </a:rPr>
              <a:t>               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itchFamily="49" charset="-122"/>
                <a:sym typeface="+mn-ea"/>
              </a:rPr>
              <a:t>——</a:t>
            </a:r>
            <a:r>
              <a:rPr lang="zh-CN" altLang="en-US" sz="2800" b="1">
                <a:solidFill>
                  <a:srgbClr val="000000"/>
                </a:solidFill>
                <a:sym typeface="+mn-ea"/>
              </a:rPr>
              <a:t>华盛顿会议日本代表 （</a:t>
            </a:r>
            <a:r>
              <a:rPr lang="zh-CN" altLang="en-US" sz="2800" b="1">
                <a:solidFill>
                  <a:srgbClr val="0000FF"/>
                </a:solidFill>
                <a:sym typeface="+mn-ea"/>
              </a:rPr>
              <a:t>日本</a:t>
            </a:r>
            <a:r>
              <a:rPr lang="zh-CN" altLang="en-US" sz="2800" b="1">
                <a:solidFill>
                  <a:srgbClr val="000000"/>
                </a:solidFill>
                <a:sym typeface="+mn-ea"/>
              </a:rPr>
              <a:t>）</a:t>
            </a:r>
          </a:p>
          <a:p>
            <a:pPr>
              <a:lnSpc>
                <a:spcPct val="90000"/>
              </a:lnSpc>
            </a:pPr>
            <a:endParaRPr lang="zh-CN" altLang="en-US" sz="2800" b="1">
              <a:solidFill>
                <a:srgbClr val="000000"/>
              </a:solidFill>
              <a:latin typeface="Arial" pitchFamily="34" charset="0"/>
              <a:ea typeface="楷体" pitchFamily="49" charset="-122"/>
            </a:endParaRPr>
          </a:p>
          <a:p>
            <a:pPr marL="0" lvl="0" indent="0" eaLnBrk="1" hangingPunct="1"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</a:rPr>
              <a:t>材料四：</a:t>
            </a:r>
            <a:r>
              <a:rPr lang="zh-CN" altLang="en-US" sz="2800" b="1">
                <a:sym typeface="+mn-ea"/>
              </a:rPr>
              <a:t>华盛顿会议为太平洋两岸两个大国下一场战争， 埋下第一批火种。          </a:t>
            </a:r>
          </a:p>
          <a:p>
            <a:pPr marL="0" lvl="0" indent="0" eaLnBrk="1" hangingPunct="1"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ym typeface="+mn-ea"/>
              </a:rPr>
              <a:t>                                                                                                     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itchFamily="49" charset="-122"/>
                <a:sym typeface="+mn-ea"/>
              </a:rPr>
              <a:t>——</a:t>
            </a:r>
            <a:r>
              <a:rPr lang="zh-CN" altLang="en-US" sz="2800" b="1">
                <a:sym typeface="+mn-ea"/>
              </a:rPr>
              <a:t>列宁 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  <a:sym typeface="+mn-ea"/>
              </a:rPr>
              <a:t>（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  <a:ea typeface="楷体" pitchFamily="49" charset="-122"/>
                <a:sym typeface="+mn-ea"/>
              </a:rPr>
              <a:t>俄国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楷体" pitchFamily="49" charset="-122"/>
                <a:sym typeface="+mn-ea"/>
              </a:rPr>
              <a:t>）</a:t>
            </a:r>
            <a:endParaRPr lang="zh-CN" altLang="en-US" sz="2400" b="1"/>
          </a:p>
          <a:p>
            <a:pPr marL="0" lvl="0" indent="0" eaLnBrk="1" hangingPunct="1"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zh-CN" altLang="en-US" sz="2400" b="1">
              <a:solidFill>
                <a:schemeClr val="tx1"/>
              </a:solidFill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sym typeface="+mn-ea"/>
              </a:rPr>
              <a:t>                  </a:t>
            </a:r>
            <a:endParaRPr lang="zh-CN" altLang="en-US" sz="2400" b="1">
              <a:solidFill>
                <a:srgbClr val="000000"/>
              </a:solidFill>
              <a:latin typeface="Calibri" pitchFamily="3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33040" y="855345"/>
            <a:ext cx="69583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4000" b="1">
                <a:solidFill>
                  <a:srgbClr val="000000"/>
                </a:solidFill>
                <a:latin typeface="Arial" pitchFamily="34" charset="0"/>
                <a:sym typeface="+mn-ea"/>
              </a:rPr>
              <a:t> </a:t>
            </a:r>
            <a:r>
              <a:rPr lang="zh-CN" altLang="en-US" sz="4000" b="1">
                <a:solidFill>
                  <a:srgbClr val="000000"/>
                </a:solidFill>
                <a:latin typeface="Arial" pitchFamily="34" charset="0"/>
                <a:sym typeface="+mn-ea"/>
              </a:rPr>
              <a:t>对凡尔赛</a:t>
            </a:r>
            <a:r>
              <a:rPr lang="en-US" altLang="zh-CN" sz="4000" b="1">
                <a:solidFill>
                  <a:srgbClr val="000000"/>
                </a:solidFill>
                <a:latin typeface="Arial" pitchFamily="34" charset="0"/>
                <a:sym typeface="+mn-ea"/>
              </a:rPr>
              <a:t>—</a:t>
            </a:r>
            <a:r>
              <a:rPr lang="zh-CN" altLang="en-US" sz="4000" b="1">
                <a:solidFill>
                  <a:srgbClr val="000000"/>
                </a:solidFill>
                <a:latin typeface="Arial" pitchFamily="34" charset="0"/>
                <a:sym typeface="+mn-ea"/>
              </a:rPr>
              <a:t>华盛顿体系的评价</a:t>
            </a:r>
            <a:endParaRPr lang="zh-CN" altLang="en-US" sz="4000" b="1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rot="21240000">
            <a:off x="26035" y="42545"/>
            <a:ext cx="2357120" cy="8870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466" name="Rectangle 2"/>
          <p:cNvSpPr/>
          <p:nvPr/>
        </p:nvSpPr>
        <p:spPr>
          <a:xfrm>
            <a:off x="2726373" y="680085"/>
            <a:ext cx="7720012" cy="645160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lstStyle/>
          <a:p>
            <a:r>
              <a:rPr lang="zh-CN" altLang="en-US" sz="3600" b="1">
                <a:latin typeface="Times New Roman" pitchFamily="18" charset="0"/>
                <a:ea typeface="黑体" panose="02010609060101010101" pitchFamily="49" charset="-122"/>
              </a:rPr>
              <a:t>如何评价凡尔赛</a:t>
            </a:r>
            <a:r>
              <a:rPr lang="en-US" altLang="zh-CN" sz="3600" b="1">
                <a:latin typeface="宋体" pitchFamily="2" charset="-122"/>
                <a:ea typeface="黑体" panose="02010609060101010101" pitchFamily="49" charset="-122"/>
              </a:rPr>
              <a:t>—</a:t>
            </a:r>
            <a:r>
              <a:rPr lang="zh-CN" altLang="en-US" sz="3600" b="1">
                <a:latin typeface="Times New Roman" pitchFamily="18" charset="0"/>
                <a:ea typeface="黑体" panose="02010609060101010101" pitchFamily="49" charset="-122"/>
              </a:rPr>
              <a:t>华盛顿体系？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14655" y="1659890"/>
            <a:ext cx="11362690" cy="422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200">
                <a:latin typeface="黑体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、凡尔赛</a:t>
            </a:r>
            <a:r>
              <a:rPr lang="en-US" altLang="zh-CN" sz="3200">
                <a:latin typeface="宋体" pitchFamily="2" charset="-122"/>
                <a:ea typeface="黑体" panose="02010609060101010101" pitchFamily="49" charset="-122"/>
                <a:sym typeface="+mn-ea"/>
              </a:rPr>
              <a:t>—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华盛顿体系确立了一战后新的</a:t>
            </a:r>
            <a: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世界秩序</a:t>
            </a:r>
            <a:r>
              <a:rPr lang="en-US" altLang="zh-CN" sz="3200">
                <a:latin typeface="黑体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zh-CN" sz="3200">
                <a:latin typeface="黑体" pitchFamily="49" charset="-122"/>
                <a:ea typeface="黑体" panose="02010609060101010101" pitchFamily="49" charset="-122"/>
                <a:sym typeface="+mn-ea"/>
              </a:rPr>
              <a:t>改变了欧洲与亚太地区的</a:t>
            </a:r>
            <a:r>
              <a:rPr lang="zh-CN" altLang="zh-CN" sz="32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政治格局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。暂时协调了战后帝国主义国家的利益，世界短暂和平。</a:t>
            </a:r>
            <a:endParaRPr lang="zh-CN" altLang="en-US" sz="3200">
              <a:latin typeface="黑体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</a:pPr>
            <a:endParaRPr lang="zh-CN" altLang="en-US" sz="3200">
              <a:solidFill>
                <a:schemeClr val="tx1"/>
              </a:solidFill>
              <a:latin typeface="黑体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3200">
                <a:latin typeface="黑体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、帝国主义国家间的</a:t>
            </a:r>
            <a: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矛盾没有也不可能从根本上消除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，因此凡尔赛</a:t>
            </a:r>
            <a:r>
              <a:rPr lang="en-US" altLang="zh-CN" sz="3200">
                <a:latin typeface="黑体" pitchFamily="49" charset="-122"/>
                <a:ea typeface="黑体" panose="02010609060101010101" pitchFamily="49" charset="-122"/>
                <a:sym typeface="+mn-ea"/>
              </a:rPr>
              <a:t>-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华盛顿体系不可能长期维持下去，甚至激起了帝国主义国家之间的矛盾，</a:t>
            </a:r>
            <a: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埋下新的世界大战的祸根</a:t>
            </a:r>
            <a:r>
              <a:rPr lang="zh-CN" altLang="en-US" sz="3200">
                <a:latin typeface="黑体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200">
              <a:solidFill>
                <a:schemeClr val="tx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文本框 25601"/>
          <p:cNvSpPr txBox="1"/>
          <p:nvPr/>
        </p:nvSpPr>
        <p:spPr>
          <a:xfrm>
            <a:off x="1000760" y="1934210"/>
            <a:ext cx="9798685" cy="2332990"/>
          </a:xfrm>
          <a:prstGeom prst="rect">
            <a:avLst/>
          </a:prstGeom>
          <a:noFill/>
          <a:ln w="9525">
            <a:noFill/>
          </a:ln>
        </p:spPr>
        <p:txBody>
          <a:bodyPr wrap="square" lIns="91423" tIns="45711" rIns="91423" bIns="45711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2800" b="1">
                <a:latin typeface="Arial" pitchFamily="34" charset="0"/>
              </a:rPr>
              <a:t> </a:t>
            </a:r>
            <a:r>
              <a:rPr lang="en-US" altLang="zh-CN" sz="3200" b="1">
                <a:latin typeface="Arial" pitchFamily="34" charset="0"/>
              </a:rPr>
              <a:t>       </a:t>
            </a:r>
            <a:r>
              <a:rPr lang="zh-CN" altLang="en-US" sz="3600" b="1">
                <a:latin typeface="楷体_GB2312" panose="02010609030101010101" charset="-122"/>
                <a:ea typeface="楷体_GB2312" panose="02010609030101010101" charset="-122"/>
              </a:rPr>
              <a:t>他们本想</a:t>
            </a:r>
            <a:r>
              <a:rPr lang="zh-CN" altLang="en-US" sz="3600" b="1">
                <a:solidFill>
                  <a:srgbClr val="0000FF"/>
                </a:solidFill>
                <a:latin typeface="楷体_GB2312" panose="02010609030101010101" charset="-122"/>
                <a:ea typeface="楷体_GB2312" panose="02010609030101010101" charset="-122"/>
              </a:rPr>
              <a:t>制造和平</a:t>
            </a:r>
            <a:r>
              <a:rPr lang="zh-CN" altLang="en-US" sz="3600" b="1">
                <a:latin typeface="楷体_GB2312" panose="02010609030101010101" charset="-122"/>
                <a:ea typeface="楷体_GB2312" panose="02010609030101010101" charset="-122"/>
              </a:rPr>
              <a:t>，可是令人匪夷所思的是 ，他们</a:t>
            </a:r>
            <a:r>
              <a:rPr lang="zh-CN" altLang="en-US" sz="3600" b="1">
                <a:solidFill>
                  <a:srgbClr val="0000FF"/>
                </a:solidFill>
                <a:latin typeface="楷体_GB2312" panose="02010609030101010101" charset="-122"/>
                <a:ea typeface="楷体_GB2312" panose="02010609030101010101" charset="-122"/>
              </a:rPr>
              <a:t>制造了另一场更大规模的战争</a:t>
            </a:r>
            <a:r>
              <a:rPr lang="zh-CN" altLang="en-US" sz="3600" b="1">
                <a:latin typeface="楷体_GB2312" panose="02010609030101010101" charset="-122"/>
                <a:ea typeface="楷体_GB2312" panose="02010609030101010101" charset="-122"/>
              </a:rPr>
              <a:t>。</a:t>
            </a:r>
          </a:p>
          <a:p>
            <a:pPr>
              <a:lnSpc>
                <a:spcPct val="135000"/>
              </a:lnSpc>
            </a:pPr>
            <a:r>
              <a:rPr lang="zh-CN" altLang="en-US" sz="3600" b="1">
                <a:latin typeface="楷体_GB2312" panose="02010609030101010101" charset="-122"/>
                <a:ea typeface="楷体_GB2312" panose="02010609030101010101" charset="-122"/>
              </a:rPr>
              <a:t>                      </a:t>
            </a:r>
            <a:r>
              <a:rPr lang="en-US" altLang="zh-CN" sz="3200" b="1">
                <a:latin typeface="华文中宋" pitchFamily="2" charset="-122"/>
                <a:ea typeface="楷体_GB2312" panose="02010609030101010101" charset="-122"/>
              </a:rPr>
              <a:t>——</a:t>
            </a:r>
            <a:r>
              <a:rPr lang="en-US" altLang="zh-CN" sz="3200" b="1">
                <a:latin typeface="楷体_GB2312" panose="02010609030101010101" charset="-122"/>
                <a:ea typeface="楷体_GB2312" panose="02010609030101010101" charset="-122"/>
              </a:rPr>
              <a:t>《</a:t>
            </a:r>
            <a:r>
              <a:rPr lang="zh-CN" altLang="en-US" sz="3200" b="1">
                <a:latin typeface="楷体_GB2312" panose="02010609030101010101" charset="-122"/>
                <a:ea typeface="楷体_GB2312" panose="02010609030101010101" charset="-122"/>
              </a:rPr>
              <a:t>大国的博弈</a:t>
            </a:r>
            <a:r>
              <a:rPr lang="en-US" altLang="zh-CN" sz="3200" b="1">
                <a:latin typeface="楷体_GB2312" panose="02010609030101010101" charset="-122"/>
                <a:ea typeface="楷体_GB2312" panose="02010609030101010101" charset="-122"/>
              </a:rPr>
              <a:t>》</a:t>
            </a:r>
          </a:p>
        </p:txBody>
      </p:sp>
      <p:pic>
        <p:nvPicPr>
          <p:cNvPr id="25603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052300" y="11112500"/>
            <a:ext cx="342900" cy="292100"/>
          </a:xfrm>
          <a:prstGeom prst="cube">
            <a:avLst/>
          </a:prstGeom>
        </p:spPr>
      </p:pic>
      <p:pic>
        <p:nvPicPr>
          <p:cNvPr id="2560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883900" y="119888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4.xml><?xml version="1.0" encoding="utf-8"?>
<p:tagLst xmlns:p="http://schemas.openxmlformats.org/presentationml/2006/main">
  <p:tag name="KSO_WM_UNIT_TABLE_BEAUTIFY" val="smartTable{49622bcf-c9e5-43fc-a2a0-b2e4fc3373ae}"/>
</p:tagLst>
</file>

<file path=ppt/tags/tag5.xml><?xml version="1.0" encoding="utf-8"?>
<p:tagLst xmlns:p="http://schemas.openxmlformats.org/presentationml/2006/main">
  <p:tag name="KSO_WM_TEMPLATE_CATEGORY" val="custom"/>
  <p:tag name="KSO_WM_TEMPLATE_INDEX" val="160071"/>
</p:tagLst>
</file>

<file path=ppt/tags/tag6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_rels/theme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jpeg" /><Relationship Id="rId2" Type="http://schemas.openxmlformats.org/officeDocument/2006/relationships/image" Target="../media/image6.jpeg" /></Relationships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空白设计模板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空白设计模板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跋涉">
  <a:themeElements>
    <a:clrScheme name="跋涉">
      <a:dk1>
        <a:sysClr val="windowText" lastClr="000000"/>
      </a:dk1>
      <a:lt1>
        <a:sysClr val="window" lastClr="FFFE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288</Paragraphs>
  <Slides>40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主题</vt:lpstr>
      <vt:lpstr>Slide 1</vt:lpstr>
      <vt:lpstr>一战后各帝国主义国家实力的变化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二、国际联盟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2020-11-05T10:03:05Z</cp:lastPrinted>
  <dcterms:created xsi:type="dcterms:W3CDTF">2020-11-05T10:03:05Z</dcterms:created>
  <dcterms:modified xsi:type="dcterms:W3CDTF">2020-11-05T02:03:11Z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