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wav" ContentType="audio/x-wav"/>
  <Default Extension="png" ContentType="image/png"/>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sldIdLst>
    <p:sldId id="256" r:id="rId4"/>
    <p:sldId id="426" r:id="rId5"/>
    <p:sldId id="289" r:id="rId6"/>
    <p:sldId id="295" r:id="rId7"/>
    <p:sldId id="370" r:id="rId8"/>
    <p:sldId id="381" r:id="rId9"/>
    <p:sldId id="391" r:id="rId10"/>
    <p:sldId id="299" r:id="rId11"/>
    <p:sldId id="412" r:id="rId12"/>
    <p:sldId id="306" r:id="rId13"/>
    <p:sldId id="432" r:id="rId14"/>
    <p:sldId id="427" r:id="rId15"/>
    <p:sldId id="304" r:id="rId16"/>
    <p:sldId id="438" r:id="rId17"/>
    <p:sldId id="411" r:id="rId18"/>
    <p:sldId id="433" r:id="rId19"/>
    <p:sldId id="439" r:id="rId20"/>
    <p:sldId id="440" r:id="rId21"/>
    <p:sldId id="441" r:id="rId22"/>
    <p:sldId id="442" r:id="rId23"/>
    <p:sldId id="443" r:id="rId24"/>
    <p:sldId id="444" r:id="rId25"/>
    <p:sldId id="446" r:id="rId26"/>
  </p:sldIdLst>
  <p:sldSz cx="9144000" cy="6858000" type="screen4x3"/>
  <p:notesSz cx="6858000" cy="9144000"/>
  <p:custDataLst>
    <p:tags r:id="rId27"/>
  </p:custDataLst>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771" autoAdjust="0"/>
  </p:normalViewPr>
  <p:slideViewPr>
    <p:cSldViewPr>
      <p:cViewPr varScale="1">
        <p:scale>
          <a:sx n="69" d="100"/>
          <a:sy n="69" d="100"/>
        </p:scale>
        <p:origin x="1416" y="60"/>
      </p:cViewPr>
      <p:guideLst>
        <p:guide orient="horz" pos="2081"/>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6200" cy="76200"/>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2.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tags" Target="tags/tag1.xml" /><Relationship Id="rId28" Type="http://schemas.openxmlformats.org/officeDocument/2006/relationships/presProps" Target="presProps.xml" /><Relationship Id="rId29" Type="http://schemas.openxmlformats.org/officeDocument/2006/relationships/viewProps" Target="viewProps.xml" /><Relationship Id="rId3" Type="http://schemas.openxmlformats.org/officeDocument/2006/relationships/notesMaster" Target="notesMasters/notesMaster1.xml" /><Relationship Id="rId30" Type="http://schemas.openxmlformats.org/officeDocument/2006/relationships/theme" Target="theme/theme1.xml" /><Relationship Id="rId31"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defPPr/>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defPPr/>
            <a:lvl1pPr algn="r">
              <a:defRPr sz="1200"/>
            </a:lvl1pPr>
          </a:lstStyle>
          <a:p>
            <a:pPr>
              <a:defRPr/>
            </a:pPr>
            <a:fld id="{76623C71-C455-406B-8182-76B00E261F10}" type="datetimeFigureOut">
              <a:rPr lang="zh-CN" altLang="en-US"/>
              <a:pPr/>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defPPr/>
          </a:lstStyle>
          <a:p>
            <a:pPr lvl="0"/>
            <a:r>
              <a:rPr lang="zh-CN" altLang="en-US" noProof="0" smtClean="0"/>
              <a:t>单击此处编辑母版文本样式</a:t>
            </a:r>
            <a:endParaRPr lang="zh-CN" altLang="en-US" noProof="0" smtClean="0"/>
          </a:p>
          <a:p>
            <a:pPr lvl="1"/>
            <a:r>
              <a:rPr lang="zh-CN" altLang="en-US" noProof="0" smtClean="0"/>
              <a:t>第二级</a:t>
            </a:r>
            <a:endParaRPr lang="zh-CN" altLang="en-US" noProof="0" smtClean="0"/>
          </a:p>
          <a:p>
            <a:pPr lvl="2"/>
            <a:r>
              <a:rPr lang="zh-CN" altLang="en-US" noProof="0" smtClean="0"/>
              <a:t>第三级</a:t>
            </a:r>
            <a:endParaRPr lang="zh-CN" altLang="en-US" noProof="0" smtClean="0"/>
          </a:p>
          <a:p>
            <a:pPr lvl="3"/>
            <a:r>
              <a:rPr lang="zh-CN" altLang="en-US" noProof="0" smtClean="0"/>
              <a:t>第四级</a:t>
            </a:r>
            <a:endParaRPr lang="zh-CN" altLang="en-US" noProof="0" smtClean="0"/>
          </a:p>
          <a:p>
            <a:pPr lvl="4"/>
            <a:r>
              <a:rPr lang="zh-CN" altLang="en-US" noProof="0" smtClean="0"/>
              <a:t>第五级</a:t>
            </a:r>
            <a:endParaRPr lang="zh-CN" altLang="en-US" noProof="0" smtClean="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defPPr/>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defPPr/>
            <a:lvl1pPr algn="r">
              <a:defRPr sz="1200"/>
            </a:lvl1pPr>
          </a:lstStyle>
          <a:p>
            <a:pPr>
              <a:defRPr/>
            </a:pPr>
            <a:fld id="{740CE1BE-6E5F-494F-AA9B-7D27231058AF}" type="slidenum">
              <a:rPr lang="zh-CN" altLang="en-US"/>
              <a:pPr/>
              <a:t/>
            </a:fld>
            <a:endParaRPr lang="zh-CN" altLang="en-US"/>
          </a:p>
        </p:txBody>
      </p:sp>
    </p:spTree>
  </p:cSld>
  <p:clrMap bg1="lt1" tx1="dk1" bg2="lt2" tx2="dk2" accent1="accent1" accent2="accent2" accent3="accent3" accent4="accent4" accent5="accent5" accent6="accent6" hlink="hlink" folHlink="folHlink"/>
  <p:notesStyle>
    <a:defPPr/>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defRPr/>
            </a:pPr>
            <a:fld id="{740CE1BE-6E5F-494F-AA9B-7D27231058AF}" type="slidenum">
              <a:rPr lang="zh-CN" altLang="en-US" smtClean="0"/>
              <a:pPr/>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defRPr/>
            </a:pPr>
            <a:fld id="{740CE1BE-6E5F-494F-AA9B-7D27231058AF}" type="slidenum">
              <a:rPr lang="zh-CN" altLang="en-US" smtClean="0"/>
              <a:pPr/>
              <a:t>10</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defRPr/>
            </a:pPr>
            <a:fld id="{740CE1BE-6E5F-494F-AA9B-7D27231058AF}" type="slidenum">
              <a:rPr lang="zh-CN" altLang="en-US" smtClean="0"/>
              <a:pPr/>
              <a:t>13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defRPr/>
            </a:pPr>
            <a:fld id="{740CE1BE-6E5F-494F-AA9B-7D27231058AF}" type="slidenum">
              <a:rPr lang="zh-CN" altLang="en-US" smtClean="0"/>
              <a:pPr/>
              <a:t>14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defRPr/>
            </a:pPr>
            <a:fld id="{740CE1BE-6E5F-494F-AA9B-7D27231058AF}" type="slidenum">
              <a:rPr lang="zh-CN" altLang="en-US" smtClean="0"/>
              <a:pPr/>
              <a:t>15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defRPr/>
            </a:pPr>
            <a:fld id="{740CE1BE-6E5F-494F-AA9B-7D27231058AF}" type="slidenum">
              <a:rPr lang="zh-CN" altLang="en-US" smtClean="0"/>
              <a:pPr/>
              <a:t>16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defRPr/>
            </a:pPr>
            <a:fld id="{740CE1BE-6E5F-494F-AA9B-7D27231058AF}" type="slidenum">
              <a:rPr lang="zh-CN" altLang="en-US" smtClean="0"/>
              <a:pPr/>
              <a:t>17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defRPr/>
            </a:pPr>
            <a:fld id="{740CE1BE-6E5F-494F-AA9B-7D27231058AF}" type="slidenum">
              <a:rPr lang="zh-CN" altLang="en-US" smtClean="0"/>
              <a:pPr/>
              <a:t>18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defRPr/>
            </a:pPr>
            <a:fld id="{740CE1BE-6E5F-494F-AA9B-7D27231058AF}" type="slidenum">
              <a:rPr lang="zh-CN" altLang="en-US" smtClean="0"/>
              <a:pPr/>
              <a:t>19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defRPr/>
            </a:pPr>
            <a:fld id="{740CE1BE-6E5F-494F-AA9B-7D27231058AF}" type="slidenum">
              <a:rPr lang="zh-CN" altLang="en-US" smtClean="0"/>
              <a:pPr/>
              <a:t>20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defRPr/>
            </a:pPr>
            <a:fld id="{740CE1BE-6E5F-494F-AA9B-7D27231058AF}" type="slidenum">
              <a:rPr lang="zh-CN" altLang="en-US" smtClean="0"/>
              <a:pPr/>
              <a:t>21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defRPr/>
            </a:pPr>
            <a:fld id="{740CE1BE-6E5F-494F-AA9B-7D27231058AF}" type="slidenum">
              <a:rPr lang="zh-CN" altLang="en-US" smtClean="0"/>
              <a:pPr/>
              <a:t>22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defRPr/>
            </a:pPr>
            <a:fld id="{740CE1BE-6E5F-494F-AA9B-7D27231058AF}" type="slidenum">
              <a:rPr lang="zh-CN" altLang="en-US" smtClean="0"/>
              <a:pPr/>
              <a:t>23</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109570" name="Rectangle 2"/>
          <p:cNvSpPr>
            <a:spLocks noGrp="1" noRot="1" noChangeArrowheads="1"/>
          </p:cNvSpPr>
          <p:nvPr>
            <p:ph type="ctrTitle"/>
          </p:nvPr>
        </p:nvSpPr>
        <p:spPr>
          <a:xfrm>
            <a:off x="3962400" y="1066800"/>
            <a:ext cx="4648200" cy="1981200"/>
          </a:xfrm>
        </p:spPr>
        <p:txBody>
          <a:bodyPr/>
          <a:lstStyle>
            <a:defPPr/>
            <a:lvl1pPr>
              <a:defRPr/>
            </a:lvl1pPr>
          </a:lstStyle>
          <a:p>
            <a:pPr lvl="0"/>
            <a:r>
              <a:rPr lang="zh-CN" altLang="en-US" noProof="0" smtClean="0"/>
              <a:t>单击此处编辑母版标题样式</a:t>
            </a:r>
            <a:endParaRPr lang="zh-CN" altLang="en-US" noProof="0" smtClean="0"/>
          </a:p>
        </p:txBody>
      </p:sp>
      <p:sp>
        <p:nvSpPr>
          <p:cNvPr id="109571" name="Rectangle 3"/>
          <p:cNvSpPr>
            <a:spLocks noGrp="1" noRot="1" noChangeArrowheads="1"/>
          </p:cNvSpPr>
          <p:nvPr>
            <p:ph type="subTitle" idx="1"/>
          </p:nvPr>
        </p:nvSpPr>
        <p:spPr>
          <a:xfrm>
            <a:off x="3962400" y="3657600"/>
            <a:ext cx="4572000" cy="1676400"/>
          </a:xfrm>
        </p:spPr>
        <p:txBody>
          <a:bodyPr/>
          <a:lstStyle>
            <a:defPPr/>
            <a:lvl1pPr marL="0" indent="0" algn="ctr">
              <a:buFont typeface="Wingdings" panose="05000000000000000000" pitchFamily="2" charset="2"/>
              <a:buNone/>
              <a:defRPr/>
            </a:lvl1pPr>
          </a:lstStyle>
          <a:p>
            <a:pPr lvl="0"/>
            <a:r>
              <a:rPr lang="zh-CN" altLang="en-US" noProof="0" smtClean="0"/>
              <a:t>单击此处编辑母版副标题样式</a:t>
            </a:r>
            <a:endParaRPr lang="zh-CN" altLang="en-US" noProof="0" smtClean="0"/>
          </a:p>
        </p:txBody>
      </p:sp>
      <p:sp>
        <p:nvSpPr>
          <p:cNvPr id="4" name="Rectangle 4"/>
          <p:cNvSpPr>
            <a:spLocks noGrp="1" noChangeArrowheads="1"/>
          </p:cNvSpPr>
          <p:nvPr>
            <p:ph type="dt" sz="half" idx="10"/>
          </p:nvPr>
        </p:nvSpPr>
        <p:spPr>
          <a:xfrm>
            <a:off x="301625" y="6076950"/>
            <a:ext cx="2289175" cy="476250"/>
          </a:xfrm>
        </p:spPr>
        <p:txBody>
          <a:bodyPr/>
          <a:lstStyle>
            <a:defPPr/>
            <a:lvl1pPr>
              <a:defRPr/>
            </a:lvl1pPr>
          </a:lstStyle>
          <a:p>
            <a:pPr>
              <a:defRPr/>
            </a:pPr>
            <a:endParaRPr lang="en-US" altLang="zh-CN"/>
          </a:p>
        </p:txBody>
      </p:sp>
      <p:sp>
        <p:nvSpPr>
          <p:cNvPr id="5" name="Rectangle 5"/>
          <p:cNvSpPr>
            <a:spLocks noGrp="1" noChangeArrowheads="1"/>
          </p:cNvSpPr>
          <p:nvPr>
            <p:ph type="ftr" sz="quarter" idx="11"/>
          </p:nvPr>
        </p:nvSpPr>
        <p:spPr>
          <a:xfrm>
            <a:off x="3124200" y="6076950"/>
            <a:ext cx="2895600" cy="476250"/>
          </a:xfrm>
        </p:spPr>
        <p:txBody>
          <a:bodyPr/>
          <a:lstStyle>
            <a:defPPr/>
            <a:lvl1pPr>
              <a:defRPr/>
            </a:lvl1pPr>
          </a:lstStyle>
          <a:p>
            <a:pPr>
              <a:defRPr/>
            </a:pPr>
            <a:endParaRPr lang="en-US" altLang="zh-CN"/>
          </a:p>
        </p:txBody>
      </p:sp>
      <p:sp>
        <p:nvSpPr>
          <p:cNvPr id="6" name="Rectangle 6"/>
          <p:cNvSpPr>
            <a:spLocks noGrp="1" noChangeArrowheads="1"/>
          </p:cNvSpPr>
          <p:nvPr>
            <p:ph type="sldNum" sz="quarter" idx="12"/>
          </p:nvPr>
        </p:nvSpPr>
        <p:spPr>
          <a:xfrm>
            <a:off x="6553200" y="6076950"/>
            <a:ext cx="2289175" cy="476250"/>
          </a:xfrm>
        </p:spPr>
        <p:txBody>
          <a:bodyPr/>
          <a:lstStyle>
            <a:defPPr/>
            <a:lvl1pPr>
              <a:defRPr/>
            </a:lvl1pPr>
          </a:lstStyle>
          <a:p>
            <a:pPr>
              <a:defRPr/>
            </a:pPr>
            <a:fld id="{03C8B5F7-296A-48AE-810A-9BA1544AD879}" type="slidenum">
              <a:rPr lang="en-US" altLang="zh-CN"/>
              <a:pPr/>
              <a:t/>
            </a:fld>
            <a:endParaRPr lang="en-US" altLang="zh-CN"/>
          </a:p>
        </p:txBody>
      </p:sp>
    </p:spTree>
  </p:cSld>
  <p:clrMapOvr>
    <a:masterClrMapping/>
  </p:clrMapOvr>
  <p:transition>
    <p:randomBar dir="vert"/>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内容占位符 2"/>
          <p:cNvSpPr>
            <a:spLocks noGrp="1"/>
          </p:cNvSpPr>
          <p:nvPr>
            <p:ph idx="1"/>
          </p:nvPr>
        </p:nvSpPr>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defPPr/>
            <a:lvl1pPr>
              <a:defRPr/>
            </a:lvl1pPr>
          </a:lstStyle>
          <a:p>
            <a:pPr>
              <a:defRPr/>
            </a:pPr>
            <a:fld id="{2D9E9C30-46A4-40CB-896C-45521B34F839}" type="slidenum">
              <a:rPr lang="en-US" altLang="zh-CN"/>
              <a:pPr/>
              <a:t/>
            </a:fld>
            <a:endParaRPr lang="en-US" altLang="zh-CN"/>
          </a:p>
        </p:txBody>
      </p:sp>
    </p:spTree>
  </p:cSld>
  <p:clrMapOvr>
    <a:masterClrMapping/>
  </p:clrMapOvr>
  <p:transition>
    <p:randomBar dir="vert"/>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defPPr/>
            <a:lvl1pPr algn="l">
              <a:defRPr sz="4000" b="1" cap="all"/>
            </a:lvl1pPr>
          </a:lstStyle>
          <a:p>
            <a:pPr/>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defPPr/>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defPPr/>
            <a:lvl1pPr>
              <a:defRPr/>
            </a:lvl1pPr>
          </a:lstStyle>
          <a:p>
            <a:pPr>
              <a:defRPr/>
            </a:pPr>
            <a:fld id="{10E5125D-EEFB-4B46-BE88-2A85EC6E6328}" type="slidenum">
              <a:rPr lang="en-US" altLang="zh-CN"/>
              <a:pPr/>
              <a:t/>
            </a:fld>
            <a:endParaRPr lang="en-US" altLang="zh-CN"/>
          </a:p>
        </p:txBody>
      </p:sp>
    </p:spTree>
  </p:cSld>
  <p:clrMapOvr>
    <a:masterClrMapping/>
  </p:clrMapOvr>
  <p:transition>
    <p:randomBar dir="vert"/>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内容占位符 2"/>
          <p:cNvSpPr>
            <a:spLocks noGrp="1"/>
          </p:cNvSpPr>
          <p:nvPr>
            <p:ph sz="half" idx="1"/>
          </p:nvPr>
        </p:nvSpPr>
        <p:spPr>
          <a:xfrm>
            <a:off x="304800" y="1981200"/>
            <a:ext cx="4194175" cy="3886200"/>
          </a:xfrm>
        </p:spPr>
        <p:txBody>
          <a:bodyPr/>
          <a:lstStyle>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1375" y="1981200"/>
            <a:ext cx="4194175" cy="3886200"/>
          </a:xfrm>
        </p:spPr>
        <p:txBody>
          <a:bodyPr/>
          <a:lstStyle>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defPPr/>
            <a:lvl1pPr>
              <a:defRPr/>
            </a:lvl1pPr>
          </a:lstStyle>
          <a:p>
            <a:pPr>
              <a:defRPr/>
            </a:pPr>
            <a:fld id="{39842BED-4A5E-4104-B79F-3CEAF3C8203F}" type="slidenum">
              <a:rPr lang="en-US" altLang="zh-CN"/>
              <a:pPr/>
              <a:t/>
            </a:fld>
            <a:endParaRPr lang="en-US" altLang="zh-CN"/>
          </a:p>
        </p:txBody>
      </p:sp>
    </p:spTree>
  </p:cSld>
  <p:clrMapOvr>
    <a:masterClrMapping/>
  </p:clrMapOvr>
  <p:transition>
    <p:randomBar dir="vert"/>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7200" y="274638"/>
            <a:ext cx="8229600" cy="1143000"/>
          </a:xfrm>
        </p:spPr>
        <p:txBody>
          <a:bodyPr/>
          <a:lstStyle>
            <a:defPPr/>
            <a:lvl1pPr>
              <a:defRPr/>
            </a:lvl1pPr>
          </a:lstStyle>
          <a:p>
            <a:pPr/>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8"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9" name="Rectangle 6"/>
          <p:cNvSpPr>
            <a:spLocks noGrp="1" noChangeArrowheads="1"/>
          </p:cNvSpPr>
          <p:nvPr>
            <p:ph type="sldNum" sz="quarter" idx="12"/>
          </p:nvPr>
        </p:nvSpPr>
        <p:spPr/>
        <p:txBody>
          <a:bodyPr/>
          <a:lstStyle>
            <a:defPPr/>
            <a:lvl1pPr>
              <a:defRPr/>
            </a:lvl1pPr>
          </a:lstStyle>
          <a:p>
            <a:pPr>
              <a:defRPr/>
            </a:pPr>
            <a:fld id="{70CE21B6-66F0-4204-9C2C-8AD869CE82E7}" type="slidenum">
              <a:rPr lang="en-US" altLang="zh-CN"/>
              <a:pPr/>
              <a:t/>
            </a:fld>
            <a:endParaRPr lang="en-US" altLang="zh-CN"/>
          </a:p>
        </p:txBody>
      </p:sp>
    </p:spTree>
  </p:cSld>
  <p:clrMapOvr>
    <a:masterClrMapping/>
  </p:clrMapOvr>
  <p:transition>
    <p:randomBar dir="vert"/>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4"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5" name="Rectangle 6"/>
          <p:cNvSpPr>
            <a:spLocks noGrp="1" noChangeArrowheads="1"/>
          </p:cNvSpPr>
          <p:nvPr>
            <p:ph type="sldNum" sz="quarter" idx="12"/>
          </p:nvPr>
        </p:nvSpPr>
        <p:spPr/>
        <p:txBody>
          <a:bodyPr/>
          <a:lstStyle>
            <a:defPPr/>
            <a:lvl1pPr>
              <a:defRPr/>
            </a:lvl1pPr>
          </a:lstStyle>
          <a:p>
            <a:pPr>
              <a:defRPr/>
            </a:pPr>
            <a:fld id="{C173C243-EF91-4138-AAAC-4B8F05420143}" type="slidenum">
              <a:rPr lang="en-US" altLang="zh-CN"/>
              <a:pPr/>
              <a:t/>
            </a:fld>
            <a:endParaRPr lang="en-US" altLang="zh-CN"/>
          </a:p>
        </p:txBody>
      </p:sp>
    </p:spTree>
  </p:cSld>
  <p:clrMapOvr>
    <a:masterClrMapping/>
  </p:clrMapOvr>
  <p:transition>
    <p:randomBar dir="vert"/>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3"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4" name="Rectangle 6"/>
          <p:cNvSpPr>
            <a:spLocks noGrp="1" noChangeArrowheads="1"/>
          </p:cNvSpPr>
          <p:nvPr>
            <p:ph type="sldNum" sz="quarter" idx="12"/>
          </p:nvPr>
        </p:nvSpPr>
        <p:spPr/>
        <p:txBody>
          <a:bodyPr/>
          <a:lstStyle>
            <a:defPPr/>
            <a:lvl1pPr>
              <a:defRPr/>
            </a:lvl1pPr>
          </a:lstStyle>
          <a:p>
            <a:pPr>
              <a:defRPr/>
            </a:pPr>
            <a:fld id="{92EDF96A-A398-448B-ACA6-09DEA9FE86B8}" type="slidenum">
              <a:rPr lang="en-US" altLang="zh-CN"/>
              <a:pPr/>
              <a:t/>
            </a:fld>
            <a:endParaRPr lang="en-US" altLang="zh-CN"/>
          </a:p>
        </p:txBody>
      </p:sp>
    </p:spTree>
  </p:cSld>
  <p:clrMapOvr>
    <a:masterClrMapping/>
  </p:clrMapOvr>
  <p:transition>
    <p:randomBar dir="vert"/>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defPPr/>
            <a:lvl1pPr algn="l">
              <a:defRPr sz="2000" b="1"/>
            </a:lvl1pPr>
          </a:lstStyle>
          <a:p>
            <a:pPr/>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defPPr/>
            <a:lvl1pPr>
              <a:defRPr/>
            </a:lvl1pPr>
          </a:lstStyle>
          <a:p>
            <a:pPr>
              <a:defRPr/>
            </a:pPr>
            <a:fld id="{3F34FBAC-A9A5-4D5A-90FF-B4FAEE5825BD}" type="slidenum">
              <a:rPr lang="en-US" altLang="zh-CN"/>
              <a:pPr/>
              <a:t/>
            </a:fld>
            <a:endParaRPr lang="en-US" altLang="zh-CN"/>
          </a:p>
        </p:txBody>
      </p:sp>
    </p:spTree>
  </p:cSld>
  <p:clrMapOvr>
    <a:masterClrMapping/>
  </p:clrMapOvr>
  <p:transition>
    <p:randomBar dir="vert"/>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defPPr/>
            <a:lvl1pPr algn="l">
              <a:defRPr sz="2000" b="1"/>
            </a:lvl1pPr>
          </a:lstStyle>
          <a:p>
            <a:pPr/>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6"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7" name="Rectangle 6"/>
          <p:cNvSpPr>
            <a:spLocks noGrp="1" noChangeArrowheads="1"/>
          </p:cNvSpPr>
          <p:nvPr>
            <p:ph type="sldNum" sz="quarter" idx="12"/>
          </p:nvPr>
        </p:nvSpPr>
        <p:spPr/>
        <p:txBody>
          <a:bodyPr/>
          <a:lstStyle>
            <a:defPPr/>
            <a:lvl1pPr>
              <a:defRPr/>
            </a:lvl1pPr>
          </a:lstStyle>
          <a:p>
            <a:pPr>
              <a:defRPr/>
            </a:pPr>
            <a:fld id="{19598F5B-FE33-4DE8-927C-35ABE0052E88}" type="slidenum">
              <a:rPr lang="en-US" altLang="zh-CN"/>
              <a:pPr/>
              <a:t/>
            </a:fld>
            <a:endParaRPr lang="en-US" altLang="zh-CN"/>
          </a:p>
        </p:txBody>
      </p:sp>
    </p:spTree>
  </p:cSld>
  <p:clrMapOvr>
    <a:masterClrMapping/>
  </p:clrMapOvr>
  <p:transition>
    <p:randomBar dir="vert"/>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defPPr/>
            <a:lvl1pPr>
              <a:defRPr/>
            </a:lvl1pPr>
          </a:lstStyle>
          <a:p>
            <a:pPr>
              <a:defRPr/>
            </a:pPr>
            <a:fld id="{A3847706-8817-4BA0-9528-F3E079B02CBC}" type="slidenum">
              <a:rPr lang="en-US" altLang="zh-CN"/>
              <a:pPr/>
              <a:t/>
            </a:fld>
            <a:endParaRPr lang="en-US" altLang="zh-CN"/>
          </a:p>
        </p:txBody>
      </p:sp>
    </p:spTree>
  </p:cSld>
  <p:clrMapOvr>
    <a:masterClrMapping/>
  </p:clrMapOvr>
  <p:transition>
    <p:randomBar dir="vert"/>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710363" y="685800"/>
            <a:ext cx="2135187" cy="5181600"/>
          </a:xfrm>
        </p:spPr>
        <p:txBody>
          <a:bodyPr vert="eaVert"/>
          <a:lstStyle>
            <a:defPPr/>
          </a:lstStyle>
          <a:p>
            <a:pPr/>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685800"/>
            <a:ext cx="6256338" cy="5181600"/>
          </a:xfrm>
        </p:spPr>
        <p:txBody>
          <a:bodyPr vert="eaVert"/>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defPPr/>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defPPr/>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defPPr/>
            <a:lvl1pPr>
              <a:defRPr/>
            </a:lvl1pPr>
          </a:lstStyle>
          <a:p>
            <a:pPr>
              <a:defRPr/>
            </a:pPr>
            <a:fld id="{AEABFBD7-5548-4AEA-8D03-B2B52CB6AB7D}" type="slidenum">
              <a:rPr lang="en-US" altLang="zh-CN"/>
              <a:pPr/>
              <a:t/>
            </a:fld>
            <a:endParaRPr lang="en-US" altLang="zh-CN"/>
          </a:p>
        </p:txBody>
      </p:sp>
    </p:spTree>
  </p:cSld>
  <p:clrMapOvr>
    <a:masterClrMapping/>
  </p:clrMapOvr>
  <p:transition>
    <p:randomBar dir="vert"/>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109570" name="Rectangle 2"/>
          <p:cNvSpPr>
            <a:spLocks noGrp="1" noRot="1" noChangeArrowheads="1"/>
          </p:cNvSpPr>
          <p:nvPr>
            <p:ph type="ctrTitle"/>
          </p:nvPr>
        </p:nvSpPr>
        <p:spPr>
          <a:xfrm>
            <a:off x="3962400" y="1066800"/>
            <a:ext cx="4648200" cy="1981200"/>
          </a:xfrm>
        </p:spPr>
        <p:txBody>
          <a:bodyPr/>
          <a:lstStyle>
            <a:defPPr/>
            <a:lvl1pPr>
              <a:defRPr/>
            </a:lvl1pPr>
          </a:lstStyle>
          <a:p>
            <a:pPr lvl="0"/>
            <a:r>
              <a:rPr lang="zh-CN" altLang="en-US" noProof="0" smtClean="0"/>
              <a:t>单击此处编辑母版标题样式</a:t>
            </a:r>
            <a:endParaRPr lang="zh-CN" altLang="en-US" noProof="0" smtClean="0"/>
          </a:p>
        </p:txBody>
      </p:sp>
      <p:sp>
        <p:nvSpPr>
          <p:cNvPr id="109571" name="Rectangle 3"/>
          <p:cNvSpPr>
            <a:spLocks noGrp="1" noRot="1" noChangeArrowheads="1"/>
          </p:cNvSpPr>
          <p:nvPr>
            <p:ph type="subTitle" idx="1"/>
          </p:nvPr>
        </p:nvSpPr>
        <p:spPr>
          <a:xfrm>
            <a:off x="3962400" y="3657600"/>
            <a:ext cx="4572000" cy="1676400"/>
          </a:xfrm>
        </p:spPr>
        <p:txBody>
          <a:bodyPr/>
          <a:lstStyle>
            <a:defPPr/>
            <a:lvl1pPr marL="0" indent="0" algn="ctr">
              <a:buFont typeface="Wingdings" panose="05000000000000000000" pitchFamily="2" charset="2"/>
              <a:buNone/>
              <a:defRPr/>
            </a:lvl1pPr>
          </a:lstStyle>
          <a:p>
            <a:pPr lvl="0"/>
            <a:r>
              <a:rPr lang="zh-CN" altLang="en-US" noProof="0" smtClean="0"/>
              <a:t>单击此处编辑母版副标题样式</a:t>
            </a:r>
            <a:endParaRPr lang="zh-CN" altLang="en-US" noProof="0" smtClean="0"/>
          </a:p>
        </p:txBody>
      </p:sp>
      <p:sp>
        <p:nvSpPr>
          <p:cNvPr id="4" name="Rectangle 4"/>
          <p:cNvSpPr>
            <a:spLocks noGrp="1" noChangeArrowheads="1"/>
          </p:cNvSpPr>
          <p:nvPr>
            <p:ph type="dt" sz="half" idx="10"/>
          </p:nvPr>
        </p:nvSpPr>
        <p:spPr>
          <a:xfrm>
            <a:off x="301625" y="6076950"/>
            <a:ext cx="2289175" cy="476250"/>
          </a:xfrm>
        </p:spPr>
        <p:txBody>
          <a:bodyPr/>
          <a:lstStyle>
            <a:defPPr/>
            <a:lvl1pPr>
              <a:defRPr/>
            </a:lvl1pPr>
          </a:lstStyle>
          <a:p>
            <a:pPr>
              <a:defRPr/>
            </a:pPr>
            <a:endParaRPr lang="en-US" altLang="zh-CN">
              <a:solidFill>
                <a:srgbClr val="0033CC"/>
              </a:solidFill>
            </a:endParaRPr>
          </a:p>
        </p:txBody>
      </p:sp>
      <p:sp>
        <p:nvSpPr>
          <p:cNvPr id="5" name="Rectangle 5"/>
          <p:cNvSpPr>
            <a:spLocks noGrp="1" noChangeArrowheads="1"/>
          </p:cNvSpPr>
          <p:nvPr>
            <p:ph type="ftr" sz="quarter" idx="11"/>
          </p:nvPr>
        </p:nvSpPr>
        <p:spPr>
          <a:xfrm>
            <a:off x="3124200" y="6076950"/>
            <a:ext cx="2895600" cy="476250"/>
          </a:xfrm>
        </p:spPr>
        <p:txBody>
          <a:bodyPr/>
          <a:lstStyle>
            <a:defPPr/>
            <a:lvl1pPr>
              <a:defRPr/>
            </a:lvl1pPr>
          </a:lstStyle>
          <a:p>
            <a:pPr>
              <a:defRPr/>
            </a:pPr>
            <a:endParaRPr lang="en-US" altLang="zh-CN">
              <a:solidFill>
                <a:srgbClr val="0033CC"/>
              </a:solidFill>
            </a:endParaRPr>
          </a:p>
        </p:txBody>
      </p:sp>
      <p:sp>
        <p:nvSpPr>
          <p:cNvPr id="6" name="Rectangle 6"/>
          <p:cNvSpPr>
            <a:spLocks noGrp="1" noChangeArrowheads="1"/>
          </p:cNvSpPr>
          <p:nvPr>
            <p:ph type="sldNum" sz="quarter" idx="12"/>
          </p:nvPr>
        </p:nvSpPr>
        <p:spPr>
          <a:xfrm>
            <a:off x="6553200" y="6076950"/>
            <a:ext cx="2289175" cy="476250"/>
          </a:xfrm>
        </p:spPr>
        <p:txBody>
          <a:bodyPr/>
          <a:lstStyle>
            <a:defPPr/>
            <a:lvl1pPr>
              <a:defRPr/>
            </a:lvl1pPr>
          </a:lstStyle>
          <a:p>
            <a:pPr/>
            <a:fld id="{81905914-0FB9-4973-882B-2AA28FF6D4B4}" type="slidenum">
              <a:rPr lang="en-US" altLang="zh-CN">
                <a:solidFill>
                  <a:srgbClr val="0033CC"/>
                </a:solidFill>
              </a:rPr>
              <a:pPr/>
              <a:t/>
            </a:fld>
            <a:endParaRPr lang="en-US" altLang="zh-CN">
              <a:solidFill>
                <a:srgbClr val="0033CC"/>
              </a:solidFill>
            </a:endParaRPr>
          </a:p>
        </p:txBody>
      </p:sp>
    </p:spTree>
  </p:cSld>
  <p:clrMapOvr>
    <a:masterClrMapping/>
  </p:clrMapOvr>
  <p:transition>
    <p:randomBar dir="vert"/>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def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Rectangle 4"/>
          <p:cNvSpPr>
            <a:spLocks noGrp="1" noChangeArrowheads="1"/>
          </p:cNvSpPr>
          <p:nvPr>
            <p:ph type="dt" sz="half" idx="10"/>
          </p:nvPr>
        </p:nvSpPr>
        <p:spPr/>
        <p:txBody>
          <a:bodyPr/>
          <a:lstStyle>
            <a:defPPr/>
            <a:lvl1pPr>
              <a:defRPr/>
            </a:lvl1pPr>
          </a:lstStyle>
          <a:p>
            <a:pPr>
              <a:defRPr/>
            </a:pPr>
            <a:endParaRPr lang="en-US" altLang="zh-CN">
              <a:solidFill>
                <a:srgbClr val="0033CC"/>
              </a:solidFill>
            </a:endParaRPr>
          </a:p>
        </p:txBody>
      </p:sp>
      <p:sp>
        <p:nvSpPr>
          <p:cNvPr id="5" name="Rectangle 5"/>
          <p:cNvSpPr>
            <a:spLocks noGrp="1" noChangeArrowheads="1"/>
          </p:cNvSpPr>
          <p:nvPr>
            <p:ph type="ftr" sz="quarter" idx="11"/>
          </p:nvPr>
        </p:nvSpPr>
        <p:spPr/>
        <p:txBody>
          <a:bodyPr/>
          <a:lstStyle>
            <a:defPPr/>
            <a:lvl1pPr>
              <a:defRPr/>
            </a:lvl1pPr>
          </a:lstStyle>
          <a:p>
            <a:pPr>
              <a:defRPr/>
            </a:pPr>
            <a:endParaRPr lang="en-US" altLang="zh-CN">
              <a:solidFill>
                <a:srgbClr val="0033CC"/>
              </a:solidFill>
            </a:endParaRPr>
          </a:p>
        </p:txBody>
      </p:sp>
      <p:sp>
        <p:nvSpPr>
          <p:cNvPr id="6" name="Rectangle 6"/>
          <p:cNvSpPr>
            <a:spLocks noGrp="1" noChangeArrowheads="1"/>
          </p:cNvSpPr>
          <p:nvPr>
            <p:ph type="sldNum" sz="quarter" idx="12"/>
          </p:nvPr>
        </p:nvSpPr>
        <p:spPr/>
        <p:txBody>
          <a:bodyPr/>
          <a:lstStyle>
            <a:defPPr/>
            <a:lvl1pPr>
              <a:defRPr/>
            </a:lvl1pPr>
          </a:lstStyle>
          <a:p>
            <a:pPr/>
            <a:fld id="{39844929-979B-4901-B9A2-7491FBD21B67}" type="slidenum">
              <a:rPr lang="en-US" altLang="zh-CN">
                <a:solidFill>
                  <a:srgbClr val="0033CC"/>
                </a:solidFill>
              </a:rPr>
              <a:pPr/>
              <a:t/>
            </a:fld>
            <a:endParaRPr lang="en-US" altLang="zh-CN">
              <a:solidFill>
                <a:srgbClr val="0033CC"/>
              </a:solidFill>
            </a:endParaRPr>
          </a:p>
        </p:txBody>
      </p:sp>
    </p:spTree>
  </p:cSld>
  <p:clrMapOvr>
    <a:masterClrMapping/>
  </p:clrMapOvr>
  <p:transition>
    <p:randomBar dir="vert"/>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defPPr/>
            <a:lvl1pPr algn="l">
              <a:defRPr sz="4000" b="1" cap="all"/>
            </a:lvl1pPr>
          </a:lstStyle>
          <a:p>
            <a:pPr/>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906713"/>
            <a:ext cx="7772400" cy="1500187"/>
          </a:xfrm>
        </p:spPr>
        <p:txBody>
          <a:bodyPr anchor="b"/>
          <a:lstStyle>
            <a:defPPr/>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endParaRPr lang="zh-CN" altLang="en-US" noProof="1" smtClean="0"/>
          </a:p>
        </p:txBody>
      </p:sp>
      <p:sp>
        <p:nvSpPr>
          <p:cNvPr id="4" name="Rectangle 4"/>
          <p:cNvSpPr>
            <a:spLocks noGrp="1" noChangeArrowheads="1"/>
          </p:cNvSpPr>
          <p:nvPr>
            <p:ph type="dt" sz="half" idx="10"/>
          </p:nvPr>
        </p:nvSpPr>
        <p:spPr/>
        <p:txBody>
          <a:bodyPr/>
          <a:lstStyle>
            <a:defPPr/>
            <a:lvl1pPr>
              <a:defRPr/>
            </a:lvl1pPr>
          </a:lstStyle>
          <a:p>
            <a:pPr>
              <a:defRPr/>
            </a:pPr>
            <a:endParaRPr lang="en-US" altLang="zh-CN">
              <a:solidFill>
                <a:srgbClr val="0033CC"/>
              </a:solidFill>
            </a:endParaRPr>
          </a:p>
        </p:txBody>
      </p:sp>
      <p:sp>
        <p:nvSpPr>
          <p:cNvPr id="5" name="Rectangle 5"/>
          <p:cNvSpPr>
            <a:spLocks noGrp="1" noChangeArrowheads="1"/>
          </p:cNvSpPr>
          <p:nvPr>
            <p:ph type="ftr" sz="quarter" idx="11"/>
          </p:nvPr>
        </p:nvSpPr>
        <p:spPr/>
        <p:txBody>
          <a:bodyPr/>
          <a:lstStyle>
            <a:defPPr/>
            <a:lvl1pPr>
              <a:defRPr/>
            </a:lvl1pPr>
          </a:lstStyle>
          <a:p>
            <a:pPr>
              <a:defRPr/>
            </a:pPr>
            <a:endParaRPr lang="en-US" altLang="zh-CN">
              <a:solidFill>
                <a:srgbClr val="0033CC"/>
              </a:solidFill>
            </a:endParaRPr>
          </a:p>
        </p:txBody>
      </p:sp>
      <p:sp>
        <p:nvSpPr>
          <p:cNvPr id="6" name="Rectangle 6"/>
          <p:cNvSpPr>
            <a:spLocks noGrp="1" noChangeArrowheads="1"/>
          </p:cNvSpPr>
          <p:nvPr>
            <p:ph type="sldNum" sz="quarter" idx="12"/>
          </p:nvPr>
        </p:nvSpPr>
        <p:spPr/>
        <p:txBody>
          <a:bodyPr/>
          <a:lstStyle>
            <a:defPPr/>
            <a:lvl1pPr>
              <a:defRPr/>
            </a:lvl1pPr>
          </a:lstStyle>
          <a:p>
            <a:pPr/>
            <a:fld id="{8CF24577-67CF-4E61-8FE6-40846270A202}" type="slidenum">
              <a:rPr lang="en-US" altLang="zh-CN">
                <a:solidFill>
                  <a:srgbClr val="0033CC"/>
                </a:solidFill>
              </a:rPr>
              <a:pPr/>
              <a:t/>
            </a:fld>
            <a:endParaRPr lang="en-US" altLang="zh-CN">
              <a:solidFill>
                <a:srgbClr val="0033CC"/>
              </a:solidFill>
            </a:endParaRPr>
          </a:p>
        </p:txBody>
      </p:sp>
    </p:spTree>
  </p:cSld>
  <p:clrMapOvr>
    <a:masterClrMapping/>
  </p:clrMapOvr>
  <p:transition>
    <p:randomBar dir="vert"/>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304800" y="1981200"/>
            <a:ext cx="4194175" cy="3886200"/>
          </a:xfrm>
        </p:spPr>
        <p:txBody>
          <a:bodyPr/>
          <a:lstStyle>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4651375" y="1981200"/>
            <a:ext cx="4194175" cy="3886200"/>
          </a:xfrm>
        </p:spPr>
        <p:txBody>
          <a:bodyPr/>
          <a:lstStyle>
            <a:defPPr/>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Rectangle 4"/>
          <p:cNvSpPr>
            <a:spLocks noGrp="1" noChangeArrowheads="1"/>
          </p:cNvSpPr>
          <p:nvPr>
            <p:ph type="dt" sz="half" idx="10"/>
          </p:nvPr>
        </p:nvSpPr>
        <p:spPr/>
        <p:txBody>
          <a:bodyPr/>
          <a:lstStyle>
            <a:defPPr/>
            <a:lvl1pPr>
              <a:defRPr/>
            </a:lvl1pPr>
          </a:lstStyle>
          <a:p>
            <a:pPr>
              <a:defRPr/>
            </a:pPr>
            <a:endParaRPr lang="en-US" altLang="zh-CN">
              <a:solidFill>
                <a:srgbClr val="0033CC"/>
              </a:solidFill>
            </a:endParaRPr>
          </a:p>
        </p:txBody>
      </p:sp>
      <p:sp>
        <p:nvSpPr>
          <p:cNvPr id="6" name="Rectangle 5"/>
          <p:cNvSpPr>
            <a:spLocks noGrp="1" noChangeArrowheads="1"/>
          </p:cNvSpPr>
          <p:nvPr>
            <p:ph type="ftr" sz="quarter" idx="11"/>
          </p:nvPr>
        </p:nvSpPr>
        <p:spPr/>
        <p:txBody>
          <a:bodyPr/>
          <a:lstStyle>
            <a:defPPr/>
            <a:lvl1pPr>
              <a:defRPr/>
            </a:lvl1pPr>
          </a:lstStyle>
          <a:p>
            <a:pPr>
              <a:defRPr/>
            </a:pPr>
            <a:endParaRPr lang="en-US" altLang="zh-CN">
              <a:solidFill>
                <a:srgbClr val="0033CC"/>
              </a:solidFill>
            </a:endParaRPr>
          </a:p>
        </p:txBody>
      </p:sp>
      <p:sp>
        <p:nvSpPr>
          <p:cNvPr id="7" name="Rectangle 6"/>
          <p:cNvSpPr>
            <a:spLocks noGrp="1" noChangeArrowheads="1"/>
          </p:cNvSpPr>
          <p:nvPr>
            <p:ph type="sldNum" sz="quarter" idx="12"/>
          </p:nvPr>
        </p:nvSpPr>
        <p:spPr/>
        <p:txBody>
          <a:bodyPr/>
          <a:lstStyle>
            <a:defPPr/>
            <a:lvl1pPr>
              <a:defRPr/>
            </a:lvl1pPr>
          </a:lstStyle>
          <a:p>
            <a:pPr/>
            <a:fld id="{6996359F-1C20-44BD-BE9C-808AE0ABE4DA}" type="slidenum">
              <a:rPr lang="en-US" altLang="zh-CN">
                <a:solidFill>
                  <a:srgbClr val="0033CC"/>
                </a:solidFill>
              </a:rPr>
              <a:pPr/>
              <a:t/>
            </a:fld>
            <a:endParaRPr lang="en-US" altLang="zh-CN">
              <a:solidFill>
                <a:srgbClr val="0033CC"/>
              </a:solidFill>
            </a:endParaRPr>
          </a:p>
        </p:txBody>
      </p:sp>
    </p:spTree>
  </p:cSld>
  <p:clrMapOvr>
    <a:masterClrMapping/>
  </p:clrMapOvr>
  <p:transition>
    <p:randomBar dir="vert"/>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7200" y="274638"/>
            <a:ext cx="8229600" cy="1143000"/>
          </a:xfrm>
        </p:spPr>
        <p:txBody>
          <a:bodyPr/>
          <a:lstStyle>
            <a:defPPr/>
            <a:lvl1pPr>
              <a:defRPr/>
            </a:lvl1pPr>
          </a:lstStyle>
          <a:p>
            <a:pPr/>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535113"/>
            <a:ext cx="4040188" cy="63976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457200" y="2174875"/>
            <a:ext cx="4040188" cy="3951288"/>
          </a:xfr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5" y="1535113"/>
            <a:ext cx="4041775" cy="63976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4645025" y="2174875"/>
            <a:ext cx="4041775" cy="3951288"/>
          </a:xfrm>
        </p:spPr>
        <p:txBody>
          <a:bodyPr/>
          <a:lstStyle>
            <a:defPPr/>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Rectangle 4"/>
          <p:cNvSpPr>
            <a:spLocks noGrp="1" noChangeArrowheads="1"/>
          </p:cNvSpPr>
          <p:nvPr>
            <p:ph type="dt" sz="half" idx="10"/>
          </p:nvPr>
        </p:nvSpPr>
        <p:spPr/>
        <p:txBody>
          <a:bodyPr/>
          <a:lstStyle>
            <a:defPPr/>
            <a:lvl1pPr>
              <a:defRPr/>
            </a:lvl1pPr>
          </a:lstStyle>
          <a:p>
            <a:pPr>
              <a:defRPr/>
            </a:pPr>
            <a:endParaRPr lang="en-US" altLang="zh-CN">
              <a:solidFill>
                <a:srgbClr val="0033CC"/>
              </a:solidFill>
            </a:endParaRPr>
          </a:p>
        </p:txBody>
      </p:sp>
      <p:sp>
        <p:nvSpPr>
          <p:cNvPr id="8" name="Rectangle 5"/>
          <p:cNvSpPr>
            <a:spLocks noGrp="1" noChangeArrowheads="1"/>
          </p:cNvSpPr>
          <p:nvPr>
            <p:ph type="ftr" sz="quarter" idx="11"/>
          </p:nvPr>
        </p:nvSpPr>
        <p:spPr/>
        <p:txBody>
          <a:bodyPr/>
          <a:lstStyle>
            <a:defPPr/>
            <a:lvl1pPr>
              <a:defRPr/>
            </a:lvl1pPr>
          </a:lstStyle>
          <a:p>
            <a:pPr>
              <a:defRPr/>
            </a:pPr>
            <a:endParaRPr lang="en-US" altLang="zh-CN">
              <a:solidFill>
                <a:srgbClr val="0033CC"/>
              </a:solidFill>
            </a:endParaRPr>
          </a:p>
        </p:txBody>
      </p:sp>
      <p:sp>
        <p:nvSpPr>
          <p:cNvPr id="9" name="Rectangle 6"/>
          <p:cNvSpPr>
            <a:spLocks noGrp="1" noChangeArrowheads="1"/>
          </p:cNvSpPr>
          <p:nvPr>
            <p:ph type="sldNum" sz="quarter" idx="12"/>
          </p:nvPr>
        </p:nvSpPr>
        <p:spPr/>
        <p:txBody>
          <a:bodyPr/>
          <a:lstStyle>
            <a:defPPr/>
            <a:lvl1pPr>
              <a:defRPr/>
            </a:lvl1pPr>
          </a:lstStyle>
          <a:p>
            <a:pPr/>
            <a:fld id="{FD4EBAB3-6375-43DF-984C-CD84D9EA1633}" type="slidenum">
              <a:rPr lang="en-US" altLang="zh-CN">
                <a:solidFill>
                  <a:srgbClr val="0033CC"/>
                </a:solidFill>
              </a:rPr>
              <a:pPr/>
              <a:t/>
            </a:fld>
            <a:endParaRPr lang="en-US" altLang="zh-CN">
              <a:solidFill>
                <a:srgbClr val="0033CC"/>
              </a:solidFill>
            </a:endParaRPr>
          </a:p>
        </p:txBody>
      </p:sp>
    </p:spTree>
  </p:cSld>
  <p:clrMapOvr>
    <a:masterClrMapping/>
  </p:clrMapOvr>
  <p:transition>
    <p:randomBar dir="vert"/>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noProof="1" smtClean="0"/>
              <a:t>单击此处编辑母版标题样式</a:t>
            </a:r>
            <a:endParaRPr lang="zh-CN" altLang="en-US" noProof="1"/>
          </a:p>
        </p:txBody>
      </p:sp>
      <p:sp>
        <p:nvSpPr>
          <p:cNvPr id="3" name="Rectangle 4"/>
          <p:cNvSpPr>
            <a:spLocks noGrp="1" noChangeArrowheads="1"/>
          </p:cNvSpPr>
          <p:nvPr>
            <p:ph type="dt" sz="half" idx="10"/>
          </p:nvPr>
        </p:nvSpPr>
        <p:spPr/>
        <p:txBody>
          <a:bodyPr/>
          <a:lstStyle>
            <a:defPPr/>
            <a:lvl1pPr>
              <a:defRPr/>
            </a:lvl1pPr>
          </a:lstStyle>
          <a:p>
            <a:pPr>
              <a:defRPr/>
            </a:pPr>
            <a:endParaRPr lang="en-US" altLang="zh-CN">
              <a:solidFill>
                <a:srgbClr val="0033CC"/>
              </a:solidFill>
            </a:endParaRPr>
          </a:p>
        </p:txBody>
      </p:sp>
      <p:sp>
        <p:nvSpPr>
          <p:cNvPr id="4" name="Rectangle 5"/>
          <p:cNvSpPr>
            <a:spLocks noGrp="1" noChangeArrowheads="1"/>
          </p:cNvSpPr>
          <p:nvPr>
            <p:ph type="ftr" sz="quarter" idx="11"/>
          </p:nvPr>
        </p:nvSpPr>
        <p:spPr/>
        <p:txBody>
          <a:bodyPr/>
          <a:lstStyle>
            <a:defPPr/>
            <a:lvl1pPr>
              <a:defRPr/>
            </a:lvl1pPr>
          </a:lstStyle>
          <a:p>
            <a:pPr>
              <a:defRPr/>
            </a:pPr>
            <a:endParaRPr lang="en-US" altLang="zh-CN">
              <a:solidFill>
                <a:srgbClr val="0033CC"/>
              </a:solidFill>
            </a:endParaRPr>
          </a:p>
        </p:txBody>
      </p:sp>
      <p:sp>
        <p:nvSpPr>
          <p:cNvPr id="5" name="Rectangle 6"/>
          <p:cNvSpPr>
            <a:spLocks noGrp="1" noChangeArrowheads="1"/>
          </p:cNvSpPr>
          <p:nvPr>
            <p:ph type="sldNum" sz="quarter" idx="12"/>
          </p:nvPr>
        </p:nvSpPr>
        <p:spPr/>
        <p:txBody>
          <a:bodyPr/>
          <a:lstStyle>
            <a:defPPr/>
            <a:lvl1pPr>
              <a:defRPr/>
            </a:lvl1pPr>
          </a:lstStyle>
          <a:p>
            <a:pPr/>
            <a:fld id="{46104369-92C6-435B-8AA7-01860C095D1A}" type="slidenum">
              <a:rPr lang="en-US" altLang="zh-CN">
                <a:solidFill>
                  <a:srgbClr val="0033CC"/>
                </a:solidFill>
              </a:rPr>
              <a:pPr/>
              <a:t/>
            </a:fld>
            <a:endParaRPr lang="en-US" altLang="zh-CN">
              <a:solidFill>
                <a:srgbClr val="0033CC"/>
              </a:solidFill>
            </a:endParaRPr>
          </a:p>
        </p:txBody>
      </p:sp>
    </p:spTree>
  </p:cSld>
  <p:clrMapOvr>
    <a:masterClrMapping/>
  </p:clrMapOvr>
  <p:transition>
    <p:randomBar dir="vert"/>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Rectangle 4"/>
          <p:cNvSpPr>
            <a:spLocks noGrp="1" noChangeArrowheads="1"/>
          </p:cNvSpPr>
          <p:nvPr>
            <p:ph type="dt" sz="half" idx="10"/>
          </p:nvPr>
        </p:nvSpPr>
        <p:spPr/>
        <p:txBody>
          <a:bodyPr/>
          <a:lstStyle>
            <a:defPPr/>
            <a:lvl1pPr>
              <a:defRPr/>
            </a:lvl1pPr>
          </a:lstStyle>
          <a:p>
            <a:pPr>
              <a:defRPr/>
            </a:pPr>
            <a:endParaRPr lang="en-US" altLang="zh-CN">
              <a:solidFill>
                <a:srgbClr val="0033CC"/>
              </a:solidFill>
            </a:endParaRPr>
          </a:p>
        </p:txBody>
      </p:sp>
      <p:sp>
        <p:nvSpPr>
          <p:cNvPr id="3" name="Rectangle 5"/>
          <p:cNvSpPr>
            <a:spLocks noGrp="1" noChangeArrowheads="1"/>
          </p:cNvSpPr>
          <p:nvPr>
            <p:ph type="ftr" sz="quarter" idx="11"/>
          </p:nvPr>
        </p:nvSpPr>
        <p:spPr/>
        <p:txBody>
          <a:bodyPr/>
          <a:lstStyle>
            <a:defPPr/>
            <a:lvl1pPr>
              <a:defRPr/>
            </a:lvl1pPr>
          </a:lstStyle>
          <a:p>
            <a:pPr>
              <a:defRPr/>
            </a:pPr>
            <a:endParaRPr lang="en-US" altLang="zh-CN">
              <a:solidFill>
                <a:srgbClr val="0033CC"/>
              </a:solidFill>
            </a:endParaRPr>
          </a:p>
        </p:txBody>
      </p:sp>
      <p:sp>
        <p:nvSpPr>
          <p:cNvPr id="4" name="Rectangle 6"/>
          <p:cNvSpPr>
            <a:spLocks noGrp="1" noChangeArrowheads="1"/>
          </p:cNvSpPr>
          <p:nvPr>
            <p:ph type="sldNum" sz="quarter" idx="12"/>
          </p:nvPr>
        </p:nvSpPr>
        <p:spPr/>
        <p:txBody>
          <a:bodyPr/>
          <a:lstStyle>
            <a:defPPr/>
            <a:lvl1pPr>
              <a:defRPr/>
            </a:lvl1pPr>
          </a:lstStyle>
          <a:p>
            <a:pPr/>
            <a:fld id="{12F0BB0D-B588-458F-A6B0-03280B8EC9DF}" type="slidenum">
              <a:rPr lang="en-US" altLang="zh-CN">
                <a:solidFill>
                  <a:srgbClr val="0033CC"/>
                </a:solidFill>
              </a:rPr>
              <a:pPr/>
              <a:t/>
            </a:fld>
            <a:endParaRPr lang="en-US" altLang="zh-CN">
              <a:solidFill>
                <a:srgbClr val="0033CC"/>
              </a:solidFill>
            </a:endParaRPr>
          </a:p>
        </p:txBody>
      </p:sp>
    </p:spTree>
  </p:cSld>
  <p:clrMapOvr>
    <a:masterClrMapping/>
  </p:clrMapOvr>
  <p:transition>
    <p:randomBar dir="vert"/>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defPPr/>
            <a:lvl1pPr algn="l">
              <a:defRPr sz="2000" b="1"/>
            </a:lvl1pPr>
          </a:lstStyle>
          <a:p>
            <a:pPr/>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73050"/>
            <a:ext cx="5111750" cy="5853113"/>
          </a:xfrm>
        </p:spPr>
        <p:txBody>
          <a:bodyPr/>
          <a:lstStyle>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0" y="1435100"/>
            <a:ext cx="3008313" cy="4691063"/>
          </a:xfrm>
        </p:spPr>
        <p:txBody>
          <a:bodyPr/>
          <a:lstStyle>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Rectangle 4"/>
          <p:cNvSpPr>
            <a:spLocks noGrp="1" noChangeArrowheads="1"/>
          </p:cNvSpPr>
          <p:nvPr>
            <p:ph type="dt" sz="half" idx="10"/>
          </p:nvPr>
        </p:nvSpPr>
        <p:spPr/>
        <p:txBody>
          <a:bodyPr/>
          <a:lstStyle>
            <a:defPPr/>
            <a:lvl1pPr>
              <a:defRPr/>
            </a:lvl1pPr>
          </a:lstStyle>
          <a:p>
            <a:pPr>
              <a:defRPr/>
            </a:pPr>
            <a:endParaRPr lang="en-US" altLang="zh-CN">
              <a:solidFill>
                <a:srgbClr val="0033CC"/>
              </a:solidFill>
            </a:endParaRPr>
          </a:p>
        </p:txBody>
      </p:sp>
      <p:sp>
        <p:nvSpPr>
          <p:cNvPr id="6" name="Rectangle 5"/>
          <p:cNvSpPr>
            <a:spLocks noGrp="1" noChangeArrowheads="1"/>
          </p:cNvSpPr>
          <p:nvPr>
            <p:ph type="ftr" sz="quarter" idx="11"/>
          </p:nvPr>
        </p:nvSpPr>
        <p:spPr/>
        <p:txBody>
          <a:bodyPr/>
          <a:lstStyle>
            <a:defPPr/>
            <a:lvl1pPr>
              <a:defRPr/>
            </a:lvl1pPr>
          </a:lstStyle>
          <a:p>
            <a:pPr>
              <a:defRPr/>
            </a:pPr>
            <a:endParaRPr lang="en-US" altLang="zh-CN">
              <a:solidFill>
                <a:srgbClr val="0033CC"/>
              </a:solidFill>
            </a:endParaRPr>
          </a:p>
        </p:txBody>
      </p:sp>
      <p:sp>
        <p:nvSpPr>
          <p:cNvPr id="7" name="Rectangle 6"/>
          <p:cNvSpPr>
            <a:spLocks noGrp="1" noChangeArrowheads="1"/>
          </p:cNvSpPr>
          <p:nvPr>
            <p:ph type="sldNum" sz="quarter" idx="12"/>
          </p:nvPr>
        </p:nvSpPr>
        <p:spPr/>
        <p:txBody>
          <a:bodyPr/>
          <a:lstStyle>
            <a:defPPr/>
            <a:lvl1pPr>
              <a:defRPr/>
            </a:lvl1pPr>
          </a:lstStyle>
          <a:p>
            <a:pPr/>
            <a:fld id="{7EF7A445-31E6-42EF-847F-3D7C102A1876}" type="slidenum">
              <a:rPr lang="en-US" altLang="zh-CN">
                <a:solidFill>
                  <a:srgbClr val="0033CC"/>
                </a:solidFill>
              </a:rPr>
              <a:pPr/>
              <a:t/>
            </a:fld>
            <a:endParaRPr lang="en-US" altLang="zh-CN">
              <a:solidFill>
                <a:srgbClr val="0033CC"/>
              </a:solidFill>
            </a:endParaRPr>
          </a:p>
        </p:txBody>
      </p:sp>
    </p:spTree>
  </p:cSld>
  <p:clrMapOvr>
    <a:masterClrMapping/>
  </p:clrMapOvr>
  <p:transition>
    <p:randomBar dir="vert"/>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defPPr/>
            <a:lvl1pPr algn="l">
              <a:defRPr sz="2000" b="1"/>
            </a:lvl1pPr>
          </a:lstStyle>
          <a:p>
            <a:pPr/>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612775"/>
            <a:ext cx="5486400" cy="4114800"/>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defPPr/>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Rectangle 4"/>
          <p:cNvSpPr>
            <a:spLocks noGrp="1" noChangeArrowheads="1"/>
          </p:cNvSpPr>
          <p:nvPr>
            <p:ph type="dt" sz="half" idx="10"/>
          </p:nvPr>
        </p:nvSpPr>
        <p:spPr/>
        <p:txBody>
          <a:bodyPr/>
          <a:lstStyle>
            <a:defPPr/>
            <a:lvl1pPr>
              <a:defRPr/>
            </a:lvl1pPr>
          </a:lstStyle>
          <a:p>
            <a:pPr>
              <a:defRPr/>
            </a:pPr>
            <a:endParaRPr lang="en-US" altLang="zh-CN">
              <a:solidFill>
                <a:srgbClr val="0033CC"/>
              </a:solidFill>
            </a:endParaRPr>
          </a:p>
        </p:txBody>
      </p:sp>
      <p:sp>
        <p:nvSpPr>
          <p:cNvPr id="6" name="Rectangle 5"/>
          <p:cNvSpPr>
            <a:spLocks noGrp="1" noChangeArrowheads="1"/>
          </p:cNvSpPr>
          <p:nvPr>
            <p:ph type="ftr" sz="quarter" idx="11"/>
          </p:nvPr>
        </p:nvSpPr>
        <p:spPr/>
        <p:txBody>
          <a:bodyPr/>
          <a:lstStyle>
            <a:defPPr/>
            <a:lvl1pPr>
              <a:defRPr/>
            </a:lvl1pPr>
          </a:lstStyle>
          <a:p>
            <a:pPr>
              <a:defRPr/>
            </a:pPr>
            <a:endParaRPr lang="en-US" altLang="zh-CN">
              <a:solidFill>
                <a:srgbClr val="0033CC"/>
              </a:solidFill>
            </a:endParaRPr>
          </a:p>
        </p:txBody>
      </p:sp>
      <p:sp>
        <p:nvSpPr>
          <p:cNvPr id="7" name="Rectangle 6"/>
          <p:cNvSpPr>
            <a:spLocks noGrp="1" noChangeArrowheads="1"/>
          </p:cNvSpPr>
          <p:nvPr>
            <p:ph type="sldNum" sz="quarter" idx="12"/>
          </p:nvPr>
        </p:nvSpPr>
        <p:spPr/>
        <p:txBody>
          <a:bodyPr/>
          <a:lstStyle>
            <a:defPPr/>
            <a:lvl1pPr>
              <a:defRPr/>
            </a:lvl1pPr>
          </a:lstStyle>
          <a:p>
            <a:pPr/>
            <a:fld id="{ADE191C1-E780-4CEE-920B-A4E8EFF9EB10}" type="slidenum">
              <a:rPr lang="en-US" altLang="zh-CN">
                <a:solidFill>
                  <a:srgbClr val="0033CC"/>
                </a:solidFill>
              </a:rPr>
              <a:pPr/>
              <a:t/>
            </a:fld>
            <a:endParaRPr lang="en-US" altLang="zh-CN">
              <a:solidFill>
                <a:srgbClr val="0033CC"/>
              </a:solidFill>
            </a:endParaRPr>
          </a:p>
        </p:txBody>
      </p:sp>
    </p:spTree>
  </p:cSld>
  <p:clrMapOvr>
    <a:masterClrMapping/>
  </p:clrMapOvr>
  <p:transition>
    <p:randomBar dir="vert"/>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defPPr/>
          </a:lstStyle>
          <a:p>
            <a:pPr/>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def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Rectangle 4"/>
          <p:cNvSpPr>
            <a:spLocks noGrp="1" noChangeArrowheads="1"/>
          </p:cNvSpPr>
          <p:nvPr>
            <p:ph type="dt" sz="half" idx="10"/>
          </p:nvPr>
        </p:nvSpPr>
        <p:spPr/>
        <p:txBody>
          <a:bodyPr/>
          <a:lstStyle>
            <a:defPPr/>
            <a:lvl1pPr>
              <a:defRPr/>
            </a:lvl1pPr>
          </a:lstStyle>
          <a:p>
            <a:pPr>
              <a:defRPr/>
            </a:pPr>
            <a:endParaRPr lang="en-US" altLang="zh-CN">
              <a:solidFill>
                <a:srgbClr val="0033CC"/>
              </a:solidFill>
            </a:endParaRPr>
          </a:p>
        </p:txBody>
      </p:sp>
      <p:sp>
        <p:nvSpPr>
          <p:cNvPr id="5" name="Rectangle 5"/>
          <p:cNvSpPr>
            <a:spLocks noGrp="1" noChangeArrowheads="1"/>
          </p:cNvSpPr>
          <p:nvPr>
            <p:ph type="ftr" sz="quarter" idx="11"/>
          </p:nvPr>
        </p:nvSpPr>
        <p:spPr/>
        <p:txBody>
          <a:bodyPr/>
          <a:lstStyle>
            <a:defPPr/>
            <a:lvl1pPr>
              <a:defRPr/>
            </a:lvl1pPr>
          </a:lstStyle>
          <a:p>
            <a:pPr>
              <a:defRPr/>
            </a:pPr>
            <a:endParaRPr lang="en-US" altLang="zh-CN">
              <a:solidFill>
                <a:srgbClr val="0033CC"/>
              </a:solidFill>
            </a:endParaRPr>
          </a:p>
        </p:txBody>
      </p:sp>
      <p:sp>
        <p:nvSpPr>
          <p:cNvPr id="6" name="Rectangle 6"/>
          <p:cNvSpPr>
            <a:spLocks noGrp="1" noChangeArrowheads="1"/>
          </p:cNvSpPr>
          <p:nvPr>
            <p:ph type="sldNum" sz="quarter" idx="12"/>
          </p:nvPr>
        </p:nvSpPr>
        <p:spPr/>
        <p:txBody>
          <a:bodyPr/>
          <a:lstStyle>
            <a:defPPr/>
            <a:lvl1pPr>
              <a:defRPr/>
            </a:lvl1pPr>
          </a:lstStyle>
          <a:p>
            <a:pPr/>
            <a:fld id="{7942F348-7CAC-475C-BD07-5BA940924C3D}" type="slidenum">
              <a:rPr lang="en-US" altLang="zh-CN">
                <a:solidFill>
                  <a:srgbClr val="0033CC"/>
                </a:solidFill>
              </a:rPr>
              <a:pPr/>
              <a:t/>
            </a:fld>
            <a:endParaRPr lang="en-US" altLang="zh-CN">
              <a:solidFill>
                <a:srgbClr val="0033CC"/>
              </a:solidFill>
            </a:endParaRPr>
          </a:p>
        </p:txBody>
      </p:sp>
    </p:spTree>
  </p:cSld>
  <p:clrMapOvr>
    <a:masterClrMapping/>
  </p:clrMapOvr>
  <p:transition>
    <p:randomBar dir="vert"/>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710363" y="685800"/>
            <a:ext cx="2135187" cy="5181600"/>
          </a:xfrm>
        </p:spPr>
        <p:txBody>
          <a:bodyPr vert="eaVert"/>
          <a:lstStyle>
            <a:defPPr/>
          </a:lstStyle>
          <a:p>
            <a:pPr/>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301625" y="685800"/>
            <a:ext cx="6256338" cy="5181600"/>
          </a:xfrm>
        </p:spPr>
        <p:txBody>
          <a:bodyPr vert="eaVert"/>
          <a:lstStyle>
            <a:def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Rectangle 4"/>
          <p:cNvSpPr>
            <a:spLocks noGrp="1" noChangeArrowheads="1"/>
          </p:cNvSpPr>
          <p:nvPr>
            <p:ph type="dt" sz="half" idx="10"/>
          </p:nvPr>
        </p:nvSpPr>
        <p:spPr/>
        <p:txBody>
          <a:bodyPr/>
          <a:lstStyle>
            <a:defPPr/>
            <a:lvl1pPr>
              <a:defRPr/>
            </a:lvl1pPr>
          </a:lstStyle>
          <a:p>
            <a:pPr>
              <a:defRPr/>
            </a:pPr>
            <a:endParaRPr lang="en-US" altLang="zh-CN">
              <a:solidFill>
                <a:srgbClr val="0033CC"/>
              </a:solidFill>
            </a:endParaRPr>
          </a:p>
        </p:txBody>
      </p:sp>
      <p:sp>
        <p:nvSpPr>
          <p:cNvPr id="5" name="Rectangle 5"/>
          <p:cNvSpPr>
            <a:spLocks noGrp="1" noChangeArrowheads="1"/>
          </p:cNvSpPr>
          <p:nvPr>
            <p:ph type="ftr" sz="quarter" idx="11"/>
          </p:nvPr>
        </p:nvSpPr>
        <p:spPr/>
        <p:txBody>
          <a:bodyPr/>
          <a:lstStyle>
            <a:defPPr/>
            <a:lvl1pPr>
              <a:defRPr/>
            </a:lvl1pPr>
          </a:lstStyle>
          <a:p>
            <a:pPr>
              <a:defRPr/>
            </a:pPr>
            <a:endParaRPr lang="en-US" altLang="zh-CN">
              <a:solidFill>
                <a:srgbClr val="0033CC"/>
              </a:solidFill>
            </a:endParaRPr>
          </a:p>
        </p:txBody>
      </p:sp>
      <p:sp>
        <p:nvSpPr>
          <p:cNvPr id="6" name="Rectangle 6"/>
          <p:cNvSpPr>
            <a:spLocks noGrp="1" noChangeArrowheads="1"/>
          </p:cNvSpPr>
          <p:nvPr>
            <p:ph type="sldNum" sz="quarter" idx="12"/>
          </p:nvPr>
        </p:nvSpPr>
        <p:spPr/>
        <p:txBody>
          <a:bodyPr/>
          <a:lstStyle>
            <a:defPPr/>
            <a:lvl1pPr>
              <a:defRPr/>
            </a:lvl1pPr>
          </a:lstStyle>
          <a:p>
            <a:pPr/>
            <a:fld id="{AA7BFE94-6CB5-48B2-8CF3-501DB091862F}" type="slidenum">
              <a:rPr lang="en-US" altLang="zh-CN">
                <a:solidFill>
                  <a:srgbClr val="0033CC"/>
                </a:solidFill>
              </a:rPr>
              <a:pPr/>
              <a:t/>
            </a:fld>
            <a:endParaRPr lang="en-US" altLang="zh-CN">
              <a:solidFill>
                <a:srgbClr val="0033CC"/>
              </a:solidFill>
            </a:endParaRPr>
          </a:p>
        </p:txBody>
      </p:sp>
    </p:spTree>
  </p:cSld>
  <p:clrMapOvr>
    <a:masterClrMapping/>
  </p:clrMapOvr>
  <p:transition>
    <p:randomBar dir="vert"/>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jpe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image" Target="../media/image1.jpeg" /><Relationship Id="rId13"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2">
            <a:alphaModFix amt="22000"/>
            <a:lum/>
          </a:blip>
          <a:stretch>
            <a:fillRect/>
          </a:stretch>
        </a:blipFill>
        <a:effectLst/>
      </p:bgPr>
    </p:bg>
    <p:spTree>
      <p:nvGrpSpPr>
        <p:cNvPr id="1" name=""/>
        <p:cNvGrpSpPr/>
        <p:nvPr/>
      </p:nvGrpSpPr>
      <p:grpSpPr>
        <a:xfrm>
          <a:off x="0" y="0"/>
          <a:ext cx="0" cy="0"/>
        </a:xfrm>
      </p:grpSpPr>
      <p:sp>
        <p:nvSpPr>
          <p:cNvPr id="1026" name="Rectangle 2"/>
          <p:cNvSpPr>
            <a:spLocks noGrp="1" noRot="1" noChangeArrowheads="1"/>
          </p:cNvSpPr>
          <p:nvPr>
            <p:ph type="title"/>
          </p:nvPr>
        </p:nvSpPr>
        <p:spPr bwMode="auto">
          <a:xfrm>
            <a:off x="301625" y="685800"/>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defPPr/>
          </a:lstStyle>
          <a:p>
            <a:pPr lvl="0"/>
            <a:r>
              <a:rPr lang="zh-CN" altLang="en-US" smtClean="0"/>
              <a:t>单击此处编辑母版标题样式</a:t>
            </a:r>
            <a:endParaRPr lang="zh-CN" altLang="en-US" smtClean="0"/>
          </a:p>
        </p:txBody>
      </p:sp>
      <p:sp>
        <p:nvSpPr>
          <p:cNvPr id="1027" name="Rectangle 3"/>
          <p:cNvSpPr>
            <a:spLocks noGrp="1" noRot="1" noChangeArrowheads="1"/>
          </p:cNvSpPr>
          <p:nvPr>
            <p:ph type="body" idx="1"/>
          </p:nvPr>
        </p:nvSpPr>
        <p:spPr bwMode="auto">
          <a:xfrm>
            <a:off x="304800" y="1981200"/>
            <a:ext cx="854075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8548" name="Rectangle 4"/>
          <p:cNvSpPr>
            <a:spLocks noGrp="1" noChangeArrowheads="1"/>
          </p:cNvSpPr>
          <p:nvPr>
            <p:ph type="dt" sz="half" idx="2"/>
          </p:nvPr>
        </p:nvSpPr>
        <p:spPr bwMode="auto">
          <a:xfrm>
            <a:off x="301625"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defPPr/>
            <a:lvl1pPr>
              <a:defRPr sz="1400">
                <a:latin typeface="Arial" panose="020b0604020202020204" pitchFamily="34" charset="0"/>
              </a:defRPr>
            </a:lvl1pPr>
          </a:lstStyle>
          <a:p>
            <a:pPr>
              <a:defRPr/>
            </a:pPr>
            <a:endParaRPr lang="en-US" altLang="zh-CN"/>
          </a:p>
        </p:txBody>
      </p:sp>
      <p:sp>
        <p:nvSpPr>
          <p:cNvPr id="108549" name="Rectangle 5"/>
          <p:cNvSpPr>
            <a:spLocks noGrp="1" noChangeArrowheads="1"/>
          </p:cNvSpPr>
          <p:nvPr>
            <p:ph type="ftr" sz="quarter" idx="3"/>
          </p:nvPr>
        </p:nvSpPr>
        <p:spPr bwMode="auto">
          <a:xfrm>
            <a:off x="3124200" y="6019800"/>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defPPr/>
            <a:lvl1pPr algn="ctr">
              <a:defRPr sz="1400">
                <a:latin typeface="Arial" panose="020b0604020202020204" pitchFamily="34" charset="0"/>
              </a:defRPr>
            </a:lvl1pPr>
          </a:lstStyle>
          <a:p>
            <a:pPr>
              <a:defRPr/>
            </a:pPr>
            <a:endParaRPr lang="en-US" altLang="zh-CN"/>
          </a:p>
        </p:txBody>
      </p:sp>
      <p:sp>
        <p:nvSpPr>
          <p:cNvPr id="108550" name="Rectangle 6"/>
          <p:cNvSpPr>
            <a:spLocks noGrp="1" noChangeArrowheads="1"/>
          </p:cNvSpPr>
          <p:nvPr>
            <p:ph type="sldNum" sz="quarter" idx="4"/>
          </p:nvPr>
        </p:nvSpPr>
        <p:spPr bwMode="auto">
          <a:xfrm>
            <a:off x="6553200"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defPPr/>
            <a:lvl1pPr algn="r">
              <a:defRPr sz="1400">
                <a:latin typeface="Arial" panose="020b0604020202020204" pitchFamily="34" charset="0"/>
              </a:defRPr>
            </a:lvl1pPr>
          </a:lstStyle>
          <a:p>
            <a:pPr>
              <a:defRPr/>
            </a:pPr>
            <a:fld id="{A3539437-9E52-4FEC-BCD3-FE0FE9B59135}" type="slidenum">
              <a:rPr lang="en-US" altLang="zh-CN"/>
              <a:pPr/>
              <a:t/>
            </a:fld>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randomBar dir="vert"/>
  </p:transition>
  <p:timing/>
  <p:txStyles>
    <p:titleStyle>
      <a:defPPr/>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defPPr/>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v"/>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5000"/>
        <a:buFont typeface="Wingdings" panose="05000000000000000000" pitchFamily="2" charset="2"/>
        <a:buChar char=""/>
        <a:defRPr sz="2800">
          <a:solidFill>
            <a:schemeClr val="tx1"/>
          </a:solidFill>
          <a:latin typeface="+mn-lt"/>
          <a:ea typeface="+mn-ea"/>
        </a:defRPr>
      </a:lvl2pPr>
      <a:lvl3pPr marL="1143000" indent="-228600" algn="l" rtl="0" eaLnBrk="0" fontAlgn="base" hangingPunct="0">
        <a:spcBef>
          <a:spcPct val="20000"/>
        </a:spcBef>
        <a:spcAft>
          <a:spcPct val="0"/>
        </a:spcAft>
        <a:buClr>
          <a:schemeClr val="hlink"/>
        </a:buClr>
        <a:buSzPct val="80000"/>
        <a:buFont typeface="Wingdings" panose="05000000000000000000" pitchFamily="2" charset="2"/>
        <a:buChar char="v"/>
        <a:defRPr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90000"/>
        <a:buFont typeface="Wingdings" panose="05000000000000000000" pitchFamily="2" charset="2"/>
        <a:buChar char=""/>
        <a:defRPr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bwMode="auto">
      <p:bgPr>
        <a:blipFill dpi="0" rotWithShape="0">
          <a:blip r:embed="rId12">
            <a:alphaModFix amt="22000"/>
            <a:lum/>
          </a:blip>
          <a:stretch>
            <a:fillRect/>
          </a:stretch>
        </a:blipFill>
        <a:effectLst/>
      </p:bgPr>
    </p:bg>
    <p:spTree>
      <p:nvGrpSpPr>
        <p:cNvPr id="1" name=""/>
        <p:cNvGrpSpPr/>
        <p:nvPr/>
      </p:nvGrpSpPr>
      <p:grpSpPr>
        <a:xfrm>
          <a:off x="0" y="0"/>
          <a:ext cx="0" cy="0"/>
        </a:xfrm>
      </p:grpSpPr>
      <p:sp>
        <p:nvSpPr>
          <p:cNvPr id="1026" name="Rectangle 2"/>
          <p:cNvSpPr>
            <a:spLocks noGrp="1" noRot="1" noChangeArrowheads="1"/>
          </p:cNvSpPr>
          <p:nvPr>
            <p:ph type="title" idx="4294967295"/>
          </p:nvPr>
        </p:nvSpPr>
        <p:spPr bwMode="auto">
          <a:xfrm>
            <a:off x="301625" y="685800"/>
            <a:ext cx="854075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defPPr/>
          </a:lstStyle>
          <a:p>
            <a:pPr lvl="0"/>
            <a:r>
              <a:rPr lang="zh-CN" altLang="en-US" smtClean="0"/>
              <a:t>单击此处编辑母版标题样式</a:t>
            </a:r>
            <a:endParaRPr lang="zh-CN" altLang="en-US" smtClean="0"/>
          </a:p>
        </p:txBody>
      </p:sp>
      <p:sp>
        <p:nvSpPr>
          <p:cNvPr id="1027" name="Rectangle 3"/>
          <p:cNvSpPr>
            <a:spLocks noGrp="1" noRot="1" noChangeArrowheads="1"/>
          </p:cNvSpPr>
          <p:nvPr>
            <p:ph type="body" idx="9"/>
          </p:nvPr>
        </p:nvSpPr>
        <p:spPr bwMode="auto">
          <a:xfrm>
            <a:off x="304800" y="1981200"/>
            <a:ext cx="854075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8548" name="Rectangle 4"/>
          <p:cNvSpPr>
            <a:spLocks noGrp="1" noChangeArrowheads="1"/>
          </p:cNvSpPr>
          <p:nvPr>
            <p:ph type="dt" sz="half" idx="2"/>
          </p:nvPr>
        </p:nvSpPr>
        <p:spPr bwMode="auto">
          <a:xfrm>
            <a:off x="301625" y="6019800"/>
            <a:ext cx="2289175" cy="476250"/>
          </a:xfrm>
          <a:prstGeom prst="rect">
            <a:avLst/>
          </a:prstGeom>
          <a:noFill/>
          <a:ln>
            <a:noFill/>
          </a:ln>
          <a:effectLst/>
        </p:spPr>
        <p:txBody>
          <a:bodyPr vert="horz" wrap="square" lIns="91440" tIns="45720" rIns="91440" bIns="45720" numCol="1" anchor="t" anchorCtr="0" compatLnSpc="1"/>
          <a:lstStyle>
            <a:defPPr/>
            <a:lvl1pPr>
              <a:buFontTx/>
              <a:buNone/>
              <a:defRPr sz="1400"/>
            </a:lvl1pPr>
          </a:lstStyle>
          <a:p>
            <a:pPr>
              <a:defRPr/>
            </a:pPr>
            <a:endParaRPr lang="en-US" altLang="zh-CN">
              <a:solidFill>
                <a:srgbClr val="0033CC"/>
              </a:solidFill>
              <a:latin typeface="Arial" panose="020b0604020202020204" pitchFamily="34" charset="0"/>
            </a:endParaRPr>
          </a:p>
        </p:txBody>
      </p:sp>
      <p:sp>
        <p:nvSpPr>
          <p:cNvPr id="108549" name="Rectangle 5"/>
          <p:cNvSpPr>
            <a:spLocks noGrp="1" noChangeArrowheads="1"/>
          </p:cNvSpPr>
          <p:nvPr>
            <p:ph type="ftr" sz="quarter" idx="3"/>
          </p:nvPr>
        </p:nvSpPr>
        <p:spPr bwMode="auto">
          <a:xfrm>
            <a:off x="3124200" y="6019800"/>
            <a:ext cx="2895600" cy="476250"/>
          </a:xfrm>
          <a:prstGeom prst="rect">
            <a:avLst/>
          </a:prstGeom>
          <a:noFill/>
          <a:ln>
            <a:noFill/>
          </a:ln>
          <a:effectLst/>
        </p:spPr>
        <p:txBody>
          <a:bodyPr vert="horz" wrap="square" lIns="91440" tIns="45720" rIns="91440" bIns="45720" numCol="1" anchor="t" anchorCtr="0" compatLnSpc="1"/>
          <a:lstStyle>
            <a:defPPr/>
            <a:lvl1pPr algn="ctr">
              <a:buFontTx/>
              <a:buNone/>
              <a:defRPr sz="1400"/>
            </a:lvl1pPr>
          </a:lstStyle>
          <a:p>
            <a:pPr>
              <a:defRPr/>
            </a:pPr>
            <a:endParaRPr lang="en-US" altLang="zh-CN">
              <a:solidFill>
                <a:srgbClr val="0033CC"/>
              </a:solidFill>
              <a:latin typeface="Arial" panose="020b0604020202020204" pitchFamily="34" charset="0"/>
            </a:endParaRPr>
          </a:p>
        </p:txBody>
      </p:sp>
      <p:sp>
        <p:nvSpPr>
          <p:cNvPr id="108550" name="Rectangle 6"/>
          <p:cNvSpPr>
            <a:spLocks noGrp="1" noChangeArrowheads="1"/>
          </p:cNvSpPr>
          <p:nvPr>
            <p:ph type="sldNum" sz="quarter" idx="4"/>
          </p:nvPr>
        </p:nvSpPr>
        <p:spPr bwMode="auto">
          <a:xfrm>
            <a:off x="6553200" y="6019800"/>
            <a:ext cx="2289175" cy="476250"/>
          </a:xfrm>
          <a:prstGeom prst="rect">
            <a:avLst/>
          </a:prstGeom>
          <a:noFill/>
          <a:ln>
            <a:noFill/>
          </a:ln>
          <a:effectLst/>
        </p:spPr>
        <p:txBody>
          <a:bodyPr vert="horz" wrap="square" lIns="91440" tIns="45720" rIns="91440" bIns="45720" numCol="1" anchor="t" anchorCtr="0" compatLnSpc="1"/>
          <a:lstStyle>
            <a:defPPr/>
            <a:lvl1pPr algn="r">
              <a:defRPr sz="1400" noProof="1"/>
            </a:lvl1pPr>
          </a:lstStyle>
          <a:p>
            <a:pPr>
              <a:buFont typeface="Arial" panose="020b0604020202020204" pitchFamily="34" charset="0"/>
              <a:buNone/>
            </a:pPr>
            <a:fld id="{7FE06C93-40EB-4301-B19C-F8FC7BDC6CF6}" type="slidenum">
              <a:rPr lang="en-US" altLang="zh-CN">
                <a:solidFill>
                  <a:srgbClr val="0033CC"/>
                </a:solidFill>
                <a:latin typeface="Arial" panose="020b0604020202020204" pitchFamily="34" charset="0"/>
              </a:rPr>
              <a:pPr/>
              <a:t/>
            </a:fld>
            <a:endParaRPr lang="en-US" altLang="zh-CN">
              <a:solidFill>
                <a:srgbClr val="0033CC"/>
              </a:solidFill>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randomBar dir="vert"/>
  </p:transition>
  <p:timing/>
  <p:txStyles>
    <p:titleStyle>
      <a:defPPr/>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defPPr/>
      <a:lvl1pPr marL="342900" indent="-342900" algn="l" rtl="0" eaLnBrk="0" fontAlgn="base" hangingPunct="0">
        <a:spcBef>
          <a:spcPct val="20000"/>
        </a:spcBef>
        <a:spcAft>
          <a:spcPct val="0"/>
        </a:spcAft>
        <a:buClr>
          <a:schemeClr val="hlink"/>
        </a:buClr>
        <a:buSzPct val="70000"/>
        <a:buFont typeface="Wingdings" panose="05000000000000000000" pitchFamily="2" charset="2"/>
        <a:buChar char="v"/>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5000"/>
        <a:buFont typeface="Wingdings" panose="05000000000000000000" pitchFamily="2" charset="2"/>
        <a:buChar char=""/>
        <a:defRPr sz="2800">
          <a:solidFill>
            <a:schemeClr val="tx1"/>
          </a:solidFill>
          <a:latin typeface="+mn-lt"/>
          <a:ea typeface="+mn-ea"/>
        </a:defRPr>
      </a:lvl2pPr>
      <a:lvl3pPr marL="1143000" indent="-228600" algn="l" rtl="0" eaLnBrk="0" fontAlgn="base" hangingPunct="0">
        <a:spcBef>
          <a:spcPct val="20000"/>
        </a:spcBef>
        <a:spcAft>
          <a:spcPct val="0"/>
        </a:spcAft>
        <a:buClr>
          <a:schemeClr val="hlink"/>
        </a:buClr>
        <a:buSzPct val="80000"/>
        <a:buFont typeface="Wingdings" panose="05000000000000000000" pitchFamily="2" charset="2"/>
        <a:buChar char="v"/>
        <a:defRPr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90000"/>
        <a:buFont typeface="Wingdings" panose="05000000000000000000" pitchFamily="2" charset="2"/>
        <a:buChar char=""/>
        <a:defRPr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anose="05000000000000000000"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jpeg" /><Relationship Id="rId3" Type="http://schemas.openxmlformats.org/officeDocument/2006/relationships/image" Target="../media/image3.jpeg" /><Relationship Id="rId4" Type="http://schemas.openxmlformats.org/officeDocument/2006/relationships/image" Target="../media/image4.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5.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png" /><Relationship Id="rId3" Type="http://schemas.openxmlformats.org/officeDocument/2006/relationships/image" Target="../media/image7.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8.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9.jpeg" /><Relationship Id="rId3" Type="http://schemas.openxmlformats.org/officeDocument/2006/relationships/image" Target="../media/image10.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11.jpeg" /><Relationship Id="rId3" Type="http://schemas.openxmlformats.org/officeDocument/2006/relationships/image" Target="../media/image12.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image" Target="../media/image15.png" /><Relationship Id="rId4" Type="http://schemas.openxmlformats.org/officeDocument/2006/relationships/image" Target="../media/image16.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image" Target="../media/image17.jpeg" /><Relationship Id="rId4" Type="http://schemas.openxmlformats.org/officeDocument/2006/relationships/image" Target="../media/image18.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5.xml" /><Relationship Id="rId3" Type="http://schemas.openxmlformats.org/officeDocument/2006/relationships/image" Target="../media/image19.jpeg" /><Relationship Id="rId4" Type="http://schemas.openxmlformats.org/officeDocument/2006/relationships/image" Target="../media/image20.jpeg" /><Relationship Id="rId5" Type="http://schemas.openxmlformats.org/officeDocument/2006/relationships/image" Target="../media/image21.png" /><Relationship Id="rId6" Type="http://schemas.openxmlformats.org/officeDocument/2006/relationships/audio" Target="../media/audio111.wav" /><Relationship Id="rId7" Type="http://schemas.microsoft.com/office/2007/relationships/media" Target="../media/audio111.wav" TargetMode="Interna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6.xml" /><Relationship Id="rId3" Type="http://schemas.openxmlformats.org/officeDocument/2006/relationships/image" Target="../media/image22.jpeg" /><Relationship Id="rId4" Type="http://schemas.openxmlformats.org/officeDocument/2006/relationships/image" Target="../media/image23.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7.xml" /><Relationship Id="rId3" Type="http://schemas.openxmlformats.org/officeDocument/2006/relationships/image" Target="../media/image24.png" /><Relationship Id="rId4" Type="http://schemas.openxmlformats.org/officeDocument/2006/relationships/image" Target="../media/image25.png" /><Relationship Id="rId5" Type="http://schemas.openxmlformats.org/officeDocument/2006/relationships/image" Target="../media/image26.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8.xml" /><Relationship Id="rId3" Type="http://schemas.openxmlformats.org/officeDocument/2006/relationships/image" Target="../media/image27.png" /><Relationship Id="rId4" Type="http://schemas.openxmlformats.org/officeDocument/2006/relationships/image" Target="../media/image28.jpeg" /><Relationship Id="rId5" Type="http://schemas.openxmlformats.org/officeDocument/2006/relationships/image" Target="../media/image29.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9.xml" /><Relationship Id="rId3" Type="http://schemas.openxmlformats.org/officeDocument/2006/relationships/image" Target="../media/image30.jpeg" /><Relationship Id="rId4" Type="http://schemas.openxmlformats.org/officeDocument/2006/relationships/image" Target="../media/image31.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0.xml" /><Relationship Id="rId3" Type="http://schemas.openxmlformats.org/officeDocument/2006/relationships/image" Target="../media/image32.png" /><Relationship Id="rId4" Type="http://schemas.openxmlformats.org/officeDocument/2006/relationships/image" Target="../media/image33.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1.xml" /><Relationship Id="rId3" Type="http://schemas.openxmlformats.org/officeDocument/2006/relationships/image" Target="../media/image34.jpeg" /><Relationship Id="rId4" Type="http://schemas.openxmlformats.org/officeDocument/2006/relationships/image" Target="../media/image35.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2.xml" /><Relationship Id="rId3" Type="http://schemas.openxmlformats.org/officeDocument/2006/relationships/image" Target="../media/image36.png" /><Relationship Id="rId4" Type="http://schemas.openxmlformats.org/officeDocument/2006/relationships/image" Target="../media/image37.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13.xml" /><Relationship Id="rId3" Type="http://schemas.openxmlformats.org/officeDocument/2006/relationships/image" Target="../media/image38.png" /><Relationship Id="rId4" Type="http://schemas.openxmlformats.org/officeDocument/2006/relationships/image" Target="../media/image39.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074" name="Text Box 4"/>
          <p:cNvSpPr txBox="1">
            <a:spLocks noChangeArrowheads="1"/>
          </p:cNvSpPr>
          <p:nvPr/>
        </p:nvSpPr>
        <p:spPr bwMode="auto">
          <a:xfrm>
            <a:off x="228600" y="1447800"/>
            <a:ext cx="8610600"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400" b="1" smtClean="0">
                <a:latin typeface="隶书" panose="02010509060101010101" pitchFamily="49" charset="-122"/>
                <a:ea typeface="隶书" panose="02010509060101010101" pitchFamily="49" charset="-122"/>
              </a:rPr>
              <a:t>第</a:t>
            </a:r>
            <a:r>
              <a:rPr lang="en-US" altLang="zh-CN" sz="4400" b="1" smtClean="0">
                <a:latin typeface="隶书" panose="02010509060101010101" pitchFamily="49" charset="-122"/>
                <a:ea typeface="隶书" panose="02010509060101010101" pitchFamily="49" charset="-122"/>
              </a:rPr>
              <a:t>3</a:t>
            </a:r>
            <a:r>
              <a:rPr lang="zh-CN" altLang="en-US" sz="4400" b="1" smtClean="0">
                <a:latin typeface="隶书" panose="02010509060101010101" pitchFamily="49" charset="-122"/>
                <a:ea typeface="隶书" panose="02010509060101010101" pitchFamily="49" charset="-122"/>
              </a:rPr>
              <a:t>课 中国建立共和制的曲折历程</a:t>
            </a:r>
            <a:endParaRPr lang="zh-CN" altLang="en-US" sz="4400" b="1">
              <a:latin typeface="隶书" pitchFamily="49" charset="-122"/>
              <a:ea typeface="隶书" pitchFamily="49" charset="-122"/>
            </a:endParaRPr>
          </a:p>
        </p:txBody>
      </p:sp>
      <p:pic>
        <p:nvPicPr>
          <p:cNvPr id="45058" name="Picture 2" descr="http://history.people.com.cn/NMediaFile/2014/0227/MAIN201402271042000108390389546.jpg"/>
          <p:cNvPicPr>
            <a:picLocks noChangeAspect="1" noChangeArrowheads="1"/>
          </p:cNvPicPr>
          <p:nvPr/>
        </p:nvPicPr>
        <p:blipFill>
          <a:blip r:embed="rId2"/>
          <a:stretch>
            <a:fillRect/>
          </a:stretch>
        </p:blipFill>
        <p:spPr bwMode="auto">
          <a:xfrm>
            <a:off x="0" y="3429000"/>
            <a:ext cx="3048000" cy="1911984"/>
          </a:xfrm>
          <a:prstGeom prst="rect">
            <a:avLst/>
          </a:prstGeom>
          <a:noFill/>
          <a:ln>
            <a:solidFill>
              <a:srgbClr val="0000FF"/>
            </a:solidFill>
          </a:ln>
        </p:spPr>
      </p:pic>
      <p:pic>
        <p:nvPicPr>
          <p:cNvPr id="45060" name="Picture 4" descr="http://www.xinhuanet.com/titlepic/112248/1122488685_1520218450413_title0h.jpg"/>
          <p:cNvPicPr>
            <a:picLocks noChangeAspect="1" noChangeArrowheads="1"/>
          </p:cNvPicPr>
          <p:nvPr/>
        </p:nvPicPr>
        <p:blipFill>
          <a:blip r:embed="rId3"/>
          <a:srcRect r="2384"/>
          <a:stretch>
            <a:fillRect/>
          </a:stretch>
        </p:blipFill>
        <p:spPr bwMode="auto">
          <a:xfrm>
            <a:off x="5933453" y="3412127"/>
            <a:ext cx="3288987" cy="1895240"/>
          </a:xfrm>
          <a:prstGeom prst="rect">
            <a:avLst/>
          </a:prstGeom>
          <a:noFill/>
          <a:ln>
            <a:solidFill>
              <a:srgbClr val="0000FF"/>
            </a:solidFill>
          </a:ln>
        </p:spPr>
      </p:pic>
      <p:pic>
        <p:nvPicPr>
          <p:cNvPr id="2" name="图片 1"/>
          <p:cNvPicPr>
            <a:picLocks noChangeAspect="1"/>
          </p:cNvPicPr>
          <p:nvPr/>
        </p:nvPicPr>
        <p:blipFill>
          <a:blip r:embed="rId4"/>
          <a:stretch>
            <a:fillRect/>
          </a:stretch>
        </p:blipFill>
        <p:spPr>
          <a:xfrm>
            <a:off x="3079417" y="3412127"/>
            <a:ext cx="2787983" cy="1912113"/>
          </a:xfrm>
          <a:prstGeom prst="rect">
            <a:avLst/>
          </a:prstGeom>
          <a:ln>
            <a:solidFill>
              <a:srgbClr val="441FE1"/>
            </a:solidFill>
          </a:ln>
        </p:spPr>
      </p:pic>
    </p:spTree>
  </p:cSld>
  <p:clrMapOvr>
    <a:masterClrMapping/>
  </p:clrMapOvr>
  <p:transition>
    <p:randomBar dir="vert"/>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AutoShape 5"/>
          <p:cNvSpPr>
            <a:spLocks noChangeArrowheads="1"/>
          </p:cNvSpPr>
          <p:nvPr/>
        </p:nvSpPr>
        <p:spPr bwMode="auto">
          <a:xfrm>
            <a:off x="228600" y="1524000"/>
            <a:ext cx="8686800" cy="4038600"/>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smtClean="0">
                <a:latin typeface="Times New Roman" panose="02020603050405020304" pitchFamily="18" charset="0"/>
              </a:rPr>
              <a:t>    </a:t>
            </a:r>
            <a:endParaRPr lang="en-US" altLang="zh-CN" sz="2400" b="1">
              <a:latin typeface="Times New Roman" panose="02020603050405020304" pitchFamily="18" charset="0"/>
            </a:endParaRPr>
          </a:p>
        </p:txBody>
      </p:sp>
      <p:sp>
        <p:nvSpPr>
          <p:cNvPr id="13" name="TextBox 4"/>
          <p:cNvSpPr txBox="1">
            <a:spLocks noChangeArrowheads="1"/>
          </p:cNvSpPr>
          <p:nvPr/>
        </p:nvSpPr>
        <p:spPr bwMode="auto">
          <a:xfrm>
            <a:off x="1066800" y="2020093"/>
            <a:ext cx="723900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Verdana" panose="020b0604030504040204" pitchFamily="34" charset="0"/>
                <a:ea typeface="宋体" panose="02010600030101010101" pitchFamily="2" charset="-122"/>
              </a:defRPr>
            </a:lvl1pPr>
            <a:lvl2pPr marL="742950" indent="-285750">
              <a:defRPr>
                <a:solidFill>
                  <a:schemeClr val="tx1"/>
                </a:solidFill>
                <a:latin typeface="Verdana" panose="020b0604030504040204" pitchFamily="34" charset="0"/>
                <a:ea typeface="宋体" panose="02010600030101010101" pitchFamily="2" charset="-122"/>
              </a:defRPr>
            </a:lvl2pPr>
            <a:lvl3pPr marL="1143000" indent="-228600">
              <a:defRPr>
                <a:solidFill>
                  <a:schemeClr val="tx1"/>
                </a:solidFill>
                <a:latin typeface="Verdana" panose="020b0604030504040204" pitchFamily="34" charset="0"/>
                <a:ea typeface="宋体" panose="02010600030101010101" pitchFamily="2" charset="-122"/>
              </a:defRPr>
            </a:lvl3pPr>
            <a:lvl4pPr marL="1600200" indent="-228600">
              <a:defRPr>
                <a:solidFill>
                  <a:schemeClr val="tx1"/>
                </a:solidFill>
                <a:latin typeface="Verdana" panose="020b0604030504040204" pitchFamily="34" charset="0"/>
                <a:ea typeface="宋体" panose="02010600030101010101" pitchFamily="2" charset="-122"/>
              </a:defRPr>
            </a:lvl4pPr>
            <a:lvl5pPr marL="2057400" indent="-228600">
              <a:defRPr>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Verdana" panose="020b0604030504040204" pitchFamily="34" charset="0"/>
                <a:ea typeface="宋体" panose="02010600030101010101" pitchFamily="2" charset="-122"/>
              </a:defRPr>
            </a:lvl9pPr>
          </a:lstStyle>
          <a:p>
            <a:pPr algn="ctr">
              <a:buFont typeface="Arial" panose="020b0604020202020204" pitchFamily="34" charset="0"/>
              <a:buNone/>
            </a:pPr>
            <a:r>
              <a:rPr lang="zh-CN" altLang="en-US" sz="3200" b="1">
                <a:solidFill>
                  <a:srgbClr val="C00000"/>
                </a:solidFill>
                <a:latin typeface="华文新魏" panose="02010800040101010101" pitchFamily="2" charset="-122"/>
                <a:ea typeface="华文新魏" panose="02010800040101010101" pitchFamily="2" charset="-122"/>
              </a:rPr>
              <a:t>共和</a:t>
            </a:r>
            <a:endParaRPr lang="zh-CN" altLang="en-US" sz="3200" b="1">
              <a:solidFill>
                <a:srgbClr val="C00000"/>
              </a:solidFill>
              <a:latin typeface="华文新魏" pitchFamily="2" charset="-122"/>
              <a:ea typeface="华文新魏" pitchFamily="2" charset="-122"/>
            </a:endParaRPr>
          </a:p>
          <a:p>
            <a:pPr eaLnBrk="1" hangingPunct="1">
              <a:buFont typeface="Arial" panose="020b0604020202020204" pitchFamily="34" charset="0"/>
              <a:buNone/>
            </a:pPr>
            <a:r>
              <a:rPr lang="zh-CN" altLang="zh-CN" sz="3200" b="1">
                <a:solidFill>
                  <a:srgbClr val="0000CC"/>
                </a:solidFill>
                <a:latin typeface="华文新魏" panose="02010800040101010101" pitchFamily="2" charset="-122"/>
                <a:ea typeface="华文新魏" panose="02010800040101010101" pitchFamily="2" charset="-122"/>
              </a:rPr>
              <a:t>有两大基本特征：</a:t>
            </a:r>
            <a:endParaRPr lang="en-US" altLang="zh-CN" sz="3200" b="1">
              <a:solidFill>
                <a:srgbClr val="0000CC"/>
              </a:solidFill>
              <a:latin typeface="华文新魏" pitchFamily="2" charset="-122"/>
              <a:ea typeface="华文新魏" pitchFamily="2" charset="-122"/>
            </a:endParaRPr>
          </a:p>
          <a:p>
            <a:pPr eaLnBrk="1" hangingPunct="1">
              <a:buFont typeface="Arial" panose="020b0604020202020204" pitchFamily="34" charset="0"/>
              <a:buNone/>
            </a:pPr>
            <a:r>
              <a:rPr lang="en-US" altLang="zh-CN" sz="3200" b="1">
                <a:solidFill>
                  <a:srgbClr val="0000CC"/>
                </a:solidFill>
                <a:latin typeface="华文新魏" panose="02010800040101010101" pitchFamily="2" charset="-122"/>
                <a:ea typeface="华文新魏" panose="02010800040101010101" pitchFamily="2" charset="-122"/>
              </a:rPr>
              <a:t>1</a:t>
            </a:r>
            <a:r>
              <a:rPr lang="zh-CN" altLang="en-US" sz="3200" b="1">
                <a:solidFill>
                  <a:srgbClr val="0000CC"/>
                </a:solidFill>
                <a:latin typeface="华文新魏" panose="02010800040101010101" pitchFamily="2" charset="-122"/>
                <a:ea typeface="华文新魏" panose="02010800040101010101" pitchFamily="2" charset="-122"/>
              </a:rPr>
              <a:t>、</a:t>
            </a:r>
            <a:r>
              <a:rPr lang="zh-CN" altLang="zh-CN" sz="3200" b="1">
                <a:solidFill>
                  <a:srgbClr val="0000CC"/>
                </a:solidFill>
                <a:latin typeface="华文新魏" panose="02010800040101010101" pitchFamily="2" charset="-122"/>
                <a:ea typeface="华文新魏" panose="02010800040101010101" pitchFamily="2" charset="-122"/>
              </a:rPr>
              <a:t>政府机构和最高首脑由选举产生</a:t>
            </a:r>
            <a:endParaRPr lang="zh-CN" altLang="zh-CN" sz="3200" b="1">
              <a:solidFill>
                <a:srgbClr val="0000CC"/>
              </a:solidFill>
              <a:latin typeface="华文新魏" pitchFamily="2" charset="-122"/>
              <a:ea typeface="华文新魏" pitchFamily="2" charset="-122"/>
            </a:endParaRPr>
          </a:p>
          <a:p>
            <a:pPr eaLnBrk="1" hangingPunct="1">
              <a:buFont typeface="Arial" panose="020b0604020202020204" pitchFamily="34" charset="0"/>
              <a:buNone/>
            </a:pPr>
            <a:r>
              <a:rPr lang="en-US" altLang="zh-CN" sz="3200" b="1">
                <a:solidFill>
                  <a:srgbClr val="0000CC"/>
                </a:solidFill>
                <a:latin typeface="华文新魏" panose="02010800040101010101" pitchFamily="2" charset="-122"/>
                <a:ea typeface="华文新魏" panose="02010800040101010101" pitchFamily="2" charset="-122"/>
              </a:rPr>
              <a:t>2</a:t>
            </a:r>
            <a:r>
              <a:rPr lang="zh-CN" altLang="en-US" sz="3200" b="1">
                <a:solidFill>
                  <a:srgbClr val="0000CC"/>
                </a:solidFill>
                <a:latin typeface="华文新魏" panose="02010800040101010101" pitchFamily="2" charset="-122"/>
                <a:ea typeface="华文新魏" panose="02010800040101010101" pitchFamily="2" charset="-122"/>
              </a:rPr>
              <a:t>、</a:t>
            </a:r>
            <a:r>
              <a:rPr lang="zh-CN" altLang="zh-CN" sz="3200" b="1">
                <a:solidFill>
                  <a:srgbClr val="0000CC"/>
                </a:solidFill>
                <a:latin typeface="华文新魏" panose="02010800040101010101" pitchFamily="2" charset="-122"/>
                <a:ea typeface="华文新魏" panose="02010800040101010101" pitchFamily="2" charset="-122"/>
              </a:rPr>
              <a:t>民众参与国家事务</a:t>
            </a:r>
            <a:endParaRPr lang="en-US" altLang="zh-CN" sz="3200" b="1">
              <a:solidFill>
                <a:srgbClr val="0000CC"/>
              </a:solidFill>
              <a:latin typeface="华文新魏" panose="02010800040101010101" pitchFamily="2" charset="-122"/>
              <a:ea typeface="华文新魏" panose="02010800040101010101" pitchFamily="2" charset="-122"/>
            </a:endParaRPr>
          </a:p>
          <a:p>
            <a:pPr eaLnBrk="1" hangingPunct="1">
              <a:buFont typeface="Arial" panose="020b0604020202020204" pitchFamily="34" charset="0"/>
              <a:buNone/>
            </a:pPr>
            <a:r>
              <a:rPr lang="en-US" altLang="zh-CN" sz="3200" b="1">
                <a:solidFill>
                  <a:srgbClr val="0000CC"/>
                </a:solidFill>
                <a:latin typeface="华文新魏" panose="02010800040101010101" pitchFamily="2" charset="-122"/>
                <a:ea typeface="华文新魏" panose="02010800040101010101" pitchFamily="2" charset="-122"/>
              </a:rPr>
              <a:t>    </a:t>
            </a:r>
            <a:r>
              <a:rPr lang="en-US" altLang="zh-CN" sz="3200" b="1" smtClean="0">
                <a:solidFill>
                  <a:srgbClr val="0000CC"/>
                </a:solidFill>
                <a:latin typeface="华文新魏" panose="02010800040101010101" pitchFamily="2" charset="-122"/>
                <a:ea typeface="华文新魏" panose="02010800040101010101" pitchFamily="2" charset="-122"/>
              </a:rPr>
              <a:t>        ------</a:t>
            </a:r>
            <a:r>
              <a:rPr lang="zh-CN" altLang="zh-CN" sz="3200" b="1">
                <a:solidFill>
                  <a:srgbClr val="0000CC"/>
                </a:solidFill>
                <a:latin typeface="华文新魏" panose="02010800040101010101" pitchFamily="2" charset="-122"/>
                <a:ea typeface="华文新魏" panose="02010800040101010101" pitchFamily="2" charset="-122"/>
              </a:rPr>
              <a:t>摘自金观涛《观念史研究》</a:t>
            </a:r>
            <a:endParaRPr lang="zh-CN" altLang="en-US" sz="3200" b="1">
              <a:solidFill>
                <a:srgbClr val="0000CC"/>
              </a:solidFill>
              <a:latin typeface="华文新魏" pitchFamily="2" charset="-122"/>
              <a:ea typeface="华文新魏" pitchFamily="2" charset="-122"/>
            </a:endParaRPr>
          </a:p>
          <a:p>
            <a:pPr eaLnBrk="1" hangingPunct="1">
              <a:buFont typeface="Arial" panose="020b0604020202020204" pitchFamily="34" charset="0"/>
              <a:buNone/>
            </a:pPr>
            <a:endParaRPr lang="zh-CN" altLang="en-US" sz="3200" b="1">
              <a:latin typeface="华文新魏" pitchFamily="2" charset="-122"/>
              <a:ea typeface="华文新魏" pitchFamily="2" charset="-122"/>
            </a:endParaRPr>
          </a:p>
        </p:txBody>
      </p:sp>
      <p:pic>
        <p:nvPicPr>
          <p:cNvPr id="5" name="图片 4"/>
          <p:cNvPicPr>
            <a:picLocks noChangeAspect="1"/>
          </p:cNvPicPr>
          <p:nvPr/>
        </p:nvPicPr>
        <p:blipFill>
          <a:blip r:embed="rId3"/>
          <a:stretch>
            <a:fillRect/>
          </a:stretch>
        </p:blipFill>
        <p:spPr>
          <a:xfrm>
            <a:off x="228600" y="4572000"/>
            <a:ext cx="2190750" cy="2286000"/>
          </a:xfrm>
          <a:prstGeom prst="rect">
            <a:avLst/>
          </a:prstGeom>
        </p:spPr>
      </p:pic>
      <p:sp>
        <p:nvSpPr>
          <p:cNvPr id="17" name="流程图: 联系 16"/>
          <p:cNvSpPr/>
          <p:nvPr/>
        </p:nvSpPr>
        <p:spPr>
          <a:xfrm>
            <a:off x="5715000" y="3038945"/>
            <a:ext cx="1003300" cy="533400"/>
          </a:xfrm>
          <a:prstGeom prst="flowChartConnector">
            <a:avLst/>
          </a:prstGeom>
          <a:noFill/>
          <a:ln>
            <a:solidFill>
              <a:srgbClr val="FF0000">
                <a:alpha val="42745"/>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buFont typeface="Arial" panose="020b0604020202020204" pitchFamily="34" charset="0"/>
              <a:buNone/>
              <a:defRPr/>
            </a:pPr>
            <a:endParaRPr lang="zh-CN" altLang="en-US" noProof="1">
              <a:solidFill>
                <a:srgbClr val="FF0000"/>
              </a:solidFill>
            </a:endParaRPr>
          </a:p>
        </p:txBody>
      </p:sp>
      <p:sp>
        <p:nvSpPr>
          <p:cNvPr id="18" name="流程图: 联系 17"/>
          <p:cNvSpPr/>
          <p:nvPr/>
        </p:nvSpPr>
        <p:spPr>
          <a:xfrm>
            <a:off x="1752600" y="3582735"/>
            <a:ext cx="1800225" cy="457200"/>
          </a:xfrm>
          <a:prstGeom prst="flowChartConnector">
            <a:avLst/>
          </a:prstGeom>
          <a:noFill/>
          <a:ln>
            <a:solidFill>
              <a:srgbClr val="FF0000">
                <a:alpha val="42745"/>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buFont typeface="Arial" panose="020b0604020202020204" pitchFamily="34" charset="0"/>
              <a:buNone/>
              <a:defRPr/>
            </a:pPr>
            <a:endParaRPr lang="zh-CN" altLang="en-US" noProof="1"/>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197" name="Text Box 8"/>
          <p:cNvSpPr txBox="1">
            <a:spLocks noChangeArrowheads="1"/>
          </p:cNvSpPr>
          <p:nvPr/>
        </p:nvSpPr>
        <p:spPr bwMode="auto">
          <a:xfrm>
            <a:off x="2286000" y="11430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p>
        </p:txBody>
      </p:sp>
      <p:sp>
        <p:nvSpPr>
          <p:cNvPr id="8205" name="Text Box 17"/>
          <p:cNvSpPr txBox="1">
            <a:spLocks noChangeArrowheads="1"/>
          </p:cNvSpPr>
          <p:nvPr/>
        </p:nvSpPr>
        <p:spPr bwMode="auto">
          <a:xfrm>
            <a:off x="669925" y="2232025"/>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p>
        </p:txBody>
      </p:sp>
      <p:grpSp>
        <p:nvGrpSpPr>
          <p:cNvPr id="3" name="组合 2"/>
          <p:cNvGrpSpPr/>
          <p:nvPr/>
        </p:nvGrpSpPr>
        <p:grpSpPr>
          <a:xfrm>
            <a:off x="419676" y="1362670"/>
            <a:ext cx="8952924" cy="923330"/>
            <a:chOff x="419676" y="1362670"/>
            <a:chExt cx="8952924" cy="923330"/>
          </a:xfrm>
        </p:grpSpPr>
        <p:sp>
          <p:nvSpPr>
            <p:cNvPr id="16" name="Text Box 5"/>
            <p:cNvSpPr txBox="1">
              <a:spLocks noChangeArrowheads="1"/>
            </p:cNvSpPr>
            <p:nvPr/>
          </p:nvSpPr>
          <p:spPr bwMode="auto">
            <a:xfrm>
              <a:off x="419676" y="1362670"/>
              <a:ext cx="369129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smtClean="0">
                  <a:solidFill>
                    <a:schemeClr val="bg1">
                      <a:lumMod val="10000"/>
                    </a:schemeClr>
                  </a:solidFill>
                  <a:latin typeface="DFKai-SB" panose="03000509000000000000" pitchFamily="65" charset="-120"/>
                  <a:ea typeface="DFKai-SB" panose="03000509000000000000" pitchFamily="65" charset="-120"/>
                </a:rPr>
                <a:t>1</a:t>
              </a:r>
              <a:r>
                <a:rPr lang="zh-CN" altLang="en-US" sz="2400" b="1" smtClean="0">
                  <a:solidFill>
                    <a:schemeClr val="bg1">
                      <a:lumMod val="10000"/>
                    </a:schemeClr>
                  </a:solidFill>
                  <a:latin typeface="DFKai-SB" panose="03000509000000000000" pitchFamily="65" charset="-120"/>
                  <a:ea typeface="DFKai-SB" panose="03000509000000000000" pitchFamily="65" charset="-120"/>
                </a:rPr>
                <a:t>、</a:t>
              </a:r>
              <a:r>
                <a:rPr lang="zh-CN" altLang="en-US" sz="2400" b="1">
                  <a:solidFill>
                    <a:srgbClr val="000000"/>
                  </a:solidFill>
                  <a:latin typeface="DFKai-SB" panose="03000509000000000000" pitchFamily="65" charset="-120"/>
                  <a:ea typeface="DFKai-SB" panose="03000509000000000000" pitchFamily="65" charset="-120"/>
                </a:rPr>
                <a:t>理想初现的</a:t>
              </a:r>
              <a:r>
                <a:rPr lang="zh-CN" altLang="en-US" sz="2400" b="1" smtClean="0">
                  <a:solidFill>
                    <a:srgbClr val="000000"/>
                  </a:solidFill>
                  <a:latin typeface="DFKai-SB" panose="03000509000000000000" pitchFamily="65" charset="-120"/>
                  <a:ea typeface="DFKai-SB" panose="03000509000000000000" pitchFamily="65" charset="-120"/>
                </a:rPr>
                <a:t>共和</a:t>
              </a:r>
              <a:endParaRPr lang="zh-CN" altLang="en-US" sz="2400" b="1">
                <a:solidFill>
                  <a:srgbClr val="000000"/>
                </a:solidFill>
                <a:latin typeface="DFKai-SB" panose="03000509000000000000" pitchFamily="65" charset="-120"/>
                <a:ea typeface="DFKai-SB" panose="03000509000000000000" pitchFamily="65" charset="-120"/>
              </a:endParaRPr>
            </a:p>
          </p:txBody>
        </p:sp>
        <p:grpSp>
          <p:nvGrpSpPr>
            <p:cNvPr id="2" name="组合 1"/>
            <p:cNvGrpSpPr/>
            <p:nvPr/>
          </p:nvGrpSpPr>
          <p:grpSpPr>
            <a:xfrm>
              <a:off x="3581400" y="1367135"/>
              <a:ext cx="5791200" cy="918865"/>
              <a:chOff x="3429000" y="838200"/>
              <a:chExt cx="5791200" cy="918865"/>
            </a:xfrm>
          </p:grpSpPr>
          <p:sp>
            <p:nvSpPr>
              <p:cNvPr id="17" name="Text Box 5"/>
              <p:cNvSpPr txBox="1">
                <a:spLocks noChangeArrowheads="1"/>
              </p:cNvSpPr>
              <p:nvPr/>
            </p:nvSpPr>
            <p:spPr bwMode="auto">
              <a:xfrm>
                <a:off x="3429000" y="838200"/>
                <a:ext cx="41910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smtClean="0">
                    <a:solidFill>
                      <a:schemeClr val="bg1">
                        <a:lumMod val="10000"/>
                      </a:schemeClr>
                    </a:solidFill>
                    <a:latin typeface="DFKai-SB" panose="03000509000000000000" pitchFamily="65" charset="-120"/>
                    <a:ea typeface="DFKai-SB" panose="03000509000000000000" pitchFamily="65" charset="-120"/>
                  </a:rPr>
                  <a:t>1912.1.1  </a:t>
                </a:r>
                <a:r>
                  <a:rPr lang="zh-CN" altLang="en-US" sz="2400" b="1" smtClean="0">
                    <a:solidFill>
                      <a:schemeClr val="bg1">
                        <a:lumMod val="10000"/>
                      </a:schemeClr>
                    </a:solidFill>
                    <a:latin typeface="DFKai-SB" panose="03000509000000000000" pitchFamily="65" charset="-120"/>
                    <a:ea typeface="DFKai-SB" panose="03000509000000000000" pitchFamily="65" charset="-120"/>
                  </a:rPr>
                  <a:t>中华民国建立</a:t>
                </a:r>
                <a:endParaRPr lang="en-US" altLang="zh-CN" sz="2400" b="1" smtClean="0">
                  <a:solidFill>
                    <a:schemeClr val="bg1">
                      <a:lumMod val="10000"/>
                    </a:schemeClr>
                  </a:solidFill>
                  <a:latin typeface="DFKai-SB" panose="03000509000000000000" pitchFamily="65" charset="-120"/>
                  <a:ea typeface="DFKai-SB" panose="03000509000000000000" pitchFamily="65" charset="-120"/>
                </a:endParaRPr>
              </a:p>
            </p:txBody>
          </p:sp>
          <p:sp>
            <p:nvSpPr>
              <p:cNvPr id="18" name="Text Box 5"/>
              <p:cNvSpPr txBox="1">
                <a:spLocks noChangeArrowheads="1"/>
              </p:cNvSpPr>
              <p:nvPr/>
            </p:nvSpPr>
            <p:spPr bwMode="auto">
              <a:xfrm>
                <a:off x="3429000" y="1295400"/>
                <a:ext cx="3962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smtClean="0">
                    <a:solidFill>
                      <a:schemeClr val="bg1">
                        <a:lumMod val="10000"/>
                      </a:schemeClr>
                    </a:solidFill>
                    <a:latin typeface="DFKai-SB" panose="03000509000000000000" pitchFamily="65" charset="-120"/>
                    <a:ea typeface="DFKai-SB" panose="03000509000000000000" pitchFamily="65" charset="-120"/>
                  </a:rPr>
                  <a:t>1912.2.12 </a:t>
                </a:r>
                <a:r>
                  <a:rPr lang="zh-CN" altLang="en-US" sz="2400" b="1" smtClean="0">
                    <a:solidFill>
                      <a:schemeClr val="bg1">
                        <a:lumMod val="10000"/>
                      </a:schemeClr>
                    </a:solidFill>
                    <a:latin typeface="DFKai-SB" panose="03000509000000000000" pitchFamily="65" charset="-120"/>
                    <a:ea typeface="DFKai-SB" panose="03000509000000000000" pitchFamily="65" charset="-120"/>
                  </a:rPr>
                  <a:t>清帝退位</a:t>
                </a:r>
                <a:endParaRPr lang="en-US" altLang="zh-CN" sz="2400" b="1" smtClean="0">
                  <a:solidFill>
                    <a:schemeClr val="bg1">
                      <a:lumMod val="10000"/>
                    </a:schemeClr>
                  </a:solidFill>
                  <a:latin typeface="DFKai-SB" panose="03000509000000000000" pitchFamily="65" charset="-120"/>
                  <a:ea typeface="DFKai-SB" panose="03000509000000000000" pitchFamily="65" charset="-120"/>
                </a:endParaRPr>
              </a:p>
            </p:txBody>
          </p:sp>
          <p:sp>
            <p:nvSpPr>
              <p:cNvPr id="19" name="Text Box 5"/>
              <p:cNvSpPr txBox="1">
                <a:spLocks noChangeArrowheads="1"/>
              </p:cNvSpPr>
              <p:nvPr/>
            </p:nvSpPr>
            <p:spPr bwMode="auto">
              <a:xfrm>
                <a:off x="6553200" y="1295400"/>
                <a:ext cx="26670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chemeClr val="bg1">
                        <a:lumMod val="10000"/>
                      </a:schemeClr>
                    </a:solidFill>
                    <a:latin typeface="DFKai-SB" panose="03000509000000000000" pitchFamily="65" charset="-120"/>
                    <a:ea typeface="DFKai-SB" panose="03000509000000000000" pitchFamily="65" charset="-120"/>
                  </a:rPr>
                  <a:t>结束君主专制</a:t>
                </a:r>
                <a:endParaRPr lang="zh-CN" altLang="en-US" sz="2400" b="1" smtClean="0">
                  <a:solidFill>
                    <a:schemeClr val="bg1">
                      <a:lumMod val="10000"/>
                    </a:schemeClr>
                  </a:solidFill>
                  <a:latin typeface="DFKai-SB" panose="03000509000000000000" pitchFamily="65" charset="-120"/>
                  <a:ea typeface="DFKai-SB" panose="03000509000000000000" pitchFamily="65" charset="-120"/>
                </a:endParaRPr>
              </a:p>
            </p:txBody>
          </p:sp>
        </p:grpSp>
      </p:grpSp>
      <p:pic>
        <p:nvPicPr>
          <p:cNvPr id="21" name="Picture 8"/>
          <p:cNvPicPr>
            <a:picLocks noChangeAspect="1" noChangeArrowheads="1"/>
          </p:cNvPicPr>
          <p:nvPr/>
        </p:nvPicPr>
        <p:blipFill>
          <a:blip r:embed="rId2"/>
          <a:stretch>
            <a:fillRect/>
          </a:stretch>
        </p:blipFill>
        <p:spPr bwMode="auto">
          <a:xfrm>
            <a:off x="457200" y="3074237"/>
            <a:ext cx="4024443" cy="3145307"/>
          </a:xfrm>
          <a:prstGeom prst="rect">
            <a:avLst/>
          </a:prstGeom>
          <a:noFill/>
          <a:ln w="9525">
            <a:solidFill>
              <a:srgbClr val="0000FF"/>
            </a:solidFill>
            <a:miter lim="800000"/>
          </a:ln>
          <a:effectLst/>
        </p:spPr>
      </p:pic>
      <p:sp>
        <p:nvSpPr>
          <p:cNvPr id="22" name="Text Box 10"/>
          <p:cNvSpPr txBox="1">
            <a:spLocks noChangeArrowheads="1"/>
          </p:cNvSpPr>
          <p:nvPr/>
        </p:nvSpPr>
        <p:spPr bwMode="auto">
          <a:xfrm>
            <a:off x="1163992" y="6233400"/>
            <a:ext cx="3636608" cy="461665"/>
          </a:xfrm>
          <a:prstGeom prst="rect">
            <a:avLst/>
          </a:prstGeom>
          <a:noFill/>
          <a:ln w="9525">
            <a:noFill/>
            <a:miter lim="800000"/>
          </a:ln>
          <a:effectLst/>
        </p:spPr>
        <p:txBody>
          <a:bodyPr wrap="square">
            <a:spAutoFit/>
          </a:bodyPr>
          <a:lstStyle>
            <a:defPPr/>
          </a:lstStyle>
          <a:p>
            <a:pPr>
              <a:spcBef>
                <a:spcPct val="50000"/>
              </a:spcBef>
            </a:pPr>
            <a:r>
              <a:rPr lang="zh-CN" altLang="en-US" sz="2400" b="1" smtClean="0">
                <a:solidFill>
                  <a:srgbClr val="000000"/>
                </a:solidFill>
                <a:latin typeface="DFKai-SB" panose="03000509000000000000" pitchFamily="65" charset="-120"/>
                <a:ea typeface="DFKai-SB" panose="03000509000000000000" pitchFamily="65" charset="-120"/>
              </a:rPr>
              <a:t>孙中山大总统誓词</a:t>
            </a:r>
            <a:endParaRPr lang="zh-CN" altLang="en-US" sz="2400" b="1" smtClean="0">
              <a:solidFill>
                <a:srgbClr val="000000"/>
              </a:solidFill>
              <a:latin typeface="DFKai-SB" panose="03000509000000000000" pitchFamily="65" charset="-120"/>
              <a:ea typeface="DFKai-SB" panose="03000509000000000000" pitchFamily="65" charset="-120"/>
            </a:endParaRPr>
          </a:p>
        </p:txBody>
      </p:sp>
      <p:pic>
        <p:nvPicPr>
          <p:cNvPr id="25" name="Picture 13" descr="tw"/>
          <p:cNvPicPr>
            <a:picLocks noChangeAspect="1" noChangeArrowheads="1"/>
          </p:cNvPicPr>
          <p:nvPr/>
        </p:nvPicPr>
        <p:blipFill>
          <a:blip r:embed="rId3"/>
          <a:stretch>
            <a:fillRect/>
          </a:stretch>
        </p:blipFill>
        <p:spPr bwMode="auto">
          <a:xfrm>
            <a:off x="4876800" y="3074237"/>
            <a:ext cx="3809850" cy="3121567"/>
          </a:xfrm>
          <a:prstGeom prst="rect">
            <a:avLst/>
          </a:prstGeom>
          <a:noFill/>
          <a:ln w="9525">
            <a:solidFill>
              <a:srgbClr val="0000FF"/>
            </a:solidFill>
            <a:miter lim="800000"/>
          </a:ln>
        </p:spPr>
      </p:pic>
      <p:sp>
        <p:nvSpPr>
          <p:cNvPr id="26" name="Text Box 14"/>
          <p:cNvSpPr txBox="1">
            <a:spLocks noChangeArrowheads="1"/>
          </p:cNvSpPr>
          <p:nvPr/>
        </p:nvSpPr>
        <p:spPr bwMode="auto">
          <a:xfrm>
            <a:off x="5665712" y="6233400"/>
            <a:ext cx="3020938" cy="457200"/>
          </a:xfrm>
          <a:prstGeom prst="rect">
            <a:avLst/>
          </a:prstGeom>
          <a:noFill/>
          <a:ln w="9525">
            <a:noFill/>
            <a:miter lim="800000"/>
          </a:ln>
          <a:effectLst/>
        </p:spPr>
        <p:txBody>
          <a:bodyPr wrap="square">
            <a:spAutoFit/>
          </a:bodyPr>
          <a:lstStyle>
            <a:defPPr/>
          </a:lstStyle>
          <a:p>
            <a:pPr>
              <a:spcBef>
                <a:spcPct val="50000"/>
              </a:spcBef>
            </a:pPr>
            <a:r>
              <a:rPr lang="zh-CN" altLang="en-US" sz="2400" b="1" smtClean="0">
                <a:solidFill>
                  <a:srgbClr val="000000"/>
                </a:solidFill>
                <a:latin typeface="DFKai-SB" panose="03000509000000000000" pitchFamily="65" charset="-120"/>
                <a:ea typeface="DFKai-SB" panose="03000509000000000000" pitchFamily="65" charset="-120"/>
              </a:rPr>
              <a:t>清帝退位诏书</a:t>
            </a:r>
            <a:endParaRPr lang="zh-CN" altLang="en-US" sz="2400" b="1" smtClean="0">
              <a:solidFill>
                <a:srgbClr val="000000"/>
              </a:solidFill>
              <a:latin typeface="DFKai-SB" panose="03000509000000000000" pitchFamily="65" charset="-120"/>
              <a:ea typeface="DFKai-SB" panose="03000509000000000000" pitchFamily="65" charset="-120"/>
            </a:endParaRPr>
          </a:p>
        </p:txBody>
      </p:sp>
      <p:sp>
        <p:nvSpPr>
          <p:cNvPr id="32" name="Text Box 4"/>
          <p:cNvSpPr txBox="1">
            <a:spLocks noChangeArrowheads="1"/>
          </p:cNvSpPr>
          <p:nvPr/>
        </p:nvSpPr>
        <p:spPr bwMode="auto">
          <a:xfrm>
            <a:off x="228599" y="257869"/>
            <a:ext cx="544830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smtClean="0">
                <a:solidFill>
                  <a:srgbClr val="000000"/>
                </a:solidFill>
                <a:latin typeface="DFKai-SB" panose="03000509000000000000" pitchFamily="65" charset="-120"/>
                <a:ea typeface="DFKai-SB" panose="03000509000000000000" pitchFamily="65" charset="-120"/>
              </a:rPr>
              <a:t>一</a:t>
            </a:r>
            <a:r>
              <a:rPr lang="zh-CN" altLang="en-US" sz="2800" b="1">
                <a:solidFill>
                  <a:srgbClr val="000000"/>
                </a:solidFill>
                <a:latin typeface="DFKai-SB" panose="03000509000000000000" pitchFamily="65" charset="-120"/>
                <a:ea typeface="DFKai-SB" panose="03000509000000000000" pitchFamily="65" charset="-120"/>
              </a:rPr>
              <a:t>、思想变换中的“共和”</a:t>
            </a:r>
            <a:endParaRPr lang="zh-CN" altLang="en-US" sz="3200" b="1">
              <a:solidFill>
                <a:srgbClr val="000000"/>
              </a:solidFill>
              <a:latin typeface="华文中宋" panose="02010600040101010101" pitchFamily="2" charset="-122"/>
              <a:ea typeface="华文中宋" panose="02010600040101010101" pitchFamily="2" charset="-122"/>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7" name="Text Box 5"/>
          <p:cNvSpPr txBox="1">
            <a:spLocks noChangeArrowheads="1"/>
          </p:cNvSpPr>
          <p:nvPr/>
        </p:nvSpPr>
        <p:spPr bwMode="auto">
          <a:xfrm>
            <a:off x="2286000" y="11430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p>
        </p:txBody>
      </p:sp>
      <p:sp>
        <p:nvSpPr>
          <p:cNvPr id="26" name="AutoShape 5"/>
          <p:cNvSpPr>
            <a:spLocks noChangeArrowheads="1"/>
          </p:cNvSpPr>
          <p:nvPr/>
        </p:nvSpPr>
        <p:spPr bwMode="auto">
          <a:xfrm>
            <a:off x="304800" y="2681407"/>
            <a:ext cx="8610600" cy="3871794"/>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smtClean="0">
                <a:latin typeface="Times New Roman" panose="02020603050405020304" pitchFamily="18" charset="0"/>
              </a:rPr>
              <a:t>    </a:t>
            </a:r>
            <a:endParaRPr lang="en-US" altLang="zh-CN" sz="2400" b="1">
              <a:latin typeface="Times New Roman" panose="02020603050405020304" pitchFamily="18" charset="0"/>
            </a:endParaRPr>
          </a:p>
        </p:txBody>
      </p:sp>
      <p:sp>
        <p:nvSpPr>
          <p:cNvPr id="30" name="矩形 29"/>
          <p:cNvSpPr/>
          <p:nvPr/>
        </p:nvSpPr>
        <p:spPr>
          <a:xfrm>
            <a:off x="1746249" y="5902918"/>
            <a:ext cx="6961187" cy="461665"/>
          </a:xfrm>
          <a:prstGeom prst="rect">
            <a:avLst/>
          </a:prstGeom>
        </p:spPr>
        <p:txBody>
          <a:bodyPr wrap="square">
            <a:spAutoFit/>
          </a:bodyPr>
          <a:lstStyle>
            <a:defPPr/>
          </a:lstStyle>
          <a:p>
            <a:pPr/>
            <a:r>
              <a:rPr lang="zh-CN" altLang="en-US" sz="2400" b="1" smtClean="0">
                <a:solidFill>
                  <a:srgbClr val="0000FF"/>
                </a:solidFill>
                <a:latin typeface="DFKai-SB" panose="03000509000000000000" pitchFamily="65" charset="-120"/>
                <a:ea typeface="DFKai-SB" panose="03000509000000000000" pitchFamily="65" charset="-120"/>
              </a:rPr>
              <a:t>探究路径</a:t>
            </a:r>
            <a:r>
              <a:rPr lang="en-US" altLang="zh-CN" sz="2400" b="1" smtClean="0">
                <a:solidFill>
                  <a:srgbClr val="0000FF"/>
                </a:solidFill>
                <a:latin typeface="DFKai-SB" panose="03000509000000000000" pitchFamily="65" charset="-120"/>
                <a:ea typeface="DFKai-SB" panose="03000509000000000000" pitchFamily="65" charset="-120"/>
              </a:rPr>
              <a:t>1</a:t>
            </a:r>
            <a:r>
              <a:rPr lang="zh-CN" altLang="en-US" sz="2400" b="1" smtClean="0">
                <a:solidFill>
                  <a:srgbClr val="0000FF"/>
                </a:solidFill>
                <a:latin typeface="DFKai-SB" panose="03000509000000000000" pitchFamily="65" charset="-120"/>
                <a:ea typeface="DFKai-SB" panose="03000509000000000000" pitchFamily="65" charset="-120"/>
              </a:rPr>
              <a:t>：约法内容合乎共和内涵吗？</a:t>
            </a:r>
            <a:endParaRPr lang="en-US" altLang="zh-CN" sz="2400" b="1" smtClean="0">
              <a:solidFill>
                <a:srgbClr val="0000FF"/>
              </a:solidFill>
              <a:latin typeface="DFKai-SB" panose="03000509000000000000" pitchFamily="65" charset="-120"/>
              <a:ea typeface="DFKai-SB" panose="03000509000000000000" pitchFamily="65" charset="-120"/>
            </a:endParaRPr>
          </a:p>
        </p:txBody>
      </p:sp>
      <p:sp>
        <p:nvSpPr>
          <p:cNvPr id="33" name="Text Box 5"/>
          <p:cNvSpPr txBox="1">
            <a:spLocks noChangeArrowheads="1"/>
          </p:cNvSpPr>
          <p:nvPr/>
        </p:nvSpPr>
        <p:spPr bwMode="auto">
          <a:xfrm>
            <a:off x="533399" y="609600"/>
            <a:ext cx="381404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smtClean="0">
                <a:solidFill>
                  <a:schemeClr val="bg1">
                    <a:lumMod val="10000"/>
                  </a:schemeClr>
                </a:solidFill>
                <a:latin typeface="DFKai-SB" panose="03000509000000000000" pitchFamily="65" charset="-120"/>
                <a:ea typeface="DFKai-SB" panose="03000509000000000000" pitchFamily="65" charset="-120"/>
              </a:rPr>
              <a:t>1</a:t>
            </a:r>
            <a:r>
              <a:rPr lang="zh-CN" altLang="en-US" sz="2400" b="1" smtClean="0">
                <a:solidFill>
                  <a:schemeClr val="bg1">
                    <a:lumMod val="10000"/>
                  </a:schemeClr>
                </a:solidFill>
                <a:latin typeface="DFKai-SB" panose="03000509000000000000" pitchFamily="65" charset="-120"/>
                <a:ea typeface="DFKai-SB" panose="03000509000000000000" pitchFamily="65" charset="-120"/>
              </a:rPr>
              <a:t>、</a:t>
            </a:r>
            <a:r>
              <a:rPr lang="zh-CN" altLang="en-US" sz="2400" b="1">
                <a:solidFill>
                  <a:srgbClr val="000000"/>
                </a:solidFill>
                <a:latin typeface="DFKai-SB" panose="03000509000000000000" pitchFamily="65" charset="-120"/>
                <a:ea typeface="DFKai-SB" panose="03000509000000000000" pitchFamily="65" charset="-120"/>
              </a:rPr>
              <a:t>理想初现的共和</a:t>
            </a:r>
            <a:endParaRPr lang="en-US" altLang="zh-CN" sz="2400" b="1">
              <a:solidFill>
                <a:schemeClr val="bg1">
                  <a:lumMod val="10000"/>
                </a:schemeClr>
              </a:solidFill>
              <a:latin typeface="DFKai-SB" panose="03000509000000000000" pitchFamily="65" charset="-120"/>
              <a:ea typeface="DFKai-SB" panose="03000509000000000000" pitchFamily="65" charset="-120"/>
            </a:endParaRPr>
          </a:p>
        </p:txBody>
      </p:sp>
      <p:sp>
        <p:nvSpPr>
          <p:cNvPr id="38" name="矩形 37"/>
          <p:cNvSpPr/>
          <p:nvPr/>
        </p:nvSpPr>
        <p:spPr>
          <a:xfrm>
            <a:off x="713582" y="3192480"/>
            <a:ext cx="8174037" cy="2677656"/>
          </a:xfrm>
          <a:prstGeom prst="rect">
            <a:avLst/>
          </a:prstGeom>
        </p:spPr>
        <p:txBody>
          <a:bodyPr wrap="square">
            <a:spAutoFit/>
          </a:bodyPr>
          <a:lstStyle>
            <a:defPPr/>
          </a:lstStyle>
          <a:p>
            <a:pPr eaLnBrk="1" hangingPunct="1"/>
            <a:r>
              <a:rPr lang="zh-CN" altLang="en-US" sz="2400" smtClean="0">
                <a:solidFill>
                  <a:srgbClr val="000000"/>
                </a:solidFill>
                <a:latin typeface="DFKai-SB" panose="03000509000000000000" pitchFamily="65" charset="-120"/>
                <a:ea typeface="DFKai-SB" panose="03000509000000000000" pitchFamily="65" charset="-120"/>
              </a:rPr>
              <a:t>材料一：临时大总统副总统由参议院选举</a:t>
            </a:r>
            <a:endParaRPr lang="zh-CN" altLang="en-US" sz="2400" smtClean="0">
              <a:solidFill>
                <a:srgbClr val="000000"/>
              </a:solidFill>
              <a:latin typeface="DFKai-SB" panose="03000509000000000000" pitchFamily="65" charset="-120"/>
              <a:ea typeface="DFKai-SB" panose="03000509000000000000" pitchFamily="65" charset="-120"/>
            </a:endParaRPr>
          </a:p>
          <a:p>
            <a:pPr eaLnBrk="1" hangingPunct="1">
              <a:lnSpc>
                <a:spcPct val="150000"/>
              </a:lnSpc>
            </a:pPr>
            <a:r>
              <a:rPr lang="zh-CN" altLang="en-US" sz="2400" smtClean="0">
                <a:solidFill>
                  <a:srgbClr val="000000"/>
                </a:solidFill>
                <a:latin typeface="DFKai-SB" panose="03000509000000000000" pitchFamily="65" charset="-120"/>
                <a:ea typeface="DFKai-SB" panose="03000509000000000000" pitchFamily="65" charset="-120"/>
              </a:rPr>
              <a:t>材料二：中华民国主权属于国民全体。</a:t>
            </a:r>
            <a:endParaRPr lang="zh-CN" altLang="en-US" sz="2400" smtClean="0">
              <a:solidFill>
                <a:srgbClr val="000000"/>
              </a:solidFill>
              <a:latin typeface="DFKai-SB" panose="03000509000000000000" pitchFamily="65" charset="-120"/>
              <a:ea typeface="DFKai-SB" panose="03000509000000000000" pitchFamily="65" charset="-120"/>
            </a:endParaRPr>
          </a:p>
          <a:p>
            <a:pPr eaLnBrk="1" hangingPunct="1">
              <a:lnSpc>
                <a:spcPct val="150000"/>
              </a:lnSpc>
            </a:pPr>
            <a:r>
              <a:rPr lang="zh-CN" altLang="en-US" sz="2400" smtClean="0">
                <a:solidFill>
                  <a:srgbClr val="000000"/>
                </a:solidFill>
                <a:latin typeface="DFKai-SB" panose="03000509000000000000" pitchFamily="65" charset="-120"/>
                <a:ea typeface="DFKai-SB" panose="03000509000000000000" pitchFamily="65" charset="-120"/>
              </a:rPr>
              <a:t>        国民一律平等</a:t>
            </a:r>
            <a:r>
              <a:rPr lang="en-US" altLang="zh-CN" sz="2400" smtClean="0">
                <a:solidFill>
                  <a:srgbClr val="000000"/>
                </a:solidFill>
                <a:latin typeface="DFKai-SB" panose="03000509000000000000" pitchFamily="65" charset="-120"/>
                <a:ea typeface="DFKai-SB" panose="03000509000000000000" pitchFamily="65" charset="-120"/>
              </a:rPr>
              <a:t>……</a:t>
            </a:r>
            <a:r>
              <a:rPr lang="zh-CN" altLang="en-US" sz="2400" smtClean="0">
                <a:solidFill>
                  <a:srgbClr val="000000"/>
                </a:solidFill>
                <a:latin typeface="DFKai-SB" panose="03000509000000000000" pitchFamily="65" charset="-120"/>
                <a:ea typeface="DFKai-SB" panose="03000509000000000000" pitchFamily="65" charset="-120"/>
              </a:rPr>
              <a:t>享有各项自由权</a:t>
            </a:r>
            <a:endParaRPr lang="zh-CN" altLang="en-US" sz="2400" smtClean="0">
              <a:solidFill>
                <a:srgbClr val="000000"/>
              </a:solidFill>
              <a:latin typeface="DFKai-SB" panose="03000509000000000000" pitchFamily="65" charset="-120"/>
              <a:ea typeface="DFKai-SB" panose="03000509000000000000" pitchFamily="65" charset="-120"/>
            </a:endParaRPr>
          </a:p>
          <a:p>
            <a:pPr eaLnBrk="1" hangingPunct="1">
              <a:lnSpc>
                <a:spcPct val="150000"/>
              </a:lnSpc>
            </a:pPr>
            <a:r>
              <a:rPr lang="zh-CN" altLang="en-US" sz="2400" smtClean="0">
                <a:solidFill>
                  <a:srgbClr val="000000"/>
                </a:solidFill>
                <a:latin typeface="DFKai-SB" panose="03000509000000000000" pitchFamily="65" charset="-120"/>
                <a:ea typeface="DFKai-SB" panose="03000509000000000000" pitchFamily="65" charset="-120"/>
              </a:rPr>
              <a:t>材料三：中华民国之立法权，以参议院行之</a:t>
            </a:r>
            <a:endParaRPr lang="zh-CN" altLang="en-US" sz="2400" smtClean="0">
              <a:solidFill>
                <a:srgbClr val="000000"/>
              </a:solidFill>
              <a:latin typeface="DFKai-SB" panose="03000509000000000000" pitchFamily="65" charset="-120"/>
              <a:ea typeface="DFKai-SB" panose="03000509000000000000" pitchFamily="65" charset="-120"/>
            </a:endParaRPr>
          </a:p>
          <a:p>
            <a:pPr eaLnBrk="1" hangingPunct="1">
              <a:lnSpc>
                <a:spcPct val="150000"/>
              </a:lnSpc>
            </a:pPr>
            <a:r>
              <a:rPr lang="zh-CN" altLang="en-US" sz="2400" smtClean="0">
                <a:solidFill>
                  <a:srgbClr val="000000"/>
                </a:solidFill>
                <a:latin typeface="DFKai-SB" panose="03000509000000000000" pitchFamily="65" charset="-120"/>
                <a:ea typeface="DFKai-SB" panose="03000509000000000000" pitchFamily="65" charset="-120"/>
              </a:rPr>
              <a:t>材料四：法院以临时大总统及司法总长分别任命之法官组织</a:t>
            </a:r>
            <a:endParaRPr lang="zh-CN" altLang="en-US" sz="2400" smtClean="0">
              <a:solidFill>
                <a:srgbClr val="000000"/>
              </a:solidFill>
              <a:latin typeface="DFKai-SB" panose="03000509000000000000" pitchFamily="65" charset="-120"/>
              <a:ea typeface="DFKai-SB" panose="03000509000000000000" pitchFamily="65" charset="-120"/>
            </a:endParaRPr>
          </a:p>
        </p:txBody>
      </p:sp>
      <p:sp>
        <p:nvSpPr>
          <p:cNvPr id="39" name="Text Box 4"/>
          <p:cNvSpPr txBox="1">
            <a:spLocks noChangeArrowheads="1"/>
          </p:cNvSpPr>
          <p:nvPr/>
        </p:nvSpPr>
        <p:spPr bwMode="auto">
          <a:xfrm>
            <a:off x="304800" y="0"/>
            <a:ext cx="57150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000000"/>
                </a:solidFill>
                <a:latin typeface="DFKai-SB" panose="03000509000000000000" pitchFamily="65" charset="-120"/>
                <a:ea typeface="DFKai-SB" panose="03000509000000000000" pitchFamily="65" charset="-120"/>
              </a:rPr>
              <a:t>一</a:t>
            </a:r>
            <a:r>
              <a:rPr lang="zh-CN" altLang="en-US" sz="2400" b="1">
                <a:solidFill>
                  <a:srgbClr val="000000"/>
                </a:solidFill>
                <a:latin typeface="DFKai-SB" panose="03000509000000000000" pitchFamily="65" charset="-120"/>
                <a:ea typeface="DFKai-SB" panose="03000509000000000000" pitchFamily="65" charset="-120"/>
              </a:rPr>
              <a:t>、思想变换中的“共和”</a:t>
            </a:r>
            <a:endParaRPr lang="zh-CN" altLang="en-US" sz="2800" b="1">
              <a:solidFill>
                <a:srgbClr val="000000"/>
              </a:solidFill>
              <a:latin typeface="华文中宋" panose="02010600040101010101" pitchFamily="2" charset="-122"/>
              <a:ea typeface="华文中宋" panose="02010600040101010101" pitchFamily="2" charset="-122"/>
            </a:endParaRPr>
          </a:p>
        </p:txBody>
      </p:sp>
      <p:sp>
        <p:nvSpPr>
          <p:cNvPr id="40" name="Text Box 5"/>
          <p:cNvSpPr txBox="1">
            <a:spLocks noChangeArrowheads="1"/>
          </p:cNvSpPr>
          <p:nvPr/>
        </p:nvSpPr>
        <p:spPr bwMode="auto">
          <a:xfrm>
            <a:off x="842241" y="1466672"/>
            <a:ext cx="2057400" cy="461665"/>
          </a:xfrm>
          <a:prstGeom prst="rect">
            <a:avLst/>
          </a:prstGeom>
          <a:noFill/>
          <a:ln w="9525">
            <a:noFill/>
            <a:miter lim="800000"/>
          </a:ln>
        </p:spPr>
        <p:txBody>
          <a:bodyPr wrap="square">
            <a:spAutoFit/>
          </a:bodyPr>
          <a:lstStyle>
            <a:defPPr/>
          </a:lstStyle>
          <a:p>
            <a:pPr>
              <a:buFont typeface="Arial" panose="020b0604020202020204" pitchFamily="34" charset="0"/>
              <a:buNone/>
              <a:tabLst>
                <a:tab pos="581025"/>
                <a:tab pos="1163320"/>
                <a:tab pos="1744345"/>
                <a:tab pos="2327275"/>
                <a:tab pos="2908300"/>
                <a:tab pos="3489325"/>
                <a:tab pos="4071620"/>
                <a:tab pos="4652645"/>
                <a:tab pos="5235575"/>
                <a:tab pos="5816600"/>
                <a:tab pos="6397625"/>
                <a:tab pos="6979920"/>
                <a:tab pos="7560945"/>
                <a:tab pos="8143875"/>
                <a:tab pos="8724900"/>
                <a:tab pos="9305925"/>
              </a:tabLst>
            </a:pPr>
            <a:r>
              <a:rPr lang="en-US" altLang="zh-CN" sz="2400">
                <a:solidFill>
                  <a:schemeClr val="bg1">
                    <a:lumMod val="10000"/>
                  </a:schemeClr>
                </a:solidFill>
                <a:latin typeface="DFKai-SB" panose="03000509000000000000" pitchFamily="65" charset="-120"/>
                <a:ea typeface="DFKai-SB" panose="03000509000000000000" pitchFamily="65" charset="-120"/>
              </a:rPr>
              <a:t>《</a:t>
            </a:r>
            <a:r>
              <a:rPr lang="zh-CN" altLang="en-US" sz="2400">
                <a:solidFill>
                  <a:schemeClr val="bg1">
                    <a:lumMod val="10000"/>
                  </a:schemeClr>
                </a:solidFill>
                <a:latin typeface="DFKai-SB" panose="03000509000000000000" pitchFamily="65" charset="-120"/>
                <a:ea typeface="DFKai-SB" panose="03000509000000000000" pitchFamily="65" charset="-120"/>
              </a:rPr>
              <a:t>临时约法</a:t>
            </a:r>
            <a:r>
              <a:rPr lang="en-US" altLang="zh-CN" sz="2400">
                <a:solidFill>
                  <a:schemeClr val="bg1">
                    <a:lumMod val="10000"/>
                  </a:schemeClr>
                </a:solidFill>
                <a:latin typeface="DFKai-SB" panose="03000509000000000000" pitchFamily="65" charset="-120"/>
                <a:ea typeface="DFKai-SB" panose="03000509000000000000" pitchFamily="65" charset="-120"/>
              </a:rPr>
              <a:t>》</a:t>
            </a:r>
            <a:endParaRPr lang="zh-CN" altLang="en-US" sz="2400">
              <a:solidFill>
                <a:schemeClr val="bg1">
                  <a:lumMod val="10000"/>
                </a:schemeClr>
              </a:solidFill>
              <a:latin typeface="DFKai-SB" panose="03000509000000000000" pitchFamily="65" charset="-120"/>
              <a:ea typeface="DFKai-SB" panose="03000509000000000000" pitchFamily="65" charset="-120"/>
            </a:endParaRPr>
          </a:p>
        </p:txBody>
      </p:sp>
      <p:sp>
        <p:nvSpPr>
          <p:cNvPr id="41" name="矩形 40"/>
          <p:cNvSpPr>
            <a:spLocks noChangeArrowheads="1"/>
          </p:cNvSpPr>
          <p:nvPr/>
        </p:nvSpPr>
        <p:spPr bwMode="auto">
          <a:xfrm>
            <a:off x="3048000" y="1085671"/>
            <a:ext cx="2133600" cy="1200329"/>
          </a:xfrm>
          <a:prstGeom prst="rect">
            <a:avLst/>
          </a:prstGeom>
          <a:noFill/>
          <a:ln w="9525">
            <a:noFill/>
            <a:miter lim="800000"/>
          </a:ln>
        </p:spPr>
        <p:txBody>
          <a:bodyPr wrap="square">
            <a:spAutoFit/>
          </a:bodyPr>
          <a:lstStyle>
            <a:defPPr/>
          </a:lstStyle>
          <a:p>
            <a:pPr eaLnBrk="1" hangingPunct="1">
              <a:tabLst>
                <a:tab pos="581025"/>
                <a:tab pos="1163320"/>
                <a:tab pos="1744345"/>
                <a:tab pos="2327275"/>
                <a:tab pos="2908300"/>
                <a:tab pos="3489325"/>
                <a:tab pos="4071620"/>
                <a:tab pos="4652645"/>
                <a:tab pos="5235575"/>
                <a:tab pos="5816600"/>
                <a:tab pos="6397625"/>
                <a:tab pos="6979920"/>
                <a:tab pos="7560945"/>
                <a:tab pos="8143875"/>
                <a:tab pos="8724900"/>
                <a:tab pos="9305925"/>
              </a:tabLst>
            </a:pPr>
            <a:r>
              <a:rPr lang="zh-CN" altLang="zh-CN" sz="2400">
                <a:solidFill>
                  <a:schemeClr val="bg1">
                    <a:lumMod val="10000"/>
                  </a:schemeClr>
                </a:solidFill>
                <a:latin typeface="DFKai-SB" panose="03000509000000000000" pitchFamily="65" charset="-120"/>
                <a:ea typeface="DFKai-SB" panose="03000509000000000000" pitchFamily="65" charset="-120"/>
              </a:rPr>
              <a:t>选举</a:t>
            </a:r>
            <a:r>
              <a:rPr lang="zh-CN" altLang="en-US" sz="2400">
                <a:solidFill>
                  <a:schemeClr val="bg1">
                    <a:lumMod val="10000"/>
                  </a:schemeClr>
                </a:solidFill>
                <a:latin typeface="DFKai-SB" panose="03000509000000000000" pitchFamily="65" charset="-120"/>
                <a:ea typeface="DFKai-SB" panose="03000509000000000000" pitchFamily="65" charset="-120"/>
              </a:rPr>
              <a:t>总统</a:t>
            </a:r>
            <a:endParaRPr lang="en-US" altLang="zh-CN" sz="2400">
              <a:solidFill>
                <a:schemeClr val="bg1">
                  <a:lumMod val="10000"/>
                </a:schemeClr>
              </a:solidFill>
              <a:latin typeface="DFKai-SB" panose="03000509000000000000" pitchFamily="65" charset="-120"/>
              <a:ea typeface="DFKai-SB" panose="03000509000000000000" pitchFamily="65" charset="-120"/>
            </a:endParaRPr>
          </a:p>
          <a:p>
            <a:pPr eaLnBrk="1" hangingPunct="1">
              <a:tabLst>
                <a:tab pos="581025"/>
                <a:tab pos="1163320"/>
                <a:tab pos="1744345"/>
                <a:tab pos="2327275"/>
                <a:tab pos="2908300"/>
                <a:tab pos="3489325"/>
                <a:tab pos="4071620"/>
                <a:tab pos="4652645"/>
                <a:tab pos="5235575"/>
                <a:tab pos="5816600"/>
                <a:tab pos="6397625"/>
                <a:tab pos="6979920"/>
                <a:tab pos="7560945"/>
                <a:tab pos="8143875"/>
                <a:tab pos="8724900"/>
                <a:tab pos="9305925"/>
              </a:tabLst>
            </a:pPr>
            <a:r>
              <a:rPr lang="zh-CN" altLang="en-US" sz="2400">
                <a:solidFill>
                  <a:schemeClr val="bg1">
                    <a:lumMod val="10000"/>
                  </a:schemeClr>
                </a:solidFill>
                <a:latin typeface="DFKai-SB" panose="03000509000000000000" pitchFamily="65" charset="-120"/>
                <a:ea typeface="DFKai-SB" panose="03000509000000000000" pitchFamily="65" charset="-120"/>
              </a:rPr>
              <a:t>主权在民</a:t>
            </a:r>
            <a:endParaRPr lang="en-US" altLang="zh-CN" sz="2400">
              <a:solidFill>
                <a:schemeClr val="bg1">
                  <a:lumMod val="10000"/>
                </a:schemeClr>
              </a:solidFill>
              <a:latin typeface="DFKai-SB" panose="03000509000000000000" pitchFamily="65" charset="-120"/>
              <a:ea typeface="DFKai-SB" panose="03000509000000000000" pitchFamily="65" charset="-120"/>
            </a:endParaRPr>
          </a:p>
          <a:p>
            <a:pPr eaLnBrk="1" hangingPunct="1">
              <a:tabLst>
                <a:tab pos="581025"/>
                <a:tab pos="1163320"/>
                <a:tab pos="1744345"/>
                <a:tab pos="2327275"/>
                <a:tab pos="2908300"/>
                <a:tab pos="3489325"/>
                <a:tab pos="4071620"/>
                <a:tab pos="4652645"/>
                <a:tab pos="5235575"/>
                <a:tab pos="5816600"/>
                <a:tab pos="6397625"/>
                <a:tab pos="6979920"/>
                <a:tab pos="7560945"/>
                <a:tab pos="8143875"/>
                <a:tab pos="8724900"/>
                <a:tab pos="9305925"/>
              </a:tabLst>
            </a:pPr>
            <a:r>
              <a:rPr lang="zh-CN" altLang="zh-CN" sz="2400">
                <a:solidFill>
                  <a:schemeClr val="bg1">
                    <a:lumMod val="10000"/>
                  </a:schemeClr>
                </a:solidFill>
                <a:latin typeface="DFKai-SB" panose="03000509000000000000" pitchFamily="65" charset="-120"/>
                <a:ea typeface="DFKai-SB" panose="03000509000000000000" pitchFamily="65" charset="-120"/>
              </a:rPr>
              <a:t>三权分立</a:t>
            </a:r>
            <a:endParaRPr lang="zh-CN" altLang="en-US" sz="2400">
              <a:solidFill>
                <a:schemeClr val="bg1">
                  <a:lumMod val="10000"/>
                </a:schemeClr>
              </a:solidFill>
              <a:latin typeface="DFKai-SB" panose="03000509000000000000" pitchFamily="65" charset="-120"/>
              <a:ea typeface="DFKai-SB" panose="03000509000000000000" pitchFamily="65" charset="-120"/>
            </a:endParaRPr>
          </a:p>
        </p:txBody>
      </p:sp>
      <p:sp>
        <p:nvSpPr>
          <p:cNvPr id="42" name="左大括号 41"/>
          <p:cNvSpPr/>
          <p:nvPr/>
        </p:nvSpPr>
        <p:spPr>
          <a:xfrm>
            <a:off x="2743200" y="1340704"/>
            <a:ext cx="381000" cy="762000"/>
          </a:xfrm>
          <a:prstGeom prst="leftBrace">
            <a:avLst/>
          </a:prstGeom>
          <a:ln w="12700">
            <a:solidFill>
              <a:srgbClr val="000000"/>
            </a:solidFill>
          </a:ln>
        </p:spPr>
        <p:style>
          <a:lnRef idx="1">
            <a:schemeClr val="accent1"/>
          </a:lnRef>
          <a:fillRef idx="0">
            <a:schemeClr val="accent1"/>
          </a:fillRef>
          <a:effectRef idx="0">
            <a:schemeClr val="accent1"/>
          </a:effectRef>
          <a:fontRef idx="minor">
            <a:schemeClr val="tx1"/>
          </a:fontRef>
        </p:style>
        <p:txBody>
          <a:bodyPr anchor="ctr"/>
          <a:lstStyle>
            <a:defPPr/>
          </a:lstStyle>
          <a:p>
            <a:pPr algn="ctr" eaLnBrk="1" hangingPunct="1">
              <a:defRPr/>
            </a:pPr>
            <a:endParaRPr lang="zh-CN" altLang="en-US"/>
          </a:p>
        </p:txBody>
      </p:sp>
      <p:sp>
        <p:nvSpPr>
          <p:cNvPr id="43" name="流程图: 联系 42"/>
          <p:cNvSpPr/>
          <p:nvPr/>
        </p:nvSpPr>
        <p:spPr>
          <a:xfrm>
            <a:off x="5562600" y="3231525"/>
            <a:ext cx="914399" cy="383576"/>
          </a:xfrm>
          <a:prstGeom prst="flowChartConnector">
            <a:avLst/>
          </a:prstGeom>
          <a:noFill/>
          <a:ln>
            <a:solidFill>
              <a:srgbClr val="FF0000">
                <a:alpha val="42745"/>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buFont typeface="Arial" panose="020b0604020202020204" pitchFamily="34" charset="0"/>
              <a:buNone/>
              <a:defRPr/>
            </a:pPr>
            <a:endParaRPr lang="zh-CN" altLang="en-US" noProof="1">
              <a:solidFill>
                <a:srgbClr val="FF0000"/>
              </a:solidFill>
            </a:endParaRPr>
          </a:p>
        </p:txBody>
      </p:sp>
      <p:sp>
        <p:nvSpPr>
          <p:cNvPr id="44" name="流程图: 联系 43"/>
          <p:cNvSpPr/>
          <p:nvPr/>
        </p:nvSpPr>
        <p:spPr>
          <a:xfrm>
            <a:off x="4913132" y="4272167"/>
            <a:ext cx="1003300" cy="381000"/>
          </a:xfrm>
          <a:prstGeom prst="flowChartConnector">
            <a:avLst/>
          </a:prstGeom>
          <a:noFill/>
          <a:ln>
            <a:solidFill>
              <a:srgbClr val="FF0000">
                <a:alpha val="42745"/>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buFont typeface="Arial" panose="020b0604020202020204" pitchFamily="34" charset="0"/>
              <a:buNone/>
              <a:defRPr/>
            </a:pPr>
            <a:endParaRPr lang="zh-CN" altLang="en-US" noProof="1"/>
          </a:p>
        </p:txBody>
      </p:sp>
      <p:sp>
        <p:nvSpPr>
          <p:cNvPr id="45" name="流程图: 联系 44"/>
          <p:cNvSpPr/>
          <p:nvPr/>
        </p:nvSpPr>
        <p:spPr>
          <a:xfrm>
            <a:off x="2553277" y="4272167"/>
            <a:ext cx="983673" cy="381000"/>
          </a:xfrm>
          <a:prstGeom prst="flowChartConnector">
            <a:avLst/>
          </a:prstGeom>
          <a:noFill/>
          <a:ln>
            <a:solidFill>
              <a:srgbClr val="FF0000">
                <a:alpha val="42745"/>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buFont typeface="Arial" panose="020b0604020202020204" pitchFamily="34" charset="0"/>
              <a:buNone/>
              <a:defRPr/>
            </a:pPr>
            <a:endParaRPr lang="zh-CN" altLang="en-US" noProof="1"/>
          </a:p>
        </p:txBody>
      </p:sp>
      <p:sp>
        <p:nvSpPr>
          <p:cNvPr id="46" name="流程图: 联系 45"/>
          <p:cNvSpPr/>
          <p:nvPr/>
        </p:nvSpPr>
        <p:spPr>
          <a:xfrm>
            <a:off x="3155950" y="3738276"/>
            <a:ext cx="882650" cy="340306"/>
          </a:xfrm>
          <a:prstGeom prst="flowChartConnector">
            <a:avLst/>
          </a:prstGeom>
          <a:noFill/>
          <a:ln>
            <a:solidFill>
              <a:srgbClr val="FF0000">
                <a:alpha val="42745"/>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buFont typeface="Arial" panose="020b0604020202020204" pitchFamily="34" charset="0"/>
              <a:buNone/>
              <a:defRPr/>
            </a:pPr>
            <a:endParaRPr lang="zh-CN" altLang="en-US" noProof="1"/>
          </a:p>
        </p:txBody>
      </p:sp>
      <p:sp>
        <p:nvSpPr>
          <p:cNvPr id="47" name="流程图: 联系 46"/>
          <p:cNvSpPr/>
          <p:nvPr/>
        </p:nvSpPr>
        <p:spPr>
          <a:xfrm>
            <a:off x="4387850" y="3678849"/>
            <a:ext cx="1414982" cy="434221"/>
          </a:xfrm>
          <a:prstGeom prst="flowChartConnector">
            <a:avLst/>
          </a:prstGeom>
          <a:noFill/>
          <a:ln>
            <a:solidFill>
              <a:srgbClr val="FF0000">
                <a:alpha val="42745"/>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buFont typeface="Arial" panose="020b0604020202020204" pitchFamily="34" charset="0"/>
              <a:buNone/>
              <a:defRPr/>
            </a:pPr>
            <a:endParaRPr lang="zh-CN" altLang="en-US" noProof="1"/>
          </a:p>
        </p:txBody>
      </p:sp>
      <p:sp>
        <p:nvSpPr>
          <p:cNvPr id="48" name="流程图: 联系 47"/>
          <p:cNvSpPr/>
          <p:nvPr/>
        </p:nvSpPr>
        <p:spPr>
          <a:xfrm>
            <a:off x="3536950" y="4814437"/>
            <a:ext cx="1003300" cy="443363"/>
          </a:xfrm>
          <a:prstGeom prst="flowChartConnector">
            <a:avLst/>
          </a:prstGeom>
          <a:noFill/>
          <a:ln>
            <a:solidFill>
              <a:srgbClr val="FF0000">
                <a:alpha val="42745"/>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buFont typeface="Arial" panose="020b0604020202020204" pitchFamily="34" charset="0"/>
              <a:buNone/>
              <a:defRPr/>
            </a:pPr>
            <a:endParaRPr lang="zh-CN" altLang="en-US" noProof="1"/>
          </a:p>
        </p:txBody>
      </p:sp>
      <p:sp>
        <p:nvSpPr>
          <p:cNvPr id="49" name="流程图: 联系 48"/>
          <p:cNvSpPr/>
          <p:nvPr/>
        </p:nvSpPr>
        <p:spPr>
          <a:xfrm>
            <a:off x="5037282" y="4769418"/>
            <a:ext cx="982518" cy="488382"/>
          </a:xfrm>
          <a:prstGeom prst="flowChartConnector">
            <a:avLst/>
          </a:prstGeom>
          <a:noFill/>
          <a:ln>
            <a:solidFill>
              <a:srgbClr val="FF0000">
                <a:alpha val="42745"/>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buFont typeface="Arial" panose="020b0604020202020204" pitchFamily="34" charset="0"/>
              <a:buNone/>
              <a:defRPr/>
            </a:pPr>
            <a:endParaRPr lang="zh-CN" altLang="en-US" noProof="1"/>
          </a:p>
        </p:txBody>
      </p:sp>
      <p:sp>
        <p:nvSpPr>
          <p:cNvPr id="50" name="流程图: 联系 49"/>
          <p:cNvSpPr/>
          <p:nvPr/>
        </p:nvSpPr>
        <p:spPr>
          <a:xfrm>
            <a:off x="1876425" y="5405512"/>
            <a:ext cx="790575" cy="385688"/>
          </a:xfrm>
          <a:prstGeom prst="flowChartConnector">
            <a:avLst/>
          </a:prstGeom>
          <a:noFill/>
          <a:ln>
            <a:solidFill>
              <a:srgbClr val="FF0000">
                <a:alpha val="42745"/>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buFont typeface="Arial" panose="020b0604020202020204" pitchFamily="34" charset="0"/>
              <a:buNone/>
              <a:defRPr/>
            </a:pPr>
            <a:endParaRPr lang="zh-CN" altLang="en-US" noProof="1"/>
          </a:p>
        </p:txBody>
      </p:sp>
      <p:sp>
        <p:nvSpPr>
          <p:cNvPr id="51" name="流程图: 联系 50"/>
          <p:cNvSpPr/>
          <p:nvPr/>
        </p:nvSpPr>
        <p:spPr>
          <a:xfrm>
            <a:off x="2899641" y="5304642"/>
            <a:ext cx="1447800" cy="533400"/>
          </a:xfrm>
          <a:prstGeom prst="flowChartConnector">
            <a:avLst/>
          </a:prstGeom>
          <a:noFill/>
          <a:ln>
            <a:solidFill>
              <a:srgbClr val="FF0000">
                <a:alpha val="42745"/>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algn="ctr" eaLnBrk="1" hangingPunct="1">
              <a:buFont typeface="Arial" panose="020b0604020202020204" pitchFamily="34" charset="0"/>
              <a:buNone/>
              <a:defRPr/>
            </a:pPr>
            <a:endParaRPr lang="zh-CN" altLang="en-US" noProof="1"/>
          </a:p>
        </p:txBody>
      </p:sp>
      <p:grpSp>
        <p:nvGrpSpPr>
          <p:cNvPr id="2" name="组合 1"/>
          <p:cNvGrpSpPr/>
          <p:nvPr/>
        </p:nvGrpSpPr>
        <p:grpSpPr>
          <a:xfrm>
            <a:off x="4572000" y="1161871"/>
            <a:ext cx="4170218" cy="990600"/>
            <a:chOff x="4572000" y="990600"/>
            <a:chExt cx="4170218" cy="990600"/>
          </a:xfrm>
        </p:grpSpPr>
        <p:sp>
          <p:nvSpPr>
            <p:cNvPr id="52" name="TextBox 51"/>
            <p:cNvSpPr txBox="1">
              <a:spLocks noChangeArrowheads="1"/>
            </p:cNvSpPr>
            <p:nvPr/>
          </p:nvSpPr>
          <p:spPr bwMode="auto">
            <a:xfrm>
              <a:off x="4945062" y="1143000"/>
              <a:ext cx="3797156" cy="830997"/>
            </a:xfrm>
            <a:prstGeom prst="rect">
              <a:avLst/>
            </a:prstGeom>
            <a:noFill/>
            <a:ln w="9525">
              <a:noFill/>
              <a:miter lim="800000"/>
            </a:ln>
          </p:spPr>
          <p:txBody>
            <a:bodyPr wrap="square">
              <a:spAutoFit/>
            </a:bodyPr>
            <a:lstStyle>
              <a:defPPr/>
            </a:lstStyle>
            <a:p>
              <a:pPr eaLnBrk="1" hangingPunct="1">
                <a:buFont typeface="Arial" panose="020b0604020202020204" pitchFamily="34" charset="0"/>
                <a:buNone/>
              </a:pPr>
              <a:r>
                <a:rPr lang="zh-CN" altLang="zh-CN" sz="2400" smtClean="0">
                  <a:solidFill>
                    <a:schemeClr val="bg1">
                      <a:lumMod val="10000"/>
                    </a:schemeClr>
                  </a:solidFill>
                  <a:latin typeface="DFKai-SB" panose="03000509000000000000" pitchFamily="65" charset="-120"/>
                  <a:ea typeface="DFKai-SB" panose="03000509000000000000" pitchFamily="65" charset="-120"/>
                </a:rPr>
                <a:t>中国第一部</a:t>
              </a:r>
              <a:r>
                <a:rPr lang="zh-CN" altLang="en-US" sz="2400">
                  <a:solidFill>
                    <a:schemeClr val="bg1">
                      <a:lumMod val="10000"/>
                    </a:schemeClr>
                  </a:solidFill>
                  <a:latin typeface="DFKai-SB" panose="03000509000000000000" pitchFamily="65" charset="-120"/>
                  <a:ea typeface="DFKai-SB" panose="03000509000000000000" pitchFamily="65" charset="-120"/>
                </a:rPr>
                <a:t>资产阶级共和国性质的宪法</a:t>
              </a:r>
              <a:endParaRPr lang="zh-CN" altLang="en-US" sz="2400">
                <a:solidFill>
                  <a:schemeClr val="bg1">
                    <a:lumMod val="10000"/>
                  </a:schemeClr>
                </a:solidFill>
                <a:latin typeface="DFKai-SB" panose="03000509000000000000" pitchFamily="65" charset="-120"/>
                <a:ea typeface="DFKai-SB" panose="03000509000000000000" pitchFamily="65" charset="-120"/>
              </a:endParaRPr>
            </a:p>
          </p:txBody>
        </p:sp>
        <p:sp>
          <p:nvSpPr>
            <p:cNvPr id="53" name="右大括号 52"/>
            <p:cNvSpPr/>
            <p:nvPr/>
          </p:nvSpPr>
          <p:spPr>
            <a:xfrm>
              <a:off x="4572000" y="990600"/>
              <a:ext cx="304800" cy="990600"/>
            </a:xfrm>
            <a:prstGeom prst="rightBrace">
              <a:avLst/>
            </a:prstGeom>
            <a:ln>
              <a:solidFill>
                <a:srgbClr val="000000"/>
              </a:solidFill>
            </a:ln>
          </p:spPr>
          <p:style>
            <a:lnRef idx="1">
              <a:schemeClr val="accent1"/>
            </a:lnRef>
            <a:fillRef idx="0">
              <a:schemeClr val="accent1"/>
            </a:fillRef>
            <a:effectRef idx="0">
              <a:schemeClr val="accent1"/>
            </a:effectRef>
            <a:fontRef idx="minor">
              <a:schemeClr val="tx1"/>
            </a:fontRef>
          </p:style>
          <p:txBody>
            <a:bodyPr anchor="ctr"/>
            <a:lstStyle>
              <a:defPPr/>
            </a:lstStyle>
            <a:p>
              <a:pPr algn="ctr" eaLnBrk="1" hangingPunct="1">
                <a:defRPr/>
              </a:pPr>
              <a:endParaRPr lang="zh-CN" altLang="en-US"/>
            </a:p>
          </p:txBody>
        </p:sp>
      </p:grpSp>
      <p:sp>
        <p:nvSpPr>
          <p:cNvPr id="3" name="矩形 2"/>
          <p:cNvSpPr/>
          <p:nvPr/>
        </p:nvSpPr>
        <p:spPr>
          <a:xfrm>
            <a:off x="2790469" y="2706111"/>
            <a:ext cx="3012363" cy="461665"/>
          </a:xfrm>
          <a:prstGeom prst="rect">
            <a:avLst/>
          </a:prstGeom>
        </p:spPr>
        <p:txBody>
          <a:bodyPr wrap="none">
            <a:spAutoFit/>
          </a:bodyPr>
          <a:lstStyle>
            <a:defPPr/>
          </a:lstStyle>
          <a:p>
            <a:pPr/>
            <a:r>
              <a:rPr lang="en-US" altLang="zh-CN" sz="2400">
                <a:solidFill>
                  <a:srgbClr val="C00000"/>
                </a:solidFill>
                <a:latin typeface="DFKai-SB" panose="03000509000000000000" pitchFamily="65" charset="-120"/>
                <a:ea typeface="DFKai-SB" panose="03000509000000000000" pitchFamily="65" charset="-120"/>
              </a:rPr>
              <a:t>《</a:t>
            </a:r>
            <a:r>
              <a:rPr lang="zh-CN" altLang="en-US" sz="2400">
                <a:solidFill>
                  <a:srgbClr val="C00000"/>
                </a:solidFill>
                <a:latin typeface="DFKai-SB" panose="03000509000000000000" pitchFamily="65" charset="-120"/>
                <a:ea typeface="DFKai-SB" panose="03000509000000000000" pitchFamily="65" charset="-120"/>
              </a:rPr>
              <a:t>中华民国临时约法</a:t>
            </a:r>
            <a:r>
              <a:rPr lang="en-US" altLang="zh-CN" sz="2400">
                <a:solidFill>
                  <a:srgbClr val="C00000"/>
                </a:solidFill>
                <a:latin typeface="DFKai-SB" panose="03000509000000000000" pitchFamily="65" charset="-120"/>
                <a:ea typeface="DFKai-SB" panose="03000509000000000000" pitchFamily="65" charset="-120"/>
              </a:rPr>
              <a:t>》</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box(in)">
                                      <p:cBhvr>
                                        <p:cTn id="7" dur="500"/>
                                        <p:tgtEl>
                                          <p:spTgt spid="4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box(in)">
                                      <p:cBhvr>
                                        <p:cTn id="12" dur="1000"/>
                                        <p:tgtEl>
                                          <p:spTgt spid="4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blinds(horizontal)">
                                      <p:cBhvr>
                                        <p:cTn id="17" dur="500"/>
                                        <p:tgtEl>
                                          <p:spTgt spid="4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blinds(horizontal)">
                                      <p:cBhvr>
                                        <p:cTn id="22" dur="500"/>
                                        <p:tgtEl>
                                          <p:spTgt spid="4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blinds(horizontal)">
                                      <p:cBhvr>
                                        <p:cTn id="27" dur="500"/>
                                        <p:tgtEl>
                                          <p:spTgt spid="47"/>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blinds(horizontal)">
                                      <p:cBhvr>
                                        <p:cTn id="32" dur="500"/>
                                        <p:tgtEl>
                                          <p:spTgt spid="45"/>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blinds(horizontal)">
                                      <p:cBhvr>
                                        <p:cTn id="37" dur="500"/>
                                        <p:tgtEl>
                                          <p:spTgt spid="4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41">
                                            <p:txEl>
                                              <p:pRg st="0" end="0"/>
                                            </p:txEl>
                                          </p:spTgt>
                                        </p:tgtEl>
                                        <p:attrNameLst>
                                          <p:attrName>style.visibility</p:attrName>
                                        </p:attrNameLst>
                                      </p:cBhvr>
                                      <p:to>
                                        <p:strVal val="visible"/>
                                      </p:to>
                                    </p:set>
                                    <p:animEffect transition="in" filter="blinds(horizontal)">
                                      <p:cBhvr>
                                        <p:cTn id="42" dur="500"/>
                                        <p:tgtEl>
                                          <p:spTgt spid="41">
                                            <p:txEl>
                                              <p:pRg st="0" end="0"/>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41">
                                            <p:txEl>
                                              <p:pRg st="1" end="1"/>
                                            </p:txEl>
                                          </p:spTgt>
                                        </p:tgtEl>
                                        <p:attrNameLst>
                                          <p:attrName>style.visibility</p:attrName>
                                        </p:attrNameLst>
                                      </p:cBhvr>
                                      <p:to>
                                        <p:strVal val="visible"/>
                                      </p:to>
                                    </p:set>
                                    <p:animEffect transition="in" filter="blinds(horizontal)">
                                      <p:cBhvr>
                                        <p:cTn id="47" dur="500"/>
                                        <p:tgtEl>
                                          <p:spTgt spid="41">
                                            <p:txEl>
                                              <p:pRg st="1" end="1"/>
                                            </p:txEl>
                                          </p:spTgt>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blinds(horizontal)">
                                      <p:cBhvr>
                                        <p:cTn id="52" dur="500"/>
                                        <p:tgtEl>
                                          <p:spTgt spid="48"/>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blinds(horizontal)">
                                      <p:cBhvr>
                                        <p:cTn id="57" dur="500"/>
                                        <p:tgtEl>
                                          <p:spTgt spid="49"/>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50"/>
                                        </p:tgtEl>
                                        <p:attrNameLst>
                                          <p:attrName>style.visibility</p:attrName>
                                        </p:attrNameLst>
                                      </p:cBhvr>
                                      <p:to>
                                        <p:strVal val="visible"/>
                                      </p:to>
                                    </p:set>
                                    <p:animEffect transition="in" filter="blinds(horizontal)">
                                      <p:cBhvr>
                                        <p:cTn id="62" dur="500"/>
                                        <p:tgtEl>
                                          <p:spTgt spid="50"/>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blinds(horizontal)">
                                      <p:cBhvr>
                                        <p:cTn id="67" dur="500"/>
                                        <p:tgtEl>
                                          <p:spTgt spid="51"/>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3" presetClass="entr" presetSubtype="10" fill="hold" nodeType="clickEffect">
                                  <p:stCondLst>
                                    <p:cond delay="0"/>
                                  </p:stCondLst>
                                  <p:childTnLst>
                                    <p:set>
                                      <p:cBhvr>
                                        <p:cTn id="71" dur="1" fill="hold">
                                          <p:stCondLst>
                                            <p:cond delay="0"/>
                                          </p:stCondLst>
                                        </p:cTn>
                                        <p:tgtEl>
                                          <p:spTgt spid="41">
                                            <p:txEl>
                                              <p:pRg st="2" end="2"/>
                                            </p:txEl>
                                          </p:spTgt>
                                        </p:tgtEl>
                                        <p:attrNameLst>
                                          <p:attrName>style.visibility</p:attrName>
                                        </p:attrNameLst>
                                      </p:cBhvr>
                                      <p:to>
                                        <p:strVal val="visible"/>
                                      </p:to>
                                    </p:set>
                                    <p:animEffect transition="in" filter="blinds(horizontal)">
                                      <p:cBhvr>
                                        <p:cTn id="72" dur="500"/>
                                        <p:tgtEl>
                                          <p:spTgt spid="41">
                                            <p:txEl>
                                              <p:pRg st="2" end="2"/>
                                            </p:txEl>
                                          </p:spTgt>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55" presetClass="entr" presetSubtype="0" fill="hold" nodeType="clickEffect">
                                  <p:stCondLst>
                                    <p:cond delay="0"/>
                                  </p:stCondLst>
                                  <p:childTnLst>
                                    <p:set>
                                      <p:cBhvr>
                                        <p:cTn id="76" dur="1" fill="hold">
                                          <p:stCondLst>
                                            <p:cond delay="0"/>
                                          </p:stCondLst>
                                        </p:cTn>
                                        <p:tgtEl>
                                          <p:spTgt spid="2"/>
                                        </p:tgtEl>
                                        <p:attrNameLst>
                                          <p:attrName>style.visibility</p:attrName>
                                        </p:attrNameLst>
                                      </p:cBhvr>
                                      <p:to>
                                        <p:strVal val="visible"/>
                                      </p:to>
                                    </p:set>
                                    <p:anim calcmode="lin" valueType="num">
                                      <p:cBhvr>
                                        <p:cTn id="77" dur="1000" fill="hold"/>
                                        <p:tgtEl>
                                          <p:spTgt spid="2"/>
                                        </p:tgtEl>
                                        <p:attrNameLst>
                                          <p:attrName>ppt_w</p:attrName>
                                        </p:attrNameLst>
                                      </p:cBhvr>
                                      <p:tavLst>
                                        <p:tav tm="0">
                                          <p:val>
                                            <p:strVal val="#ppt_w*0.70"/>
                                          </p:val>
                                        </p:tav>
                                        <p:tav tm="100000">
                                          <p:val>
                                            <p:strVal val="#ppt_w"/>
                                          </p:val>
                                        </p:tav>
                                      </p:tavLst>
                                    </p:anim>
                                    <p:anim calcmode="lin" valueType="num">
                                      <p:cBhvr>
                                        <p:cTn id="78" dur="1000" fill="hold"/>
                                        <p:tgtEl>
                                          <p:spTgt spid="2"/>
                                        </p:tgtEl>
                                        <p:attrNameLst>
                                          <p:attrName>ppt_h</p:attrName>
                                        </p:attrNameLst>
                                      </p:cBhvr>
                                      <p:tavLst>
                                        <p:tav tm="0">
                                          <p:val>
                                            <p:strVal val="#ppt_h"/>
                                          </p:val>
                                        </p:tav>
                                        <p:tav tm="100000">
                                          <p:val>
                                            <p:strVal val="#ppt_h"/>
                                          </p:val>
                                        </p:tav>
                                      </p:tavLst>
                                    </p:anim>
                                    <p:animEffect transition="in" filter="fade">
                                      <p:cBhvr>
                                        <p:cTn id="7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2" grpId="0"/>
      <p:bldP spid="43" grpId="0"/>
      <p:bldP spid="44" grpId="0"/>
      <p:bldP spid="45" grpId="0"/>
      <p:bldP spid="46" grpId="0"/>
      <p:bldP spid="47" grpId="0"/>
      <p:bldP spid="48" grpId="0"/>
      <p:bldP spid="49" grpId="0"/>
      <p:bldP spid="50" grpId="0"/>
      <p:bldP spid="51"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577" name="AutoShape 5"/>
          <p:cNvSpPr>
            <a:spLocks noChangeArrowheads="1"/>
          </p:cNvSpPr>
          <p:nvPr/>
        </p:nvSpPr>
        <p:spPr bwMode="auto">
          <a:xfrm>
            <a:off x="152400" y="2285998"/>
            <a:ext cx="8745220" cy="4343401"/>
          </a:xfrm>
          <a:prstGeom prst="roundRect">
            <a:avLst>
              <a:gd name="adj" fmla="val 8185"/>
            </a:avLst>
          </a:prstGeom>
          <a:solidFill>
            <a:srgbClr val="FFFFFF"/>
          </a:solidFill>
          <a:ln w="9525">
            <a:solidFill>
              <a:srgbClr val="000000"/>
            </a:solidFill>
            <a:round/>
          </a:ln>
        </p:spPr>
        <p:txBody>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68000"/>
              </a:lnSpc>
              <a:buFont typeface="Arial" panose="020b0604020202020204" pitchFamily="34" charset="0"/>
              <a:buNone/>
            </a:pPr>
            <a:r>
              <a:rPr lang="en-US" altLang="zh-CN" sz="2400" b="1" smtClean="0">
                <a:solidFill>
                  <a:srgbClr val="0033CC"/>
                </a:solidFill>
                <a:latin typeface="Times New Roman" panose="02020603050405020304" pitchFamily="18" charset="0"/>
              </a:rPr>
              <a:t>    </a:t>
            </a:r>
            <a:endParaRPr lang="en-US" altLang="zh-CN" sz="2400" b="1" smtClean="0">
              <a:solidFill>
                <a:srgbClr val="0033CC"/>
              </a:solidFill>
              <a:latin typeface="Times New Roman" panose="02020603050405020304" pitchFamily="18" charset="0"/>
            </a:endParaRPr>
          </a:p>
        </p:txBody>
      </p:sp>
      <p:sp>
        <p:nvSpPr>
          <p:cNvPr id="10" name="矩形 9"/>
          <p:cNvSpPr/>
          <p:nvPr/>
        </p:nvSpPr>
        <p:spPr>
          <a:xfrm>
            <a:off x="270164" y="1143000"/>
            <a:ext cx="4835236" cy="461665"/>
          </a:xfrm>
          <a:prstGeom prst="rect">
            <a:avLst/>
          </a:prstGeom>
        </p:spPr>
        <p:txBody>
          <a:bodyPr wrap="square">
            <a:spAutoFit/>
          </a:bodyPr>
          <a:lstStyle>
            <a:defPPr/>
          </a:lstStyle>
          <a:p>
            <a:pPr lvl="0"/>
            <a:r>
              <a:rPr lang="zh-CN" altLang="en-US" sz="2400" smtClean="0">
                <a:solidFill>
                  <a:srgbClr val="000000"/>
                </a:solidFill>
                <a:latin typeface="DFKai-SB" panose="03000509000000000000" pitchFamily="65" charset="-120"/>
                <a:ea typeface="DFKai-SB" panose="03000509000000000000" pitchFamily="65" charset="-120"/>
              </a:rPr>
              <a:t>（</a:t>
            </a:r>
            <a:r>
              <a:rPr lang="en-US" altLang="zh-CN" sz="2400" smtClean="0">
                <a:solidFill>
                  <a:srgbClr val="000000"/>
                </a:solidFill>
                <a:latin typeface="DFKai-SB" panose="03000509000000000000" pitchFamily="65" charset="-120"/>
                <a:ea typeface="DFKai-SB" panose="03000509000000000000" pitchFamily="65" charset="-120"/>
              </a:rPr>
              <a:t>1</a:t>
            </a:r>
            <a:r>
              <a:rPr lang="zh-CN" altLang="en-US" sz="2400">
                <a:solidFill>
                  <a:srgbClr val="000000"/>
                </a:solidFill>
                <a:latin typeface="DFKai-SB" panose="03000509000000000000" pitchFamily="65" charset="-120"/>
                <a:ea typeface="DFKai-SB" panose="03000509000000000000" pitchFamily="65" charset="-120"/>
              </a:rPr>
              <a:t>）北洋军阀的政党</a:t>
            </a:r>
            <a:r>
              <a:rPr lang="zh-CN" altLang="en-US" sz="2400" smtClean="0">
                <a:solidFill>
                  <a:srgbClr val="000000"/>
                </a:solidFill>
                <a:latin typeface="DFKai-SB" panose="03000509000000000000" pitchFamily="65" charset="-120"/>
                <a:ea typeface="DFKai-SB" panose="03000509000000000000" pitchFamily="65" charset="-120"/>
              </a:rPr>
              <a:t>政治</a:t>
            </a:r>
            <a:endParaRPr lang="zh-CN" altLang="en-US" sz="2400">
              <a:solidFill>
                <a:srgbClr val="000000"/>
              </a:solidFill>
              <a:latin typeface="DFKai-SB" panose="03000509000000000000" pitchFamily="65" charset="-120"/>
              <a:ea typeface="DFKai-SB" panose="03000509000000000000" pitchFamily="65" charset="-120"/>
            </a:endParaRPr>
          </a:p>
        </p:txBody>
      </p:sp>
      <p:sp>
        <p:nvSpPr>
          <p:cNvPr id="11" name="Text Box 4"/>
          <p:cNvSpPr txBox="1">
            <a:spLocks noChangeArrowheads="1"/>
          </p:cNvSpPr>
          <p:nvPr/>
        </p:nvSpPr>
        <p:spPr bwMode="auto">
          <a:xfrm>
            <a:off x="1440027" y="5253335"/>
            <a:ext cx="1447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r>
              <a:rPr lang="zh-CN" altLang="en-US" sz="2400" b="1" smtClean="0">
                <a:solidFill>
                  <a:srgbClr val="000000"/>
                </a:solidFill>
                <a:latin typeface="DFKai-SB" panose="03000509000000000000" pitchFamily="65" charset="-120"/>
                <a:ea typeface="DFKai-SB" panose="03000509000000000000" pitchFamily="65" charset="-120"/>
              </a:rPr>
              <a:t>宋教仁案</a:t>
            </a:r>
            <a:endParaRPr lang="zh-CN" altLang="en-US" sz="2800" smtClean="0">
              <a:solidFill>
                <a:srgbClr val="000000"/>
              </a:solidFill>
            </a:endParaRPr>
          </a:p>
        </p:txBody>
      </p:sp>
      <p:pic>
        <p:nvPicPr>
          <p:cNvPr id="35842" name="Picture 2" descr="http://photocdn.sohu.com/20160301/mp61186608_1456801071626_3.jpeg"/>
          <p:cNvPicPr>
            <a:picLocks noChangeAspect="1" noChangeArrowheads="1"/>
          </p:cNvPicPr>
          <p:nvPr/>
        </p:nvPicPr>
        <p:blipFill>
          <a:blip r:embed="rId2"/>
          <a:stretch>
            <a:fillRect/>
          </a:stretch>
        </p:blipFill>
        <p:spPr bwMode="auto">
          <a:xfrm>
            <a:off x="450273" y="2791644"/>
            <a:ext cx="3413454" cy="2348457"/>
          </a:xfrm>
          <a:prstGeom prst="rect">
            <a:avLst/>
          </a:prstGeom>
          <a:noFill/>
          <a:ln>
            <a:solidFill>
              <a:srgbClr val="FF9900"/>
            </a:solidFill>
          </a:ln>
        </p:spPr>
      </p:pic>
      <p:sp>
        <p:nvSpPr>
          <p:cNvPr id="18" name="矩形 17"/>
          <p:cNvSpPr/>
          <p:nvPr/>
        </p:nvSpPr>
        <p:spPr>
          <a:xfrm>
            <a:off x="4495798" y="1142999"/>
            <a:ext cx="4648202" cy="461665"/>
          </a:xfrm>
          <a:prstGeom prst="rect">
            <a:avLst/>
          </a:prstGeom>
        </p:spPr>
        <p:txBody>
          <a:bodyPr wrap="square">
            <a:spAutoFit/>
          </a:bodyPr>
          <a:lstStyle>
            <a:defPPr/>
          </a:lstStyle>
          <a:p>
            <a:pPr/>
            <a:r>
              <a:rPr lang="zh-CN" altLang="en-US" sz="2400">
                <a:solidFill>
                  <a:srgbClr val="000000"/>
                </a:solidFill>
                <a:latin typeface="DFKai-SB" panose="03000509000000000000" pitchFamily="65" charset="-120"/>
                <a:ea typeface="DFKai-SB" panose="03000509000000000000" pitchFamily="65" charset="-120"/>
              </a:rPr>
              <a:t>民主共和与专制独裁的矛盾</a:t>
            </a:r>
            <a:endParaRPr lang="zh-CN" altLang="en-US" sz="2400" smtClean="0">
              <a:solidFill>
                <a:srgbClr val="000000"/>
              </a:solidFill>
              <a:latin typeface="DFKai-SB" panose="03000509000000000000" pitchFamily="65" charset="-120"/>
              <a:ea typeface="DFKai-SB" panose="03000509000000000000" pitchFamily="65" charset="-120"/>
            </a:endParaRPr>
          </a:p>
        </p:txBody>
      </p:sp>
      <p:sp>
        <p:nvSpPr>
          <p:cNvPr id="15" name="Text Box 5"/>
          <p:cNvSpPr txBox="1">
            <a:spLocks noChangeArrowheads="1"/>
          </p:cNvSpPr>
          <p:nvPr/>
        </p:nvSpPr>
        <p:spPr bwMode="auto">
          <a:xfrm>
            <a:off x="457200" y="533400"/>
            <a:ext cx="403859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lumMod val="10000"/>
                  </a:schemeClr>
                </a:solidFill>
                <a:latin typeface="DFKai-SB" panose="03000509000000000000" pitchFamily="65" charset="-120"/>
                <a:ea typeface="DFKai-SB" panose="03000509000000000000" pitchFamily="65" charset="-120"/>
              </a:rPr>
              <a:t>2</a:t>
            </a:r>
            <a:r>
              <a:rPr lang="zh-CN" altLang="en-US" sz="2400" b="1">
                <a:solidFill>
                  <a:schemeClr val="bg1">
                    <a:lumMod val="10000"/>
                  </a:schemeClr>
                </a:solidFill>
                <a:latin typeface="DFKai-SB" panose="03000509000000000000" pitchFamily="65" charset="-120"/>
                <a:ea typeface="DFKai-SB" panose="03000509000000000000" pitchFamily="65" charset="-120"/>
              </a:rPr>
              <a:t>、名存实亡的共和</a:t>
            </a:r>
            <a:endParaRPr lang="en-US" altLang="zh-CN" sz="2400" b="1">
              <a:solidFill>
                <a:schemeClr val="bg1">
                  <a:lumMod val="10000"/>
                </a:schemeClr>
              </a:solidFill>
              <a:latin typeface="DFKai-SB" panose="03000509000000000000" pitchFamily="65" charset="-120"/>
              <a:ea typeface="DFKai-SB" panose="03000509000000000000" pitchFamily="65" charset="-120"/>
            </a:endParaRPr>
          </a:p>
        </p:txBody>
      </p:sp>
      <p:sp>
        <p:nvSpPr>
          <p:cNvPr id="128002" name="AutoShape 2" descr="http://image108.360doc.com/DownloadImg/2017/07/1111/105571311_5"/>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defPPr/>
          </a:lstStyle>
          <a:p>
            <a:pPr/>
            <a:endParaRPr lang="zh-CN" altLang="en-US"/>
          </a:p>
        </p:txBody>
      </p:sp>
      <p:sp>
        <p:nvSpPr>
          <p:cNvPr id="128004" name="AutoShape 4" descr="http://image108.360doc.com/DownloadImg/2017/07/1111/105571311_5"/>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defPPr/>
          </a:lstStyle>
          <a:p>
            <a:pPr/>
            <a:endParaRPr lang="zh-CN" altLang="en-US"/>
          </a:p>
        </p:txBody>
      </p:sp>
      <p:sp>
        <p:nvSpPr>
          <p:cNvPr id="128007" name="AutoShape 7" descr="http://image93.360doc.cn/DownloadImg/2016/01/1800/64645155_3"/>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defPPr/>
          </a:lstStyle>
          <a:p>
            <a:pPr/>
            <a:endParaRPr lang="zh-CN" altLang="en-US"/>
          </a:p>
        </p:txBody>
      </p:sp>
      <p:sp>
        <p:nvSpPr>
          <p:cNvPr id="20" name="TextBox 6"/>
          <p:cNvSpPr txBox="1"/>
          <p:nvPr/>
        </p:nvSpPr>
        <p:spPr>
          <a:xfrm>
            <a:off x="4495800" y="2819400"/>
            <a:ext cx="4105910" cy="2241832"/>
          </a:xfrm>
          <a:prstGeom prst="rect">
            <a:avLst/>
          </a:prstGeom>
          <a:noFill/>
          <a:ln>
            <a:solidFill>
              <a:srgbClr val="FF9900"/>
            </a:solidFill>
          </a:ln>
        </p:spPr>
        <p:txBody>
          <a:bodyPr wrap="square">
            <a:spAutoFit/>
          </a:bodyPr>
          <a:lstStyle>
            <a:defPPr>
              <a:defRPr lang="zh-CN"/>
            </a:defPPr>
            <a:lvl1pPr>
              <a:defRPr sz="3200" b="1">
                <a:effectLst>
                  <a:outerShdw blurRad="38100" dist="38100" dir="2700000" algn="tl">
                    <a:srgbClr val="000000">
                      <a:alpha val="43137"/>
                    </a:srgbClr>
                  </a:outerShdw>
                </a:effectLst>
                <a:latin typeface="DFKai-SB" panose="03000509000000000000" pitchFamily="65" charset="-120"/>
                <a:ea typeface="DFKai-SB" panose="03000509000000000000" pitchFamily="65" charset="-120"/>
              </a:defRPr>
            </a:lvl1pPr>
          </a:lstStyle>
          <a:p>
            <a:pPr fontAlgn="auto">
              <a:lnSpc>
                <a:spcPct val="150000"/>
              </a:lnSpc>
              <a:spcBef>
                <a:spcPct val="0"/>
              </a:spcBef>
              <a:spcAft>
                <a:spcPct val="0"/>
              </a:spcAft>
              <a:defRPr/>
            </a:pPr>
            <a:r>
              <a:rPr lang="zh-CN" altLang="en-US" sz="2400" b="0" spc="-113">
                <a:solidFill>
                  <a:srgbClr val="000000"/>
                </a:solidFill>
                <a:effectLst/>
                <a:cs typeface="Times New Roman" panose="02020603050405020304" pitchFamily="18" charset="0"/>
              </a:rPr>
              <a:t> </a:t>
            </a:r>
            <a:r>
              <a:rPr lang="en-US" altLang="zh-CN" sz="2400" b="0" spc="-113">
                <a:solidFill>
                  <a:srgbClr val="000000"/>
                </a:solidFill>
                <a:effectLst/>
                <a:cs typeface="Times New Roman" panose="02020603050405020304" pitchFamily="18" charset="0"/>
              </a:rPr>
              <a:t>1914</a:t>
            </a:r>
            <a:r>
              <a:rPr lang="zh-CN" altLang="en-US" sz="2400" b="0" spc="-113">
                <a:solidFill>
                  <a:srgbClr val="000000"/>
                </a:solidFill>
                <a:effectLst/>
                <a:cs typeface="Times New Roman" panose="02020603050405020304" pitchFamily="18" charset="0"/>
              </a:rPr>
              <a:t>年</a:t>
            </a:r>
            <a:r>
              <a:rPr lang="en-US" altLang="zh-CN" sz="2400" b="0" spc="-113">
                <a:solidFill>
                  <a:srgbClr val="000000"/>
                </a:solidFill>
                <a:effectLst/>
                <a:cs typeface="Times New Roman" panose="02020603050405020304" pitchFamily="18" charset="0"/>
              </a:rPr>
              <a:t>《 </a:t>
            </a:r>
            <a:r>
              <a:rPr lang="zh-CN" altLang="en-US" sz="2400" b="0" spc="-113">
                <a:solidFill>
                  <a:srgbClr val="000000"/>
                </a:solidFill>
                <a:effectLst/>
                <a:cs typeface="Times New Roman" panose="02020603050405020304" pitchFamily="18" charset="0"/>
              </a:rPr>
              <a:t>中华民国约法</a:t>
            </a:r>
            <a:r>
              <a:rPr lang="en-US" altLang="zh-CN" sz="2400" b="0" spc="-113">
                <a:solidFill>
                  <a:srgbClr val="000000"/>
                </a:solidFill>
                <a:effectLst/>
                <a:cs typeface="Times New Roman" panose="02020603050405020304" pitchFamily="18" charset="0"/>
              </a:rPr>
              <a:t>》</a:t>
            </a:r>
            <a:endParaRPr lang="en-US" altLang="zh-CN" sz="2400" b="0" spc="-113">
              <a:solidFill>
                <a:srgbClr val="000000"/>
              </a:solidFill>
              <a:effectLst/>
              <a:cs typeface="Times New Roman" panose="02020603050405020304" pitchFamily="18" charset="0"/>
            </a:endParaRPr>
          </a:p>
          <a:p>
            <a:pPr fontAlgn="auto">
              <a:lnSpc>
                <a:spcPct val="150000"/>
              </a:lnSpc>
              <a:spcBef>
                <a:spcPct val="0"/>
              </a:spcBef>
              <a:spcAft>
                <a:spcPct val="0"/>
              </a:spcAft>
              <a:defRPr/>
            </a:pPr>
            <a:r>
              <a:rPr lang="en-US" altLang="zh-CN" sz="2400" b="0" spc="-113">
                <a:solidFill>
                  <a:srgbClr val="000000"/>
                </a:solidFill>
                <a:effectLst/>
                <a:cs typeface="Times New Roman" panose="02020603050405020304" pitchFamily="18" charset="0"/>
              </a:rPr>
              <a:t>1</a:t>
            </a:r>
            <a:r>
              <a:rPr lang="zh-CN" altLang="en-US" sz="2400" b="0" spc="-113">
                <a:solidFill>
                  <a:srgbClr val="000000"/>
                </a:solidFill>
                <a:effectLst/>
                <a:cs typeface="Times New Roman" panose="02020603050405020304" pitchFamily="18" charset="0"/>
              </a:rPr>
              <a:t>、总统一任十年</a:t>
            </a:r>
            <a:endParaRPr lang="zh-CN" altLang="en-US" sz="2400" b="0" spc="-113">
              <a:solidFill>
                <a:srgbClr val="000000"/>
              </a:solidFill>
              <a:effectLst/>
              <a:cs typeface="Times New Roman" panose="02020603050405020304" pitchFamily="18" charset="0"/>
            </a:endParaRPr>
          </a:p>
          <a:p>
            <a:pPr fontAlgn="auto">
              <a:lnSpc>
                <a:spcPct val="150000"/>
              </a:lnSpc>
              <a:spcBef>
                <a:spcPct val="0"/>
              </a:spcBef>
              <a:spcAft>
                <a:spcPct val="0"/>
              </a:spcAft>
              <a:defRPr/>
            </a:pPr>
            <a:r>
              <a:rPr lang="en-US" altLang="zh-CN" sz="2400" b="0" spc="-113">
                <a:solidFill>
                  <a:srgbClr val="000000"/>
                </a:solidFill>
                <a:effectLst/>
                <a:cs typeface="Times New Roman" panose="02020603050405020304" pitchFamily="18" charset="0"/>
              </a:rPr>
              <a:t>2</a:t>
            </a:r>
            <a:r>
              <a:rPr lang="zh-CN" altLang="en-US" sz="2400" b="0" spc="-113">
                <a:solidFill>
                  <a:srgbClr val="000000"/>
                </a:solidFill>
                <a:effectLst/>
                <a:cs typeface="Times New Roman" panose="02020603050405020304" pitchFamily="18" charset="0"/>
              </a:rPr>
              <a:t>、连任无限制</a:t>
            </a:r>
            <a:endParaRPr lang="zh-CN" altLang="en-US" sz="2400" b="0" spc="-113">
              <a:solidFill>
                <a:srgbClr val="000000"/>
              </a:solidFill>
              <a:effectLst/>
              <a:cs typeface="Times New Roman" panose="02020603050405020304" pitchFamily="18" charset="0"/>
            </a:endParaRPr>
          </a:p>
          <a:p>
            <a:pPr fontAlgn="auto">
              <a:lnSpc>
                <a:spcPct val="150000"/>
              </a:lnSpc>
              <a:spcBef>
                <a:spcPct val="0"/>
              </a:spcBef>
              <a:spcAft>
                <a:spcPct val="0"/>
              </a:spcAft>
              <a:defRPr/>
            </a:pPr>
            <a:r>
              <a:rPr lang="en-US" altLang="zh-CN" sz="2400" b="0" spc="-113">
                <a:solidFill>
                  <a:srgbClr val="000000"/>
                </a:solidFill>
                <a:effectLst/>
                <a:cs typeface="Times New Roman" panose="02020603050405020304" pitchFamily="18" charset="0"/>
              </a:rPr>
              <a:t>3</a:t>
            </a:r>
            <a:r>
              <a:rPr lang="zh-CN" altLang="en-US" sz="2400" b="0" spc="-113">
                <a:solidFill>
                  <a:srgbClr val="000000"/>
                </a:solidFill>
                <a:effectLst/>
                <a:cs typeface="Times New Roman" panose="02020603050405020304" pitchFamily="18" charset="0"/>
              </a:rPr>
              <a:t>、下届总统由本届总统推荐</a:t>
            </a:r>
            <a:endParaRPr lang="en-US" altLang="zh-CN" sz="2700" b="0" spc="-113">
              <a:solidFill>
                <a:srgbClr val="000000"/>
              </a:solidFill>
              <a:effectLst/>
              <a:cs typeface="Times New Roman" panose="02020603050405020304" pitchFamily="18" charset="0"/>
            </a:endParaRPr>
          </a:p>
        </p:txBody>
      </p:sp>
      <p:sp>
        <p:nvSpPr>
          <p:cNvPr id="3" name="矩形 2"/>
          <p:cNvSpPr/>
          <p:nvPr/>
        </p:nvSpPr>
        <p:spPr>
          <a:xfrm>
            <a:off x="152400" y="5867400"/>
            <a:ext cx="9448800" cy="461665"/>
          </a:xfrm>
          <a:prstGeom prst="rect">
            <a:avLst/>
          </a:prstGeom>
        </p:spPr>
        <p:txBody>
          <a:bodyPr wrap="square">
            <a:spAutoFit/>
          </a:bodyPr>
          <a:lstStyle>
            <a:defPPr/>
          </a:lstStyle>
          <a:p>
            <a:pPr lvl="0"/>
            <a:r>
              <a:rPr lang="zh-CN" altLang="en-US" sz="2400" b="1">
                <a:solidFill>
                  <a:srgbClr val="0000FF"/>
                </a:solidFill>
                <a:latin typeface="DFKai-SB" panose="03000509000000000000" pitchFamily="65" charset="-120"/>
                <a:ea typeface="DFKai-SB" panose="03000509000000000000" pitchFamily="65" charset="-120"/>
                <a:sym typeface="+mn-ea"/>
              </a:rPr>
              <a:t>探究</a:t>
            </a:r>
            <a:r>
              <a:rPr lang="zh-CN" altLang="en-US" sz="2400" b="1" smtClean="0">
                <a:solidFill>
                  <a:srgbClr val="0000FF"/>
                </a:solidFill>
                <a:latin typeface="DFKai-SB" panose="03000509000000000000" pitchFamily="65" charset="-120"/>
                <a:ea typeface="DFKai-SB" panose="03000509000000000000" pitchFamily="65" charset="-120"/>
                <a:sym typeface="+mn-ea"/>
              </a:rPr>
              <a:t>路径</a:t>
            </a:r>
            <a:r>
              <a:rPr lang="en-US" altLang="zh-CN" sz="2400" b="1" smtClean="0">
                <a:solidFill>
                  <a:srgbClr val="0000FF"/>
                </a:solidFill>
                <a:latin typeface="DFKai-SB" panose="03000509000000000000" pitchFamily="65" charset="-120"/>
                <a:ea typeface="DFKai-SB" panose="03000509000000000000" pitchFamily="65" charset="-120"/>
                <a:sym typeface="+mn-ea"/>
              </a:rPr>
              <a:t>2</a:t>
            </a:r>
            <a:r>
              <a:rPr lang="zh-CN" altLang="en-US" sz="2400" b="1" smtClean="0">
                <a:solidFill>
                  <a:srgbClr val="0000FF"/>
                </a:solidFill>
                <a:latin typeface="DFKai-SB" panose="03000509000000000000" pitchFamily="65" charset="-120"/>
                <a:ea typeface="DFKai-SB" panose="03000509000000000000" pitchFamily="65" charset="-120"/>
                <a:sym typeface="+mn-ea"/>
              </a:rPr>
              <a:t>：</a:t>
            </a:r>
            <a:r>
              <a:rPr lang="zh-CN" altLang="en-US" sz="2400" b="1">
                <a:solidFill>
                  <a:srgbClr val="0000FF"/>
                </a:solidFill>
                <a:latin typeface="DFKai-SB" panose="03000509000000000000" pitchFamily="65" charset="-120"/>
                <a:ea typeface="DFKai-SB" panose="03000509000000000000" pitchFamily="65" charset="-120"/>
                <a:sym typeface="+mn-ea"/>
              </a:rPr>
              <a:t>宋教仁</a:t>
            </a:r>
            <a:r>
              <a:rPr lang="zh-CN" altLang="en-US" sz="2400" b="1" smtClean="0">
                <a:solidFill>
                  <a:srgbClr val="0000FF"/>
                </a:solidFill>
                <a:latin typeface="DFKai-SB" panose="03000509000000000000" pitchFamily="65" charset="-120"/>
                <a:ea typeface="DFKai-SB" panose="03000509000000000000" pitchFamily="65" charset="-120"/>
                <a:sym typeface="+mn-ea"/>
              </a:rPr>
              <a:t>案和</a:t>
            </a:r>
            <a:r>
              <a:rPr lang="en-US" altLang="zh-CN" sz="2400" b="1" smtClean="0">
                <a:solidFill>
                  <a:srgbClr val="0000FF"/>
                </a:solidFill>
                <a:latin typeface="DFKai-SB" panose="03000509000000000000" pitchFamily="65" charset="-120"/>
                <a:ea typeface="DFKai-SB" panose="03000509000000000000" pitchFamily="65" charset="-120"/>
                <a:sym typeface="+mn-ea"/>
              </a:rPr>
              <a:t>《</a:t>
            </a:r>
            <a:r>
              <a:rPr lang="zh-CN" altLang="en-US" sz="2400" b="1" smtClean="0">
                <a:solidFill>
                  <a:srgbClr val="0000FF"/>
                </a:solidFill>
                <a:latin typeface="DFKai-SB" panose="03000509000000000000" pitchFamily="65" charset="-120"/>
                <a:ea typeface="DFKai-SB" panose="03000509000000000000" pitchFamily="65" charset="-120"/>
                <a:sym typeface="+mn-ea"/>
              </a:rPr>
              <a:t>中华民国</a:t>
            </a:r>
            <a:r>
              <a:rPr lang="zh-CN" altLang="en-US" sz="2400" b="1">
                <a:solidFill>
                  <a:srgbClr val="0000FF"/>
                </a:solidFill>
                <a:latin typeface="DFKai-SB" panose="03000509000000000000" pitchFamily="65" charset="-120"/>
                <a:ea typeface="DFKai-SB" panose="03000509000000000000" pitchFamily="65" charset="-120"/>
                <a:sym typeface="+mn-ea"/>
              </a:rPr>
              <a:t>约法</a:t>
            </a:r>
            <a:r>
              <a:rPr lang="en-US" altLang="zh-CN" sz="2400" b="1" smtClean="0">
                <a:solidFill>
                  <a:srgbClr val="0000FF"/>
                </a:solidFill>
                <a:latin typeface="DFKai-SB" panose="03000509000000000000" pitchFamily="65" charset="-120"/>
                <a:ea typeface="DFKai-SB" panose="03000509000000000000" pitchFamily="65" charset="-120"/>
                <a:sym typeface="+mn-ea"/>
              </a:rPr>
              <a:t>》</a:t>
            </a:r>
            <a:r>
              <a:rPr lang="zh-CN" altLang="en-US" sz="2400" b="1" smtClean="0">
                <a:solidFill>
                  <a:srgbClr val="0000FF"/>
                </a:solidFill>
                <a:latin typeface="DFKai-SB" panose="03000509000000000000" pitchFamily="65" charset="-120"/>
                <a:ea typeface="DFKai-SB" panose="03000509000000000000" pitchFamily="65" charset="-120"/>
                <a:sym typeface="+mn-ea"/>
              </a:rPr>
              <a:t>颁布说明了什么问题？</a:t>
            </a:r>
            <a:endParaRPr lang="zh-CN" altLang="en-US" sz="2400" b="1">
              <a:solidFill>
                <a:srgbClr val="0000FF"/>
              </a:solidFill>
              <a:latin typeface="DFKai-SB" panose="03000509000000000000" pitchFamily="65" charset="-120"/>
              <a:ea typeface="DFKai-SB" panose="03000509000000000000" pitchFamily="65" charset="-120"/>
              <a:sym typeface="+mn-ea"/>
            </a:endParaRPr>
          </a:p>
        </p:txBody>
      </p:sp>
      <p:sp>
        <p:nvSpPr>
          <p:cNvPr id="16" name="Text Box 4"/>
          <p:cNvSpPr txBox="1">
            <a:spLocks noChangeArrowheads="1"/>
          </p:cNvSpPr>
          <p:nvPr/>
        </p:nvSpPr>
        <p:spPr bwMode="auto">
          <a:xfrm>
            <a:off x="304800" y="0"/>
            <a:ext cx="5029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000000"/>
                </a:solidFill>
                <a:latin typeface="DFKai-SB" panose="03000509000000000000" pitchFamily="65" charset="-120"/>
                <a:ea typeface="DFKai-SB" panose="03000509000000000000" pitchFamily="65" charset="-120"/>
              </a:rPr>
              <a:t>一</a:t>
            </a:r>
            <a:r>
              <a:rPr lang="zh-CN" altLang="en-US" sz="2400" b="1">
                <a:solidFill>
                  <a:srgbClr val="000000"/>
                </a:solidFill>
                <a:latin typeface="DFKai-SB" panose="03000509000000000000" pitchFamily="65" charset="-120"/>
                <a:ea typeface="DFKai-SB" panose="03000509000000000000" pitchFamily="65" charset="-120"/>
              </a:rPr>
              <a:t>、思想变换中的“共和”</a:t>
            </a:r>
            <a:endParaRPr lang="zh-CN" altLang="en-US" sz="2800" b="1">
              <a:solidFill>
                <a:srgbClr val="000000"/>
              </a:solidFill>
              <a:latin typeface="华文中宋" pitchFamily="2" charset="-122"/>
              <a:ea typeface="华文中宋" pitchFamily="2" charset="-122"/>
            </a:endParaRPr>
          </a:p>
        </p:txBody>
      </p:sp>
      <p:sp>
        <p:nvSpPr>
          <p:cNvPr id="17" name="矩形 16"/>
          <p:cNvSpPr/>
          <p:nvPr/>
        </p:nvSpPr>
        <p:spPr>
          <a:xfrm>
            <a:off x="4525010" y="1641692"/>
            <a:ext cx="4237990" cy="461665"/>
          </a:xfrm>
          <a:prstGeom prst="rect">
            <a:avLst/>
          </a:prstGeom>
        </p:spPr>
        <p:txBody>
          <a:bodyPr wrap="square">
            <a:spAutoFit/>
          </a:bodyPr>
          <a:lstStyle>
            <a:defPPr/>
          </a:lstStyle>
          <a:p>
            <a:pPr/>
            <a:r>
              <a:rPr lang="zh-CN" altLang="en-US" sz="2400" smtClean="0">
                <a:solidFill>
                  <a:srgbClr val="000000"/>
                </a:solidFill>
                <a:latin typeface="DFKai-SB" panose="03000509000000000000" pitchFamily="65" charset="-120"/>
                <a:ea typeface="DFKai-SB" panose="03000509000000000000" pitchFamily="65" charset="-120"/>
              </a:rPr>
              <a:t>篡改选举、实现</a:t>
            </a:r>
            <a:r>
              <a:rPr lang="zh-CN" altLang="en-US" sz="2400">
                <a:solidFill>
                  <a:srgbClr val="000000"/>
                </a:solidFill>
                <a:latin typeface="DFKai-SB" panose="03000509000000000000" pitchFamily="65" charset="-120"/>
                <a:ea typeface="DFKai-SB" panose="03000509000000000000" pitchFamily="65" charset="-120"/>
              </a:rPr>
              <a:t>专制</a:t>
            </a:r>
            <a:endParaRPr lang="zh-CN" altLang="en-US" sz="2400" smtClean="0">
              <a:solidFill>
                <a:srgbClr val="000000"/>
              </a:solidFill>
              <a:latin typeface="DFKai-SB" panose="03000509000000000000" pitchFamily="65" charset="-120"/>
              <a:ea typeface="DFKai-SB" panose="03000509000000000000" pitchFamily="65" charset="-120"/>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1000" fill="hold"/>
                                        <p:tgtEl>
                                          <p:spTgt spid="18"/>
                                        </p:tgtEl>
                                        <p:attrNameLst>
                                          <p:attrName>ppt_w</p:attrName>
                                        </p:attrNameLst>
                                      </p:cBhvr>
                                      <p:tavLst>
                                        <p:tav tm="0">
                                          <p:val>
                                            <p:strVal val="#ppt_w*0.70"/>
                                          </p:val>
                                        </p:tav>
                                        <p:tav tm="100000">
                                          <p:val>
                                            <p:strVal val="#ppt_w"/>
                                          </p:val>
                                        </p:tav>
                                      </p:tavLst>
                                    </p:anim>
                                    <p:anim calcmode="lin" valueType="num">
                                      <p:cBhvr>
                                        <p:cTn id="15" dur="1000" fill="hold"/>
                                        <p:tgtEl>
                                          <p:spTgt spid="18"/>
                                        </p:tgtEl>
                                        <p:attrNameLst>
                                          <p:attrName>ppt_h</p:attrName>
                                        </p:attrNameLst>
                                      </p:cBhvr>
                                      <p:tavLst>
                                        <p:tav tm="0">
                                          <p:val>
                                            <p:strVal val="#ppt_h"/>
                                          </p:val>
                                        </p:tav>
                                        <p:tav tm="100000">
                                          <p:val>
                                            <p:strVal val="#ppt_h"/>
                                          </p:val>
                                        </p:tav>
                                      </p:tavLst>
                                    </p:anim>
                                    <p:animEffect transition="in" filter="fade">
                                      <p:cBhvr>
                                        <p:cTn id="16" dur="1000"/>
                                        <p:tgtEl>
                                          <p:spTgt spid="18"/>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1000" fill="hold"/>
                                        <p:tgtEl>
                                          <p:spTgt spid="17"/>
                                        </p:tgtEl>
                                        <p:attrNameLst>
                                          <p:attrName>ppt_w</p:attrName>
                                        </p:attrNameLst>
                                      </p:cBhvr>
                                      <p:tavLst>
                                        <p:tav tm="0">
                                          <p:val>
                                            <p:strVal val="#ppt_w*0.70"/>
                                          </p:val>
                                        </p:tav>
                                        <p:tav tm="100000">
                                          <p:val>
                                            <p:strVal val="#ppt_w"/>
                                          </p:val>
                                        </p:tav>
                                      </p:tavLst>
                                    </p:anim>
                                    <p:anim calcmode="lin" valueType="num">
                                      <p:cBhvr>
                                        <p:cTn id="22" dur="1000" fill="hold"/>
                                        <p:tgtEl>
                                          <p:spTgt spid="17"/>
                                        </p:tgtEl>
                                        <p:attrNameLst>
                                          <p:attrName>ppt_h</p:attrName>
                                        </p:attrNameLst>
                                      </p:cBhvr>
                                      <p:tavLst>
                                        <p:tav tm="0">
                                          <p:val>
                                            <p:strVal val="#ppt_h"/>
                                          </p:val>
                                        </p:tav>
                                        <p:tav tm="100000">
                                          <p:val>
                                            <p:strVal val="#ppt_h"/>
                                          </p:val>
                                        </p:tav>
                                      </p:tavLst>
                                    </p:anim>
                                    <p:animEffect transition="in" filter="fade">
                                      <p:cBhvr>
                                        <p:cTn id="23" dur="1000"/>
                                        <p:tgtEl>
                                          <p:spTgt spid="17"/>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000" fill="hold"/>
                                        <p:tgtEl>
                                          <p:spTgt spid="15"/>
                                        </p:tgtEl>
                                        <p:attrNameLst>
                                          <p:attrName>ppt_w</p:attrName>
                                        </p:attrNameLst>
                                      </p:cBhvr>
                                      <p:tavLst>
                                        <p:tav tm="0">
                                          <p:val>
                                            <p:strVal val="#ppt_w*0.70"/>
                                          </p:val>
                                        </p:tav>
                                        <p:tav tm="100000">
                                          <p:val>
                                            <p:strVal val="#ppt_w"/>
                                          </p:val>
                                        </p:tav>
                                      </p:tavLst>
                                    </p:anim>
                                    <p:anim calcmode="lin" valueType="num">
                                      <p:cBhvr>
                                        <p:cTn id="29" dur="1000" fill="hold"/>
                                        <p:tgtEl>
                                          <p:spTgt spid="15"/>
                                        </p:tgtEl>
                                        <p:attrNameLst>
                                          <p:attrName>ppt_h</p:attrName>
                                        </p:attrNameLst>
                                      </p:cBhvr>
                                      <p:tavLst>
                                        <p:tav tm="0">
                                          <p:val>
                                            <p:strVal val="#ppt_h"/>
                                          </p:val>
                                        </p:tav>
                                        <p:tav tm="100000">
                                          <p:val>
                                            <p:strVal val="#ppt_h"/>
                                          </p:val>
                                        </p:tav>
                                      </p:tavLst>
                                    </p:anim>
                                    <p:animEffect transition="in" filter="fade">
                                      <p:cBhvr>
                                        <p:cTn id="30"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5" grpId="0"/>
      <p:bldP spid="3" grpId="0"/>
      <p:bldP spid="17"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AutoShape 5"/>
          <p:cNvSpPr>
            <a:spLocks noChangeArrowheads="1"/>
          </p:cNvSpPr>
          <p:nvPr/>
        </p:nvSpPr>
        <p:spPr bwMode="auto">
          <a:xfrm>
            <a:off x="114300" y="1905000"/>
            <a:ext cx="8915400" cy="4724400"/>
          </a:xfrm>
          <a:prstGeom prst="roundRect">
            <a:avLst>
              <a:gd name="adj" fmla="val 8185"/>
            </a:avLst>
          </a:prstGeom>
          <a:solidFill>
            <a:srgbClr val="FFFFFF"/>
          </a:solidFill>
          <a:ln w="9525">
            <a:solidFill>
              <a:srgbClr val="000000"/>
            </a:solidFill>
            <a:round/>
          </a:ln>
        </p:spPr>
        <p:txBody>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68000"/>
              </a:lnSpc>
              <a:buFont typeface="Arial" panose="020b0604020202020204" pitchFamily="34" charset="0"/>
              <a:buNone/>
            </a:pPr>
            <a:r>
              <a:rPr lang="en-US" altLang="zh-CN" sz="2400" b="1" smtClean="0">
                <a:solidFill>
                  <a:srgbClr val="0033CC"/>
                </a:solidFill>
                <a:latin typeface="Times New Roman" panose="02020603050405020304" pitchFamily="18" charset="0"/>
              </a:rPr>
              <a:t>    </a:t>
            </a:r>
            <a:endParaRPr lang="en-US" altLang="zh-CN" sz="2400" b="1" smtClean="0">
              <a:solidFill>
                <a:srgbClr val="0033CC"/>
              </a:solidFill>
              <a:latin typeface="Times New Roman" panose="02020603050405020304" pitchFamily="18" charset="0"/>
            </a:endParaRPr>
          </a:p>
        </p:txBody>
      </p:sp>
      <p:sp>
        <p:nvSpPr>
          <p:cNvPr id="45063" name="Text Box 6"/>
          <p:cNvSpPr txBox="1">
            <a:spLocks noChangeArrowheads="1"/>
          </p:cNvSpPr>
          <p:nvPr/>
        </p:nvSpPr>
        <p:spPr bwMode="auto">
          <a:xfrm>
            <a:off x="4495800" y="2514600"/>
            <a:ext cx="4395355" cy="3046988"/>
          </a:xfrm>
          <a:prstGeom prst="rect">
            <a:avLst/>
          </a:prstGeom>
          <a:noFill/>
          <a:ln>
            <a:solidFill>
              <a:srgbClr val="FF9900"/>
            </a:solidFill>
          </a:ln>
          <a:extLst>
            <a:ext uri="{909E8E84-426E-40DD-AFC4-6F175D3DCCD1}">
              <a14:hiddenFill xmlns:a14="http://schemas.microsoft.com/office/drawing/2010/main">
                <a:solidFill>
                  <a:srgbClr val="FFFFFF"/>
                </a:solidFill>
              </a14:hiddenFill>
            </a:ext>
          </a:extLst>
        </p:spPr>
        <p:txBody>
          <a:bodyPr wrap="square">
            <a:spAutoFit/>
          </a:bodyPr>
          <a:lstStyle>
            <a:defPPr/>
            <a:lvl1pPr eaLnBrk="0" hangingPunct="0">
              <a:defRPr kumimoji="1" sz="3200">
                <a:solidFill>
                  <a:schemeClr val="bg1"/>
                </a:solidFill>
                <a:latin typeface="Times New Roman" panose="02020603050405020304" pitchFamily="18" charset="0"/>
                <a:ea typeface="华文新魏" panose="02010800040101010101" pitchFamily="2" charset="-122"/>
              </a:defRPr>
            </a:lvl1pPr>
            <a:lvl2pPr marL="742950" indent="-285750" eaLnBrk="0" hangingPunct="0">
              <a:defRPr kumimoji="1" sz="3200">
                <a:solidFill>
                  <a:schemeClr val="bg1"/>
                </a:solidFill>
                <a:latin typeface="Times New Roman" panose="02020603050405020304" pitchFamily="18" charset="0"/>
                <a:ea typeface="华文新魏" panose="02010800040101010101" pitchFamily="2" charset="-122"/>
              </a:defRPr>
            </a:lvl2pPr>
            <a:lvl3pPr marL="1143000" indent="-228600" eaLnBrk="0" hangingPunct="0">
              <a:defRPr kumimoji="1" sz="3200">
                <a:solidFill>
                  <a:schemeClr val="bg1"/>
                </a:solidFill>
                <a:latin typeface="Times New Roman" panose="02020603050405020304" pitchFamily="18" charset="0"/>
                <a:ea typeface="华文新魏" panose="02010800040101010101" pitchFamily="2" charset="-122"/>
              </a:defRPr>
            </a:lvl3pPr>
            <a:lvl4pPr marL="1600200" indent="-228600" eaLnBrk="0" hangingPunct="0">
              <a:defRPr kumimoji="1" sz="3200">
                <a:solidFill>
                  <a:schemeClr val="bg1"/>
                </a:solidFill>
                <a:latin typeface="Times New Roman" panose="02020603050405020304" pitchFamily="18" charset="0"/>
                <a:ea typeface="华文新魏" panose="02010800040101010101" pitchFamily="2" charset="-122"/>
              </a:defRPr>
            </a:lvl4pPr>
            <a:lvl5pPr marL="2057400" indent="-228600" eaLnBrk="0" hangingPunct="0">
              <a:defRPr kumimoji="1" sz="3200">
                <a:solidFill>
                  <a:schemeClr val="bg1"/>
                </a:solidFill>
                <a:latin typeface="Times New Roman" panose="02020603050405020304" pitchFamily="18" charset="0"/>
                <a:ea typeface="华文新魏" panose="02010800040101010101" pitchFamily="2" charset="-122"/>
              </a:defRPr>
            </a:lvl5pPr>
            <a:lvl6pPr marL="25146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6pPr>
            <a:lvl7pPr marL="29718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7pPr>
            <a:lvl8pPr marL="34290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8pPr>
            <a:lvl9pPr marL="38862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9pPr>
          </a:lstStyle>
          <a:p>
            <a:pPr eaLnBrk="1" hangingPunct="1"/>
            <a:r>
              <a:rPr lang="zh-CN" altLang="en-US" sz="2400" smtClean="0">
                <a:solidFill>
                  <a:srgbClr val="000000"/>
                </a:solidFill>
                <a:latin typeface="DFKai-SB" panose="03000509000000000000" pitchFamily="65" charset="-120"/>
                <a:ea typeface="DFKai-SB" panose="03000509000000000000" pitchFamily="65" charset="-120"/>
              </a:rPr>
              <a:t>在训政时期，由中国国民党全国代表大会代表国民大会领导行使政权；大会闭会期间，把政权付托国民党中央执行委员会；治权之行政、立法、司法、考试和监察五权，由国民党政府独揽执行。</a:t>
            </a:r>
            <a:endParaRPr lang="en-US" altLang="zh-CN" sz="2400" smtClean="0">
              <a:solidFill>
                <a:srgbClr val="000000"/>
              </a:solidFill>
              <a:latin typeface="DFKai-SB" panose="03000509000000000000" pitchFamily="65" charset="-120"/>
              <a:ea typeface="DFKai-SB" panose="03000509000000000000" pitchFamily="65" charset="-120"/>
            </a:endParaRPr>
          </a:p>
          <a:p>
            <a:pPr eaLnBrk="1" hangingPunct="1"/>
            <a:r>
              <a:rPr lang="en-US" altLang="zh-CN" sz="2400">
                <a:solidFill>
                  <a:srgbClr val="000000"/>
                </a:solidFill>
                <a:latin typeface="DFKai-SB" panose="03000509000000000000" pitchFamily="65" charset="-120"/>
                <a:ea typeface="DFKai-SB" panose="03000509000000000000" pitchFamily="65" charset="-120"/>
              </a:rPr>
              <a:t> </a:t>
            </a:r>
            <a:r>
              <a:rPr lang="en-US" altLang="zh-CN" sz="2400" smtClean="0">
                <a:solidFill>
                  <a:srgbClr val="000000"/>
                </a:solidFill>
                <a:latin typeface="DFKai-SB" panose="03000509000000000000" pitchFamily="65" charset="-120"/>
                <a:ea typeface="DFKai-SB" panose="03000509000000000000" pitchFamily="65" charset="-120"/>
              </a:rPr>
              <a:t>       --《</a:t>
            </a:r>
            <a:r>
              <a:rPr lang="zh-CN" altLang="en-US" sz="2400">
                <a:solidFill>
                  <a:srgbClr val="000000"/>
                </a:solidFill>
                <a:latin typeface="DFKai-SB" panose="03000509000000000000" pitchFamily="65" charset="-120"/>
                <a:ea typeface="DFKai-SB" panose="03000509000000000000" pitchFamily="65" charset="-120"/>
              </a:rPr>
              <a:t>训政纲领</a:t>
            </a:r>
            <a:r>
              <a:rPr lang="en-US" altLang="zh-CN" sz="2400">
                <a:solidFill>
                  <a:srgbClr val="000000"/>
                </a:solidFill>
                <a:latin typeface="DFKai-SB" panose="03000509000000000000" pitchFamily="65" charset="-120"/>
                <a:ea typeface="DFKai-SB" panose="03000509000000000000" pitchFamily="65" charset="-120"/>
              </a:rPr>
              <a:t>》</a:t>
            </a:r>
            <a:r>
              <a:rPr lang="zh-CN" altLang="en-US" sz="2400">
                <a:solidFill>
                  <a:srgbClr val="000000"/>
                </a:solidFill>
                <a:latin typeface="DFKai-SB" panose="03000509000000000000" pitchFamily="65" charset="-120"/>
                <a:ea typeface="DFKai-SB" panose="03000509000000000000" pitchFamily="65" charset="-120"/>
              </a:rPr>
              <a:t>（</a:t>
            </a:r>
            <a:r>
              <a:rPr lang="en-US" altLang="zh-CN" sz="2400">
                <a:solidFill>
                  <a:srgbClr val="000000"/>
                </a:solidFill>
                <a:latin typeface="DFKai-SB" panose="03000509000000000000" pitchFamily="65" charset="-120"/>
                <a:ea typeface="DFKai-SB" panose="03000509000000000000" pitchFamily="65" charset="-120"/>
              </a:rPr>
              <a:t>1928</a:t>
            </a:r>
            <a:r>
              <a:rPr lang="zh-CN" altLang="en-US" sz="2400" smtClean="0">
                <a:solidFill>
                  <a:srgbClr val="000000"/>
                </a:solidFill>
                <a:latin typeface="DFKai-SB" panose="03000509000000000000" pitchFamily="65" charset="-120"/>
                <a:ea typeface="DFKai-SB" panose="03000509000000000000" pitchFamily="65" charset="-120"/>
              </a:rPr>
              <a:t>）</a:t>
            </a:r>
            <a:endParaRPr lang="zh-CN" altLang="en-US" sz="2400">
              <a:solidFill>
                <a:srgbClr val="000000"/>
              </a:solidFill>
              <a:latin typeface="DFKai-SB" panose="03000509000000000000" pitchFamily="65" charset="-120"/>
              <a:ea typeface="DFKai-SB" panose="03000509000000000000" pitchFamily="65" charset="-120"/>
            </a:endParaRPr>
          </a:p>
        </p:txBody>
      </p:sp>
      <p:sp>
        <p:nvSpPr>
          <p:cNvPr id="45064" name="Text Box 7"/>
          <p:cNvSpPr txBox="1">
            <a:spLocks noChangeArrowheads="1"/>
          </p:cNvSpPr>
          <p:nvPr/>
        </p:nvSpPr>
        <p:spPr bwMode="auto">
          <a:xfrm>
            <a:off x="335972" y="2515612"/>
            <a:ext cx="4038600" cy="3046988"/>
          </a:xfrm>
          <a:prstGeom prst="rect">
            <a:avLst/>
          </a:prstGeom>
          <a:noFill/>
          <a:ln>
            <a:solidFill>
              <a:srgbClr val="FF9900"/>
            </a:solidFill>
          </a:ln>
          <a:extLst>
            <a:ext uri="{909E8E84-426E-40DD-AFC4-6F175D3DCCD1}">
              <a14:hiddenFill xmlns:a14="http://schemas.microsoft.com/office/drawing/2010/main">
                <a:solidFill>
                  <a:srgbClr val="FFFFFF"/>
                </a:solidFill>
              </a14:hiddenFill>
            </a:ext>
          </a:extLst>
        </p:spPr>
        <p:txBody>
          <a:bodyPr wrap="square">
            <a:spAutoFit/>
          </a:bodyPr>
          <a:lstStyle>
            <a:defPPr/>
            <a:lvl1pPr eaLnBrk="0" hangingPunct="0">
              <a:defRPr kumimoji="1" sz="3200">
                <a:solidFill>
                  <a:schemeClr val="bg1"/>
                </a:solidFill>
                <a:latin typeface="Times New Roman" panose="02020603050405020304" pitchFamily="18" charset="0"/>
                <a:ea typeface="华文新魏" panose="02010800040101010101" pitchFamily="2" charset="-122"/>
              </a:defRPr>
            </a:lvl1pPr>
            <a:lvl2pPr marL="742950" indent="-285750" eaLnBrk="0" hangingPunct="0">
              <a:defRPr kumimoji="1" sz="3200">
                <a:solidFill>
                  <a:schemeClr val="bg1"/>
                </a:solidFill>
                <a:latin typeface="Times New Roman" panose="02020603050405020304" pitchFamily="18" charset="0"/>
                <a:ea typeface="华文新魏" panose="02010800040101010101" pitchFamily="2" charset="-122"/>
              </a:defRPr>
            </a:lvl2pPr>
            <a:lvl3pPr marL="1143000" indent="-228600" eaLnBrk="0" hangingPunct="0">
              <a:defRPr kumimoji="1" sz="3200">
                <a:solidFill>
                  <a:schemeClr val="bg1"/>
                </a:solidFill>
                <a:latin typeface="Times New Roman" panose="02020603050405020304" pitchFamily="18" charset="0"/>
                <a:ea typeface="华文新魏" panose="02010800040101010101" pitchFamily="2" charset="-122"/>
              </a:defRPr>
            </a:lvl3pPr>
            <a:lvl4pPr marL="1600200" indent="-228600" eaLnBrk="0" hangingPunct="0">
              <a:defRPr kumimoji="1" sz="3200">
                <a:solidFill>
                  <a:schemeClr val="bg1"/>
                </a:solidFill>
                <a:latin typeface="Times New Roman" panose="02020603050405020304" pitchFamily="18" charset="0"/>
                <a:ea typeface="华文新魏" panose="02010800040101010101" pitchFamily="2" charset="-122"/>
              </a:defRPr>
            </a:lvl4pPr>
            <a:lvl5pPr marL="2057400" indent="-228600" eaLnBrk="0" hangingPunct="0">
              <a:defRPr kumimoji="1" sz="3200">
                <a:solidFill>
                  <a:schemeClr val="bg1"/>
                </a:solidFill>
                <a:latin typeface="Times New Roman" panose="02020603050405020304" pitchFamily="18" charset="0"/>
                <a:ea typeface="华文新魏" panose="02010800040101010101" pitchFamily="2" charset="-122"/>
              </a:defRPr>
            </a:lvl5pPr>
            <a:lvl6pPr marL="25146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6pPr>
            <a:lvl7pPr marL="29718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7pPr>
            <a:lvl8pPr marL="34290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8pPr>
            <a:lvl9pPr marL="3886200" indent="-228600" eaLnBrk="0" fontAlgn="base" hangingPunct="0">
              <a:spcBef>
                <a:spcPct val="0"/>
              </a:spcBef>
              <a:spcAft>
                <a:spcPct val="0"/>
              </a:spcAft>
              <a:defRPr kumimoji="1" sz="3200">
                <a:solidFill>
                  <a:schemeClr val="bg1"/>
                </a:solidFill>
                <a:latin typeface="Times New Roman" panose="02020603050405020304" pitchFamily="18" charset="0"/>
                <a:ea typeface="华文新魏" panose="02010800040101010101" pitchFamily="2" charset="-122"/>
              </a:defRPr>
            </a:lvl9pPr>
          </a:lstStyle>
          <a:p>
            <a:pPr eaLnBrk="1" hangingPunct="1"/>
            <a:r>
              <a:rPr lang="zh-CN" altLang="en-US" sz="2400" smtClean="0">
                <a:solidFill>
                  <a:srgbClr val="000000"/>
                </a:solidFill>
                <a:latin typeface="DFKai-SB" panose="03000509000000000000" pitchFamily="65" charset="-120"/>
                <a:ea typeface="DFKai-SB" panose="03000509000000000000" pitchFamily="65" charset="-120"/>
              </a:rPr>
              <a:t>九、一完全自治之县，其国民有直接选举官员之权，有直接罢免官员之权。</a:t>
            </a:r>
            <a:r>
              <a:rPr lang="en-US" altLang="zh-CN" sz="2400" smtClean="0">
                <a:solidFill>
                  <a:srgbClr val="000000"/>
                </a:solidFill>
                <a:latin typeface="DFKai-SB" panose="03000509000000000000" pitchFamily="65" charset="-120"/>
                <a:ea typeface="DFKai-SB" panose="03000509000000000000" pitchFamily="65" charset="-120"/>
              </a:rPr>
              <a:t>……</a:t>
            </a:r>
            <a:endParaRPr lang="en-US" altLang="zh-CN" sz="2400" smtClean="0">
              <a:solidFill>
                <a:srgbClr val="000000"/>
              </a:solidFill>
              <a:latin typeface="DFKai-SB" panose="03000509000000000000" pitchFamily="65" charset="-120"/>
              <a:ea typeface="DFKai-SB" panose="03000509000000000000" pitchFamily="65" charset="-120"/>
            </a:endParaRPr>
          </a:p>
          <a:p>
            <a:pPr eaLnBrk="1" hangingPunct="1"/>
            <a:r>
              <a:rPr lang="zh-CN" altLang="en-US" sz="2400" smtClean="0">
                <a:solidFill>
                  <a:srgbClr val="000000"/>
                </a:solidFill>
                <a:latin typeface="DFKai-SB" panose="03000509000000000000" pitchFamily="65" charset="-120"/>
                <a:ea typeface="DFKai-SB" panose="03000509000000000000" pitchFamily="65" charset="-120"/>
              </a:rPr>
              <a:t>十四、每县地方自治政府成立之后，得选国民代表一员，以组织代表会，参预中央政事。</a:t>
            </a:r>
            <a:endParaRPr lang="en-US" altLang="zh-CN" sz="2400" smtClean="0">
              <a:solidFill>
                <a:srgbClr val="000000"/>
              </a:solidFill>
              <a:latin typeface="DFKai-SB" panose="03000509000000000000" pitchFamily="65" charset="-120"/>
              <a:ea typeface="DFKai-SB" panose="03000509000000000000" pitchFamily="65" charset="-120"/>
            </a:endParaRPr>
          </a:p>
          <a:p>
            <a:pPr eaLnBrk="1" hangingPunct="1"/>
            <a:r>
              <a:rPr lang="en-US" altLang="zh-CN" sz="2400" smtClean="0">
                <a:solidFill>
                  <a:srgbClr val="000000"/>
                </a:solidFill>
                <a:latin typeface="DFKai-SB" panose="03000509000000000000" pitchFamily="65" charset="-120"/>
                <a:ea typeface="DFKai-SB" panose="03000509000000000000" pitchFamily="65" charset="-120"/>
              </a:rPr>
              <a:t>--《</a:t>
            </a:r>
            <a:r>
              <a:rPr lang="zh-CN" altLang="en-US" sz="2400">
                <a:solidFill>
                  <a:srgbClr val="000000"/>
                </a:solidFill>
                <a:latin typeface="DFKai-SB" panose="03000509000000000000" pitchFamily="65" charset="-120"/>
                <a:ea typeface="DFKai-SB" panose="03000509000000000000" pitchFamily="65" charset="-120"/>
              </a:rPr>
              <a:t>国民政府建国大</a:t>
            </a:r>
            <a:r>
              <a:rPr lang="zh-CN" altLang="en-US" sz="2400" smtClean="0">
                <a:solidFill>
                  <a:srgbClr val="000000"/>
                </a:solidFill>
                <a:latin typeface="DFKai-SB" panose="03000509000000000000" pitchFamily="65" charset="-120"/>
                <a:ea typeface="DFKai-SB" panose="03000509000000000000" pitchFamily="65" charset="-120"/>
              </a:rPr>
              <a:t>纲</a:t>
            </a:r>
            <a:r>
              <a:rPr lang="en-US" altLang="zh-CN" sz="2400" smtClean="0">
                <a:solidFill>
                  <a:srgbClr val="000000"/>
                </a:solidFill>
                <a:latin typeface="DFKai-SB" panose="03000509000000000000" pitchFamily="65" charset="-120"/>
                <a:ea typeface="DFKai-SB" panose="03000509000000000000" pitchFamily="65" charset="-120"/>
              </a:rPr>
              <a:t>(1924)</a:t>
            </a:r>
            <a:endParaRPr lang="zh-CN" altLang="en-US" sz="2400">
              <a:solidFill>
                <a:srgbClr val="000000"/>
              </a:solidFill>
              <a:latin typeface="DFKai-SB" panose="03000509000000000000" pitchFamily="65" charset="-120"/>
              <a:ea typeface="DFKai-SB" panose="03000509000000000000" pitchFamily="65" charset="-120"/>
            </a:endParaRPr>
          </a:p>
        </p:txBody>
      </p:sp>
      <p:sp>
        <p:nvSpPr>
          <p:cNvPr id="2" name="矩形 1"/>
          <p:cNvSpPr/>
          <p:nvPr/>
        </p:nvSpPr>
        <p:spPr>
          <a:xfrm>
            <a:off x="228600" y="1138535"/>
            <a:ext cx="5638800" cy="461665"/>
          </a:xfrm>
          <a:prstGeom prst="rect">
            <a:avLst/>
          </a:prstGeom>
        </p:spPr>
        <p:txBody>
          <a:bodyPr wrap="square">
            <a:spAutoFit/>
          </a:bodyPr>
          <a:lstStyle>
            <a:defPPr/>
          </a:lstStyle>
          <a:p>
            <a:pPr/>
            <a:r>
              <a:rPr kumimoji="1" lang="zh-CN" altLang="en-US" sz="2400" smtClean="0">
                <a:solidFill>
                  <a:srgbClr val="000000"/>
                </a:solidFill>
                <a:latin typeface="DFKai-SB" panose="03000509000000000000" pitchFamily="65" charset="-120"/>
                <a:ea typeface="DFKai-SB" panose="03000509000000000000" pitchFamily="65" charset="-120"/>
              </a:rPr>
              <a:t>（</a:t>
            </a:r>
            <a:r>
              <a:rPr kumimoji="1" lang="en-US" altLang="zh-CN" sz="2400" smtClean="0">
                <a:solidFill>
                  <a:srgbClr val="000000"/>
                </a:solidFill>
                <a:latin typeface="DFKai-SB" panose="03000509000000000000" pitchFamily="65" charset="-120"/>
                <a:ea typeface="DFKai-SB" panose="03000509000000000000" pitchFamily="65" charset="-120"/>
              </a:rPr>
              <a:t>2</a:t>
            </a:r>
            <a:r>
              <a:rPr kumimoji="1" lang="zh-CN" altLang="en-US" sz="2400">
                <a:solidFill>
                  <a:srgbClr val="000000"/>
                </a:solidFill>
                <a:latin typeface="DFKai-SB" panose="03000509000000000000" pitchFamily="65" charset="-120"/>
                <a:ea typeface="DFKai-SB" panose="03000509000000000000" pitchFamily="65" charset="-120"/>
              </a:rPr>
              <a:t>）国民政府的“宪政”独裁</a:t>
            </a:r>
            <a:endParaRPr kumimoji="1" lang="zh-CN" altLang="en-US" sz="2400">
              <a:solidFill>
                <a:srgbClr val="000000"/>
              </a:solidFill>
              <a:latin typeface="DFKai-SB" panose="03000509000000000000" pitchFamily="65" charset="-120"/>
              <a:ea typeface="DFKai-SB" panose="03000509000000000000" pitchFamily="65" charset="-120"/>
            </a:endParaRPr>
          </a:p>
        </p:txBody>
      </p:sp>
      <p:sp>
        <p:nvSpPr>
          <p:cNvPr id="18" name="Text Box 27"/>
          <p:cNvSpPr txBox="1">
            <a:spLocks noChangeArrowheads="1"/>
          </p:cNvSpPr>
          <p:nvPr/>
        </p:nvSpPr>
        <p:spPr bwMode="auto">
          <a:xfrm>
            <a:off x="242455" y="5864155"/>
            <a:ext cx="8915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0000FF"/>
                </a:solidFill>
                <a:latin typeface="DFKai-SB" panose="03000509000000000000" pitchFamily="65" charset="-120"/>
                <a:ea typeface="DFKai-SB" panose="03000509000000000000" pitchFamily="65" charset="-120"/>
                <a:sym typeface="+mn-ea"/>
              </a:rPr>
              <a:t>探究路径</a:t>
            </a:r>
            <a:r>
              <a:rPr lang="en-US" altLang="zh-CN" sz="2400" b="1" smtClean="0">
                <a:solidFill>
                  <a:srgbClr val="0000FF"/>
                </a:solidFill>
                <a:latin typeface="DFKai-SB" panose="03000509000000000000" pitchFamily="65" charset="-120"/>
                <a:ea typeface="DFKai-SB" panose="03000509000000000000" pitchFamily="65" charset="-120"/>
                <a:sym typeface="+mn-ea"/>
              </a:rPr>
              <a:t>3</a:t>
            </a:r>
            <a:r>
              <a:rPr lang="zh-CN" altLang="en-US" sz="2400" b="1" smtClean="0">
                <a:solidFill>
                  <a:srgbClr val="0000FF"/>
                </a:solidFill>
                <a:latin typeface="DFKai-SB" panose="03000509000000000000" pitchFamily="65" charset="-120"/>
                <a:ea typeface="DFKai-SB" panose="03000509000000000000" pitchFamily="65" charset="-120"/>
                <a:sym typeface="+mn-ea"/>
              </a:rPr>
              <a:t>：对比两部宪法，训政下国民党政府的本质是什么</a:t>
            </a:r>
            <a:r>
              <a:rPr lang="zh-CN" altLang="en-US" sz="2400" b="1" smtClean="0">
                <a:solidFill>
                  <a:srgbClr val="0000FF"/>
                </a:solidFill>
                <a:latin typeface="DFKai-SB" panose="03000509000000000000" pitchFamily="65" charset="-120"/>
                <a:ea typeface="DFKai-SB" panose="03000509000000000000" pitchFamily="65" charset="-120"/>
              </a:rPr>
              <a:t>？</a:t>
            </a:r>
            <a:endParaRPr lang="zh-CN" altLang="en-US" sz="3200" b="1">
              <a:solidFill>
                <a:srgbClr val="080808"/>
              </a:solidFill>
              <a:latin typeface="宋体" pitchFamily="2" charset="-122"/>
            </a:endParaRPr>
          </a:p>
        </p:txBody>
      </p:sp>
      <p:sp>
        <p:nvSpPr>
          <p:cNvPr id="4" name="矩形 3"/>
          <p:cNvSpPr/>
          <p:nvPr/>
        </p:nvSpPr>
        <p:spPr>
          <a:xfrm>
            <a:off x="1156037" y="2013167"/>
            <a:ext cx="2031325" cy="461665"/>
          </a:xfrm>
          <a:prstGeom prst="rect">
            <a:avLst/>
          </a:prstGeom>
        </p:spPr>
        <p:txBody>
          <a:bodyPr wrap="none">
            <a:spAutoFit/>
          </a:bodyPr>
          <a:lstStyle>
            <a:defPPr/>
          </a:lstStyle>
          <a:p>
            <a:pPr/>
            <a:r>
              <a:rPr lang="zh-CN" altLang="en-US" sz="2400" smtClean="0">
                <a:solidFill>
                  <a:srgbClr val="C00000"/>
                </a:solidFill>
                <a:latin typeface="DFKai-SB" panose="03000509000000000000" pitchFamily="65" charset="-120"/>
                <a:ea typeface="DFKai-SB" panose="03000509000000000000" pitchFamily="65" charset="-120"/>
              </a:rPr>
              <a:t>孙中山的理想</a:t>
            </a:r>
            <a:endParaRPr lang="zh-CN" altLang="en-US" sz="2400"/>
          </a:p>
        </p:txBody>
      </p:sp>
      <p:sp>
        <p:nvSpPr>
          <p:cNvPr id="11" name="矩形 10"/>
          <p:cNvSpPr/>
          <p:nvPr/>
        </p:nvSpPr>
        <p:spPr>
          <a:xfrm>
            <a:off x="5510986" y="2052935"/>
            <a:ext cx="2185214" cy="461665"/>
          </a:xfrm>
          <a:prstGeom prst="rect">
            <a:avLst/>
          </a:prstGeom>
        </p:spPr>
        <p:txBody>
          <a:bodyPr wrap="none">
            <a:spAutoFit/>
          </a:bodyPr>
          <a:lstStyle>
            <a:defPPr/>
          </a:lstStyle>
          <a:p>
            <a:pPr/>
            <a:r>
              <a:rPr lang="zh-CN" altLang="en-US" sz="2400" smtClean="0">
                <a:solidFill>
                  <a:srgbClr val="C00000"/>
                </a:solidFill>
                <a:latin typeface="DFKai-SB" panose="03000509000000000000" pitchFamily="65" charset="-120"/>
                <a:ea typeface="DFKai-SB" panose="03000509000000000000" pitchFamily="65" charset="-120"/>
              </a:rPr>
              <a:t>国民党的现实 </a:t>
            </a:r>
            <a:endParaRPr lang="zh-CN" altLang="en-US" sz="2400"/>
          </a:p>
        </p:txBody>
      </p:sp>
      <p:sp>
        <p:nvSpPr>
          <p:cNvPr id="12" name="Text Box 4"/>
          <p:cNvSpPr txBox="1">
            <a:spLocks noChangeArrowheads="1"/>
          </p:cNvSpPr>
          <p:nvPr/>
        </p:nvSpPr>
        <p:spPr bwMode="auto">
          <a:xfrm>
            <a:off x="304800" y="0"/>
            <a:ext cx="55626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000000"/>
                </a:solidFill>
                <a:latin typeface="DFKai-SB" panose="03000509000000000000" pitchFamily="65" charset="-120"/>
                <a:ea typeface="DFKai-SB" panose="03000509000000000000" pitchFamily="65" charset="-120"/>
              </a:rPr>
              <a:t>一</a:t>
            </a:r>
            <a:r>
              <a:rPr lang="zh-CN" altLang="en-US" sz="2400" b="1">
                <a:solidFill>
                  <a:srgbClr val="000000"/>
                </a:solidFill>
                <a:latin typeface="DFKai-SB" panose="03000509000000000000" pitchFamily="65" charset="-120"/>
                <a:ea typeface="DFKai-SB" panose="03000509000000000000" pitchFamily="65" charset="-120"/>
              </a:rPr>
              <a:t>、思想变换中的“共和”</a:t>
            </a:r>
            <a:endParaRPr lang="zh-CN" altLang="en-US" sz="2800" b="1">
              <a:solidFill>
                <a:srgbClr val="000000"/>
              </a:solidFill>
              <a:latin typeface="华文中宋" pitchFamily="2" charset="-122"/>
              <a:ea typeface="华文中宋" pitchFamily="2" charset="-122"/>
            </a:endParaRPr>
          </a:p>
        </p:txBody>
      </p:sp>
      <p:sp>
        <p:nvSpPr>
          <p:cNvPr id="13" name="Text Box 5"/>
          <p:cNvSpPr txBox="1">
            <a:spLocks noChangeArrowheads="1"/>
          </p:cNvSpPr>
          <p:nvPr/>
        </p:nvSpPr>
        <p:spPr bwMode="auto">
          <a:xfrm>
            <a:off x="457200" y="533400"/>
            <a:ext cx="391737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lumMod val="10000"/>
                  </a:schemeClr>
                </a:solidFill>
                <a:latin typeface="DFKai-SB" panose="03000509000000000000" pitchFamily="65" charset="-120"/>
                <a:ea typeface="DFKai-SB" panose="03000509000000000000" pitchFamily="65" charset="-120"/>
              </a:rPr>
              <a:t>2</a:t>
            </a:r>
            <a:r>
              <a:rPr lang="zh-CN" altLang="en-US" sz="2400" b="1">
                <a:solidFill>
                  <a:schemeClr val="bg1">
                    <a:lumMod val="10000"/>
                  </a:schemeClr>
                </a:solidFill>
                <a:latin typeface="DFKai-SB" panose="03000509000000000000" pitchFamily="65" charset="-120"/>
                <a:ea typeface="DFKai-SB" panose="03000509000000000000" pitchFamily="65" charset="-120"/>
              </a:rPr>
              <a:t>、名存实亡的共和</a:t>
            </a:r>
            <a:endParaRPr lang="en-US" altLang="zh-CN" sz="2400" b="1">
              <a:solidFill>
                <a:schemeClr val="bg1">
                  <a:lumMod val="10000"/>
                </a:schemeClr>
              </a:solidFill>
              <a:latin typeface="DFKai-SB" panose="03000509000000000000" pitchFamily="65" charset="-120"/>
              <a:ea typeface="DFKai-SB" panose="03000509000000000000" pitchFamily="65" charset="-120"/>
            </a:endParaRPr>
          </a:p>
        </p:txBody>
      </p:sp>
      <p:sp>
        <p:nvSpPr>
          <p:cNvPr id="3" name="矩形 2"/>
          <p:cNvSpPr/>
          <p:nvPr/>
        </p:nvSpPr>
        <p:spPr>
          <a:xfrm>
            <a:off x="4620490" y="1140722"/>
            <a:ext cx="2008909" cy="461665"/>
          </a:xfrm>
          <a:prstGeom prst="rect">
            <a:avLst/>
          </a:prstGeom>
        </p:spPr>
        <p:txBody>
          <a:bodyPr wrap="square">
            <a:spAutoFit/>
          </a:bodyPr>
          <a:lstStyle>
            <a:defPPr/>
          </a:lstStyle>
          <a:p>
            <a:pPr/>
            <a:r>
              <a:rPr kumimoji="1" lang="zh-CN" altLang="en-US" sz="2400">
                <a:solidFill>
                  <a:srgbClr val="000000"/>
                </a:solidFill>
                <a:latin typeface="DFKai-SB" panose="03000509000000000000" pitchFamily="65" charset="-120"/>
                <a:ea typeface="DFKai-SB" panose="03000509000000000000" pitchFamily="65" charset="-120"/>
              </a:rPr>
              <a:t>一党</a:t>
            </a:r>
            <a:r>
              <a:rPr kumimoji="1" lang="zh-CN" altLang="en-US" sz="2400" smtClean="0">
                <a:solidFill>
                  <a:srgbClr val="000000"/>
                </a:solidFill>
                <a:latin typeface="DFKai-SB" panose="03000509000000000000" pitchFamily="65" charset="-120"/>
                <a:ea typeface="DFKai-SB" panose="03000509000000000000" pitchFamily="65" charset="-120"/>
              </a:rPr>
              <a:t>专政</a:t>
            </a:r>
            <a:endParaRPr lang="zh-CN" altLang="en-US"/>
          </a:p>
        </p:txBody>
      </p:sp>
      <p:sp>
        <p:nvSpPr>
          <p:cNvPr id="5" name="矩形 4"/>
          <p:cNvSpPr/>
          <p:nvPr/>
        </p:nvSpPr>
        <p:spPr>
          <a:xfrm>
            <a:off x="6282182" y="1138535"/>
            <a:ext cx="2861818" cy="461665"/>
          </a:xfrm>
          <a:prstGeom prst="rect">
            <a:avLst/>
          </a:prstGeom>
        </p:spPr>
        <p:txBody>
          <a:bodyPr wrap="square">
            <a:spAutoFit/>
          </a:bodyPr>
          <a:lstStyle>
            <a:defPPr/>
          </a:lstStyle>
          <a:p>
            <a:pPr/>
            <a:r>
              <a:rPr kumimoji="1" lang="zh-CN" altLang="en-US" sz="2400">
                <a:solidFill>
                  <a:srgbClr val="000000"/>
                </a:solidFill>
                <a:latin typeface="DFKai-SB" panose="03000509000000000000" pitchFamily="65" charset="-120"/>
                <a:ea typeface="DFKai-SB" panose="03000509000000000000" pitchFamily="65" charset="-120"/>
              </a:rPr>
              <a:t>共和有名无实</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strVal val="#ppt_w*0.70"/>
                                          </p:val>
                                        </p:tav>
                                        <p:tav tm="100000">
                                          <p:val>
                                            <p:strVal val="#ppt_w"/>
                                          </p:val>
                                        </p:tav>
                                      </p:tavLst>
                                    </p:anim>
                                    <p:anim calcmode="lin" valueType="num">
                                      <p:cBhvr>
                                        <p:cTn id="15" dur="1000" fill="hold"/>
                                        <p:tgtEl>
                                          <p:spTgt spid="5"/>
                                        </p:tgtEl>
                                        <p:attrNameLst>
                                          <p:attrName>ppt_h</p:attrName>
                                        </p:attrNameLst>
                                      </p:cBhvr>
                                      <p:tavLst>
                                        <p:tav tm="0">
                                          <p:val>
                                            <p:strVal val="#ppt_h"/>
                                          </p:val>
                                        </p:tav>
                                        <p:tav tm="100000">
                                          <p:val>
                                            <p:strVal val="#ppt_h"/>
                                          </p:val>
                                        </p:tav>
                                      </p:tavLst>
                                    </p:anim>
                                    <p:animEffect transition="in" filter="fad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577" name="AutoShape 5"/>
          <p:cNvSpPr>
            <a:spLocks noChangeArrowheads="1"/>
          </p:cNvSpPr>
          <p:nvPr/>
        </p:nvSpPr>
        <p:spPr bwMode="auto">
          <a:xfrm>
            <a:off x="304800" y="2133600"/>
            <a:ext cx="8534400" cy="4114800"/>
          </a:xfrm>
          <a:prstGeom prst="roundRect">
            <a:avLst>
              <a:gd name="adj" fmla="val 8185"/>
            </a:avLst>
          </a:prstGeom>
          <a:solidFill>
            <a:srgbClr val="FFFFFF"/>
          </a:solidFill>
          <a:ln w="9525">
            <a:solidFill>
              <a:srgbClr val="000000"/>
            </a:solidFill>
            <a:round/>
          </a:ln>
        </p:spPr>
        <p:txBody>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68000"/>
              </a:lnSpc>
              <a:buFont typeface="Arial" panose="020b0604020202020204" pitchFamily="34" charset="0"/>
              <a:buNone/>
            </a:pPr>
            <a:r>
              <a:rPr lang="en-US" altLang="zh-CN" sz="2400" b="1" smtClean="0">
                <a:solidFill>
                  <a:srgbClr val="0033CC"/>
                </a:solidFill>
                <a:latin typeface="Times New Roman" panose="02020603050405020304" pitchFamily="18" charset="0"/>
              </a:rPr>
              <a:t>    </a:t>
            </a:r>
            <a:endParaRPr lang="en-US" altLang="zh-CN" sz="2400" b="1" smtClean="0">
              <a:solidFill>
                <a:srgbClr val="0033CC"/>
              </a:solidFill>
              <a:latin typeface="Times New Roman" panose="02020603050405020304" pitchFamily="18" charset="0"/>
            </a:endParaRPr>
          </a:p>
        </p:txBody>
      </p:sp>
      <p:sp>
        <p:nvSpPr>
          <p:cNvPr id="2" name="Text Box 4"/>
          <p:cNvSpPr txBox="1">
            <a:spLocks noChangeArrowheads="1"/>
          </p:cNvSpPr>
          <p:nvPr/>
        </p:nvSpPr>
        <p:spPr bwMode="auto">
          <a:xfrm>
            <a:off x="228600" y="72232"/>
            <a:ext cx="5715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smtClean="0">
                <a:solidFill>
                  <a:srgbClr val="000000"/>
                </a:solidFill>
                <a:latin typeface="DFKai-SB" panose="03000509000000000000" pitchFamily="65" charset="-120"/>
                <a:ea typeface="DFKai-SB" panose="03000509000000000000" pitchFamily="65" charset="-120"/>
              </a:rPr>
              <a:t>二</a:t>
            </a:r>
            <a:r>
              <a:rPr lang="zh-CN" altLang="en-US" sz="2800" b="1">
                <a:solidFill>
                  <a:srgbClr val="000000"/>
                </a:solidFill>
                <a:latin typeface="DFKai-SB" panose="03000509000000000000" pitchFamily="65" charset="-120"/>
                <a:ea typeface="DFKai-SB" panose="03000509000000000000" pitchFamily="65" charset="-120"/>
              </a:rPr>
              <a:t>、逐步探索中的“共和”</a:t>
            </a:r>
            <a:endParaRPr lang="zh-CN" altLang="en-US" sz="3200" b="1">
              <a:solidFill>
                <a:srgbClr val="000000"/>
              </a:solidFill>
              <a:latin typeface="DFKai-SB" panose="03000509000000000000" pitchFamily="65" charset="-120"/>
              <a:ea typeface="DFKai-SB" panose="03000509000000000000" pitchFamily="65" charset="-120"/>
            </a:endParaRPr>
          </a:p>
        </p:txBody>
      </p:sp>
      <p:sp>
        <p:nvSpPr>
          <p:cNvPr id="6" name="矩形 5"/>
          <p:cNvSpPr/>
          <p:nvPr/>
        </p:nvSpPr>
        <p:spPr>
          <a:xfrm>
            <a:off x="2017454" y="919301"/>
            <a:ext cx="6288346" cy="830997"/>
          </a:xfrm>
          <a:prstGeom prst="rect">
            <a:avLst/>
          </a:prstGeom>
        </p:spPr>
        <p:txBody>
          <a:bodyPr wrap="square">
            <a:spAutoFit/>
          </a:bodyPr>
          <a:lstStyle>
            <a:defPPr/>
          </a:lstStyle>
          <a:p>
            <a:pPr/>
            <a:r>
              <a:rPr lang="en-US" altLang="zh-CN" sz="2400" smtClean="0">
                <a:solidFill>
                  <a:srgbClr val="000000"/>
                </a:solidFill>
                <a:latin typeface="DFKai-SB" panose="03000509000000000000" pitchFamily="65" charset="-120"/>
                <a:ea typeface="DFKai-SB" panose="03000509000000000000" pitchFamily="65" charset="-120"/>
              </a:rPr>
              <a:t>1931</a:t>
            </a:r>
            <a:r>
              <a:rPr lang="zh-CN" altLang="en-US" sz="2400" smtClean="0">
                <a:solidFill>
                  <a:srgbClr val="000000"/>
                </a:solidFill>
                <a:latin typeface="DFKai-SB" panose="03000509000000000000" pitchFamily="65" charset="-120"/>
                <a:ea typeface="DFKai-SB" panose="03000509000000000000" pitchFamily="65" charset="-120"/>
              </a:rPr>
              <a:t>年</a:t>
            </a:r>
            <a:r>
              <a:rPr lang="en-US" altLang="zh-CN" sz="2400" smtClean="0">
                <a:solidFill>
                  <a:srgbClr val="000000"/>
                </a:solidFill>
                <a:latin typeface="DFKai-SB" panose="03000509000000000000" pitchFamily="65" charset="-120"/>
                <a:ea typeface="DFKai-SB" panose="03000509000000000000" pitchFamily="65" charset="-120"/>
              </a:rPr>
              <a:t>11</a:t>
            </a:r>
            <a:r>
              <a:rPr lang="zh-CN" altLang="en-US" sz="2400" smtClean="0">
                <a:solidFill>
                  <a:srgbClr val="000000"/>
                </a:solidFill>
                <a:latin typeface="DFKai-SB" panose="03000509000000000000" pitchFamily="65" charset="-120"/>
                <a:ea typeface="DFKai-SB" panose="03000509000000000000" pitchFamily="65" charset="-120"/>
              </a:rPr>
              <a:t>月</a:t>
            </a:r>
            <a:endParaRPr lang="en-US" altLang="zh-CN" sz="2400" smtClean="0">
              <a:solidFill>
                <a:srgbClr val="000000"/>
              </a:solidFill>
              <a:latin typeface="DFKai-SB" panose="03000509000000000000" pitchFamily="65" charset="-120"/>
              <a:ea typeface="DFKai-SB" panose="03000509000000000000" pitchFamily="65" charset="-120"/>
            </a:endParaRPr>
          </a:p>
          <a:p>
            <a:pPr/>
            <a:r>
              <a:rPr lang="zh-CN" altLang="en-US" sz="2400" smtClean="0">
                <a:solidFill>
                  <a:srgbClr val="000000"/>
                </a:solidFill>
                <a:latin typeface="DFKai-SB" panose="03000509000000000000" pitchFamily="65" charset="-120"/>
                <a:ea typeface="DFKai-SB" panose="03000509000000000000" pitchFamily="65" charset="-120"/>
              </a:rPr>
              <a:t>中华苏维埃共和国临时中央政府成立</a:t>
            </a:r>
            <a:endParaRPr lang="zh-CN" altLang="en-US" sz="2400">
              <a:solidFill>
                <a:srgbClr val="000000"/>
              </a:solidFill>
              <a:latin typeface="DFKai-SB" panose="03000509000000000000" pitchFamily="65" charset="-120"/>
              <a:ea typeface="DFKai-SB" panose="03000509000000000000" pitchFamily="65" charset="-120"/>
            </a:endParaRPr>
          </a:p>
        </p:txBody>
      </p:sp>
      <p:pic>
        <p:nvPicPr>
          <p:cNvPr id="31748" name="Picture 4" descr="http://www.gmw.cn/images/2006-12/08/xin_19120308033067122291.jpg"/>
          <p:cNvPicPr>
            <a:picLocks noChangeAspect="1" noChangeArrowheads="1"/>
          </p:cNvPicPr>
          <p:nvPr/>
        </p:nvPicPr>
        <p:blipFill>
          <a:blip r:embed="rId2"/>
          <a:stretch>
            <a:fillRect/>
          </a:stretch>
        </p:blipFill>
        <p:spPr bwMode="auto">
          <a:xfrm>
            <a:off x="381000" y="2514600"/>
            <a:ext cx="4010526" cy="2590800"/>
          </a:xfrm>
          <a:prstGeom prst="rect">
            <a:avLst/>
          </a:prstGeom>
          <a:noFill/>
          <a:ln>
            <a:solidFill>
              <a:srgbClr val="FF9900"/>
            </a:solidFill>
          </a:ln>
        </p:spPr>
      </p:pic>
      <p:sp>
        <p:nvSpPr>
          <p:cNvPr id="11" name="Text Box 4"/>
          <p:cNvSpPr txBox="1">
            <a:spLocks noChangeArrowheads="1"/>
          </p:cNvSpPr>
          <p:nvPr/>
        </p:nvSpPr>
        <p:spPr bwMode="auto">
          <a:xfrm>
            <a:off x="228600" y="5410200"/>
            <a:ext cx="533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r>
              <a:rPr lang="zh-CN" altLang="en-US" sz="2400" smtClean="0">
                <a:solidFill>
                  <a:srgbClr val="000000"/>
                </a:solidFill>
                <a:latin typeface="DFKai-SB" panose="03000509000000000000" pitchFamily="65" charset="-120"/>
                <a:ea typeface="DFKai-SB" panose="03000509000000000000" pitchFamily="65" charset="-120"/>
              </a:rPr>
              <a:t>中华苏维埃第一次全国代表大会</a:t>
            </a:r>
            <a:endParaRPr lang="zh-CN" altLang="en-US" sz="2400" smtClean="0">
              <a:solidFill>
                <a:srgbClr val="000000"/>
              </a:solidFill>
            </a:endParaRPr>
          </a:p>
        </p:txBody>
      </p:sp>
      <p:sp>
        <p:nvSpPr>
          <p:cNvPr id="31754" name="AutoShape 10" descr="data:image/jpeg;base64,/9j/4AAQSkZJRgABAQAAAQABAAD/2wBDAAgGBgcGBQgHBwcJCQgKDBQNDAsLDBkSEw8UHRofHh0aHBwgJC4nICIsIxwcKDcpLDAxNDQ0Hyc5PTgyPC4zNDL/2wBDAQkJCQwLDBgNDRgyIRwhMjIyMjIyMjIyMjIyMjIyMjIyMjIyMjIyMjIyMjIyMjIyMjIyMjIyMjIyMjIyMjIyMjL/wAARCAEsAc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vA7ZI3H25pG37h87Y+tRyOsaYB796qefKCBjg9DSsh88u5qISwJ3Hn3pTuBzuOKz47lxlWUe3vSmeV24YAdxRoHPLuXwcjAY5z3oJYZ6+3NZyTMxOeGX14pXvCoAZ8HPy89fajQOaXc0lyXyc+uKkBGPessySPhtxBpi6ghLZuYwR8pUuMg0tA5pdzWI684OOeaRW+hxVBpXChskjvzVS61ay05h9pvY4XxuCu+Dih2HzS7m6ckYUc9aVWGcYHvkVm213FcQLNDMJEbo6NkVOM4ypPPBosgUpdy8NmecYFClMkcEDoaz5MopO48UzfgdefrRYOaXc1A0eeqn0pWeIHov0rMG7aSPqKcGz82RyOmKA5pdy8zxZPIANSKYiuMrx39azlwevSnIMOVzgdjSaDml3LvmQ4wSue1N8yInjFVJDgbf++TSgZTnO6nYOaXctiaEdQOfakaWLZkEfXHWud1jxRpujDbcz/PuCFFGSCaZpfinTdQmuIFlKSRS+X8/RiRnikrBzS7nSrJCuPmzn2pBcRg4K9/SqqdMN93rn0pWOe3fqKLaj5nbcttNHnhefTFI88SnO39KytR1q10+zuZmlV3t13NGCNxp1jqNve28Egdd0yB1jLgsPajQXNLuaIuY2x+7/AE608TxnB8s+4IqptXHQgdqlwSOT06mhoOaXcmFzEGzsBHpinGaMjiMflXHal4pax1Z447SW4sYIybmeIZ2N2ra0fU4tVsEuoUlQN0Vxhh+FHqPml3NhZ42biJTThMg/5ZLj6VVVQydeR6U55PLQs/EYG4kU9Bc8u5Z8+Lbu8kflQs0RJ/dD2wK47TvGIuZrvEb3FsHxEsCbn2jqxFaOkeIE1a5UQWV0tsylknkTCt7UW8g5pdzpBJC4/wBSv5UeZHux5Kg/QVXUqvPOOnHalySTuz9aaSDml3LHmRqRmFfxFJ5sSgnyU6+naoSzDAbsO9SblKZ79RRoHPLuPEsPIESe3FSCe3Uc28ef92qo6Mc80h+4c8c8miyDnl3Lay25bmBB+FKZbfcR5CAjtiqo75IIpxJ3L908UBzS7kvmQk7Tbr7YFLvgKY8lc+wqD7pB4x/KuO1jx6mmaxc6edJupWgTfvXof/re9O3kHPLuduzW5/5ZAY9qQPFkZiTHptrM0bUhrWlRX4t3hEo4V+1Ra9rNvoWmyXEg3yIu5Yc8vz0FC1FzS7myDCwI8pVJ6cUjeQOPLGfYVRsryHULCK7t3LRSqGHtmqOs60mhwpM9vc3AYkEQrkgAZzijfYOaXc2meEYAVPf5aiZoegABHtWRpGs22tRNJBDcRFcErKm081fbAJwfzosLml3HPPHu4C49cUGSJh2FVynyk5+hqtdXCWsEszsFSNSzMe2KEgcpdy6ZIsHDDPSojIoGCfpXJ6V440PWr1bW2lfz3GVBU9frXQStggg9sGloHNLuWXkABO79agaRhyJD781Vds4LcD2qEgdN3bkUWQ+aXcne5ckhZW/OoxNMckSyf99GqDPsLR78kVbj+ZAc4o0J55rqW7lDtIAPXiqqlhw3fvWhdDCjAzz1qoUBBIGcc49KBjE6g9RnFSOMyZOBj0pVA7r1qQKDyMAdxQBh+KfMk8O3QiLibYQNh5rz/wANW1xda5Z295IJCW81CZT8ygemeoNetyQpPCY2RWU8EGs+28N6VbiHy7GPdC2+N8fMhPvTTSdx2NH5VibLcY7npXHv4R8OzXk1/Nd5eZxJn7Txn867Mqkm9CASRypqrBoWlRpsGn2qr1A8sdaExWLEZRbaMKPkAA5OcivKvGuiSX3i+MvKzQuQse7lQMcivXPL8tFUKAAcDHQCmtbW8jjdDGWB3Akd6V9bjsYPg22S18LWkaRhOoOP4sHqPrXRMdqgKM54pyLGFCqoVeoCjAFOwN2e3Shu4WGFCyEMeQOfpQIlVexPapSFY8HpxTtgAIHakFiFFxwSMHnilMSg5NOxsB447Uo5HqMc+1IY3bkZJIb6dRSkEDGfccU0EnknpT8k/eOcdM0XAHAZMDPPSkQnGGPtR5q5X5gF+tNMsasd0i578ijmQWPMvH7hdYiHmStGCRMkUb7lwMhjx696qeEYL4axDMq3E0FygleR0bbvBxg+hxXoOt6daarayq1w6zeWQuybbn9ar6Boek6VawMfKju40GWMvf8AOmpKwanSbTt9AahPDYzilXULMgb7uH6mQUkl7YrkNdQqfdxU3XcLHn3iHSdREviKaTTIZ7eVFaKaR8MAF5xirnhzw7OupaTqI09LWKKA73SbdvJAxx2rrLq60m4tJY5r23MbqVbEo6Go4tY0q3tooor+2CIoVf3g4xVc6SCzNTC9CMg0pGUI55GCKzR4h0kMFbU7Xr/z1FKfEOjRyYbU7UD18wVKmh8pwt74duL651W0tIyY/tSZHnMB2JyB61u+FNEutD1K+S6jMEE5X7OhmMmcDnFXZj4bkkl1E3yxmZgJHjnKqxHTp3plvqnhW0ufMTVIjMnQyTlsfTNVzKwkdKsZz1OO1NuwfscpRtrhCckZA49KyX8XaDHIFfUoVPQgnpUr+KNEhhSSTUYRFIpKsx4Ye1TfUdjiPBMF/p+sXTzEC3mkfcyR8EnnBz09q7LwiEbw9AschKh5APwc1WbxD4SuGMLXloxdg231NMg13wdYXiyQXVrA5BIMZx9eKbaYrHVgBUPGBTlHHqR1rnW8ceGeWbVoCuORmo4/H/hYDA1eJfahyCx1AUk+vFNK4YncdvaueHj3wyWCrqsec8AZpZfHfh2GQJJqKJn1BHNFxWOhYqikswC9SaInjnhyrBlzzisJfGHh653AanGw25bg8D1pq+NPDUAES6pCg70+bQLHSKoHBbPoaXbtYEYOO9c4PHHh1Sqtq0B5+XJqY+NfDmRjVrbjsW60ubuOxt7UZuuD6Vy2qeFri715tRS4G2QCFlHGE6n9a2rfxFpV1uMV/buFG5vm6D1pr+I9EjZWbU7UK/3fn4NNTshW1JNIsns9OSAqVCu2ATnAzxUGp2UuoOIGRPs6kM0hwTx2FWY9Z02QEx3sDqBk4YEAetNi1XS522w39u7E4wrjmmpdgsQaGt0tp9nurMW/lfKuHB3+/FQa1Z3dxc2SwR741kPmjIB2kYq42t6RG5R9QtkYcYMgB+lI2uaYv/MQt+B080UKSTFYztF028sru6E7OYiQImbHA9OK0ru1aaF4lleIt0detOTUrN4DOlzEYs8uHBX86aLqCZv3Nwj5/uODTv1FYy7XSJ7O8M/9qXMsZGDFLgj607VbP7bplzB3kjK8jIzjir8twiqcyoPXLDGaj8xSudwOeuDmhS1uM8v8K+ENW0HWo7mdIGjLlXCDlQR1r0c7SuTg4qxgNlSc1A2B0OaJO7uBUkAzk45qLaA3zAHH61YYjPPQ9hUT5K56kd6kClIo+ZivOasJjYMCopWJXBUCnxcxjNFxNGlcOABgYAPrXKa/4xh0S9W0GmXV1I67h5K8fnXT3IwvA71mXVjaXDJJcDAXhTux+FMZzP8AwnOrMsTQ+GJ2ilOAWflfqO1Jd+L/ABLBPKkfhxPkAwWkPzD2ra1WSx0Sx+2S26su4KBuPek0bVbfxHFI8mnmPyjtBc7gfpTtELmDD4x8VPbSyHQIUkX7o8zhv1qE+MvGfCpo1gCRn/WZx9ea2p/E+k2fiBNGeyHn5C7lAxz0NdP9kt8Blhi55Hyii0d7Duzzz/hKvHDMQLDTQc9d/T9aVvEXj9iQqaYgA4A5/rXoi28KklYU59FFc3/wmNo2vy6VFZl2VxGWC4+bFFovSwXZzVn4i8fXmSWskVSVP7vvUzXPxDdh/wATCxQDnIjP+Fd5fT/2Vo89zHbiR4huKDAqh4X8RvrklwjLCrQ4+RDkjPr60Wj2C7OQEnxCIGNZtlBPVYjn/wBBqRF8eSuVl1+NAeMrATz+VdD418XXHhj7MILEXBlPOTgL9a6DSrwajpVveyRGJpkDFG6qfSl7vYNe55vBB4+kldZNZliCHbu8k4Yeo4qY6F41cru8S3fB7REDFencNk9QKzNfv30fRZrhC7SAZjKpuGfQ07RXQLvucSvhrxS8mJPE+o7f4SI+/wCdbsSeJ4kEX2+STaMB2thk/X5qu+D9butb0tmvI3jmVjncmAR2xVJvEeofbbq1t0SR47gIoC8Fe4P60mk9LBqQalpWvazKfM1S8t4eP3VtGqZ/HOapSeBbp3dU1rXQDyuZgcV3N7M9rp73USkyKmQp9feuZ8K63q95qctrqrRHeC8BRCMjuM+3pRZdguYUnw8u9gH9sauTngmRacvw2cbHfUNVb+8TcLx+laPiXW/EFpr0UdgirbJy67N2fU/lWh4s1S5tfDsN1asRK8ifcBIOexHpQvQNe5i/8K1tX2nzNRIHUG75/lTv+Fa2YdZM3rMOzXeQfrxV7wXeanc3N8mpNKZY1U7GBwAehHqMV2ao23uAelN+gXOFi+Gum79vlz7W52NdEj+VLP8ADfTZLmNzDIcDBT7U2MflVrx7eXdnDp5gMqhpsOYmIOKt+Ebm6n0ub7dLILiKVgfMB3KO3XrSuwM+L4faVFHMqWw+ddrhpnPFSw/DzR4rdoTaIUIzxK+W+vNMnv8AVbLWZLzZc3VlKUhDQxAkEdSR6c9aXxD/AG42qhbCC5a1aEEPGfutn09Kd5CHD4d6Crhhp8Df7zOf61YPgDRRCYxpdiw7khifzzW/pZc2EQnV1kx8wbqDWdplpqcGrzCYDylY72P8ankbfp3o5mA+38L6PHpa2X2GPyg27y2yVz6jJqE+D9JlnaRtPsSDjBMOTx+NHiKw1C6nT7GrOixkqFbbhs96ltIL+LwlJFMjJeGJyFzuIbtzS97uMWbw1pd3MkptbNpoxtyYgenSn/8ACPW/kxRNb2hiRiVjMAwM9celc54NtdcgvImvLJ0j2ETOz/NuzwSM13oB468etO76gZUeg6fErqbSz8sD5cwKMCmzeG9MuiFaws8KMANApqfWrd7qyEcS5VpF35OMLnmn6XbzR2SpJlZRwWP6fWjmfcRn/wDCHaNkhbKyzwWH2dcigeDtEjfJsLJgDx/oy0iaTqR1NZJL8AhV3EdXAYnH5GretR3bbPs0UrsEfATuduBmnzSelwGf8Inp6yCX7LaDuMWy/wA6ln0LS53LfZrQsTzugVuRUeh2+o2/hxYtRSRp0X7udzfnVbRIdQGsTz3VsywzMWx/zzbAH5cdqXNILGiNL09SYiLRQybWQQqCQarN4R0pWD/Y7MMDwfsymsvV9Mun1q8uLe3meV1CxsZQI/y65zXVxCT7Agl+SUIA3PAP1o5pILGTL4O0yZmJtbInOcm1Woz4O0aYAGz01z02eQvH5Gt2OKRbIRtN5sgXbvbjca4XTtH1vTfE9tcXEErWe85ePkbuevtz1pqUrXTCyOmt/C+kwuRFaWKOo6LHg4/OpJfCukSx/NY2PlrkhWi4z371g6/pus3fixGtoZvsZjBd0IALLyB1rS1XT73U/BDwQI0F4Ytyo7YZWHbNF5XtcNC8uhWiBVgtbNU2lMCPAIPXoabpvhmx0qVngtLOMNgny1YH+dU/Adlqln4dMeqRulxvLjc27K10/lt94keoFK7tqBzGp+DdK1G+a4msLV3bks24En8DUcngnRzHtOl2Wf73zZ/PNdUSAx4464pjAsCBgc8VXOwMq00e00+wW0htIFtzyyLk8/jUFnoenWTyvDbKplOWIJ5J/lW0QAhBXJ71GyKGJI4PWpuBkX/h/TdV2G5t8shyCpIP4460+LS7W2UrFAqEqVJX0rROM5APH8qz9S1Ky0yET3lzHbp0y5xn/wCvTuIWGCO2jECZCgYAzmqEmmwHUGumLl+wDEAfhXMav8SNM+zTQ6XHeXshQgSwxHavvk+lcp4e+IusxafJFLptzqbRvxMoPyj0JApO9thnp72qJG0al1Byd245zVWW0/dHZJIJCuN+8+npWBo3xD07Wr8WEtvLZXLfcE3Rj6Z7GupkyF7D2IpX6AYAUaUYBdahPNNM2xQ7fKT9K3YPmiByB+Ncd4snZdQ04KckXacegxXYWuDAOO9D0YmaV4PkAGPauc8Ra5aaPbQi9gaYTuFRI+ua6a5Py5AB5zzXN+IPsLpD9siMr7iY1AGQfqaTepS2ItdWzvtBjN3JJFbSFTkLkg9uKd4YsrSCGb7JPLMrNyJD0+lT6obKTQM3qP8AZsKdo657ZqXQhZlHms4zHuADhh6Cn3A5DUrnw3B408qV7r+0Sy4ni6L/ALJHcV6REu+MY9ODXC3aeHpvEl5DeWEpuYSrmQHGc9CK6jWdY/sTw+19FF52zbtRmwWz70X0QGoI2wBu49a8+n1i0sfEcsDaRaqxuQpnOckn+LIro/DXigeImmR7X7NJEBuQtkg+hq+mkaZDeFY4ysk7+ceSQWHfnpQrp6gUfFt/bWPhea5uIVmjOBsIO1iexxVH4d3FhqFhc3dlYJauZMNsB2tj0JrT8ZyWUXhueW+t4Z44ufJlJCt7cVnfDua1n0Z5Le1hs1Y5METlgPQ80J7hYf4vNjHeWU91pomPmCMux+QqeDn0ro9MtIrawhjhh8qMDCxlt232zXA+O/FVzoOvQQRadHcpcL83nksrKeCAO1d1p8vk6JGwhW3IiBEedwT2pXdh6GiVD9AN3QisPxPIYtPiiSCOctIB5T9x3471JY6pdXV4Efywm3ONmCf1qDxVctDp6yLbpcSLICm5M7T6ildjDwkLebTnmjRUxIVBUYyBWoI1Go+V9mGGHmGQL/FVTw15cul/aEhigErHKxx7MMOuRXP2fiDUm8UNZ3M4BNwYhb8Y2gZ3A4p63Ejp9ellttDu5Yhl0jJX5c8/Sue8KavfXV0sN+Ii+3JaKPAJxXT6jJMunTNbKXmCkqAAcn6VjeHr27nlMV2ApSFHBVAN27r+VJBoZt9rOrxa3dR29uGt4CHz5Zz6cevWtvxDLcx+HnubYEXAUHaFzzWrPI3mwrHFuRid59Bjr+dR6jJcfYJjaKjXGw+Wsn3S3YGgEYvhbUri8jP2mOWJxGPkkAOfcN3FdCCcgg5XtVPTpbkabA2oJGl1sHmrF90H2rMubxVvWdLzU0UMMRLECv8ALpQ9QHeKP7VcWy6UvO759y5Aqfw6NTGnPFq5zcxuUD/3lHQ1meOf7Sm0WIaS9wlw0gy8Rxhe+ateDri8k8MRNqCzmck7jKcsw7GjoF0YOkwatB4yZLiG5+xGSRRcbjtY8Ffw61v+IotUklBsfMObd12rwNx6Vy3haDXbLxe8l/JdNazNIBHISyAZ4x6V0mrrq7agIbaVktmUjIYDHf8AD607NBdF21W6/wCEcaMiVbryyPnblWx61W8P2+q2zW63c7S7t3mEkHA7A+v1rQQXl5oQhkkEd28W0vjo3TOKyvD+m3dldIXeTzI4/LmyxZHA6Eeh70rBdEHjyz1q5WzGjtInlsWdlbH0Faaw358GmIRN9uMGMb+S+OuareIotSutSsY7XzBbhXMxT1xwM1f8u4Hhh0eWbzymMyEKymnYLmb4Y03V7e5SbUmcnywhBbcQfw7V1+0EDjPFc1pFtPBfvNM0jySKq7vNLAYGORWvKl4+4rcpHzwNmSKTQFXxLDcTaJLFAm7cOmOvtntTPDsN7BYRpcuwVcBYiv3R6Z7/AFqPXlmezESXghco+VJx5vy9Km0KGWCzPmXbXAbbwTnyuOlJoDIv9P1GXxL50N3CFLhmG7naOMY+hrq5y4t2ETiKTHys3SvO/wCwtQ/ti5vGUXAkvQwV/lKoPQ/0rpvEtjc30KmG8eGMBfkz3DA5607XYGzq4uH0q5W2dxOYyEK8HPtXN+GrbWYtYla5kZrMoFDFt2Soxz6Gt2CKSx0Jo7i9muWXJ81T8xycjBrC8LWd9YalLBcyzyrMXnSRJQVG4/ddfX3FG6C5ia14e11/Gb3iMWsJJVyqy4wAOuK7nWbKW/0GS3ilWGYqpDSHABBzzXLeJdAv76+uJIpyyvIjeQ8+A6jqMfyroNXspL3wy1qkjQnyx9/kjHbJqn8SDoSeHba5tY7yK72u8kvmq8ZyhBA6DtViwSdNVuWbUFmgkwEiDA7CKq6JZSWtrdxEbf3mI2B52bRjH61yGg+G9csfES6hMgkiFwWfLAOVORuI/EUuV2ugOn13T9Tvddt3huPItCmx234yfTFTaxZaleeEWtEuNt4U2tIrY/X6VV8U29xdSQJDGx5Bk4yMA5B6irWp2Bn8KiDDpOgBXa23Lf1ql8SF0IPBVhqul2klrqEkkseFaJ2fdx3FdYWQsFLruIz15rmfCsM9lazwTiQyB8q7HcCvbBofTLttTLDUXDOpIYN9wbgcY+lK24M6UKKafYDHf2pHYg4HP0qNnyQQMeoxQIdICTkcgUwjjIHHenBgw5BA71GXGQd2BmgBuBg7RXmnxW0fUtQjsbyzjknihba0CDJJPevTGZTg9T25rP1O+ttNs2ubmZYYlI+dzwKcXZgeay6l4qj0GZbbw7b2NtHCdzSHBAxzXLeBYNXbTb26ttZNhCsg3Zj3hm967G9+J2mJq01hcQJdabINvnQndweu4VlzePdD0DT2g8O6RK0bkncyEIT65oe1rB5iv4O1LxHqdhfXt5az2qcm4gTY7jNejCNEiVAchRgEmuZ0Lx1pOp2EBluIbaduGiAI2n0rpSflzxz7VHNzagch4qgeS4gkh48uaNnx6V09tgRdhzXOeK3doGWOPe4eMnHGPm610Nsu+BTwPwpz6B0NS64UdCc8YrkvFX9luLWLU5pE3E+WqHG411t1IgdUyB7V538RP7MW409L8zEMx8sRAZz9e1O+oHRaneWVl4ZDSEtZmMLuyQcdjntTPDOqWd7HNBaxgRphi4k3g59+xq0bC0u9Gt7aZWe3CgkP3GOhpdC0HTdLikbS8iCY7iucj8KfcDnrrWPD41vy5bZvtE03kmVeQxFdfd6fbXlgLa6jEkQIIU+3SvPr240g+KTC2m3ZxPt86L/Vh+Ovoa77VdQXStIe6cj5QMZ7nsKXQBmmWGmwzSXljEEaT5WbBGcVyR+Il6vio6StjFcKs/l5jBLbfX6+1dNoGqya3p/nS23kFTyFBAJH1rmILizuPGZM+lKk7SHbOAQykcDNPeWozo/GN/baf4elur21+0xBlxCx4Y+lUfAF9Ff2d1Lb6StinmYIVsgn6dqteNb230zw+013Zx3cTSKpSQZH1rP+HWpDVbS5uBZQWyq+0eSpG4Dpn1pLqDOk1W00+QpNd2gmMhEY+XOMmtCOOPyjEQCuNuDyMVzXiHXrqx1eG1tSrx7Q0i+XkjJwOa3JbmW2003KwtNIqZMYGCaOgWJrSG3LuUthFJE20Njr7j2rK8W6lNp+mD7KYTMclVmXKsR2+tN8PazqF9cvHcWjLDlishGMY/hNZfxK1afSdGjltoYnfeB+8j3CpYzR8Gatdan4ee4vLeO2kErAoikY+oNY+meJBqfim4tbq2VI45R5Mv2YnJx3b+E/WtPwFdT6h4ZF5cKsUsjMW2rgZ+lYGm+L7q58WHT/AJE/ebJJTHhZRnjk9D/Oq6iO1126nsdImltSTMANmB1zWL4a1C+utVvUvGA8tBhMD+lbWv3Etno8rxttbIG7GdoPfHfFc54E1TVb/UdRttTEZ8jCxSJFs3jP3s+lIC/Nf3qa06qJhbs6xjecAcZyOKi8d6hf2vh+L+z5THcSShN+cf8A665vVvEGtQ+LLu3ja4a3jdVjWHDY5Gc/hW/46udUh0mybSIpZLhpAzBUzxjvRYLkPgC+1G7tLtdSjuVdJPkM38Q9jXYHz/tiARqbYodxPUN2rnvAranJpMj6k85mL5Czrgge3tTRH4gbXAfMSMqpGCcq6b/54oegC+M5dTWKzi0uOYs8n7xlQkAe9XPDLXh0UR3/AJ4uUJR0kTGPTHqPetLVU1A2DNpvl/aeMbzx71KDObRWn4l2Zbb0zigLXOS03Stb03XoxMWuLNpXkaTzSQqt0GD6VT8W6Jreqa6Psfmx2qQjDgkhjnpjtU+lweI4NeSa4muJrN2JKgD5QScZHccUeK7TXdS15bTS7x7ZfLBYkEA++enWn6jsddp8H2fSII5SwaOMI5TPUelU9Lt57bUNrtOibXkZm5DFjwPrir2lJdw6TbpespuFUCUqe9SQec805kYMu75AvULjvU3FZmbqiahNqkMVq7xQFfnkGMdefxo1CO9l8M3CBDNP0RDwWweKra3FdnVIzFHK6fZZANo438Y/Grc1vc3HhpY9sq3BhUY3YYNj1pgZng+PUY2uVvtPa3JxhmlDZ9O9dO6kywjzNpBJZc/eGKwPD9nqkOq3L6hEcSqCrqRxjsade6NcTaqkg1Fkzv2jdgxggcD8qTGHiKxkupbXy7R7hQHDbWAIyPepfDFvcwW9xDcQNCQy7DxhwBjPFTeINMub3T4Y7e5MMsRz5u7Gfep9DtJ7WGWCV1dFI8shs8Y60XFY5S00fXLfXXmulLQ/aWcbJQQFz0wTWx4ysLy+0jZZuizK4ZA5xu9s+tYWqeG9XuNZSeKcSKl0Zzb+cc7cAYH863vFOk3d9Hpslq3z28okaB3wHGO/0p9RhDpmonwM+nC6E90ybVkGOPx9qzPDGgapo3iF7u6mjnjktyj+XwyNngEZ64710fhu2udO0Ix3Zi80O7DYflxmqvh+xJ1rVNSmeJpZZF2CKTcoXb1x60m9LAkVdU0u9uNUlure3ZjEFZEL4MhBycZNbWrQXNxo+yF1SQ7N4fjjIyKwdcstSu/EUd9ZzJsgTYFEu3cc8g/hWhqmnXNx4dtbeW62yq6GQ7vvYPIzVdRWNLSopILJ4rh8yBiVOQcDPA/KuettIux4kklGtM4AVyAR82GOUxn0NbOk20Ua3oygZpidytk7cDGf1rjNJ8Mx2XjRrqHXoX2y7vIyCxB/hNTf3XYDovE+nX97eF7MY3w+WrmUKoJPP41c1GyvJtDt4Wn2XUbLk7gOff1qt4nszfzRRxXK2syES7nl2q2DwMVa1e0m1Lw3GodIZPlkBMuVGP8Aa7iqvqhE/h+Ga0s2juGB5+T5gcDvyPeuf1rSNZm8Qx3Om6hFGjkB1cj5QPatnwjp81jYTpdY8xn3ZEgYEfWua1DSNVl8T3d1a7HRpEVVlcAADntQnox9T0NCQVDEZ2gE470McDIPtTY9wA8wgHHIHrThgMRjOKmL0BobOrNbld/lkjGRWYumrA4kgmmVs85csG+oNaU0XnwvHvZQwIDKeRWQdIn3J5erXXy4yCQc/pVXEaPmcbCMHsa5LxZLqM5l09dLtrjTDFvnuLliFTHPAHJrryoKDcMkdCKxfEcunPpc1pf6ktks67A5cKfwzTi0mDPD0vLGDX3NndMLZ4tubGzyC3phv51Q0y7uVstQhivLuFgSVhW33o+ex/uGt43XgzS9VezY6lPEjfNcRS8Z9gOorPii8OWkN5etrlyZzIfs4t87ivbdnvVN6isT+FI9WCxwaPqdjI8g3SRXFucxH0yRj9a9Y0uPUobMDVLmO4uSc5iTaoHoK4bR4dHtNLi1HUvEkj+YNzW6yAZz2IXkmvQLOSC6sIJbVyYHUeWWBzj8aybQzlvGZlFqXgyHDx9OuN3NdRZjNuvP+cVg+KoVNvhiP4evAPNbtmStuoPB47e1OXS4dDXu0U4JUZB4NcB4+j0MXlhNq/2gyDPkLG20E5HBNehXmUOSAR2rjfFp0+d7RL3TWuw52jLbQnvQtx9DUudUi03w8L027SIEB2Fhu6frU3h7V4dX01bqO38lehXcDj8qo6olpFocEMkDyQq6KqK3ze31qbw3Nbslx9mtWhj3dz1o7gZa6roy6teWgNwJZpgZCU4B/wAK1PGd9Bp3hS5uJbUXMagHYeO/XNc5qHibTLbxOdKttIae580ea7MF/EetbXjrUIdO8KzTTW0dxESuYXYrnnpSb0GZXw38QvrC3ULxQw7MMFjJOc+uTXWSQ6UJ0kNqXlVjg+WcqTXLfDnUYNRtLm4tdOt7Nd20BByR71cj8Y3suovaRQW7BLgxEyPtZQPbrVy30EjY8UXy2Olxu9slwjyhTG4yPrWD8OtSj1CO+C2MFl5cpUCHIBH0Navi28a00dZTEkuJAdrdKzPAuow6oby4htordtwDBFwC1Sr6jLniO9S31O0WXTYJY3bY0jgHA9/TmumBKabviQKwTIRee3avN/GHiy/0nxQLKLTIJ4pFUOzjIdScc+ld1dXsum+GZLmKJVaKDcI05A46DNLpcZh+E/EF9f6rcWlxaeSEJbIj25Oe9a3ia5uY/KhtYUlMqufnUMAQOmDXKeBfGc+v6sYLhTGxQsT5YALfWuh8Yandadp6TWTR/ag42blB+uKbWwrmn4fmkudJhlnktpGZfm8hcLn6djVhbWAahIn2CIJsBEu0c89KzvD159s0MTZjWWYkuY1AG71x2Nc34d8T32oeKW0yW7mARmyzRjbJt9BjilZhc6/xBczWmkPJCVWXcFVmXcBk+lZvhi5uJ7y6S4VVdVGzam0H1I4q54juryHTd9oE81pUTL9ACetU/C91fvHcw6jdia9t5WDJ5W1oxnjn+IEdDQkFzkotU1x/GLQM00Fk1yw3tFxge+Old7r66h9jhOnOwkEilsDOV71xepap4hTXEwLj7D9pLGSKLG1enOc8Z9q6nxNdaqmjxHSUZ7ppF3ELkBO5xQ79gF8KTX8kNympmZJhISqucjaTwV9qztR/t/8A4SxBbgGy4IJdh06+3er/AIbmvmsXGoGaOeNyAjJgbexB7g1zcF1rCa1cSyW9zco1ziExyEBU6H5TRYLnoqkg4ZTg9aRk+XI5OOmaYWYpvyecZqOVn8htv+sAIUnvSsHMcvp8l6usuZYpVR3dnBZiFIOFx26VleObDWr69lewaaKNbYKvl5G9s+o6EVNp8+px6pZrKLhSjFWCq2xwT6n0qz4vW5utRtIIXvR8jkrACFk9iR0NO1h3Nq0ium8JrEWuHuTblW8xvnLY9ayvCOnalpt3CL1rmRGh2AswOMdm9+eK6HR4nGj26+e8jhAC0md2fQ59KniFwJVZ5YnjAIIC85+uaVkg5jJ1KDVpdej8iaeOzCZZVxtbqcfXIFa0E7JpQkveTtJcN/Ki7kuVEfkMp+cFt56Lnn8azfFdrdX3hq9trNC8sq4XDYpiuGghI5bhlgkDNKxR924BDjA61m+ItHmv/EFncC88tARwHCkYOeneq3gDTNQ0Szuba/DZZwwAOQBj61U1jSdXuPEd5NBDDPHIFSLz2ChD1yOc5/xosFzrfEEEd3oojYsWV1ZWVtpyCOaZ4bs3tftvnKwZpztctncuODUGt6fcXGlQQkxKUGX+b+LGOPxp/h0XSWssd4rLPu3OQQVzj+H2pdB3MltFvB4ik1RbcM63CjaXJ+TGN2M8c1oeMNIutWgha2ba0atj59u72qrJZanPql9PHNG0EpCx4faQAuM5+tP8SaVf6jFEbW68ryYmDFnwNxGKpLUVzUhsWl8J/YS+Zmg2hg3fHrWJ4Q0gaRqzRlIgTEVYpJk59x61raDb3NvoP2aaNYZQNpKNlW4+8KzfCekXWmapevcgvJLks8bBoz6HrkEjtSt7ojN1/wANaleXt48Lvhpg6IJNofj9GrpNf026vdAtYY2ZZIypYh9u3j1rH1jw5qM+sXV7Df7IygMUZfq/bI7d62dct/tejR2ck+yZtu3c+Nx7j3qn8QX0IvC2knS4r5WmEwlZXEinvjkVyfhvw7f2fir7U91bLE9w8hTzNzMOe1db4X09rCxuoGuVeRiMjeCF49vxrmPDnhS60zxKL25vLeYyMzIEk9+gFLow6mt4m8N6nrGuCeGRFtmi8tmbkr7gVt22mSQ+DI9Me5CPFEELn0FWtUtEvokjlumt9jB8q2KZqcMl3o08dvLh3TCsuORTWrQr6DvDi+TpIQyrL8zFXUhgRn1FYUukX3/CUTXjeS0EkynhgCBj09am8D6beaVprJduyqzEiLIZVPqCPWm6po+otrBvIbq2EbSq3kyOfmAGPXvSWzQHWZ2rgN065rO/tu1XUmsi6ErD5hfcMYzjFWtjGNJCuDtwV/pWS+mqlw9wtlbSysQGgwA3l+x9c0t0O5uxuCuQwORmufjt5YvE73O51jnG3YTxhR6VtHCoAqheMAelU5nf7RHGVmyT/rFUED607aCLzHaSxHToRXD/ABC+xadpw1yfRo9QeIeWC/IjB6HHTrXZ7uMEce3auJ8ceH9Y1K1uJdKv5MNEI2snI8twTySTV00r6ibPF3vYdSg+zvYW8V5PJuN2DyPbHQCtmG+tNP0hbRGthPAzLK91aCVXH+w2On1qX/hCYLjbDaa7aNrqf6y0PCN7K3rVibStT8N2Eemauoms7tmdbO2cNKp9mPUZ9KfUBvhbWLFrqKSfSoJp2zsitrADJ9dxr2GF2a2jd4/JYrnYP4favONJstW0HRLaTS4xc3cH/Hzp0mCQrHgjuDXZ6Hca1eWby6vZw2shbMccZJIHvWTTvcZk+M/LnsWWY/ugFZuxwGFblpKPsse0krtGD7YrF8VwxXGlzLJIYlCHLbN2OR2rT09sWMITDLsHOOvFOS2BHT3g3jjtXGeIprS3v7UXcDyeeGjXYw4PsDXY3Q4HOPeuA8Z6zBYalbQy2EV05UMhYkY5xTW4HR3FhbXOlIs7skMeJASORipdLsYrSN3t5S8Ux3jPQZqG/wBUj03QheyW4dSg/d9ue1P0LVBrGniZYhEvQANkEUm7DscPKdFfx28L2Fy99FKA0+87RnkHiuw8XXEVpoMtxNZC8SMg+Ww4pg8KaWNbN6Lq5S9k+ZkWTAcD1HcVc8T31tpmiSXc1uswjZSEYZyc4FEtkCOf8Ca1banDdpaWMNpCj8JGec+/arMlxYnWIJ59Mh+0SSlDJjD8dDx1qfwncW9+1zcxWEVq6na5Tgt35AqnNrMUfiUwPpKvbFgm5Yz5gY87vpTb1sNI6qeOCaBlnRXQc7WGc/hTdNs7OCItaQLCsgzhV20zV786Xp4uFgediQoVByCehpmg6rJqluXntjCyqDkjhs+lK+gjivGerXlhrq2toYCZYgdssG78c9q6N9TebwEb6bY8httzqV+Un6elYnizX7jTdcNvFpENwp2LvkUEEE9+4rq7xnsfDryRW0SusXEI+6Pap05Snucp4A1O61K4uWeC3hhjCgIiBSD+FdH4nv5bC0ha3giclxud/wCAeuKpeHL6e81iaKeG2hVVBVVj2seOSDWl4klmhs1eB4lYN83mJuDL3qm9REujXL3Fi7SrEJCSQ0Y4cdjXFeC9d1K78aXdpfRL5GX8smIKyEHrnuK7Xw3df2lpzOwjKq5VTEu0Y+laMcCNePm2VfK5WTaO/XFDauLUz/E1ybTRbiRH2uFyhK55rP8ABt7d3FnIuoSMbtMbi64PTqOORWp4j+1ro8z2LHz1Hy4Gcj0rL8E3mo32nySakk6zK2FSVRnb2INK47GbJrfiGPxBh4ZF00XPl7xESQpHUjHTPftW54la/Syhax3li/z7D1XFc/f6nrUPim1gJuEt3nYZTptGOuO1dZr0ssWnsIgwzj5kPIoAr+Ho3TSoxNJO0vUiU5IrnvtWsi6hXy7mNBctkgEgJnvXT6Gzz2CIZWfaM7z1OeaprBeicPNcXIUXDFdgxhTwMj0ouFjfVSR82eajYYjZcncOlWT1UbsHuKHX5SWPApJjtocfY/25HJC87SFTOVwR/wAszzk10Nw0oEZj2lgwzu/u965jT9P1S21qOd3ma1ebKLkkAZPX25/StXWZfLumMq3Bh2j/AFQJA6gninbURp3++SykFvN5Mx6MeMGsvQbC8gmmlluWeJmf92fXPUVLqcMjeGSIEadwF2jHLYI9az/Ddrf2OuFZ0lKSIziVhxnj5cdqXQdhviWO7nv7eOMyRwnI8xc45I64ranWS+0OaNCzStGVUJxz+NVdde9XUIntklKLGSpXJBfI4IHtmtaQsbEnDAkds8UxWMbQLa7t5rhbqIsXwRN5gbcP7pHqOlYmpaFrkniYXSSrJp7zq+xWwUwO4PWtjw/bzWzz+bvLSSuwYsT8ufrTZtPvTqUk27cjzhxHv5KhcH86OboHKXvENvcXdjHFApOT8wzjjFQeH4bmGG4S5Ei/MAhYjkY7VtvAk9l5RygKgcnp7VU0qJ0sFjkfcFyML0Xk8ZpbIZx6aNffaZGjvIppI7j5bdZRjyy2dw75rb8V2k97pclvaXMazqN5ikYASL6H2rljoGtWniCzuIrCJts7M0iyAELnpj+ddXr2jT6lqOVk8uF4NrNuA5z0OeoqrpMVifSEktfD6rJdiYKpG5mHye2faodAX7PfTFLiGRpIl8xI3DFcZ5OPXNJpuizDwhNpV1EsTNvBGeME9iO1ZfhHwiNF1xbuJ2kTymR5N+c9MA/Sp6aAXNa0i9ub6e4gu/lYp+43AE47c9zVjxTot3q2kW0NlhZEdXPmPtKgCk1PTb2fVZJkeQpsIiQOACw/X1rW1Q+VpOGGPlHLnocd+aq+oWMLwjod3p1pem5eOQTgeW8b7sjB6ms3TPC11Ya5bXjT21wiZBiMmWXJ6j6VveEoUh0nyMLvA2s6ngn86ztN8O6laa0buSOAIJ96gNk7TkN/Q0r6MDQ8TNfM5itSiq6BQxZdwOeoBNXJIJp/Ddskk62s2xQ8mQOccj8azfE+jR6lfwyzSbQkTKgyAAT3561PqWmzT+EoLdW81kKsSzBeB3z0pp6oVtCfwtYNaWbhr3zmIAMe4ERkE/zpmq6Rdahq8U7IjW6KVHOCDjIP51m+CNJXTNX1JY3VopFVg28EnJ746V1txhpBGLowuQcKpGT9KV9wsSw7liQSLg7Rkehrz/UIdVTxR5Ud3Om+7GNsZIMZA/i7Yr0AEhB8xJA6nqa5HUtVv7ZvLtzvwSzMzHJ5Pyg4pp3TQWszqXQ+QwOfu9Qea537SJnWLy75OVbf5g6ZroIHN3YRuflaSMH6EisE6Y9x9mja+gMsDjcEY/OAe4pJ6A9DaXcSeBgcE1558WNUhtNHjtReXVvdPkosPRx33H0r0s4PBH0xXLeJdF1XV3NsklgNNcDeZY8yL64zxVU3Z3YmeBz3EsYsIUnivFX5wLdSJB6gnGc11B0PUrbXLD7dqcgf7G09qHfDxAc7STXVaZ8Mobe8vHLXNs8MwazuUkG7bjv2NY+qzXNrqD6lrOvQW+oohhjgihEpMY747E9aYWZy1rquoP4qmkXU5ULqFlkecDeB23KMV7fYMv8AZtu0TtIvlj5t27P496850fR7XULltR0jxbGl7MBujaFVyP8Adr0LTLO7sbXbeai15If4igXH0xUSfvXQGP4vYJpFwXBIMROc/StHSpAdLtzsIzGp6e1Z3jMu2hXITo0LH8hVrRZmOiWTKSQ0KnI+lEnsB1dzyf8AGuA8X3mhJrdpbapp008siYEiNgIMjriu/uzwDkcdq47W73TrTVYftdlJNJMhXzY0LbRnvimtwNPWtQt9M0DzDbfabVlEZTPbH60eFpbGTSv+JdGsNup4UMSM98Z6VJeQ276d5zjzIoxvVQeDjpT9Kit0tBJDGIhKA5Q/wmn0YyRtSiGorCLUNcheG3rwPrTfEd4lrpBka2S4JZQIpOQxrmn8Q6RH4gNrcJAAsvlb1kyxJ5BK9cZ71r+L9UOnaGZ0iSRd6jLDIX3qXsh3KfgnVZdWlvp5dPtrUI+xTCOSB6+tUZfFtunjK8tJtORpoCqpMZMBh+Pfmp/Aerpq1pdSRwwQorc+UCASec81WOqxz+KYLWbSbabzdxMkcfLYOA4z196q3vCudR4j1ObTdCkuoIPOcAfIVLcH6UnhXVDqmlI0tt9nZR0VTtYeozWf401qTQtFS7htlmKyqu1gSMepApngPW7XWrW5uorWO2k80h40PU+uO1SluO5l614kaLxPd2n9mwzRRbS8zAnj0Ix+tdnd3p/sYzxskbGMNhkLAflXnXjHxVPpPiS5trRbcZRcl7fJZv7pP0ruZb2SHw59rwFl8jO0LkE46Yot7oX1KPhjULqW7cX88czFd8OIMYB96l8X63daXHafZIRK8zEHKZAGPpRomrS30sEUsUazeVuLKmCB6Gm+LdW1DTUjFhEkmVJYsPu++abQXNPQ9Ta+0H7YYoY5SpLJGMAEetY2n63rz+JY7S4a2+ysC4xy5XHQjt9a0vDtzPfaJHcXEcYnkB37CME/UVm6ZqDy6lEZICo8xoxKVGcgHK+v40raiubevXM8GlvJbiUS7lx5fXGap+Fbq+mW7+3yNuR9oVl24x3A96m8SXt1Z6Q0llDJLOWAVUUsT+Aqv4V1K5v0uVvWZZoW4R4ypweh5HIpWHcm1CK8Ov2iWtxiGSNmnjkBIIyPun+E1F40mu49CK6e8wuQ3Bj64rbd3F1GBFmIqSWB5U9qyfEN3d20VqbFpDKZQG2rn5e9MDN8AXd3JoUhvWlaYTN8z5yfzpLa+1xtaea4EkdoZ/LUCI8J2Y+3+NbmjmV7SVmuDKVkZcMuCCOoPFc7Zya6fEkSzmcWxZugJGMng0WFc7Yv82SDnoeKjlcmGRCSCVOO9Lk7zu70wHdliMlTjINKw7nJaZLdjUFLi7iUMmFYEq3+17VL4pn1GS4zZ+cqQKHzHn5jnvjtXTBp/tMmUBtggMbDqT3FefeL08RL4kjn0ie4+zmIK6IDgH+tNCO/s5Wns4JPuMyAnnJHFTW4lxIZpAWLEoVH8NZli1zP4dhfBW5eHH7zghsdx61V0COeB1t5fMDpCrktnliTupNDuU9ej1CbVgkF3PHCrIdqLjIOe/fBFa6m5uvCxWOQ/aZISAznGGNcn4wvvEB1CWDSPNaNl2SBYyQuRkNn+orfYahN4NWO2Y/bngC7n4+bvnNVYLlPwZpep6ZJOt+6yRiNEEhfLFuSc/n1p+u2l3ear5tnFG8lsFbDPguA2SAMim+EdN1PT3uF1FHKMo2N5gZc98jsc1Bf2F1ca/c3tvc23lMgiH70DkZzk+o4qbDuzqr7z5dIkRQPNEO5AB/FjpWV4W0+706xf7bId8zB/L67OKuNb3raP9niufLuTEFWbG7a2OtWYFkis0S4kMkwUB3A6n1o3Fc5/wDs3UlvmXepH2kSo6tlgvIOR6YrV1jT5b54kjkYJ5bru7BiOM1Rj065OqLEb1w6xhy4PJG/O3H0qTxVa6jfaYtpp/HmyDe+/btWmkrgXrXM+iPBHBJbvsK7C+cH2PpUWlQXFnqDl7fIkAzKH4UBRxj607QbeWw0iOO6DRSJnd5j7gPofSrtrPD5rbbtJmkYsoDA4HpxStoK5maohl1FDJEzRxkFDHLhmPp14qLxbaz6loH2S1vRbXEjDy1c43eqk/SsfxFo+rXGrSzWkcrBZElXB4IAwcH1HpWxrlhc3tpZbGAZXBZ3Owjjt71S0YFbwLZXmlW1xa3NzFcRjBjeNt232PpW755N2AsMJkDYYiUZAPtWT4V0u80x9QhnKBCw8plcMce/oeakTTWi8QfbFktriY4DxlsOFH8ePWktmMi8SWb3l3GVbpCyAGUKM596vahZyXvh02KzeWXQDe5yV/EYrI8Z6FqWqXVpLYKH8sPyOxPqKsmxu08F/YrqdEu/Jwzs2wZ+tPqhCeCNIu9GS4jurr7QWA2uMY6nI9asa5pklxq0FyLqJXTJijdcb/Vc9eaoeAbV7GxnhlmSRzjCpMJMD1BB71V8U2N9fapFLZXysIW2kPIqmM9tvvRHqHU7UFjEFK4IH3f6Zrl77ULPS5I4PIuCsvIKljznnPpXTW4cWcW6UPJsGWPOTisx7VpreQwzW8rZYnc2FU//AFqS2EacLBLYJGfkC8Z5rl7Lw/d2viE3Ul358bIzIzqRsJOdvB5rpbUx/Z0XejfLjKngmopruWN9q2Usq+qkc/maFtYC2TtGTjOKwvFGo31rpgFppceoLKCkqGXZtUjr9K2d2QWI7dD2rjvEnhO/8R6nbsuqSW2nqmJYYzgvzVRstQPO7TxjeReGL7TJJUXc7pCqzMZkPYA/3RXKw67LpM6z6bLMZiuJvtSJJhvbivTdd8H6Zo8tjaadoUF7NITh5rnYxP071ctvC+leF9DvNU1eyjmeT55kjTcqDsFFV5AeU6XbnUpnuyImlD7nV7gQg59BXtfhvUdOfT0tLaRfMjXLRLOZtn/Au9cvrPhS18Yadp2teHIIYHBG5HG0MoPceorurDT4LW3QQ20UTFRv8tQBms5atMDE8Yktoc+M8xOP0p3h2Rj4esDkj9yv8qZ4yDHR5lVQP3b8j/dpPCbZ8LacT18kUTWi+YHbXicj+lcfri2p1i2jmszM7L8jqxAU59q7OZSwHPGetYGqQ6Y1/ax3lqZpZjsRsH5cc9ulO+o1sR+ILt9O0kSR2cl0wIPkocEgdai8L6pHqunvPFbGDLktHvzgn27VranDaGzEd4WWFiFDgkbT2Oe1QaFp2nabFJbWIyu4szddxPvQFjmZ9Q0y18ciyfTybsEETYGCCK6LxLcxWOkPcS28dxCrqWR+mM1j39zpMvilbaRZJbpMPuVCG4PC4x0962/EghGiMzWi3W4qFhkH8R6Um/dQ+ph+CdTs9TGoSWdrBbxCTaBGm0ke4rkovFiz+LY9Mj02z8lbplbefmBz95Wzwa7nwkY2FzC2mw2lzFhZRGpXcfcViAwP4xayXTNPODuDCMHIB6luzU/tWElodLr9z5NlbRNAk8c86RkN2z3qxowha4u2hs0gG7ZuVQNxHris/wAc6xJoehLcwQQzSiQBEmHy/XjuKZ4H1qbVbObz4Iopc7z5Q4bPel0Y7GF4p1O7g1O9jAtBGGXb5sIJB75NdDr1/NZ+EoruCVIpAE6r8pB7Vt3MNuXVZrVZPPba/wAgI/Gn6kLeLS281IPLQDAlHyjFK6tYdjj/AATr2o6tqV1b3oiQRICiouMZ9a0PGeo3GmR2YtYEn8yTDxlNx296v6AZpJpJblLHdjEcsAwzJ23CqPjnxBLokdqbW1WaWUnBZQdpFN9BWNDw9qK3mlSSrHFCiOR8ibV6DnFZek6xNN4kNncGIxHc0R4BI7Eccmtnw3qTav4fju7iKESSD95HFyAfTHrVtJI2aJEsHAz8pMYAT3obswSM/wATyalBpLvpYAutw2May/h/cardWN1LqV1JNK0mUDjGwelbHie6v7TTg9gf33mDHybs/hUuhXF4zzRXaEhFVtwXGSRnj2pJjsc40mvQ63JI777FpCMMTkKTj9K6jU5fs+ny/vZEm2HYyAkk44rHkudRXxA6yyusDzJGqDHyqQTnp6itfXTNJp0lvaMyXUw2RsB90+tDAi0KVpNMWR7iaWVkVpPMBBVsc1zlu+t/2lH5s0rwPL1Zz3bjpXV6VeyS6YBLGyXEQ8uRXX+IdSPUHqPrXlttr/ihfGUXnvcw2RuW+XZkFM4AIPamn0FY9ib5cMvXvxVW5DCznx1CEjH0q0zAgMeD3AqGUuIJPKP7wqdufXtU3Kscbps+qPq9h563CWwbahYkhzt5zVDxzcaudZs0sDdJDAyPK8IPIJ6Y710mlDWBqUgnmTYsimVCoPVf4ePWsLxA+rJrlwbR50gZtpbecDC54AqkKx1iSXKaSk8f72QxAhcY3HFYvhW31GK4kOowkSOXYMSemelaN19un8KOYWdrprfKlODnHvWR4Tm1pdYli1i4dlaFTChjIBAGCc9j7UrhY6adb4SfuFi2jkFic/pVbWrW+vNDkhhcLcOBuCNgdecGuf8AFVzqNvrjR273Ucc8CiNrcE4IJySexrXvU1OTwSYbYs19JAFDM3zZPck96NRWE0Gwv7KT/SLgzxvEDIxbP7zvXF6t4V1O51O8mFpI0a3O+GNXGHB6tj1rovBenarp8lympecyyqGQlwUBxgggdDVifTdSF9eTC4dV6wJv6nPXr6UJ6sdjpbeJlghBOPkGeOhxUzIu0g8+4FNGfJTcc8ZP1p2eSfzx3pXCxwH9g6jB4pbUoZHdHmGMAeYo78Z5X2ro/EtrcXtpFa28zQyOwKy7sKCDnB/KuW/sTXT4rnvlnzA1z5ghS4UMI+nH/wCutHx1oGo601r9hu5YVSN9wVgMnHHX8qfULG8kd3c6DOskcqXDAgo75IPsfSs3w/ot/p9+hlVlhw5Yb8jn+ua0NJhurTwrBbiVzdiAAtI2478dyaqeH4r+HV7ma+dyZ0V/lfK56EY7dPxzSu+UVjenYNtH2pYyp6ZHzD0NZmvZOl5jlTBdTl3AAGfWsvWNO1KXXXuYA5QAeWVxxkYOKn8U6Vcat4RFpE6LOwUmSTgIR1NV1AteHJR9jmzJFIQxLTxSBt/ufQ4/lXPx2M7eM1v4tQ/duRtlRlDEHjaR3WrfgrRb3RbK9tLlopfNIkWWNs5JGCD6etYuleFL6z1iC8kKtIk/3BPnCZzkKfT0pLZj6noV6B5Kx/bRbSM42NnGeenNUPE1hHqXh28gIR98ZChjj5u3NV/E+nDUp7ZPNhAVW2hyMhux5q7qdi1/o32RGUBlUbs46ehpp2aFZHIfDXw5Poa3q3axeYdu2SNw2R6UmveFr7UNYvZ45kWPKyRRFwBKwHcVseDNMvtJmv47uM7HYeXJkFSo6D6807xBpf2u8mdgsozHJFC0m3zNp5UGhN3YaG/pcTR6XaxzrtkWJVZeuDjkUsmlWU1x5zQoZe7DjP19amhcNCmEZDtB2MckcdDUy4znAx6UlsBCIVXCqAvPHtWHd65LZXNyhijKRSRoCTywbrW9IwA6cnp9a5a5ayvEuIHkaOeeZQztESBt6Y/xoCx0oVSvTNc/4i8S6ToKiC8vfs00ykxEKTj3xW/nYoOegrF8SW0cun/ao9Gt9SvISPJWQDgnvk9qcNdxNHh+v3WoatdpcjWJL67ib9wIYmUhfUelS6pa6r/Y7M2p6xMWUEwSwuBz1BNegaG1po+pS6p4k1axGoSLsSCMgJCvoMV2Nnqun6gpeyuYp4h1KnIFNz1uFjybwfrVpp+lRW83iaa1VDlrc2/3D3G6vSNP1nTNX+SwvRPtGWK5rjL/AMLX1p49i1XSRDLY3Un+kR7gQAfvZU9RXoa2sNsipbxRxJ6IoFJ6OyAwfFEJ/smUZY5R/wD0E1X8FYfwhpxYZIjxV/xFzp7BsfdYYz/smszwQwHhGw4/hPf3om3yoSO8uiUGdwwelcN4v8XXXh6+sYIrOGVbhv8AWPJjbXb3fOB6mvM/GWsxW/imz046RDfSSKDudSWUZ7U0tUM7LUNbNnpSzvAsgfAZCwwM9+etQ6BrT6pFITawxeWcDy5AwYetUPE19Z6d4fE17btLCWVdi8bc9/ap/Ct1ptzYNJpiFEDbT15PrRa9wH3Om6U3iWG4lnlXUZFzEyZU7R1GR1/GujmCPFiVNwHIzzyOleeX3jk2uumzk02HzYpvKSQyDdz7V3kskrWmYSgkK7hvGQDS1shjbW4jl33CRGN24fK4JI9aoeXplxrRhfTityF8w3AjwD+NR6JfXmpRPcXBt9oYptizkEHFbqD5PYd6bEjn/GV+LDw5K4gjuVLqnlum4MCcdKq+BLlGsbhFtxauspBiVSFA7YHam+Prz7FoIdbL7YTMoVB/e7cd6b4Cu0v9Nmuhpv2GR5CHQMSGYd8HpR3Hck8S+Lp9I1u2tYY2kRv9dF5fzP8A7h7mtHXdZNt4YnvvsxfbHuCSqAR6ZBrzLxd4ruLbxHd2n2OKd4JhtklGdikDp6V6PqN7Fb+FFvZFDnyVbYybwSRxwaVrxC5neBtY/tVrtnsoYSu0rLCAAQR0Iqx4p1e6sri3gtYY5XkBwXAOP61V8B6kmopdF7aOG4ibBUQhDt7ZxW74ght/7Pa5eCKaVMBQ6+ppsVw8P3M11oa3LxRLOwO8QjAZhxnnvWVpmv39zqdnbtdQtGzFZYyvzr1710No0dppe6CEQoqlvKHY1xegaxqF9dwSz2kAEl2yCXaN6rzStqO+h0ni6S9TQJWsZFV1YFmyQ23POPeofA73r2E80920ytIVXeW3KR169u9XNdvLiwsvMgCmQuFClc5B9KzPBmt6jqqXZ1BYVaKUovlrtIx1yKW60C5f1C9jXWre3+3FY5QxkYAfu2XGBnHfNVfGU1wNNt4obm5hLzKHlt13Nt/DtV2e8eLVxO4f7DJiE/JlQ/8AeP8ALNR+JrrULS2t/wCzQTcNJgAJuBGOhpoHuR+C7m8uNEZLi4a5mhldRK4IYrnjIPQ4rAs9avZ/EyIdTLKLl4zG6AIg9Dnv6V1Ph28kutMLyGQzqT5odCrK3ofpXO22qatPdOxtoRbrciMfuMb8nv8AT1pgd62CCVb8Kink8qB/mI2qeQKU4Uc5+mKbcP8AuZG3EEISDipC5wnhe6uv+EiieW8vWWaFxNHcqVG8NxtPQ8U3xZNq0fikC0W4eJ7bKbCcEg84x3xVjwnJqR1a6N7fXMyKRgSJ8h+ncHpTtbufER12YWTOLJYhIGCcZXng+p6U+oGvc3N+/gwvYs73/wBmAXapB3Y9Dzms3ws3iZNT2607vFJbrIPlwFboR9fWrusPeTeEDKokF5LGhKxDDZOM4qj4Qu7x7zybv7SuIcBJ8nBDHoT1psEV/Gt5qtjq1rcab9omSOFy8USFgMjgmtm2/tO58DQ+XI3294FO6UYOffFc/wCMjrjajdLYi7SIQIIHizgvuyeR04rqCbm78LhQHa6e3AKv8p3YpdgMPwRper6ffanPqqMiyuRGDKWyM9auazb6hNrMckdqssA24+bB4OScZp3hu21eAWy3pYxxoVb5sjkD9c5pt7BrX/CSpcQwF4PKKbPM2rjcDkH+9QB1I4RBnnHShWJ3HPQU5U3hWPA7j0NQu3l7sNx3pJgef23h3Vz4rW5mlf7K0275FwyDkjnuK6DxLHPeNFbxQTFjG5ScA7UbHGQPWsu3i1oXdxM0sh/0geSgkBG0nBP5dqveMINSYWEmm/aN/mMrGE8rkdSO4p7sDT0qBo/D6wOjJNsbKk8kn3rC8L6XrGm66GvLYCF4CTJ5pYq2eh/StyGS5TQCGgb7THHsZCcZPqDUejWt3BeT3Exl2yIgVXctjjn9al7Atx2uxXZuo7i3RpMFPlTO4YbJ/SrmpwS3umyRxNsD7T84xxnkH8KqXUF6dYWeNwIxsAPtn5gatasJZ9PliimaIuPvKM8VW7EGlWzw2jKCrKWYh0IIxnjpXM2ejpFrcN1NN9suY3ZWj80B4snIbHce1bfhy3ubTSsSSOAwBCYGwH/ZxWBpvhi6i8Yyao8sYAkJeNX+baRw3/1qL+6M0/Eml32o3MMlm8QdF+QP3bOeaux2t5L4aht9pt5kUBhKRxj6U/VbS7uZrb7PIFWPccjqGxwauXYnm0140Uec0e07+mfWnu0SUdDtZrOebNwJ4Ci8hs/P3NU/E9jqF5fWYtoYSsQZlaRwu5sfd9elO8KW2oWUE8d5axRfP8rx8hhTNehurjVYGtpHVoD5gjeTaJuPur6fWhdRnQ228WsfmApJsG5SwOD9RUu4p95h6g/0qO3LSQR7ojGSuSrclfY08c7h+VKwgMocE5H4Vy11obnUpLkoJ28slGZsHfnI46V1AVQpOFA7isSZ9AMjSSXMeQ2WxOcZ+maOgGvGX8sJLt3bRk+9Y3ifW5tC0c3MGnPflmCGOPrg9+K2VkVlUoQysMhuuRWB4jbxGjW8Wgw2zpLnzJJT/q/Q1UbAeHa9bmSS4lXw5PZO370l5GbYufQ9q6C+1DUl8F6f9mt7a0gmlCkWDkySDHOVHQ1ra3o/iSyR9MaAX51RlEt4uSUOclSOwrsrzwvDPBFPYObHUI4wvnxLwxAA+Zehpt6gjy0WEUV7Z/2LNrq6gZl2x3MRVcZ5Oa9rXJiHmY3Ywx9TXmmt+KvFvh2T7Fe2ENy8mVguo1OH/D19q2PA1h4hjSa81y7kcTcpA7Z2/wCFZyVndjRq+IFI0856jPfrwazPApVvCVnnORuH6mtrXI1bTmyO/wDQ1g+Atv8AwikAPaRx/wCPGnN+4riW56HdqGAGe/Fcvr+nWk13bSy6bDdSysIw7ylSncEYrqbhQp68V5z4o8QxW/jCw0yW0jnilwWcMwZDng4BprcZ1uqaLZ6tpv2O83iMYYhX6Y9+9P0bSbTTrZhYlzDKd3zNkZ9R6VHrGpppOjvcL5blMKokYjP40/RNVOpWIuAkcadlUk/XqBSV9RnI6rqWiweIjpt1oylvPWRZS2PmI6g13F5FBLpzmRQ0YTO1vpxWJeaf4euL4yXTkz7hhzuKqfr0Bq54muE0/wAM3d0oDmCPeoPRiOmaG9NQtqReFbexksTcRWcNtdElZkjyOfcV0OzccFsjFcD8OvE8niM3s91bQQ3IwC8SlQw9+a7wAKc78nvRK6YWRna3aNJpzlY4ZREfMCykgZHI6VmeDJLm60+SeWwjskdy4jUHqerZPUGo/HPiSbw9pUckEUUvnSiIiXJGCPQVZ8HarJqOiKZoorcRtsCRk4A7daE3a4WOH8X6+2meKbu3jsbcRsF3yNbBzIT2JNd5qN6LPwil2LdJyIlKR44JxxxXI63q/l+Lns4bCyeSSZUE8iE9u4rt9UvpbPRnljjQyIowgXK/lSv7o2lcxvBmrT6m90bqC3imQjcVG129AfpWl4hmMcltbhInSbcWMi7sYGcYqj4VvL6/1G7lulgCdIxEmCPUE1L4p1GOyuLZWtY5H6ozMeATgjgGh7gbGkz+boUdyqLHvQt5adKxdP1Z7nUI4JNMEKiYbZCoxk+nHWtnRLu3uNHt5YYRBCVOI8528+tQ6bqBu9TuoJxHtRw1uQBllHBP4GndhZGs+3ad0YfAyARTLOGBrdJ1tFtnkGXUKAc++KzPFGqXGjaYJrWA3E7OFjQHqTTfDGqXd/bSNfsnnluYkPCcVIOxxdlrOpP45kSW7uhbLdGLyZFIjZMdu2RXpro0cbtDh5MZQN3rj49XkXxDJFPOFtRc7QSOCf7p4688GtPxHd3cGoaZHZCRt0uXAHBXHrT1A30JZFZ1CyFQTjoDTEBa8aMxYiCBg4PVvTH9aq6Rc/aNN8xneSQE5B4IOelceniS+XxqVDXRs1fY0B2gDPAPXsaNQ0O/Kg9STiornmGQp94KcCpDICASOO9BYiJ9nUAlc1Oo9DifDWqarc6rGtxNI1qzbQHiwcgHOT1rO8cWuujWI30qS6W23oJ1jchcVs6JrGrzTs94kflCXy0wmC2eefp61Jfarf8A/CT3NkZXhtvLRo3CHbuzkjPuKu4h139uHgMPB5/2oWwAK8yZ/wAaw/Alz4ifWZI9Ya5NqLYGBpVwDz1+tdpczzzeHJp7GUGYwF4mYcHjjOK5H4f6hqd1JdxapLPvRFby5jkkn+JT/d9qWtgG+Nn8SRzXbWSzGy8lNhhchlfPUYrqVlu5vCaOE827MCnbu5Y9wTXOeJLjXRr8gtpJI7Jbb5dgPLnpn8R1ra1GPU7zwXJCsu3UngwWiGz5vbPSh9Bmd4SsLq11bVZpjcJHM+YxLnp9ent+FWr+DUJbotAJSUud/XGVC4GMdetUfB2naxp17cJqbysjRrgl9wz/AI1vyXFt9vFsYJ/Pbc6SehGO/alfUNDXjJ8pd55wM+xpsi70buw74pTJ+75GTjpTfMwwZTyeoNJXDQ4230q+W9WWSNw7TbiytwV39PwHNdFqkFzNd2cUT4tyxLMAcqwHH4Vwkmi+IB4qTUVt52RLsFU83A2E9SOmMV2XiyXUY9NDWOcAguEyHx7YpvcQn2XUJ/CEkC5F6Y2XJJGTnqKx/Dljrdt4geW+EnkmIqGJ4J45xmt13v5PDLHz1kv9mN8Klcn1wehqloC65DPG+qSCRXQ7yTypHAGPp3o3QX1Gazo93da3HcxMzQELvjycPz0rXvLaS5sYFSU20g5ZM8Hj7tYt/FqjaheywiXyQUaA54DD29K0PEUN5eadDHbk+aZASyttK+4p2dxE+i6f9ltCWuGmdo1V4wQQhAxxisq2sb2PXH1BY5ZLeVhE0XnHfGBnDdeRz0pvhbTp9HutQjcymGTDrI56k9foax9D8P6jaeLf7Tl1CZ4DPKTF5oII/hOO9Loxm/rmkTXOr2N1/aH2a0iyJF37Q+e1a11HcLpcscMqtMQQrk4ABrlPG9jqeoXunCzheeKMl3QqNh7c1pRW2oS+D/sl0PLutm0iF93Ge2fan1TFcn8IxapbacYdWMTyJwsiNklc8bh2Nc5448LXeqawt3bSyYWIYAmCANn0J9PSt3wtaT6f9rjm84hpCVaRRgr2xgk0zXtHutWvECeVGkciMrb/AJmA68e1EXa4Ox1FpCsNlBCCQEQDk57etPYDjocelV0kkSNYyQcDk4qVSWOQRgjmlaysFxTgkkjp2rnrzUXj1JEghtJbZiUJGNxk9DxW40hAwAMj1rLuzpxuRY3ICS3IO0Lxg+uexp20Fc1EU7E3oFOOVB4HtWdr897aaFfT6eqG5jiLxBumRV2NTFCkZYvsXG5jkn3qlqsn/Eou+2YX57Dg04LVA2jxi78T+JprKK6vNUvHWVfMZLWMIFX/AHscVSkvm1NWjtIdVa8iHmSiW/J3p3AHH6VIt/b3nhK1025Ooefh/JSAL5bnPBJJ/Sn2UR0u3XVb/TUuZ4UAXzNQAYY9FHP4VYDLOye+v4p4k1CKKaJpbUrdb2iZRyTntnt1r0jwLql7q3hqOe+fzZ1kZC5ABIHrXnGka4mg6tLf3Ytja6hG6iO2l3m2J56dq7z4bq//AAiasOA0zsue4zWc90NG/qwzaMCOprC8AceFYwcHE0g/8eNbGqMfsRzjOQeaw/Asg/4RsDjieUY9PmpTXuL1BbnoM53fKOmea878V/2Ra+IrOW7tN1zIRtnBI24PH869FueQeRyfSvP/ABnr0+k6hbRQadFcrMNsjyjOOegq1uSXvGmpppfhw3v2ZbgKy4VweD2ORVT4eeIDr9jcFoEgMT/dQkg5+tT+Lr2zHhSJr23823kZA0e8pS+A4LRdNee20yGyLsQfLYtuHbk011GRX/jZNP1qDTY7KGQTT+Wecfjgiuj8RxxHQLkywLNHtGY3HB5rh9TTSD4kWKWzEkhueJmuNpRuOgrrPF96NP8AC80rQCeMBVZH5zkipfwoa3K/hK2tPMuprSzitlyECp7dc11GGCsM49KwPDDW0zz3MNnBbswVSYxgtxxmt4szqynII9qbA5Dx/qEGlaVb3FxZw3ZWcAJKMjp1qp8NdXOq2l8VtoLeJJflWM/zFdLrscTaVLLNbxzmIFkR1z83bAqv4XjspNKiuba2ht5XQLKsaBSrDqCKFswOX8U+J7XS9ae1Ol2zzCRCs0oGMnv612N9ctF4fkusQhhBuw5+TpmvMPEHie5g8ST201tp8tsLny28yEEkHHX3r1SQpDoo8uETARDbGoyDxxjNL7IPc5jwDrR1O8u4ZTCkqoJMRRFBz/OtTxFqcVvqttbvYpcPIhCseq8/yqLwnqV1qAlM9qpYEgXARUOB/CQPT1qLxfrf9jtAYrOCWdkYpJKudp+vah7jNvT7iD+wWeG3EaIrARDpkdf1rF0PXp73UbVbjTEhUlo4nxgg45I9q2/Dzz3GiW8l3DDHI65kSL7tN06eK41OaKQQgxkm3Crg7ehP50aIkm8Q3Nza6PNPbQCaeNcopAIzWb4T1K71O1uJ7yGOCdG8oqqbScDOTV3xJeTWOlSXUDR4T7yyJu3D0xVTwlfy6paT3UqQwtIQTGiYOcdfel0uOxl6N4jubvUrmC6ISL7a0as0eAy44x75FbviK9ngtolhl8syPtyxC4445qkLu8XVizTwtbGTZJDgcehA65p/ia61S1kslsPNZJX2OFRWHsTmi4zS8P3k93pw8+SOSeMlWaM5De9ZdzcWbeJI4Dd2iRNEZCdiltwYfLmtPQrkz28zPKWaOQocqAR+AqCGfOuTBxGLOXCwkxDHmD73Pv8A0p31A2cspGG4NRXs0kdnNJGx3qjbcDPOKnZSzHIOPalYADC8nrmpvdhY858N+L9evtatLa6hzbyNiQtFgqcHp+QrqNcumBiWKdUCsXk+XnaATz7ZxVXStYuLjWriEWqrD5zRKjYVkKjJYeuc1X8Ua3f6dq9vFaxqYXUecDFuyOnJx0qhHR2M8iaLC7gee0YO1RxkisjwxfXtzvTUIpA6u4WYRjYwDHgH29K2ba4efS4ZwPnaMHpjB+lZehSahJdXiXUzbfPfy0ZAMjjpSA25/O/d+XsdC4D7uoWs/wARR3raRKlkcTAjHqRmszUdZuoNcubaNwkUFqJSNuctntn2rWmurr+wDcRx+ZcGHO0cHPqKYGP4WmvzLcJfeeH64ljKjOeetT3MlsLx83Mn76URtsXOCBn8OlaOmi6eJvPZi6HCZHVcDms+fQoGvnklupTK8nmplB8pPH4+nNJgdEAFX5jnjrTGfAJJBx19acqOIwCegwOKc6FuSoIApIDnIDNLra3LwX8AU7FA5WQdi3bFWNfW/kZDBNiAFCQAdwbcP0xV9HaO+ayjgKxCISCTsSTgiua8QQalNrRi06aSEyW33wDtyD0yOhoVrjN5Y9QXTmR50a5LnL4wMZ/wqLSIbsMXnmbywXXymHOd2QfyqPw1DLJ4bTzml887wTNkMDnvVXw5Zarb3dwt2++AZRdxyxI7/TFO6sI3J0uBLELdkCb/AN5uGTt9qzvEFpc3eniO1k2vvByrbcVV1Gy1l9bhaG72Q7m8rA+5le/41N4i06+1DQ1topFNyXQs2cdDzTVrhqP0q1ubSOeKaYSKAoUk53HHP61yGj+GdQs/ECXc1vMAJ2YAzZXGeCBmur0GxubNLlLtndy27dkbT9Md65qPStbbxVHd/ZJ2tftecyTfw46gduaV9GgtqW/Gmla5fXlo+mlzDGpMgSTaT7Vs3FpcS+FhaxB0uWgCkfxA96q+JbDVbu5A06TaPJZSu/aCTW3o8bxaZEk25JQMOGOcH6+lNvVAc74S0jUNHu9QF3JvhbayFskmptRsNUk1yW6gmRIDHtUFuW45C+hrpreO42t9okRjuONo4x2rj/GtlqtzeWK2hheBHDYHEkbZ++PXHpS01A6vT962ECyg+aIxuJPOcVbRgQx4z0qGxWT7DF5zl5SvzMV25/DtUpXYPU9qSegmtRnbPFZl3bWM0iyzNbkZzlmHJHcH2rSKnnniuZvdPkhs43ktlmWNnB+XJQHPNVcLHSYGwEYxgYPtVe8jjFhNvTeuxty/3hjkU6zANnDwMFF/lVDxBBqt1pkkGkSwRXDnG+YZAXv+NEHqgaPIbvxNp9v5ctn4TtEt2ZlSSU7uhweKfF4kikujEbjSoGx8oFhkH8TWPbHV7HVZNAe+gRYJW3NLs259QxBplzaXcWp319d3ttLLa4UiOVVZwRwV4wa0e4jQv4lm0OfVJrTT7mKKYLKI4/KcZ6EYPSvUtAntm0SyW3hWFWiDLEDkqK8jurbVrq3tLFLmS5t7qQFoYZVfA98Dj8a9W0Hwvpug26/Zo3aYqN0kj7m+ntWUnsNF2+VfsrDI+prm/BEezQGBHW5lIwf9qumuoVNu+ePQVz/guBW0SXDbSLqUEY77qVRrk+YRWp6BNwgHAOa4LxhqMMGrafbXFnFPGx3FpFbMZ7EY4ru5z8oySOe9cV4p1BodRsoY7SK480hWLdVGRVLVqw1saHiKewj0WOa/svtUAZf3ZXp703wdqdjqVtP9gshbQROUUB87vw7GpfENzb2mjpJcWRu1DqPJArM8D6vo9+96NPsvscsTlZEzwfemluFypPd6dP4reym0BnIkH+lO3IPqPaut8QrCmgztNbi5RQMxkZrh/tunv4rubxbOf7ZDL5Rk3HyyK63xbqh03wtdXy28c6qo3RucAj8KTXuoFuVPBl8L1bpZ9LWyuojtYqhUOvZsGuuRcqefmrzzwN4gk1TULovYR25EakESsxwegOa7pZHO07unWiSdw0MzxTcnTNJkvUiE0sBDIrDqT7Vn+C9XTWrW8uhDFFIZcOETaf8AgQ9ak8b6lHY6B5jQQ3DM4xHM2AT14rM+HeuWms293LFaQWt1n98IlIB9KSu0yrmRruqabH4hu7KbQrO4McqmV2GWIbHOPX6V1nifU30fwi95axqBGqbUPQj0rI1nVIYtcMY0Tz3En71wvzPxkEHHauxuYYr7TRDJHGQ6A7JVBA+ooS0Fc4z4f+JLvWtRuYbm1tYFRA6eUPmIJ6EitzxNPEt1bW0sEU6TbsqyEngZxkdKPDUKBpbkRWkZUtFiCPaSAaZ4j1mXT9QtIIrNZ2lBKnPKtTYF3w5Ol5oUEvlrFG5YFFBwBnHetCOK0kuRtt8Pan93IVx164NVNJu1m01JFiWEFm3KBwD3NZVh4xkkuJoriKJ1W4ESsmRkE4z71NncLmn4qvUsNHaYkZLYVmQMMn2rP8I3z3cNwzSwsu0eX5cPllevBH1roru2hukXzEDKjbwCO4qpYQWwMlxFbC3luCd/y4JI45xQtgOU0fXdUn1KP7fDDGpuTCGMQBfrg5rttQkkhs5XiKblUkb2xzis2aaddSiiKQFGiLEOeCQRg/WtO5UTQP5kaTYGQjDqaHqBW0t5prRZpmi/eRqxaPnJxzmsP+2rpL++hjiDQxSAJ5keF6Z4IrobQJFbqUjWHeoZkx0rjbDxBez+IApvrSWGW6eI2wjw6KM4bPcf407Be536MWUHABx09qOASDjI9qaXkGOVPtSsNiHc2cc1LQ07lYW8Ud+zLbopK7/NwOSeo+tcz4nvtZi1m1WymigtBGzyl8HzAP4Rx1pw1uT7dZLDPLLDLOY3ZkwvGen8s+1S69dX1vJKyrD5AhyNyhixz0x24qhFq/1K9t/Bkl7bwg3aQBtgIIJ71zfgTxDquo6xLBqnnpI0QdEkAxt7EV00moSweEftlpaIz+QGSLHBJ9ah0S7ubuSF7qyihlMO9cLyg6bc+lG6Bsq+JtXls9csbOJU2ytmRiByPTmt68luE0R3tkhM4j4GSFHuK5zxNeXcd4kSRwCMkN+9iDh+P0PGK6GR7tdMgNtFGZCF3RjooPXFFgMTwRd6pPbTRXuDEjHY0rlpc55zxyuenepDca2l5dvIxMUcmYhsznJxj3Her2iy30lsr3OzyzGCP727Jzn9KzZbu4S9Zbi6KKLrAC5wF28Z9s0gOuU/IBu5PUGjceueOlQruIUkgnr7UrHJLEg0ktB3EKzC5JDoYCh+U/e3Z6/TFYOv/wBtjUrOPSHCRyAiRimVH1rlru08Qjxal6lvfNYrdgDdLgbSOSF9M12WvXNxa6HcTWjSeeFzH5a7jnPpVW10FcrX95qLeELuZv3d6I2AODkEdDxWB4B/tZb0G9S7ZTB88krkqXyeVB5GRiuj1j7bP4XuPsDPLdPF+7P3Wz/SsbwXDqgMkmrSXC3KrsaNx8pOeoNJr3QRp6pFrkniCGWJoRZAbVG85ZuuSO3TFXtcS6k0oLGG81yAxiGce9c3qdtqjeJ7ua1eQqtqPIjIYKZOvXpXXW00zWMMk6+XIyDzAT0bvQ9wKWjRSQCaJmm2KFKmXncSMk/nWmqyGYt5ieWFwE7k59aiVJWhXzGUyY529PauZjN3JrNuksc6CGXoMkODnn6Dii3Viv0E8Wx6jNqFpFZWBuAVJaQNt2fjW3Mkz6A8agibyQpCnJzisrxPb6vcSW7aWzhgrKw/hOfUVd02C+/4R+KOQi3vVGx88jcOtO2qC5V8OW15Heb5HnMKKVPnH1xjFN8QaJNqOppJFMUATBJfAHNWtBsr608xrm7aVDuAiI+6cnnP0rM8UaJeapqNvcW+QI0I27zhj2yPzp23C510EXlW8ab2JC/eY5JpzBgwPGDUEAfZGswXcFAIU5FWHOAOCB9am2g7iOMc4xgVztxqbtJNPukhWJgApHytzjmugbIYHB24x1rn/wC07N0dUR2w7RssmQCR1z707WEbsRLwx7sHK8nFUNYN8LBv7OntYbgEHzLkEqF75x3q4ihIVEQG3Hy85rO1iFrrSrqFIkkd4iBG5wGPoTREGef2fhbwz9snutZ1u0ur24cvmKURhG9uan1Xwotol3qltqNjdRyW/lsL2IFQPXcvf3xWUNKNh++1BPDtoyf8sgN78dgM8msDxHdhr15/Jvre0uVxFAswUjj+52FWlrdsW6NTTtS8RaRoK2ul6PaTqMqNQt23/wAv610/gTRNSsluL7Ub8zyXHJjWTcF+vvXlGl3Uum3ItrtLtYZGB8nzTEGz6+1e0+GF1KKHZLptrZ2YXKCOXex9+ODUT2sNGrfbpLVggyc9K5vwXOBo04KgH7ZN/wChV0MzEIxHJ7CuX8GFhpNyMYIvJsj8amovc+YJ6notx80fPc1554u1Z9M1ezRNMguo5TiaSVc4XNei3AG3Oe/SuG8V6w2lapYxqlowucqxnQnH+FWtxF/xCYn0i2UQiRZJECgSlNvvuFUfBclo5vVtdOhs2SUq7JIXEuD15rX1OSztdG8+8jVoEwxCjhfcUaDNZXCsLO3SFR8+V6En070dwGXXh/TGhkka1LSNKJCwcqSc/rWtdeU1i8TW63KOuGiwOaxbrxDJa6yNP+z5jBAaQ9Mmtu4CfYJpHC/cOaTeg0jB8PL5s73DaZFbyKWj81MAlQeAQK6RCASRyc+lcr4Lu0vmu0FtHA6HkoCMk+uSea69Izt5xgU2FjC8WyxReGLrzY0mBwvluODk9KzPAphSO9t47JLUJJgKrEryKu+OSlv4ZuppLT7UseGMe7aD9fUVlfD28TUYru4XSotPJwr7HJDkDrtPShPcLFnXtdutP8R2kAsY5osfK5ByT3ANbmrzrF4fubuSJX2RF1Rxx07iuQ8YeKk0vVTYvpcN1C0QLNID1z69q7TbBcaAsvlq0bQhljxvHTp70fZC2pyvgLUb3UZZvt1pZxuFDxPbqBkHscd667UpbeFY53txK4O1SFyVrH8NSxSXbKbRIJdgwUi2jH+FdMYstnjmhsEiBFVLYeUBGpGcY71h6ZfpPqy20ltEjopkf5QQeeCK6G4GyCRsgjaeG5rhPC/iKTWvEElneW9ohhJ8l/JIZgPfPHFJO4HXa3qN1ZacLi2CsiMDJuHIX296r6BqNxqUc8k8sciRyGMYXa2R3I7VPr8v2fSHJtxcKWAKY4xmqHhO+e8nvlMEKQFgwaNMHcRyrc9RQmOxXuNY8rxGsB8nyHkCglV+bjnn2OK1fEF7cWdgXtGxNuGNoBJXvx9Kne2tVyi6fuG7JxEMZ9asXEUa7ZTb+ayDAAXJFK47Gf4fvG1DSIp5JFkkyQW4+YZ9O1VopbF76OIxWcbCZjkovzEcYHo3INbMCRMkkkdsYiTkgoFJPrXP2upPdSs01jb+WJ9pyvJJPBz2Ip3uKx05PzDGMd6dIWFu+1gGAJGfWn7FxjAyOtIQAjHbnAzx3oHY860rxFr0mo6dFPbBobiWRJXCYwAeK6G+vJrXVbgshFvDbeYWKAg8+v61zg8S6ncanY2UEEiXBumWVGgAXZu4P5Z5FdJ4huZ7WX93NDFBtHmPIme/T8elPqIuy3U0egNcQqHnEG4CMDk46iuc8E61rOqXMy36jy1jBG7AZT9MdDXVzsIdHllhK7hEShA749KwfC+pzalezifAMMartSMKPr/nileyBoztf13UbO81GC3kXETxuMruKKR82Aetad5qV03hK1vYpcTt5ZLoPvc+nvV/WL0WksLJZo7TTLGxMeTg9c1Z1JJF0jdZBfMIG0KmQPoKLgkYmg3WpSeIL21vrpnRUEkcTJgAH0PcVD5uqrfXJjkZl+2YRc4ITHQA+9bumfaiy/a4VV2j8wsF+7n+EGtMICykopA53Y5pOWoAGyBuwCRz9aZNuVeg464qbyw8mWxjFO2hFLBR070JjaOYbVZDdWdu6ujfaMP15HOD9On51leOLTVLySP7G14kaQOy/ZmxmTsDVi1028g1O3ujceez3Dl97tsRW6AD8K29bibCSEzhE/54vjr1z9BTvqIhVr9/C4KlvtptwPfdiqWgS6oNRmXUIJUU8ozEFTwMjj3rYtVZtJQMZANnDjliOxPvVfR7SW0zHKXfcofLEkDjH51KegMyNVXVn1mQRCT7ISgTafz/AArZ1eCe40p4LcAltoI9s81i6zH4jXUppbJZJLVXj+RWCkqPvbe9b179obRn+yviV48Aygsfx96d9QtoM0W0ez09o5VAcMwB/wBnPH6VlQ6XcWdxHMsqNNJKTKSCflPTHNX/AA1HdjTQl0qxqowsRUhk+pJ5p1nYyR3sMknzFDIGc98njii+gW1HX8F5MYYrWUxKclnHY9RUsSTyWEkUmFnbcOTx7c+lT3Hmfa7don2RHcGGOOnFRXcEp0e4hgYtP5ZVH6knFHVCMrwxZ6hZmUXDxsm4jbnJJHfPpVTxFpmrXmtW1zYsVjiTpv4Oeox61P4Tg1CyjKXlosaKgAkzgs2ecir9/aXU2oIy3WyMt8oU/cypGT+NCe4WtsXbNGS3hDqRIqgHJ5JxVpm3cqDzxg+tNhhaKBFeTzGCj5/7x9alYlcE457UkwGM2F5AyOoNcm2msrzbrhCJZ2YNzkE9jXWuGI3BAR6Vz8kF1C6yG2Abzi5UHcdh6596d9ARrQApbqMg9CNpzWdrmjW2vWTWd2ZUUMGDROVINaMWx4IWhUCI8rjjiue8YXPiSKKCDw9aLJJMSHmYj93RAGhLPwL4csJFki05TKo4kdixz6815/qHglZPEdx/wj+tn+0YG3NDcHDpn0PcV0Ug8ZabbC41XxTp9rgcq8QauBk1LxLqWsf8JKgwLZhE15FDhMDjJHcVotriOjk+H/iHW7iFvEOqK0UYwpXDMK7fQ9Bh0CyFpbTTPHnP7xs/l6Vzzz+OrqzSXT7vR7iNxkSQjBP51qaDp2uQSC51zVTPLjCwR4CD/Gs5PrcaRs3GfKYqAWHQVy/hTdNZXrNtH+myjAAHpXUyFmDYHXoD0rmfCKMNPvPm2g302Bj3qKrvT+Y0tT0C4Pyc9c9hXL69LEl1ZoYY5HkJXLxB+PbmunuGKhv5CuD8bay+kGyuBZ20259gaZckZ/lWn2kJHVXttZz6Z5F6v+jsApGCAfypNOi06AstmCuAARggD86zdX8RyaN4W/tNYUkkVFIRW+Xn+lUPB/jJ/FMl1HcWyQvCeMNnNPlvcLlXWfEKWnil7GTSfNJ2uHE4Uv8A7oPWu0eOC808rcxnynUMyAHOPTiuN8TnQpPEdrBq1orMI98cwkxtOemK6e91KO08OtfwAbY4tyDHUdulFtB3JbGPTI7kmztTFKFwX8oqCPcnrWmMKh+bj6Vx+g+Kp9Y1V7ObTntwsYYSFshvpXWR/JGRwfaiSsJPUxfFmoQ6boMs88STRHAdH6EGsXwFrY1dLwg2gII4hXY34j+tbHiq4ittFeea3jnRHBaNzgVz3gPUrfUtUv1j0e3sZIsKzRZ+Yf4UJXTHzGlq9/APEEltPpqzrDal2kADHHpjNast8dP8HPdW0GxorcukOBxx0xXOeLdZuLXWktYIrV8qA7ScMU7getbV3qUbeDpbxrcNH5ORE69fYilbS4Nmd4K8TtrtyFnkTzRFuKeTsKn0HqK7bdtk5YYPpXC+BNZk1ATI1lbW6RcBYlwRXaBnbdn149qbQrliclYXZU8xtp+X1rgNO8VQL4qhs202NZbgkAIgDxMB1b1H0rujIVid2+8qnj1rhtH1eC+1mOaTR4IZTK0KzDqT1zmklqO53U8Ed3D5cqK6Ng4J61HYW9rAGlhthA7sd2RgmqmrXkunaXJcQKrOmCAx4PPSsvwz4jvNZnvYry2SIRHcjDuD2/CjlQczKR8Z341g2iR27BZyjiQ4dUyB0FdFrmpNpqQukqRgsQWkICnjgE/WuY1S6kj10yLbWpBkQoTF+8ZQcfzroPEF7c2ekPNa2cNy45aOUcFe/wCNDQX1LOgX91f2TTXixiUSYIQcAYrOTWw+sx2bLarC0z4cY5I/hPoec1Y8MahNf2Ezz20cJ8zI8sYXkdPqKqz6lOuvw6clrB5LhnYmM43AjnOKVtR3OoJCjr/9emSTbY224YquR2olGNpxkjuDUbj9264VjgkZ70JCbOCg1/VLrXoBNpluY1uTE0m35ou45x3Fd5JHbS75JIFmLYVgcHivONI8R6o2rQ2V5bW6W7XbKJFj9DxzW94hv9Us9S32MpMKqA8IQH72Ruz7U2riudckMKQLGsahF4CjpiorWKGJnk+yLA4JQYABZex47Vn6fez/ANhR3Er75hHl3xjp1OKo6FqN1e39xHPMJ4h9xgoA69jSSHc5rxX4i1a38Qz2ccPlWqbXMhAPy9j+fH411Ws31yng8XmnHy7gxoVxgDPcc1neKdSvbG7cWtoJEFuSXMW8ZHY1sR3EjeEFuooVeVrXesSqME46AU2CZm+DrjVJprxNRmeZFIaOQkYwe3FaNvezvqlzE5ZIzKVXc2NuAMY+uai0m7upbhY7iEQ5t1YKBjsKbPPeS6jNDuWCGJ1dJMcN2wfbNKwXOjEmBknB+nSkZiiMSysfSovuYLAbm646UTMUTcqZOOcUJIG2crHe38XibMlhOtqX+VwxK8jHI7dKi8UrqQ1mza0+2NBIh3eQeA3uKZpF34i/4Se9ju7WQ6fIVKcgeX/j+FJ48utdtzaXGkfaBCpPm+Tg5zwMg+9NL3gvodFpL3raGPtBZ7tVZMldhYjoap6VfasTbxXtsyHA81xyvQ9/XNQi91E+FLWeW3me92J5qD727PNLY3F6dcMcsVyImjLDf908/wA+tK2gXIfEBvWv2mtLe5uFgQOyxSYzhgeB3OM1s332u80qN7RxDK4DYfr06fWsvULbV/8AhIRLbbTaGJQV34Oc80a9BqVxp9ilqoW589dzDkL607agtjR0MX0enxm9lMrsF4bgqccg1kWek6nFrkdx5x8nzZCyOTjaTxip/Dtpcaeb2znaSQrjEjk7Xzk5X0q3bR3wj+dt0iuMYbJ2nrmjo0K7KviHT7jUL2wWJmESMxcq2M8cDFXEhmg0B4LaMpP5Z2AnkNVbxFp93fRwm1VXkRiwDOVGfqKsi3nTRWij3+eY8Bt+SGx60mtUFyl4ej1O1e5TU2lcZXy2k5z64pmoac95q0zMk/khQwVCVDkcgZqbTLe+g1GU3TSPEVXaxfIBxzxUeoWWoSaq0sM8i223JXdxwOMfjQuoM19Ld5dJti8Txtt+5IPmX61aLkMCAMHvmorNZDYxmUfvdvzfWn7hjGPwpJA2P8zPPHuc1jPPcRzySSOojW5CHDZAUjj6Vrqq55HXqK5e/wBXa11xtN/szMU6FmkdsK4AqrCudMjEHaRwOR71jeJdPu9SsNllqb6e4OXkUZyO4rQtIoobaNYUKpjK/MTj865b4ktHH4Tnef7SF3AZt2xyem72qoK7BuxxlpovhefWWttU8TSX06HO2VtqE+m7oa9DutU0HRbSK0ubi1tYHXCxsRhh9PSvEy22y02LUra1ksXfdutAvnkehxWg+jx3jz/YbVHs57lba3mu3YSQnGcY9KLK92K5c1i6h0fXV/4RPX7eO2uQWeIy/u42/Hjmuu8MWElwV1W+1gajcA4URPmNPwHeuLvrVYY1ultNJPkSfYHt0BPmMf4/rXTfDnTG0+01BZARKLgxsoPyjHpRMaZ2khKg46Hke1c74UYvptywbg3cvf8A2q3byaOGJ5HIABHNYfhPbPpEkiDCtcy8f8CqKi9wE9TvJxlCSec81x3i+/8AswtYWgt5Y2bd+/j3BSOhArsJ2xEfXOK4Tx5rT6NaWc8VvbTM0m39+ucU+oI3pTFP4dLTWylfK3GNVIB+gql4b1CC9eWOG0htZB8zeXzk98n1qebVri38Kf2hDCpm8kOqD5lB/qKyPA/ica5d3aSQxW86HcY1jK/r0p63ZRa1Uadea6Yryyt7hVVY2Lgk7jyM10F4IbbSpAsMZijiKiLHykY6VzesaxZ2+umJtOlllVgJGX+LjIIrpp5P+JXJMhI/dZAYZxx3FJ7AkcL4K1JZdXe3XRksBtIUqzPk5569K9IQAY3cjqK5Dwk5luGn8mCPzFOQgbd168+tdeoPY5ANNvoCRU1CCC6t5VuIFlQDdsYdxWB4X+xvf3TwWUVrIVUs0ZJ3Z9c10ep3T22nTzQrGzopJDnC/jWB4Q1OTUhOzWlpGinCywZXeP8AdIzSTTFbUxviBrkenX1nBNpMF/mNmy64I9we1dM96i+Ehex26lvIDiJzweOnNYXjO5ltNRjZNEj1DbAxDNg4HcEHt9K3ln+z+Do5zYIQsAYQL8wHt9KE1y2G0Y3hHWf7S1W4T7Fa2o2AlFTD5xyc9xXZbAzEjI+lYmhzveahO0lnaRJHt2OjfPyM8iuhb73I/EUN23C1xu3gk7enp1rnYdTzcwJ/ZhAMxClYuR15rpGwU4PGKx3upE1qG1jRmjRPMb93zycfhSvqFtC/eMI7RnMSyAc7W6VjeG5or2Ke5Sxgt3Z2DPDxuwccitDxFe/YdElnK5285HQe59qyPBOpR6va3FzHAqKHKhkb5WGev4/Si99gsVLjU2m8Ui3KWzIjKAfLJcN/d6/jXT6mj/YhscCTOUUqDvPpzWLPcwR6+0C29vHKZgRNgZJA5H1xW1rd59js4pkVWcSLgNjn6Z70N6BYbochlsjkL8sjAkIFw3ccVjarfTQa8Y1sla3GxCxjzksfXtWz4fvDe6cZi0YLuW2oACuexx3FY7+IJJtZkiNtAsEU6xLK7DBb+lA7HWBP3Zx128Z6VGqll+YdByKsgHqCKjudwglK8MEJzS1FY870XxHeXni2XTf7MtvsALGOREw2QepOa09W1qSDX5rCKGMM1uCkjJnLZ6E1BpGttJqVjZy6fGc8edsVMk8jHOe3pT/HusS6U0KWwCyyfx+T5nQ9D6cZP4VWtwsdHDMDoxnjhX/VFgAuB+VN05bdCgSyjinaJZS6KBu3dabbX8zeE/tkOJZfs5dSQFDcccVm+EdUmvoYvtVwXlaMsyeX8gIOCFYDt6UNisVfFGrX9jfskaskLp0GCDn19K6jT136XbOoGTEMgnvj2qpql+sF8sZto2HlbtzqPm+YDAq9czJbaa844SNMkp2FK9yiKwmupEZry3jhkViFC8gr2rlbvVNSXWTDiVYmuSjFU3KqjDDPpnmtrR9Rkv8AVrtGm3QBFeDBGGXOD9DTZLqaa/doJgiiURJGy4BYdT6nijUVjcJMgUlQFIpGU7D8uSKmxjGVFNYkBtwPA4xSuwsctYJfC/tUucuWeRyx3bQc4Ax9Pwqv42ttXuo7eHTJ5IGB3kx9zngGqOnHX4vEVsZHnmhklk3KZdoC54BHtW14sN5I9stqJFUB3LoxGSBwvFO9noCRPpq30ugKs5l+1hfLdpBtbcO9SaXbarDMovXEhbJYjpxwB9a1E+SyDPubC5OTyeKydGB8+SVvNLszErISfLJPT0xSTdtQOf17Tb++vrzyvPjjgkWYLHnMmB0U5/StXV7O/vvDVtaWrNHK3l+axbDBep/GrN5Z6h/ar3UTyGBUB8hD95h0xVrWY5m0pvKWTzyB8ifxHuKd3cDF8F2F3a2d5HdS3MgMzFEnJ+VcngZqaKykXVUMtoyQRufLdAxZ/wDeOegzmrvh1HhsXhnW5DK5ws+cgZ4APfio7dNU+2iadHEKOylR1K54PXnrST0YWI9fttUkuLOSxldY0c+aikfMMdeav2sTDTczK64GMbsnpVXxDby3S2TWom81ZxzHnhT1zT9Gimi0iaKeGRJmkkBVzgnk4IPbjFPm2FbQq6JYT2E7q4lZJRvzITx/9eotc0abULyMhDIhUrhZShA6+vXNO0GPWLWCGG7B2q/zMXySvPXPfpTNS0q7fXJZYBMRLFhWDfKDj9KadgN61haO0jSR90igBmxjJHtU3llhuI/+tVfTxMNPgF3u83ywH3Yzn3qxuZioA9qlPQLDQjoc4IzXP3Xhm6u7q+klvspKFMHy5KEdv932ro1Y9COh6ZpM/NjH0pqTCxDbRn7PGku3zAoB2cLkelZfiO11C70qSDTYLeSaYbD55+QKepI7/Stk7d38hmmSHaOOvbNEXyjseHeDvCus2+tXl5bR20s+nymNoJQQsnrtPb2rYfwfrniDTkM0gsPMu5bmVHJ3Ak4Xj6CvUmhRNzogQscttGMmkPI5PbrmnzO4rI8JGk6ZouqxzyX93JJbyh2hltGG8j3r0HwQLifSLi9uIzH9ouXlRSMHBrrZIopCQyo3HUjNNIUR7QowBwBRJtgjPvbZbi1MUmSrelYng21+z6JJG2ARcy/luredt8LDp1rK8NWUtho4glwH8x2I+pzUyd4jtqdddH9y4x+lc5qlxpTBLfU1Rz94I8RYH9K6RxuDDcTnpVNoTv4PI9qqxN9DLh1bSxbfZxIgh27QuxsY9OlO086NYFpLTYu/721T/hWqts0hw2OORT2tGVeMEE07dR3RUM1nP5cxKlkOVO08VPcTQiAiTlH+UjBPB+lSi3YnaWxjtUv2dguNwyDRbsK5nafZ2VrL5tpHglAm4k9B9a1I3O3g/pUbwMSDuyR3qVIZCrbTjPNFtB3I5VWcPDKqMjLhgagtbe3tDsghRAeuKtJaOZeSMkdTTlt5N2SwyvFFguRTwW88uZYkdlUgE88HqKRIoTA1sUXyiNu3sB6VZkhdujLnFRpbShSCR9RSSC5DFYWyTrcpAiyqmwOvXb6VaDgA5xzxRHA6LywOe9Ne1YtjIx3pWHzIUSfNh9uRTBawmV5vLXzXXaWB5I9KctsytnIwOMGpzbELnIPvmhoOZFeWKK5QwTRq6Hqp6GorPTbPT1/0W1jh42/KMcVbELb+o5pzQOATkH2NKwJlKayspWcPawsXIZsqOSOhqdoredUEqJJtO4BhnBqRoHwGGOnQ037M4IxjFVYLix28ELPJBDGjyHc5UY3H3pHSHgmOP5vvAqOameCQgMNuSPWozAzMPlH596VhXHlwEOOAvTFOVi0WGwcjjPpTTbsegAx6UC2mxjdz2pdR3RD9hszLHIbeHzRja2BkY6YqSS2tpJvNeGNpB0JGaUW029Wyu3ntUpidBklcjrmiwXKscMVvb/ZkiRYxkhAOKfbxRwwhI4Y41JzhBgVIYWfk7cilNsyLk8g9BmhoEyOQByCVU49ecUq427WjXb0I7Gg27bm4/CpIrdjg4B9RTsK5VitYLZ2aC1ijJ7ooGaftyM7ATnPI6VYa2Iz2I560z7K/mAq3XmhRC6Hb9/49qYGLBT0Pep0t2K5OOvP1qJrZyRyOKEFxmCWA6A9KecFMjv396ctudwBwCOhxSPbZkbDcdcUWC5GxIJKnINNffkEYOBUhtsqDkj1FO+zbVGTyBRYLogLOuCPqMUvmMwJAzUptTsyGPPTApVts4PA96LBzFcFlzx1PPtT2crnIp4t8swLHjvR9lAzkn6Z7U7CuVwcZwuM0PIWYHGVI6082/wA+AfpTxbfJknPrSQXIMKEJ2nnqKUZCEY+ntVj7NlBh2wPekSBQoALe3NOwXKu4Ou1jgHvSjCgcE1ZMKhuePalMKBwPmPHrQkDZSc/P91j60jNj14q5JAgCt8+fTNNMMQbhM5FOwrlUY2naDx0NNILYLZq5HBGIyADnpyaY8K8ZVh+NFkFyrk4CkZ4qs5OSDxg1piNCBiMe4NVmjjaQ4X2pWC+hnMSGwOmc80spGQR6VcaEDafLHXrTZI9zY2ge9NoEzJc/eIXHalgBMeeuTV5ox5hbavNRYOTg456CkwuamMMTk9eMUeWpOQTzRyGODmlXAB4waoQ4KRyKeU3qBuIIqMOoYAvg+9TblOPm60ahoJtPVjzUm1iuM/pTSQQcjkU4MAANx4ouMURqvU805cDO37o70Ahl68VIjKgxxtNGoCEEkMGG31pNgznd+VLvGQMjngilYYHJ/SlqA1kHXPSkwQRkjGO3WnjHPPPbmklV2QhGCsehxnBouAKu4YPT19KcVLMM421g6Le3m7UxeTecYZSFwmOAM9Kp2ms3u3TL1rgNHfuUMBUfJ1wR37UXA6vZwT+HIoAP3e3WuQGo6rBqtpE97DLPJctHLaIQQIuzDuCKv3+sXSeINMs7RR9leVkml68hchf/AK9AHRrhk6D2p2wEZOOeKiZljDOx4AycVxc+v3cWq3EySooldYRE0bu0YAyCQBjJoXmB27IVOOD7etN54GBioNMlludPjlmYM5HJKFP0PIrP1/xHYeHki+1szSSuFiijG5nPsKLu4GyYdysAcH3oEaAjjp+lUbjUZU0h7+ODDiLeIn4P0Nc2+q6nDrF7fDT0iH2NGZJrkBRgnnFG4HZGM53Dkd8U9tikJ6jjmqGn3ctxosN3LGGkaMOViOc59K5S5nvEuvtdyFW4+1gDMh8uNAOM+/PNAHcqcHbjAPQmhlViWJGB1GayNA1MaglxB53ny27hXlAwjEjPH06Vha9cX9nqKyyX1mgKtBtUnI3ngsuf1pIDtNgJGAMfXtTwoxtPHpzWB4YhmTTombUhewbAqELjp796peI9ajtdVt7cC5LQgy7Y0OHyOBnp709wOrZEbIAxnimoAhCsT+FcRoGu3D6hDbg5MqKWjmnBxkk5XHfHatrxPeGO3iCW9y7iVGDx8LnPQnPFIDeYZfORxT9mR71wja5dPr16bZbaK7haOFYpp87lPJ4Hf3rs55pVszIsBeXbkRqwGT6ZpgSl04UsBuOAM9T7U4RgP3I7152pu/PtHWyXcl/I6LLdAAHByK7iS7Z9PWaMBpdnKxMGGfY9DU9QLZ2CXyzgNjcBntTZI92CAcE+teeWWr3I1S9kihL3gmEcc9ySeOMoMcV12iXt9cvex6h5OYptiCLOAMe9W9wNUKjDcQfwNClXGwEMV4ODXnWoSS2qKwmuSr3MiNyxC/MemDgfQ10Phe2W0u9S8ssS7ROdzE5ynueKlu2wHQzzQ2kLvcMqRKM72PA+tPQRyKGUgqRkEHNcL4svDBNdBdQBE0ZR4vNChABxx3OaseGUtDdJPHJcl/JChdztEBjqCRim9AOyCLnoORzUKS207yJG6u8Z2uFOdp9DWLrV2kd1bvPE8YiO6K5EmEJ7qwrEsdbZNXvJ0ubco8y+YtrC8u7AwRkUWA7tUVRkLzVOG7trjULi1jY+fCAZIyMYB6Gm3E120G/T4o3kJHyzMVGK5W1n1y41+/KNZ2rSAIkgBcPt+9j6Zo6CO2cJHGSeAByapxahYvbif7VGIyMgs2OPxqjrk9xbeG5t86icRgPJsJB9eB61xt9vs7D7XJGk0rRKApiP7tScZUdeOtNLuB6Ba3FtfwC4tZkniJIDoe461YOPlODkGua0x4rfw1eqtz9nVJXxOoA2nrnFVPAWt6pq1jcPqEReOOQrBcEYMgz3FTbS4XOzbnHHXjmo2BBwV59qaZQFyVYHuKRn+fOCKdguObC4PakY7hznj0601z8ueMVG0m1+mAeOfWlqA9gMcjn1FVjtLD5eaeXZs5XntioSxI5AqmAScqcHFQbgV4Ax70kjnGe2elR7sPyDg9sUrBca59hg1EqhsnGOfWkncgsO1QIZNvDqPrRYLmzyGPakZRnIdvpmpGQbm69agC8k5PXFUkJsUMGY5RuvWpwUVOcj8KayAHgkcdqfj92Bk0wHlsAnpTcA4yealZQY+eaYqAKGGc0gbCN8jaCSAKVWH3ckK3c0sKg5PenRoCpySetMYJgMACMAc5p7NyCf0pjKPOQ9MjkVMRwv1pAhhCjlW+YdqJSUhLodzfwjOMmnFQH96dIoCFe2M0gMHTrfUIL+7lkhhWO6O7IfO0471UsfD5kvbW6vLOOCW2dnLRudrOe6r2FdMqAxKec9amRQ4XcM5osBytxpWpX0KQ3YiaWO781bpcAhM8AY5zjiszUfDFx/alqbI3rW8UpkYC8I6jt6V3WwKzY7Umwbge5FFmBC8LNaCIyMmVwHH3lPrn1rmdS0YWsts7X2oSma5XeRLgHjGeBxXXOMqFJpsiLkDGQBnmgCnpmnR6cJfLed2k5bzZmf+Z4rN8R+FbTxIsLTO9vdW7hobiL7yY7V0oRVVSAOTTGRcHjvRa4yh9lE2lmyvHabfH5cko+Ut7+1YEHhzTB4jlt301JIFtUw8wLgnJ6E11iqBcOnalkUCRRjqKN2IpeQ8enNBbSfZNoxGUUfIPp0rAudKuk1OzYalckyljI8UaLzjqTiusCBkJNSeWvkdOwoGUdM037AJXN3cXPm4J85gdpHpgCsW7W5+0XFylr9pe2cvtjGC3GABnriunUfIBTdgD7RnBGaWwGLo1jdWzRs1wRE0Q32zD7rnnKnt9KbqWn3VzqvnIrqkMXBMx2nPXCjvW9DEpOcc5p5QbiPagDgtFsNQhvY7wWtz5LqoZWZEHBPJGMmunv9PS9XNzK5tEGXhA4f0J+la7RrtIxTPLXA60K4HAHR7i1d9VjlvTZ8IIIQEkKf3hgZ69vSumnFvfaPEws5blDgojkq2fU9DWv5S7gRkc0qxKrcZ600rgcnN4Rgj0xmjtLWS9Mnm7ZY8oT/AHP/AK9b8GnwxaUltBELVQMbIuAueoFaTwqxxyABng1CFHHJ60loIxY9G81NQtHVoIHZDG8bYJwOv1zVywsrawDiFZMs29y7lix+prVKDyj7GqzIBIR7UWA5KTRdYunljwIIPtDso88jcCcgkAVo6Bpt/pslz9uMTb2TyzExPygY5zzXQoAVOeeKSNAZhnPSh3Aw7vTpL+8YSxJHbodwIGWkOOM/SmWMOrx3VqJ0hjtYUKMEkJ3+hxiuglRQ5GO1N8pGwSKLAZV9aXs17FLCsTW8SMQjHkyds+1ZenaRqtrPDO01vCfML3EUYJEwP8iOxrqHGxuCaFXdyeoosBRukuJY/Lt5FjLcFyOVHt71Vv8ARfO06CGyme2nt2DRTAZw3fI7571ryRKigrnk0xuDwTyaeobFGSzubjT1hmuWinOPMlgGOnsc1STRhFqRuVYuPK8sFzuYHPJya3VjVl3EnJBzz1pjIBGjAnNNbEmRpOkyadbzxXU/2lpJml3FAOD2I6VppEqDaFC98AYFPkjBwckfjSquZOp+7RYHuRylgDkdqiyMrgscjpVp4wyZOTTBCvB5yOlIZESCvcfWmOuSDnpUhjB4yaHhUkDJ496YEAJPOTnNQyAnJ6+tWGgXg5bn3qDyxzyetAdSvt+XO1iaZIXLZXGB61ZaFVU4LdfWoWjHzHmkDKkq7m4PboagU9eQMGr3lqcnHNV1jU569aL2QWP/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defPPr/>
          </a:lstStyle>
          <a:p>
            <a:pPr/>
            <a:endParaRPr lang="zh-CN" altLang="en-US"/>
          </a:p>
        </p:txBody>
      </p:sp>
      <p:sp>
        <p:nvSpPr>
          <p:cNvPr id="12" name="Text Box 4"/>
          <p:cNvSpPr txBox="1">
            <a:spLocks noChangeArrowheads="1"/>
          </p:cNvSpPr>
          <p:nvPr/>
        </p:nvSpPr>
        <p:spPr bwMode="auto">
          <a:xfrm>
            <a:off x="4605302" y="5382400"/>
            <a:ext cx="491969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auto" latinLnBrk="0" hangingPunct="1">
              <a:lnSpc>
                <a:spcPct val="100000"/>
              </a:lnSpc>
              <a:spcBef>
                <a:spcPct val="0"/>
              </a:spcBef>
              <a:spcAft>
                <a:spcPct val="0"/>
              </a:spcAft>
              <a:buClrTx/>
              <a:buSzTx/>
              <a:buFontTx/>
              <a:buNone/>
              <a:defRPr/>
            </a:pPr>
            <a:r>
              <a:rPr kumimoji="0" lang="en-US" altLang="zh-CN" sz="2400" b="0" i="0" u="none" strike="noStrike" kern="0" cap="none" spc="0" normalizeH="0" baseline="0" noProof="0" smtClean="0">
                <a:ln>
                  <a:noFill/>
                </a:ln>
                <a:solidFill>
                  <a:srgbClr val="000000"/>
                </a:solidFill>
                <a:effectLst/>
                <a:uLnTx/>
                <a:uFillTx/>
                <a:latin typeface="DFKai-SB" panose="03000509000000000000" pitchFamily="65" charset="-120"/>
                <a:ea typeface="DFKai-SB" panose="03000509000000000000" pitchFamily="65" charset="-120"/>
              </a:rPr>
              <a:t>《</a:t>
            </a:r>
            <a:r>
              <a:rPr kumimoji="0" lang="zh-CN" altLang="en-US" sz="2400" b="0" i="0" u="none" strike="noStrike" kern="0" cap="none" spc="0" normalizeH="0" baseline="0" noProof="0" smtClean="0">
                <a:ln>
                  <a:noFill/>
                </a:ln>
                <a:solidFill>
                  <a:srgbClr val="000000"/>
                </a:solidFill>
                <a:effectLst/>
                <a:uLnTx/>
                <a:uFillTx/>
                <a:latin typeface="DFKai-SB" panose="03000509000000000000" pitchFamily="65" charset="-120"/>
                <a:ea typeface="DFKai-SB" panose="03000509000000000000" pitchFamily="65" charset="-120"/>
              </a:rPr>
              <a:t>中华苏维埃共和国宪法大纲</a:t>
            </a:r>
            <a:r>
              <a:rPr kumimoji="0" lang="en-US" altLang="zh-CN" sz="2400" b="0" i="0" u="none" strike="noStrike" kern="0" cap="none" spc="0" normalizeH="0" baseline="0" noProof="0" smtClean="0">
                <a:ln>
                  <a:noFill/>
                </a:ln>
                <a:solidFill>
                  <a:srgbClr val="000000"/>
                </a:solidFill>
                <a:effectLst/>
                <a:uLnTx/>
                <a:uFillTx/>
                <a:latin typeface="DFKai-SB" panose="03000509000000000000" pitchFamily="65" charset="-120"/>
                <a:ea typeface="DFKai-SB" panose="03000509000000000000" pitchFamily="65" charset="-120"/>
              </a:rPr>
              <a:t>》</a:t>
            </a:r>
            <a:endParaRPr kumimoji="0" lang="zh-CN" altLang="en-US" sz="2400" b="0" i="0" u="none" strike="noStrike" kern="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endParaRPr>
          </a:p>
        </p:txBody>
      </p:sp>
      <p:pic>
        <p:nvPicPr>
          <p:cNvPr id="13" name="Picture 12" descr="http://www.cnlawnn.com/pic/gif/1433593807.jpg"/>
          <p:cNvPicPr>
            <a:picLocks noChangeAspect="1" noChangeArrowheads="1"/>
          </p:cNvPicPr>
          <p:nvPr/>
        </p:nvPicPr>
        <p:blipFill>
          <a:blip r:embed="rId3"/>
          <a:stretch>
            <a:fillRect/>
          </a:stretch>
        </p:blipFill>
        <p:spPr bwMode="auto">
          <a:xfrm>
            <a:off x="4648200" y="2514601"/>
            <a:ext cx="4056036" cy="2644536"/>
          </a:xfrm>
          <a:prstGeom prst="rect">
            <a:avLst/>
          </a:prstGeom>
          <a:noFill/>
          <a:ln>
            <a:solidFill>
              <a:srgbClr val="FF9900"/>
            </a:solidFill>
          </a:ln>
        </p:spPr>
      </p:pic>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414" name="AutoShape 7"/>
          <p:cNvSpPr>
            <a:spLocks noChangeArrowheads="1"/>
          </p:cNvSpPr>
          <p:nvPr/>
        </p:nvSpPr>
        <p:spPr bwMode="auto">
          <a:xfrm>
            <a:off x="381000" y="2207208"/>
            <a:ext cx="8382000" cy="4041192"/>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sp>
        <p:nvSpPr>
          <p:cNvPr id="17418" name="Text Box 11"/>
          <p:cNvSpPr txBox="1">
            <a:spLocks noChangeArrowheads="1"/>
          </p:cNvSpPr>
          <p:nvPr/>
        </p:nvSpPr>
        <p:spPr bwMode="auto">
          <a:xfrm>
            <a:off x="415636" y="5379076"/>
            <a:ext cx="844607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0000FF"/>
                </a:solidFill>
                <a:latin typeface="DFKai-SB" panose="03000509000000000000" pitchFamily="65" charset="-120"/>
                <a:ea typeface="DFKai-SB" panose="03000509000000000000" pitchFamily="65" charset="-120"/>
              </a:rPr>
              <a:t>根据材料并结合</a:t>
            </a:r>
            <a:r>
              <a:rPr lang="zh-CN" altLang="en-US" sz="2400" b="1">
                <a:solidFill>
                  <a:srgbClr val="0000FF"/>
                </a:solidFill>
                <a:latin typeface="DFKai-SB" panose="03000509000000000000" pitchFamily="65" charset="-120"/>
                <a:ea typeface="DFKai-SB" panose="03000509000000000000" pitchFamily="65" charset="-120"/>
              </a:rPr>
              <a:t>共和</a:t>
            </a:r>
            <a:r>
              <a:rPr lang="zh-CN" altLang="en-US" sz="2400" b="1" smtClean="0">
                <a:solidFill>
                  <a:srgbClr val="0000FF"/>
                </a:solidFill>
                <a:latin typeface="DFKai-SB" panose="03000509000000000000" pitchFamily="65" charset="-120"/>
                <a:ea typeface="DFKai-SB" panose="03000509000000000000" pitchFamily="65" charset="-120"/>
              </a:rPr>
              <a:t>观念，说明中国共产党在革命根据地是如何</a:t>
            </a:r>
            <a:r>
              <a:rPr lang="zh-CN" altLang="en-US" sz="2400" b="1">
                <a:solidFill>
                  <a:srgbClr val="0000FF"/>
                </a:solidFill>
                <a:latin typeface="DFKai-SB" panose="03000509000000000000" pitchFamily="65" charset="-120"/>
                <a:ea typeface="DFKai-SB" panose="03000509000000000000" pitchFamily="65" charset="-120"/>
              </a:rPr>
              <a:t>探索“共和”的</a:t>
            </a:r>
            <a:r>
              <a:rPr lang="zh-CN" altLang="en-US" sz="2400" b="1" smtClean="0">
                <a:solidFill>
                  <a:srgbClr val="0000FF"/>
                </a:solidFill>
                <a:latin typeface="DFKai-SB" panose="03000509000000000000" pitchFamily="65" charset="-120"/>
                <a:ea typeface="DFKai-SB" panose="03000509000000000000" pitchFamily="65" charset="-120"/>
              </a:rPr>
              <a:t>？</a:t>
            </a:r>
            <a:endParaRPr lang="zh-CN" altLang="en-US" sz="2400" b="1">
              <a:solidFill>
                <a:srgbClr val="0000FF"/>
              </a:solidFill>
              <a:latin typeface="DFKai-SB" panose="03000509000000000000" pitchFamily="65" charset="-120"/>
              <a:ea typeface="DFKai-SB" panose="03000509000000000000" pitchFamily="65" charset="-120"/>
            </a:endParaRPr>
          </a:p>
        </p:txBody>
      </p:sp>
      <p:sp>
        <p:nvSpPr>
          <p:cNvPr id="10" name="Text Box 4"/>
          <p:cNvSpPr txBox="1">
            <a:spLocks noChangeArrowheads="1"/>
          </p:cNvSpPr>
          <p:nvPr/>
        </p:nvSpPr>
        <p:spPr bwMode="auto">
          <a:xfrm>
            <a:off x="381000" y="76200"/>
            <a:ext cx="5105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000000"/>
                </a:solidFill>
                <a:latin typeface="DFKai-SB" panose="03000509000000000000" pitchFamily="65" charset="-120"/>
                <a:ea typeface="DFKai-SB" panose="03000509000000000000" pitchFamily="65" charset="-120"/>
              </a:rPr>
              <a:t>二</a:t>
            </a:r>
            <a:r>
              <a:rPr lang="zh-CN" altLang="en-US" sz="2400" b="1">
                <a:solidFill>
                  <a:srgbClr val="000000"/>
                </a:solidFill>
                <a:latin typeface="DFKai-SB" panose="03000509000000000000" pitchFamily="65" charset="-120"/>
                <a:ea typeface="DFKai-SB" panose="03000509000000000000" pitchFamily="65" charset="-120"/>
              </a:rPr>
              <a:t>、逐步探索中的“共和”</a:t>
            </a:r>
            <a:endParaRPr lang="zh-CN" altLang="en-US" sz="2800" b="1">
              <a:solidFill>
                <a:srgbClr val="FF0000"/>
              </a:solidFill>
              <a:latin typeface="华文中宋" panose="02010600040101010101" pitchFamily="2" charset="-122"/>
              <a:ea typeface="华文中宋" panose="02010600040101010101" pitchFamily="2" charset="-122"/>
            </a:endParaRPr>
          </a:p>
        </p:txBody>
      </p:sp>
      <p:sp>
        <p:nvSpPr>
          <p:cNvPr id="9" name="Text Box 4"/>
          <p:cNvSpPr txBox="1">
            <a:spLocks noChangeArrowheads="1"/>
          </p:cNvSpPr>
          <p:nvPr/>
        </p:nvSpPr>
        <p:spPr bwMode="auto">
          <a:xfrm>
            <a:off x="547254" y="901694"/>
            <a:ext cx="661554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smtClean="0">
                <a:solidFill>
                  <a:srgbClr val="000000"/>
                </a:solidFill>
                <a:latin typeface="DFKai-SB" panose="03000509000000000000" pitchFamily="65" charset="-120"/>
                <a:ea typeface="DFKai-SB" panose="03000509000000000000" pitchFamily="65" charset="-120"/>
              </a:rPr>
              <a:t>1</a:t>
            </a:r>
            <a:r>
              <a:rPr lang="zh-CN" altLang="en-US" sz="2400" b="1">
                <a:solidFill>
                  <a:srgbClr val="000000"/>
                </a:solidFill>
                <a:latin typeface="DFKai-SB" panose="03000509000000000000" pitchFamily="65" charset="-120"/>
                <a:ea typeface="DFKai-SB" panose="03000509000000000000" pitchFamily="65" charset="-120"/>
              </a:rPr>
              <a:t>、革命</a:t>
            </a:r>
            <a:r>
              <a:rPr lang="zh-CN" altLang="en-US" sz="2400" b="1" smtClean="0">
                <a:solidFill>
                  <a:srgbClr val="000000"/>
                </a:solidFill>
                <a:latin typeface="DFKai-SB" panose="03000509000000000000" pitchFamily="65" charset="-120"/>
                <a:ea typeface="DFKai-SB" panose="03000509000000000000" pitchFamily="65" charset="-120"/>
              </a:rPr>
              <a:t>根据地</a:t>
            </a:r>
            <a:endParaRPr lang="zh-CN" altLang="en-US" sz="2400" b="1">
              <a:solidFill>
                <a:srgbClr val="000000"/>
              </a:solidFill>
              <a:latin typeface="DFKai-SB" panose="03000509000000000000" pitchFamily="65" charset="-120"/>
              <a:ea typeface="DFKai-SB" panose="03000509000000000000" pitchFamily="65" charset="-120"/>
            </a:endParaRPr>
          </a:p>
        </p:txBody>
      </p:sp>
      <p:sp>
        <p:nvSpPr>
          <p:cNvPr id="14" name="TextBox 6"/>
          <p:cNvSpPr txBox="1"/>
          <p:nvPr/>
        </p:nvSpPr>
        <p:spPr>
          <a:xfrm>
            <a:off x="6553200" y="3242608"/>
            <a:ext cx="1929246" cy="1938992"/>
          </a:xfrm>
          <a:prstGeom prst="rect">
            <a:avLst/>
          </a:prstGeom>
          <a:noFill/>
          <a:ln>
            <a:solidFill>
              <a:srgbClr val="FF9900"/>
            </a:solidFill>
          </a:ln>
        </p:spPr>
        <p:txBody>
          <a:bodyPr wrap="square">
            <a:spAutoFit/>
          </a:bodyPr>
          <a:lstStyle>
            <a:defPPr>
              <a:defRPr lang="zh-CN"/>
            </a:defPPr>
            <a:lvl1pPr>
              <a:defRPr sz="3200" b="1">
                <a:effectLst>
                  <a:outerShdw blurRad="38100" dist="38100" dir="2700000" algn="tl">
                    <a:srgbClr val="000000">
                      <a:alpha val="43137"/>
                    </a:srgbClr>
                  </a:outerShdw>
                </a:effectLst>
                <a:latin typeface="DFKai-SB" panose="03000509000000000000" pitchFamily="65" charset="-120"/>
                <a:ea typeface="DFKai-SB" panose="03000509000000000000" pitchFamily="65" charset="-120"/>
              </a:defRPr>
            </a:lvl1pPr>
          </a:lstStyle>
          <a:p>
            <a:pPr marL="0" marR="0" lvl="0" indent="0" defTabSz="914400" eaLnBrk="1" fontAlgn="auto" latinLnBrk="0" hangingPunct="1">
              <a:lnSpc>
                <a:spcPct val="100000"/>
              </a:lnSpc>
              <a:spcBef>
                <a:spcPct val="0"/>
              </a:spcBef>
              <a:spcAft>
                <a:spcPct val="0"/>
              </a:spcAft>
              <a:buClrTx/>
              <a:buSzTx/>
              <a:buFontTx/>
              <a:buNone/>
              <a:defRPr/>
            </a:pPr>
            <a:r>
              <a:rPr lang="zh-CN" altLang="en-US" sz="2400" b="0" spc="-113" smtClean="0">
                <a:solidFill>
                  <a:srgbClr val="000000"/>
                </a:solidFill>
                <a:effectLst/>
                <a:cs typeface="Times New Roman" panose="02020603050405020304" pitchFamily="18" charset="0"/>
              </a:rPr>
              <a:t>大会选举毛泽东为临时中央政府主席</a:t>
            </a:r>
            <a:r>
              <a:rPr lang="en-US" altLang="zh-CN" sz="2400" b="0" spc="-113" smtClean="0">
                <a:solidFill>
                  <a:srgbClr val="000000"/>
                </a:solidFill>
                <a:effectLst/>
                <a:cs typeface="Times New Roman" panose="02020603050405020304" pitchFamily="18" charset="0"/>
              </a:rPr>
              <a:t>,</a:t>
            </a:r>
            <a:r>
              <a:rPr lang="zh-CN" altLang="en-US" sz="2400" b="0" spc="-113" smtClean="0">
                <a:solidFill>
                  <a:srgbClr val="000000"/>
                </a:solidFill>
                <a:effectLst/>
                <a:cs typeface="Times New Roman" panose="02020603050405020304" pitchFamily="18" charset="0"/>
              </a:rPr>
              <a:t>项英、张国焘为副主席。</a:t>
            </a:r>
            <a:endParaRPr lang="en-US" altLang="zh-CN" sz="2700" b="0" spc="-113">
              <a:solidFill>
                <a:srgbClr val="000000"/>
              </a:solidFill>
              <a:effectLst/>
              <a:cs typeface="Times New Roman" panose="02020603050405020304" pitchFamily="18" charset="0"/>
            </a:endParaRPr>
          </a:p>
        </p:txBody>
      </p:sp>
      <p:sp>
        <p:nvSpPr>
          <p:cNvPr id="13" name="TextBox 6"/>
          <p:cNvSpPr txBox="1"/>
          <p:nvPr/>
        </p:nvSpPr>
        <p:spPr>
          <a:xfrm>
            <a:off x="581890" y="3242608"/>
            <a:ext cx="5472545" cy="1938992"/>
          </a:xfrm>
          <a:prstGeom prst="rect">
            <a:avLst/>
          </a:prstGeom>
          <a:noFill/>
          <a:ln>
            <a:solidFill>
              <a:srgbClr val="FF9900"/>
            </a:solidFill>
          </a:ln>
        </p:spPr>
        <p:txBody>
          <a:bodyPr wrap="square">
            <a:spAutoFit/>
          </a:bodyPr>
          <a:lstStyle>
            <a:defPPr>
              <a:defRPr lang="zh-CN"/>
            </a:defPPr>
            <a:lvl1pPr>
              <a:defRPr sz="3200" b="1">
                <a:effectLst>
                  <a:outerShdw blurRad="38100" dist="38100" dir="2700000" algn="tl">
                    <a:srgbClr val="000000">
                      <a:alpha val="43137"/>
                    </a:srgbClr>
                  </a:outerShdw>
                </a:effectLst>
                <a:latin typeface="DFKai-SB" panose="03000509000000000000" pitchFamily="65" charset="-120"/>
                <a:ea typeface="DFKai-SB" panose="03000509000000000000" pitchFamily="65" charset="-120"/>
              </a:defRPr>
            </a:lvl1pPr>
          </a:lstStyle>
          <a:p>
            <a:pPr marL="0" marR="0" lvl="0" indent="0" defTabSz="914400" eaLnBrk="1" fontAlgn="auto" latinLnBrk="0" hangingPunct="1">
              <a:lnSpc>
                <a:spcPct val="100000"/>
              </a:lnSpc>
              <a:spcBef>
                <a:spcPct val="0"/>
              </a:spcBef>
              <a:spcAft>
                <a:spcPct val="0"/>
              </a:spcAft>
              <a:buClrTx/>
              <a:buSzTx/>
              <a:buFontTx/>
              <a:buNone/>
              <a:defRPr/>
            </a:pPr>
            <a:r>
              <a:rPr lang="zh-CN" altLang="en-US" sz="2400" b="0" spc="-113" smtClean="0">
                <a:solidFill>
                  <a:srgbClr val="000000"/>
                </a:solidFill>
                <a:effectLst/>
                <a:cs typeface="Times New Roman" panose="02020603050405020304" pitchFamily="18" charset="0"/>
              </a:rPr>
              <a:t>        凡</a:t>
            </a:r>
            <a:r>
              <a:rPr lang="zh-CN" altLang="en-US" sz="2400" b="0" spc="-113">
                <a:solidFill>
                  <a:srgbClr val="000000"/>
                </a:solidFill>
                <a:effectLst/>
                <a:cs typeface="Times New Roman" panose="02020603050405020304" pitchFamily="18" charset="0"/>
              </a:rPr>
              <a:t>上述苏维埃公民在十六岁以上皆是有苏维埃选举权和被选举权，直接派代表参加各级工农兵苏维埃的大会，讨论和决定一切国家的地方的政治事务。</a:t>
            </a:r>
            <a:endParaRPr lang="zh-CN" altLang="en-US" sz="2400" b="0" spc="-113">
              <a:solidFill>
                <a:srgbClr val="000000"/>
              </a:solidFill>
              <a:effectLst/>
              <a:cs typeface="Times New Roman" panose="02020603050405020304" pitchFamily="18" charset="0"/>
            </a:endParaRPr>
          </a:p>
          <a:p>
            <a:pPr marL="0" marR="0" lvl="0" indent="0" defTabSz="914400" eaLnBrk="1" fontAlgn="auto" latinLnBrk="0" hangingPunct="1">
              <a:lnSpc>
                <a:spcPct val="100000"/>
              </a:lnSpc>
              <a:spcBef>
                <a:spcPct val="0"/>
              </a:spcBef>
              <a:spcAft>
                <a:spcPct val="0"/>
              </a:spcAft>
              <a:buClrTx/>
              <a:buSzTx/>
              <a:buFontTx/>
              <a:buNone/>
              <a:defRPr/>
            </a:pPr>
            <a:r>
              <a:rPr lang="en-US" altLang="zh-CN" sz="2400" b="0" spc="-113" smtClean="0">
                <a:solidFill>
                  <a:srgbClr val="000000"/>
                </a:solidFill>
                <a:effectLst/>
                <a:cs typeface="Times New Roman" panose="02020603050405020304" pitchFamily="18" charset="0"/>
              </a:rPr>
              <a:t>    ----《</a:t>
            </a:r>
            <a:r>
              <a:rPr lang="zh-CN" altLang="en-US" sz="2400" b="0" spc="-113">
                <a:solidFill>
                  <a:srgbClr val="000000"/>
                </a:solidFill>
                <a:effectLst/>
                <a:cs typeface="Times New Roman" panose="02020603050405020304" pitchFamily="18" charset="0"/>
              </a:rPr>
              <a:t>中华苏维埃共和国宪法大纲</a:t>
            </a:r>
            <a:r>
              <a:rPr lang="en-US" altLang="zh-CN" sz="2400" b="0" spc="-113" smtClean="0">
                <a:solidFill>
                  <a:srgbClr val="000000"/>
                </a:solidFill>
                <a:effectLst/>
                <a:cs typeface="Times New Roman" panose="02020603050405020304" pitchFamily="18" charset="0"/>
              </a:rPr>
              <a:t>》</a:t>
            </a:r>
            <a:endParaRPr lang="en-US" altLang="zh-CN" sz="2400" b="0" spc="-113">
              <a:solidFill>
                <a:srgbClr val="000000"/>
              </a:solidFill>
              <a:effectLst/>
              <a:cs typeface="Times New Roman" panose="02020603050405020304" pitchFamily="18" charset="0"/>
            </a:endParaRPr>
          </a:p>
        </p:txBody>
      </p:sp>
      <p:sp>
        <p:nvSpPr>
          <p:cNvPr id="16" name="矩形 15"/>
          <p:cNvSpPr/>
          <p:nvPr/>
        </p:nvSpPr>
        <p:spPr>
          <a:xfrm>
            <a:off x="2325230" y="2510135"/>
            <a:ext cx="5599569" cy="461665"/>
          </a:xfrm>
          <a:prstGeom prst="rect">
            <a:avLst/>
          </a:prstGeom>
        </p:spPr>
        <p:txBody>
          <a:bodyPr wrap="square">
            <a:spAutoFit/>
          </a:bodyPr>
          <a:lstStyle>
            <a:defPPr/>
          </a:lstStyle>
          <a:p>
            <a:pPr marL="0" marR="0" lvl="0" indent="0" defTabSz="914400" eaLnBrk="1" fontAlgn="auto" latinLnBrk="0" hangingPunct="1">
              <a:lnSpc>
                <a:spcPct val="100000"/>
              </a:lnSpc>
              <a:spcBef>
                <a:spcPct val="0"/>
              </a:spcBef>
              <a:spcAft>
                <a:spcPct val="0"/>
              </a:spcAft>
              <a:buClrTx/>
              <a:buSzTx/>
              <a:buFontTx/>
              <a:buNone/>
              <a:defRPr/>
            </a:pPr>
            <a:r>
              <a:rPr lang="zh-CN" altLang="en-US" sz="2400" kern="0">
                <a:solidFill>
                  <a:srgbClr val="C00000"/>
                </a:solidFill>
                <a:latin typeface="DFKai-SB" panose="03000509000000000000" pitchFamily="65" charset="-120"/>
                <a:ea typeface="DFKai-SB" panose="03000509000000000000" pitchFamily="65" charset="-120"/>
              </a:rPr>
              <a:t>中华苏维埃第一次全国代表大会</a:t>
            </a:r>
            <a:endParaRPr kumimoji="0" lang="zh-CN" altLang="en-US" sz="2400" b="0" i="0" u="none" strike="noStrike" kern="0" cap="none" spc="0" normalizeH="0" baseline="0" noProof="0" smtClean="0">
              <a:ln>
                <a:noFill/>
              </a:ln>
              <a:solidFill>
                <a:srgbClr val="0033CC"/>
              </a:solidFill>
              <a:effectLst/>
              <a:uLnTx/>
              <a:uFillTx/>
            </a:endParaRPr>
          </a:p>
        </p:txBody>
      </p:sp>
      <p:sp>
        <p:nvSpPr>
          <p:cNvPr id="2" name="矩形 1"/>
          <p:cNvSpPr/>
          <p:nvPr/>
        </p:nvSpPr>
        <p:spPr>
          <a:xfrm>
            <a:off x="2590800" y="901694"/>
            <a:ext cx="4419600" cy="461665"/>
          </a:xfrm>
          <a:prstGeom prst="rect">
            <a:avLst/>
          </a:prstGeom>
        </p:spPr>
        <p:txBody>
          <a:bodyPr wrap="square">
            <a:spAutoFit/>
          </a:bodyPr>
          <a:lstStyle>
            <a:defPPr/>
          </a:lstStyle>
          <a:p>
            <a:pPr/>
            <a:r>
              <a:rPr lang="en-US" altLang="zh-CN" sz="2400" b="1">
                <a:solidFill>
                  <a:srgbClr val="000000"/>
                </a:solidFill>
                <a:latin typeface="DFKai-SB" panose="03000509000000000000" pitchFamily="65" charset="-120"/>
                <a:ea typeface="DFKai-SB" panose="03000509000000000000" pitchFamily="65" charset="-120"/>
              </a:rPr>
              <a:t>—</a:t>
            </a:r>
            <a:r>
              <a:rPr lang="zh-CN" altLang="en-US" sz="2400" b="1">
                <a:solidFill>
                  <a:srgbClr val="000000"/>
                </a:solidFill>
                <a:latin typeface="DFKai-SB" panose="03000509000000000000" pitchFamily="65" charset="-120"/>
                <a:ea typeface="DFKai-SB" panose="03000509000000000000" pitchFamily="65" charset="-120"/>
              </a:rPr>
              <a:t>人民共和从这里出发</a:t>
            </a:r>
            <a:endParaRPr lang="zh-CN" altLang="en-US"/>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577" name="AutoShape 5"/>
          <p:cNvSpPr>
            <a:spLocks noChangeArrowheads="1"/>
          </p:cNvSpPr>
          <p:nvPr/>
        </p:nvSpPr>
        <p:spPr bwMode="auto">
          <a:xfrm>
            <a:off x="304800" y="2133600"/>
            <a:ext cx="8534400" cy="4114800"/>
          </a:xfrm>
          <a:prstGeom prst="roundRect">
            <a:avLst>
              <a:gd name="adj" fmla="val 8185"/>
            </a:avLst>
          </a:prstGeom>
          <a:solidFill>
            <a:srgbClr val="FFFFFF"/>
          </a:solidFill>
          <a:ln w="9525">
            <a:solidFill>
              <a:srgbClr val="000000"/>
            </a:solidFill>
            <a:round/>
          </a:ln>
        </p:spPr>
        <p:txBody>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a:lnSpc>
                <a:spcPct val="168000"/>
              </a:lnSpc>
              <a:buFont typeface="Arial" panose="020b0604020202020204" pitchFamily="34" charset="0"/>
              <a:buNone/>
            </a:pPr>
            <a:r>
              <a:rPr lang="en-US" altLang="zh-CN" sz="2400" b="1" smtClean="0">
                <a:solidFill>
                  <a:srgbClr val="0033CC"/>
                </a:solidFill>
                <a:latin typeface="Times New Roman" panose="02020603050405020304" pitchFamily="18" charset="0"/>
              </a:rPr>
              <a:t>    </a:t>
            </a:r>
            <a:endParaRPr lang="en-US" altLang="zh-CN" sz="2400" b="1" smtClean="0">
              <a:solidFill>
                <a:srgbClr val="0033CC"/>
              </a:solidFill>
              <a:latin typeface="Times New Roman" panose="02020603050405020304" pitchFamily="18" charset="0"/>
            </a:endParaRPr>
          </a:p>
        </p:txBody>
      </p:sp>
      <p:sp>
        <p:nvSpPr>
          <p:cNvPr id="6" name="矩形 5"/>
          <p:cNvSpPr/>
          <p:nvPr/>
        </p:nvSpPr>
        <p:spPr>
          <a:xfrm>
            <a:off x="2116282" y="1290935"/>
            <a:ext cx="5334000" cy="461665"/>
          </a:xfrm>
          <a:prstGeom prst="rect">
            <a:avLst/>
          </a:prstGeom>
        </p:spPr>
        <p:txBody>
          <a:bodyPr wrap="square">
            <a:spAutoFit/>
          </a:bodyPr>
          <a:lstStyle>
            <a:defPPr/>
          </a:lstStyle>
          <a:p>
            <a:pPr/>
            <a:r>
              <a:rPr lang="en-US" altLang="zh-CN" sz="2400" smtClean="0">
                <a:solidFill>
                  <a:srgbClr val="000000"/>
                </a:solidFill>
                <a:latin typeface="DFKai-SB" panose="03000509000000000000" pitchFamily="65" charset="-120"/>
                <a:ea typeface="DFKai-SB" panose="03000509000000000000" pitchFamily="65" charset="-120"/>
              </a:rPr>
              <a:t>1937</a:t>
            </a:r>
            <a:r>
              <a:rPr lang="zh-CN" altLang="en-US" sz="2400" smtClean="0">
                <a:solidFill>
                  <a:srgbClr val="000000"/>
                </a:solidFill>
                <a:latin typeface="DFKai-SB" panose="03000509000000000000" pitchFamily="65" charset="-120"/>
                <a:ea typeface="DFKai-SB" panose="03000509000000000000" pitchFamily="65" charset="-120"/>
              </a:rPr>
              <a:t>年</a:t>
            </a:r>
            <a:r>
              <a:rPr lang="en-US" altLang="zh-CN" sz="2400" smtClean="0">
                <a:solidFill>
                  <a:srgbClr val="000000"/>
                </a:solidFill>
                <a:latin typeface="DFKai-SB" panose="03000509000000000000" pitchFamily="65" charset="-120"/>
                <a:ea typeface="DFKai-SB" panose="03000509000000000000" pitchFamily="65" charset="-120"/>
              </a:rPr>
              <a:t>9</a:t>
            </a:r>
            <a:r>
              <a:rPr lang="zh-CN" altLang="en-US" sz="2400" smtClean="0">
                <a:solidFill>
                  <a:srgbClr val="000000"/>
                </a:solidFill>
                <a:latin typeface="DFKai-SB" panose="03000509000000000000" pitchFamily="65" charset="-120"/>
                <a:ea typeface="DFKai-SB" panose="03000509000000000000" pitchFamily="65" charset="-120"/>
              </a:rPr>
              <a:t>月</a:t>
            </a:r>
            <a:r>
              <a:rPr lang="en-US" altLang="zh-CN" sz="2400">
                <a:solidFill>
                  <a:srgbClr val="000000"/>
                </a:solidFill>
                <a:latin typeface="DFKai-SB" panose="03000509000000000000" pitchFamily="65" charset="-120"/>
                <a:ea typeface="DFKai-SB" panose="03000509000000000000" pitchFamily="65" charset="-120"/>
              </a:rPr>
              <a:t> </a:t>
            </a:r>
            <a:r>
              <a:rPr lang="en-US" altLang="zh-CN" sz="2400" smtClean="0">
                <a:solidFill>
                  <a:srgbClr val="000000"/>
                </a:solidFill>
                <a:latin typeface="DFKai-SB" panose="03000509000000000000" pitchFamily="65" charset="-120"/>
                <a:ea typeface="DFKai-SB" panose="03000509000000000000" pitchFamily="65" charset="-120"/>
              </a:rPr>
              <a:t>  </a:t>
            </a:r>
            <a:r>
              <a:rPr lang="zh-CN" altLang="en-US" sz="2400" smtClean="0">
                <a:solidFill>
                  <a:srgbClr val="000000"/>
                </a:solidFill>
                <a:latin typeface="DFKai-SB" panose="03000509000000000000" pitchFamily="65" charset="-120"/>
                <a:ea typeface="DFKai-SB" panose="03000509000000000000" pitchFamily="65" charset="-120"/>
              </a:rPr>
              <a:t>陕甘宁边区政府成立</a:t>
            </a:r>
            <a:endParaRPr lang="zh-CN" altLang="en-US" sz="2400">
              <a:solidFill>
                <a:srgbClr val="000000"/>
              </a:solidFill>
              <a:latin typeface="DFKai-SB" panose="03000509000000000000" pitchFamily="65" charset="-120"/>
              <a:ea typeface="DFKai-SB" panose="03000509000000000000" pitchFamily="65" charset="-120"/>
            </a:endParaRPr>
          </a:p>
        </p:txBody>
      </p:sp>
      <p:sp>
        <p:nvSpPr>
          <p:cNvPr id="11" name="Text Box 4"/>
          <p:cNvSpPr txBox="1">
            <a:spLocks noChangeArrowheads="1"/>
          </p:cNvSpPr>
          <p:nvPr/>
        </p:nvSpPr>
        <p:spPr bwMode="auto">
          <a:xfrm>
            <a:off x="1143000" y="5334000"/>
            <a:ext cx="35052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r>
              <a:rPr lang="zh-CN" altLang="en-US" sz="2400" smtClean="0">
                <a:solidFill>
                  <a:srgbClr val="000000"/>
                </a:solidFill>
                <a:latin typeface="DFKai-SB" panose="03000509000000000000" pitchFamily="65" charset="-120"/>
                <a:ea typeface="DFKai-SB" panose="03000509000000000000" pitchFamily="65" charset="-120"/>
              </a:rPr>
              <a:t>陕甘宁边区政府</a:t>
            </a:r>
            <a:endParaRPr lang="zh-CN" altLang="en-US" sz="2400" smtClean="0">
              <a:solidFill>
                <a:srgbClr val="000000"/>
              </a:solidFill>
              <a:latin typeface="DFKai-SB" panose="03000509000000000000" pitchFamily="65" charset="-120"/>
              <a:ea typeface="DFKai-SB" panose="03000509000000000000" pitchFamily="65" charset="-120"/>
            </a:endParaRPr>
          </a:p>
        </p:txBody>
      </p:sp>
      <p:sp>
        <p:nvSpPr>
          <p:cNvPr id="31754" name="AutoShape 10" descr="data:image/jpeg;base64,/9j/4AAQSkZJRgABAQAAAQABAAD/2wBDAAgGBgcGBQgHBwcJCQgKDBQNDAsLDBkSEw8UHRofHh0aHBwgJC4nICIsIxwcKDcpLDAxNDQ0Hyc5PTgyPC4zNDL/2wBDAQkJCQwLDBgNDRgyIRwhMjIyMjIyMjIyMjIyMjIyMjIyMjIyMjIyMjIyMjIyMjIyMjIyMjIyMjIyMjIyMjIyMjL/wAARCAEsAc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vA7ZI3H25pG37h87Y+tRyOsaYB796qefKCBjg9DSsh88u5qISwJ3Hn3pTuBzuOKz47lxlWUe3vSmeV24YAdxRoHPLuXwcjAY5z3oJYZ6+3NZyTMxOeGX14pXvCoAZ8HPy89fajQOaXc0lyXyc+uKkBGPessySPhtxBpi6ghLZuYwR8pUuMg0tA5pdzWI684OOeaRW+hxVBpXChskjvzVS61ay05h9pvY4XxuCu+Dih2HzS7m6ckYUc9aVWGcYHvkVm213FcQLNDMJEbo6NkVOM4ypPPBosgUpdy8NmecYFClMkcEDoaz5MopO48UzfgdefrRYOaXc1A0eeqn0pWeIHov0rMG7aSPqKcGz82RyOmKA5pdy8zxZPIANSKYiuMrx39azlwevSnIMOVzgdjSaDml3LvmQ4wSue1N8yInjFVJDgbf++TSgZTnO6nYOaXctiaEdQOfakaWLZkEfXHWud1jxRpujDbcz/PuCFFGSCaZpfinTdQmuIFlKSRS+X8/RiRnikrBzS7nSrJCuPmzn2pBcRg4K9/SqqdMN93rn0pWOe3fqKLaj5nbcttNHnhefTFI88SnO39KytR1q10+zuZmlV3t13NGCNxp1jqNve28Egdd0yB1jLgsPajQXNLuaIuY2x+7/AE608TxnB8s+4IqptXHQgdqlwSOT06mhoOaXcmFzEGzsBHpinGaMjiMflXHal4pax1Z447SW4sYIybmeIZ2N2ra0fU4tVsEuoUlQN0Vxhh+FHqPml3NhZ42biJTThMg/5ZLj6VVVQydeR6U55PLQs/EYG4kU9Bc8u5Z8+Lbu8kflQs0RJ/dD2wK47TvGIuZrvEb3FsHxEsCbn2jqxFaOkeIE1a5UQWV0tsylknkTCt7UW8g5pdzpBJC4/wBSv5UeZHux5Kg/QVXUqvPOOnHalySTuz9aaSDml3LHmRqRmFfxFJ5sSgnyU6+naoSzDAbsO9SblKZ79RRoHPLuPEsPIESe3FSCe3Uc28ef92qo6Mc80h+4c8c8miyDnl3Lay25bmBB+FKZbfcR5CAjtiqo75IIpxJ3L908UBzS7kvmQk7Tbr7YFLvgKY8lc+wqD7pB4x/KuO1jx6mmaxc6edJupWgTfvXof/re9O3kHPLuduzW5/5ZAY9qQPFkZiTHptrM0bUhrWlRX4t3hEo4V+1Ra9rNvoWmyXEg3yIu5Yc8vz0FC1FzS7myDCwI8pVJ6cUjeQOPLGfYVRsryHULCK7t3LRSqGHtmqOs60mhwpM9vc3AYkEQrkgAZzijfYOaXc2meEYAVPf5aiZoegABHtWRpGs22tRNJBDcRFcErKm081fbAJwfzosLml3HPPHu4C49cUGSJh2FVynyk5+hqtdXCWsEszsFSNSzMe2KEgcpdy6ZIsHDDPSojIoGCfpXJ6V440PWr1bW2lfz3GVBU9frXQStggg9sGloHNLuWXkABO79agaRhyJD781Vds4LcD2qEgdN3bkUWQ+aXcne5ckhZW/OoxNMckSyf99GqDPsLR78kVbj+ZAc4o0J55rqW7lDtIAPXiqqlhw3fvWhdDCjAzz1qoUBBIGcc49KBjE6g9RnFSOMyZOBj0pVA7r1qQKDyMAdxQBh+KfMk8O3QiLibYQNh5rz/wANW1xda5Z295IJCW81CZT8ygemeoNetyQpPCY2RWU8EGs+28N6VbiHy7GPdC2+N8fMhPvTTSdx2NH5VibLcY7npXHv4R8OzXk1/Nd5eZxJn7Txn867Mqkm9CASRypqrBoWlRpsGn2qr1A8sdaExWLEZRbaMKPkAA5OcivKvGuiSX3i+MvKzQuQse7lQMcivXPL8tFUKAAcDHQCmtbW8jjdDGWB3Akd6V9bjsYPg22S18LWkaRhOoOP4sHqPrXRMdqgKM54pyLGFCqoVeoCjAFOwN2e3Shu4WGFCyEMeQOfpQIlVexPapSFY8HpxTtgAIHakFiFFxwSMHnilMSg5NOxsB447Uo5HqMc+1IY3bkZJIb6dRSkEDGfccU0EnknpT8k/eOcdM0XAHAZMDPPSkQnGGPtR5q5X5gF+tNMsasd0i578ijmQWPMvH7hdYiHmStGCRMkUb7lwMhjx696qeEYL4axDMq3E0FygleR0bbvBxg+hxXoOt6daarayq1w6zeWQuybbn9ar6Boek6VawMfKju40GWMvf8AOmpKwanSbTt9AahPDYzilXULMgb7uH6mQUkl7YrkNdQqfdxU3XcLHn3iHSdREviKaTTIZ7eVFaKaR8MAF5xirnhzw7OupaTqI09LWKKA73SbdvJAxx2rrLq60m4tJY5r23MbqVbEo6Go4tY0q3tooor+2CIoVf3g4xVc6SCzNTC9CMg0pGUI55GCKzR4h0kMFbU7Xr/z1FKfEOjRyYbU7UD18wVKmh8pwt74duL651W0tIyY/tSZHnMB2JyB61u+FNEutD1K+S6jMEE5X7OhmMmcDnFXZj4bkkl1E3yxmZgJHjnKqxHTp3plvqnhW0ufMTVIjMnQyTlsfTNVzKwkdKsZz1OO1NuwfscpRtrhCckZA49KyX8XaDHIFfUoVPQgnpUr+KNEhhSSTUYRFIpKsx4Ye1TfUdjiPBMF/p+sXTzEC3mkfcyR8EnnBz09q7LwiEbw9AschKh5APwc1WbxD4SuGMLXloxdg231NMg13wdYXiyQXVrA5BIMZx9eKbaYrHVgBUPGBTlHHqR1rnW8ceGeWbVoCuORmo4/H/hYDA1eJfahyCx1AUk+vFNK4YncdvaueHj3wyWCrqsec8AZpZfHfh2GQJJqKJn1BHNFxWOhYqikswC9SaInjnhyrBlzzisJfGHh653AanGw25bg8D1pq+NPDUAES6pCg70+bQLHSKoHBbPoaXbtYEYOO9c4PHHh1Sqtq0B5+XJqY+NfDmRjVrbjsW60ubuOxt7UZuuD6Vy2qeFri715tRS4G2QCFlHGE6n9a2rfxFpV1uMV/buFG5vm6D1pr+I9EjZWbU7UK/3fn4NNTshW1JNIsns9OSAqVCu2ATnAzxUGp2UuoOIGRPs6kM0hwTx2FWY9Z02QEx3sDqBk4YEAetNi1XS522w39u7E4wrjmmpdgsQaGt0tp9nurMW/lfKuHB3+/FQa1Z3dxc2SwR741kPmjIB2kYq42t6RG5R9QtkYcYMgB+lI2uaYv/MQt+B080UKSTFYztF028sru6E7OYiQImbHA9OK0ru1aaF4lleIt0detOTUrN4DOlzEYs8uHBX86aLqCZv3Nwj5/uODTv1FYy7XSJ7O8M/9qXMsZGDFLgj607VbP7bplzB3kjK8jIzjir8twiqcyoPXLDGaj8xSudwOeuDmhS1uM8v8K+ENW0HWo7mdIGjLlXCDlQR1r0c7SuTg4qxgNlSc1A2B0OaJO7uBUkAzk45qLaA3zAHH61YYjPPQ9hUT5K56kd6kClIo+ZivOasJjYMCopWJXBUCnxcxjNFxNGlcOABgYAPrXKa/4xh0S9W0GmXV1I67h5K8fnXT3IwvA71mXVjaXDJJcDAXhTux+FMZzP8AwnOrMsTQ+GJ2ilOAWflfqO1Jd+L/ABLBPKkfhxPkAwWkPzD2ra1WSx0Sx+2S26su4KBuPek0bVbfxHFI8mnmPyjtBc7gfpTtELmDD4x8VPbSyHQIUkX7o8zhv1qE+MvGfCpo1gCRn/WZx9ea2p/E+k2fiBNGeyHn5C7lAxz0NdP9kt8Blhi55Hyii0d7Duzzz/hKvHDMQLDTQc9d/T9aVvEXj9iQqaYgA4A5/rXoi28KklYU59FFc3/wmNo2vy6VFZl2VxGWC4+bFFovSwXZzVn4i8fXmSWskVSVP7vvUzXPxDdh/wATCxQDnIjP+Fd5fT/2Vo89zHbiR4huKDAqh4X8RvrklwjLCrQ4+RDkjPr60Wj2C7OQEnxCIGNZtlBPVYjn/wBBqRF8eSuVl1+NAeMrATz+VdD418XXHhj7MILEXBlPOTgL9a6DSrwajpVveyRGJpkDFG6qfSl7vYNe55vBB4+kldZNZliCHbu8k4Yeo4qY6F41cru8S3fB7REDFencNk9QKzNfv30fRZrhC7SAZjKpuGfQ07RXQLvucSvhrxS8mJPE+o7f4SI+/wCdbsSeJ4kEX2+STaMB2thk/X5qu+D9butb0tmvI3jmVjncmAR2xVJvEeofbbq1t0SR47gIoC8Fe4P60mk9LBqQalpWvazKfM1S8t4eP3VtGqZ/HOapSeBbp3dU1rXQDyuZgcV3N7M9rp73USkyKmQp9feuZ8K63q95qctrqrRHeC8BRCMjuM+3pRZdguYUnw8u9gH9sauTngmRacvw2cbHfUNVb+8TcLx+laPiXW/EFpr0UdgirbJy67N2fU/lWh4s1S5tfDsN1asRK8ifcBIOexHpQvQNe5i/8K1tX2nzNRIHUG75/lTv+Fa2YdZM3rMOzXeQfrxV7wXeanc3N8mpNKZY1U7GBwAehHqMV2ao23uAelN+gXOFi+Gum79vlz7W52NdEj+VLP8ADfTZLmNzDIcDBT7U2MflVrx7eXdnDp5gMqhpsOYmIOKt+Ebm6n0ub7dLILiKVgfMB3KO3XrSuwM+L4faVFHMqWw+ddrhpnPFSw/DzR4rdoTaIUIzxK+W+vNMnv8AVbLWZLzZc3VlKUhDQxAkEdSR6c9aXxD/AG42qhbCC5a1aEEPGfutn09Kd5CHD4d6Crhhp8Df7zOf61YPgDRRCYxpdiw7khifzzW/pZc2EQnV1kx8wbqDWdplpqcGrzCYDylY72P8ankbfp3o5mA+38L6PHpa2X2GPyg27y2yVz6jJqE+D9JlnaRtPsSDjBMOTx+NHiKw1C6nT7GrOixkqFbbhs96ltIL+LwlJFMjJeGJyFzuIbtzS97uMWbw1pd3MkptbNpoxtyYgenSn/8ACPW/kxRNb2hiRiVjMAwM9celc54NtdcgvImvLJ0j2ETOz/NuzwSM13oB468etO76gZUeg6fErqbSz8sD5cwKMCmzeG9MuiFaws8KMANApqfWrd7qyEcS5VpF35OMLnmn6XbzR2SpJlZRwWP6fWjmfcRn/wDCHaNkhbKyzwWH2dcigeDtEjfJsLJgDx/oy0iaTqR1NZJL8AhV3EdXAYnH5GretR3bbPs0UrsEfATuduBmnzSelwGf8Inp6yCX7LaDuMWy/wA6ln0LS53LfZrQsTzugVuRUeh2+o2/hxYtRSRp0X7udzfnVbRIdQGsTz3VsywzMWx/zzbAH5cdqXNILGiNL09SYiLRQybWQQqCQarN4R0pWD/Y7MMDwfsymsvV9Mun1q8uLe3meV1CxsZQI/y65zXVxCT7Agl+SUIA3PAP1o5pILGTL4O0yZmJtbInOcm1Woz4O0aYAGz01z02eQvH5Gt2OKRbIRtN5sgXbvbjca4XTtH1vTfE9tcXEErWe85ePkbuevtz1pqUrXTCyOmt/C+kwuRFaWKOo6LHg4/OpJfCukSx/NY2PlrkhWi4z371g6/pus3fixGtoZvsZjBd0IALLyB1rS1XT73U/BDwQI0F4Ytyo7YZWHbNF5XtcNC8uhWiBVgtbNU2lMCPAIPXoabpvhmx0qVngtLOMNgny1YH+dU/Adlqln4dMeqRulxvLjc27K10/lt94keoFK7tqBzGp+DdK1G+a4msLV3bks24En8DUcngnRzHtOl2Wf73zZ/PNdUSAx4464pjAsCBgc8VXOwMq00e00+wW0htIFtzyyLk8/jUFnoenWTyvDbKplOWIJ5J/lW0QAhBXJ71GyKGJI4PWpuBkX/h/TdV2G5t8shyCpIP4460+LS7W2UrFAqEqVJX0rROM5APH8qz9S1Ky0yET3lzHbp0y5xn/wCvTuIWGCO2jECZCgYAzmqEmmwHUGumLl+wDEAfhXMav8SNM+zTQ6XHeXshQgSwxHavvk+lcp4e+IusxafJFLptzqbRvxMoPyj0JApO9thnp72qJG0al1Byd245zVWW0/dHZJIJCuN+8+npWBo3xD07Wr8WEtvLZXLfcE3Rj6Z7GupkyF7D2IpX6AYAUaUYBdahPNNM2xQ7fKT9K3YPmiByB+Ncd4snZdQ04KckXacegxXYWuDAOO9D0YmaV4PkAGPauc8Ra5aaPbQi9gaYTuFRI+ua6a5Py5AB5zzXN+IPsLpD9siMr7iY1AGQfqaTepS2ItdWzvtBjN3JJFbSFTkLkg9uKd4YsrSCGb7JPLMrNyJD0+lT6obKTQM3qP8AZsKdo657ZqXQhZlHms4zHuADhh6Cn3A5DUrnw3B408qV7r+0Sy4ni6L/ALJHcV6REu+MY9ODXC3aeHpvEl5DeWEpuYSrmQHGc9CK6jWdY/sTw+19FF52zbtRmwWz70X0QGoI2wBu49a8+n1i0sfEcsDaRaqxuQpnOckn+LIro/DXigeImmR7X7NJEBuQtkg+hq+mkaZDeFY4ysk7+ceSQWHfnpQrp6gUfFt/bWPhea5uIVmjOBsIO1iexxVH4d3FhqFhc3dlYJauZMNsB2tj0JrT8ZyWUXhueW+t4Z44ufJlJCt7cVnfDua1n0Z5Le1hs1Y5METlgPQ80J7hYf4vNjHeWU91pomPmCMux+QqeDn0ro9MtIrawhjhh8qMDCxlt232zXA+O/FVzoOvQQRadHcpcL83nksrKeCAO1d1p8vk6JGwhW3IiBEedwT2pXdh6GiVD9AN3QisPxPIYtPiiSCOctIB5T9x3471JY6pdXV4Efywm3ONmCf1qDxVctDp6yLbpcSLICm5M7T6ildjDwkLebTnmjRUxIVBUYyBWoI1Go+V9mGGHmGQL/FVTw15cul/aEhigErHKxx7MMOuRXP2fiDUm8UNZ3M4BNwYhb8Y2gZ3A4p63Ejp9ellttDu5Yhl0jJX5c8/Sue8KavfXV0sN+Ii+3JaKPAJxXT6jJMunTNbKXmCkqAAcn6VjeHr27nlMV2ApSFHBVAN27r+VJBoZt9rOrxa3dR29uGt4CHz5Zz6cevWtvxDLcx+HnubYEXAUHaFzzWrPI3mwrHFuRid59Bjr+dR6jJcfYJjaKjXGw+Wsn3S3YGgEYvhbUri8jP2mOWJxGPkkAOfcN3FdCCcgg5XtVPTpbkabA2oJGl1sHmrF90H2rMubxVvWdLzU0UMMRLECv8ALpQ9QHeKP7VcWy6UvO759y5Aqfw6NTGnPFq5zcxuUD/3lHQ1meOf7Sm0WIaS9wlw0gy8Rxhe+ateDri8k8MRNqCzmck7jKcsw7GjoF0YOkwatB4yZLiG5+xGSRRcbjtY8Ffw61v+IotUklBsfMObd12rwNx6Vy3haDXbLxe8l/JdNazNIBHISyAZ4x6V0mrrq7agIbaVktmUjIYDHf8AD607NBdF21W6/wCEcaMiVbryyPnblWx61W8P2+q2zW63c7S7t3mEkHA7A+v1rQQXl5oQhkkEd28W0vjo3TOKyvD+m3dldIXeTzI4/LmyxZHA6Eeh70rBdEHjyz1q5WzGjtInlsWdlbH0Faaw358GmIRN9uMGMb+S+OuareIotSutSsY7XzBbhXMxT1xwM1f8u4Hhh0eWbzymMyEKymnYLmb4Y03V7e5SbUmcnywhBbcQfw7V1+0EDjPFc1pFtPBfvNM0jySKq7vNLAYGORWvKl4+4rcpHzwNmSKTQFXxLDcTaJLFAm7cOmOvtntTPDsN7BYRpcuwVcBYiv3R6Z7/AFqPXlmezESXghco+VJx5vy9Km0KGWCzPmXbXAbbwTnyuOlJoDIv9P1GXxL50N3CFLhmG7naOMY+hrq5y4t2ETiKTHys3SvO/wCwtQ/ti5vGUXAkvQwV/lKoPQ/0rpvEtjc30KmG8eGMBfkz3DA5607XYGzq4uH0q5W2dxOYyEK8HPtXN+GrbWYtYla5kZrMoFDFt2Soxz6Gt2CKSx0Jo7i9muWXJ81T8xycjBrC8LWd9YalLBcyzyrMXnSRJQVG4/ddfX3FG6C5ia14e11/Gb3iMWsJJVyqy4wAOuK7nWbKW/0GS3ilWGYqpDSHABBzzXLeJdAv76+uJIpyyvIjeQ8+A6jqMfyroNXspL3wy1qkjQnyx9/kjHbJqn8SDoSeHba5tY7yK72u8kvmq8ZyhBA6DtViwSdNVuWbUFmgkwEiDA7CKq6JZSWtrdxEbf3mI2B52bRjH61yGg+G9csfES6hMgkiFwWfLAOVORuI/EUuV2ugOn13T9Tvddt3huPItCmx234yfTFTaxZaleeEWtEuNt4U2tIrY/X6VV8U29xdSQJDGx5Bk4yMA5B6irWp2Bn8KiDDpOgBXa23Lf1ql8SF0IPBVhqul2klrqEkkseFaJ2fdx3FdYWQsFLruIz15rmfCsM9lazwTiQyB8q7HcCvbBofTLttTLDUXDOpIYN9wbgcY+lK24M6UKKafYDHf2pHYg4HP0qNnyQQMeoxQIdICTkcgUwjjIHHenBgw5BA71GXGQd2BmgBuBg7RXmnxW0fUtQjsbyzjknihba0CDJJPevTGZTg9T25rP1O+ttNs2ubmZYYlI+dzwKcXZgeay6l4qj0GZbbw7b2NtHCdzSHBAxzXLeBYNXbTb26ttZNhCsg3Zj3hm967G9+J2mJq01hcQJdabINvnQndweu4VlzePdD0DT2g8O6RK0bkncyEIT65oe1rB5iv4O1LxHqdhfXt5az2qcm4gTY7jNejCNEiVAchRgEmuZ0Lx1pOp2EBluIbaduGiAI2n0rpSflzxz7VHNzagch4qgeS4gkh48uaNnx6V09tgRdhzXOeK3doGWOPe4eMnHGPm610Nsu+BTwPwpz6B0NS64UdCc8YrkvFX9luLWLU5pE3E+WqHG411t1IgdUyB7V538RP7MW409L8zEMx8sRAZz9e1O+oHRaneWVl4ZDSEtZmMLuyQcdjntTPDOqWd7HNBaxgRphi4k3g59+xq0bC0u9Gt7aZWe3CgkP3GOhpdC0HTdLikbS8iCY7iucj8KfcDnrrWPD41vy5bZvtE03kmVeQxFdfd6fbXlgLa6jEkQIIU+3SvPr240g+KTC2m3ZxPt86L/Vh+Ovoa77VdQXStIe6cj5QMZ7nsKXQBmmWGmwzSXljEEaT5WbBGcVyR+Il6vio6StjFcKs/l5jBLbfX6+1dNoGqya3p/nS23kFTyFBAJH1rmILizuPGZM+lKk7SHbOAQykcDNPeWozo/GN/baf4elur21+0xBlxCx4Y+lUfAF9Ff2d1Lb6StinmYIVsgn6dqteNb230zw+013Zx3cTSKpSQZH1rP+HWpDVbS5uBZQWyq+0eSpG4Dpn1pLqDOk1W00+QpNd2gmMhEY+XOMmtCOOPyjEQCuNuDyMVzXiHXrqx1eG1tSrx7Q0i+XkjJwOa3JbmW2003KwtNIqZMYGCaOgWJrSG3LuUthFJE20Njr7j2rK8W6lNp+mD7KYTMclVmXKsR2+tN8PazqF9cvHcWjLDlishGMY/hNZfxK1afSdGjltoYnfeB+8j3CpYzR8Gatdan4ee4vLeO2kErAoikY+oNY+meJBqfim4tbq2VI45R5Mv2YnJx3b+E/WtPwFdT6h4ZF5cKsUsjMW2rgZ+lYGm+L7q58WHT/AJE/ebJJTHhZRnjk9D/Oq6iO1126nsdImltSTMANmB1zWL4a1C+utVvUvGA8tBhMD+lbWv3Etno8rxttbIG7GdoPfHfFc54E1TVb/UdRttTEZ8jCxSJFs3jP3s+lIC/Nf3qa06qJhbs6xjecAcZyOKi8d6hf2vh+L+z5THcSShN+cf8A665vVvEGtQ+LLu3ja4a3jdVjWHDY5Gc/hW/46udUh0mybSIpZLhpAzBUzxjvRYLkPgC+1G7tLtdSjuVdJPkM38Q9jXYHz/tiARqbYodxPUN2rnvAranJpMj6k85mL5Czrgge3tTRH4gbXAfMSMqpGCcq6b/54oegC+M5dTWKzi0uOYs8n7xlQkAe9XPDLXh0UR3/AJ4uUJR0kTGPTHqPetLVU1A2DNpvl/aeMbzx71KDObRWn4l2Zbb0zigLXOS03Stb03XoxMWuLNpXkaTzSQqt0GD6VT8W6Jreqa6Psfmx2qQjDgkhjnpjtU+lweI4NeSa4muJrN2JKgD5QScZHccUeK7TXdS15bTS7x7ZfLBYkEA++enWn6jsddp8H2fSII5SwaOMI5TPUelU9Lt57bUNrtOibXkZm5DFjwPrir2lJdw6TbpespuFUCUqe9SQec805kYMu75AvULjvU3FZmbqiahNqkMVq7xQFfnkGMdefxo1CO9l8M3CBDNP0RDwWweKra3FdnVIzFHK6fZZANo438Y/Grc1vc3HhpY9sq3BhUY3YYNj1pgZng+PUY2uVvtPa3JxhmlDZ9O9dO6kywjzNpBJZc/eGKwPD9nqkOq3L6hEcSqCrqRxjsade6NcTaqkg1Fkzv2jdgxggcD8qTGHiKxkupbXy7R7hQHDbWAIyPepfDFvcwW9xDcQNCQy7DxhwBjPFTeINMub3T4Y7e5MMsRz5u7Gfep9DtJ7WGWCV1dFI8shs8Y60XFY5S00fXLfXXmulLQ/aWcbJQQFz0wTWx4ysLy+0jZZuizK4ZA5xu9s+tYWqeG9XuNZSeKcSKl0Zzb+cc7cAYH863vFOk3d9Hpslq3z28okaB3wHGO/0p9RhDpmonwM+nC6E90ybVkGOPx9qzPDGgapo3iF7u6mjnjktyj+XwyNngEZ64710fhu2udO0Ix3Zi80O7DYflxmqvh+xJ1rVNSmeJpZZF2CKTcoXb1x60m9LAkVdU0u9uNUlure3ZjEFZEL4MhBycZNbWrQXNxo+yF1SQ7N4fjjIyKwdcstSu/EUd9ZzJsgTYFEu3cc8g/hWhqmnXNx4dtbeW62yq6GQ7vvYPIzVdRWNLSopILJ4rh8yBiVOQcDPA/KuettIux4kklGtM4AVyAR82GOUxn0NbOk20Ua3oygZpidytk7cDGf1rjNJ8Mx2XjRrqHXoX2y7vIyCxB/hNTf3XYDovE+nX97eF7MY3w+WrmUKoJPP41c1GyvJtDt4Wn2XUbLk7gOff1qt4nszfzRRxXK2syES7nl2q2DwMVa1e0m1Lw3GodIZPlkBMuVGP8Aa7iqvqhE/h+Ga0s2juGB5+T5gcDvyPeuf1rSNZm8Qx3Om6hFGjkB1cj5QPatnwjp81jYTpdY8xn3ZEgYEfWua1DSNVl8T3d1a7HRpEVVlcAADntQnox9T0NCQVDEZ2gE470McDIPtTY9wA8wgHHIHrThgMRjOKmL0BobOrNbld/lkjGRWYumrA4kgmmVs85csG+oNaU0XnwvHvZQwIDKeRWQdIn3J5erXXy4yCQc/pVXEaPmcbCMHsa5LxZLqM5l09dLtrjTDFvnuLliFTHPAHJrryoKDcMkdCKxfEcunPpc1pf6ktks67A5cKfwzTi0mDPD0vLGDX3NndMLZ4tubGzyC3phv51Q0y7uVstQhivLuFgSVhW33o+ex/uGt43XgzS9VezY6lPEjfNcRS8Z9gOorPii8OWkN5etrlyZzIfs4t87ivbdnvVN6isT+FI9WCxwaPqdjI8g3SRXFucxH0yRj9a9Y0uPUobMDVLmO4uSc5iTaoHoK4bR4dHtNLi1HUvEkj+YNzW6yAZz2IXkmvQLOSC6sIJbVyYHUeWWBzj8aybQzlvGZlFqXgyHDx9OuN3NdRZjNuvP+cVg+KoVNvhiP4evAPNbtmStuoPB47e1OXS4dDXu0U4JUZB4NcB4+j0MXlhNq/2gyDPkLG20E5HBNehXmUOSAR2rjfFp0+d7RL3TWuw52jLbQnvQtx9DUudUi03w8L027SIEB2Fhu6frU3h7V4dX01bqO38lehXcDj8qo6olpFocEMkDyQq6KqK3ze31qbw3Nbslx9mtWhj3dz1o7gZa6roy6teWgNwJZpgZCU4B/wAK1PGd9Bp3hS5uJbUXMagHYeO/XNc5qHibTLbxOdKttIae580ea7MF/EetbXjrUIdO8KzTTW0dxESuYXYrnnpSb0GZXw38QvrC3ULxQw7MMFjJOc+uTXWSQ6UJ0kNqXlVjg+WcqTXLfDnUYNRtLm4tdOt7Nd20BByR71cj8Y3suovaRQW7BLgxEyPtZQPbrVy30EjY8UXy2Olxu9slwjyhTG4yPrWD8OtSj1CO+C2MFl5cpUCHIBH0Navi28a00dZTEkuJAdrdKzPAuow6oby4htordtwDBFwC1Sr6jLniO9S31O0WXTYJY3bY0jgHA9/TmumBKabviQKwTIRee3avN/GHiy/0nxQLKLTIJ4pFUOzjIdScc+ld1dXsum+GZLmKJVaKDcI05A46DNLpcZh+E/EF9f6rcWlxaeSEJbIj25Oe9a3ia5uY/KhtYUlMqufnUMAQOmDXKeBfGc+v6sYLhTGxQsT5YALfWuh8Yandadp6TWTR/ag42blB+uKbWwrmn4fmkudJhlnktpGZfm8hcLn6djVhbWAahIn2CIJsBEu0c89KzvD159s0MTZjWWYkuY1AG71x2Nc34d8T32oeKW0yW7mARmyzRjbJt9BjilZhc6/xBczWmkPJCVWXcFVmXcBk+lZvhi5uJ7y6S4VVdVGzam0H1I4q54juryHTd9oE81pUTL9ACetU/C91fvHcw6jdia9t5WDJ5W1oxnjn+IEdDQkFzkotU1x/GLQM00Fk1yw3tFxge+Old7r66h9jhOnOwkEilsDOV71xepap4hTXEwLj7D9pLGSKLG1enOc8Z9q6nxNdaqmjxHSUZ7ppF3ELkBO5xQ79gF8KTX8kNympmZJhISqucjaTwV9qztR/t/8A4SxBbgGy4IJdh06+3er/AIbmvmsXGoGaOeNyAjJgbexB7g1zcF1rCa1cSyW9zco1ziExyEBU6H5TRYLnoqkg4ZTg9aRk+XI5OOmaYWYpvyecZqOVn8htv+sAIUnvSsHMcvp8l6usuZYpVR3dnBZiFIOFx26VleObDWr69lewaaKNbYKvl5G9s+o6EVNp8+px6pZrKLhSjFWCq2xwT6n0qz4vW5utRtIIXvR8jkrACFk9iR0NO1h3Nq0ium8JrEWuHuTblW8xvnLY9ayvCOnalpt3CL1rmRGh2AswOMdm9+eK6HR4nGj26+e8jhAC0md2fQ59KniFwJVZ5YnjAIIC85+uaVkg5jJ1KDVpdej8iaeOzCZZVxtbqcfXIFa0E7JpQkveTtJcN/Ki7kuVEfkMp+cFt56Lnn8azfFdrdX3hq9trNC8sq4XDYpiuGghI5bhlgkDNKxR924BDjA61m+ItHmv/EFncC88tARwHCkYOeneq3gDTNQ0Szuba/DZZwwAOQBj61U1jSdXuPEd5NBDDPHIFSLz2ChD1yOc5/xosFzrfEEEd3oojYsWV1ZWVtpyCOaZ4bs3tftvnKwZpztctncuODUGt6fcXGlQQkxKUGX+b+LGOPxp/h0XSWssd4rLPu3OQQVzj+H2pdB3MltFvB4ik1RbcM63CjaXJ+TGN2M8c1oeMNIutWgha2ba0atj59u72qrJZanPql9PHNG0EpCx4faQAuM5+tP8SaVf6jFEbW68ryYmDFnwNxGKpLUVzUhsWl8J/YS+Zmg2hg3fHrWJ4Q0gaRqzRlIgTEVYpJk59x61raDb3NvoP2aaNYZQNpKNlW4+8KzfCekXWmapevcgvJLks8bBoz6HrkEjtSt7ojN1/wANaleXt48Lvhpg6IJNofj9GrpNf026vdAtYY2ZZIypYh9u3j1rH1jw5qM+sXV7Df7IygMUZfq/bI7d62dct/tejR2ck+yZtu3c+Nx7j3qn8QX0IvC2knS4r5WmEwlZXEinvjkVyfhvw7f2fir7U91bLE9w8hTzNzMOe1db4X09rCxuoGuVeRiMjeCF49vxrmPDnhS60zxKL25vLeYyMzIEk9+gFLow6mt4m8N6nrGuCeGRFtmi8tmbkr7gVt22mSQ+DI9Me5CPFEELn0FWtUtEvokjlumt9jB8q2KZqcMl3o08dvLh3TCsuORTWrQr6DvDi+TpIQyrL8zFXUhgRn1FYUukX3/CUTXjeS0EkynhgCBj09am8D6beaVprJduyqzEiLIZVPqCPWm6po+otrBvIbq2EbSq3kyOfmAGPXvSWzQHWZ2rgN065rO/tu1XUmsi6ErD5hfcMYzjFWtjGNJCuDtwV/pWS+mqlw9wtlbSysQGgwA3l+x9c0t0O5uxuCuQwORmufjt5YvE73O51jnG3YTxhR6VtHCoAqheMAelU5nf7RHGVmyT/rFUED607aCLzHaSxHToRXD/ABC+xadpw1yfRo9QeIeWC/IjB6HHTrXZ7uMEce3auJ8ceH9Y1K1uJdKv5MNEI2snI8twTySTV00r6ibPF3vYdSg+zvYW8V5PJuN2DyPbHQCtmG+tNP0hbRGthPAzLK91aCVXH+w2On1qX/hCYLjbDaa7aNrqf6y0PCN7K3rVibStT8N2Eemauoms7tmdbO2cNKp9mPUZ9KfUBvhbWLFrqKSfSoJp2zsitrADJ9dxr2GF2a2jd4/JYrnYP4favONJstW0HRLaTS4xc3cH/Hzp0mCQrHgjuDXZ6Hca1eWby6vZw2shbMccZJIHvWTTvcZk+M/LnsWWY/ugFZuxwGFblpKPsse0krtGD7YrF8VwxXGlzLJIYlCHLbN2OR2rT09sWMITDLsHOOvFOS2BHT3g3jjtXGeIprS3v7UXcDyeeGjXYw4PsDXY3Q4HOPeuA8Z6zBYalbQy2EV05UMhYkY5xTW4HR3FhbXOlIs7skMeJASORipdLsYrSN3t5S8Ux3jPQZqG/wBUj03QheyW4dSg/d9ue1P0LVBrGniZYhEvQANkEUm7DscPKdFfx28L2Fy99FKA0+87RnkHiuw8XXEVpoMtxNZC8SMg+Ww4pg8KaWNbN6Lq5S9k+ZkWTAcD1HcVc8T31tpmiSXc1uswjZSEYZyc4FEtkCOf8Ca1banDdpaWMNpCj8JGec+/arMlxYnWIJ59Mh+0SSlDJjD8dDx1qfwncW9+1zcxWEVq6na5Tgt35AqnNrMUfiUwPpKvbFgm5Yz5gY87vpTb1sNI6qeOCaBlnRXQc7WGc/hTdNs7OCItaQLCsgzhV20zV786Xp4uFgediQoVByCehpmg6rJqluXntjCyqDkjhs+lK+gjivGerXlhrq2toYCZYgdssG78c9q6N9TebwEb6bY8httzqV+Un6elYnizX7jTdcNvFpENwp2LvkUEEE9+4rq7xnsfDryRW0SusXEI+6Pap05Snucp4A1O61K4uWeC3hhjCgIiBSD+FdH4nv5bC0ha3giclxud/wCAeuKpeHL6e81iaKeG2hVVBVVj2seOSDWl4klmhs1eB4lYN83mJuDL3qm9REujXL3Fi7SrEJCSQ0Y4cdjXFeC9d1K78aXdpfRL5GX8smIKyEHrnuK7Xw3df2lpzOwjKq5VTEu0Y+laMcCNePm2VfK5WTaO/XFDauLUz/E1ybTRbiRH2uFyhK55rP8ABt7d3FnIuoSMbtMbi64PTqOORWp4j+1ro8z2LHz1Hy4Gcj0rL8E3mo32nySakk6zK2FSVRnb2INK47GbJrfiGPxBh4ZF00XPl7xESQpHUjHTPftW54la/Syhax3li/z7D1XFc/f6nrUPim1gJuEt3nYZTptGOuO1dZr0ssWnsIgwzj5kPIoAr+Ho3TSoxNJO0vUiU5IrnvtWsi6hXy7mNBctkgEgJnvXT6Gzz2CIZWfaM7z1OeaprBeicPNcXIUXDFdgxhTwMj0ouFjfVSR82eajYYjZcncOlWT1UbsHuKHX5SWPApJjtocfY/25HJC87SFTOVwR/wAszzk10Nw0oEZj2lgwzu/u965jT9P1S21qOd3ma1ebKLkkAZPX25/StXWZfLumMq3Bh2j/AFQJA6gninbURp3++SykFvN5Mx6MeMGsvQbC8gmmlluWeJmf92fXPUVLqcMjeGSIEadwF2jHLYI9az/Ddrf2OuFZ0lKSIziVhxnj5cdqXQdhviWO7nv7eOMyRwnI8xc45I64ranWS+0OaNCzStGVUJxz+NVdde9XUIntklKLGSpXJBfI4IHtmtaQsbEnDAkds8UxWMbQLa7t5rhbqIsXwRN5gbcP7pHqOlYmpaFrkniYXSSrJp7zq+xWwUwO4PWtjw/bzWzz+bvLSSuwYsT8ufrTZtPvTqUk27cjzhxHv5KhcH86OboHKXvENvcXdjHFApOT8wzjjFQeH4bmGG4S5Ei/MAhYjkY7VtvAk9l5RygKgcnp7VU0qJ0sFjkfcFyML0Xk8ZpbIZx6aNffaZGjvIppI7j5bdZRjyy2dw75rb8V2k97pclvaXMazqN5ikYASL6H2rljoGtWniCzuIrCJts7M0iyAELnpj+ddXr2jT6lqOVk8uF4NrNuA5z0OeoqrpMVifSEktfD6rJdiYKpG5mHye2faodAX7PfTFLiGRpIl8xI3DFcZ5OPXNJpuizDwhNpV1EsTNvBGeME9iO1ZfhHwiNF1xbuJ2kTymR5N+c9MA/Sp6aAXNa0i9ub6e4gu/lYp+43AE47c9zVjxTot3q2kW0NlhZEdXPmPtKgCk1PTb2fVZJkeQpsIiQOACw/X1rW1Q+VpOGGPlHLnocd+aq+oWMLwjod3p1pem5eOQTgeW8b7sjB6ms3TPC11Ya5bXjT21wiZBiMmWXJ6j6VveEoUh0nyMLvA2s6ngn86ztN8O6laa0buSOAIJ96gNk7TkN/Q0r6MDQ8TNfM5itSiq6BQxZdwOeoBNXJIJp/Ddskk62s2xQ8mQOccj8azfE+jR6lfwyzSbQkTKgyAAT3561PqWmzT+EoLdW81kKsSzBeB3z0pp6oVtCfwtYNaWbhr3zmIAMe4ERkE/zpmq6Rdahq8U7IjW6KVHOCDjIP51m+CNJXTNX1JY3VopFVg28EnJ746V1txhpBGLowuQcKpGT9KV9wsSw7liQSLg7Rkehrz/UIdVTxR5Ud3Om+7GNsZIMZA/i7Yr0AEhB8xJA6nqa5HUtVv7ZvLtzvwSzMzHJ5Pyg4pp3TQWszqXQ+QwOfu9Qea537SJnWLy75OVbf5g6ZroIHN3YRuflaSMH6EisE6Y9x9mja+gMsDjcEY/OAe4pJ6A9DaXcSeBgcE1558WNUhtNHjtReXVvdPkosPRx33H0r0s4PBH0xXLeJdF1XV3NsklgNNcDeZY8yL64zxVU3Z3YmeBz3EsYsIUnivFX5wLdSJB6gnGc11B0PUrbXLD7dqcgf7G09qHfDxAc7STXVaZ8Mobe8vHLXNs8MwazuUkG7bjv2NY+qzXNrqD6lrOvQW+oohhjgihEpMY747E9aYWZy1rquoP4qmkXU5ULqFlkecDeB23KMV7fYMv8AZtu0TtIvlj5t27P496850fR7XULltR0jxbGl7MBujaFVyP8Adr0LTLO7sbXbeai15If4igXH0xUSfvXQGP4vYJpFwXBIMROc/StHSpAdLtzsIzGp6e1Z3jMu2hXITo0LH8hVrRZmOiWTKSQ0KnI+lEnsB1dzyf8AGuA8X3mhJrdpbapp008siYEiNgIMjriu/uzwDkcdq47W73TrTVYftdlJNJMhXzY0LbRnvimtwNPWtQt9M0DzDbfabVlEZTPbH60eFpbGTSv+JdGsNup4UMSM98Z6VJeQ276d5zjzIoxvVQeDjpT9Kit0tBJDGIhKA5Q/wmn0YyRtSiGorCLUNcheG3rwPrTfEd4lrpBka2S4JZQIpOQxrmn8Q6RH4gNrcJAAsvlb1kyxJ5BK9cZ71r+L9UOnaGZ0iSRd6jLDIX3qXsh3KfgnVZdWlvp5dPtrUI+xTCOSB6+tUZfFtunjK8tJtORpoCqpMZMBh+Pfmp/Aerpq1pdSRwwQorc+UCASec81WOqxz+KYLWbSbabzdxMkcfLYOA4z196q3vCudR4j1ObTdCkuoIPOcAfIVLcH6UnhXVDqmlI0tt9nZR0VTtYeozWf401qTQtFS7htlmKyqu1gSMepApngPW7XWrW5uorWO2k80h40PU+uO1SluO5l614kaLxPd2n9mwzRRbS8zAnj0Ix+tdnd3p/sYzxskbGMNhkLAflXnXjHxVPpPiS5trRbcZRcl7fJZv7pP0ruZb2SHw59rwFl8jO0LkE46Yot7oX1KPhjULqW7cX88czFd8OIMYB96l8X63daXHafZIRK8zEHKZAGPpRomrS30sEUsUazeVuLKmCB6Gm+LdW1DTUjFhEkmVJYsPu++abQXNPQ9Ta+0H7YYoY5SpLJGMAEetY2n63rz+JY7S4a2+ysC4xy5XHQjt9a0vDtzPfaJHcXEcYnkB37CME/UVm6ZqDy6lEZICo8xoxKVGcgHK+v40raiubevXM8GlvJbiUS7lx5fXGap+Fbq+mW7+3yNuR9oVl24x3A96m8SXt1Z6Q0llDJLOWAVUUsT+Aqv4V1K5v0uVvWZZoW4R4ypweh5HIpWHcm1CK8Ov2iWtxiGSNmnjkBIIyPun+E1F40mu49CK6e8wuQ3Bj64rbd3F1GBFmIqSWB5U9qyfEN3d20VqbFpDKZQG2rn5e9MDN8AXd3JoUhvWlaYTN8z5yfzpLa+1xtaea4EkdoZ/LUCI8J2Y+3+NbmjmV7SVmuDKVkZcMuCCOoPFc7Zya6fEkSzmcWxZugJGMng0WFc7Yv82SDnoeKjlcmGRCSCVOO9Lk7zu70wHdliMlTjINKw7nJaZLdjUFLi7iUMmFYEq3+17VL4pn1GS4zZ+cqQKHzHn5jnvjtXTBp/tMmUBtggMbDqT3FefeL08RL4kjn0ie4+zmIK6IDgH+tNCO/s5Wns4JPuMyAnnJHFTW4lxIZpAWLEoVH8NZli1zP4dhfBW5eHH7zghsdx61V0COeB1t5fMDpCrktnliTupNDuU9ej1CbVgkF3PHCrIdqLjIOe/fBFa6m5uvCxWOQ/aZISAznGGNcn4wvvEB1CWDSPNaNl2SBYyQuRkNn+orfYahN4NWO2Y/bngC7n4+bvnNVYLlPwZpep6ZJOt+6yRiNEEhfLFuSc/n1p+u2l3ear5tnFG8lsFbDPguA2SAMim+EdN1PT3uF1FHKMo2N5gZc98jsc1Bf2F1ca/c3tvc23lMgiH70DkZzk+o4qbDuzqr7z5dIkRQPNEO5AB/FjpWV4W0+706xf7bId8zB/L67OKuNb3raP9niufLuTEFWbG7a2OtWYFkis0S4kMkwUB3A6n1o3Fc5/wDs3UlvmXepH2kSo6tlgvIOR6YrV1jT5b54kjkYJ5bru7BiOM1Rj065OqLEb1w6xhy4PJG/O3H0qTxVa6jfaYtpp/HmyDe+/btWmkrgXrXM+iPBHBJbvsK7C+cH2PpUWlQXFnqDl7fIkAzKH4UBRxj607QbeWw0iOO6DRSJnd5j7gPofSrtrPD5rbbtJmkYsoDA4HpxStoK5maohl1FDJEzRxkFDHLhmPp14qLxbaz6loH2S1vRbXEjDy1c43eqk/SsfxFo+rXGrSzWkcrBZElXB4IAwcH1HpWxrlhc3tpZbGAZXBZ3Owjjt71S0YFbwLZXmlW1xa3NzFcRjBjeNt232PpW755N2AsMJkDYYiUZAPtWT4V0u80x9QhnKBCw8plcMce/oeakTTWi8QfbFktriY4DxlsOFH8ePWktmMi8SWb3l3GVbpCyAGUKM596vahZyXvh02KzeWXQDe5yV/EYrI8Z6FqWqXVpLYKH8sPyOxPqKsmxu08F/YrqdEu/Jwzs2wZ+tPqhCeCNIu9GS4jurr7QWA2uMY6nI9asa5pklxq0FyLqJXTJijdcb/Vc9eaoeAbV7GxnhlmSRzjCpMJMD1BB71V8U2N9fapFLZXysIW2kPIqmM9tvvRHqHU7UFjEFK4IH3f6Zrl77ULPS5I4PIuCsvIKljznnPpXTW4cWcW6UPJsGWPOTisx7VpreQwzW8rZYnc2FU//AFqS2EacLBLYJGfkC8Z5rl7Lw/d2viE3Ul358bIzIzqRsJOdvB5rpbUx/Z0XejfLjKngmopruWN9q2Usq+qkc/maFtYC2TtGTjOKwvFGo31rpgFppceoLKCkqGXZtUjr9K2d2QWI7dD2rjvEnhO/8R6nbsuqSW2nqmJYYzgvzVRstQPO7TxjeReGL7TJJUXc7pCqzMZkPYA/3RXKw67LpM6z6bLMZiuJvtSJJhvbivTdd8H6Zo8tjaadoUF7NITh5rnYxP071ctvC+leF9DvNU1eyjmeT55kjTcqDsFFV5AeU6XbnUpnuyImlD7nV7gQg59BXtfhvUdOfT0tLaRfMjXLRLOZtn/Au9cvrPhS18Yadp2teHIIYHBG5HG0MoPceorurDT4LW3QQ20UTFRv8tQBms5atMDE8Yktoc+M8xOP0p3h2Rj4esDkj9yv8qZ4yDHR5lVQP3b8j/dpPCbZ8LacT18kUTWi+YHbXicj+lcfri2p1i2jmszM7L8jqxAU59q7OZSwHPGetYGqQ6Y1/ax3lqZpZjsRsH5cc9ulO+o1sR+ILt9O0kSR2cl0wIPkocEgdai8L6pHqunvPFbGDLktHvzgn27VranDaGzEd4WWFiFDgkbT2Oe1QaFp2nabFJbWIyu4szddxPvQFjmZ9Q0y18ciyfTybsEETYGCCK6LxLcxWOkPcS28dxCrqWR+mM1j39zpMvilbaRZJbpMPuVCG4PC4x0962/EghGiMzWi3W4qFhkH8R6Um/dQ+ph+CdTs9TGoSWdrBbxCTaBGm0ke4rkovFiz+LY9Mj02z8lbplbefmBz95Wzwa7nwkY2FzC2mw2lzFhZRGpXcfcViAwP4xayXTNPODuDCMHIB6luzU/tWElodLr9z5NlbRNAk8c86RkN2z3qxowha4u2hs0gG7ZuVQNxHris/wAc6xJoehLcwQQzSiQBEmHy/XjuKZ4H1qbVbObz4Iopc7z5Q4bPel0Y7GF4p1O7g1O9jAtBGGXb5sIJB75NdDr1/NZ+EoruCVIpAE6r8pB7Vt3MNuXVZrVZPPba/wAgI/Gn6kLeLS281IPLQDAlHyjFK6tYdjj/AATr2o6tqV1b3oiQRICiouMZ9a0PGeo3GmR2YtYEn8yTDxlNx296v6AZpJpJblLHdjEcsAwzJ23CqPjnxBLokdqbW1WaWUnBZQdpFN9BWNDw9qK3mlSSrHFCiOR8ibV6DnFZek6xNN4kNncGIxHc0R4BI7Eccmtnw3qTav4fju7iKESSD95HFyAfTHrVtJI2aJEsHAz8pMYAT3obswSM/wATyalBpLvpYAutw2May/h/cardWN1LqV1JNK0mUDjGwelbHie6v7TTg9gf33mDHybs/hUuhXF4zzRXaEhFVtwXGSRnj2pJjsc40mvQ63JI777FpCMMTkKTj9K6jU5fs+ny/vZEm2HYyAkk44rHkudRXxA6yyusDzJGqDHyqQTnp6itfXTNJp0lvaMyXUw2RsB90+tDAi0KVpNMWR7iaWVkVpPMBBVsc1zlu+t/2lH5s0rwPL1Zz3bjpXV6VeyS6YBLGyXEQ8uRXX+IdSPUHqPrXlttr/ihfGUXnvcw2RuW+XZkFM4AIPamn0FY9ib5cMvXvxVW5DCznx1CEjH0q0zAgMeD3AqGUuIJPKP7wqdufXtU3Kscbps+qPq9h563CWwbahYkhzt5zVDxzcaudZs0sDdJDAyPK8IPIJ6Y710mlDWBqUgnmTYsimVCoPVf4ePWsLxA+rJrlwbR50gZtpbecDC54AqkKx1iSXKaSk8f72QxAhcY3HFYvhW31GK4kOowkSOXYMSemelaN19un8KOYWdrprfKlODnHvWR4Tm1pdYli1i4dlaFTChjIBAGCc9j7UrhY6adb4SfuFi2jkFic/pVbWrW+vNDkhhcLcOBuCNgdecGuf8AFVzqNvrjR273Ucc8CiNrcE4IJySexrXvU1OTwSYbYs19JAFDM3zZPck96NRWE0Gwv7KT/SLgzxvEDIxbP7zvXF6t4V1O51O8mFpI0a3O+GNXGHB6tj1rovBenarp8lympecyyqGQlwUBxgggdDVifTdSF9eTC4dV6wJv6nPXr6UJ6sdjpbeJlghBOPkGeOhxUzIu0g8+4FNGfJTcc8ZP1p2eSfzx3pXCxwH9g6jB4pbUoZHdHmGMAeYo78Z5X2ro/EtrcXtpFa28zQyOwKy7sKCDnB/KuW/sTXT4rnvlnzA1z5ghS4UMI+nH/wCutHx1oGo601r9hu5YVSN9wVgMnHHX8qfULG8kd3c6DOskcqXDAgo75IPsfSs3w/ot/p9+hlVlhw5Yb8jn+ua0NJhurTwrBbiVzdiAAtI2478dyaqeH4r+HV7ma+dyZ0V/lfK56EY7dPxzSu+UVjenYNtH2pYyp6ZHzD0NZmvZOl5jlTBdTl3AAGfWsvWNO1KXXXuYA5QAeWVxxkYOKn8U6Vcat4RFpE6LOwUmSTgIR1NV1AteHJR9jmzJFIQxLTxSBt/ufQ4/lXPx2M7eM1v4tQ/duRtlRlDEHjaR3WrfgrRb3RbK9tLlopfNIkWWNs5JGCD6etYuleFL6z1iC8kKtIk/3BPnCZzkKfT0pLZj6noV6B5Kx/bRbSM42NnGeenNUPE1hHqXh28gIR98ZChjj5u3NV/E+nDUp7ZPNhAVW2hyMhux5q7qdi1/o32RGUBlUbs46ehpp2aFZHIfDXw5Poa3q3axeYdu2SNw2R6UmveFr7UNYvZ45kWPKyRRFwBKwHcVseDNMvtJmv47uM7HYeXJkFSo6D6807xBpf2u8mdgsozHJFC0m3zNp5UGhN3YaG/pcTR6XaxzrtkWJVZeuDjkUsmlWU1x5zQoZe7DjP19amhcNCmEZDtB2MckcdDUy4znAx6UlsBCIVXCqAvPHtWHd65LZXNyhijKRSRoCTywbrW9IwA6cnp9a5a5ayvEuIHkaOeeZQztESBt6Y/xoCx0oVSvTNc/4i8S6ToKiC8vfs00ykxEKTj3xW/nYoOegrF8SW0cun/ao9Gt9SvISPJWQDgnvk9qcNdxNHh+v3WoatdpcjWJL67ib9wIYmUhfUelS6pa6r/Y7M2p6xMWUEwSwuBz1BNegaG1po+pS6p4k1axGoSLsSCMgJCvoMV2Nnqun6gpeyuYp4h1KnIFNz1uFjybwfrVpp+lRW83iaa1VDlrc2/3D3G6vSNP1nTNX+SwvRPtGWK5rjL/AMLX1p49i1XSRDLY3Un+kR7gQAfvZU9RXoa2sNsipbxRxJ6IoFJ6OyAwfFEJ/smUZY5R/wD0E1X8FYfwhpxYZIjxV/xFzp7BsfdYYz/smszwQwHhGw4/hPf3om3yoSO8uiUGdwwelcN4v8XXXh6+sYIrOGVbhv8AWPJjbXb3fOB6mvM/GWsxW/imz046RDfSSKDudSWUZ7U0tUM7LUNbNnpSzvAsgfAZCwwM9+etQ6BrT6pFITawxeWcDy5AwYetUPE19Z6d4fE17btLCWVdi8bc9/ap/Ct1ptzYNJpiFEDbT15PrRa9wH3Om6U3iWG4lnlXUZFzEyZU7R1GR1/GujmCPFiVNwHIzzyOleeX3jk2uumzk02HzYpvKSQyDdz7V3kskrWmYSgkK7hvGQDS1shjbW4jl33CRGN24fK4JI9aoeXplxrRhfTityF8w3AjwD+NR6JfXmpRPcXBt9oYptizkEHFbqD5PYd6bEjn/GV+LDw5K4gjuVLqnlum4MCcdKq+BLlGsbhFtxauspBiVSFA7YHam+Prz7FoIdbL7YTMoVB/e7cd6b4Cu0v9Nmuhpv2GR5CHQMSGYd8HpR3Hck8S+Lp9I1u2tYY2kRv9dF5fzP8A7h7mtHXdZNt4YnvvsxfbHuCSqAR6ZBrzLxd4ruLbxHd2n2OKd4JhtklGdikDp6V6PqN7Fb+FFvZFDnyVbYybwSRxwaVrxC5neBtY/tVrtnsoYSu0rLCAAQR0Iqx4p1e6sri3gtYY5XkBwXAOP61V8B6kmopdF7aOG4ibBUQhDt7ZxW74ght/7Pa5eCKaVMBQ6+ppsVw8P3M11oa3LxRLOwO8QjAZhxnnvWVpmv39zqdnbtdQtGzFZYyvzr1710No0dppe6CEQoqlvKHY1xegaxqF9dwSz2kAEl2yCXaN6rzStqO+h0ni6S9TQJWsZFV1YFmyQ23POPeofA73r2E80920ytIVXeW3KR169u9XNdvLiwsvMgCmQuFClc5B9KzPBmt6jqqXZ1BYVaKUovlrtIx1yKW60C5f1C9jXWre3+3FY5QxkYAfu2XGBnHfNVfGU1wNNt4obm5hLzKHlt13Nt/DtV2e8eLVxO4f7DJiE/JlQ/8AeP8ALNR+JrrULS2t/wCzQTcNJgAJuBGOhpoHuR+C7m8uNEZLi4a5mhldRK4IYrnjIPQ4rAs9avZ/EyIdTLKLl4zG6AIg9Dnv6V1Ph28kutMLyGQzqT5odCrK3ofpXO22qatPdOxtoRbrciMfuMb8nv8AT1pgd62CCVb8Kink8qB/mI2qeQKU4Uc5+mKbcP8AuZG3EEISDipC5wnhe6uv+EiieW8vWWaFxNHcqVG8NxtPQ8U3xZNq0fikC0W4eJ7bKbCcEg84x3xVjwnJqR1a6N7fXMyKRgSJ8h+ncHpTtbufER12YWTOLJYhIGCcZXng+p6U+oGvc3N+/gwvYs73/wBmAXapB3Y9Dzms3ws3iZNT2607vFJbrIPlwFboR9fWrusPeTeEDKokF5LGhKxDDZOM4qj4Qu7x7zybv7SuIcBJ8nBDHoT1psEV/Gt5qtjq1rcab9omSOFy8USFgMjgmtm2/tO58DQ+XI3294FO6UYOffFc/wCMjrjajdLYi7SIQIIHizgvuyeR04rqCbm78LhQHa6e3AKv8p3YpdgMPwRper6ffanPqqMiyuRGDKWyM9auazb6hNrMckdqssA24+bB4OScZp3hu21eAWy3pYxxoVb5sjkD9c5pt7BrX/CSpcQwF4PKKbPM2rjcDkH+9QB1I4RBnnHShWJ3HPQU5U3hWPA7j0NQu3l7sNx3pJgef23h3Vz4rW5mlf7K0275FwyDkjnuK6DxLHPeNFbxQTFjG5ScA7UbHGQPWsu3i1oXdxM0sh/0geSgkBG0nBP5dqveMINSYWEmm/aN/mMrGE8rkdSO4p7sDT0qBo/D6wOjJNsbKk8kn3rC8L6XrGm66GvLYCF4CTJ5pYq2eh/StyGS5TQCGgb7THHsZCcZPqDUejWt3BeT3Exl2yIgVXctjjn9al7Atx2uxXZuo7i3RpMFPlTO4YbJ/SrmpwS3umyRxNsD7T84xxnkH8KqXUF6dYWeNwIxsAPtn5gatasJZ9PliimaIuPvKM8VW7EGlWzw2jKCrKWYh0IIxnjpXM2ejpFrcN1NN9suY3ZWj80B4snIbHce1bfhy3ubTSsSSOAwBCYGwH/ZxWBpvhi6i8Yyao8sYAkJeNX+baRw3/1qL+6M0/Eml32o3MMlm8QdF+QP3bOeaux2t5L4aht9pt5kUBhKRxj6U/VbS7uZrb7PIFWPccjqGxwauXYnm0140Uec0e07+mfWnu0SUdDtZrOebNwJ4Ci8hs/P3NU/E9jqF5fWYtoYSsQZlaRwu5sfd9elO8KW2oWUE8d5axRfP8rx8hhTNehurjVYGtpHVoD5gjeTaJuPur6fWhdRnQ228WsfmApJsG5SwOD9RUu4p95h6g/0qO3LSQR7ojGSuSrclfY08c7h+VKwgMocE5H4Vy11obnUpLkoJ28slGZsHfnI46V1AVQpOFA7isSZ9AMjSSXMeQ2WxOcZ+maOgGvGX8sJLt3bRk+9Y3ifW5tC0c3MGnPflmCGOPrg9+K2VkVlUoQysMhuuRWB4jbxGjW8Wgw2zpLnzJJT/q/Q1UbAeHa9bmSS4lXw5PZO370l5GbYufQ9q6C+1DUl8F6f9mt7a0gmlCkWDkySDHOVHQ1ra3o/iSyR9MaAX51RlEt4uSUOclSOwrsrzwvDPBFPYObHUI4wvnxLwxAA+Zehpt6gjy0WEUV7Z/2LNrq6gZl2x3MRVcZ5Oa9rXJiHmY3Ywx9TXmmt+KvFvh2T7Fe2ENy8mVguo1OH/D19q2PA1h4hjSa81y7kcTcpA7Z2/wCFZyVndjRq+IFI0856jPfrwazPApVvCVnnORuH6mtrXI1bTmyO/wDQ1g+Atv8AwikAPaRx/wCPGnN+4riW56HdqGAGe/Fcvr+nWk13bSy6bDdSysIw7ylSncEYrqbhQp68V5z4o8QxW/jCw0yW0jnilwWcMwZDng4BprcZ1uqaLZ6tpv2O83iMYYhX6Y9+9P0bSbTTrZhYlzDKd3zNkZ9R6VHrGpppOjvcL5blMKokYjP40/RNVOpWIuAkcadlUk/XqBSV9RnI6rqWiweIjpt1oylvPWRZS2PmI6g13F5FBLpzmRQ0YTO1vpxWJeaf4euL4yXTkz7hhzuKqfr0Bq54muE0/wAM3d0oDmCPeoPRiOmaG9NQtqReFbexksTcRWcNtdElZkjyOfcV0OzccFsjFcD8OvE8niM3s91bQQ3IwC8SlQw9+a7wAKc78nvRK6YWRna3aNJpzlY4ZREfMCykgZHI6VmeDJLm60+SeWwjskdy4jUHqerZPUGo/HPiSbw9pUckEUUvnSiIiXJGCPQVZ8HarJqOiKZoorcRtsCRk4A7daE3a4WOH8X6+2meKbu3jsbcRsF3yNbBzIT2JNd5qN6LPwil2LdJyIlKR44JxxxXI63q/l+Lns4bCyeSSZUE8iE9u4rt9UvpbPRnljjQyIowgXK/lSv7o2lcxvBmrT6m90bqC3imQjcVG129AfpWl4hmMcltbhInSbcWMi7sYGcYqj4VvL6/1G7lulgCdIxEmCPUE1L4p1GOyuLZWtY5H6ozMeATgjgGh7gbGkz+boUdyqLHvQt5adKxdP1Z7nUI4JNMEKiYbZCoxk+nHWtnRLu3uNHt5YYRBCVOI8528+tQ6bqBu9TuoJxHtRw1uQBllHBP4GndhZGs+3ad0YfAyARTLOGBrdJ1tFtnkGXUKAc++KzPFGqXGjaYJrWA3E7OFjQHqTTfDGqXd/bSNfsnnluYkPCcVIOxxdlrOpP45kSW7uhbLdGLyZFIjZMdu2RXpro0cbtDh5MZQN3rj49XkXxDJFPOFtRc7QSOCf7p4688GtPxHd3cGoaZHZCRt0uXAHBXHrT1A30JZFZ1CyFQTjoDTEBa8aMxYiCBg4PVvTH9aq6Rc/aNN8xneSQE5B4IOelceniS+XxqVDXRs1fY0B2gDPAPXsaNQ0O/Kg9STiornmGQp94KcCpDICASOO9BYiJ9nUAlc1Oo9DifDWqarc6rGtxNI1qzbQHiwcgHOT1rO8cWuujWI30qS6W23oJ1jchcVs6JrGrzTs94kflCXy0wmC2eefp61Jfarf8A/CT3NkZXhtvLRo3CHbuzkjPuKu4h139uHgMPB5/2oWwAK8yZ/wAaw/Alz4ifWZI9Ya5NqLYGBpVwDz1+tdpczzzeHJp7GUGYwF4mYcHjjOK5H4f6hqd1JdxapLPvRFby5jkkn+JT/d9qWtgG+Nn8SRzXbWSzGy8lNhhchlfPUYrqVlu5vCaOE827MCnbu5Y9wTXOeJLjXRr8gtpJI7Jbb5dgPLnpn8R1ra1GPU7zwXJCsu3UngwWiGz5vbPSh9Bmd4SsLq11bVZpjcJHM+YxLnp9ent+FWr+DUJbotAJSUud/XGVC4GMdetUfB2naxp17cJqbysjRrgl9wz/AI1vyXFt9vFsYJ/Pbc6SehGO/alfUNDXjJ8pd55wM+xpsi70buw74pTJ+75GTjpTfMwwZTyeoNJXDQ4230q+W9WWSNw7TbiytwV39PwHNdFqkFzNd2cUT4tyxLMAcqwHH4Vwkmi+IB4qTUVt52RLsFU83A2E9SOmMV2XiyXUY9NDWOcAguEyHx7YpvcQn2XUJ/CEkC5F6Y2XJJGTnqKx/Dljrdt4geW+EnkmIqGJ4J45xmt13v5PDLHz1kv9mN8Klcn1wehqloC65DPG+qSCRXQ7yTypHAGPp3o3QX1Gazo93da3HcxMzQELvjycPz0rXvLaS5sYFSU20g5ZM8Hj7tYt/FqjaheywiXyQUaA54DD29K0PEUN5eadDHbk+aZASyttK+4p2dxE+i6f9ltCWuGmdo1V4wQQhAxxisq2sb2PXH1BY5ZLeVhE0XnHfGBnDdeRz0pvhbTp9HutQjcymGTDrI56k9foax9D8P6jaeLf7Tl1CZ4DPKTF5oII/hOO9Loxm/rmkTXOr2N1/aH2a0iyJF37Q+e1a11HcLpcscMqtMQQrk4ABrlPG9jqeoXunCzheeKMl3QqNh7c1pRW2oS+D/sl0PLutm0iF93Ge2fan1TFcn8IxapbacYdWMTyJwsiNklc8bh2Nc5448LXeqawt3bSyYWIYAmCANn0J9PSt3wtaT6f9rjm84hpCVaRRgr2xgk0zXtHutWvECeVGkciMrb/AJmA68e1EXa4Ox1FpCsNlBCCQEQDk57etPYDjocelV0kkSNYyQcDk4qVSWOQRgjmlaysFxTgkkjp2rnrzUXj1JEghtJbZiUJGNxk9DxW40hAwAMj1rLuzpxuRY3ICS3IO0Lxg+uexp20Fc1EU7E3oFOOVB4HtWdr897aaFfT6eqG5jiLxBumRV2NTFCkZYvsXG5jkn3qlqsn/Eou+2YX57Dg04LVA2jxi78T+JprKK6vNUvHWVfMZLWMIFX/AHscVSkvm1NWjtIdVa8iHmSiW/J3p3AHH6VIt/b3nhK1025Ooefh/JSAL5bnPBJJ/Sn2UR0u3XVb/TUuZ4UAXzNQAYY9FHP4VYDLOye+v4p4k1CKKaJpbUrdb2iZRyTntnt1r0jwLql7q3hqOe+fzZ1kZC5ABIHrXnGka4mg6tLf3Ytja6hG6iO2l3m2J56dq7z4bq//AAiasOA0zsue4zWc90NG/qwzaMCOprC8AceFYwcHE0g/8eNbGqMfsRzjOQeaw/Asg/4RsDjieUY9PmpTXuL1BbnoM53fKOmea878V/2Ra+IrOW7tN1zIRtnBI24PH869FueQeRyfSvP/ABnr0+k6hbRQadFcrMNsjyjOOegq1uSXvGmpppfhw3v2ZbgKy4VweD2ORVT4eeIDr9jcFoEgMT/dQkg5+tT+Lr2zHhSJr23823kZA0e8pS+A4LRdNee20yGyLsQfLYtuHbk011GRX/jZNP1qDTY7KGQTT+Wecfjgiuj8RxxHQLkywLNHtGY3HB5rh9TTSD4kWKWzEkhueJmuNpRuOgrrPF96NP8AC80rQCeMBVZH5zkipfwoa3K/hK2tPMuprSzitlyECp7dc11GGCsM49KwPDDW0zz3MNnBbswVSYxgtxxmt4szqynII9qbA5Dx/qEGlaVb3FxZw3ZWcAJKMjp1qp8NdXOq2l8VtoLeJJflWM/zFdLrscTaVLLNbxzmIFkR1z83bAqv4XjspNKiuba2ht5XQLKsaBSrDqCKFswOX8U+J7XS9ae1Ol2zzCRCs0oGMnv612N9ctF4fkusQhhBuw5+TpmvMPEHie5g8ST201tp8tsLny28yEEkHHX3r1SQpDoo8uETARDbGoyDxxjNL7IPc5jwDrR1O8u4ZTCkqoJMRRFBz/OtTxFqcVvqttbvYpcPIhCseq8/yqLwnqV1qAlM9qpYEgXARUOB/CQPT1qLxfrf9jtAYrOCWdkYpJKudp+vah7jNvT7iD+wWeG3EaIrARDpkdf1rF0PXp73UbVbjTEhUlo4nxgg45I9q2/Dzz3GiW8l3DDHI65kSL7tN06eK41OaKQQgxkm3Crg7ehP50aIkm8Q3Nza6PNPbQCaeNcopAIzWb4T1K71O1uJ7yGOCdG8oqqbScDOTV3xJeTWOlSXUDR4T7yyJu3D0xVTwlfy6paT3UqQwtIQTGiYOcdfel0uOxl6N4jubvUrmC6ISL7a0as0eAy44x75FbviK9ngtolhl8syPtyxC4445qkLu8XVizTwtbGTZJDgcehA65p/ia61S1kslsPNZJX2OFRWHsTmi4zS8P3k93pw8+SOSeMlWaM5De9ZdzcWbeJI4Dd2iRNEZCdiltwYfLmtPQrkz28zPKWaOQocqAR+AqCGfOuTBxGLOXCwkxDHmD73Pv8A0p31A2cspGG4NRXs0kdnNJGx3qjbcDPOKnZSzHIOPalYADC8nrmpvdhY858N+L9evtatLa6hzbyNiQtFgqcHp+QrqNcumBiWKdUCsXk+XnaATz7ZxVXStYuLjWriEWqrD5zRKjYVkKjJYeuc1X8Ua3f6dq9vFaxqYXUecDFuyOnJx0qhHR2M8iaLC7gee0YO1RxkisjwxfXtzvTUIpA6u4WYRjYwDHgH29K2ba4efS4ZwPnaMHpjB+lZehSahJdXiXUzbfPfy0ZAMjjpSA25/O/d+XsdC4D7uoWs/wARR3raRKlkcTAjHqRmszUdZuoNcubaNwkUFqJSNuctntn2rWmurr+wDcRx+ZcGHO0cHPqKYGP4WmvzLcJfeeH64ljKjOeetT3MlsLx83Mn76URtsXOCBn8OlaOmi6eJvPZi6HCZHVcDms+fQoGvnklupTK8nmplB8pPH4+nNJgdEAFX5jnjrTGfAJJBx19acqOIwCegwOKc6FuSoIApIDnIDNLra3LwX8AU7FA5WQdi3bFWNfW/kZDBNiAFCQAdwbcP0xV9HaO+ayjgKxCISCTsSTgiua8QQalNrRi06aSEyW33wDtyD0yOhoVrjN5Y9QXTmR50a5LnL4wMZ/wqLSIbsMXnmbywXXymHOd2QfyqPw1DLJ4bTzml887wTNkMDnvVXw5Zarb3dwt2++AZRdxyxI7/TFO6sI3J0uBLELdkCb/AN5uGTt9qzvEFpc3eniO1k2vvByrbcVV1Gy1l9bhaG72Q7m8rA+5le/41N4i06+1DQ1topFNyXQs2cdDzTVrhqP0q1ubSOeKaYSKAoUk53HHP61yGj+GdQs/ECXc1vMAJ2YAzZXGeCBmur0GxubNLlLtndy27dkbT9Md65qPStbbxVHd/ZJ2tftecyTfw46gduaV9GgtqW/Gmla5fXlo+mlzDGpMgSTaT7Vs3FpcS+FhaxB0uWgCkfxA96q+JbDVbu5A06TaPJZSu/aCTW3o8bxaZEk25JQMOGOcH6+lNvVAc74S0jUNHu9QF3JvhbayFskmptRsNUk1yW6gmRIDHtUFuW45C+hrpreO42t9okRjuONo4x2rj/GtlqtzeWK2hheBHDYHEkbZ++PXHpS01A6vT962ECyg+aIxuJPOcVbRgQx4z0qGxWT7DF5zl5SvzMV25/DtUpXYPU9qSegmtRnbPFZl3bWM0iyzNbkZzlmHJHcH2rSKnnniuZvdPkhs43ktlmWNnB+XJQHPNVcLHSYGwEYxgYPtVe8jjFhNvTeuxty/3hjkU6zANnDwMFF/lVDxBBqt1pkkGkSwRXDnG+YZAXv+NEHqgaPIbvxNp9v5ctn4TtEt2ZlSSU7uhweKfF4kikujEbjSoGx8oFhkH8TWPbHV7HVZNAe+gRYJW3NLs259QxBplzaXcWp319d3ttLLa4UiOVVZwRwV4wa0e4jQv4lm0OfVJrTT7mKKYLKI4/KcZ6EYPSvUtAntm0SyW3hWFWiDLEDkqK8jurbVrq3tLFLmS5t7qQFoYZVfA98Dj8a9W0Hwvpug26/Zo3aYqN0kj7m+ntWUnsNF2+VfsrDI+prm/BEezQGBHW5lIwf9qumuoVNu+ePQVz/guBW0SXDbSLqUEY77qVRrk+YRWp6BNwgHAOa4LxhqMMGrafbXFnFPGx3FpFbMZ7EY4ru5z8oySOe9cV4p1BodRsoY7SK480hWLdVGRVLVqw1saHiKewj0WOa/svtUAZf3ZXp703wdqdjqVtP9gshbQROUUB87vw7GpfENzb2mjpJcWRu1DqPJArM8D6vo9+96NPsvscsTlZEzwfemluFypPd6dP4reym0BnIkH+lO3IPqPaut8QrCmgztNbi5RQMxkZrh/tunv4rubxbOf7ZDL5Rk3HyyK63xbqh03wtdXy28c6qo3RucAj8KTXuoFuVPBl8L1bpZ9LWyuojtYqhUOvZsGuuRcqefmrzzwN4gk1TULovYR25EakESsxwegOa7pZHO07unWiSdw0MzxTcnTNJkvUiE0sBDIrDqT7Vn+C9XTWrW8uhDFFIZcOETaf8AgQ9ak8b6lHY6B5jQQ3DM4xHM2AT14rM+HeuWms293LFaQWt1n98IlIB9KSu0yrmRruqabH4hu7KbQrO4McqmV2GWIbHOPX6V1nifU30fwi95axqBGqbUPQj0rI1nVIYtcMY0Tz3En71wvzPxkEHHauxuYYr7TRDJHGQ6A7JVBA+ooS0Fc4z4f+JLvWtRuYbm1tYFRA6eUPmIJ6EitzxNPEt1bW0sEU6TbsqyEngZxkdKPDUKBpbkRWkZUtFiCPaSAaZ4j1mXT9QtIIrNZ2lBKnPKtTYF3w5Ol5oUEvlrFG5YFFBwBnHetCOK0kuRtt8Pan93IVx164NVNJu1m01JFiWEFm3KBwD3NZVh4xkkuJoriKJ1W4ESsmRkE4z71NncLmn4qvUsNHaYkZLYVmQMMn2rP8I3z3cNwzSwsu0eX5cPllevBH1roru2hukXzEDKjbwCO4qpYQWwMlxFbC3luCd/y4JI45xQtgOU0fXdUn1KP7fDDGpuTCGMQBfrg5rttQkkhs5XiKblUkb2xzis2aaddSiiKQFGiLEOeCQRg/WtO5UTQP5kaTYGQjDqaHqBW0t5prRZpmi/eRqxaPnJxzmsP+2rpL++hjiDQxSAJ5keF6Z4IrobQJFbqUjWHeoZkx0rjbDxBez+IApvrSWGW6eI2wjw6KM4bPcf407Be536MWUHABx09qOASDjI9qaXkGOVPtSsNiHc2cc1LQ07lYW8Ud+zLbopK7/NwOSeo+tcz4nvtZi1m1WymigtBGzyl8HzAP4Rx1pw1uT7dZLDPLLDLOY3ZkwvGen8s+1S69dX1vJKyrD5AhyNyhixz0x24qhFq/1K9t/Bkl7bwg3aQBtgIIJ71zfgTxDquo6xLBqnnpI0QdEkAxt7EV00moSweEftlpaIz+QGSLHBJ9ah0S7ubuSF7qyihlMO9cLyg6bc+lG6Bsq+JtXls9csbOJU2ytmRiByPTmt68luE0R3tkhM4j4GSFHuK5zxNeXcd4kSRwCMkN+9iDh+P0PGK6GR7tdMgNtFGZCF3RjooPXFFgMTwRd6pPbTRXuDEjHY0rlpc55zxyuenepDca2l5dvIxMUcmYhsznJxj3Her2iy30lsr3OzyzGCP727Jzn9KzZbu4S9Zbi6KKLrAC5wF28Z9s0gOuU/IBu5PUGjceueOlQruIUkgnr7UrHJLEg0ktB3EKzC5JDoYCh+U/e3Z6/TFYOv/wBtjUrOPSHCRyAiRimVH1rlru08Qjxal6lvfNYrdgDdLgbSOSF9M12WvXNxa6HcTWjSeeFzH5a7jnPpVW10FcrX95qLeELuZv3d6I2AODkEdDxWB4B/tZb0G9S7ZTB88krkqXyeVB5GRiuj1j7bP4XuPsDPLdPF+7P3Wz/SsbwXDqgMkmrSXC3KrsaNx8pOeoNJr3QRp6pFrkniCGWJoRZAbVG85ZuuSO3TFXtcS6k0oLGG81yAxiGce9c3qdtqjeJ7ua1eQqtqPIjIYKZOvXpXXW00zWMMk6+XIyDzAT0bvQ9wKWjRSQCaJmm2KFKmXncSMk/nWmqyGYt5ieWFwE7k59aiVJWhXzGUyY529PauZjN3JrNuksc6CGXoMkODnn6Dii3Viv0E8Wx6jNqFpFZWBuAVJaQNt2fjW3Mkz6A8agibyQpCnJzisrxPb6vcSW7aWzhgrKw/hOfUVd02C+/4R+KOQi3vVGx88jcOtO2qC5V8OW15Heb5HnMKKVPnH1xjFN8QaJNqOppJFMUATBJfAHNWtBsr608xrm7aVDuAiI+6cnnP0rM8UaJeapqNvcW+QI0I27zhj2yPzp23C510EXlW8ab2JC/eY5JpzBgwPGDUEAfZGswXcFAIU5FWHOAOCB9am2g7iOMc4xgVztxqbtJNPukhWJgApHytzjmugbIYHB24x1rn/wC07N0dUR2w7RssmQCR1z707WEbsRLwx7sHK8nFUNYN8LBv7OntYbgEHzLkEqF75x3q4ihIVEQG3Hy85rO1iFrrSrqFIkkd4iBG5wGPoTREGef2fhbwz9snutZ1u0ur24cvmKURhG9uan1Xwotol3qltqNjdRyW/lsL2IFQPXcvf3xWUNKNh++1BPDtoyf8sgN78dgM8msDxHdhr15/Jvre0uVxFAswUjj+52FWlrdsW6NTTtS8RaRoK2ul6PaTqMqNQt23/wAv610/gTRNSsluL7Ub8zyXHJjWTcF+vvXlGl3Uum3ItrtLtYZGB8nzTEGz6+1e0+GF1KKHZLptrZ2YXKCOXex9+ODUT2sNGrfbpLVggyc9K5vwXOBo04KgH7ZN/wChV0MzEIxHJ7CuX8GFhpNyMYIvJsj8amovc+YJ6notx80fPc1554u1Z9M1ezRNMguo5TiaSVc4XNei3AG3Oe/SuG8V6w2lapYxqlowucqxnQnH+FWtxF/xCYn0i2UQiRZJECgSlNvvuFUfBclo5vVtdOhs2SUq7JIXEuD15rX1OSztdG8+8jVoEwxCjhfcUaDNZXCsLO3SFR8+V6En070dwGXXh/TGhkka1LSNKJCwcqSc/rWtdeU1i8TW63KOuGiwOaxbrxDJa6yNP+z5jBAaQ9Mmtu4CfYJpHC/cOaTeg0jB8PL5s73DaZFbyKWj81MAlQeAQK6RCASRyc+lcr4Lu0vmu0FtHA6HkoCMk+uSea69Izt5xgU2FjC8WyxReGLrzY0mBwvluODk9KzPAphSO9t47JLUJJgKrEryKu+OSlv4ZuppLT7UseGMe7aD9fUVlfD28TUYru4XSotPJwr7HJDkDrtPShPcLFnXtdutP8R2kAsY5osfK5ByT3ANbmrzrF4fubuSJX2RF1Rxx07iuQ8YeKk0vVTYvpcN1C0QLNID1z69q7TbBcaAsvlq0bQhljxvHTp70fZC2pyvgLUb3UZZvt1pZxuFDxPbqBkHscd667UpbeFY53txK4O1SFyVrH8NSxSXbKbRIJdgwUi2jH+FdMYstnjmhsEiBFVLYeUBGpGcY71h6ZfpPqy20ltEjopkf5QQeeCK6G4GyCRsgjaeG5rhPC/iKTWvEElneW9ohhJ8l/JIZgPfPHFJO4HXa3qN1ZacLi2CsiMDJuHIX296r6BqNxqUc8k8sciRyGMYXa2R3I7VPr8v2fSHJtxcKWAKY4xmqHhO+e8nvlMEKQFgwaNMHcRyrc9RQmOxXuNY8rxGsB8nyHkCglV+bjnn2OK1fEF7cWdgXtGxNuGNoBJXvx9Kne2tVyi6fuG7JxEMZ9asXEUa7ZTb+ayDAAXJFK47Gf4fvG1DSIp5JFkkyQW4+YZ9O1VopbF76OIxWcbCZjkovzEcYHo3INbMCRMkkkdsYiTkgoFJPrXP2upPdSs01jb+WJ9pyvJJPBz2Ip3uKx05PzDGMd6dIWFu+1gGAJGfWn7FxjAyOtIQAjHbnAzx3oHY860rxFr0mo6dFPbBobiWRJXCYwAeK6G+vJrXVbgshFvDbeYWKAg8+v61zg8S6ncanY2UEEiXBumWVGgAXZu4P5Z5FdJ4huZ7WX93NDFBtHmPIme/T8elPqIuy3U0egNcQqHnEG4CMDk46iuc8E61rOqXMy36jy1jBG7AZT9MdDXVzsIdHllhK7hEShA749KwfC+pzalezifAMMartSMKPr/nileyBoztf13UbO81GC3kXETxuMruKKR82Aetad5qV03hK1vYpcTt5ZLoPvc+nvV/WL0WksLJZo7TTLGxMeTg9c1Z1JJF0jdZBfMIG0KmQPoKLgkYmg3WpSeIL21vrpnRUEkcTJgAH0PcVD5uqrfXJjkZl+2YRc4ITHQA+9bumfaiy/a4VV2j8wsF+7n+EGtMICykopA53Y5pOWoAGyBuwCRz9aZNuVeg464qbyw8mWxjFO2hFLBR070JjaOYbVZDdWdu6ujfaMP15HOD9On51leOLTVLySP7G14kaQOy/ZmxmTsDVi1028g1O3ujceez3Dl97tsRW6AD8K29bibCSEzhE/54vjr1z9BTvqIhVr9/C4KlvtptwPfdiqWgS6oNRmXUIJUU8ozEFTwMjj3rYtVZtJQMZANnDjliOxPvVfR7SW0zHKXfcofLEkDjH51KegMyNVXVn1mQRCT7ISgTafz/AArZ1eCe40p4LcAltoI9s81i6zH4jXUppbJZJLVXj+RWCkqPvbe9b179obRn+yviV48Aygsfx96d9QtoM0W0ez09o5VAcMwB/wBnPH6VlQ6XcWdxHMsqNNJKTKSCflPTHNX/AA1HdjTQl0qxqowsRUhk+pJ5p1nYyR3sMknzFDIGc98njii+gW1HX8F5MYYrWUxKclnHY9RUsSTyWEkUmFnbcOTx7c+lT3Hmfa7don2RHcGGOOnFRXcEp0e4hgYtP5ZVH6knFHVCMrwxZ6hZmUXDxsm4jbnJJHfPpVTxFpmrXmtW1zYsVjiTpv4Oeox61P4Tg1CyjKXlosaKgAkzgs2ecir9/aXU2oIy3WyMt8oU/cypGT+NCe4WtsXbNGS3hDqRIqgHJ5JxVpm3cqDzxg+tNhhaKBFeTzGCj5/7x9alYlcE457UkwGM2F5AyOoNcm2msrzbrhCJZ2YNzkE9jXWuGI3BAR6Vz8kF1C6yG2Abzi5UHcdh6596d9ARrQApbqMg9CNpzWdrmjW2vWTWd2ZUUMGDROVINaMWx4IWhUCI8rjjiue8YXPiSKKCDw9aLJJMSHmYj93RAGhLPwL4csJFki05TKo4kdixz6815/qHglZPEdx/wj+tn+0YG3NDcHDpn0PcV0Ug8ZabbC41XxTp9rgcq8QauBk1LxLqWsf8JKgwLZhE15FDhMDjJHcVotriOjk+H/iHW7iFvEOqK0UYwpXDMK7fQ9Bh0CyFpbTTPHnP7xs/l6Vzzz+OrqzSXT7vR7iNxkSQjBP51qaDp2uQSC51zVTPLjCwR4CD/Gs5PrcaRs3GfKYqAWHQVy/hTdNZXrNtH+myjAAHpXUyFmDYHXoD0rmfCKMNPvPm2g302Bj3qKrvT+Y0tT0C4Pyc9c9hXL69LEl1ZoYY5HkJXLxB+PbmunuGKhv5CuD8bay+kGyuBZ20259gaZckZ/lWn2kJHVXttZz6Z5F6v+jsApGCAfypNOi06AstmCuAARggD86zdX8RyaN4W/tNYUkkVFIRW+Xn+lUPB/jJ/FMl1HcWyQvCeMNnNPlvcLlXWfEKWnil7GTSfNJ2uHE4Uv8A7oPWu0eOC808rcxnynUMyAHOPTiuN8TnQpPEdrBq1orMI98cwkxtOemK6e91KO08OtfwAbY4tyDHUdulFtB3JbGPTI7kmztTFKFwX8oqCPcnrWmMKh+bj6Vx+g+Kp9Y1V7ObTntwsYYSFshvpXWR/JGRwfaiSsJPUxfFmoQ6boMs88STRHAdH6EGsXwFrY1dLwg2gII4hXY34j+tbHiq4ittFeea3jnRHBaNzgVz3gPUrfUtUv1j0e3sZIsKzRZ+Yf4UJXTHzGlq9/APEEltPpqzrDal2kADHHpjNast8dP8HPdW0GxorcukOBxx0xXOeLdZuLXWktYIrV8qA7ScMU7getbV3qUbeDpbxrcNH5ORE69fYilbS4Nmd4K8TtrtyFnkTzRFuKeTsKn0HqK7bdtk5YYPpXC+BNZk1ATI1lbW6RcBYlwRXaBnbdn149qbQrliclYXZU8xtp+X1rgNO8VQL4qhs202NZbgkAIgDxMB1b1H0rujIVid2+8qnj1rhtH1eC+1mOaTR4IZTK0KzDqT1zmklqO53U8Ed3D5cqK6Ng4J61HYW9rAGlhthA7sd2RgmqmrXkunaXJcQKrOmCAx4PPSsvwz4jvNZnvYry2SIRHcjDuD2/CjlQczKR8Z341g2iR27BZyjiQ4dUyB0FdFrmpNpqQukqRgsQWkICnjgE/WuY1S6kj10yLbWpBkQoTF+8ZQcfzroPEF7c2ekPNa2cNy45aOUcFe/wCNDQX1LOgX91f2TTXixiUSYIQcAYrOTWw+sx2bLarC0z4cY5I/hPoec1Y8MahNf2Ezz20cJ8zI8sYXkdPqKqz6lOuvw6clrB5LhnYmM43AjnOKVtR3OoJCjr/9emSTbY224YquR2olGNpxkjuDUbj9264VjgkZ70JCbOCg1/VLrXoBNpluY1uTE0m35ou45x3Fd5JHbS75JIFmLYVgcHivONI8R6o2rQ2V5bW6W7XbKJFj9DxzW94hv9Us9S32MpMKqA8IQH72Ruz7U2riudckMKQLGsahF4CjpiorWKGJnk+yLA4JQYABZex47Vn6fez/ANhR3Er75hHl3xjp1OKo6FqN1e39xHPMJ4h9xgoA69jSSHc5rxX4i1a38Qz2ccPlWqbXMhAPy9j+fH411Ws31yng8XmnHy7gxoVxgDPcc1neKdSvbG7cWtoJEFuSXMW8ZHY1sR3EjeEFuooVeVrXesSqME46AU2CZm+DrjVJprxNRmeZFIaOQkYwe3FaNvezvqlzE5ZIzKVXc2NuAMY+uai0m7upbhY7iEQ5t1YKBjsKbPPeS6jNDuWCGJ1dJMcN2wfbNKwXOjEmBknB+nSkZiiMSysfSovuYLAbm646UTMUTcqZOOcUJIG2crHe38XibMlhOtqX+VwxK8jHI7dKi8UrqQ1mza0+2NBIh3eQeA3uKZpF34i/4Se9ju7WQ6fIVKcgeX/j+FJ48utdtzaXGkfaBCpPm+Tg5zwMg+9NL3gvodFpL3raGPtBZ7tVZMldhYjoap6VfasTbxXtsyHA81xyvQ9/XNQi91E+FLWeW3me92J5qD727PNLY3F6dcMcsVyImjLDf908/wA+tK2gXIfEBvWv2mtLe5uFgQOyxSYzhgeB3OM1s332u80qN7RxDK4DYfr06fWsvULbV/8AhIRLbbTaGJQV34Oc80a9BqVxp9ilqoW589dzDkL607agtjR0MX0enxm9lMrsF4bgqccg1kWek6nFrkdx5x8nzZCyOTjaTxip/Dtpcaeb2znaSQrjEjk7Xzk5X0q3bR3wj+dt0iuMYbJ2nrmjo0K7KviHT7jUL2wWJmESMxcq2M8cDFXEhmg0B4LaMpP5Z2AnkNVbxFp93fRwm1VXkRiwDOVGfqKsi3nTRWij3+eY8Bt+SGx60mtUFyl4ej1O1e5TU2lcZXy2k5z64pmoac95q0zMk/khQwVCVDkcgZqbTLe+g1GU3TSPEVXaxfIBxzxUeoWWoSaq0sM8i223JXdxwOMfjQuoM19Ld5dJti8Txtt+5IPmX61aLkMCAMHvmorNZDYxmUfvdvzfWn7hjGPwpJA2P8zPPHuc1jPPcRzySSOojW5CHDZAUjj6Vrqq55HXqK5e/wBXa11xtN/szMU6FmkdsK4AqrCudMjEHaRwOR71jeJdPu9SsNllqb6e4OXkUZyO4rQtIoobaNYUKpjK/MTj865b4ktHH4Tnef7SF3AZt2xyem72qoK7BuxxlpovhefWWttU8TSX06HO2VtqE+m7oa9DutU0HRbSK0ubi1tYHXCxsRhh9PSvEy22y02LUra1ksXfdutAvnkehxWg+jx3jz/YbVHs57lba3mu3YSQnGcY9KLK92K5c1i6h0fXV/4RPX7eO2uQWeIy/u42/Hjmuu8MWElwV1W+1gajcA4URPmNPwHeuLvrVYY1ultNJPkSfYHt0BPmMf4/rXTfDnTG0+01BZARKLgxsoPyjHpRMaZ2khKg46Hke1c74UYvptywbg3cvf8A2q3byaOGJ5HIABHNYfhPbPpEkiDCtcy8f8CqKi9wE9TvJxlCSec81x3i+/8AswtYWgt5Y2bd+/j3BSOhArsJ2xEfXOK4Tx5rT6NaWc8VvbTM0m39+ucU+oI3pTFP4dLTWylfK3GNVIB+gql4b1CC9eWOG0htZB8zeXzk98n1qebVri38Kf2hDCpm8kOqD5lB/qKyPA/ica5d3aSQxW86HcY1jK/r0p63ZRa1Uadea6Yryyt7hVVY2Lgk7jyM10F4IbbSpAsMZijiKiLHykY6VzesaxZ2+umJtOlllVgJGX+LjIIrpp5P+JXJMhI/dZAYZxx3FJ7AkcL4K1JZdXe3XRksBtIUqzPk5569K9IQAY3cjqK5Dwk5luGn8mCPzFOQgbd168+tdeoPY5ANNvoCRU1CCC6t5VuIFlQDdsYdxWB4X+xvf3TwWUVrIVUs0ZJ3Z9c10ep3T22nTzQrGzopJDnC/jWB4Q1OTUhOzWlpGinCywZXeP8AdIzSTTFbUxviBrkenX1nBNpMF/mNmy64I9we1dM96i+Ehex26lvIDiJzweOnNYXjO5ltNRjZNEj1DbAxDNg4HcEHt9K3ln+z+Do5zYIQsAYQL8wHt9KE1y2G0Y3hHWf7S1W4T7Fa2o2AlFTD5xyc9xXZbAzEjI+lYmhzveahO0lnaRJHt2OjfPyM8iuhb73I/EUN23C1xu3gk7enp1rnYdTzcwJ/ZhAMxClYuR15rpGwU4PGKx3upE1qG1jRmjRPMb93zycfhSvqFtC/eMI7RnMSyAc7W6VjeG5or2Ke5Sxgt3Z2DPDxuwccitDxFe/YdElnK5285HQe59qyPBOpR6va3FzHAqKHKhkb5WGev4/Si99gsVLjU2m8Ui3KWzIjKAfLJcN/d6/jXT6mj/YhscCTOUUqDvPpzWLPcwR6+0C29vHKZgRNgZJA5H1xW1rd59js4pkVWcSLgNjn6Z70N6BYbochlsjkL8sjAkIFw3ccVjarfTQa8Y1sla3GxCxjzksfXtWz4fvDe6cZi0YLuW2oACuexx3FY7+IJJtZkiNtAsEU6xLK7DBb+lA7HWBP3Zx128Z6VGqll+YdByKsgHqCKjudwglK8MEJzS1FY870XxHeXni2XTf7MtvsALGOREw2QepOa09W1qSDX5rCKGMM1uCkjJnLZ6E1BpGttJqVjZy6fGc8edsVMk8jHOe3pT/HusS6U0KWwCyyfx+T5nQ9D6cZP4VWtwsdHDMDoxnjhX/VFgAuB+VN05bdCgSyjinaJZS6KBu3dabbX8zeE/tkOJZfs5dSQFDcccVm+EdUmvoYvtVwXlaMsyeX8gIOCFYDt6UNisVfFGrX9jfskaskLp0GCDn19K6jT136XbOoGTEMgnvj2qpql+sF8sZto2HlbtzqPm+YDAq9czJbaa844SNMkp2FK9yiKwmupEZry3jhkViFC8gr2rlbvVNSXWTDiVYmuSjFU3KqjDDPpnmtrR9Rkv8AVrtGm3QBFeDBGGXOD9DTZLqaa/doJgiiURJGy4BYdT6nijUVjcJMgUlQFIpGU7D8uSKmxjGVFNYkBtwPA4xSuwsctYJfC/tUucuWeRyx3bQc4Ax9Pwqv42ttXuo7eHTJ5IGB3kx9zngGqOnHX4vEVsZHnmhklk3KZdoC54BHtW14sN5I9stqJFUB3LoxGSBwvFO9noCRPpq30ugKs5l+1hfLdpBtbcO9SaXbarDMovXEhbJYjpxwB9a1E+SyDPubC5OTyeKydGB8+SVvNLszErISfLJPT0xSTdtQOf17Tb++vrzyvPjjgkWYLHnMmB0U5/StXV7O/vvDVtaWrNHK3l+axbDBep/GrN5Z6h/ar3UTyGBUB8hD95h0xVrWY5m0pvKWTzyB8ifxHuKd3cDF8F2F3a2d5HdS3MgMzFEnJ+VcngZqaKykXVUMtoyQRufLdAxZ/wDeOegzmrvh1HhsXhnW5DK5ws+cgZ4APfio7dNU+2iadHEKOylR1K54PXnrST0YWI9fttUkuLOSxldY0c+aikfMMdeav2sTDTczK64GMbsnpVXxDby3S2TWom81ZxzHnhT1zT9Gimi0iaKeGRJmkkBVzgnk4IPbjFPm2FbQq6JYT2E7q4lZJRvzITx/9eotc0abULyMhDIhUrhZShA6+vXNO0GPWLWCGG7B2q/zMXySvPXPfpTNS0q7fXJZYBMRLFhWDfKDj9KadgN61haO0jSR90igBmxjJHtU3llhuI/+tVfTxMNPgF3u83ywH3Yzn3qxuZioA9qlPQLDQjoc4IzXP3Xhm6u7q+klvspKFMHy5KEdv932ro1Y9COh6ZpM/NjH0pqTCxDbRn7PGku3zAoB2cLkelZfiO11C70qSDTYLeSaYbD55+QKepI7/Stk7d38hmmSHaOOvbNEXyjseHeDvCus2+tXl5bR20s+nymNoJQQsnrtPb2rYfwfrniDTkM0gsPMu5bmVHJ3Ak4Xj6CvUmhRNzogQscttGMmkPI5PbrmnzO4rI8JGk6ZouqxzyX93JJbyh2hltGG8j3r0HwQLifSLi9uIzH9ouXlRSMHBrrZIopCQyo3HUjNNIUR7QowBwBRJtgjPvbZbi1MUmSrelYng21+z6JJG2ARcy/luredt8LDp1rK8NWUtho4glwH8x2I+pzUyd4jtqdddH9y4x+lc5qlxpTBLfU1Rz94I8RYH9K6RxuDDcTnpVNoTv4PI9qqxN9DLh1bSxbfZxIgh27QuxsY9OlO086NYFpLTYu/721T/hWqts0hw2OORT2tGVeMEE07dR3RUM1nP5cxKlkOVO08VPcTQiAiTlH+UjBPB+lSi3YnaWxjtUv2dguNwyDRbsK5nafZ2VrL5tpHglAm4k9B9a1I3O3g/pUbwMSDuyR3qVIZCrbTjPNFtB3I5VWcPDKqMjLhgagtbe3tDsghRAeuKtJaOZeSMkdTTlt5N2SwyvFFguRTwW88uZYkdlUgE88HqKRIoTA1sUXyiNu3sB6VZkhdujLnFRpbShSCR9RSSC5DFYWyTrcpAiyqmwOvXb6VaDgA5xzxRHA6LywOe9Ne1YtjIx3pWHzIUSfNh9uRTBawmV5vLXzXXaWB5I9KctsytnIwOMGpzbELnIPvmhoOZFeWKK5QwTRq6Hqp6GorPTbPT1/0W1jh42/KMcVbELb+o5pzQOATkH2NKwJlKayspWcPawsXIZsqOSOhqdoredUEqJJtO4BhnBqRoHwGGOnQ037M4IxjFVYLix28ELPJBDGjyHc5UY3H3pHSHgmOP5vvAqOameCQgMNuSPWozAzMPlH596VhXHlwEOOAvTFOVi0WGwcjjPpTTbsegAx6UC2mxjdz2pdR3RD9hszLHIbeHzRja2BkY6YqSS2tpJvNeGNpB0JGaUW029Wyu3ntUpidBklcjrmiwXKscMVvb/ZkiRYxkhAOKfbxRwwhI4Y41JzhBgVIYWfk7cilNsyLk8g9BmhoEyOQByCVU49ecUq427WjXb0I7Gg27bm4/CpIrdjg4B9RTsK5VitYLZ2aC1ijJ7ooGaftyM7ATnPI6VYa2Iz2I560z7K/mAq3XmhRC6Hb9/49qYGLBT0Pep0t2K5OOvP1qJrZyRyOKEFxmCWA6A9KecFMjv396ctudwBwCOhxSPbZkbDcdcUWC5GxIJKnINNffkEYOBUhtsqDkj1FO+zbVGTyBRYLogLOuCPqMUvmMwJAzUptTsyGPPTApVts4PA96LBzFcFlzx1PPtT2crnIp4t8swLHjvR9lAzkn6Z7U7CuVwcZwuM0PIWYHGVI6082/wA+AfpTxbfJknPrSQXIMKEJ2nnqKUZCEY+ntVj7NlBh2wPekSBQoALe3NOwXKu4Ou1jgHvSjCgcE1ZMKhuePalMKBwPmPHrQkDZSc/P91j60jNj14q5JAgCt8+fTNNMMQbhM5FOwrlUY2naDx0NNILYLZq5HBGIyADnpyaY8K8ZVh+NFkFyrk4CkZ4qs5OSDxg1piNCBiMe4NVmjjaQ4X2pWC+hnMSGwOmc80spGQR6VcaEDafLHXrTZI9zY2ge9NoEzJc/eIXHalgBMeeuTV5ox5hbavNRYOTg456CkwuamMMTk9eMUeWpOQTzRyGODmlXAB4waoQ4KRyKeU3qBuIIqMOoYAvg+9TblOPm60ahoJtPVjzUm1iuM/pTSQQcjkU4MAANx4ouMURqvU805cDO37o70Ahl68VIjKgxxtNGoCEEkMGG31pNgznd+VLvGQMjngilYYHJ/SlqA1kHXPSkwQRkjGO3WnjHPPPbmklV2QhGCsehxnBouAKu4YPT19KcVLMM421g6Le3m7UxeTecYZSFwmOAM9Kp2ms3u3TL1rgNHfuUMBUfJ1wR37UXA6vZwT+HIoAP3e3WuQGo6rBqtpE97DLPJctHLaIQQIuzDuCKv3+sXSeINMs7RR9leVkml68hchf/AK9AHRrhk6D2p2wEZOOeKiZljDOx4AycVxc+v3cWq3EySooldYRE0bu0YAyCQBjJoXmB27IVOOD7etN54GBioNMlludPjlmYM5HJKFP0PIrP1/xHYeHki+1szSSuFiijG5nPsKLu4GyYdysAcH3oEaAjjp+lUbjUZU0h7+ODDiLeIn4P0Nc2+q6nDrF7fDT0iH2NGZJrkBRgnnFG4HZGM53Dkd8U9tikJ6jjmqGn3ctxosN3LGGkaMOViOc59K5S5nvEuvtdyFW4+1gDMh8uNAOM+/PNAHcqcHbjAPQmhlViWJGB1GayNA1MaglxB53ny27hXlAwjEjPH06Vha9cX9nqKyyX1mgKtBtUnI3ngsuf1pIDtNgJGAMfXtTwoxtPHpzWB4YhmTTombUhewbAqELjp796peI9ajtdVt7cC5LQgy7Y0OHyOBnp709wOrZEbIAxnimoAhCsT+FcRoGu3D6hDbg5MqKWjmnBxkk5XHfHatrxPeGO3iCW9y7iVGDx8LnPQnPFIDeYZfORxT9mR71wja5dPr16bZbaK7haOFYpp87lPJ4Hf3rs55pVszIsBeXbkRqwGT6ZpgSl04UsBuOAM9T7U4RgP3I7152pu/PtHWyXcl/I6LLdAAHByK7iS7Z9PWaMBpdnKxMGGfY9DU9QLZ2CXyzgNjcBntTZI92CAcE+teeWWr3I1S9kihL3gmEcc9ySeOMoMcV12iXt9cvex6h5OYptiCLOAMe9W9wNUKjDcQfwNClXGwEMV4ODXnWoSS2qKwmuSr3MiNyxC/MemDgfQ10Phe2W0u9S8ssS7ROdzE5ynueKlu2wHQzzQ2kLvcMqRKM72PA+tPQRyKGUgqRkEHNcL4svDBNdBdQBE0ZR4vNChABxx3OaseGUtDdJPHJcl/JChdztEBjqCRim9AOyCLnoORzUKS207yJG6u8Z2uFOdp9DWLrV2kd1bvPE8YiO6K5EmEJ7qwrEsdbZNXvJ0ubco8y+YtrC8u7AwRkUWA7tUVRkLzVOG7trjULi1jY+fCAZIyMYB6Gm3E120G/T4o3kJHyzMVGK5W1n1y41+/KNZ2rSAIkgBcPt+9j6Zo6CO2cJHGSeAByapxahYvbif7VGIyMgs2OPxqjrk9xbeG5t86icRgPJsJB9eB61xt9vs7D7XJGk0rRKApiP7tScZUdeOtNLuB6Ba3FtfwC4tZkniJIDoe461YOPlODkGua0x4rfw1eqtz9nVJXxOoA2nrnFVPAWt6pq1jcPqEReOOQrBcEYMgz3FTbS4XOzbnHHXjmo2BBwV59qaZQFyVYHuKRn+fOCKdguObC4PakY7hznj0601z8ueMVG0m1+mAeOfWlqA9gMcjn1FVjtLD5eaeXZs5XntioSxI5AqmAScqcHFQbgV4Ax70kjnGe2elR7sPyDg9sUrBca59hg1EqhsnGOfWkncgsO1QIZNvDqPrRYLmzyGPakZRnIdvpmpGQbm69agC8k5PXFUkJsUMGY5RuvWpwUVOcj8KayAHgkcdqfj92Bk0wHlsAnpTcA4yealZQY+eaYqAKGGc0gbCN8jaCSAKVWH3ckK3c0sKg5PenRoCpySetMYJgMACMAc5p7NyCf0pjKPOQ9MjkVMRwv1pAhhCjlW+YdqJSUhLodzfwjOMmnFQH96dIoCFe2M0gMHTrfUIL+7lkhhWO6O7IfO0471UsfD5kvbW6vLOOCW2dnLRudrOe6r2FdMqAxKec9amRQ4XcM5osBytxpWpX0KQ3YiaWO781bpcAhM8AY5zjiszUfDFx/alqbI3rW8UpkYC8I6jt6V3WwKzY7Umwbge5FFmBC8LNaCIyMmVwHH3lPrn1rmdS0YWsts7X2oSma5XeRLgHjGeBxXXOMqFJpsiLkDGQBnmgCnpmnR6cJfLed2k5bzZmf+Z4rN8R+FbTxIsLTO9vdW7hobiL7yY7V0oRVVSAOTTGRcHjvRa4yh9lE2lmyvHabfH5cko+Ut7+1YEHhzTB4jlt301JIFtUw8wLgnJ6E11iqBcOnalkUCRRjqKN2IpeQ8enNBbSfZNoxGUUfIPp0rAudKuk1OzYalckyljI8UaLzjqTiusCBkJNSeWvkdOwoGUdM037AJXN3cXPm4J85gdpHpgCsW7W5+0XFylr9pe2cvtjGC3GABnriunUfIBTdgD7RnBGaWwGLo1jdWzRs1wRE0Q32zD7rnnKnt9KbqWn3VzqvnIrqkMXBMx2nPXCjvW9DEpOcc5p5QbiPagDgtFsNQhvY7wWtz5LqoZWZEHBPJGMmunv9PS9XNzK5tEGXhA4f0J+la7RrtIxTPLXA60K4HAHR7i1d9VjlvTZ8IIIQEkKf3hgZ69vSumnFvfaPEws5blDgojkq2fU9DWv5S7gRkc0qxKrcZ600rgcnN4Rgj0xmjtLWS9Mnm7ZY8oT/AHP/AK9b8GnwxaUltBELVQMbIuAueoFaTwqxxyABng1CFHHJ60loIxY9G81NQtHVoIHZDG8bYJwOv1zVywsrawDiFZMs29y7lix+prVKDyj7GqzIBIR7UWA5KTRdYunljwIIPtDso88jcCcgkAVo6Bpt/pslz9uMTb2TyzExPygY5zzXQoAVOeeKSNAZhnPSh3Aw7vTpL+8YSxJHbodwIGWkOOM/SmWMOrx3VqJ0hjtYUKMEkJ3+hxiuglRQ5GO1N8pGwSKLAZV9aXs17FLCsTW8SMQjHkyds+1ZenaRqtrPDO01vCfML3EUYJEwP8iOxrqHGxuCaFXdyeoosBRukuJY/Lt5FjLcFyOVHt71Vv8ARfO06CGyme2nt2DRTAZw3fI7571ryRKigrnk0xuDwTyaeobFGSzubjT1hmuWinOPMlgGOnsc1STRhFqRuVYuPK8sFzuYHPJya3VjVl3EnJBzz1pjIBGjAnNNbEmRpOkyadbzxXU/2lpJml3FAOD2I6VppEqDaFC98AYFPkjBwckfjSquZOp+7RYHuRylgDkdqiyMrgscjpVp4wyZOTTBCvB5yOlIZESCvcfWmOuSDnpUhjB4yaHhUkDJ496YEAJPOTnNQyAnJ6+tWGgXg5bn3qDyxzyetAdSvt+XO1iaZIXLZXGB61ZaFVU4LdfWoWjHzHmkDKkq7m4PboagU9eQMGr3lqcnHNV1jU569aL2QWP/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lstStyle>
            <a:defPPr/>
          </a:lstStyle>
          <a:p>
            <a:pPr/>
            <a:endParaRPr lang="zh-CN" altLang="en-US"/>
          </a:p>
        </p:txBody>
      </p:sp>
      <p:pic>
        <p:nvPicPr>
          <p:cNvPr id="79878" name="Picture 6" descr="http://p4.so.qhmsg.com/bdr/_240_/t01736fdf7598d22f79.jpg"/>
          <p:cNvPicPr>
            <a:picLocks noChangeAspect="1" noChangeArrowheads="1"/>
          </p:cNvPicPr>
          <p:nvPr/>
        </p:nvPicPr>
        <p:blipFill>
          <a:blip r:embed="rId2"/>
          <a:stretch>
            <a:fillRect/>
          </a:stretch>
        </p:blipFill>
        <p:spPr bwMode="auto">
          <a:xfrm>
            <a:off x="609600" y="2743200"/>
            <a:ext cx="3562349" cy="2514600"/>
          </a:xfrm>
          <a:prstGeom prst="rect">
            <a:avLst/>
          </a:prstGeom>
          <a:noFill/>
          <a:ln>
            <a:solidFill>
              <a:srgbClr val="FF9900"/>
            </a:solidFill>
          </a:ln>
        </p:spPr>
      </p:pic>
      <p:pic>
        <p:nvPicPr>
          <p:cNvPr id="79880" name="Picture 8" descr="http://a2.att.hudong.com/34/29/01300000802987129362298132157_s.jpg"/>
          <p:cNvPicPr>
            <a:picLocks noChangeAspect="1" noChangeArrowheads="1"/>
          </p:cNvPicPr>
          <p:nvPr/>
        </p:nvPicPr>
        <p:blipFill>
          <a:blip r:embed="rId3"/>
          <a:stretch>
            <a:fillRect/>
          </a:stretch>
        </p:blipFill>
        <p:spPr bwMode="auto">
          <a:xfrm>
            <a:off x="5029200" y="2664968"/>
            <a:ext cx="2667000" cy="2631441"/>
          </a:xfrm>
          <a:prstGeom prst="rect">
            <a:avLst/>
          </a:prstGeom>
          <a:noFill/>
          <a:ln>
            <a:solidFill>
              <a:srgbClr val="FF9900"/>
            </a:solidFill>
          </a:ln>
        </p:spPr>
      </p:pic>
      <p:sp>
        <p:nvSpPr>
          <p:cNvPr id="17" name="Text Box 4"/>
          <p:cNvSpPr txBox="1">
            <a:spLocks noChangeArrowheads="1"/>
          </p:cNvSpPr>
          <p:nvPr/>
        </p:nvSpPr>
        <p:spPr bwMode="auto">
          <a:xfrm>
            <a:off x="4648200" y="5410200"/>
            <a:ext cx="4191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r>
              <a:rPr lang="en-US" altLang="zh-CN" sz="2400" smtClean="0">
                <a:solidFill>
                  <a:srgbClr val="000000"/>
                </a:solidFill>
                <a:latin typeface="DFKai-SB" panose="03000509000000000000" pitchFamily="65" charset="-120"/>
                <a:ea typeface="DFKai-SB" panose="03000509000000000000" pitchFamily="65" charset="-120"/>
              </a:rPr>
              <a:t>《</a:t>
            </a:r>
            <a:r>
              <a:rPr lang="zh-CN" altLang="en-US" sz="2400" smtClean="0">
                <a:solidFill>
                  <a:srgbClr val="000000"/>
                </a:solidFill>
                <a:latin typeface="DFKai-SB" panose="03000509000000000000" pitchFamily="65" charset="-120"/>
                <a:ea typeface="DFKai-SB" panose="03000509000000000000" pitchFamily="65" charset="-120"/>
              </a:rPr>
              <a:t>陕甘宁边区施政纲领</a:t>
            </a:r>
            <a:r>
              <a:rPr lang="en-US" altLang="zh-CN" sz="2400" smtClean="0">
                <a:solidFill>
                  <a:srgbClr val="000000"/>
                </a:solidFill>
                <a:latin typeface="DFKai-SB" panose="03000509000000000000" pitchFamily="65" charset="-120"/>
                <a:ea typeface="DFKai-SB" panose="03000509000000000000" pitchFamily="65" charset="-120"/>
              </a:rPr>
              <a:t>》</a:t>
            </a:r>
            <a:endParaRPr lang="en-US" altLang="zh-CN" sz="2400" smtClean="0">
              <a:solidFill>
                <a:srgbClr val="000000"/>
              </a:solidFill>
              <a:latin typeface="DFKai-SB" panose="03000509000000000000" pitchFamily="65" charset="-120"/>
              <a:ea typeface="DFKai-SB" panose="03000509000000000000" pitchFamily="65" charset="-120"/>
            </a:endParaRPr>
          </a:p>
        </p:txBody>
      </p:sp>
      <p:sp>
        <p:nvSpPr>
          <p:cNvPr id="10" name="Text Box 4"/>
          <p:cNvSpPr txBox="1">
            <a:spLocks noChangeArrowheads="1"/>
          </p:cNvSpPr>
          <p:nvPr/>
        </p:nvSpPr>
        <p:spPr bwMode="auto">
          <a:xfrm>
            <a:off x="381000" y="76200"/>
            <a:ext cx="5257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000000"/>
                </a:solidFill>
                <a:latin typeface="DFKai-SB" panose="03000509000000000000" pitchFamily="65" charset="-120"/>
                <a:ea typeface="DFKai-SB" panose="03000509000000000000" pitchFamily="65" charset="-120"/>
              </a:rPr>
              <a:t>二</a:t>
            </a:r>
            <a:r>
              <a:rPr lang="zh-CN" altLang="en-US" sz="2400" b="1">
                <a:solidFill>
                  <a:srgbClr val="000000"/>
                </a:solidFill>
                <a:latin typeface="DFKai-SB" panose="03000509000000000000" pitchFamily="65" charset="-120"/>
                <a:ea typeface="DFKai-SB" panose="03000509000000000000" pitchFamily="65" charset="-120"/>
              </a:rPr>
              <a:t>、逐步探索中的“共和”</a:t>
            </a:r>
            <a:endParaRPr lang="zh-CN" altLang="en-US" sz="2800" b="1">
              <a:solidFill>
                <a:srgbClr val="FF0000"/>
              </a:solidFill>
              <a:latin typeface="华文中宋" pitchFamily="2" charset="-122"/>
              <a:ea typeface="华文中宋" pitchFamily="2" charset="-122"/>
            </a:endParaRPr>
          </a:p>
        </p:txBody>
      </p:sp>
    </p:spTree>
  </p:cSld>
  <p:clrMapOvr>
    <a:masterClrMapping/>
  </p:clrMapOvr>
  <p:transition>
    <p:randomBar dir="vert"/>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3" name="AutoShape 5"/>
          <p:cNvSpPr>
            <a:spLocks noChangeArrowheads="1"/>
          </p:cNvSpPr>
          <p:nvPr/>
        </p:nvSpPr>
        <p:spPr bwMode="auto">
          <a:xfrm>
            <a:off x="228600" y="2057400"/>
            <a:ext cx="8534400" cy="4648200"/>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sp>
        <p:nvSpPr>
          <p:cNvPr id="12" name="内容占位符 2"/>
          <p:cNvSpPr txBox="1"/>
          <p:nvPr/>
        </p:nvSpPr>
        <p:spPr bwMode="auto">
          <a:xfrm>
            <a:off x="477982" y="5561588"/>
            <a:ext cx="7980218" cy="1144012"/>
          </a:xfrm>
          <a:prstGeom prst="rect">
            <a:avLst/>
          </a:prstGeom>
          <a:noFill/>
          <a:ln w="9525">
            <a:noFill/>
            <a:miter lim="800000"/>
          </a:ln>
        </p:spPr>
        <p:txBody>
          <a:bodyPr/>
          <a:lstStyle>
            <a:defPPr/>
          </a:lstStyle>
          <a:p>
            <a:pPr>
              <a:lnSpc>
                <a:spcPct val="135000"/>
              </a:lnSpc>
              <a:buClr>
                <a:schemeClr val="tx2"/>
              </a:buClr>
              <a:buSzPct val="70000"/>
            </a:pPr>
            <a:r>
              <a:rPr lang="zh-CN" altLang="en-US" sz="2400" b="1">
                <a:solidFill>
                  <a:srgbClr val="0000FF"/>
                </a:solidFill>
                <a:latin typeface="DFKai-SB" panose="03000509000000000000" pitchFamily="65" charset="-120"/>
                <a:ea typeface="DFKai-SB" panose="03000509000000000000" pitchFamily="65" charset="-120"/>
                <a:cs typeface="Times New Roman" panose="02020603050405020304" pitchFamily="18" charset="0"/>
              </a:rPr>
              <a:t>根据材料并结合</a:t>
            </a:r>
            <a:r>
              <a:rPr lang="zh-CN" altLang="en-US" sz="2400" b="1" smtClean="0">
                <a:solidFill>
                  <a:srgbClr val="0000FF"/>
                </a:solidFill>
                <a:latin typeface="DFKai-SB" panose="03000509000000000000" pitchFamily="65" charset="-120"/>
                <a:ea typeface="DFKai-SB" panose="03000509000000000000" pitchFamily="65" charset="-120"/>
                <a:cs typeface="Times New Roman" panose="02020603050405020304" pitchFamily="18" charset="0"/>
              </a:rPr>
              <a:t>课本思考：中国共产党</a:t>
            </a:r>
            <a:r>
              <a:rPr lang="zh-CN" altLang="en-US" sz="2400" b="1">
                <a:solidFill>
                  <a:srgbClr val="0000FF"/>
                </a:solidFill>
                <a:latin typeface="DFKai-SB" panose="03000509000000000000" pitchFamily="65" charset="-120"/>
                <a:ea typeface="DFKai-SB" panose="03000509000000000000" pitchFamily="65" charset="-120"/>
                <a:cs typeface="Times New Roman" panose="02020603050405020304" pitchFamily="18" charset="0"/>
              </a:rPr>
              <a:t>在抗日</a:t>
            </a:r>
            <a:r>
              <a:rPr lang="zh-CN" altLang="en-US" sz="2400" b="1" smtClean="0">
                <a:solidFill>
                  <a:srgbClr val="0000FF"/>
                </a:solidFill>
                <a:latin typeface="DFKai-SB" panose="03000509000000000000" pitchFamily="65" charset="-120"/>
                <a:ea typeface="DFKai-SB" panose="03000509000000000000" pitchFamily="65" charset="-120"/>
                <a:cs typeface="Times New Roman" panose="02020603050405020304" pitchFamily="18" charset="0"/>
              </a:rPr>
              <a:t>根据地的政权建设上采取了什么措施？有何意义？</a:t>
            </a:r>
            <a:endParaRPr lang="zh-CN" altLang="en-US" sz="2400" b="1">
              <a:solidFill>
                <a:srgbClr val="0000FF"/>
              </a:solidFill>
              <a:latin typeface="DFKai-SB" panose="03000509000000000000" pitchFamily="65" charset="-120"/>
              <a:ea typeface="DFKai-SB" panose="03000509000000000000" pitchFamily="65" charset="-120"/>
              <a:cs typeface="Times New Roman" panose="02020603050405020304" pitchFamily="18" charset="0"/>
            </a:endParaRPr>
          </a:p>
        </p:txBody>
      </p:sp>
      <p:sp>
        <p:nvSpPr>
          <p:cNvPr id="14" name="Text Box 4"/>
          <p:cNvSpPr txBox="1">
            <a:spLocks noChangeArrowheads="1"/>
          </p:cNvSpPr>
          <p:nvPr/>
        </p:nvSpPr>
        <p:spPr bwMode="auto">
          <a:xfrm>
            <a:off x="533400" y="605135"/>
            <a:ext cx="6934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smtClean="0">
                <a:solidFill>
                  <a:srgbClr val="000000"/>
                </a:solidFill>
                <a:latin typeface="DFKai-SB" panose="03000509000000000000" pitchFamily="65" charset="-120"/>
                <a:ea typeface="DFKai-SB" panose="03000509000000000000" pitchFamily="65" charset="-120"/>
              </a:rPr>
              <a:t>2</a:t>
            </a:r>
            <a:r>
              <a:rPr lang="zh-CN" altLang="en-US" sz="2400" b="1">
                <a:solidFill>
                  <a:srgbClr val="000000"/>
                </a:solidFill>
                <a:latin typeface="DFKai-SB" panose="03000509000000000000" pitchFamily="65" charset="-120"/>
                <a:ea typeface="DFKai-SB" panose="03000509000000000000" pitchFamily="65" charset="-120"/>
              </a:rPr>
              <a:t>、抗日</a:t>
            </a:r>
            <a:r>
              <a:rPr lang="zh-CN" altLang="en-US" sz="2400" b="1" smtClean="0">
                <a:solidFill>
                  <a:srgbClr val="000000"/>
                </a:solidFill>
                <a:latin typeface="DFKai-SB" panose="03000509000000000000" pitchFamily="65" charset="-120"/>
                <a:ea typeface="DFKai-SB" panose="03000509000000000000" pitchFamily="65" charset="-120"/>
              </a:rPr>
              <a:t>根据地</a:t>
            </a:r>
            <a:r>
              <a:rPr lang="en-US" altLang="zh-CN" sz="2400" b="1" smtClean="0">
                <a:solidFill>
                  <a:srgbClr val="000000"/>
                </a:solidFill>
                <a:latin typeface="DFKai-SB" panose="03000509000000000000" pitchFamily="65" charset="-120"/>
                <a:ea typeface="DFKai-SB" panose="03000509000000000000" pitchFamily="65" charset="-120"/>
              </a:rPr>
              <a:t>—</a:t>
            </a:r>
            <a:r>
              <a:rPr lang="zh-CN" altLang="en-US" sz="2400" b="1" smtClean="0">
                <a:solidFill>
                  <a:srgbClr val="000000"/>
                </a:solidFill>
                <a:latin typeface="DFKai-SB" panose="03000509000000000000" pitchFamily="65" charset="-120"/>
                <a:ea typeface="DFKai-SB" panose="03000509000000000000" pitchFamily="65" charset="-120"/>
              </a:rPr>
              <a:t>共产党人的民主</a:t>
            </a:r>
            <a:r>
              <a:rPr lang="zh-CN" altLang="en-US" sz="2400" b="1">
                <a:solidFill>
                  <a:srgbClr val="000000"/>
                </a:solidFill>
                <a:latin typeface="DFKai-SB" panose="03000509000000000000" pitchFamily="65" charset="-120"/>
                <a:ea typeface="DFKai-SB" panose="03000509000000000000" pitchFamily="65" charset="-120"/>
              </a:rPr>
              <a:t>实验</a:t>
            </a:r>
            <a:endParaRPr lang="zh-CN" altLang="en-US" sz="3200" b="1">
              <a:solidFill>
                <a:srgbClr val="000000"/>
              </a:solidFill>
              <a:latin typeface="华文中宋" pitchFamily="2" charset="-122"/>
              <a:ea typeface="华文中宋" pitchFamily="2" charset="-122"/>
            </a:endParaRPr>
          </a:p>
        </p:txBody>
      </p:sp>
      <p:sp>
        <p:nvSpPr>
          <p:cNvPr id="11" name="TextBox 6"/>
          <p:cNvSpPr txBox="1"/>
          <p:nvPr/>
        </p:nvSpPr>
        <p:spPr>
          <a:xfrm>
            <a:off x="4800600" y="2515612"/>
            <a:ext cx="3581400" cy="3046988"/>
          </a:xfrm>
          <a:prstGeom prst="rect">
            <a:avLst/>
          </a:prstGeom>
          <a:noFill/>
          <a:ln>
            <a:solidFill>
              <a:srgbClr val="FF9900"/>
            </a:solidFill>
          </a:ln>
        </p:spPr>
        <p:txBody>
          <a:bodyPr wrap="square">
            <a:spAutoFit/>
          </a:bodyPr>
          <a:lstStyle>
            <a:defPPr>
              <a:defRPr lang="zh-CN"/>
            </a:defPPr>
            <a:lvl1pPr>
              <a:defRPr sz="3200" b="1">
                <a:effectLst>
                  <a:outerShdw blurRad="38100" dist="38100" dir="2700000" algn="tl">
                    <a:srgbClr val="000000">
                      <a:alpha val="43137"/>
                    </a:srgbClr>
                  </a:outerShdw>
                </a:effectLst>
                <a:latin typeface="DFKai-SB" panose="03000509000000000000" pitchFamily="65" charset="-120"/>
                <a:ea typeface="DFKai-SB" panose="03000509000000000000" pitchFamily="65" charset="-120"/>
              </a:defRPr>
            </a:lvl1pPr>
          </a:lstStyle>
          <a:p>
            <a:pPr marL="0" marR="0" lvl="0" indent="0" defTabSz="914400" eaLnBrk="1" fontAlgn="auto" latinLnBrk="0" hangingPunct="1">
              <a:lnSpc>
                <a:spcPct val="100000"/>
              </a:lnSpc>
              <a:spcBef>
                <a:spcPct val="0"/>
              </a:spcBef>
              <a:spcAft>
                <a:spcPct val="0"/>
              </a:spcAft>
              <a:buClrTx/>
              <a:buSzTx/>
              <a:buFontTx/>
              <a:buNone/>
              <a:defRPr/>
            </a:pPr>
            <a:r>
              <a:rPr lang="zh-CN" altLang="en-US" sz="2400" b="0" spc="-113" smtClean="0">
                <a:solidFill>
                  <a:srgbClr val="000000"/>
                </a:solidFill>
                <a:effectLst/>
                <a:cs typeface="Times New Roman" panose="02020603050405020304" pitchFamily="18" charset="0"/>
              </a:rPr>
              <a:t>第三</a:t>
            </a:r>
            <a:r>
              <a:rPr lang="zh-CN" altLang="en-US" sz="2400" b="0" spc="-113">
                <a:solidFill>
                  <a:srgbClr val="000000"/>
                </a:solidFill>
                <a:effectLst/>
                <a:cs typeface="Times New Roman" panose="02020603050405020304" pitchFamily="18" charset="0"/>
              </a:rPr>
              <a:t>条 </a:t>
            </a:r>
            <a:r>
              <a:rPr lang="zh-CN" altLang="en-US" sz="2400" b="0" spc="-113" smtClean="0">
                <a:solidFill>
                  <a:srgbClr val="000000"/>
                </a:solidFill>
                <a:effectLst/>
                <a:cs typeface="Times New Roman" panose="02020603050405020304" pitchFamily="18" charset="0"/>
              </a:rPr>
              <a:t> 凡</a:t>
            </a:r>
            <a:r>
              <a:rPr lang="zh-CN" altLang="en-US" sz="2400" b="0" spc="-113">
                <a:solidFill>
                  <a:srgbClr val="000000"/>
                </a:solidFill>
                <a:effectLst/>
                <a:cs typeface="Times New Roman" panose="02020603050405020304" pitchFamily="18" charset="0"/>
              </a:rPr>
              <a:t>居住在边区境内的人民</a:t>
            </a:r>
            <a:r>
              <a:rPr lang="en-US" altLang="zh-CN" sz="2400" b="0" spc="-113">
                <a:solidFill>
                  <a:srgbClr val="000000"/>
                </a:solidFill>
                <a:effectLst/>
                <a:cs typeface="Times New Roman" panose="02020603050405020304" pitchFamily="18" charset="0"/>
              </a:rPr>
              <a:t>, </a:t>
            </a:r>
            <a:r>
              <a:rPr lang="zh-CN" altLang="en-US" sz="2400" b="0" spc="-113">
                <a:solidFill>
                  <a:srgbClr val="000000"/>
                </a:solidFill>
                <a:effectLst/>
                <a:cs typeface="Times New Roman" panose="02020603050405020304" pitchFamily="18" charset="0"/>
              </a:rPr>
              <a:t>年满十八岁</a:t>
            </a:r>
            <a:r>
              <a:rPr lang="en-US" altLang="zh-CN" sz="2400" b="0" spc="-113">
                <a:solidFill>
                  <a:srgbClr val="000000"/>
                </a:solidFill>
                <a:effectLst/>
                <a:cs typeface="Times New Roman" panose="02020603050405020304" pitchFamily="18" charset="0"/>
              </a:rPr>
              <a:t>, </a:t>
            </a:r>
            <a:r>
              <a:rPr lang="zh-CN" altLang="en-US" sz="2400" b="0" spc="-113">
                <a:solidFill>
                  <a:srgbClr val="000000"/>
                </a:solidFill>
                <a:effectLst/>
                <a:cs typeface="Times New Roman" panose="02020603050405020304" pitchFamily="18" charset="0"/>
              </a:rPr>
              <a:t>不分阶级、党派、职业、男女、宗教、民族、财产及文化程度的差别</a:t>
            </a:r>
            <a:r>
              <a:rPr lang="en-US" altLang="zh-CN" sz="2400" b="0" spc="-113">
                <a:solidFill>
                  <a:srgbClr val="000000"/>
                </a:solidFill>
                <a:effectLst/>
                <a:cs typeface="Times New Roman" panose="02020603050405020304" pitchFamily="18" charset="0"/>
              </a:rPr>
              <a:t>, </a:t>
            </a:r>
            <a:r>
              <a:rPr lang="zh-CN" altLang="en-US" sz="2400" b="0" spc="-113">
                <a:solidFill>
                  <a:srgbClr val="000000"/>
                </a:solidFill>
                <a:effectLst/>
                <a:cs typeface="Times New Roman" panose="02020603050405020304" pitchFamily="18" charset="0"/>
              </a:rPr>
              <a:t>都有选举权和被选举</a:t>
            </a:r>
            <a:r>
              <a:rPr lang="zh-CN" altLang="en-US" sz="2400" b="0" spc="-113" smtClean="0">
                <a:solidFill>
                  <a:srgbClr val="000000"/>
                </a:solidFill>
                <a:effectLst/>
                <a:cs typeface="Times New Roman" panose="02020603050405020304" pitchFamily="18" charset="0"/>
              </a:rPr>
              <a:t>权。</a:t>
            </a:r>
            <a:endParaRPr lang="en-US" altLang="zh-CN" sz="2400" b="0" spc="-113" smtClean="0">
              <a:solidFill>
                <a:srgbClr val="000000"/>
              </a:solidFill>
              <a:effectLst/>
              <a:cs typeface="Times New Roman" panose="02020603050405020304" pitchFamily="18" charset="0"/>
            </a:endParaRPr>
          </a:p>
          <a:p>
            <a:pPr marL="0" marR="0" lvl="0" indent="0" defTabSz="914400" eaLnBrk="1" fontAlgn="auto" latinLnBrk="0" hangingPunct="1">
              <a:lnSpc>
                <a:spcPct val="100000"/>
              </a:lnSpc>
              <a:spcBef>
                <a:spcPct val="0"/>
              </a:spcBef>
              <a:spcAft>
                <a:spcPct val="0"/>
              </a:spcAft>
              <a:buClrTx/>
              <a:buSzTx/>
              <a:buFontTx/>
              <a:buNone/>
              <a:defRPr/>
            </a:pPr>
            <a:r>
              <a:rPr lang="en-US" altLang="zh-CN" sz="2400" b="0" spc="-113" smtClean="0">
                <a:solidFill>
                  <a:srgbClr val="000000"/>
                </a:solidFill>
                <a:effectLst/>
                <a:cs typeface="Times New Roman" panose="02020603050405020304" pitchFamily="18" charset="0"/>
              </a:rPr>
              <a:t> ---《</a:t>
            </a:r>
            <a:r>
              <a:rPr lang="zh-CN" altLang="en-US" sz="2400" b="0" spc="-113" smtClean="0">
                <a:solidFill>
                  <a:srgbClr val="000000"/>
                </a:solidFill>
                <a:effectLst/>
                <a:cs typeface="Times New Roman" panose="02020603050405020304" pitchFamily="18" charset="0"/>
              </a:rPr>
              <a:t>陕甘宁边区各级参议会选举条例</a:t>
            </a:r>
            <a:r>
              <a:rPr lang="en-US" altLang="zh-CN" sz="2400" b="0" spc="-113" smtClean="0">
                <a:solidFill>
                  <a:srgbClr val="000000"/>
                </a:solidFill>
                <a:effectLst/>
                <a:cs typeface="Times New Roman" panose="02020603050405020304" pitchFamily="18" charset="0"/>
              </a:rPr>
              <a:t>》</a:t>
            </a:r>
            <a:endParaRPr lang="en-US" altLang="zh-CN" sz="2400" b="0" spc="-113">
              <a:solidFill>
                <a:srgbClr val="000000"/>
              </a:solidFill>
              <a:effectLst/>
              <a:cs typeface="Times New Roman" panose="02020603050405020304" pitchFamily="18" charset="0"/>
            </a:endParaRPr>
          </a:p>
        </p:txBody>
      </p:sp>
      <p:sp>
        <p:nvSpPr>
          <p:cNvPr id="15" name="TextBox 6"/>
          <p:cNvSpPr txBox="1"/>
          <p:nvPr/>
        </p:nvSpPr>
        <p:spPr>
          <a:xfrm>
            <a:off x="457200" y="2514600"/>
            <a:ext cx="3934691" cy="3046988"/>
          </a:xfrm>
          <a:prstGeom prst="rect">
            <a:avLst/>
          </a:prstGeom>
          <a:noFill/>
          <a:ln>
            <a:solidFill>
              <a:srgbClr val="FF9900"/>
            </a:solidFill>
          </a:ln>
        </p:spPr>
        <p:txBody>
          <a:bodyPr wrap="square">
            <a:spAutoFit/>
          </a:bodyPr>
          <a:lstStyle>
            <a:defPPr>
              <a:defRPr lang="zh-CN"/>
            </a:defPPr>
            <a:lvl1pPr>
              <a:defRPr sz="3200" b="1">
                <a:effectLst>
                  <a:outerShdw blurRad="38100" dist="38100" dir="2700000" algn="tl">
                    <a:srgbClr val="000000">
                      <a:alpha val="43137"/>
                    </a:srgbClr>
                  </a:outerShdw>
                </a:effectLst>
                <a:latin typeface="DFKai-SB" panose="03000509000000000000" pitchFamily="65" charset="-120"/>
                <a:ea typeface="DFKai-SB" panose="03000509000000000000" pitchFamily="65" charset="-120"/>
              </a:defRPr>
            </a:lvl1pPr>
          </a:lstStyle>
          <a:p>
            <a:pPr marL="0" marR="0" lvl="0" indent="0" defTabSz="914400" eaLnBrk="1" fontAlgn="auto" latinLnBrk="0" hangingPunct="1">
              <a:lnSpc>
                <a:spcPct val="100000"/>
              </a:lnSpc>
              <a:spcBef>
                <a:spcPct val="0"/>
              </a:spcBef>
              <a:spcAft>
                <a:spcPct val="0"/>
              </a:spcAft>
              <a:buClrTx/>
              <a:buSzTx/>
              <a:buFontTx/>
              <a:buNone/>
              <a:defRPr/>
            </a:pPr>
            <a:r>
              <a:rPr lang="en-US" altLang="zh-CN" sz="2400" b="0" spc="-113">
                <a:solidFill>
                  <a:srgbClr val="000000"/>
                </a:solidFill>
                <a:effectLst/>
                <a:cs typeface="Times New Roman" panose="02020603050405020304" pitchFamily="18" charset="0"/>
              </a:rPr>
              <a:t> </a:t>
            </a:r>
            <a:r>
              <a:rPr lang="en-US" altLang="zh-CN" sz="2400" b="0" spc="-113" smtClean="0">
                <a:solidFill>
                  <a:srgbClr val="000000"/>
                </a:solidFill>
                <a:effectLst/>
                <a:cs typeface="Times New Roman" panose="02020603050405020304" pitchFamily="18" charset="0"/>
              </a:rPr>
              <a:t>      </a:t>
            </a:r>
            <a:r>
              <a:rPr lang="zh-CN" altLang="en-US" sz="2400" b="0" spc="-113" smtClean="0">
                <a:solidFill>
                  <a:srgbClr val="000000"/>
                </a:solidFill>
                <a:effectLst/>
                <a:cs typeface="Times New Roman" panose="02020603050405020304" pitchFamily="18" charset="0"/>
              </a:rPr>
              <a:t>本</a:t>
            </a:r>
            <a:r>
              <a:rPr lang="zh-CN" altLang="en-US" sz="2400" b="0" spc="-113">
                <a:solidFill>
                  <a:srgbClr val="000000"/>
                </a:solidFill>
                <a:effectLst/>
                <a:cs typeface="Times New Roman" panose="02020603050405020304" pitchFamily="18" charset="0"/>
              </a:rPr>
              <a:t>党愿与各党各派及一切群众团体进行选举联盟，并在候选名单中确定共产党员只占三分之一，以便各党各派及无党无派人士均能参加边区民意机关之活动与边区行政之管理</a:t>
            </a:r>
            <a:r>
              <a:rPr lang="zh-CN" altLang="en-US" sz="2400" b="0" spc="-113" smtClean="0">
                <a:solidFill>
                  <a:srgbClr val="000000"/>
                </a:solidFill>
                <a:effectLst/>
                <a:cs typeface="Times New Roman" panose="02020603050405020304" pitchFamily="18" charset="0"/>
              </a:rPr>
              <a:t>。</a:t>
            </a:r>
            <a:r>
              <a:rPr lang="en-US" altLang="zh-CN" sz="2400" b="0" spc="-113" smtClean="0">
                <a:solidFill>
                  <a:srgbClr val="000000"/>
                </a:solidFill>
                <a:effectLst/>
                <a:cs typeface="Times New Roman" panose="02020603050405020304" pitchFamily="18" charset="0"/>
              </a:rPr>
              <a:t>                    </a:t>
            </a:r>
            <a:endParaRPr lang="en-US" altLang="zh-CN" sz="2400" b="0" spc="-113" smtClean="0">
              <a:solidFill>
                <a:srgbClr val="000000"/>
              </a:solidFill>
              <a:effectLst/>
              <a:cs typeface="Times New Roman" panose="02020603050405020304" pitchFamily="18" charset="0"/>
            </a:endParaRPr>
          </a:p>
          <a:p>
            <a:pPr marL="0" marR="0" lvl="0" indent="0" defTabSz="914400" eaLnBrk="1" fontAlgn="auto" latinLnBrk="0" hangingPunct="1">
              <a:lnSpc>
                <a:spcPct val="100000"/>
              </a:lnSpc>
              <a:spcBef>
                <a:spcPct val="0"/>
              </a:spcBef>
              <a:spcAft>
                <a:spcPct val="0"/>
              </a:spcAft>
              <a:buClrTx/>
              <a:buSzTx/>
              <a:buFontTx/>
              <a:buNone/>
              <a:defRPr/>
            </a:pPr>
            <a:r>
              <a:rPr lang="en-US" altLang="zh-CN" sz="2400" b="0" spc="-113" smtClean="0">
                <a:solidFill>
                  <a:srgbClr val="000000"/>
                </a:solidFill>
                <a:effectLst/>
                <a:cs typeface="Times New Roman" panose="02020603050405020304" pitchFamily="18" charset="0"/>
              </a:rPr>
              <a:t> ---《</a:t>
            </a:r>
            <a:r>
              <a:rPr lang="zh-CN" altLang="en-US" sz="2400" b="0" spc="-113">
                <a:solidFill>
                  <a:srgbClr val="000000"/>
                </a:solidFill>
                <a:effectLst/>
                <a:cs typeface="Times New Roman" panose="02020603050405020304" pitchFamily="18" charset="0"/>
              </a:rPr>
              <a:t>陕甘宁边区施政纲领</a:t>
            </a:r>
            <a:r>
              <a:rPr lang="en-US" altLang="zh-CN" sz="2400" b="0" spc="-113" smtClean="0">
                <a:solidFill>
                  <a:srgbClr val="000000"/>
                </a:solidFill>
                <a:effectLst/>
                <a:cs typeface="Times New Roman" panose="02020603050405020304" pitchFamily="18" charset="0"/>
              </a:rPr>
              <a:t>》</a:t>
            </a:r>
            <a:endParaRPr lang="en-US" altLang="zh-CN" sz="2400" b="0" spc="-113">
              <a:solidFill>
                <a:srgbClr val="000000"/>
              </a:solidFill>
              <a:effectLst/>
              <a:cs typeface="Times New Roman" panose="02020603050405020304" pitchFamily="18" charset="0"/>
            </a:endParaRPr>
          </a:p>
        </p:txBody>
      </p:sp>
      <p:sp>
        <p:nvSpPr>
          <p:cNvPr id="16" name="矩形 15"/>
          <p:cNvSpPr/>
          <p:nvPr/>
        </p:nvSpPr>
        <p:spPr>
          <a:xfrm>
            <a:off x="609600" y="1089768"/>
            <a:ext cx="5562600" cy="461665"/>
          </a:xfrm>
          <a:prstGeom prst="rect">
            <a:avLst/>
          </a:prstGeom>
        </p:spPr>
        <p:txBody>
          <a:bodyPr wrap="square">
            <a:spAutoFit/>
          </a:bodyPr>
          <a:lstStyle>
            <a:defPPr/>
          </a:lstStyle>
          <a:p>
            <a:pPr algn="ctr"/>
            <a:r>
              <a:rPr lang="zh-CN" altLang="en-US" sz="2400" smtClean="0">
                <a:solidFill>
                  <a:srgbClr val="000000"/>
                </a:solidFill>
                <a:latin typeface="DFKai-SB" panose="03000509000000000000" pitchFamily="65" charset="-120"/>
                <a:ea typeface="DFKai-SB" panose="03000509000000000000" pitchFamily="65" charset="-120"/>
              </a:rPr>
              <a:t>设边区政府、参议会；实施三三制</a:t>
            </a:r>
            <a:endParaRPr lang="zh-CN" altLang="en-US" sz="2400">
              <a:solidFill>
                <a:srgbClr val="000000"/>
              </a:solidFill>
              <a:latin typeface="DFKai-SB" panose="03000509000000000000" pitchFamily="65" charset="-120"/>
              <a:ea typeface="DFKai-SB" panose="03000509000000000000" pitchFamily="65" charset="-120"/>
            </a:endParaRPr>
          </a:p>
        </p:txBody>
      </p:sp>
      <p:sp>
        <p:nvSpPr>
          <p:cNvPr id="17" name="矩形 16"/>
          <p:cNvSpPr/>
          <p:nvPr/>
        </p:nvSpPr>
        <p:spPr>
          <a:xfrm>
            <a:off x="3429000" y="1572767"/>
            <a:ext cx="4953000" cy="461665"/>
          </a:xfrm>
          <a:prstGeom prst="rect">
            <a:avLst/>
          </a:prstGeom>
        </p:spPr>
        <p:txBody>
          <a:bodyPr wrap="square">
            <a:spAutoFit/>
          </a:bodyPr>
          <a:lstStyle>
            <a:defPPr/>
          </a:lstStyle>
          <a:p>
            <a:pPr algn="ctr"/>
            <a:r>
              <a:rPr lang="zh-CN" altLang="en-US" sz="2400" smtClean="0">
                <a:solidFill>
                  <a:srgbClr val="000000"/>
                </a:solidFill>
                <a:latin typeface="DFKai-SB" panose="03000509000000000000" pitchFamily="65" charset="-120"/>
                <a:ea typeface="DFKai-SB" panose="03000509000000000000" pitchFamily="65" charset="-120"/>
              </a:rPr>
              <a:t>加强了抗日民主政权的建设  </a:t>
            </a:r>
            <a:endParaRPr lang="zh-CN" altLang="en-US" sz="2400">
              <a:solidFill>
                <a:srgbClr val="000000"/>
              </a:solidFill>
              <a:latin typeface="DFKai-SB" panose="03000509000000000000" pitchFamily="65" charset="-120"/>
              <a:ea typeface="DFKai-SB" panose="03000509000000000000" pitchFamily="65" charset="-120"/>
            </a:endParaRPr>
          </a:p>
        </p:txBody>
      </p:sp>
      <p:sp>
        <p:nvSpPr>
          <p:cNvPr id="13" name="Text Box 4"/>
          <p:cNvSpPr txBox="1">
            <a:spLocks noChangeArrowheads="1"/>
          </p:cNvSpPr>
          <p:nvPr/>
        </p:nvSpPr>
        <p:spPr bwMode="auto">
          <a:xfrm>
            <a:off x="381000" y="76200"/>
            <a:ext cx="59436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000000"/>
                </a:solidFill>
                <a:latin typeface="DFKai-SB" panose="03000509000000000000" pitchFamily="65" charset="-120"/>
                <a:ea typeface="DFKai-SB" panose="03000509000000000000" pitchFamily="65" charset="-120"/>
              </a:rPr>
              <a:t>二</a:t>
            </a:r>
            <a:r>
              <a:rPr lang="zh-CN" altLang="en-US" sz="2400" b="1">
                <a:solidFill>
                  <a:srgbClr val="000000"/>
                </a:solidFill>
                <a:latin typeface="DFKai-SB" panose="03000509000000000000" pitchFamily="65" charset="-120"/>
                <a:ea typeface="DFKai-SB" panose="03000509000000000000" pitchFamily="65" charset="-120"/>
              </a:rPr>
              <a:t>、逐步探索中的“共和”</a:t>
            </a:r>
            <a:endParaRPr lang="zh-CN" altLang="en-US" sz="2800" b="1">
              <a:solidFill>
                <a:srgbClr val="FF0000"/>
              </a:solidFill>
              <a:latin typeface="华文中宋" pitchFamily="2" charset="-122"/>
              <a:ea typeface="华文中宋" pitchFamily="2" charset="-122"/>
            </a:endParaRP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strVal val="#ppt_w*0.70"/>
                                          </p:val>
                                        </p:tav>
                                        <p:tav tm="100000">
                                          <p:val>
                                            <p:strVal val="#ppt_w"/>
                                          </p:val>
                                        </p:tav>
                                      </p:tavLst>
                                    </p:anim>
                                    <p:anim calcmode="lin" valueType="num">
                                      <p:cBhvr>
                                        <p:cTn id="8" dur="1000" fill="hold"/>
                                        <p:tgtEl>
                                          <p:spTgt spid="16"/>
                                        </p:tgtEl>
                                        <p:attrNameLst>
                                          <p:attrName>ppt_h</p:attrName>
                                        </p:attrNameLst>
                                      </p:cBhvr>
                                      <p:tavLst>
                                        <p:tav tm="0">
                                          <p:val>
                                            <p:strVal val="#ppt_h"/>
                                          </p:val>
                                        </p:tav>
                                        <p:tav tm="100000">
                                          <p:val>
                                            <p:strVal val="#ppt_h"/>
                                          </p:val>
                                        </p:tav>
                                      </p:tavLst>
                                    </p:anim>
                                    <p:animEffect transition="in" filter="fade">
                                      <p:cBhvr>
                                        <p:cTn id="9" dur="1000"/>
                                        <p:tgtEl>
                                          <p:spTgt spid="16"/>
                                        </p:tgtEl>
                                      </p:cBhvr>
                                    </p:animEffect>
                                  </p:childTnLst>
                                </p:cTn>
                              </p:par>
                            </p:childTnLst>
                          </p:cTn>
                        </p:par>
                      </p:childTnLst>
                    </p:cTn>
                  </p:par>
                  <p:par>
                    <p:cTn id="10" fill="hold" nodeType="clickPar">
                      <p:stCondLst>
                        <p:cond delay="indefinite"/>
                      </p:stCondLst>
                      <p:childTnLst>
                        <p:par>
                          <p:cTn id="11" fill="hold" nodeType="after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p:cTn id="14" dur="1000" fill="hold"/>
                                        <p:tgtEl>
                                          <p:spTgt spid="17"/>
                                        </p:tgtEl>
                                        <p:attrNameLst>
                                          <p:attrName>ppt_w</p:attrName>
                                        </p:attrNameLst>
                                      </p:cBhvr>
                                      <p:tavLst>
                                        <p:tav tm="0">
                                          <p:val>
                                            <p:strVal val="#ppt_w*0.70"/>
                                          </p:val>
                                        </p:tav>
                                        <p:tav tm="100000">
                                          <p:val>
                                            <p:strVal val="#ppt_w"/>
                                          </p:val>
                                        </p:tav>
                                      </p:tavLst>
                                    </p:anim>
                                    <p:anim calcmode="lin" valueType="num">
                                      <p:cBhvr>
                                        <p:cTn id="15" dur="1000" fill="hold"/>
                                        <p:tgtEl>
                                          <p:spTgt spid="17"/>
                                        </p:tgtEl>
                                        <p:attrNameLst>
                                          <p:attrName>ppt_h</p:attrName>
                                        </p:attrNameLst>
                                      </p:cBhvr>
                                      <p:tavLst>
                                        <p:tav tm="0">
                                          <p:val>
                                            <p:strVal val="#ppt_h"/>
                                          </p:val>
                                        </p:tav>
                                        <p:tav tm="100000">
                                          <p:val>
                                            <p:strVal val="#ppt_h"/>
                                          </p:val>
                                        </p:tav>
                                      </p:tavLst>
                                    </p:anim>
                                    <p:animEffect transition="in" filter="fade">
                                      <p:cBhvr>
                                        <p:cTn id="16"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AutoShape 5"/>
          <p:cNvSpPr>
            <a:spLocks noChangeArrowheads="1"/>
          </p:cNvSpPr>
          <p:nvPr/>
        </p:nvSpPr>
        <p:spPr bwMode="auto">
          <a:xfrm>
            <a:off x="266700" y="1896070"/>
            <a:ext cx="8610600" cy="4143810"/>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pic>
        <p:nvPicPr>
          <p:cNvPr id="2" name="Picture 14" descr="http://photocdn.sohu.com/20130115/Img363480808.jpg"/>
          <p:cNvPicPr>
            <a:picLocks noChangeAspect="1" noChangeArrowheads="1"/>
          </p:cNvPicPr>
          <p:nvPr/>
        </p:nvPicPr>
        <p:blipFill>
          <a:blip r:embed="rId2"/>
          <a:stretch>
            <a:fillRect/>
          </a:stretch>
        </p:blipFill>
        <p:spPr bwMode="auto">
          <a:xfrm>
            <a:off x="436418" y="2848716"/>
            <a:ext cx="3864185" cy="2701789"/>
          </a:xfrm>
          <a:prstGeom prst="rect">
            <a:avLst/>
          </a:prstGeom>
          <a:noFill/>
          <a:ln>
            <a:solidFill>
              <a:srgbClr val="FF9900"/>
            </a:solidFill>
          </a:ln>
        </p:spPr>
      </p:pic>
      <p:sp>
        <p:nvSpPr>
          <p:cNvPr id="3" name="Text Box 8"/>
          <p:cNvSpPr txBox="1">
            <a:spLocks noChangeArrowheads="1"/>
          </p:cNvSpPr>
          <p:nvPr/>
        </p:nvSpPr>
        <p:spPr bwMode="auto">
          <a:xfrm>
            <a:off x="5105400" y="2819400"/>
            <a:ext cx="3352800" cy="2862322"/>
          </a:xfrm>
          <a:prstGeom prst="rect">
            <a:avLst/>
          </a:prstGeom>
          <a:noFill/>
          <a:ln>
            <a:solidFill>
              <a:srgbClr val="FF9900"/>
            </a:solidFill>
          </a:ln>
        </p:spPr>
        <p:style>
          <a:lnRef idx="1">
            <a:schemeClr val="accent5"/>
          </a:lnRef>
          <a:fillRef idx="2">
            <a:schemeClr val="accent5"/>
          </a:fillRef>
          <a:effectRef idx="1">
            <a:schemeClr val="accent5"/>
          </a:effectRef>
          <a:fontRef idx="minor">
            <a:schemeClr val="dk1"/>
          </a:fontRef>
        </p:style>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2400" smtClean="0">
                <a:solidFill>
                  <a:srgbClr val="C00000"/>
                </a:solidFill>
                <a:latin typeface="DFKai-SB" panose="03000509000000000000" pitchFamily="65" charset="-120"/>
                <a:ea typeface="DFKai-SB" panose="03000509000000000000" pitchFamily="65" charset="-120"/>
              </a:rPr>
              <a:t>       </a:t>
            </a:r>
            <a:r>
              <a:rPr lang="zh-CN" altLang="en-US" sz="2400" smtClean="0">
                <a:solidFill>
                  <a:srgbClr val="000000"/>
                </a:solidFill>
                <a:latin typeface="DFKai-SB" panose="03000509000000000000" pitchFamily="65" charset="-120"/>
                <a:ea typeface="DFKai-SB" panose="03000509000000000000" pitchFamily="65" charset="-120"/>
              </a:rPr>
              <a:t>豆</a:t>
            </a:r>
            <a:r>
              <a:rPr lang="zh-CN" altLang="en-US" sz="2400">
                <a:solidFill>
                  <a:srgbClr val="000000"/>
                </a:solidFill>
                <a:latin typeface="DFKai-SB" panose="03000509000000000000" pitchFamily="65" charset="-120"/>
                <a:ea typeface="DFKai-SB" panose="03000509000000000000" pitchFamily="65" charset="-120"/>
              </a:rPr>
              <a:t>选</a:t>
            </a:r>
            <a:r>
              <a:rPr lang="zh-CN" altLang="en-US" sz="2400" smtClean="0">
                <a:solidFill>
                  <a:srgbClr val="000000"/>
                </a:solidFill>
                <a:latin typeface="DFKai-SB" panose="03000509000000000000" pitchFamily="65" charset="-120"/>
                <a:ea typeface="DFKai-SB" panose="03000509000000000000" pitchFamily="65" charset="-120"/>
              </a:rPr>
              <a:t>诗</a:t>
            </a:r>
            <a:endParaRPr lang="en-US" altLang="zh-CN" sz="2400" smtClean="0">
              <a:solidFill>
                <a:srgbClr val="000000"/>
              </a:solidFill>
              <a:latin typeface="DFKai-SB" panose="03000509000000000000" pitchFamily="65" charset="-120"/>
              <a:ea typeface="DFKai-SB" panose="03000509000000000000" pitchFamily="65" charset="-120"/>
            </a:endParaRPr>
          </a:p>
          <a:p>
            <a:pPr eaLnBrk="1" hangingPunct="1">
              <a:lnSpc>
                <a:spcPct val="150000"/>
              </a:lnSpc>
            </a:pPr>
            <a:r>
              <a:rPr lang="zh-CN" altLang="en-US" sz="2400" smtClean="0">
                <a:solidFill>
                  <a:srgbClr val="000000"/>
                </a:solidFill>
                <a:latin typeface="DFKai-SB" panose="03000509000000000000" pitchFamily="65" charset="-120"/>
                <a:ea typeface="DFKai-SB" panose="03000509000000000000" pitchFamily="65" charset="-120"/>
              </a:rPr>
              <a:t>   金</a:t>
            </a:r>
            <a:r>
              <a:rPr lang="zh-CN" altLang="en-US" sz="2400">
                <a:solidFill>
                  <a:srgbClr val="000000"/>
                </a:solidFill>
                <a:latin typeface="DFKai-SB" panose="03000509000000000000" pitchFamily="65" charset="-120"/>
                <a:ea typeface="DFKai-SB" panose="03000509000000000000" pitchFamily="65" charset="-120"/>
              </a:rPr>
              <a:t>豆豆，银豆豆，</a:t>
            </a:r>
            <a:endParaRPr lang="zh-CN" altLang="en-US" sz="2400">
              <a:solidFill>
                <a:srgbClr val="000000"/>
              </a:solidFill>
              <a:latin typeface="DFKai-SB" panose="03000509000000000000" pitchFamily="65" charset="-120"/>
              <a:ea typeface="DFKai-SB" panose="03000509000000000000" pitchFamily="65" charset="-120"/>
            </a:endParaRPr>
          </a:p>
          <a:p>
            <a:pPr eaLnBrk="1" hangingPunct="1">
              <a:lnSpc>
                <a:spcPct val="150000"/>
              </a:lnSpc>
            </a:pPr>
            <a:r>
              <a:rPr lang="zh-CN" altLang="en-US" sz="2400" smtClean="0">
                <a:solidFill>
                  <a:srgbClr val="000000"/>
                </a:solidFill>
                <a:latin typeface="DFKai-SB" panose="03000509000000000000" pitchFamily="65" charset="-120"/>
                <a:ea typeface="DFKai-SB" panose="03000509000000000000" pitchFamily="65" charset="-120"/>
              </a:rPr>
              <a:t>   豆</a:t>
            </a:r>
            <a:r>
              <a:rPr lang="zh-CN" altLang="en-US" sz="2400">
                <a:solidFill>
                  <a:srgbClr val="000000"/>
                </a:solidFill>
                <a:latin typeface="DFKai-SB" panose="03000509000000000000" pitchFamily="65" charset="-120"/>
                <a:ea typeface="DFKai-SB" panose="03000509000000000000" pitchFamily="65" charset="-120"/>
              </a:rPr>
              <a:t>豆不能随便投，</a:t>
            </a:r>
            <a:endParaRPr lang="zh-CN" altLang="en-US" sz="2400">
              <a:solidFill>
                <a:srgbClr val="000000"/>
              </a:solidFill>
              <a:latin typeface="DFKai-SB" panose="03000509000000000000" pitchFamily="65" charset="-120"/>
              <a:ea typeface="DFKai-SB" panose="03000509000000000000" pitchFamily="65" charset="-120"/>
            </a:endParaRPr>
          </a:p>
          <a:p>
            <a:pPr eaLnBrk="1" hangingPunct="1">
              <a:lnSpc>
                <a:spcPct val="150000"/>
              </a:lnSpc>
            </a:pPr>
            <a:r>
              <a:rPr lang="zh-CN" altLang="en-US" sz="2400" smtClean="0">
                <a:solidFill>
                  <a:srgbClr val="000000"/>
                </a:solidFill>
                <a:latin typeface="DFKai-SB" panose="03000509000000000000" pitchFamily="65" charset="-120"/>
                <a:ea typeface="DFKai-SB" panose="03000509000000000000" pitchFamily="65" charset="-120"/>
              </a:rPr>
              <a:t>   选</a:t>
            </a:r>
            <a:r>
              <a:rPr lang="zh-CN" altLang="en-US" sz="2400">
                <a:solidFill>
                  <a:srgbClr val="000000"/>
                </a:solidFill>
                <a:latin typeface="DFKai-SB" panose="03000509000000000000" pitchFamily="65" charset="-120"/>
                <a:ea typeface="DFKai-SB" panose="03000509000000000000" pitchFamily="65" charset="-120"/>
              </a:rPr>
              <a:t>好人，办好事，</a:t>
            </a:r>
            <a:endParaRPr lang="zh-CN" altLang="en-US" sz="2400">
              <a:solidFill>
                <a:srgbClr val="000000"/>
              </a:solidFill>
              <a:latin typeface="DFKai-SB" panose="03000509000000000000" pitchFamily="65" charset="-120"/>
              <a:ea typeface="DFKai-SB" panose="03000509000000000000" pitchFamily="65" charset="-120"/>
            </a:endParaRPr>
          </a:p>
          <a:p>
            <a:pPr eaLnBrk="1" hangingPunct="1">
              <a:lnSpc>
                <a:spcPct val="150000"/>
              </a:lnSpc>
            </a:pPr>
            <a:r>
              <a:rPr lang="zh-CN" altLang="en-US" sz="2400" smtClean="0">
                <a:solidFill>
                  <a:srgbClr val="000000"/>
                </a:solidFill>
                <a:latin typeface="DFKai-SB" panose="03000509000000000000" pitchFamily="65" charset="-120"/>
                <a:ea typeface="DFKai-SB" panose="03000509000000000000" pitchFamily="65" charset="-120"/>
              </a:rPr>
              <a:t>   投</a:t>
            </a:r>
            <a:r>
              <a:rPr lang="zh-CN" altLang="en-US" sz="2400">
                <a:solidFill>
                  <a:srgbClr val="000000"/>
                </a:solidFill>
                <a:latin typeface="DFKai-SB" panose="03000509000000000000" pitchFamily="65" charset="-120"/>
                <a:ea typeface="DFKai-SB" panose="03000509000000000000" pitchFamily="65" charset="-120"/>
              </a:rPr>
              <a:t>在好人碗里头</a:t>
            </a:r>
            <a:r>
              <a:rPr lang="zh-CN" altLang="en-US" sz="2400" smtClean="0">
                <a:solidFill>
                  <a:srgbClr val="000000"/>
                </a:solidFill>
                <a:latin typeface="DFKai-SB" panose="03000509000000000000" pitchFamily="65" charset="-120"/>
                <a:ea typeface="DFKai-SB" panose="03000509000000000000" pitchFamily="65" charset="-120"/>
              </a:rPr>
              <a:t>。</a:t>
            </a:r>
            <a:endParaRPr lang="zh-CN" altLang="en-US" sz="2400">
              <a:solidFill>
                <a:srgbClr val="000000"/>
              </a:solidFill>
              <a:latin typeface="DFKai-SB" panose="03000509000000000000" pitchFamily="65" charset="-120"/>
              <a:ea typeface="DFKai-SB" panose="03000509000000000000" pitchFamily="65" charset="-120"/>
            </a:endParaRPr>
          </a:p>
        </p:txBody>
      </p:sp>
      <p:sp>
        <p:nvSpPr>
          <p:cNvPr id="5" name="Text Box 4"/>
          <p:cNvSpPr txBox="1">
            <a:spLocks noChangeArrowheads="1"/>
          </p:cNvSpPr>
          <p:nvPr/>
        </p:nvSpPr>
        <p:spPr bwMode="auto">
          <a:xfrm>
            <a:off x="1904999" y="5564360"/>
            <a:ext cx="14768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r>
              <a:rPr lang="zh-CN" altLang="en-US" sz="2400" smtClean="0">
                <a:solidFill>
                  <a:srgbClr val="000000"/>
                </a:solidFill>
                <a:latin typeface="DFKai-SB" panose="03000509000000000000" pitchFamily="65" charset="-120"/>
                <a:ea typeface="DFKai-SB" panose="03000509000000000000" pitchFamily="65" charset="-120"/>
              </a:rPr>
              <a:t>投票</a:t>
            </a:r>
            <a:endParaRPr lang="zh-CN" altLang="en-US" sz="2400" smtClean="0">
              <a:solidFill>
                <a:srgbClr val="000000"/>
              </a:solidFill>
            </a:endParaRPr>
          </a:p>
        </p:txBody>
      </p:sp>
      <p:sp>
        <p:nvSpPr>
          <p:cNvPr id="7" name="Text Box 4"/>
          <p:cNvSpPr txBox="1">
            <a:spLocks noChangeArrowheads="1"/>
          </p:cNvSpPr>
          <p:nvPr/>
        </p:nvSpPr>
        <p:spPr bwMode="auto">
          <a:xfrm>
            <a:off x="533400" y="986135"/>
            <a:ext cx="67056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smtClean="0">
                <a:solidFill>
                  <a:srgbClr val="000000"/>
                </a:solidFill>
                <a:latin typeface="DFKai-SB" panose="03000509000000000000" pitchFamily="65" charset="-120"/>
                <a:ea typeface="DFKai-SB" panose="03000509000000000000" pitchFamily="65" charset="-120"/>
              </a:rPr>
              <a:t>2</a:t>
            </a:r>
            <a:r>
              <a:rPr lang="zh-CN" altLang="en-US" sz="2400" b="1">
                <a:solidFill>
                  <a:srgbClr val="000000"/>
                </a:solidFill>
                <a:latin typeface="DFKai-SB" panose="03000509000000000000" pitchFamily="65" charset="-120"/>
                <a:ea typeface="DFKai-SB" panose="03000509000000000000" pitchFamily="65" charset="-120"/>
              </a:rPr>
              <a:t>、抗日</a:t>
            </a:r>
            <a:r>
              <a:rPr lang="zh-CN" altLang="en-US" sz="2400" b="1" smtClean="0">
                <a:solidFill>
                  <a:srgbClr val="000000"/>
                </a:solidFill>
                <a:latin typeface="DFKai-SB" panose="03000509000000000000" pitchFamily="65" charset="-120"/>
                <a:ea typeface="DFKai-SB" panose="03000509000000000000" pitchFamily="65" charset="-120"/>
              </a:rPr>
              <a:t>根据地</a:t>
            </a:r>
            <a:r>
              <a:rPr lang="en-US" altLang="zh-CN" sz="2400" b="1" smtClean="0">
                <a:solidFill>
                  <a:srgbClr val="000000"/>
                </a:solidFill>
                <a:latin typeface="DFKai-SB" panose="03000509000000000000" pitchFamily="65" charset="-120"/>
                <a:ea typeface="DFKai-SB" panose="03000509000000000000" pitchFamily="65" charset="-120"/>
              </a:rPr>
              <a:t>—</a:t>
            </a:r>
            <a:r>
              <a:rPr lang="zh-CN" altLang="en-US" sz="2400" b="1" smtClean="0">
                <a:solidFill>
                  <a:srgbClr val="000000"/>
                </a:solidFill>
                <a:latin typeface="DFKai-SB" panose="03000509000000000000" pitchFamily="65" charset="-120"/>
                <a:ea typeface="DFKai-SB" panose="03000509000000000000" pitchFamily="65" charset="-120"/>
              </a:rPr>
              <a:t>共产党人的民主</a:t>
            </a:r>
            <a:r>
              <a:rPr lang="zh-CN" altLang="en-US" sz="2400" b="1">
                <a:solidFill>
                  <a:srgbClr val="000000"/>
                </a:solidFill>
                <a:latin typeface="DFKai-SB" panose="03000509000000000000" pitchFamily="65" charset="-120"/>
                <a:ea typeface="DFKai-SB" panose="03000509000000000000" pitchFamily="65" charset="-120"/>
              </a:rPr>
              <a:t>实验</a:t>
            </a:r>
            <a:endParaRPr lang="zh-CN" altLang="en-US" sz="3200" b="1">
              <a:solidFill>
                <a:srgbClr val="000000"/>
              </a:solidFill>
              <a:latin typeface="华文中宋" pitchFamily="2" charset="-122"/>
              <a:ea typeface="华文中宋" pitchFamily="2" charset="-122"/>
            </a:endParaRPr>
          </a:p>
        </p:txBody>
      </p:sp>
      <p:sp>
        <p:nvSpPr>
          <p:cNvPr id="8" name="矩形 7"/>
          <p:cNvSpPr/>
          <p:nvPr/>
        </p:nvSpPr>
        <p:spPr>
          <a:xfrm>
            <a:off x="3381851" y="2057400"/>
            <a:ext cx="3018949" cy="461665"/>
          </a:xfrm>
          <a:prstGeom prst="rect">
            <a:avLst/>
          </a:prstGeom>
        </p:spPr>
        <p:txBody>
          <a:bodyPr wrap="square">
            <a:spAutoFit/>
          </a:bodyPr>
          <a:lstStyle>
            <a:defPPr/>
          </a:lstStyle>
          <a:p>
            <a:pPr/>
            <a:r>
              <a:rPr lang="zh-CN" altLang="en-US" sz="2400" smtClean="0">
                <a:solidFill>
                  <a:srgbClr val="C00000"/>
                </a:solidFill>
                <a:latin typeface="DFKai-SB" panose="03000509000000000000" pitchFamily="65" charset="-120"/>
                <a:ea typeface="DFKai-SB" panose="03000509000000000000" pitchFamily="65" charset="-120"/>
              </a:rPr>
              <a:t>我也投一豆</a:t>
            </a:r>
            <a:endParaRPr lang="zh-CN" altLang="en-US"/>
          </a:p>
        </p:txBody>
      </p:sp>
      <p:sp>
        <p:nvSpPr>
          <p:cNvPr id="9" name="Text Box 4"/>
          <p:cNvSpPr txBox="1">
            <a:spLocks noChangeArrowheads="1"/>
          </p:cNvSpPr>
          <p:nvPr/>
        </p:nvSpPr>
        <p:spPr bwMode="auto">
          <a:xfrm>
            <a:off x="381000" y="147935"/>
            <a:ext cx="55626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000000"/>
                </a:solidFill>
                <a:latin typeface="DFKai-SB" panose="03000509000000000000" pitchFamily="65" charset="-120"/>
                <a:ea typeface="DFKai-SB" panose="03000509000000000000" pitchFamily="65" charset="-120"/>
              </a:rPr>
              <a:t>二</a:t>
            </a:r>
            <a:r>
              <a:rPr lang="zh-CN" altLang="en-US" sz="2400" b="1">
                <a:solidFill>
                  <a:srgbClr val="000000"/>
                </a:solidFill>
                <a:latin typeface="DFKai-SB" panose="03000509000000000000" pitchFamily="65" charset="-120"/>
                <a:ea typeface="DFKai-SB" panose="03000509000000000000" pitchFamily="65" charset="-120"/>
              </a:rPr>
              <a:t>、逐步探索中的“共和”</a:t>
            </a:r>
            <a:endParaRPr lang="zh-CN" altLang="en-US" sz="2800" b="1">
              <a:solidFill>
                <a:srgbClr val="FF0000"/>
              </a:solidFill>
              <a:latin typeface="华文中宋" pitchFamily="2" charset="-122"/>
              <a:ea typeface="华文中宋" pitchFamily="2" charset="-122"/>
            </a:endParaRPr>
          </a:p>
        </p:txBody>
      </p:sp>
    </p:spTree>
  </p:cSld>
  <p:clrMapOvr>
    <a:masterClrMapping/>
  </p:clrMapOvr>
  <p:transition>
    <p:randomBar dir="vert"/>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AutoShape 5"/>
          <p:cNvSpPr>
            <a:spLocks noChangeArrowheads="1"/>
          </p:cNvSpPr>
          <p:nvPr/>
        </p:nvSpPr>
        <p:spPr bwMode="auto">
          <a:xfrm>
            <a:off x="304800" y="1905000"/>
            <a:ext cx="8610600" cy="4191000"/>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sp>
        <p:nvSpPr>
          <p:cNvPr id="4" name="矩形 3"/>
          <p:cNvSpPr/>
          <p:nvPr/>
        </p:nvSpPr>
        <p:spPr>
          <a:xfrm>
            <a:off x="381000" y="3048000"/>
            <a:ext cx="4553204" cy="2308324"/>
          </a:xfrm>
          <a:prstGeom prst="rect">
            <a:avLst/>
          </a:prstGeom>
          <a:ln>
            <a:solidFill>
              <a:srgbClr val="FFC000"/>
            </a:solidFill>
          </a:ln>
        </p:spPr>
        <p:txBody>
          <a:bodyPr wrap="square">
            <a:spAutoFit/>
          </a:bodyPr>
          <a:lstStyle>
            <a:defPPr/>
          </a:lstStyle>
          <a:p>
            <a:pPr lvl="0"/>
            <a:r>
              <a:rPr lang="en-US" altLang="zh-CN" sz="2400" smtClean="0">
                <a:solidFill>
                  <a:srgbClr val="000000"/>
                </a:solidFill>
                <a:latin typeface="DFKai-SB" panose="03000509000000000000" pitchFamily="65" charset="-120"/>
                <a:ea typeface="DFKai-SB" panose="03000509000000000000" pitchFamily="65" charset="-120"/>
              </a:rPr>
              <a:t>    1941</a:t>
            </a:r>
            <a:r>
              <a:rPr lang="zh-CN" altLang="en-US" sz="2400">
                <a:solidFill>
                  <a:srgbClr val="000000"/>
                </a:solidFill>
                <a:latin typeface="DFKai-SB" panose="03000509000000000000" pitchFamily="65" charset="-120"/>
                <a:ea typeface="DFKai-SB" panose="03000509000000000000" pitchFamily="65" charset="-120"/>
              </a:rPr>
              <a:t>年</a:t>
            </a:r>
            <a:r>
              <a:rPr lang="en-US" altLang="zh-CN" sz="2400">
                <a:solidFill>
                  <a:srgbClr val="000000"/>
                </a:solidFill>
                <a:latin typeface="DFKai-SB" panose="03000509000000000000" pitchFamily="65" charset="-120"/>
                <a:ea typeface="DFKai-SB" panose="03000509000000000000" pitchFamily="65" charset="-120"/>
              </a:rPr>
              <a:t>11</a:t>
            </a:r>
            <a:r>
              <a:rPr lang="zh-CN" altLang="en-US" sz="2400" smtClean="0">
                <a:solidFill>
                  <a:srgbClr val="000000"/>
                </a:solidFill>
                <a:latin typeface="DFKai-SB" panose="03000509000000000000" pitchFamily="65" charset="-120"/>
                <a:ea typeface="DFKai-SB" panose="03000509000000000000" pitchFamily="65" charset="-120"/>
              </a:rPr>
              <a:t>月边</a:t>
            </a:r>
            <a:r>
              <a:rPr lang="zh-CN" altLang="en-US" sz="2400">
                <a:solidFill>
                  <a:srgbClr val="000000"/>
                </a:solidFill>
                <a:latin typeface="DFKai-SB" panose="03000509000000000000" pitchFamily="65" charset="-120"/>
                <a:ea typeface="DFKai-SB" panose="03000509000000000000" pitchFamily="65" charset="-120"/>
              </a:rPr>
              <a:t>区第二届参议</a:t>
            </a:r>
            <a:r>
              <a:rPr lang="zh-CN" altLang="en-US" sz="2400" smtClean="0">
                <a:solidFill>
                  <a:srgbClr val="000000"/>
                </a:solidFill>
                <a:latin typeface="DFKai-SB" panose="03000509000000000000" pitchFamily="65" charset="-120"/>
                <a:ea typeface="DFKai-SB" panose="03000509000000000000" pitchFamily="65" charset="-120"/>
              </a:rPr>
              <a:t>会，用</a:t>
            </a:r>
            <a:r>
              <a:rPr lang="zh-CN" altLang="en-US" sz="2400">
                <a:solidFill>
                  <a:srgbClr val="000000"/>
                </a:solidFill>
                <a:latin typeface="DFKai-SB" panose="03000509000000000000" pitchFamily="65" charset="-120"/>
                <a:ea typeface="DFKai-SB" panose="03000509000000000000" pitchFamily="65" charset="-120"/>
              </a:rPr>
              <a:t>民主方式选举产生各级政权组织，当选的</a:t>
            </a:r>
            <a:r>
              <a:rPr lang="en-US" altLang="zh-CN" sz="2400">
                <a:solidFill>
                  <a:srgbClr val="000000"/>
                </a:solidFill>
                <a:latin typeface="DFKai-SB" panose="03000509000000000000" pitchFamily="65" charset="-120"/>
                <a:ea typeface="DFKai-SB" panose="03000509000000000000" pitchFamily="65" charset="-120"/>
              </a:rPr>
              <a:t>18</a:t>
            </a:r>
            <a:r>
              <a:rPr lang="zh-CN" altLang="en-US" sz="2400">
                <a:solidFill>
                  <a:srgbClr val="000000"/>
                </a:solidFill>
                <a:latin typeface="DFKai-SB" panose="03000509000000000000" pitchFamily="65" charset="-120"/>
                <a:ea typeface="DFKai-SB" panose="03000509000000000000" pitchFamily="65" charset="-120"/>
              </a:rPr>
              <a:t>名边区政府委员中共产党员</a:t>
            </a:r>
            <a:r>
              <a:rPr lang="en-US" altLang="zh-CN" sz="2400">
                <a:solidFill>
                  <a:srgbClr val="000000"/>
                </a:solidFill>
                <a:latin typeface="DFKai-SB" panose="03000509000000000000" pitchFamily="65" charset="-120"/>
                <a:ea typeface="DFKai-SB" panose="03000509000000000000" pitchFamily="65" charset="-120"/>
              </a:rPr>
              <a:t>7</a:t>
            </a:r>
            <a:r>
              <a:rPr lang="zh-CN" altLang="en-US" sz="2400">
                <a:solidFill>
                  <a:srgbClr val="000000"/>
                </a:solidFill>
                <a:latin typeface="DFKai-SB" panose="03000509000000000000" pitchFamily="65" charset="-120"/>
                <a:ea typeface="DFKai-SB" panose="03000509000000000000" pitchFamily="65" charset="-120"/>
              </a:rPr>
              <a:t>名，超过了“三三制”的规定，徐特立立即申请退出，由非党人士白文涣递补。</a:t>
            </a:r>
            <a:endParaRPr lang="zh-CN" altLang="en-US" sz="2400">
              <a:solidFill>
                <a:srgbClr val="000000"/>
              </a:solidFill>
              <a:latin typeface="DFKai-SB" panose="03000509000000000000" pitchFamily="65" charset="-120"/>
              <a:ea typeface="DFKai-SB" panose="03000509000000000000" pitchFamily="65" charset="-120"/>
            </a:endParaRPr>
          </a:p>
        </p:txBody>
      </p:sp>
      <p:pic>
        <p:nvPicPr>
          <p:cNvPr id="5" name="图片 4"/>
          <p:cNvPicPr>
            <a:picLocks noChangeAspect="1"/>
          </p:cNvPicPr>
          <p:nvPr/>
        </p:nvPicPr>
        <p:blipFill>
          <a:blip r:embed="rId2"/>
          <a:srcRect b="20258"/>
          <a:stretch>
            <a:fillRect/>
          </a:stretch>
        </p:blipFill>
        <p:spPr>
          <a:xfrm>
            <a:off x="5181600" y="3018070"/>
            <a:ext cx="3671695" cy="2353079"/>
          </a:xfrm>
          <a:prstGeom prst="rect">
            <a:avLst/>
          </a:prstGeom>
          <a:ln>
            <a:solidFill>
              <a:srgbClr val="FFC000"/>
            </a:solidFill>
          </a:ln>
        </p:spPr>
      </p:pic>
      <p:sp>
        <p:nvSpPr>
          <p:cNvPr id="8" name="矩形 7"/>
          <p:cNvSpPr/>
          <p:nvPr/>
        </p:nvSpPr>
        <p:spPr>
          <a:xfrm>
            <a:off x="3276600" y="2209800"/>
            <a:ext cx="3200400" cy="461665"/>
          </a:xfrm>
          <a:prstGeom prst="rect">
            <a:avLst/>
          </a:prstGeom>
        </p:spPr>
        <p:txBody>
          <a:bodyPr wrap="square">
            <a:spAutoFit/>
          </a:bodyPr>
          <a:lstStyle>
            <a:defPPr/>
          </a:lstStyle>
          <a:p>
            <a:pPr/>
            <a:r>
              <a:rPr lang="zh-CN" altLang="en-US" sz="2400">
                <a:solidFill>
                  <a:srgbClr val="C00000"/>
                </a:solidFill>
                <a:latin typeface="DFKai-SB" panose="03000509000000000000" pitchFamily="65" charset="-120"/>
                <a:ea typeface="DFKai-SB" panose="03000509000000000000" pitchFamily="65" charset="-120"/>
              </a:rPr>
              <a:t>严格</a:t>
            </a:r>
            <a:r>
              <a:rPr lang="zh-CN" altLang="en-US" sz="2400" smtClean="0">
                <a:solidFill>
                  <a:srgbClr val="C00000"/>
                </a:solidFill>
                <a:latin typeface="DFKai-SB" panose="03000509000000000000" pitchFamily="65" charset="-120"/>
                <a:ea typeface="DFKai-SB" panose="03000509000000000000" pitchFamily="65" charset="-120"/>
              </a:rPr>
              <a:t>执行宪法</a:t>
            </a:r>
            <a:endParaRPr lang="zh-CN" altLang="en-US" sz="2400">
              <a:solidFill>
                <a:srgbClr val="C00000"/>
              </a:solidFill>
              <a:latin typeface="DFKai-SB" panose="03000509000000000000" pitchFamily="65" charset="-120"/>
              <a:ea typeface="DFKai-SB" panose="03000509000000000000" pitchFamily="65" charset="-120"/>
            </a:endParaRPr>
          </a:p>
        </p:txBody>
      </p:sp>
      <p:sp>
        <p:nvSpPr>
          <p:cNvPr id="9" name="Text Box 4"/>
          <p:cNvSpPr txBox="1">
            <a:spLocks noChangeArrowheads="1"/>
          </p:cNvSpPr>
          <p:nvPr/>
        </p:nvSpPr>
        <p:spPr bwMode="auto">
          <a:xfrm>
            <a:off x="381000" y="147935"/>
            <a:ext cx="60960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000000"/>
                </a:solidFill>
                <a:latin typeface="DFKai-SB" panose="03000509000000000000" pitchFamily="65" charset="-120"/>
                <a:ea typeface="DFKai-SB" panose="03000509000000000000" pitchFamily="65" charset="-120"/>
              </a:rPr>
              <a:t>二</a:t>
            </a:r>
            <a:r>
              <a:rPr lang="zh-CN" altLang="en-US" sz="2400" b="1">
                <a:solidFill>
                  <a:srgbClr val="000000"/>
                </a:solidFill>
                <a:latin typeface="DFKai-SB" panose="03000509000000000000" pitchFamily="65" charset="-120"/>
                <a:ea typeface="DFKai-SB" panose="03000509000000000000" pitchFamily="65" charset="-120"/>
              </a:rPr>
              <a:t>、逐步探索中的“共和”</a:t>
            </a:r>
            <a:endParaRPr lang="zh-CN" altLang="en-US" sz="2800" b="1">
              <a:solidFill>
                <a:srgbClr val="FF0000"/>
              </a:solidFill>
              <a:latin typeface="华文中宋" pitchFamily="2" charset="-122"/>
              <a:ea typeface="华文中宋" pitchFamily="2" charset="-122"/>
            </a:endParaRPr>
          </a:p>
        </p:txBody>
      </p:sp>
      <p:sp>
        <p:nvSpPr>
          <p:cNvPr id="10" name="Text Box 4"/>
          <p:cNvSpPr txBox="1">
            <a:spLocks noChangeArrowheads="1"/>
          </p:cNvSpPr>
          <p:nvPr/>
        </p:nvSpPr>
        <p:spPr bwMode="auto">
          <a:xfrm>
            <a:off x="533400" y="986135"/>
            <a:ext cx="6629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smtClean="0">
                <a:solidFill>
                  <a:srgbClr val="000000"/>
                </a:solidFill>
                <a:latin typeface="DFKai-SB" panose="03000509000000000000" pitchFamily="65" charset="-120"/>
                <a:ea typeface="DFKai-SB" panose="03000509000000000000" pitchFamily="65" charset="-120"/>
              </a:rPr>
              <a:t>2</a:t>
            </a:r>
            <a:r>
              <a:rPr lang="zh-CN" altLang="en-US" sz="2400" b="1">
                <a:solidFill>
                  <a:srgbClr val="000000"/>
                </a:solidFill>
                <a:latin typeface="DFKai-SB" panose="03000509000000000000" pitchFamily="65" charset="-120"/>
                <a:ea typeface="DFKai-SB" panose="03000509000000000000" pitchFamily="65" charset="-120"/>
              </a:rPr>
              <a:t>、抗日</a:t>
            </a:r>
            <a:r>
              <a:rPr lang="zh-CN" altLang="en-US" sz="2400" b="1" smtClean="0">
                <a:solidFill>
                  <a:srgbClr val="000000"/>
                </a:solidFill>
                <a:latin typeface="DFKai-SB" panose="03000509000000000000" pitchFamily="65" charset="-120"/>
                <a:ea typeface="DFKai-SB" panose="03000509000000000000" pitchFamily="65" charset="-120"/>
              </a:rPr>
              <a:t>根据地</a:t>
            </a:r>
            <a:r>
              <a:rPr lang="en-US" altLang="zh-CN" sz="2400" b="1" smtClean="0">
                <a:solidFill>
                  <a:srgbClr val="000000"/>
                </a:solidFill>
                <a:latin typeface="DFKai-SB" panose="03000509000000000000" pitchFamily="65" charset="-120"/>
                <a:ea typeface="DFKai-SB" panose="03000509000000000000" pitchFamily="65" charset="-120"/>
              </a:rPr>
              <a:t>—</a:t>
            </a:r>
            <a:r>
              <a:rPr lang="zh-CN" altLang="en-US" sz="2400" b="1" smtClean="0">
                <a:solidFill>
                  <a:srgbClr val="000000"/>
                </a:solidFill>
                <a:latin typeface="DFKai-SB" panose="03000509000000000000" pitchFamily="65" charset="-120"/>
                <a:ea typeface="DFKai-SB" panose="03000509000000000000" pitchFamily="65" charset="-120"/>
              </a:rPr>
              <a:t>共产党人的民主</a:t>
            </a:r>
            <a:r>
              <a:rPr lang="zh-CN" altLang="en-US" sz="2400" b="1">
                <a:solidFill>
                  <a:srgbClr val="000000"/>
                </a:solidFill>
                <a:latin typeface="DFKai-SB" panose="03000509000000000000" pitchFamily="65" charset="-120"/>
                <a:ea typeface="DFKai-SB" panose="03000509000000000000" pitchFamily="65" charset="-120"/>
              </a:rPr>
              <a:t>实验</a:t>
            </a:r>
            <a:endParaRPr lang="zh-CN" altLang="en-US" sz="3200" b="1">
              <a:solidFill>
                <a:srgbClr val="000000"/>
              </a:solidFill>
              <a:latin typeface="华文中宋" pitchFamily="2" charset="-122"/>
              <a:ea typeface="华文中宋" pitchFamily="2" charset="-122"/>
            </a:endParaRPr>
          </a:p>
        </p:txBody>
      </p:sp>
    </p:spTree>
  </p:cSld>
  <p:clrMapOvr>
    <a:masterClrMapping/>
  </p:clrMapOvr>
  <p:transition>
    <p:randomBar dir="vert"/>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AutoShape 5"/>
          <p:cNvSpPr>
            <a:spLocks noChangeArrowheads="1"/>
          </p:cNvSpPr>
          <p:nvPr/>
        </p:nvSpPr>
        <p:spPr bwMode="auto">
          <a:xfrm>
            <a:off x="214745" y="1819870"/>
            <a:ext cx="8610600" cy="4457540"/>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sp>
        <p:nvSpPr>
          <p:cNvPr id="10" name="Text Box 3"/>
          <p:cNvSpPr txBox="1">
            <a:spLocks noChangeArrowheads="1"/>
          </p:cNvSpPr>
          <p:nvPr/>
        </p:nvSpPr>
        <p:spPr bwMode="auto">
          <a:xfrm>
            <a:off x="457200" y="762000"/>
            <a:ext cx="6172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smtClean="0">
                <a:solidFill>
                  <a:srgbClr val="000000"/>
                </a:solidFill>
                <a:latin typeface="DFKai-SB" panose="03000509000000000000" pitchFamily="65" charset="-120"/>
                <a:ea typeface="DFKai-SB" panose="03000509000000000000" pitchFamily="65" charset="-120"/>
              </a:rPr>
              <a:t>3</a:t>
            </a:r>
            <a:r>
              <a:rPr lang="zh-CN" altLang="en-US" sz="2400" b="1">
                <a:solidFill>
                  <a:srgbClr val="000000"/>
                </a:solidFill>
                <a:latin typeface="DFKai-SB" panose="03000509000000000000" pitchFamily="65" charset="-120"/>
                <a:ea typeface="DFKai-SB" panose="03000509000000000000" pitchFamily="65" charset="-120"/>
              </a:rPr>
              <a:t>、解放区</a:t>
            </a:r>
            <a:r>
              <a:rPr lang="en-US" altLang="zh-CN" sz="2800" b="1" smtClean="0">
                <a:solidFill>
                  <a:srgbClr val="000000"/>
                </a:solidFill>
                <a:latin typeface="DFKai-SB" panose="03000509000000000000" pitchFamily="65" charset="-120"/>
                <a:ea typeface="DFKai-SB" panose="03000509000000000000" pitchFamily="65" charset="-120"/>
              </a:rPr>
              <a:t>—</a:t>
            </a:r>
            <a:r>
              <a:rPr lang="zh-CN" altLang="en-US" sz="2400" b="1" smtClean="0">
                <a:solidFill>
                  <a:srgbClr val="000000"/>
                </a:solidFill>
                <a:latin typeface="DFKai-SB" panose="03000509000000000000" pitchFamily="65" charset="-120"/>
                <a:ea typeface="DFKai-SB" panose="03000509000000000000" pitchFamily="65" charset="-120"/>
              </a:rPr>
              <a:t>人民民主政权的建立</a:t>
            </a:r>
            <a:endParaRPr lang="zh-CN" altLang="en-US" sz="2400" b="1">
              <a:solidFill>
                <a:srgbClr val="000000"/>
              </a:solidFill>
              <a:latin typeface="DFKai-SB" panose="03000509000000000000" pitchFamily="65" charset="-120"/>
              <a:ea typeface="DFKai-SB" panose="03000509000000000000" pitchFamily="65" charset="-120"/>
            </a:endParaRPr>
          </a:p>
        </p:txBody>
      </p:sp>
      <p:pic>
        <p:nvPicPr>
          <p:cNvPr id="116737" name="Picture 1" descr="C:\Users\Administrator\AppData\Roaming\Tencent\Users\1803660965\QQ\WinTemp\RichOle\MYR%Q26%LDDFOBUL}E1K6{2.png"/>
          <p:cNvPicPr>
            <a:picLocks noChangeAspect="1" noChangeArrowheads="1"/>
          </p:cNvPicPr>
          <p:nvPr/>
        </p:nvPicPr>
        <p:blipFill>
          <a:blip r:embed="rId3"/>
          <a:stretch>
            <a:fillRect/>
          </a:stretch>
        </p:blipFill>
        <p:spPr bwMode="auto">
          <a:xfrm>
            <a:off x="1143000" y="2514600"/>
            <a:ext cx="1905000" cy="3060290"/>
          </a:xfrm>
          <a:prstGeom prst="rect">
            <a:avLst/>
          </a:prstGeom>
          <a:noFill/>
        </p:spPr>
      </p:pic>
      <p:sp>
        <p:nvSpPr>
          <p:cNvPr id="19" name="矩形 18"/>
          <p:cNvSpPr/>
          <p:nvPr/>
        </p:nvSpPr>
        <p:spPr>
          <a:xfrm>
            <a:off x="4572000" y="5334000"/>
            <a:ext cx="4114800" cy="461665"/>
          </a:xfrm>
          <a:prstGeom prst="rect">
            <a:avLst/>
          </a:prstGeom>
        </p:spPr>
        <p:txBody>
          <a:bodyPr wrap="square">
            <a:spAutoFit/>
          </a:bodyPr>
          <a:lstStyle>
            <a:defPPr/>
          </a:lstStyle>
          <a:p>
            <a:pPr/>
            <a:r>
              <a:rPr lang="zh-CN" altLang="en-US" sz="2400" smtClean="0">
                <a:solidFill>
                  <a:srgbClr val="000000"/>
                </a:solidFill>
                <a:latin typeface="DFKai-SB" panose="03000509000000000000" pitchFamily="65" charset="-120"/>
                <a:ea typeface="DFKai-SB" panose="03000509000000000000" pitchFamily="65" charset="-120"/>
              </a:rPr>
              <a:t>民选的人民政府成立</a:t>
            </a:r>
            <a:endParaRPr lang="zh-CN" altLang="en-US"/>
          </a:p>
        </p:txBody>
      </p:sp>
      <p:pic>
        <p:nvPicPr>
          <p:cNvPr id="116740" name="Picture 4" descr="http://images.china.cn/attachement/jpg/site1000/20111219/001ec9591e621058f99a10.jpg"/>
          <p:cNvPicPr>
            <a:picLocks noChangeAspect="1" noChangeArrowheads="1"/>
          </p:cNvPicPr>
          <p:nvPr/>
        </p:nvPicPr>
        <p:blipFill>
          <a:blip r:embed="rId4"/>
          <a:stretch>
            <a:fillRect/>
          </a:stretch>
        </p:blipFill>
        <p:spPr bwMode="auto">
          <a:xfrm>
            <a:off x="4495800" y="2743200"/>
            <a:ext cx="3228699" cy="2456020"/>
          </a:xfrm>
          <a:prstGeom prst="rect">
            <a:avLst/>
          </a:prstGeom>
          <a:noFill/>
        </p:spPr>
      </p:pic>
      <p:sp>
        <p:nvSpPr>
          <p:cNvPr id="11" name="矩形 10"/>
          <p:cNvSpPr/>
          <p:nvPr/>
        </p:nvSpPr>
        <p:spPr>
          <a:xfrm>
            <a:off x="3196606" y="1876569"/>
            <a:ext cx="3280394" cy="461665"/>
          </a:xfrm>
          <a:prstGeom prst="rect">
            <a:avLst/>
          </a:prstGeom>
        </p:spPr>
        <p:txBody>
          <a:bodyPr wrap="square">
            <a:spAutoFit/>
          </a:bodyPr>
          <a:lstStyle>
            <a:defPPr/>
          </a:lstStyle>
          <a:p>
            <a:pPr/>
            <a:r>
              <a:rPr lang="zh-CN" altLang="en-US" sz="2400">
                <a:solidFill>
                  <a:srgbClr val="C00000"/>
                </a:solidFill>
                <a:latin typeface="DFKai-SB" panose="03000509000000000000" pitchFamily="65" charset="-120"/>
                <a:ea typeface="DFKai-SB" panose="03000509000000000000" pitchFamily="65" charset="-120"/>
              </a:rPr>
              <a:t>人民共和</a:t>
            </a:r>
            <a:r>
              <a:rPr lang="zh-CN" altLang="en-US" sz="2400" smtClean="0">
                <a:solidFill>
                  <a:srgbClr val="C00000"/>
                </a:solidFill>
                <a:latin typeface="DFKai-SB" panose="03000509000000000000" pitchFamily="65" charset="-120"/>
                <a:ea typeface="DFKai-SB" panose="03000509000000000000" pitchFamily="65" charset="-120"/>
              </a:rPr>
              <a:t>的前奏</a:t>
            </a:r>
            <a:endParaRPr lang="zh-CN" altLang="en-US" sz="2400" smtClean="0">
              <a:solidFill>
                <a:srgbClr val="C00000"/>
              </a:solidFill>
              <a:latin typeface="DFKai-SB" panose="03000509000000000000" pitchFamily="65" charset="-120"/>
              <a:ea typeface="DFKai-SB" panose="03000509000000000000" pitchFamily="65" charset="-120"/>
            </a:endParaRPr>
          </a:p>
        </p:txBody>
      </p:sp>
      <p:sp>
        <p:nvSpPr>
          <p:cNvPr id="12" name="Text Box 4"/>
          <p:cNvSpPr txBox="1">
            <a:spLocks noChangeArrowheads="1"/>
          </p:cNvSpPr>
          <p:nvPr/>
        </p:nvSpPr>
        <p:spPr bwMode="auto">
          <a:xfrm>
            <a:off x="380999" y="76200"/>
            <a:ext cx="572914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000000"/>
                </a:solidFill>
                <a:latin typeface="DFKai-SB" panose="03000509000000000000" pitchFamily="65" charset="-120"/>
                <a:ea typeface="DFKai-SB" panose="03000509000000000000" pitchFamily="65" charset="-120"/>
              </a:rPr>
              <a:t>二</a:t>
            </a:r>
            <a:r>
              <a:rPr lang="zh-CN" altLang="en-US" sz="2400" b="1">
                <a:solidFill>
                  <a:srgbClr val="000000"/>
                </a:solidFill>
                <a:latin typeface="DFKai-SB" panose="03000509000000000000" pitchFamily="65" charset="-120"/>
                <a:ea typeface="DFKai-SB" panose="03000509000000000000" pitchFamily="65" charset="-120"/>
              </a:rPr>
              <a:t>、逐步探索中的“共和”</a:t>
            </a:r>
            <a:endParaRPr lang="zh-CN" altLang="en-US" sz="2800" b="1">
              <a:solidFill>
                <a:srgbClr val="FF0000"/>
              </a:solidFill>
              <a:latin typeface="华文中宋" pitchFamily="2" charset="-122"/>
              <a:ea typeface="华文中宋" pitchFamily="2" charset="-122"/>
            </a:endParaRPr>
          </a:p>
        </p:txBody>
      </p:sp>
    </p:spTree>
  </p:cSld>
  <p:clrMapOvr>
    <a:masterClrMapping/>
  </p:clrMapOvr>
  <p:transition>
    <p:randomBar dir="vert"/>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3" name="AutoShape 5"/>
          <p:cNvSpPr>
            <a:spLocks noChangeArrowheads="1"/>
          </p:cNvSpPr>
          <p:nvPr/>
        </p:nvSpPr>
        <p:spPr bwMode="auto">
          <a:xfrm>
            <a:off x="381000" y="1981199"/>
            <a:ext cx="8382000" cy="4572001"/>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sp>
        <p:nvSpPr>
          <p:cNvPr id="15" name="Text Box 4"/>
          <p:cNvSpPr txBox="1">
            <a:spLocks noChangeArrowheads="1"/>
          </p:cNvSpPr>
          <p:nvPr/>
        </p:nvSpPr>
        <p:spPr bwMode="auto">
          <a:xfrm>
            <a:off x="3200400" y="1981200"/>
            <a:ext cx="3429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auto">
              <a:spcBef>
                <a:spcPct val="0"/>
              </a:spcBef>
              <a:spcAft>
                <a:spcPct val="0"/>
              </a:spcAft>
              <a:defRPr/>
            </a:pPr>
            <a:r>
              <a:rPr lang="zh-CN" altLang="en-US" sz="2400" b="1" kern="0" smtClean="0">
                <a:solidFill>
                  <a:srgbClr val="C00000"/>
                </a:solidFill>
                <a:latin typeface="DFKai-SB" panose="03000509000000000000" pitchFamily="65" charset="-120"/>
                <a:ea typeface="DFKai-SB" panose="03000509000000000000" pitchFamily="65" charset="-120"/>
              </a:rPr>
              <a:t>翻身人民把歌唱</a:t>
            </a:r>
            <a:endParaRPr kumimoji="0" lang="zh-CN" altLang="en-US" sz="2800" b="0" i="0" u="none" strike="noStrike" kern="0" cap="none" spc="0" normalizeH="0" baseline="0" noProof="0" smtClean="0">
              <a:ln>
                <a:noFill/>
              </a:ln>
              <a:solidFill>
                <a:srgbClr val="C00000"/>
              </a:solidFill>
              <a:effectLst/>
              <a:uLnTx/>
              <a:uFillTx/>
              <a:latin typeface="Arial" panose="020b0604020202020204" pitchFamily="34" charset="0"/>
              <a:ea typeface="宋体" panose="02010600030101010101" pitchFamily="2" charset="-122"/>
            </a:endParaRPr>
          </a:p>
        </p:txBody>
      </p:sp>
      <p:sp>
        <p:nvSpPr>
          <p:cNvPr id="21" name="Text Box 4"/>
          <p:cNvSpPr txBox="1">
            <a:spLocks noChangeArrowheads="1"/>
          </p:cNvSpPr>
          <p:nvPr/>
        </p:nvSpPr>
        <p:spPr bwMode="auto">
          <a:xfrm>
            <a:off x="228600" y="152400"/>
            <a:ext cx="5791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smtClean="0">
                <a:solidFill>
                  <a:srgbClr val="000000"/>
                </a:solidFill>
                <a:latin typeface="DFKai-SB" panose="03000509000000000000" pitchFamily="65" charset="-120"/>
                <a:ea typeface="DFKai-SB" panose="03000509000000000000" pitchFamily="65" charset="-120"/>
              </a:rPr>
              <a:t>三</a:t>
            </a:r>
            <a:r>
              <a:rPr lang="zh-CN" altLang="en-US" sz="2800" b="1">
                <a:solidFill>
                  <a:srgbClr val="000000"/>
                </a:solidFill>
                <a:latin typeface="DFKai-SB" panose="03000509000000000000" pitchFamily="65" charset="-120"/>
                <a:ea typeface="DFKai-SB" panose="03000509000000000000" pitchFamily="65" charset="-120"/>
              </a:rPr>
              <a:t>、变为</a:t>
            </a:r>
            <a:r>
              <a:rPr lang="zh-CN" altLang="en-US" sz="2800" b="1" smtClean="0">
                <a:solidFill>
                  <a:srgbClr val="000000"/>
                </a:solidFill>
                <a:latin typeface="DFKai-SB" panose="03000509000000000000" pitchFamily="65" charset="-120"/>
                <a:ea typeface="DFKai-SB" panose="03000509000000000000" pitchFamily="65" charset="-120"/>
              </a:rPr>
              <a:t>现实中的</a:t>
            </a:r>
            <a:r>
              <a:rPr lang="zh-CN" altLang="en-US" sz="2800" b="1">
                <a:solidFill>
                  <a:srgbClr val="000000"/>
                </a:solidFill>
                <a:latin typeface="DFKai-SB" panose="03000509000000000000" pitchFamily="65" charset="-120"/>
                <a:ea typeface="DFKai-SB" panose="03000509000000000000" pitchFamily="65" charset="-120"/>
              </a:rPr>
              <a:t>“共和”</a:t>
            </a:r>
            <a:endParaRPr lang="zh-CN" altLang="en-US" sz="3200" b="1">
              <a:solidFill>
                <a:srgbClr val="FF0000"/>
              </a:solidFill>
              <a:latin typeface="华文中宋" panose="02010600040101010101" pitchFamily="2" charset="-122"/>
              <a:ea typeface="华文中宋" panose="02010600040101010101" pitchFamily="2" charset="-122"/>
            </a:endParaRPr>
          </a:p>
        </p:txBody>
      </p:sp>
      <p:pic>
        <p:nvPicPr>
          <p:cNvPr id="75778" name="Picture 2" descr="http://i1.go2yd.com/image.php?url=0K89GnTTxv"/>
          <p:cNvPicPr>
            <a:picLocks noChangeAspect="1" noChangeArrowheads="1"/>
          </p:cNvPicPr>
          <p:nvPr/>
        </p:nvPicPr>
        <p:blipFill>
          <a:blip r:embed="rId3"/>
          <a:stretch>
            <a:fillRect/>
          </a:stretch>
        </p:blipFill>
        <p:spPr bwMode="auto">
          <a:xfrm>
            <a:off x="838200" y="2590800"/>
            <a:ext cx="3124200" cy="2684860"/>
          </a:xfrm>
          <a:prstGeom prst="rect">
            <a:avLst/>
          </a:prstGeom>
          <a:noFill/>
          <a:ln>
            <a:solidFill>
              <a:srgbClr val="FF9900"/>
            </a:solidFill>
          </a:ln>
        </p:spPr>
      </p:pic>
      <p:sp>
        <p:nvSpPr>
          <p:cNvPr id="12" name="矩形 11"/>
          <p:cNvSpPr/>
          <p:nvPr/>
        </p:nvSpPr>
        <p:spPr>
          <a:xfrm>
            <a:off x="838200" y="5486400"/>
            <a:ext cx="3262432" cy="830997"/>
          </a:xfrm>
          <a:prstGeom prst="rect">
            <a:avLst/>
          </a:prstGeom>
        </p:spPr>
        <p:txBody>
          <a:bodyPr wrap="none">
            <a:spAutoFit/>
          </a:bodyPr>
          <a:lstStyle>
            <a:defPPr/>
          </a:lstStyle>
          <a:p>
            <a:pPr/>
            <a:r>
              <a:rPr lang="zh-CN" altLang="en-US" sz="2400" smtClean="0">
                <a:solidFill>
                  <a:srgbClr val="000000"/>
                </a:solidFill>
                <a:latin typeface="DFKai-SB" panose="03000509000000000000" pitchFamily="65" charset="-120"/>
                <a:ea typeface="DFKai-SB" panose="03000509000000000000" pitchFamily="65" charset="-120"/>
              </a:rPr>
              <a:t>中国人民政治协商会议</a:t>
            </a:r>
            <a:endParaRPr lang="en-US" altLang="zh-CN" sz="2400" smtClean="0">
              <a:solidFill>
                <a:srgbClr val="000000"/>
              </a:solidFill>
              <a:latin typeface="DFKai-SB" panose="03000509000000000000" pitchFamily="65" charset="-120"/>
              <a:ea typeface="DFKai-SB" panose="03000509000000000000" pitchFamily="65" charset="-120"/>
            </a:endParaRPr>
          </a:p>
          <a:p>
            <a:pPr/>
            <a:r>
              <a:rPr lang="zh-CN" altLang="en-US" sz="2400" smtClean="0">
                <a:solidFill>
                  <a:srgbClr val="000000"/>
                </a:solidFill>
                <a:latin typeface="DFKai-SB" panose="03000509000000000000" pitchFamily="65" charset="-120"/>
                <a:ea typeface="DFKai-SB" panose="03000509000000000000" pitchFamily="65" charset="-120"/>
              </a:rPr>
              <a:t>第一届全体会议</a:t>
            </a:r>
            <a:endParaRPr lang="zh-CN" altLang="en-US"/>
          </a:p>
        </p:txBody>
      </p:sp>
      <p:pic>
        <p:nvPicPr>
          <p:cNvPr id="75782" name="Picture 6" descr="http://dangshi.people.com.cn/mediafile/200911/02/P200911020811532557816853.jpg"/>
          <p:cNvPicPr>
            <a:picLocks noChangeAspect="1" noChangeArrowheads="1"/>
          </p:cNvPicPr>
          <p:nvPr/>
        </p:nvPicPr>
        <p:blipFill>
          <a:blip r:embed="rId4"/>
          <a:stretch>
            <a:fillRect/>
          </a:stretch>
        </p:blipFill>
        <p:spPr bwMode="auto">
          <a:xfrm>
            <a:off x="5562600" y="2475484"/>
            <a:ext cx="1981200" cy="2945384"/>
          </a:xfrm>
          <a:prstGeom prst="rect">
            <a:avLst/>
          </a:prstGeom>
          <a:noFill/>
        </p:spPr>
      </p:pic>
      <p:sp>
        <p:nvSpPr>
          <p:cNvPr id="18" name="Text Box 4"/>
          <p:cNvSpPr txBox="1">
            <a:spLocks noChangeArrowheads="1"/>
          </p:cNvSpPr>
          <p:nvPr/>
        </p:nvSpPr>
        <p:spPr bwMode="auto">
          <a:xfrm>
            <a:off x="4953000" y="5486400"/>
            <a:ext cx="3581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auto" latinLnBrk="0" hangingPunct="1">
              <a:lnSpc>
                <a:spcPct val="100000"/>
              </a:lnSpc>
              <a:spcBef>
                <a:spcPct val="0"/>
              </a:spcBef>
              <a:spcAft>
                <a:spcPct val="0"/>
              </a:spcAft>
              <a:buClrTx/>
              <a:buSzTx/>
              <a:buFontTx/>
              <a:buNone/>
              <a:defRPr/>
            </a:pPr>
            <a:r>
              <a:rPr kumimoji="0" lang="en-US" altLang="zh-CN" sz="2400" b="0" i="0" u="none" strike="noStrike" kern="0" cap="none" spc="0" normalizeH="0" baseline="0" noProof="0" smtClean="0">
                <a:ln>
                  <a:noFill/>
                </a:ln>
                <a:solidFill>
                  <a:srgbClr val="000000"/>
                </a:solidFill>
                <a:effectLst/>
                <a:uLnTx/>
                <a:uFillTx/>
                <a:latin typeface="DFKai-SB" panose="03000509000000000000" pitchFamily="65" charset="-120"/>
                <a:ea typeface="DFKai-SB" panose="03000509000000000000" pitchFamily="65" charset="-120"/>
              </a:rPr>
              <a:t>《</a:t>
            </a:r>
            <a:r>
              <a:rPr lang="zh-CN" altLang="en-US" sz="2400" kern="0" smtClean="0">
                <a:solidFill>
                  <a:srgbClr val="000000"/>
                </a:solidFill>
                <a:latin typeface="DFKai-SB" panose="03000509000000000000" pitchFamily="65" charset="-120"/>
                <a:ea typeface="DFKai-SB" panose="03000509000000000000" pitchFamily="65" charset="-120"/>
              </a:rPr>
              <a:t>中国人民政治协商会议共同纲领</a:t>
            </a:r>
            <a:r>
              <a:rPr kumimoji="0" lang="en-US" altLang="zh-CN" sz="2400" b="0" i="0" u="none" strike="noStrike" kern="0" cap="none" spc="0" normalizeH="0" baseline="0" noProof="0" smtClean="0">
                <a:ln>
                  <a:noFill/>
                </a:ln>
                <a:solidFill>
                  <a:srgbClr val="000000"/>
                </a:solidFill>
                <a:effectLst/>
                <a:uLnTx/>
                <a:uFillTx/>
                <a:latin typeface="DFKai-SB" panose="03000509000000000000" pitchFamily="65" charset="-120"/>
                <a:ea typeface="DFKai-SB" panose="03000509000000000000" pitchFamily="65" charset="-120"/>
              </a:rPr>
              <a:t>》</a:t>
            </a:r>
            <a:endParaRPr kumimoji="0" lang="zh-CN" altLang="en-US" sz="2400" b="0" i="0" u="none" strike="noStrike" kern="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endParaRPr>
          </a:p>
        </p:txBody>
      </p:sp>
    </p:spTree>
  </p:cSld>
  <p:clrMapOvr>
    <a:masterClrMapping/>
  </p:clrMapOvr>
  <p:transition>
    <p:randomBar dir="vert"/>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3" name="AutoShape 5"/>
          <p:cNvSpPr>
            <a:spLocks noChangeArrowheads="1"/>
          </p:cNvSpPr>
          <p:nvPr/>
        </p:nvSpPr>
        <p:spPr bwMode="auto">
          <a:xfrm>
            <a:off x="124690" y="1443335"/>
            <a:ext cx="8943110" cy="5109866"/>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sp>
        <p:nvSpPr>
          <p:cNvPr id="15" name="Text Box 4"/>
          <p:cNvSpPr txBox="1">
            <a:spLocks noChangeArrowheads="1"/>
          </p:cNvSpPr>
          <p:nvPr/>
        </p:nvSpPr>
        <p:spPr bwMode="auto">
          <a:xfrm>
            <a:off x="457200" y="685800"/>
            <a:ext cx="4343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auto">
              <a:spcBef>
                <a:spcPct val="0"/>
              </a:spcBef>
              <a:spcAft>
                <a:spcPct val="0"/>
              </a:spcAft>
              <a:defRPr/>
            </a:pPr>
            <a:r>
              <a:rPr lang="en-US" altLang="zh-CN" sz="2400" b="1" smtClean="0">
                <a:solidFill>
                  <a:srgbClr val="000000"/>
                </a:solidFill>
                <a:latin typeface="DFKai-SB" panose="03000509000000000000" pitchFamily="65" charset="-120"/>
                <a:ea typeface="DFKai-SB" panose="03000509000000000000" pitchFamily="65" charset="-120"/>
              </a:rPr>
              <a:t>1</a:t>
            </a:r>
            <a:r>
              <a:rPr lang="zh-CN" altLang="en-US" sz="2400" b="1">
                <a:solidFill>
                  <a:srgbClr val="000000"/>
                </a:solidFill>
                <a:latin typeface="DFKai-SB" panose="03000509000000000000" pitchFamily="65" charset="-120"/>
                <a:ea typeface="DFKai-SB" panose="03000509000000000000" pitchFamily="65" charset="-120"/>
              </a:rPr>
              <a:t>、砥砺奋进见瞬间</a:t>
            </a:r>
            <a:endParaRPr lang="zh-CN" altLang="en-US" sz="2400" b="1" smtClean="0">
              <a:solidFill>
                <a:srgbClr val="000000"/>
              </a:solidFill>
              <a:latin typeface="DFKai-SB" panose="03000509000000000000" pitchFamily="65" charset="-120"/>
              <a:ea typeface="DFKai-SB" panose="03000509000000000000" pitchFamily="65" charset="-120"/>
            </a:endParaRPr>
          </a:p>
        </p:txBody>
      </p:sp>
      <p:sp>
        <p:nvSpPr>
          <p:cNvPr id="21" name="Text Box 4"/>
          <p:cNvSpPr txBox="1">
            <a:spLocks noChangeArrowheads="1"/>
          </p:cNvSpPr>
          <p:nvPr/>
        </p:nvSpPr>
        <p:spPr bwMode="auto">
          <a:xfrm>
            <a:off x="228599" y="0"/>
            <a:ext cx="586740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smtClean="0">
                <a:solidFill>
                  <a:srgbClr val="000000"/>
                </a:solidFill>
                <a:latin typeface="DFKai-SB" panose="03000509000000000000" pitchFamily="65" charset="-120"/>
                <a:ea typeface="DFKai-SB" panose="03000509000000000000" pitchFamily="65" charset="-120"/>
              </a:rPr>
              <a:t>三</a:t>
            </a:r>
            <a:r>
              <a:rPr lang="zh-CN" altLang="en-US" sz="2800" b="1">
                <a:solidFill>
                  <a:srgbClr val="000000"/>
                </a:solidFill>
                <a:latin typeface="DFKai-SB" panose="03000509000000000000" pitchFamily="65" charset="-120"/>
                <a:ea typeface="DFKai-SB" panose="03000509000000000000" pitchFamily="65" charset="-120"/>
              </a:rPr>
              <a:t>、变为现实中的“共和”</a:t>
            </a:r>
            <a:endParaRPr lang="zh-CN" altLang="en-US" sz="3200" b="1">
              <a:solidFill>
                <a:srgbClr val="FF0000"/>
              </a:solidFill>
              <a:latin typeface="华文中宋" pitchFamily="2" charset="-122"/>
              <a:ea typeface="华文中宋" pitchFamily="2" charset="-122"/>
            </a:endParaRPr>
          </a:p>
        </p:txBody>
      </p:sp>
      <p:pic>
        <p:nvPicPr>
          <p:cNvPr id="114690" name="Picture 2" descr="https://ss1.baidu.com/6ONXsjip0QIZ8tyhnq/it/u=3867578434,712014866&amp;fm=173&amp;app=25&amp;f=JPEG?w=639&amp;h=353&amp;s=8CC27A23441131DE0CA5D58F0100A091"/>
          <p:cNvPicPr>
            <a:picLocks noChangeAspect="1" noChangeArrowheads="1"/>
          </p:cNvPicPr>
          <p:nvPr/>
        </p:nvPicPr>
        <p:blipFill>
          <a:blip r:embed="rId3"/>
          <a:stretch>
            <a:fillRect/>
          </a:stretch>
        </p:blipFill>
        <p:spPr bwMode="auto">
          <a:xfrm>
            <a:off x="304800" y="2286000"/>
            <a:ext cx="4152481" cy="2293938"/>
          </a:xfrm>
          <a:prstGeom prst="rect">
            <a:avLst/>
          </a:prstGeom>
          <a:noFill/>
        </p:spPr>
      </p:pic>
      <p:pic>
        <p:nvPicPr>
          <p:cNvPr id="114692" name="Picture 4" descr="http://images.china.cn/attachement/jpg/site1000/20150303/c03fd54abb76165f4ac624.jpg"/>
          <p:cNvPicPr>
            <a:picLocks noChangeAspect="1" noChangeArrowheads="1"/>
          </p:cNvPicPr>
          <p:nvPr/>
        </p:nvPicPr>
        <p:blipFill>
          <a:blip r:embed="rId4"/>
          <a:srcRect l="3294" t="9091" r="4480"/>
          <a:stretch>
            <a:fillRect/>
          </a:stretch>
        </p:blipFill>
        <p:spPr bwMode="auto">
          <a:xfrm>
            <a:off x="5410200" y="2362200"/>
            <a:ext cx="2971800" cy="2122714"/>
          </a:xfrm>
          <a:prstGeom prst="rect">
            <a:avLst/>
          </a:prstGeom>
          <a:noFill/>
        </p:spPr>
      </p:pic>
      <p:sp>
        <p:nvSpPr>
          <p:cNvPr id="12" name="矩形 11"/>
          <p:cNvSpPr/>
          <p:nvPr/>
        </p:nvSpPr>
        <p:spPr>
          <a:xfrm>
            <a:off x="228600" y="4953000"/>
            <a:ext cx="4572000" cy="1200329"/>
          </a:xfrm>
          <a:prstGeom prst="rect">
            <a:avLst/>
          </a:prstGeom>
        </p:spPr>
        <p:txBody>
          <a:bodyPr>
            <a:spAutoFit/>
          </a:bodyPr>
          <a:lstStyle>
            <a:defPPr/>
          </a:lstStyle>
          <a:p>
            <a:pPr/>
            <a:r>
              <a:rPr lang="en-US" altLang="zh-CN" sz="2400" smtClean="0">
                <a:solidFill>
                  <a:srgbClr val="000000"/>
                </a:solidFill>
                <a:latin typeface="DFKai-SB" panose="03000509000000000000" pitchFamily="65" charset="-120"/>
                <a:ea typeface="DFKai-SB" panose="03000509000000000000" pitchFamily="65" charset="-120"/>
              </a:rPr>
              <a:t>27</a:t>
            </a:r>
            <a:r>
              <a:rPr lang="zh-CN" altLang="en-US" sz="2400" smtClean="0">
                <a:solidFill>
                  <a:srgbClr val="000000"/>
                </a:solidFill>
                <a:latin typeface="DFKai-SB" panose="03000509000000000000" pitchFamily="65" charset="-120"/>
                <a:ea typeface="DFKai-SB" panose="03000509000000000000" pitchFamily="65" charset="-120"/>
              </a:rPr>
              <a:t>岁农民曹铁</a:t>
            </a:r>
            <a:r>
              <a:rPr lang="en-US" altLang="zh-CN" sz="2400" smtClean="0">
                <a:solidFill>
                  <a:srgbClr val="000000"/>
                </a:solidFill>
                <a:latin typeface="DFKai-SB" panose="03000509000000000000" pitchFamily="65" charset="-120"/>
                <a:ea typeface="DFKai-SB" panose="03000509000000000000" pitchFamily="65" charset="-120"/>
              </a:rPr>
              <a:t>1949</a:t>
            </a:r>
            <a:r>
              <a:rPr lang="zh-CN" altLang="en-US" sz="2400" smtClean="0">
                <a:solidFill>
                  <a:srgbClr val="000000"/>
                </a:solidFill>
                <a:latin typeface="DFKai-SB" panose="03000509000000000000" pitchFamily="65" charset="-120"/>
                <a:ea typeface="DFKai-SB" panose="03000509000000000000" pitchFamily="65" charset="-120"/>
              </a:rPr>
              <a:t>年</a:t>
            </a:r>
            <a:r>
              <a:rPr lang="en-US" altLang="zh-CN" sz="2400" smtClean="0">
                <a:solidFill>
                  <a:srgbClr val="000000"/>
                </a:solidFill>
                <a:latin typeface="DFKai-SB" panose="03000509000000000000" pitchFamily="65" charset="-120"/>
                <a:ea typeface="DFKai-SB" panose="03000509000000000000" pitchFamily="65" charset="-120"/>
              </a:rPr>
              <a:t>9</a:t>
            </a:r>
            <a:r>
              <a:rPr lang="zh-CN" altLang="en-US" sz="2400" smtClean="0">
                <a:solidFill>
                  <a:srgbClr val="000000"/>
                </a:solidFill>
                <a:latin typeface="DFKai-SB" panose="03000509000000000000" pitchFamily="65" charset="-120"/>
                <a:ea typeface="DFKai-SB" panose="03000509000000000000" pitchFamily="65" charset="-120"/>
              </a:rPr>
              <a:t>月参加了中国人民政治协商会议第一次全体会议。</a:t>
            </a:r>
            <a:endParaRPr lang="zh-CN" altLang="en-US"/>
          </a:p>
        </p:txBody>
      </p:sp>
      <p:sp>
        <p:nvSpPr>
          <p:cNvPr id="13" name="矩形 12"/>
          <p:cNvSpPr/>
          <p:nvPr/>
        </p:nvSpPr>
        <p:spPr>
          <a:xfrm>
            <a:off x="5105400" y="4953000"/>
            <a:ext cx="3657600" cy="1200329"/>
          </a:xfrm>
          <a:prstGeom prst="rect">
            <a:avLst/>
          </a:prstGeom>
        </p:spPr>
        <p:txBody>
          <a:bodyPr wrap="square">
            <a:spAutoFit/>
          </a:bodyPr>
          <a:lstStyle>
            <a:defPPr/>
          </a:lstStyle>
          <a:p>
            <a:pPr/>
            <a:r>
              <a:rPr lang="zh-CN" altLang="en-US" sz="2400" smtClean="0">
                <a:solidFill>
                  <a:srgbClr val="000000"/>
                </a:solidFill>
                <a:latin typeface="DFKai-SB" panose="03000509000000000000" pitchFamily="65" charset="-120"/>
                <a:ea typeface="DFKai-SB" panose="03000509000000000000" pitchFamily="65" charset="-120"/>
              </a:rPr>
              <a:t>作为一名普通的农村妇女，</a:t>
            </a:r>
            <a:r>
              <a:rPr lang="en-US" altLang="zh-CN" sz="2400" smtClean="0">
                <a:solidFill>
                  <a:srgbClr val="000000"/>
                </a:solidFill>
                <a:latin typeface="DFKai-SB" panose="03000509000000000000" pitchFamily="65" charset="-120"/>
                <a:ea typeface="DFKai-SB" panose="03000509000000000000" pitchFamily="65" charset="-120"/>
              </a:rPr>
              <a:t>1954</a:t>
            </a:r>
            <a:r>
              <a:rPr lang="zh-CN" altLang="en-US" sz="2400" smtClean="0">
                <a:solidFill>
                  <a:srgbClr val="000000"/>
                </a:solidFill>
                <a:latin typeface="DFKai-SB" panose="03000509000000000000" pitchFamily="65" charset="-120"/>
                <a:ea typeface="DFKai-SB" panose="03000509000000000000" pitchFamily="65" charset="-120"/>
              </a:rPr>
              <a:t>年，申纪兰当选为第一届全国人大代表。</a:t>
            </a:r>
            <a:endParaRPr lang="zh-CN" altLang="en-US"/>
          </a:p>
        </p:txBody>
      </p:sp>
      <p:sp>
        <p:nvSpPr>
          <p:cNvPr id="14" name="Text Box 3"/>
          <p:cNvSpPr txBox="1">
            <a:spLocks noChangeArrowheads="1"/>
          </p:cNvSpPr>
          <p:nvPr/>
        </p:nvSpPr>
        <p:spPr bwMode="auto">
          <a:xfrm>
            <a:off x="2971800" y="1524000"/>
            <a:ext cx="3962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C00000"/>
                </a:solidFill>
                <a:latin typeface="DFKai-SB" panose="03000509000000000000" pitchFamily="65" charset="-120"/>
                <a:ea typeface="DFKai-SB" panose="03000509000000000000" pitchFamily="65" charset="-120"/>
              </a:rPr>
              <a:t>图说共和 历史瞬间</a:t>
            </a:r>
            <a:endParaRPr lang="zh-CN" altLang="en-US" sz="2800" b="1">
              <a:solidFill>
                <a:srgbClr val="C00000"/>
              </a:solidFill>
              <a:latin typeface="DFKai-SB" panose="03000509000000000000" pitchFamily="65" charset="-120"/>
              <a:ea typeface="DFKai-SB" panose="03000509000000000000" pitchFamily="65" charset="-120"/>
            </a:endParaRPr>
          </a:p>
        </p:txBody>
      </p:sp>
      <p:pic>
        <p:nvPicPr>
          <p:cNvPr id="2" name="班德瑞短">
            <a:hlinkClick action="ppaction://media"/>
          </p:cNvPr>
          <p:cNvPicPr>
            <a:picLocks noChangeAspect="1"/>
          </p:cNvPicPr>
          <p:nvPr>
            <a:audioFile r:link="rId6"/>
            <p:extLst>
              <p:ext uri="{DAA4B4D4-6D71-4841-9C94-3DE7FCFB9230}">
                <p14:media xmlns:p14="http://schemas.microsoft.com/office/powerpoint/2010/main" r:embed="rId7"/>
              </p:ext>
            </p:extLst>
          </p:nvPr>
        </p:nvPicPr>
        <p:blipFill>
          <a:blip r:embed="rId5"/>
          <a:stretch>
            <a:fillRect/>
          </a:stretch>
        </p:blipFill>
        <p:spPr>
          <a:xfrm>
            <a:off x="8077200" y="5838737"/>
            <a:ext cx="609600" cy="609600"/>
          </a:xfrm>
          <a:prstGeom prst="rect">
            <a:avLst/>
          </a:prstGeom>
        </p:spPr>
      </p:pic>
    </p:spTree>
  </p:cSld>
  <p:clrMapOvr>
    <a:masterClrMapping/>
  </p:clrMapOvr>
  <mc:AlternateContent>
    <mc:Choice xmlns:p14="http://schemas.microsoft.com/office/powerpoint/2010/main" Requires="p14">
      <p:transition spd="slow" advTm="6000" p14:dur="1250">
        <p:randomBar dir="vert"/>
      </p:transition>
    </mc:Choice>
    <mc:Fallback>
      <p:transition spd="slow" advTm="6000">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Prev" delay="0">
                      <p:tgtEl>
                        <p:sldTgt/>
                      </p:tgtEl>
                    </p:cond>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3" name="AutoShape 5"/>
          <p:cNvSpPr>
            <a:spLocks noChangeArrowheads="1"/>
          </p:cNvSpPr>
          <p:nvPr/>
        </p:nvSpPr>
        <p:spPr bwMode="auto">
          <a:xfrm>
            <a:off x="457200" y="1443335"/>
            <a:ext cx="8001000" cy="5109866"/>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pic>
        <p:nvPicPr>
          <p:cNvPr id="10242" name="Picture 2" descr="http://photocdn.sohu.com/20150602/Img414268323.jpg"/>
          <p:cNvPicPr>
            <a:picLocks noChangeAspect="1" noChangeArrowheads="1"/>
          </p:cNvPicPr>
          <p:nvPr/>
        </p:nvPicPr>
        <p:blipFill>
          <a:blip r:embed="rId3"/>
          <a:stretch>
            <a:fillRect/>
          </a:stretch>
        </p:blipFill>
        <p:spPr bwMode="auto">
          <a:xfrm>
            <a:off x="1447800" y="2514600"/>
            <a:ext cx="1828800" cy="2471351"/>
          </a:xfrm>
          <a:prstGeom prst="rect">
            <a:avLst/>
          </a:prstGeom>
          <a:noFill/>
        </p:spPr>
      </p:pic>
      <p:sp>
        <p:nvSpPr>
          <p:cNvPr id="12" name="Text Box 3"/>
          <p:cNvSpPr txBox="1">
            <a:spLocks noChangeArrowheads="1"/>
          </p:cNvSpPr>
          <p:nvPr/>
        </p:nvSpPr>
        <p:spPr bwMode="auto">
          <a:xfrm>
            <a:off x="2971800" y="1676400"/>
            <a:ext cx="3962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C00000"/>
                </a:solidFill>
                <a:latin typeface="DFKai-SB" panose="03000509000000000000" pitchFamily="65" charset="-120"/>
                <a:ea typeface="DFKai-SB" panose="03000509000000000000" pitchFamily="65" charset="-120"/>
              </a:rPr>
              <a:t>图说共和 历史瞬间</a:t>
            </a:r>
            <a:endParaRPr lang="zh-CN" altLang="en-US" sz="2800" b="1">
              <a:solidFill>
                <a:srgbClr val="C00000"/>
              </a:solidFill>
              <a:latin typeface="DFKai-SB" panose="03000509000000000000" pitchFamily="65" charset="-120"/>
              <a:ea typeface="DFKai-SB" panose="03000509000000000000" pitchFamily="65" charset="-120"/>
            </a:endParaRPr>
          </a:p>
        </p:txBody>
      </p:sp>
      <p:pic>
        <p:nvPicPr>
          <p:cNvPr id="13" name="图片 12"/>
          <p:cNvPicPr>
            <a:picLocks noChangeAspect="1"/>
          </p:cNvPicPr>
          <p:nvPr/>
        </p:nvPicPr>
        <p:blipFill>
          <a:blip r:embed="rId4"/>
          <a:srcRect l="14369" r="16178" b="10048"/>
          <a:stretch>
            <a:fillRect/>
          </a:stretch>
        </p:blipFill>
        <p:spPr>
          <a:xfrm>
            <a:off x="5181600" y="2286000"/>
            <a:ext cx="2209800" cy="2819400"/>
          </a:xfrm>
          <a:prstGeom prst="rect">
            <a:avLst/>
          </a:prstGeom>
        </p:spPr>
      </p:pic>
      <p:sp>
        <p:nvSpPr>
          <p:cNvPr id="14" name="矩形 13"/>
          <p:cNvSpPr/>
          <p:nvPr/>
        </p:nvSpPr>
        <p:spPr>
          <a:xfrm>
            <a:off x="762000" y="5257800"/>
            <a:ext cx="3429000" cy="1200329"/>
          </a:xfrm>
          <a:prstGeom prst="rect">
            <a:avLst/>
          </a:prstGeom>
        </p:spPr>
        <p:txBody>
          <a:bodyPr wrap="square">
            <a:spAutoFit/>
          </a:bodyPr>
          <a:lstStyle>
            <a:defPPr/>
          </a:lstStyle>
          <a:p>
            <a:pPr lvl="0"/>
            <a:r>
              <a:rPr lang="zh-CN" altLang="en-US" sz="2400" smtClean="0">
                <a:solidFill>
                  <a:srgbClr val="000000"/>
                </a:solidFill>
                <a:latin typeface="DFKai-SB" panose="03000509000000000000" pitchFamily="65" charset="-120"/>
                <a:ea typeface="DFKai-SB" panose="03000509000000000000" pitchFamily="65" charset="-120"/>
              </a:rPr>
              <a:t>国民党将军杨杰</a:t>
            </a:r>
            <a:r>
              <a:rPr lang="en-US" altLang="zh-CN" sz="2400" smtClean="0">
                <a:solidFill>
                  <a:srgbClr val="000000"/>
                </a:solidFill>
                <a:latin typeface="DFKai-SB" panose="03000509000000000000" pitchFamily="65" charset="-120"/>
                <a:ea typeface="DFKai-SB" panose="03000509000000000000" pitchFamily="65" charset="-120"/>
              </a:rPr>
              <a:t>:</a:t>
            </a:r>
            <a:r>
              <a:rPr lang="zh-CN" altLang="en-US" sz="2400" smtClean="0">
                <a:solidFill>
                  <a:srgbClr val="000000"/>
                </a:solidFill>
                <a:latin typeface="DFKai-SB" panose="03000509000000000000" pitchFamily="65" charset="-120"/>
                <a:ea typeface="DFKai-SB" panose="03000509000000000000" pitchFamily="65" charset="-120"/>
              </a:rPr>
              <a:t>第一届政协代表中唯一加黑框的代表。</a:t>
            </a:r>
            <a:endParaRPr lang="en-US" altLang="zh-CN" sz="2400" b="1">
              <a:solidFill>
                <a:srgbClr val="0033CC"/>
              </a:solidFill>
              <a:latin typeface="Arial"/>
              <a:ea typeface="宋体" panose="02010600030101010101" pitchFamily="2" charset="-122"/>
            </a:endParaRPr>
          </a:p>
        </p:txBody>
      </p:sp>
      <p:sp>
        <p:nvSpPr>
          <p:cNvPr id="18" name="矩形 17"/>
          <p:cNvSpPr/>
          <p:nvPr/>
        </p:nvSpPr>
        <p:spPr>
          <a:xfrm>
            <a:off x="4724400" y="5334000"/>
            <a:ext cx="3352800" cy="830997"/>
          </a:xfrm>
          <a:prstGeom prst="rect">
            <a:avLst/>
          </a:prstGeom>
        </p:spPr>
        <p:txBody>
          <a:bodyPr wrap="square">
            <a:spAutoFit/>
          </a:bodyPr>
          <a:lstStyle>
            <a:defPPr/>
          </a:lstStyle>
          <a:p>
            <a:pPr lvl="0"/>
            <a:r>
              <a:rPr lang="zh-CN" altLang="en-US" sz="2400" smtClean="0">
                <a:solidFill>
                  <a:srgbClr val="000000"/>
                </a:solidFill>
                <a:latin typeface="DFKai-SB" panose="03000509000000000000" pitchFamily="65" charset="-120"/>
                <a:ea typeface="DFKai-SB" panose="03000509000000000000" pitchFamily="65" charset="-120"/>
              </a:rPr>
              <a:t>中国人民政治协商会议第一届全体会议期刊</a:t>
            </a:r>
            <a:endParaRPr lang="en-US" altLang="zh-CN" sz="2400" b="1">
              <a:solidFill>
                <a:srgbClr val="0033CC"/>
              </a:solidFill>
              <a:latin typeface="Arial"/>
              <a:ea typeface="宋体" panose="02010600030101010101" pitchFamily="2" charset="-122"/>
            </a:endParaRPr>
          </a:p>
        </p:txBody>
      </p:sp>
      <p:sp>
        <p:nvSpPr>
          <p:cNvPr id="9" name="Text Box 4"/>
          <p:cNvSpPr txBox="1">
            <a:spLocks noChangeArrowheads="1"/>
          </p:cNvSpPr>
          <p:nvPr/>
        </p:nvSpPr>
        <p:spPr bwMode="auto">
          <a:xfrm>
            <a:off x="457200" y="685800"/>
            <a:ext cx="4343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auto">
              <a:spcBef>
                <a:spcPct val="0"/>
              </a:spcBef>
              <a:spcAft>
                <a:spcPct val="0"/>
              </a:spcAft>
              <a:defRPr/>
            </a:pPr>
            <a:r>
              <a:rPr lang="en-US" altLang="zh-CN" sz="2400" b="1" smtClean="0">
                <a:solidFill>
                  <a:srgbClr val="000000"/>
                </a:solidFill>
                <a:latin typeface="DFKai-SB" panose="03000509000000000000" pitchFamily="65" charset="-120"/>
                <a:ea typeface="DFKai-SB" panose="03000509000000000000" pitchFamily="65" charset="-120"/>
              </a:rPr>
              <a:t>1</a:t>
            </a:r>
            <a:r>
              <a:rPr lang="zh-CN" altLang="en-US" sz="2400" b="1">
                <a:solidFill>
                  <a:srgbClr val="000000"/>
                </a:solidFill>
                <a:latin typeface="DFKai-SB" panose="03000509000000000000" pitchFamily="65" charset="-120"/>
                <a:ea typeface="DFKai-SB" panose="03000509000000000000" pitchFamily="65" charset="-120"/>
              </a:rPr>
              <a:t>、砥砺奋进见瞬间</a:t>
            </a:r>
            <a:endParaRPr lang="zh-CN" altLang="en-US" sz="2400" b="1" smtClean="0">
              <a:solidFill>
                <a:srgbClr val="000000"/>
              </a:solidFill>
              <a:latin typeface="DFKai-SB" panose="03000509000000000000" pitchFamily="65" charset="-120"/>
              <a:ea typeface="DFKai-SB" panose="03000509000000000000" pitchFamily="65" charset="-120"/>
            </a:endParaRPr>
          </a:p>
        </p:txBody>
      </p:sp>
      <p:sp>
        <p:nvSpPr>
          <p:cNvPr id="10" name="Text Box 4"/>
          <p:cNvSpPr txBox="1">
            <a:spLocks noChangeArrowheads="1"/>
          </p:cNvSpPr>
          <p:nvPr/>
        </p:nvSpPr>
        <p:spPr bwMode="auto">
          <a:xfrm>
            <a:off x="228599" y="0"/>
            <a:ext cx="594360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smtClean="0">
                <a:solidFill>
                  <a:srgbClr val="000000"/>
                </a:solidFill>
                <a:latin typeface="DFKai-SB" panose="03000509000000000000" pitchFamily="65" charset="-120"/>
                <a:ea typeface="DFKai-SB" panose="03000509000000000000" pitchFamily="65" charset="-120"/>
              </a:rPr>
              <a:t>三</a:t>
            </a:r>
            <a:r>
              <a:rPr lang="zh-CN" altLang="en-US" sz="2800" b="1">
                <a:solidFill>
                  <a:srgbClr val="000000"/>
                </a:solidFill>
                <a:latin typeface="DFKai-SB" panose="03000509000000000000" pitchFamily="65" charset="-120"/>
                <a:ea typeface="DFKai-SB" panose="03000509000000000000" pitchFamily="65" charset="-120"/>
              </a:rPr>
              <a:t>、变为现实中的“共和”</a:t>
            </a:r>
            <a:endParaRPr lang="zh-CN" altLang="en-US" sz="3200" b="1">
              <a:solidFill>
                <a:srgbClr val="FF0000"/>
              </a:solidFill>
              <a:latin typeface="华文中宋" pitchFamily="2" charset="-122"/>
              <a:ea typeface="华文中宋" pitchFamily="2" charset="-122"/>
            </a:endParaRPr>
          </a:p>
        </p:txBody>
      </p:sp>
    </p:spTree>
  </p:cSld>
  <p:clrMapOvr>
    <a:masterClrMapping/>
  </p:clrMapOvr>
  <mc:AlternateContent>
    <mc:Choice xmlns:p14="http://schemas.microsoft.com/office/powerpoint/2010/main" Requires="p14">
      <p:transition spd="slow" advClick="0" advTm="6000" p14:dur="1250">
        <p:blinds dir="vert"/>
      </p:transition>
    </mc:Choice>
    <mc:Fallback>
      <p:transition spd="slow" advClick="0" advTm="6000">
        <p:blinds dir="vert"/>
      </p:transition>
    </mc:Fallback>
  </mc:AlternateConten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3" name="AutoShape 5"/>
          <p:cNvSpPr>
            <a:spLocks noChangeArrowheads="1"/>
          </p:cNvSpPr>
          <p:nvPr/>
        </p:nvSpPr>
        <p:spPr bwMode="auto">
          <a:xfrm>
            <a:off x="304800" y="1595735"/>
            <a:ext cx="8610600" cy="4728865"/>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sp>
        <p:nvSpPr>
          <p:cNvPr id="14" name="Text Box 3"/>
          <p:cNvSpPr txBox="1">
            <a:spLocks noChangeArrowheads="1"/>
          </p:cNvSpPr>
          <p:nvPr/>
        </p:nvSpPr>
        <p:spPr bwMode="auto">
          <a:xfrm>
            <a:off x="3048000" y="1676400"/>
            <a:ext cx="42672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C00000"/>
                </a:solidFill>
                <a:latin typeface="DFKai-SB" panose="03000509000000000000" pitchFamily="65" charset="-120"/>
                <a:ea typeface="DFKai-SB" panose="03000509000000000000" pitchFamily="65" charset="-120"/>
              </a:rPr>
              <a:t>图说共和 历史瞬间</a:t>
            </a:r>
            <a:endParaRPr lang="zh-CN" altLang="en-US" sz="2800" b="1">
              <a:solidFill>
                <a:srgbClr val="C00000"/>
              </a:solidFill>
              <a:latin typeface="DFKai-SB" panose="03000509000000000000" pitchFamily="65" charset="-120"/>
              <a:ea typeface="DFKai-SB" panose="03000509000000000000" pitchFamily="65" charset="-120"/>
            </a:endParaRPr>
          </a:p>
        </p:txBody>
      </p:sp>
      <p:pic>
        <p:nvPicPr>
          <p:cNvPr id="10" name="图片 9"/>
          <p:cNvPicPr>
            <a:picLocks noChangeAspect="1"/>
          </p:cNvPicPr>
          <p:nvPr/>
        </p:nvPicPr>
        <p:blipFill>
          <a:blip r:embed="rId3"/>
          <a:stretch>
            <a:fillRect/>
          </a:stretch>
        </p:blipFill>
        <p:spPr>
          <a:xfrm>
            <a:off x="609600" y="2514600"/>
            <a:ext cx="1676400" cy="2286000"/>
          </a:xfrm>
          <a:prstGeom prst="rect">
            <a:avLst/>
          </a:prstGeom>
        </p:spPr>
      </p:pic>
      <p:pic>
        <p:nvPicPr>
          <p:cNvPr id="11" name="图片 10"/>
          <p:cNvPicPr>
            <a:picLocks noChangeAspect="1"/>
          </p:cNvPicPr>
          <p:nvPr/>
        </p:nvPicPr>
        <p:blipFill>
          <a:blip r:embed="rId4"/>
          <a:stretch>
            <a:fillRect/>
          </a:stretch>
        </p:blipFill>
        <p:spPr>
          <a:xfrm>
            <a:off x="5638800" y="2514600"/>
            <a:ext cx="3190875" cy="2286000"/>
          </a:xfrm>
          <a:prstGeom prst="rect">
            <a:avLst/>
          </a:prstGeom>
        </p:spPr>
      </p:pic>
      <p:pic>
        <p:nvPicPr>
          <p:cNvPr id="16" name="图片 15"/>
          <p:cNvPicPr>
            <a:picLocks noChangeAspect="1"/>
          </p:cNvPicPr>
          <p:nvPr/>
        </p:nvPicPr>
        <p:blipFill>
          <a:blip r:embed="rId5"/>
          <a:stretch>
            <a:fillRect/>
          </a:stretch>
        </p:blipFill>
        <p:spPr>
          <a:xfrm>
            <a:off x="2743200" y="2514600"/>
            <a:ext cx="2409825" cy="2286000"/>
          </a:xfrm>
          <a:prstGeom prst="rect">
            <a:avLst/>
          </a:prstGeom>
        </p:spPr>
      </p:pic>
      <p:sp>
        <p:nvSpPr>
          <p:cNvPr id="17" name="Text Box 3"/>
          <p:cNvSpPr txBox="1">
            <a:spLocks noChangeArrowheads="1"/>
          </p:cNvSpPr>
          <p:nvPr/>
        </p:nvSpPr>
        <p:spPr bwMode="auto">
          <a:xfrm>
            <a:off x="1752600" y="5486400"/>
            <a:ext cx="64770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smtClean="0">
                <a:solidFill>
                  <a:srgbClr val="000000"/>
                </a:solidFill>
                <a:latin typeface="DFKai-SB" panose="03000509000000000000" pitchFamily="65" charset="-120"/>
                <a:ea typeface="DFKai-SB" panose="03000509000000000000" pitchFamily="65" charset="-120"/>
              </a:rPr>
              <a:t>他们也是普通公民的一员</a:t>
            </a:r>
            <a:r>
              <a:rPr lang="en-US" altLang="zh-CN" sz="2400" smtClean="0">
                <a:solidFill>
                  <a:srgbClr val="000000"/>
                </a:solidFill>
                <a:latin typeface="DFKai-SB" panose="03000509000000000000" pitchFamily="65" charset="-120"/>
                <a:ea typeface="DFKai-SB" panose="03000509000000000000" pitchFamily="65" charset="-120"/>
              </a:rPr>
              <a:t>,</a:t>
            </a:r>
            <a:r>
              <a:rPr lang="zh-CN" altLang="en-US" sz="2400" smtClean="0">
                <a:solidFill>
                  <a:srgbClr val="000000"/>
                </a:solidFill>
                <a:latin typeface="DFKai-SB" panose="03000509000000000000" pitchFamily="65" charset="-120"/>
                <a:ea typeface="DFKai-SB" panose="03000509000000000000" pitchFamily="65" charset="-120"/>
              </a:rPr>
              <a:t>投下神圣一票</a:t>
            </a:r>
            <a:endParaRPr lang="zh-CN" altLang="en-US" sz="2800">
              <a:solidFill>
                <a:srgbClr val="000000"/>
              </a:solidFill>
              <a:latin typeface="DFKai-SB" panose="03000509000000000000" pitchFamily="65" charset="-120"/>
              <a:ea typeface="DFKai-SB" panose="03000509000000000000" pitchFamily="65" charset="-120"/>
            </a:endParaRPr>
          </a:p>
        </p:txBody>
      </p:sp>
      <p:sp>
        <p:nvSpPr>
          <p:cNvPr id="12" name="Text Box 4"/>
          <p:cNvSpPr txBox="1">
            <a:spLocks noChangeArrowheads="1"/>
          </p:cNvSpPr>
          <p:nvPr/>
        </p:nvSpPr>
        <p:spPr bwMode="auto">
          <a:xfrm>
            <a:off x="457200" y="685800"/>
            <a:ext cx="4343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auto">
              <a:spcBef>
                <a:spcPct val="0"/>
              </a:spcBef>
              <a:spcAft>
                <a:spcPct val="0"/>
              </a:spcAft>
              <a:defRPr/>
            </a:pPr>
            <a:r>
              <a:rPr lang="en-US" altLang="zh-CN" sz="2400" b="1" smtClean="0">
                <a:solidFill>
                  <a:srgbClr val="000000"/>
                </a:solidFill>
                <a:latin typeface="DFKai-SB" panose="03000509000000000000" pitchFamily="65" charset="-120"/>
                <a:ea typeface="DFKai-SB" panose="03000509000000000000" pitchFamily="65" charset="-120"/>
              </a:rPr>
              <a:t>1</a:t>
            </a:r>
            <a:r>
              <a:rPr lang="zh-CN" altLang="en-US" sz="2400" b="1">
                <a:solidFill>
                  <a:srgbClr val="000000"/>
                </a:solidFill>
                <a:latin typeface="DFKai-SB" panose="03000509000000000000" pitchFamily="65" charset="-120"/>
                <a:ea typeface="DFKai-SB" panose="03000509000000000000" pitchFamily="65" charset="-120"/>
              </a:rPr>
              <a:t>、砥砺奋进见瞬间</a:t>
            </a:r>
            <a:endParaRPr lang="zh-CN" altLang="en-US" sz="2400" b="1" smtClean="0">
              <a:solidFill>
                <a:srgbClr val="000000"/>
              </a:solidFill>
              <a:latin typeface="DFKai-SB" panose="03000509000000000000" pitchFamily="65" charset="-120"/>
              <a:ea typeface="DFKai-SB" panose="03000509000000000000" pitchFamily="65" charset="-120"/>
            </a:endParaRPr>
          </a:p>
        </p:txBody>
      </p:sp>
      <p:sp>
        <p:nvSpPr>
          <p:cNvPr id="13" name="Text Box 4"/>
          <p:cNvSpPr txBox="1">
            <a:spLocks noChangeArrowheads="1"/>
          </p:cNvSpPr>
          <p:nvPr/>
        </p:nvSpPr>
        <p:spPr bwMode="auto">
          <a:xfrm>
            <a:off x="228599" y="0"/>
            <a:ext cx="571070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smtClean="0">
                <a:solidFill>
                  <a:srgbClr val="000000"/>
                </a:solidFill>
                <a:latin typeface="DFKai-SB" panose="03000509000000000000" pitchFamily="65" charset="-120"/>
                <a:ea typeface="DFKai-SB" panose="03000509000000000000" pitchFamily="65" charset="-120"/>
              </a:rPr>
              <a:t>三</a:t>
            </a:r>
            <a:r>
              <a:rPr lang="zh-CN" altLang="en-US" sz="2800" b="1">
                <a:solidFill>
                  <a:srgbClr val="000000"/>
                </a:solidFill>
                <a:latin typeface="DFKai-SB" panose="03000509000000000000" pitchFamily="65" charset="-120"/>
                <a:ea typeface="DFKai-SB" panose="03000509000000000000" pitchFamily="65" charset="-120"/>
              </a:rPr>
              <a:t>、变为现实中的“共和”</a:t>
            </a:r>
            <a:endParaRPr lang="zh-CN" altLang="en-US" sz="3200" b="1">
              <a:solidFill>
                <a:srgbClr val="FF0000"/>
              </a:solidFill>
              <a:latin typeface="华文中宋" pitchFamily="2" charset="-122"/>
              <a:ea typeface="华文中宋" pitchFamily="2" charset="-122"/>
            </a:endParaRPr>
          </a:p>
        </p:txBody>
      </p:sp>
    </p:spTree>
  </p:cSld>
  <p:clrMapOvr>
    <a:masterClrMapping/>
  </p:clrMapOvr>
  <p:transition spd="slow" advClick="0" advTm="6000">
    <p:blinds dir="vert"/>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3" name="AutoShape 5"/>
          <p:cNvSpPr>
            <a:spLocks noChangeArrowheads="1"/>
          </p:cNvSpPr>
          <p:nvPr/>
        </p:nvSpPr>
        <p:spPr bwMode="auto">
          <a:xfrm>
            <a:off x="762000" y="1828799"/>
            <a:ext cx="7924800" cy="4343401"/>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sp>
        <p:nvSpPr>
          <p:cNvPr id="13" name="矩形 12"/>
          <p:cNvSpPr/>
          <p:nvPr/>
        </p:nvSpPr>
        <p:spPr>
          <a:xfrm>
            <a:off x="3124200" y="5410200"/>
            <a:ext cx="4343400" cy="461665"/>
          </a:xfrm>
          <a:prstGeom prst="rect">
            <a:avLst/>
          </a:prstGeom>
        </p:spPr>
        <p:txBody>
          <a:bodyPr wrap="square">
            <a:spAutoFit/>
          </a:bodyPr>
          <a:lstStyle>
            <a:defPPr/>
          </a:lstStyle>
          <a:p>
            <a:pPr/>
            <a:r>
              <a:rPr lang="zh-CN" altLang="en-US" sz="2400" smtClean="0">
                <a:solidFill>
                  <a:srgbClr val="000000"/>
                </a:solidFill>
                <a:latin typeface="DFKai-SB" panose="03000509000000000000" pitchFamily="65" charset="-120"/>
                <a:ea typeface="DFKai-SB" panose="03000509000000000000" pitchFamily="65" charset="-120"/>
              </a:rPr>
              <a:t>从找人代写到亲自投票</a:t>
            </a:r>
            <a:endParaRPr lang="zh-CN" altLang="en-US"/>
          </a:p>
        </p:txBody>
      </p:sp>
      <p:sp>
        <p:nvSpPr>
          <p:cNvPr id="14" name="Text Box 3"/>
          <p:cNvSpPr txBox="1">
            <a:spLocks noChangeArrowheads="1"/>
          </p:cNvSpPr>
          <p:nvPr/>
        </p:nvSpPr>
        <p:spPr bwMode="auto">
          <a:xfrm>
            <a:off x="2971800" y="1981200"/>
            <a:ext cx="4114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C00000"/>
                </a:solidFill>
                <a:latin typeface="DFKai-SB" panose="03000509000000000000" pitchFamily="65" charset="-120"/>
                <a:ea typeface="DFKai-SB" panose="03000509000000000000" pitchFamily="65" charset="-120"/>
              </a:rPr>
              <a:t>图说共和 历史瞬间</a:t>
            </a:r>
            <a:endParaRPr lang="zh-CN" altLang="en-US" sz="2800" b="1">
              <a:solidFill>
                <a:srgbClr val="C00000"/>
              </a:solidFill>
              <a:latin typeface="DFKai-SB" panose="03000509000000000000" pitchFamily="65" charset="-120"/>
              <a:ea typeface="DFKai-SB" panose="03000509000000000000" pitchFamily="65" charset="-120"/>
            </a:endParaRPr>
          </a:p>
        </p:txBody>
      </p:sp>
      <p:pic>
        <p:nvPicPr>
          <p:cNvPr id="10" name="图片 9"/>
          <p:cNvPicPr>
            <a:picLocks noChangeAspect="1"/>
          </p:cNvPicPr>
          <p:nvPr/>
        </p:nvPicPr>
        <p:blipFill>
          <a:blip r:embed="rId3"/>
          <a:stretch>
            <a:fillRect/>
          </a:stretch>
        </p:blipFill>
        <p:spPr>
          <a:xfrm>
            <a:off x="838200" y="2819400"/>
            <a:ext cx="2824025" cy="2209800"/>
          </a:xfrm>
          <a:prstGeom prst="rect">
            <a:avLst/>
          </a:prstGeom>
        </p:spPr>
      </p:pic>
      <p:pic>
        <p:nvPicPr>
          <p:cNvPr id="11" name="图片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41106" y="2819400"/>
            <a:ext cx="1647166" cy="2286000"/>
          </a:xfrm>
          <a:prstGeom prst="rect">
            <a:avLst/>
          </a:prstGeom>
        </p:spPr>
      </p:pic>
      <p:pic>
        <p:nvPicPr>
          <p:cNvPr id="83970" name="Picture 2" descr="http://p2.so.qhimgs1.com/bdr/_240_/t01d802151364103292.jpg"/>
          <p:cNvPicPr>
            <a:picLocks noChangeAspect="1" noChangeArrowheads="1"/>
          </p:cNvPicPr>
          <p:nvPr/>
        </p:nvPicPr>
        <p:blipFill>
          <a:blip r:embed="rId5"/>
          <a:stretch>
            <a:fillRect/>
          </a:stretch>
        </p:blipFill>
        <p:spPr bwMode="auto">
          <a:xfrm>
            <a:off x="5715000" y="3048000"/>
            <a:ext cx="2980054" cy="1981200"/>
          </a:xfrm>
          <a:prstGeom prst="rect">
            <a:avLst/>
          </a:prstGeom>
          <a:noFill/>
        </p:spPr>
      </p:pic>
      <p:sp>
        <p:nvSpPr>
          <p:cNvPr id="12" name="Text Box 4"/>
          <p:cNvSpPr txBox="1">
            <a:spLocks noChangeArrowheads="1"/>
          </p:cNvSpPr>
          <p:nvPr/>
        </p:nvSpPr>
        <p:spPr bwMode="auto">
          <a:xfrm>
            <a:off x="457200" y="685800"/>
            <a:ext cx="396025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auto">
              <a:spcBef>
                <a:spcPct val="0"/>
              </a:spcBef>
              <a:spcAft>
                <a:spcPct val="0"/>
              </a:spcAft>
              <a:defRPr/>
            </a:pPr>
            <a:r>
              <a:rPr lang="en-US" altLang="zh-CN" sz="2400" b="1" smtClean="0">
                <a:solidFill>
                  <a:srgbClr val="000000"/>
                </a:solidFill>
                <a:latin typeface="DFKai-SB" panose="03000509000000000000" pitchFamily="65" charset="-120"/>
                <a:ea typeface="DFKai-SB" panose="03000509000000000000" pitchFamily="65" charset="-120"/>
              </a:rPr>
              <a:t>1</a:t>
            </a:r>
            <a:r>
              <a:rPr lang="zh-CN" altLang="en-US" sz="2400" b="1">
                <a:solidFill>
                  <a:srgbClr val="000000"/>
                </a:solidFill>
                <a:latin typeface="DFKai-SB" panose="03000509000000000000" pitchFamily="65" charset="-120"/>
                <a:ea typeface="DFKai-SB" panose="03000509000000000000" pitchFamily="65" charset="-120"/>
              </a:rPr>
              <a:t>、砥砺奋进见瞬间</a:t>
            </a:r>
            <a:endParaRPr lang="zh-CN" altLang="en-US" sz="2400" b="1" smtClean="0">
              <a:solidFill>
                <a:srgbClr val="000000"/>
              </a:solidFill>
              <a:latin typeface="DFKai-SB" panose="03000509000000000000" pitchFamily="65" charset="-120"/>
              <a:ea typeface="DFKai-SB" panose="03000509000000000000" pitchFamily="65" charset="-120"/>
            </a:endParaRPr>
          </a:p>
        </p:txBody>
      </p:sp>
      <p:sp>
        <p:nvSpPr>
          <p:cNvPr id="16" name="Text Box 4"/>
          <p:cNvSpPr txBox="1">
            <a:spLocks noChangeArrowheads="1"/>
          </p:cNvSpPr>
          <p:nvPr/>
        </p:nvSpPr>
        <p:spPr bwMode="auto">
          <a:xfrm>
            <a:off x="228599" y="0"/>
            <a:ext cx="655320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smtClean="0">
                <a:solidFill>
                  <a:srgbClr val="000000"/>
                </a:solidFill>
                <a:latin typeface="DFKai-SB" panose="03000509000000000000" pitchFamily="65" charset="-120"/>
                <a:ea typeface="DFKai-SB" panose="03000509000000000000" pitchFamily="65" charset="-120"/>
              </a:rPr>
              <a:t>三</a:t>
            </a:r>
            <a:r>
              <a:rPr lang="zh-CN" altLang="en-US" sz="2800" b="1">
                <a:solidFill>
                  <a:srgbClr val="000000"/>
                </a:solidFill>
                <a:latin typeface="DFKai-SB" panose="03000509000000000000" pitchFamily="65" charset="-120"/>
                <a:ea typeface="DFKai-SB" panose="03000509000000000000" pitchFamily="65" charset="-120"/>
              </a:rPr>
              <a:t>、变为现实中的“共和”</a:t>
            </a:r>
            <a:endParaRPr lang="zh-CN" altLang="en-US" sz="3200" b="1">
              <a:solidFill>
                <a:srgbClr val="FF0000"/>
              </a:solidFill>
              <a:latin typeface="华文中宋" pitchFamily="2" charset="-122"/>
              <a:ea typeface="华文中宋" pitchFamily="2" charset="-122"/>
            </a:endParaRPr>
          </a:p>
        </p:txBody>
      </p:sp>
    </p:spTree>
  </p:cSld>
  <p:clrMapOvr>
    <a:masterClrMapping/>
  </p:clrMapOvr>
  <p:transition spd="slow" advClick="0" advTm="6000">
    <p:blinds dir="vert"/>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3" name="AutoShape 5"/>
          <p:cNvSpPr>
            <a:spLocks noChangeArrowheads="1"/>
          </p:cNvSpPr>
          <p:nvPr/>
        </p:nvSpPr>
        <p:spPr bwMode="auto">
          <a:xfrm>
            <a:off x="304800" y="1828800"/>
            <a:ext cx="8458200" cy="4191000"/>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sp>
        <p:nvSpPr>
          <p:cNvPr id="12" name="矩形 11"/>
          <p:cNvSpPr/>
          <p:nvPr/>
        </p:nvSpPr>
        <p:spPr>
          <a:xfrm>
            <a:off x="533400" y="5334000"/>
            <a:ext cx="4724400" cy="461665"/>
          </a:xfrm>
          <a:prstGeom prst="rect">
            <a:avLst/>
          </a:prstGeom>
        </p:spPr>
        <p:txBody>
          <a:bodyPr wrap="square">
            <a:spAutoFit/>
          </a:bodyPr>
          <a:lstStyle>
            <a:defPPr/>
          </a:lstStyle>
          <a:p>
            <a:pPr/>
            <a:r>
              <a:rPr lang="zh-CN" altLang="en-US" sz="2400" smtClean="0">
                <a:solidFill>
                  <a:srgbClr val="000000"/>
                </a:solidFill>
                <a:latin typeface="DFKai-SB" panose="03000509000000000000" pitchFamily="65" charset="-120"/>
                <a:ea typeface="DFKai-SB" panose="03000509000000000000" pitchFamily="65" charset="-120"/>
              </a:rPr>
              <a:t>手拿宪法仍被批斗的刘少奇</a:t>
            </a:r>
            <a:endParaRPr lang="zh-CN" altLang="en-US" sz="2400" smtClean="0">
              <a:solidFill>
                <a:srgbClr val="000000"/>
              </a:solidFill>
              <a:latin typeface="DFKai-SB" panose="03000509000000000000" pitchFamily="65" charset="-120"/>
              <a:ea typeface="DFKai-SB" panose="03000509000000000000" pitchFamily="65" charset="-120"/>
            </a:endParaRPr>
          </a:p>
        </p:txBody>
      </p:sp>
      <p:sp>
        <p:nvSpPr>
          <p:cNvPr id="13" name="矩形 12"/>
          <p:cNvSpPr/>
          <p:nvPr/>
        </p:nvSpPr>
        <p:spPr>
          <a:xfrm>
            <a:off x="5257800" y="5410200"/>
            <a:ext cx="3048000" cy="461665"/>
          </a:xfrm>
          <a:prstGeom prst="rect">
            <a:avLst/>
          </a:prstGeom>
        </p:spPr>
        <p:txBody>
          <a:bodyPr wrap="square">
            <a:spAutoFit/>
          </a:bodyPr>
          <a:lstStyle>
            <a:defPPr/>
          </a:lstStyle>
          <a:p>
            <a:pPr/>
            <a:r>
              <a:rPr lang="zh-CN" altLang="en-US" sz="2400" smtClean="0">
                <a:solidFill>
                  <a:srgbClr val="000000"/>
                </a:solidFill>
                <a:latin typeface="DFKai-SB" panose="03000509000000000000" pitchFamily="65" charset="-120"/>
                <a:ea typeface="DFKai-SB" panose="03000509000000000000" pitchFamily="65" charset="-120"/>
              </a:rPr>
              <a:t>遭批斗的彭真</a:t>
            </a:r>
            <a:endParaRPr lang="zh-CN" altLang="en-US" sz="2400" smtClean="0">
              <a:solidFill>
                <a:srgbClr val="000000"/>
              </a:solidFill>
              <a:latin typeface="DFKai-SB" panose="03000509000000000000" pitchFamily="65" charset="-120"/>
              <a:ea typeface="DFKai-SB" panose="03000509000000000000" pitchFamily="65" charset="-120"/>
            </a:endParaRPr>
          </a:p>
        </p:txBody>
      </p:sp>
      <p:sp>
        <p:nvSpPr>
          <p:cNvPr id="14" name="Text Box 3"/>
          <p:cNvSpPr txBox="1">
            <a:spLocks noChangeArrowheads="1"/>
          </p:cNvSpPr>
          <p:nvPr/>
        </p:nvSpPr>
        <p:spPr bwMode="auto">
          <a:xfrm>
            <a:off x="2895600" y="2057400"/>
            <a:ext cx="4114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C00000"/>
                </a:solidFill>
                <a:latin typeface="DFKai-SB" panose="03000509000000000000" pitchFamily="65" charset="-120"/>
                <a:ea typeface="DFKai-SB" panose="03000509000000000000" pitchFamily="65" charset="-120"/>
              </a:rPr>
              <a:t>图说共和 历史瞬间</a:t>
            </a:r>
            <a:endParaRPr lang="zh-CN" altLang="en-US" sz="2800" b="1">
              <a:solidFill>
                <a:srgbClr val="C00000"/>
              </a:solidFill>
              <a:latin typeface="DFKai-SB" panose="03000509000000000000" pitchFamily="65" charset="-120"/>
              <a:ea typeface="DFKai-SB" panose="03000509000000000000" pitchFamily="65" charset="-120"/>
            </a:endParaRPr>
          </a:p>
        </p:txBody>
      </p:sp>
      <p:pic>
        <p:nvPicPr>
          <p:cNvPr id="81922" name="Picture 2" descr="http://p3.so.qhimgs1.com/bdr/_240_/t0136ebdbd694e73fc3.jpg"/>
          <p:cNvPicPr>
            <a:picLocks noChangeAspect="1" noChangeArrowheads="1"/>
          </p:cNvPicPr>
          <p:nvPr/>
        </p:nvPicPr>
        <p:blipFill>
          <a:blip r:embed="rId3"/>
          <a:stretch>
            <a:fillRect/>
          </a:stretch>
        </p:blipFill>
        <p:spPr bwMode="auto">
          <a:xfrm>
            <a:off x="685800" y="2971800"/>
            <a:ext cx="3514725" cy="2286001"/>
          </a:xfrm>
          <a:prstGeom prst="rect">
            <a:avLst/>
          </a:prstGeom>
          <a:noFill/>
        </p:spPr>
      </p:pic>
      <p:pic>
        <p:nvPicPr>
          <p:cNvPr id="81924" name="Picture 4" descr="http://img.baizhan.net/uploads/allimg/150204/13_150204182826_1.jpg"/>
          <p:cNvPicPr>
            <a:picLocks noChangeAspect="1" noChangeArrowheads="1"/>
          </p:cNvPicPr>
          <p:nvPr/>
        </p:nvPicPr>
        <p:blipFill>
          <a:blip r:embed="rId4"/>
          <a:stretch>
            <a:fillRect/>
          </a:stretch>
        </p:blipFill>
        <p:spPr bwMode="auto">
          <a:xfrm>
            <a:off x="4495800" y="2971800"/>
            <a:ext cx="3810000" cy="2333626"/>
          </a:xfrm>
          <a:prstGeom prst="rect">
            <a:avLst/>
          </a:prstGeom>
          <a:noFill/>
        </p:spPr>
      </p:pic>
      <p:sp>
        <p:nvSpPr>
          <p:cNvPr id="10" name="Text Box 4"/>
          <p:cNvSpPr txBox="1">
            <a:spLocks noChangeArrowheads="1"/>
          </p:cNvSpPr>
          <p:nvPr/>
        </p:nvSpPr>
        <p:spPr bwMode="auto">
          <a:xfrm>
            <a:off x="457200" y="685800"/>
            <a:ext cx="40000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auto">
              <a:spcBef>
                <a:spcPct val="0"/>
              </a:spcBef>
              <a:spcAft>
                <a:spcPct val="0"/>
              </a:spcAft>
              <a:defRPr/>
            </a:pPr>
            <a:r>
              <a:rPr lang="en-US" altLang="zh-CN" sz="2400" b="1" smtClean="0">
                <a:solidFill>
                  <a:srgbClr val="000000"/>
                </a:solidFill>
                <a:latin typeface="DFKai-SB" panose="03000509000000000000" pitchFamily="65" charset="-120"/>
                <a:ea typeface="DFKai-SB" panose="03000509000000000000" pitchFamily="65" charset="-120"/>
              </a:rPr>
              <a:t>1</a:t>
            </a:r>
            <a:r>
              <a:rPr lang="zh-CN" altLang="en-US" sz="2400" b="1">
                <a:solidFill>
                  <a:srgbClr val="000000"/>
                </a:solidFill>
                <a:latin typeface="DFKai-SB" panose="03000509000000000000" pitchFamily="65" charset="-120"/>
                <a:ea typeface="DFKai-SB" panose="03000509000000000000" pitchFamily="65" charset="-120"/>
              </a:rPr>
              <a:t>、砥砺奋进见瞬间</a:t>
            </a:r>
            <a:endParaRPr lang="zh-CN" altLang="en-US" sz="2400" b="1" smtClean="0">
              <a:solidFill>
                <a:srgbClr val="000000"/>
              </a:solidFill>
              <a:latin typeface="DFKai-SB" panose="03000509000000000000" pitchFamily="65" charset="-120"/>
              <a:ea typeface="DFKai-SB" panose="03000509000000000000" pitchFamily="65" charset="-120"/>
            </a:endParaRPr>
          </a:p>
        </p:txBody>
      </p:sp>
      <p:sp>
        <p:nvSpPr>
          <p:cNvPr id="11" name="Text Box 4"/>
          <p:cNvSpPr txBox="1">
            <a:spLocks noChangeArrowheads="1"/>
          </p:cNvSpPr>
          <p:nvPr/>
        </p:nvSpPr>
        <p:spPr bwMode="auto">
          <a:xfrm>
            <a:off x="228599" y="0"/>
            <a:ext cx="601980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smtClean="0">
                <a:solidFill>
                  <a:srgbClr val="000000"/>
                </a:solidFill>
                <a:latin typeface="DFKai-SB" panose="03000509000000000000" pitchFamily="65" charset="-120"/>
                <a:ea typeface="DFKai-SB" panose="03000509000000000000" pitchFamily="65" charset="-120"/>
              </a:rPr>
              <a:t>三</a:t>
            </a:r>
            <a:r>
              <a:rPr lang="zh-CN" altLang="en-US" sz="2800" b="1">
                <a:solidFill>
                  <a:srgbClr val="000000"/>
                </a:solidFill>
                <a:latin typeface="DFKai-SB" panose="03000509000000000000" pitchFamily="65" charset="-120"/>
                <a:ea typeface="DFKai-SB" panose="03000509000000000000" pitchFamily="65" charset="-120"/>
              </a:rPr>
              <a:t>、变为现实中的“共和”</a:t>
            </a:r>
            <a:endParaRPr lang="zh-CN" altLang="en-US" sz="3200" b="1">
              <a:solidFill>
                <a:srgbClr val="FF0000"/>
              </a:solidFill>
              <a:latin typeface="华文中宋" pitchFamily="2" charset="-122"/>
              <a:ea typeface="华文中宋" pitchFamily="2" charset="-122"/>
            </a:endParaRPr>
          </a:p>
        </p:txBody>
      </p:sp>
    </p:spTree>
  </p:cSld>
  <p:clrMapOvr>
    <a:masterClrMapping/>
  </p:clrMapOvr>
  <p:transition spd="slow" advClick="0" advTm="6000">
    <p:randomBar dir="vert"/>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3" name="AutoShape 5"/>
          <p:cNvSpPr>
            <a:spLocks noChangeArrowheads="1"/>
          </p:cNvSpPr>
          <p:nvPr/>
        </p:nvSpPr>
        <p:spPr bwMode="auto">
          <a:xfrm>
            <a:off x="457200" y="1600199"/>
            <a:ext cx="8077200" cy="4724401"/>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sp>
        <p:nvSpPr>
          <p:cNvPr id="14" name="Text Box 3"/>
          <p:cNvSpPr txBox="1">
            <a:spLocks noChangeArrowheads="1"/>
          </p:cNvSpPr>
          <p:nvPr/>
        </p:nvSpPr>
        <p:spPr bwMode="auto">
          <a:xfrm>
            <a:off x="2971800" y="1828800"/>
            <a:ext cx="41910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C00000"/>
                </a:solidFill>
                <a:latin typeface="DFKai-SB" panose="03000509000000000000" pitchFamily="65" charset="-120"/>
                <a:ea typeface="DFKai-SB" panose="03000509000000000000" pitchFamily="65" charset="-120"/>
              </a:rPr>
              <a:t>图说共和 历史瞬间</a:t>
            </a:r>
            <a:endParaRPr lang="zh-CN" altLang="en-US" sz="2800" b="1">
              <a:solidFill>
                <a:srgbClr val="C00000"/>
              </a:solidFill>
              <a:latin typeface="DFKai-SB" panose="03000509000000000000" pitchFamily="65" charset="-120"/>
              <a:ea typeface="DFKai-SB" panose="03000509000000000000" pitchFamily="65" charset="-120"/>
            </a:endParaRPr>
          </a:p>
        </p:txBody>
      </p:sp>
      <p:pic>
        <p:nvPicPr>
          <p:cNvPr id="10" name="图片 9"/>
          <p:cNvPicPr>
            <a:picLocks noChangeAspect="1"/>
          </p:cNvPicPr>
          <p:nvPr/>
        </p:nvPicPr>
        <p:blipFill>
          <a:blip r:embed="rId3"/>
          <a:srcRect b="39001"/>
          <a:stretch>
            <a:fillRect/>
          </a:stretch>
        </p:blipFill>
        <p:spPr>
          <a:xfrm>
            <a:off x="914400" y="2514600"/>
            <a:ext cx="3200400" cy="2548161"/>
          </a:xfrm>
          <a:prstGeom prst="rect">
            <a:avLst/>
          </a:prstGeom>
        </p:spPr>
      </p:pic>
      <p:pic>
        <p:nvPicPr>
          <p:cNvPr id="11" name="图片 10"/>
          <p:cNvPicPr>
            <a:picLocks noChangeAspect="1"/>
          </p:cNvPicPr>
          <p:nvPr/>
        </p:nvPicPr>
        <p:blipFill>
          <a:blip r:embed="rId4"/>
          <a:stretch>
            <a:fillRect/>
          </a:stretch>
        </p:blipFill>
        <p:spPr>
          <a:xfrm>
            <a:off x="5257800" y="2590800"/>
            <a:ext cx="2428240" cy="2438400"/>
          </a:xfrm>
          <a:prstGeom prst="rect">
            <a:avLst/>
          </a:prstGeom>
        </p:spPr>
      </p:pic>
      <p:sp>
        <p:nvSpPr>
          <p:cNvPr id="16" name="矩形 15"/>
          <p:cNvSpPr/>
          <p:nvPr/>
        </p:nvSpPr>
        <p:spPr>
          <a:xfrm>
            <a:off x="2209800" y="5486400"/>
            <a:ext cx="6324600" cy="461665"/>
          </a:xfrm>
          <a:prstGeom prst="rect">
            <a:avLst/>
          </a:prstGeom>
        </p:spPr>
        <p:txBody>
          <a:bodyPr wrap="square">
            <a:spAutoFit/>
          </a:bodyPr>
          <a:lstStyle>
            <a:defPPr/>
          </a:lstStyle>
          <a:p>
            <a:pPr/>
            <a:r>
              <a:rPr lang="zh-CN" altLang="en-US" sz="2400" smtClean="0">
                <a:solidFill>
                  <a:srgbClr val="000000"/>
                </a:solidFill>
                <a:latin typeface="DFKai-SB" panose="03000509000000000000" pitchFamily="65" charset="-120"/>
                <a:ea typeface="DFKai-SB" panose="03000509000000000000" pitchFamily="65" charset="-120"/>
              </a:rPr>
              <a:t>反对、弃权从全国聚焦到变为常态</a:t>
            </a:r>
            <a:endParaRPr lang="zh-CN" altLang="en-US"/>
          </a:p>
        </p:txBody>
      </p:sp>
      <p:sp>
        <p:nvSpPr>
          <p:cNvPr id="9" name="Text Box 4"/>
          <p:cNvSpPr txBox="1">
            <a:spLocks noChangeArrowheads="1"/>
          </p:cNvSpPr>
          <p:nvPr/>
        </p:nvSpPr>
        <p:spPr bwMode="auto">
          <a:xfrm>
            <a:off x="457200" y="685800"/>
            <a:ext cx="4419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auto">
              <a:spcBef>
                <a:spcPct val="0"/>
              </a:spcBef>
              <a:spcAft>
                <a:spcPct val="0"/>
              </a:spcAft>
              <a:defRPr/>
            </a:pPr>
            <a:r>
              <a:rPr lang="en-US" altLang="zh-CN" sz="2400" b="1" smtClean="0">
                <a:solidFill>
                  <a:srgbClr val="000000"/>
                </a:solidFill>
                <a:latin typeface="DFKai-SB" panose="03000509000000000000" pitchFamily="65" charset="-120"/>
                <a:ea typeface="DFKai-SB" panose="03000509000000000000" pitchFamily="65" charset="-120"/>
              </a:rPr>
              <a:t>1</a:t>
            </a:r>
            <a:r>
              <a:rPr lang="zh-CN" altLang="en-US" sz="2400" b="1">
                <a:solidFill>
                  <a:srgbClr val="000000"/>
                </a:solidFill>
                <a:latin typeface="DFKai-SB" panose="03000509000000000000" pitchFamily="65" charset="-120"/>
                <a:ea typeface="DFKai-SB" panose="03000509000000000000" pitchFamily="65" charset="-120"/>
              </a:rPr>
              <a:t>、砥砺奋进见瞬间</a:t>
            </a:r>
            <a:endParaRPr lang="zh-CN" altLang="en-US" sz="2400" b="1" smtClean="0">
              <a:solidFill>
                <a:srgbClr val="000000"/>
              </a:solidFill>
              <a:latin typeface="DFKai-SB" panose="03000509000000000000" pitchFamily="65" charset="-120"/>
              <a:ea typeface="DFKai-SB" panose="03000509000000000000" pitchFamily="65" charset="-120"/>
            </a:endParaRPr>
          </a:p>
        </p:txBody>
      </p:sp>
      <p:sp>
        <p:nvSpPr>
          <p:cNvPr id="12" name="Text Box 4"/>
          <p:cNvSpPr txBox="1">
            <a:spLocks noChangeArrowheads="1"/>
          </p:cNvSpPr>
          <p:nvPr/>
        </p:nvSpPr>
        <p:spPr bwMode="auto">
          <a:xfrm>
            <a:off x="228599" y="0"/>
            <a:ext cx="655320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smtClean="0">
                <a:solidFill>
                  <a:srgbClr val="000000"/>
                </a:solidFill>
                <a:latin typeface="DFKai-SB" panose="03000509000000000000" pitchFamily="65" charset="-120"/>
                <a:ea typeface="DFKai-SB" panose="03000509000000000000" pitchFamily="65" charset="-120"/>
              </a:rPr>
              <a:t>三</a:t>
            </a:r>
            <a:r>
              <a:rPr lang="zh-CN" altLang="en-US" sz="2800" b="1">
                <a:solidFill>
                  <a:srgbClr val="000000"/>
                </a:solidFill>
                <a:latin typeface="DFKai-SB" panose="03000509000000000000" pitchFamily="65" charset="-120"/>
                <a:ea typeface="DFKai-SB" panose="03000509000000000000" pitchFamily="65" charset="-120"/>
              </a:rPr>
              <a:t>、变为现实中的“共和”</a:t>
            </a:r>
            <a:endParaRPr lang="zh-CN" altLang="en-US" sz="3200" b="1">
              <a:solidFill>
                <a:srgbClr val="FF0000"/>
              </a:solidFill>
              <a:latin typeface="华文中宋" pitchFamily="2" charset="-122"/>
              <a:ea typeface="华文中宋" pitchFamily="2" charset="-122"/>
            </a:endParaRPr>
          </a:p>
        </p:txBody>
      </p:sp>
    </p:spTree>
  </p:cSld>
  <p:clrMapOvr>
    <a:masterClrMapping/>
  </p:clrMapOvr>
  <p:transition spd="slow" advClick="0" advTm="6000">
    <p:randomBar dir="vert"/>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3" name="AutoShape 5"/>
          <p:cNvSpPr>
            <a:spLocks noChangeArrowheads="1"/>
          </p:cNvSpPr>
          <p:nvPr/>
        </p:nvSpPr>
        <p:spPr bwMode="auto">
          <a:xfrm>
            <a:off x="609600" y="1752600"/>
            <a:ext cx="7620000" cy="4576465"/>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sp>
        <p:nvSpPr>
          <p:cNvPr id="14" name="Text Box 3"/>
          <p:cNvSpPr txBox="1">
            <a:spLocks noChangeArrowheads="1"/>
          </p:cNvSpPr>
          <p:nvPr/>
        </p:nvSpPr>
        <p:spPr bwMode="auto">
          <a:xfrm>
            <a:off x="2971800" y="1905000"/>
            <a:ext cx="4724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C00000"/>
                </a:solidFill>
                <a:latin typeface="DFKai-SB" panose="03000509000000000000" pitchFamily="65" charset="-120"/>
                <a:ea typeface="DFKai-SB" panose="03000509000000000000" pitchFamily="65" charset="-120"/>
              </a:rPr>
              <a:t>图说共和 历史瞬间</a:t>
            </a:r>
            <a:endParaRPr lang="zh-CN" altLang="en-US" sz="2800" b="1">
              <a:solidFill>
                <a:srgbClr val="C00000"/>
              </a:solidFill>
              <a:latin typeface="DFKai-SB" panose="03000509000000000000" pitchFamily="65" charset="-120"/>
              <a:ea typeface="DFKai-SB" panose="03000509000000000000" pitchFamily="65" charset="-120"/>
            </a:endParaRPr>
          </a:p>
        </p:txBody>
      </p:sp>
      <p:pic>
        <p:nvPicPr>
          <p:cNvPr id="77828" name="Picture 4" descr="http://img.mp.itc.cn/upload/20161114/42e6f5a13efc4dcbb188ceabd66ce696_th.jpeg"/>
          <p:cNvPicPr>
            <a:picLocks noChangeAspect="1" noChangeArrowheads="1"/>
          </p:cNvPicPr>
          <p:nvPr/>
        </p:nvPicPr>
        <p:blipFill>
          <a:blip r:embed="rId3"/>
          <a:srcRect l="11995" t="7196" r="8038" b="6451"/>
          <a:stretch>
            <a:fillRect/>
          </a:stretch>
        </p:blipFill>
        <p:spPr bwMode="auto">
          <a:xfrm>
            <a:off x="4343400" y="2667000"/>
            <a:ext cx="3352800" cy="2514600"/>
          </a:xfrm>
          <a:prstGeom prst="rect">
            <a:avLst/>
          </a:prstGeom>
          <a:noFill/>
        </p:spPr>
      </p:pic>
      <p:pic>
        <p:nvPicPr>
          <p:cNvPr id="77830" name="Picture 6" descr="http://pic.92to.com/cn/201610/06/5_1vdqjx1axx73xqqorxq57vvx.jpg"/>
          <p:cNvPicPr>
            <a:picLocks noChangeAspect="1" noChangeArrowheads="1"/>
          </p:cNvPicPr>
          <p:nvPr/>
        </p:nvPicPr>
        <p:blipFill>
          <a:blip r:embed="rId4"/>
          <a:stretch>
            <a:fillRect/>
          </a:stretch>
        </p:blipFill>
        <p:spPr bwMode="auto">
          <a:xfrm>
            <a:off x="914400" y="3048000"/>
            <a:ext cx="3188446" cy="1676400"/>
          </a:xfrm>
          <a:prstGeom prst="rect">
            <a:avLst/>
          </a:prstGeom>
          <a:noFill/>
        </p:spPr>
      </p:pic>
      <p:sp>
        <p:nvSpPr>
          <p:cNvPr id="16" name="矩形 15"/>
          <p:cNvSpPr/>
          <p:nvPr/>
        </p:nvSpPr>
        <p:spPr>
          <a:xfrm>
            <a:off x="1752600" y="5486400"/>
            <a:ext cx="6477000" cy="461665"/>
          </a:xfrm>
          <a:prstGeom prst="rect">
            <a:avLst/>
          </a:prstGeom>
        </p:spPr>
        <p:txBody>
          <a:bodyPr wrap="square">
            <a:spAutoFit/>
          </a:bodyPr>
          <a:lstStyle>
            <a:defPPr/>
          </a:lstStyle>
          <a:p>
            <a:pPr/>
            <a:r>
              <a:rPr lang="zh-CN" altLang="en-US" sz="2400" smtClean="0">
                <a:solidFill>
                  <a:srgbClr val="000000"/>
                </a:solidFill>
                <a:latin typeface="DFKai-SB" panose="03000509000000000000" pitchFamily="65" charset="-120"/>
                <a:ea typeface="DFKai-SB" panose="03000509000000000000" pitchFamily="65" charset="-120"/>
              </a:rPr>
              <a:t>从等额选举到差额选举是一大进步</a:t>
            </a:r>
            <a:endParaRPr lang="zh-CN" altLang="en-US"/>
          </a:p>
        </p:txBody>
      </p:sp>
      <p:sp>
        <p:nvSpPr>
          <p:cNvPr id="9" name="Text Box 4"/>
          <p:cNvSpPr txBox="1">
            <a:spLocks noChangeArrowheads="1"/>
          </p:cNvSpPr>
          <p:nvPr/>
        </p:nvSpPr>
        <p:spPr bwMode="auto">
          <a:xfrm>
            <a:off x="457200" y="685800"/>
            <a:ext cx="47244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auto">
              <a:spcBef>
                <a:spcPct val="0"/>
              </a:spcBef>
              <a:spcAft>
                <a:spcPct val="0"/>
              </a:spcAft>
              <a:defRPr/>
            </a:pPr>
            <a:r>
              <a:rPr lang="en-US" altLang="zh-CN" sz="2400" b="1" smtClean="0">
                <a:solidFill>
                  <a:srgbClr val="000000"/>
                </a:solidFill>
                <a:latin typeface="DFKai-SB" panose="03000509000000000000" pitchFamily="65" charset="-120"/>
                <a:ea typeface="DFKai-SB" panose="03000509000000000000" pitchFamily="65" charset="-120"/>
              </a:rPr>
              <a:t>1</a:t>
            </a:r>
            <a:r>
              <a:rPr lang="zh-CN" altLang="en-US" sz="2400" b="1">
                <a:solidFill>
                  <a:srgbClr val="000000"/>
                </a:solidFill>
                <a:latin typeface="DFKai-SB" panose="03000509000000000000" pitchFamily="65" charset="-120"/>
                <a:ea typeface="DFKai-SB" panose="03000509000000000000" pitchFamily="65" charset="-120"/>
              </a:rPr>
              <a:t>、砥砺奋进见瞬间</a:t>
            </a:r>
            <a:endParaRPr lang="zh-CN" altLang="en-US" sz="2400" b="1" smtClean="0">
              <a:solidFill>
                <a:srgbClr val="000000"/>
              </a:solidFill>
              <a:latin typeface="DFKai-SB" panose="03000509000000000000" pitchFamily="65" charset="-120"/>
              <a:ea typeface="DFKai-SB" panose="03000509000000000000" pitchFamily="65" charset="-120"/>
            </a:endParaRPr>
          </a:p>
        </p:txBody>
      </p:sp>
      <p:sp>
        <p:nvSpPr>
          <p:cNvPr id="10" name="Text Box 4"/>
          <p:cNvSpPr txBox="1">
            <a:spLocks noChangeArrowheads="1"/>
          </p:cNvSpPr>
          <p:nvPr/>
        </p:nvSpPr>
        <p:spPr bwMode="auto">
          <a:xfrm>
            <a:off x="228599" y="0"/>
            <a:ext cx="678180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smtClean="0">
                <a:solidFill>
                  <a:srgbClr val="000000"/>
                </a:solidFill>
                <a:latin typeface="DFKai-SB" panose="03000509000000000000" pitchFamily="65" charset="-120"/>
                <a:ea typeface="DFKai-SB" panose="03000509000000000000" pitchFamily="65" charset="-120"/>
              </a:rPr>
              <a:t>三</a:t>
            </a:r>
            <a:r>
              <a:rPr lang="zh-CN" altLang="en-US" sz="2800" b="1">
                <a:solidFill>
                  <a:srgbClr val="000000"/>
                </a:solidFill>
                <a:latin typeface="DFKai-SB" panose="03000509000000000000" pitchFamily="65" charset="-120"/>
                <a:ea typeface="DFKai-SB" panose="03000509000000000000" pitchFamily="65" charset="-120"/>
              </a:rPr>
              <a:t>、变为现实中的“共和”</a:t>
            </a:r>
            <a:endParaRPr lang="zh-CN" altLang="en-US" sz="3200" b="1">
              <a:solidFill>
                <a:srgbClr val="FF0000"/>
              </a:solidFill>
              <a:latin typeface="华文中宋" pitchFamily="2" charset="-122"/>
              <a:ea typeface="华文中宋" pitchFamily="2" charset="-122"/>
            </a:endParaRPr>
          </a:p>
        </p:txBody>
      </p:sp>
    </p:spTree>
  </p:cSld>
  <p:clrMapOvr>
    <a:masterClrMapping/>
  </p:clrMapOvr>
  <p:transition spd="slow" advClick="0" advTm="6000">
    <p:blinds dir="vert"/>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3" name="AutoShape 5"/>
          <p:cNvSpPr>
            <a:spLocks noChangeArrowheads="1"/>
          </p:cNvSpPr>
          <p:nvPr/>
        </p:nvSpPr>
        <p:spPr bwMode="auto">
          <a:xfrm>
            <a:off x="685800" y="1752600"/>
            <a:ext cx="7543800" cy="4576465"/>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sp>
        <p:nvSpPr>
          <p:cNvPr id="14" name="Text Box 3"/>
          <p:cNvSpPr txBox="1">
            <a:spLocks noChangeArrowheads="1"/>
          </p:cNvSpPr>
          <p:nvPr/>
        </p:nvSpPr>
        <p:spPr bwMode="auto">
          <a:xfrm>
            <a:off x="2971800" y="1905000"/>
            <a:ext cx="469641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smtClean="0">
                <a:solidFill>
                  <a:srgbClr val="C00000"/>
                </a:solidFill>
                <a:latin typeface="DFKai-SB" panose="03000509000000000000" pitchFamily="65" charset="-120"/>
                <a:ea typeface="DFKai-SB" panose="03000509000000000000" pitchFamily="65" charset="-120"/>
              </a:rPr>
              <a:t>图说共和 历史瞬间</a:t>
            </a:r>
            <a:endParaRPr lang="zh-CN" altLang="en-US" sz="2800" b="1">
              <a:solidFill>
                <a:srgbClr val="C00000"/>
              </a:solidFill>
              <a:latin typeface="DFKai-SB" panose="03000509000000000000" pitchFamily="65" charset="-120"/>
              <a:ea typeface="DFKai-SB" panose="03000509000000000000" pitchFamily="65" charset="-120"/>
            </a:endParaRPr>
          </a:p>
        </p:txBody>
      </p:sp>
      <p:sp>
        <p:nvSpPr>
          <p:cNvPr id="16" name="矩形 15"/>
          <p:cNvSpPr/>
          <p:nvPr/>
        </p:nvSpPr>
        <p:spPr>
          <a:xfrm>
            <a:off x="2285999" y="5486400"/>
            <a:ext cx="5883665" cy="461665"/>
          </a:xfrm>
          <a:prstGeom prst="rect">
            <a:avLst/>
          </a:prstGeom>
        </p:spPr>
        <p:txBody>
          <a:bodyPr wrap="square">
            <a:spAutoFit/>
          </a:bodyPr>
          <a:lstStyle>
            <a:defPPr/>
          </a:lstStyle>
          <a:p>
            <a:pPr/>
            <a:r>
              <a:rPr lang="zh-CN" altLang="en-US" sz="2400" smtClean="0">
                <a:solidFill>
                  <a:srgbClr val="000000"/>
                </a:solidFill>
                <a:latin typeface="DFKai-SB" panose="03000509000000000000" pitchFamily="65" charset="-120"/>
                <a:ea typeface="DFKai-SB" panose="03000509000000000000" pitchFamily="65" charset="-120"/>
              </a:rPr>
              <a:t>网络的应用是顺应民情之举</a:t>
            </a:r>
            <a:endParaRPr lang="zh-CN" altLang="en-US"/>
          </a:p>
        </p:txBody>
      </p:sp>
      <p:pic>
        <p:nvPicPr>
          <p:cNvPr id="10" name="图片 9"/>
          <p:cNvPicPr>
            <a:picLocks noChangeAspect="1"/>
          </p:cNvPicPr>
          <p:nvPr/>
        </p:nvPicPr>
        <p:blipFill>
          <a:blip r:embed="rId3"/>
          <a:stretch>
            <a:fillRect/>
          </a:stretch>
        </p:blipFill>
        <p:spPr>
          <a:xfrm>
            <a:off x="990600" y="2590800"/>
            <a:ext cx="7179065" cy="1143000"/>
          </a:xfrm>
          <a:prstGeom prst="rect">
            <a:avLst/>
          </a:prstGeom>
        </p:spPr>
      </p:pic>
      <p:pic>
        <p:nvPicPr>
          <p:cNvPr id="11" name="图片 10"/>
          <p:cNvPicPr>
            <a:picLocks noChangeAspect="1"/>
          </p:cNvPicPr>
          <p:nvPr/>
        </p:nvPicPr>
        <p:blipFill>
          <a:blip r:embed="rId4"/>
          <a:stretch>
            <a:fillRect/>
          </a:stretch>
        </p:blipFill>
        <p:spPr>
          <a:xfrm>
            <a:off x="1066800" y="3962400"/>
            <a:ext cx="6601410" cy="1143000"/>
          </a:xfrm>
          <a:prstGeom prst="rect">
            <a:avLst/>
          </a:prstGeom>
        </p:spPr>
      </p:pic>
      <p:sp>
        <p:nvSpPr>
          <p:cNvPr id="9" name="Text Box 4"/>
          <p:cNvSpPr txBox="1">
            <a:spLocks noChangeArrowheads="1"/>
          </p:cNvSpPr>
          <p:nvPr/>
        </p:nvSpPr>
        <p:spPr bwMode="auto">
          <a:xfrm>
            <a:off x="457200" y="685800"/>
            <a:ext cx="5638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fontAlgn="auto">
              <a:spcBef>
                <a:spcPct val="0"/>
              </a:spcBef>
              <a:spcAft>
                <a:spcPct val="0"/>
              </a:spcAft>
              <a:defRPr/>
            </a:pPr>
            <a:r>
              <a:rPr lang="en-US" altLang="zh-CN" sz="2400" b="1" smtClean="0">
                <a:solidFill>
                  <a:srgbClr val="000000"/>
                </a:solidFill>
                <a:latin typeface="DFKai-SB" panose="03000509000000000000" pitchFamily="65" charset="-120"/>
                <a:ea typeface="DFKai-SB" panose="03000509000000000000" pitchFamily="65" charset="-120"/>
              </a:rPr>
              <a:t>1</a:t>
            </a:r>
            <a:r>
              <a:rPr lang="zh-CN" altLang="en-US" sz="2400" b="1">
                <a:solidFill>
                  <a:srgbClr val="000000"/>
                </a:solidFill>
                <a:latin typeface="DFKai-SB" panose="03000509000000000000" pitchFamily="65" charset="-120"/>
                <a:ea typeface="DFKai-SB" panose="03000509000000000000" pitchFamily="65" charset="-120"/>
              </a:rPr>
              <a:t>、砥砺奋进见瞬间</a:t>
            </a:r>
            <a:endParaRPr lang="zh-CN" altLang="en-US" sz="2400" b="1" smtClean="0">
              <a:solidFill>
                <a:srgbClr val="000000"/>
              </a:solidFill>
              <a:latin typeface="DFKai-SB" panose="03000509000000000000" pitchFamily="65" charset="-120"/>
              <a:ea typeface="DFKai-SB" panose="03000509000000000000" pitchFamily="65" charset="-120"/>
            </a:endParaRPr>
          </a:p>
        </p:txBody>
      </p:sp>
      <p:sp>
        <p:nvSpPr>
          <p:cNvPr id="12" name="Text Box 4"/>
          <p:cNvSpPr txBox="1">
            <a:spLocks noChangeArrowheads="1"/>
          </p:cNvSpPr>
          <p:nvPr/>
        </p:nvSpPr>
        <p:spPr bwMode="auto">
          <a:xfrm>
            <a:off x="228599" y="0"/>
            <a:ext cx="640080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smtClean="0">
                <a:solidFill>
                  <a:srgbClr val="000000"/>
                </a:solidFill>
                <a:latin typeface="DFKai-SB" panose="03000509000000000000" pitchFamily="65" charset="-120"/>
                <a:ea typeface="DFKai-SB" panose="03000509000000000000" pitchFamily="65" charset="-120"/>
              </a:rPr>
              <a:t>三</a:t>
            </a:r>
            <a:r>
              <a:rPr lang="zh-CN" altLang="en-US" sz="2800" b="1">
                <a:solidFill>
                  <a:srgbClr val="000000"/>
                </a:solidFill>
                <a:latin typeface="DFKai-SB" panose="03000509000000000000" pitchFamily="65" charset="-120"/>
                <a:ea typeface="DFKai-SB" panose="03000509000000000000" pitchFamily="65" charset="-120"/>
              </a:rPr>
              <a:t>、变为现实中的“共和”</a:t>
            </a:r>
            <a:endParaRPr lang="zh-CN" altLang="en-US" sz="3200" b="1">
              <a:solidFill>
                <a:srgbClr val="FF0000"/>
              </a:solidFill>
              <a:latin typeface="华文中宋" pitchFamily="2" charset="-122"/>
              <a:ea typeface="华文中宋" pitchFamily="2" charset="-122"/>
            </a:endParaRPr>
          </a:p>
        </p:txBody>
      </p:sp>
    </p:spTree>
  </p:cSld>
  <p:clrMapOvr>
    <a:masterClrMapping/>
  </p:clrMapOvr>
  <p:transition spd="slow" advClick="0" advTm="6000">
    <p:blinds dir="vert"/>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AutoShape 5"/>
          <p:cNvSpPr>
            <a:spLocks noChangeArrowheads="1"/>
          </p:cNvSpPr>
          <p:nvPr/>
        </p:nvSpPr>
        <p:spPr bwMode="auto">
          <a:xfrm>
            <a:off x="228600" y="1676400"/>
            <a:ext cx="8534400" cy="4733330"/>
          </a:xfrm>
          <a:prstGeom prst="roundRect">
            <a:avLst>
              <a:gd name="adj" fmla="val 8185"/>
            </a:avLst>
          </a:prstGeom>
          <a:solidFill>
            <a:srgbClr val="FFFFFF"/>
          </a:solidFill>
          <a:ln w="9525">
            <a:solidFill>
              <a:srgbClr val="000000"/>
            </a:solidFill>
            <a:round/>
          </a:ln>
        </p:spPr>
        <p:txBody>
          <a:bodyPr/>
          <a:lstStyle>
            <a:defPPr/>
          </a:lstStyle>
          <a:p>
            <a:pPr algn="just">
              <a:lnSpc>
                <a:spcPct val="168000"/>
              </a:lnSpc>
            </a:pPr>
            <a:r>
              <a:rPr lang="en-US" altLang="zh-CN" sz="2400" b="1">
                <a:latin typeface="Times New Roman" panose="02020603050405020304" pitchFamily="18" charset="0"/>
              </a:rPr>
              <a:t>    </a:t>
            </a:r>
            <a:endParaRPr lang="en-US" altLang="zh-CN" sz="2400" b="1">
              <a:latin typeface="Times New Roman" panose="02020603050405020304" pitchFamily="18" charset="0"/>
            </a:endParaRPr>
          </a:p>
        </p:txBody>
      </p:sp>
      <p:sp>
        <p:nvSpPr>
          <p:cNvPr id="11" name="矩形 10"/>
          <p:cNvSpPr/>
          <p:nvPr/>
        </p:nvSpPr>
        <p:spPr>
          <a:xfrm>
            <a:off x="2303318" y="1710035"/>
            <a:ext cx="5545282" cy="461665"/>
          </a:xfrm>
          <a:prstGeom prst="rect">
            <a:avLst/>
          </a:prstGeom>
        </p:spPr>
        <p:txBody>
          <a:bodyPr wrap="square">
            <a:spAutoFit/>
          </a:bodyPr>
          <a:lstStyle>
            <a:defPPr/>
          </a:lstStyle>
          <a:p>
            <a:pPr/>
            <a:r>
              <a:rPr lang="zh-CN" altLang="en-US" sz="2400" smtClean="0">
                <a:solidFill>
                  <a:srgbClr val="C00000"/>
                </a:solidFill>
                <a:latin typeface="DFKai-SB" panose="03000509000000000000" pitchFamily="65" charset="-120"/>
                <a:ea typeface="DFKai-SB" panose="03000509000000000000" pitchFamily="65" charset="-120"/>
              </a:rPr>
              <a:t>想说就说</a:t>
            </a:r>
            <a:r>
              <a:rPr lang="en-US" altLang="zh-CN" sz="2400" smtClean="0">
                <a:solidFill>
                  <a:srgbClr val="C00000"/>
                </a:solidFill>
                <a:latin typeface="DFKai-SB" panose="03000509000000000000" pitchFamily="65" charset="-120"/>
                <a:ea typeface="DFKai-SB" panose="03000509000000000000" pitchFamily="65" charset="-120"/>
              </a:rPr>
              <a:t>——</a:t>
            </a:r>
            <a:r>
              <a:rPr lang="zh-CN" altLang="en-US" sz="2400" smtClean="0">
                <a:solidFill>
                  <a:srgbClr val="C00000"/>
                </a:solidFill>
                <a:latin typeface="DFKai-SB" panose="03000509000000000000" pitchFamily="65" charset="-120"/>
                <a:ea typeface="DFKai-SB" panose="03000509000000000000" pitchFamily="65" charset="-120"/>
              </a:rPr>
              <a:t>人民共和直通车</a:t>
            </a:r>
            <a:endParaRPr lang="zh-CN" altLang="en-US" sz="2400" smtClean="0">
              <a:solidFill>
                <a:srgbClr val="C00000"/>
              </a:solidFill>
              <a:latin typeface="DFKai-SB" panose="03000509000000000000" pitchFamily="65" charset="-120"/>
              <a:ea typeface="DFKai-SB" panose="03000509000000000000" pitchFamily="65" charset="-120"/>
            </a:endParaRPr>
          </a:p>
        </p:txBody>
      </p:sp>
      <p:sp>
        <p:nvSpPr>
          <p:cNvPr id="12" name="Text Box 4"/>
          <p:cNvSpPr txBox="1">
            <a:spLocks noChangeArrowheads="1"/>
          </p:cNvSpPr>
          <p:nvPr/>
        </p:nvSpPr>
        <p:spPr bwMode="auto">
          <a:xfrm>
            <a:off x="228600" y="159920"/>
            <a:ext cx="7010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smtClean="0">
                <a:solidFill>
                  <a:srgbClr val="000000"/>
                </a:solidFill>
                <a:latin typeface="DFKai-SB" panose="03000509000000000000" pitchFamily="65" charset="-120"/>
                <a:ea typeface="DFKai-SB" panose="03000509000000000000" pitchFamily="65" charset="-120"/>
              </a:rPr>
              <a:t>三</a:t>
            </a:r>
            <a:r>
              <a:rPr lang="zh-CN" altLang="en-US" sz="2800" b="1">
                <a:solidFill>
                  <a:srgbClr val="000000"/>
                </a:solidFill>
                <a:latin typeface="DFKai-SB" panose="03000509000000000000" pitchFamily="65" charset="-120"/>
                <a:ea typeface="DFKai-SB" panose="03000509000000000000" pitchFamily="65" charset="-120"/>
              </a:rPr>
              <a:t>、变为现实中的“共和”</a:t>
            </a:r>
            <a:endParaRPr lang="zh-CN" altLang="en-US" sz="3200" b="1">
              <a:solidFill>
                <a:srgbClr val="FF0000"/>
              </a:solidFill>
              <a:latin typeface="华文中宋" pitchFamily="2" charset="-122"/>
              <a:ea typeface="华文中宋" pitchFamily="2" charset="-122"/>
            </a:endParaRPr>
          </a:p>
        </p:txBody>
      </p:sp>
      <p:sp>
        <p:nvSpPr>
          <p:cNvPr id="13" name="Text Box 3"/>
          <p:cNvSpPr txBox="1">
            <a:spLocks noChangeArrowheads="1"/>
          </p:cNvSpPr>
          <p:nvPr/>
        </p:nvSpPr>
        <p:spPr bwMode="auto">
          <a:xfrm>
            <a:off x="457200" y="833735"/>
            <a:ext cx="5257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smtClean="0">
                <a:solidFill>
                  <a:srgbClr val="000000"/>
                </a:solidFill>
                <a:latin typeface="DFKai-SB" panose="03000509000000000000" pitchFamily="65" charset="-120"/>
                <a:ea typeface="DFKai-SB" panose="03000509000000000000" pitchFamily="65" charset="-120"/>
              </a:rPr>
              <a:t>2</a:t>
            </a:r>
            <a:r>
              <a:rPr lang="zh-CN" altLang="en-US" sz="2400" b="1">
                <a:solidFill>
                  <a:srgbClr val="000000"/>
                </a:solidFill>
                <a:latin typeface="DFKai-SB" panose="03000509000000000000" pitchFamily="65" charset="-120"/>
                <a:ea typeface="DFKai-SB" panose="03000509000000000000" pitchFamily="65" charset="-120"/>
              </a:rPr>
              <a:t>、畅所欲言</a:t>
            </a:r>
            <a:r>
              <a:rPr lang="zh-CN" altLang="en-US" sz="2400" b="1" smtClean="0">
                <a:solidFill>
                  <a:srgbClr val="000000"/>
                </a:solidFill>
                <a:latin typeface="DFKai-SB" panose="03000509000000000000" pitchFamily="65" charset="-120"/>
                <a:ea typeface="DFKai-SB" panose="03000509000000000000" pitchFamily="65" charset="-120"/>
              </a:rPr>
              <a:t>话共和</a:t>
            </a:r>
            <a:endParaRPr lang="zh-CN" altLang="en-US" sz="2800" b="1">
              <a:solidFill>
                <a:srgbClr val="000000"/>
              </a:solidFill>
              <a:latin typeface="DFKai-SB" panose="03000509000000000000" pitchFamily="65" charset="-120"/>
              <a:ea typeface="DFKai-SB" panose="03000509000000000000" pitchFamily="65" charset="-120"/>
            </a:endParaRPr>
          </a:p>
        </p:txBody>
      </p:sp>
      <p:sp>
        <p:nvSpPr>
          <p:cNvPr id="14" name="内容占位符 2"/>
          <p:cNvSpPr txBox="1"/>
          <p:nvPr/>
        </p:nvSpPr>
        <p:spPr bwMode="auto">
          <a:xfrm>
            <a:off x="685800" y="5848727"/>
            <a:ext cx="9144000" cy="573528"/>
          </a:xfrm>
          <a:prstGeom prst="rect">
            <a:avLst/>
          </a:prstGeom>
          <a:noFill/>
          <a:ln w="9525">
            <a:noFill/>
            <a:miter lim="800000"/>
          </a:ln>
        </p:spPr>
        <p:txBody>
          <a:bodyPr/>
          <a:lstStyle>
            <a:defPPr/>
          </a:lstStyle>
          <a:p>
            <a:pPr>
              <a:lnSpc>
                <a:spcPct val="135000"/>
              </a:lnSpc>
              <a:buClr>
                <a:schemeClr val="tx2"/>
              </a:buClr>
              <a:buSzPct val="70000"/>
            </a:pPr>
            <a:r>
              <a:rPr lang="zh-CN" altLang="en-US" sz="2400" b="1" smtClean="0">
                <a:solidFill>
                  <a:srgbClr val="0000FF"/>
                </a:solidFill>
                <a:latin typeface="DFKai-SB" panose="03000509000000000000" pitchFamily="65" charset="-120"/>
                <a:ea typeface="DFKai-SB" panose="03000509000000000000" pitchFamily="65" charset="-120"/>
                <a:cs typeface="Times New Roman" panose="02020603050405020304" pitchFamily="18" charset="0"/>
              </a:rPr>
              <a:t>根据表格结合课本，说一说建国</a:t>
            </a:r>
            <a:r>
              <a:rPr lang="zh-CN" altLang="en-US" sz="2400" b="1">
                <a:solidFill>
                  <a:srgbClr val="0000FF"/>
                </a:solidFill>
                <a:latin typeface="DFKai-SB" panose="03000509000000000000" pitchFamily="65" charset="-120"/>
                <a:ea typeface="DFKai-SB" panose="03000509000000000000" pitchFamily="65" charset="-120"/>
                <a:cs typeface="Times New Roman" panose="02020603050405020304" pitchFamily="18" charset="0"/>
              </a:rPr>
              <a:t>后是</a:t>
            </a:r>
            <a:r>
              <a:rPr lang="zh-CN" altLang="en-US" sz="2400" b="1" smtClean="0">
                <a:solidFill>
                  <a:srgbClr val="0000FF"/>
                </a:solidFill>
                <a:latin typeface="DFKai-SB" panose="03000509000000000000" pitchFamily="65" charset="-120"/>
                <a:ea typeface="DFKai-SB" panose="03000509000000000000" pitchFamily="65" charset="-120"/>
                <a:cs typeface="Times New Roman" panose="02020603050405020304" pitchFamily="18" charset="0"/>
              </a:rPr>
              <a:t>如何实现人民</a:t>
            </a:r>
            <a:r>
              <a:rPr lang="zh-CN" altLang="en-US" sz="2400" b="1">
                <a:solidFill>
                  <a:srgbClr val="0000FF"/>
                </a:solidFill>
                <a:latin typeface="DFKai-SB" panose="03000509000000000000" pitchFamily="65" charset="-120"/>
                <a:ea typeface="DFKai-SB" panose="03000509000000000000" pitchFamily="65" charset="-120"/>
                <a:cs typeface="Times New Roman" panose="02020603050405020304" pitchFamily="18" charset="0"/>
              </a:rPr>
              <a:t>共和</a:t>
            </a:r>
            <a:r>
              <a:rPr lang="zh-CN" altLang="en-US" sz="2400" b="1" smtClean="0">
                <a:solidFill>
                  <a:srgbClr val="0000FF"/>
                </a:solidFill>
                <a:latin typeface="DFKai-SB" panose="03000509000000000000" pitchFamily="65" charset="-120"/>
                <a:ea typeface="DFKai-SB" panose="03000509000000000000" pitchFamily="65" charset="-120"/>
                <a:cs typeface="Times New Roman" panose="02020603050405020304" pitchFamily="18" charset="0"/>
              </a:rPr>
              <a:t>的？</a:t>
            </a:r>
            <a:endParaRPr lang="zh-CN" altLang="en-US" sz="2400" b="1">
              <a:solidFill>
                <a:srgbClr val="0000FF"/>
              </a:solidFill>
              <a:latin typeface="DFKai-SB" panose="03000509000000000000" pitchFamily="65" charset="-120"/>
              <a:ea typeface="DFKai-SB" panose="03000509000000000000" pitchFamily="65" charset="-120"/>
              <a:cs typeface="Times New Roman" panose="02020603050405020304" pitchFamily="18" charset="0"/>
            </a:endParaRPr>
          </a:p>
        </p:txBody>
      </p:sp>
      <p:pic>
        <p:nvPicPr>
          <p:cNvPr id="92162" name="Picture 2" descr="C:\Users\Administrator\AppData\Roaming\Tencent\Users\1803660965\QQ\WinTemp\RichOle\]VMUJ%D[0X8C({N5P2J0EBY.png"/>
          <p:cNvPicPr>
            <a:picLocks noChangeAspect="1" noChangeArrowheads="1"/>
          </p:cNvPicPr>
          <p:nvPr/>
        </p:nvPicPr>
        <p:blipFill>
          <a:blip r:embed="rId3"/>
          <a:stretch>
            <a:fillRect/>
          </a:stretch>
        </p:blipFill>
        <p:spPr bwMode="auto">
          <a:xfrm>
            <a:off x="1638299" y="2136020"/>
            <a:ext cx="5715001" cy="3814089"/>
          </a:xfrm>
          <a:prstGeom prst="rect">
            <a:avLst/>
          </a:prstGeom>
          <a:noFill/>
        </p:spPr>
      </p:pic>
      <p:pic>
        <p:nvPicPr>
          <p:cNvPr id="92163" name="New picture" hidden="1"/>
          <p:cNvPicPr/>
          <p:nvPr/>
        </p:nvPicPr>
        <p:blipFill>
          <a:blip r:embed="rId4"/>
          <a:stretch>
            <a:fillRect/>
          </a:stretch>
        </p:blipFill>
        <p:spPr>
          <a:xfrm>
            <a:off x="10490200" y="10541000"/>
            <a:ext cx="279400" cy="292100"/>
          </a:xfrm>
          <a:prstGeom prst="cube">
            <a:avLst/>
          </a:prstGeom>
        </p:spPr>
      </p:pic>
    </p:spTree>
  </p:cSld>
  <p:clrMapOvr>
    <a:masterClrMapping/>
  </p:clrMapOvr>
  <p:transition>
    <p:randomBar dir="vert"/>
  </p:transition>
  <p:timing/>
</p:sld>
</file>

<file path=ppt/tags/tag1.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古瓶荷花">
  <a:themeElements>
    <a:clrScheme name="古瓶荷花 6">
      <a:dk1>
        <a:srgbClr val="626292"/>
      </a:dk1>
      <a:lt1>
        <a:srgbClr val="CCECFF"/>
      </a:lt1>
      <a:dk2>
        <a:srgbClr val="3333CC"/>
      </a:dk2>
      <a:lt2>
        <a:srgbClr val="C0C0C0"/>
      </a:lt2>
      <a:accent1>
        <a:srgbClr val="D9F1FF"/>
      </a:accent1>
      <a:accent2>
        <a:srgbClr val="FF9900"/>
      </a:accent2>
      <a:accent3>
        <a:srgbClr val="E2F4FF"/>
      </a:accent3>
      <a:accent4>
        <a:srgbClr val="53537C"/>
      </a:accent4>
      <a:accent5>
        <a:srgbClr val="E9F7FF"/>
      </a:accent5>
      <a:accent6>
        <a:srgbClr val="E78A00"/>
      </a:accent6>
      <a:hlink>
        <a:srgbClr val="CC0066"/>
      </a:hlink>
      <a:folHlink>
        <a:srgbClr val="009999"/>
      </a:folHlink>
    </a:clrScheme>
    <a:fontScheme name="古瓶荷花">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clrMap bg1="lt1" tx1="dk1" bg2="lt2" tx2="dk2" accent1="accent1" accent2="accent2" accent3="accent3" accent4="accent4" accent5="accent5" accent6="accent6" hlink="hlink" folHlink="folHlink"/>
    </a:extraClrScheme>
    <a:extraClrScheme>
      <a:clrScheme name="古瓶荷花 2">
        <a:dk1>
          <a:srgbClr val="007A77"/>
        </a:dk1>
        <a:lt1>
          <a:srgbClr val="EFF6EE"/>
        </a:lt1>
        <a:dk2>
          <a:srgbClr val="0066CC"/>
        </a:dk2>
        <a:lt2>
          <a:srgbClr val="C0C0C0"/>
        </a:lt2>
        <a:accent1>
          <a:srgbClr val="E7EEE6"/>
        </a:accent1>
        <a:accent2>
          <a:srgbClr val="FF9933"/>
        </a:accent2>
        <a:accent3>
          <a:srgbClr val="F6FAF5"/>
        </a:accent3>
        <a:accent4>
          <a:srgbClr val="006765"/>
        </a:accent4>
        <a:accent5>
          <a:srgbClr val="F1F5F0"/>
        </a:accent5>
        <a:accent6>
          <a:srgbClr val="E78A2D"/>
        </a:accent6>
        <a:hlink>
          <a:srgbClr val="636395"/>
        </a:hlink>
        <a:folHlink>
          <a:srgbClr val="CC3300"/>
        </a:folHlink>
      </a:clrScheme>
      <a:clrMap bg1="lt1" tx1="dk1" bg2="lt2" tx2="dk2" accent1="accent1" accent2="accent2" accent3="accent3" accent4="accent4" accent5="accent5" accent6="accent6" hlink="hlink" folHlink="folHlink"/>
    </a:extraClrScheme>
    <a:extraClrScheme>
      <a:clrScheme name="古瓶荷花 3">
        <a:dk1>
          <a:srgbClr val="000000"/>
        </a:dk1>
        <a:lt1>
          <a:srgbClr val="CCFFCC"/>
        </a:lt1>
        <a:dk2>
          <a:srgbClr val="E88A00"/>
        </a:dk2>
        <a:lt2>
          <a:srgbClr val="C0C0C0"/>
        </a:lt2>
        <a:accent1>
          <a:srgbClr val="CCECFF"/>
        </a:accent1>
        <a:accent2>
          <a:srgbClr val="336600"/>
        </a:accent2>
        <a:accent3>
          <a:srgbClr val="E2FFE2"/>
        </a:accent3>
        <a:accent4>
          <a:srgbClr val="000000"/>
        </a:accent4>
        <a:accent5>
          <a:srgbClr val="E2F4FF"/>
        </a:accent5>
        <a:accent6>
          <a:srgbClr val="2D5C00"/>
        </a:accent6>
        <a:hlink>
          <a:srgbClr val="3333CC"/>
        </a:hlink>
        <a:folHlink>
          <a:srgbClr val="3399FF"/>
        </a:folHlink>
      </a:clrScheme>
      <a:clrMap bg1="lt1" tx1="dk1" bg2="lt2" tx2="dk2" accent1="accent1" accent2="accent2" accent3="accent3" accent4="accent4" accent5="accent5" accent6="accent6" hlink="hlink" folHlink="folHlink"/>
    </a:extraClrScheme>
    <a:extraClrScheme>
      <a:clrScheme name="古瓶荷花 4">
        <a:dk1>
          <a:srgbClr val="000000"/>
        </a:dk1>
        <a:lt1>
          <a:srgbClr val="FFFFCC"/>
        </a:lt1>
        <a:dk2>
          <a:srgbClr val="CC3300"/>
        </a:dk2>
        <a:lt2>
          <a:srgbClr val="C0C0C0"/>
        </a:lt2>
        <a:accent1>
          <a:srgbClr val="FFFFCC"/>
        </a:accent1>
        <a:accent2>
          <a:srgbClr val="339933"/>
        </a:accent2>
        <a:accent3>
          <a:srgbClr val="FFFFE2"/>
        </a:accent3>
        <a:accent4>
          <a:srgbClr val="000000"/>
        </a:accent4>
        <a:accent5>
          <a:srgbClr val="FFFFE2"/>
        </a:accent5>
        <a:accent6>
          <a:srgbClr val="2D8A2D"/>
        </a:accent6>
        <a:hlink>
          <a:srgbClr val="0066FF"/>
        </a:hlink>
        <a:folHlink>
          <a:srgbClr val="6F6F9F"/>
        </a:folHlink>
      </a:clrScheme>
      <a:clrMap bg1="lt1" tx1="dk1" bg2="lt2" tx2="dk2" accent1="accent1" accent2="accent2" accent3="accent3" accent4="accent4" accent5="accent5" accent6="accent6" hlink="hlink" folHlink="folHlink"/>
    </a:extraClrScheme>
    <a:extraClrScheme>
      <a:clrScheme name="古瓶荷花 5">
        <a:dk1>
          <a:srgbClr val="636395"/>
        </a:dk1>
        <a:lt1>
          <a:srgbClr val="FFE2C5"/>
        </a:lt1>
        <a:dk2>
          <a:srgbClr val="000000"/>
        </a:dk2>
        <a:lt2>
          <a:srgbClr val="C0C0C0"/>
        </a:lt2>
        <a:accent1>
          <a:srgbClr val="FFE1E1"/>
        </a:accent1>
        <a:accent2>
          <a:srgbClr val="FF9933"/>
        </a:accent2>
        <a:accent3>
          <a:srgbClr val="FFEEDF"/>
        </a:accent3>
        <a:accent4>
          <a:srgbClr val="53537E"/>
        </a:accent4>
        <a:accent5>
          <a:srgbClr val="FFEEEE"/>
        </a:accent5>
        <a:accent6>
          <a:srgbClr val="E78A2D"/>
        </a:accent6>
        <a:hlink>
          <a:srgbClr val="008080"/>
        </a:hlink>
        <a:folHlink>
          <a:srgbClr val="3399FF"/>
        </a:folHlink>
      </a:clrScheme>
      <a:clrMap bg1="lt1" tx1="dk1" bg2="lt2" tx2="dk2" accent1="accent1" accent2="accent2" accent3="accent3" accent4="accent4" accent5="accent5" accent6="accent6" hlink="hlink" folHlink="folHlink"/>
    </a:extraClrScheme>
    <a:extraClrScheme>
      <a:clrScheme name="古瓶荷花 6">
        <a:dk1>
          <a:srgbClr val="626292"/>
        </a:dk1>
        <a:lt1>
          <a:srgbClr val="CCECFF"/>
        </a:lt1>
        <a:dk2>
          <a:srgbClr val="3333CC"/>
        </a:dk2>
        <a:lt2>
          <a:srgbClr val="C0C0C0"/>
        </a:lt2>
        <a:accent1>
          <a:srgbClr val="D9F1FF"/>
        </a:accent1>
        <a:accent2>
          <a:srgbClr val="FF9900"/>
        </a:accent2>
        <a:accent3>
          <a:srgbClr val="E2F4FF"/>
        </a:accent3>
        <a:accent4>
          <a:srgbClr val="53537C"/>
        </a:accent4>
        <a:accent5>
          <a:srgbClr val="E9F7FF"/>
        </a:accent5>
        <a:accent6>
          <a:srgbClr val="E78A00"/>
        </a:accent6>
        <a:hlink>
          <a:srgbClr val="CC0066"/>
        </a:hlink>
        <a:folHlink>
          <a:srgbClr val="009999"/>
        </a:folHlink>
      </a:clrScheme>
      <a:clrMap bg1="lt1" tx1="dk1" bg2="lt2" tx2="dk2" accent1="accent1" accent2="accent2" accent3="accent3" accent4="accent4" accent5="accent5" accent6="accent6" hlink="hlink" folHlink="folHlink"/>
    </a:extraClrScheme>
    <a:extraClrScheme>
      <a:clrScheme name="古瓶荷花 7">
        <a:dk1>
          <a:srgbClr val="0066CC"/>
        </a:dk1>
        <a:lt1>
          <a:srgbClr val="FFE1E1"/>
        </a:lt1>
        <a:dk2>
          <a:srgbClr val="006600"/>
        </a:dk2>
        <a:lt2>
          <a:srgbClr val="C0C0C0"/>
        </a:lt2>
        <a:accent1>
          <a:srgbClr val="FFFFCC"/>
        </a:accent1>
        <a:accent2>
          <a:srgbClr val="009999"/>
        </a:accent2>
        <a:accent3>
          <a:srgbClr val="FFEEEE"/>
        </a:accent3>
        <a:accent4>
          <a:srgbClr val="0056AE"/>
        </a:accent4>
        <a:accent5>
          <a:srgbClr val="FFFFE2"/>
        </a:accent5>
        <a:accent6>
          <a:srgbClr val="008A8A"/>
        </a:accent6>
        <a:hlink>
          <a:srgbClr val="EC0000"/>
        </a:hlink>
        <a:folHlink>
          <a:srgbClr val="0099FF"/>
        </a:folHlink>
      </a:clrScheme>
      <a:clrMap bg1="lt1" tx1="dk1" bg2="lt2" tx2="dk2" accent1="accent1" accent2="accent2" accent3="accent3" accent4="accent4" accent5="accent5" accent6="accent6" hlink="hlink" folHlink="folHlink"/>
    </a:extraClrScheme>
    <a:extraClrScheme>
      <a:clrScheme name="古瓶荷花 8">
        <a:dk1>
          <a:srgbClr val="292929"/>
        </a:dk1>
        <a:lt1>
          <a:srgbClr val="DDDDDD"/>
        </a:lt1>
        <a:dk2>
          <a:srgbClr val="0066CC"/>
        </a:dk2>
        <a:lt2>
          <a:srgbClr val="B2B2B2"/>
        </a:lt2>
        <a:accent1>
          <a:srgbClr val="CACADC"/>
        </a:accent1>
        <a:accent2>
          <a:srgbClr val="FFCC00"/>
        </a:accent2>
        <a:accent3>
          <a:srgbClr val="EBEBEB"/>
        </a:accent3>
        <a:accent4>
          <a:srgbClr val="212121"/>
        </a:accent4>
        <a:accent5>
          <a:srgbClr val="E1E1EB"/>
        </a:accent5>
        <a:accent6>
          <a:srgbClr val="E7B900"/>
        </a:accent6>
        <a:hlink>
          <a:srgbClr val="008080"/>
        </a:hlink>
        <a:folHlink>
          <a:srgbClr val="7D7DA9"/>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2_古瓶荷花">
  <a:themeElements>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fontScheme name="古瓶荷花">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clrMap bg1="lt1" tx1="dk1" bg2="lt2" tx2="dk2" accent1="accent1" accent2="accent2" accent3="accent3" accent4="accent4" accent5="accent5" accent6="accent6" hlink="hlink" folHlink="folHlink"/>
    </a:extraClrScheme>
    <a:extraClrScheme>
      <a:clrScheme name="古瓶荷花 2">
        <a:dk1>
          <a:srgbClr val="007A77"/>
        </a:dk1>
        <a:lt1>
          <a:srgbClr val="EFF6EE"/>
        </a:lt1>
        <a:dk2>
          <a:srgbClr val="0066CC"/>
        </a:dk2>
        <a:lt2>
          <a:srgbClr val="C0C0C0"/>
        </a:lt2>
        <a:accent1>
          <a:srgbClr val="E7EEE6"/>
        </a:accent1>
        <a:accent2>
          <a:srgbClr val="FF9933"/>
        </a:accent2>
        <a:accent3>
          <a:srgbClr val="F6FAF5"/>
        </a:accent3>
        <a:accent4>
          <a:srgbClr val="006765"/>
        </a:accent4>
        <a:accent5>
          <a:srgbClr val="F1F5F0"/>
        </a:accent5>
        <a:accent6>
          <a:srgbClr val="E78A2D"/>
        </a:accent6>
        <a:hlink>
          <a:srgbClr val="636395"/>
        </a:hlink>
        <a:folHlink>
          <a:srgbClr val="CC3300"/>
        </a:folHlink>
      </a:clrScheme>
      <a:clrMap bg1="lt1" tx1="dk1" bg2="lt2" tx2="dk2" accent1="accent1" accent2="accent2" accent3="accent3" accent4="accent4" accent5="accent5" accent6="accent6" hlink="hlink" folHlink="folHlink"/>
    </a:extraClrScheme>
    <a:extraClrScheme>
      <a:clrScheme name="古瓶荷花 3">
        <a:dk1>
          <a:srgbClr val="000000"/>
        </a:dk1>
        <a:lt1>
          <a:srgbClr val="CCFFCC"/>
        </a:lt1>
        <a:dk2>
          <a:srgbClr val="E88A00"/>
        </a:dk2>
        <a:lt2>
          <a:srgbClr val="C0C0C0"/>
        </a:lt2>
        <a:accent1>
          <a:srgbClr val="CCECFF"/>
        </a:accent1>
        <a:accent2>
          <a:srgbClr val="336600"/>
        </a:accent2>
        <a:accent3>
          <a:srgbClr val="E2FFE2"/>
        </a:accent3>
        <a:accent4>
          <a:srgbClr val="000000"/>
        </a:accent4>
        <a:accent5>
          <a:srgbClr val="E2F4FF"/>
        </a:accent5>
        <a:accent6>
          <a:srgbClr val="2D5C00"/>
        </a:accent6>
        <a:hlink>
          <a:srgbClr val="3333CC"/>
        </a:hlink>
        <a:folHlink>
          <a:srgbClr val="3399FF"/>
        </a:folHlink>
      </a:clrScheme>
      <a:clrMap bg1="lt1" tx1="dk1" bg2="lt2" tx2="dk2" accent1="accent1" accent2="accent2" accent3="accent3" accent4="accent4" accent5="accent5" accent6="accent6" hlink="hlink" folHlink="folHlink"/>
    </a:extraClrScheme>
    <a:extraClrScheme>
      <a:clrScheme name="古瓶荷花 4">
        <a:dk1>
          <a:srgbClr val="000000"/>
        </a:dk1>
        <a:lt1>
          <a:srgbClr val="FFFFCC"/>
        </a:lt1>
        <a:dk2>
          <a:srgbClr val="CC3300"/>
        </a:dk2>
        <a:lt2>
          <a:srgbClr val="C0C0C0"/>
        </a:lt2>
        <a:accent1>
          <a:srgbClr val="FFFFCC"/>
        </a:accent1>
        <a:accent2>
          <a:srgbClr val="339933"/>
        </a:accent2>
        <a:accent3>
          <a:srgbClr val="FFFFE2"/>
        </a:accent3>
        <a:accent4>
          <a:srgbClr val="000000"/>
        </a:accent4>
        <a:accent5>
          <a:srgbClr val="FFFFE2"/>
        </a:accent5>
        <a:accent6>
          <a:srgbClr val="2D8A2D"/>
        </a:accent6>
        <a:hlink>
          <a:srgbClr val="0066FF"/>
        </a:hlink>
        <a:folHlink>
          <a:srgbClr val="6F6F9F"/>
        </a:folHlink>
      </a:clrScheme>
      <a:clrMap bg1="lt1" tx1="dk1" bg2="lt2" tx2="dk2" accent1="accent1" accent2="accent2" accent3="accent3" accent4="accent4" accent5="accent5" accent6="accent6" hlink="hlink" folHlink="folHlink"/>
    </a:extraClrScheme>
    <a:extraClrScheme>
      <a:clrScheme name="古瓶荷花 5">
        <a:dk1>
          <a:srgbClr val="636395"/>
        </a:dk1>
        <a:lt1>
          <a:srgbClr val="FFE2C5"/>
        </a:lt1>
        <a:dk2>
          <a:srgbClr val="000000"/>
        </a:dk2>
        <a:lt2>
          <a:srgbClr val="C0C0C0"/>
        </a:lt2>
        <a:accent1>
          <a:srgbClr val="FFE1E1"/>
        </a:accent1>
        <a:accent2>
          <a:srgbClr val="FF9933"/>
        </a:accent2>
        <a:accent3>
          <a:srgbClr val="FFEEDF"/>
        </a:accent3>
        <a:accent4>
          <a:srgbClr val="53537E"/>
        </a:accent4>
        <a:accent5>
          <a:srgbClr val="FFEEEE"/>
        </a:accent5>
        <a:accent6>
          <a:srgbClr val="E78A2D"/>
        </a:accent6>
        <a:hlink>
          <a:srgbClr val="008080"/>
        </a:hlink>
        <a:folHlink>
          <a:srgbClr val="3399FF"/>
        </a:folHlink>
      </a:clrScheme>
      <a:clrMap bg1="lt1" tx1="dk1" bg2="lt2" tx2="dk2" accent1="accent1" accent2="accent2" accent3="accent3" accent4="accent4" accent5="accent5" accent6="accent6" hlink="hlink" folHlink="folHlink"/>
    </a:extraClrScheme>
    <a:extraClrScheme>
      <a:clrScheme name="古瓶荷花 6">
        <a:dk1>
          <a:srgbClr val="626292"/>
        </a:dk1>
        <a:lt1>
          <a:srgbClr val="CCECFF"/>
        </a:lt1>
        <a:dk2>
          <a:srgbClr val="3333CC"/>
        </a:dk2>
        <a:lt2>
          <a:srgbClr val="C0C0C0"/>
        </a:lt2>
        <a:accent1>
          <a:srgbClr val="D9F1FF"/>
        </a:accent1>
        <a:accent2>
          <a:srgbClr val="FF9900"/>
        </a:accent2>
        <a:accent3>
          <a:srgbClr val="E2F4FF"/>
        </a:accent3>
        <a:accent4>
          <a:srgbClr val="53537C"/>
        </a:accent4>
        <a:accent5>
          <a:srgbClr val="E9F7FF"/>
        </a:accent5>
        <a:accent6>
          <a:srgbClr val="E78A00"/>
        </a:accent6>
        <a:hlink>
          <a:srgbClr val="CC0066"/>
        </a:hlink>
        <a:folHlink>
          <a:srgbClr val="009999"/>
        </a:folHlink>
      </a:clrScheme>
      <a:clrMap bg1="lt1" tx1="dk1" bg2="lt2" tx2="dk2" accent1="accent1" accent2="accent2" accent3="accent3" accent4="accent4" accent5="accent5" accent6="accent6" hlink="hlink" folHlink="folHlink"/>
    </a:extraClrScheme>
    <a:extraClrScheme>
      <a:clrScheme name="古瓶荷花 7">
        <a:dk1>
          <a:srgbClr val="0066CC"/>
        </a:dk1>
        <a:lt1>
          <a:srgbClr val="FFE1E1"/>
        </a:lt1>
        <a:dk2>
          <a:srgbClr val="006600"/>
        </a:dk2>
        <a:lt2>
          <a:srgbClr val="C0C0C0"/>
        </a:lt2>
        <a:accent1>
          <a:srgbClr val="FFFFCC"/>
        </a:accent1>
        <a:accent2>
          <a:srgbClr val="009999"/>
        </a:accent2>
        <a:accent3>
          <a:srgbClr val="FFEEEE"/>
        </a:accent3>
        <a:accent4>
          <a:srgbClr val="0056AE"/>
        </a:accent4>
        <a:accent5>
          <a:srgbClr val="FFFFE2"/>
        </a:accent5>
        <a:accent6>
          <a:srgbClr val="008A8A"/>
        </a:accent6>
        <a:hlink>
          <a:srgbClr val="EC0000"/>
        </a:hlink>
        <a:folHlink>
          <a:srgbClr val="0099FF"/>
        </a:folHlink>
      </a:clrScheme>
      <a:clrMap bg1="lt1" tx1="dk1" bg2="lt2" tx2="dk2" accent1="accent1" accent2="accent2" accent3="accent3" accent4="accent4" accent5="accent5" accent6="accent6" hlink="hlink" folHlink="folHlink"/>
    </a:extraClrScheme>
    <a:extraClrScheme>
      <a:clrScheme name="古瓶荷花 8">
        <a:dk1>
          <a:srgbClr val="292929"/>
        </a:dk1>
        <a:lt1>
          <a:srgbClr val="DDDDDD"/>
        </a:lt1>
        <a:dk2>
          <a:srgbClr val="0066CC"/>
        </a:dk2>
        <a:lt2>
          <a:srgbClr val="B2B2B2"/>
        </a:lt2>
        <a:accent1>
          <a:srgbClr val="CACADC"/>
        </a:accent1>
        <a:accent2>
          <a:srgbClr val="FFCC00"/>
        </a:accent2>
        <a:accent3>
          <a:srgbClr val="EBEBEB"/>
        </a:accent3>
        <a:accent4>
          <a:srgbClr val="212121"/>
        </a:accent4>
        <a:accent5>
          <a:srgbClr val="E1E1EB"/>
        </a:accent5>
        <a:accent6>
          <a:srgbClr val="E7B900"/>
        </a:accent6>
        <a:hlink>
          <a:srgbClr val="008080"/>
        </a:hlink>
        <a:folHlink>
          <a:srgbClr val="7D7DA9"/>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159</Paragraphs>
  <Slides>23</Slides>
  <Notes>13</Notes>
  <TotalTime>0</TotalTime>
  <HiddenSlides>0</HiddenSlides>
  <MMClips>1</MMClips>
  <ScaleCrop>0</ScaleCrop>
  <HeadingPairs>
    <vt:vector baseType="variant" size="6">
      <vt:variant>
        <vt:lpstr>Fonts used</vt:lpstr>
      </vt:variant>
      <vt:variant>
        <vt:i4>10</vt:i4>
      </vt:variant>
      <vt:variant>
        <vt:lpstr>Theme</vt:lpstr>
      </vt:variant>
      <vt:variant>
        <vt:i4>1</vt:i4>
      </vt:variant>
      <vt:variant>
        <vt:lpstr>Slide Titles</vt:lpstr>
      </vt:variant>
      <vt:variant>
        <vt:i4>23</vt:i4>
      </vt:variant>
    </vt:vector>
  </HeadingPairs>
  <TitlesOfParts>
    <vt:vector baseType="lpstr" size="34">
      <vt:lpstr>Arial</vt:lpstr>
      <vt:lpstr>宋体</vt:lpstr>
      <vt:lpstr>Wingdings</vt:lpstr>
      <vt:lpstr>Calibri</vt:lpstr>
      <vt:lpstr>隶书</vt:lpstr>
      <vt:lpstr>Times New Roman</vt:lpstr>
      <vt:lpstr>Verdana</vt:lpstr>
      <vt:lpstr>华文新魏</vt:lpstr>
      <vt:lpstr>DFKai-SB</vt:lpstr>
      <vt:lpstr>华文中宋</vt:lpstr>
      <vt:lpstr>古瓶荷花</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2020-12-21T11:06:43.379</cp:lastPrinted>
  <dcterms:created xsi:type="dcterms:W3CDTF">2020-12-21T11:06:43Z</dcterms:created>
  <dcterms:modified xsi:type="dcterms:W3CDTF">2020-12-21T03:06:44Z</dcterms:modified>
</cp:coreProperties>
</file>