
<file path=[Content_Types].xml><?xml version="1.0" encoding="utf-8"?>
<Types xmlns="http://schemas.openxmlformats.org/package/2006/content-types">
  <Default Extension="jpeg" ContentType="image/jpeg"/>
  <Default Extension="wdp" ContentType="image/vnd.ms-photo"/>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 id="2147483676" r:id="rId4"/>
  </p:sldMasterIdLst>
  <p:notesMasterIdLst>
    <p:notesMasterId r:id="rId6"/>
  </p:notesMasterIdLst>
  <p:handoutMasterIdLst>
    <p:handoutMasterId r:id="rId24"/>
  </p:handoutMasterIdLst>
  <p:sldIdLst>
    <p:sldId id="394" r:id="rId5"/>
    <p:sldId id="395" r:id="rId7"/>
    <p:sldId id="396" r:id="rId8"/>
    <p:sldId id="397" r:id="rId9"/>
    <p:sldId id="398" r:id="rId10"/>
    <p:sldId id="399" r:id="rId11"/>
    <p:sldId id="400" r:id="rId12"/>
    <p:sldId id="401" r:id="rId13"/>
    <p:sldId id="402" r:id="rId14"/>
    <p:sldId id="403" r:id="rId15"/>
    <p:sldId id="404" r:id="rId16"/>
    <p:sldId id="405" r:id="rId17"/>
    <p:sldId id="406" r:id="rId18"/>
    <p:sldId id="407" r:id="rId19"/>
    <p:sldId id="408" r:id="rId20"/>
    <p:sldId id="409" r:id="rId21"/>
    <p:sldId id="363" r:id="rId22"/>
    <p:sldId id="393" r:id="rId23"/>
  </p:sldIdLst>
  <p:sldSz cx="9144000" cy="5143500" type="screen16x9"/>
  <p:notesSz cx="6858000" cy="9144000"/>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D71619"/>
    <a:srgbClr val="FF5050"/>
    <a:srgbClr val="FBF6F3"/>
    <a:srgbClr val="FEFAF9"/>
    <a:srgbClr val="FFFFFF"/>
    <a:srgbClr val="FFFFCC"/>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4"/>
    <p:restoredTop sz="94723"/>
  </p:normalViewPr>
  <p:slideViewPr>
    <p:cSldViewPr showGuides="1">
      <p:cViewPr varScale="1">
        <p:scale>
          <a:sx n="80" d="100"/>
          <a:sy n="80" d="100"/>
        </p:scale>
        <p:origin x="-102" y="-864"/>
      </p:cViewPr>
      <p:guideLst>
        <p:guide orient="horz" pos="1620"/>
        <p:guide pos="2783"/>
      </p:guideLst>
    </p:cSldViewPr>
  </p:slideViewPr>
  <p:outlineViewPr>
    <p:cViewPr>
      <p:scale>
        <a:sx n="33" d="100"/>
        <a:sy n="33" d="100"/>
      </p:scale>
      <p:origin x="0" y="0"/>
    </p:cViewPr>
  </p:outlineViewPr>
  <p:notesTextViewPr>
    <p:cViewPr>
      <p:scale>
        <a:sx n="1" d="1"/>
        <a:sy n="1" d="1"/>
      </p:scale>
      <p:origin x="0" y="0"/>
    </p:cViewPr>
  </p:notesTextViewPr>
  <p:gridSpacing cx="72005" cy="72005"/>
</p:viewPr>
</file>

<file path=ppt/_rels/presentation.xml.rels><?xml version="1.0" encoding="UTF-8" standalone="yes"?>
<Relationships xmlns="http://schemas.openxmlformats.org/package/2006/relationships"><Relationship Id="rId9" Type="http://schemas.openxmlformats.org/officeDocument/2006/relationships/slide" Target="slides/slide4.xml"/><Relationship Id="rId8" Type="http://schemas.openxmlformats.org/officeDocument/2006/relationships/slide" Target="slides/slide3.xml"/><Relationship Id="rId7" Type="http://schemas.openxmlformats.org/officeDocument/2006/relationships/slide" Target="slides/slide2.xml"/><Relationship Id="rId6" Type="http://schemas.openxmlformats.org/officeDocument/2006/relationships/notesMaster" Target="notesMasters/notesMaster1.xml"/><Relationship Id="rId5" Type="http://schemas.openxmlformats.org/officeDocument/2006/relationships/slide" Target="slides/slide1.xml"/><Relationship Id="rId4" Type="http://schemas.openxmlformats.org/officeDocument/2006/relationships/slideMaster" Target="slideMasters/slideMaster3.xml"/><Relationship Id="rId3" Type="http://schemas.openxmlformats.org/officeDocument/2006/relationships/slideMaster" Target="slideMasters/slideMaster2.xml"/><Relationship Id="rId27" Type="http://schemas.openxmlformats.org/officeDocument/2006/relationships/tableStyles" Target="tableStyles.xml"/><Relationship Id="rId26" Type="http://schemas.openxmlformats.org/officeDocument/2006/relationships/viewProps" Target="viewProps.xml"/><Relationship Id="rId25" Type="http://schemas.openxmlformats.org/officeDocument/2006/relationships/presProps" Target="presProps.xml"/><Relationship Id="rId24" Type="http://schemas.openxmlformats.org/officeDocument/2006/relationships/handoutMaster" Target="handoutMasters/handoutMaster1.xml"/><Relationship Id="rId23" Type="http://schemas.openxmlformats.org/officeDocument/2006/relationships/slide" Target="slides/slide18.xml"/><Relationship Id="rId22" Type="http://schemas.openxmlformats.org/officeDocument/2006/relationships/slide" Target="slides/slide17.xml"/><Relationship Id="rId21" Type="http://schemas.openxmlformats.org/officeDocument/2006/relationships/slide" Target="slides/slide16.xml"/><Relationship Id="rId20" Type="http://schemas.openxmlformats.org/officeDocument/2006/relationships/slide" Target="slides/slide15.xml"/><Relationship Id="rId2" Type="http://schemas.openxmlformats.org/officeDocument/2006/relationships/theme" Target="theme/theme1.xml"/><Relationship Id="rId19" Type="http://schemas.openxmlformats.org/officeDocument/2006/relationships/slide" Target="slides/slide14.xml"/><Relationship Id="rId18" Type="http://schemas.openxmlformats.org/officeDocument/2006/relationships/slide" Target="slides/slide13.xml"/><Relationship Id="rId17" Type="http://schemas.openxmlformats.org/officeDocument/2006/relationships/slide" Target="slides/slide12.xml"/><Relationship Id="rId16" Type="http://schemas.openxmlformats.org/officeDocument/2006/relationships/slide" Target="slides/slide11.xml"/><Relationship Id="rId15" Type="http://schemas.openxmlformats.org/officeDocument/2006/relationships/slide" Target="slides/slide10.xml"/><Relationship Id="rId14" Type="http://schemas.openxmlformats.org/officeDocument/2006/relationships/slide" Target="slides/slide9.xml"/><Relationship Id="rId13" Type="http://schemas.openxmlformats.org/officeDocument/2006/relationships/slide" Target="slides/slide8.xml"/><Relationship Id="rId12" Type="http://schemas.openxmlformats.org/officeDocument/2006/relationships/slide" Target="slides/slide7.xml"/><Relationship Id="rId11" Type="http://schemas.openxmlformats.org/officeDocument/2006/relationships/slide" Target="slides/slide6.xml"/><Relationship Id="rId10" Type="http://schemas.openxmlformats.org/officeDocument/2006/relationships/slide" Target="slides/slide5.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2D442736-9AE7-4A24-BA7D-82DD73F71F16}" type="datetimeFigureOut">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p>
            <a:pPr lvl="0" algn="r" eaLnBrk="1" hangingPunct="1"/>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页眉占位符 1"/>
          <p:cNvSpPr>
            <a:spLocks noGrp="1" noChangeArrowheads="1"/>
          </p:cNvSpPr>
          <p:nvPr>
            <p:ph type="hdr" sz="quarter" idx="4294967295"/>
          </p:nvPr>
        </p:nvSpPr>
        <p:spPr bwMode="auto">
          <a:xfrm>
            <a:off x="0"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a:buFont typeface="Arial" panose="020B0604020202020204" pitchFamily="34" charset="0"/>
              <a:buNone/>
              <a:defRPr sz="1200">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1" name="日期占位符 2"/>
          <p:cNvSpPr>
            <a:spLocks noGrp="1" noChangeArrowheads="1"/>
          </p:cNvSpPr>
          <p:nvPr>
            <p:ph type="dt" idx="1"/>
          </p:nvPr>
        </p:nvSpPr>
        <p:spPr bwMode="auto">
          <a:xfrm>
            <a:off x="3884613" y="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algn="r">
              <a:buFont typeface="Arial" panose="020B0604020202020204" pitchFamily="34" charset="0"/>
              <a:buNone/>
              <a:defRPr>
                <a:latin typeface="Arial" panose="020B0604020202020204" pitchFamily="34" charset="0"/>
                <a:ea typeface="宋体" panose="02010600030101010101" pitchFamily="2" charset="-122"/>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D33688D6-54AA-4E24-9802-54553BD33580}" type="datetime1">
              <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484" name="幻灯片图像占位符 3"/>
          <p:cNvSpPr>
            <a:spLocks noGrp="1" noRot="1" noChangeAspect="1"/>
          </p:cNvSpPr>
          <p:nvPr>
            <p:ph type="sldImg"/>
          </p:nvPr>
        </p:nvSpPr>
        <p:spPr>
          <a:xfrm>
            <a:off x="381000" y="685800"/>
            <a:ext cx="6096000" cy="3429000"/>
          </a:xfrm>
          <a:prstGeom prst="rect">
            <a:avLst/>
          </a:prstGeom>
          <a:noFill/>
          <a:ln w="12700">
            <a:noFill/>
          </a:ln>
        </p:spPr>
      </p:sp>
      <p:sp>
        <p:nvSpPr>
          <p:cNvPr id="20485" name="备注占位符 4"/>
          <p:cNvSpPr>
            <a:spLocks noGrp="1" noRot="1" noChangeAspect="1"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bevel/>
              </a14:hiddenLine>
            </a:ext>
          </a:extLst>
        </p:spPr>
        <p:txBody>
          <a:bodyPr anchor="ctr"/>
          <a:lstStyle>
            <a:lvl1pPr defTabSz="0" eaLnBrk="0" hangingPunct="0">
              <a:defRPr>
                <a:solidFill>
                  <a:schemeClr val="tx1"/>
                </a:solidFill>
                <a:latin typeface="Arial" panose="020B0604020202020204" pitchFamily="34" charset="0"/>
                <a:ea typeface="宋体" panose="02010600030101010101" pitchFamily="2" charset="-122"/>
              </a:defRPr>
            </a:lvl1pPr>
            <a:lvl2pPr marL="742950" indent="-285750" defTabSz="0" eaLnBrk="0" hangingPunct="0">
              <a:defRPr>
                <a:solidFill>
                  <a:schemeClr val="tx1"/>
                </a:solidFill>
                <a:latin typeface="Arial" panose="020B0604020202020204" pitchFamily="34" charset="0"/>
                <a:ea typeface="宋体" panose="02010600030101010101" pitchFamily="2" charset="-122"/>
              </a:defRPr>
            </a:lvl2pPr>
            <a:lvl3pPr marL="1143000" indent="-228600" defTabSz="0" eaLnBrk="0" hangingPunct="0">
              <a:defRPr>
                <a:solidFill>
                  <a:schemeClr val="tx1"/>
                </a:solidFill>
                <a:latin typeface="Arial" panose="020B0604020202020204" pitchFamily="34" charset="0"/>
                <a:ea typeface="宋体" panose="02010600030101010101" pitchFamily="2" charset="-122"/>
              </a:defRPr>
            </a:lvl3pPr>
            <a:lvl4pPr marL="1600200" indent="-228600" defTabSz="0" eaLnBrk="0" hangingPunct="0">
              <a:defRPr>
                <a:solidFill>
                  <a:schemeClr val="tx1"/>
                </a:solidFill>
                <a:latin typeface="Arial" panose="020B0604020202020204" pitchFamily="34" charset="0"/>
                <a:ea typeface="宋体" panose="02010600030101010101" pitchFamily="2" charset="-122"/>
              </a:defRPr>
            </a:lvl4pPr>
            <a:lvl5pPr marL="2057400" indent="-228600" defTabSz="0" eaLnBrk="0" hangingPunct="0">
              <a:defRPr>
                <a:solidFill>
                  <a:schemeClr val="tx1"/>
                </a:solidFill>
                <a:latin typeface="Arial" panose="020B0604020202020204" pitchFamily="34" charset="0"/>
                <a:ea typeface="宋体" panose="02010600030101010101" pitchFamily="2" charset="-122"/>
              </a:defRPr>
            </a:lvl5pPr>
            <a:lvl6pPr marL="2514600" indent="-228600" defTabSz="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defTabSz="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defTabSz="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defTabSz="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0" rtl="0" eaLnBrk="0" fontAlgn="base" latinLnBrk="0" hangingPunct="0">
              <a:lnSpc>
                <a:spcPct val="100000"/>
              </a:lnSpc>
              <a:spcBef>
                <a:spcPct val="30000"/>
              </a:spcBef>
              <a:spcAft>
                <a:spcPct val="0"/>
              </a:spcAft>
              <a:buClrTx/>
              <a:buSzTx/>
              <a:buFontTx/>
              <a:buNone/>
              <a:defRPr/>
            </a:pPr>
            <a:r>
              <a:rPr kumimoji="0" lang="zh-CN" altLang="zh-CN"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单击此处编辑母版文本样式</a:t>
            </a:r>
            <a:endParaRPr kumimoji="0" lang="zh-CN" altLang="zh-CN"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0" rtl="0" eaLnBrk="0" fontAlgn="base" latinLnBrk="0" hangingPunct="0">
              <a:lnSpc>
                <a:spcPct val="100000"/>
              </a:lnSpc>
              <a:spcBef>
                <a:spcPct val="30000"/>
              </a:spcBef>
              <a:spcAft>
                <a:spcPct val="0"/>
              </a:spcAft>
              <a:buClrTx/>
              <a:buSzTx/>
              <a:buFontTx/>
              <a:buNone/>
              <a:defRPr/>
            </a:pPr>
            <a:r>
              <a:rPr kumimoji="0" lang="zh-CN" altLang="zh-CN"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第二级</a:t>
            </a:r>
            <a:endParaRPr kumimoji="0" lang="zh-CN" altLang="zh-CN"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0" rtl="0" eaLnBrk="0" fontAlgn="base" latinLnBrk="0" hangingPunct="0">
              <a:lnSpc>
                <a:spcPct val="100000"/>
              </a:lnSpc>
              <a:spcBef>
                <a:spcPct val="30000"/>
              </a:spcBef>
              <a:spcAft>
                <a:spcPct val="0"/>
              </a:spcAft>
              <a:buClrTx/>
              <a:buSzTx/>
              <a:buFontTx/>
              <a:buNone/>
              <a:defRPr/>
            </a:pPr>
            <a:r>
              <a:rPr kumimoji="0" lang="zh-CN" altLang="zh-CN"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第三级</a:t>
            </a:r>
            <a:endParaRPr kumimoji="0" lang="zh-CN" altLang="zh-CN"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0" rtl="0" eaLnBrk="0" fontAlgn="base" latinLnBrk="0" hangingPunct="0">
              <a:lnSpc>
                <a:spcPct val="100000"/>
              </a:lnSpc>
              <a:spcBef>
                <a:spcPct val="30000"/>
              </a:spcBef>
              <a:spcAft>
                <a:spcPct val="0"/>
              </a:spcAft>
              <a:buClrTx/>
              <a:buSzTx/>
              <a:buFontTx/>
              <a:buNone/>
              <a:defRPr/>
            </a:pPr>
            <a:r>
              <a:rPr kumimoji="0" lang="zh-CN" altLang="zh-CN"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第四级</a:t>
            </a:r>
            <a:endParaRPr kumimoji="0" lang="zh-CN" altLang="zh-CN"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0" rtl="0" eaLnBrk="0" fontAlgn="base" latinLnBrk="0" hangingPunct="0">
              <a:lnSpc>
                <a:spcPct val="100000"/>
              </a:lnSpc>
              <a:spcBef>
                <a:spcPct val="30000"/>
              </a:spcBef>
              <a:spcAft>
                <a:spcPct val="0"/>
              </a:spcAft>
              <a:buClrTx/>
              <a:buSzTx/>
              <a:buFontTx/>
              <a:buNone/>
              <a:defRPr/>
            </a:pPr>
            <a:r>
              <a:rPr kumimoji="0" lang="zh-CN" altLang="zh-CN"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第五级</a:t>
            </a:r>
            <a:endParaRPr kumimoji="0" lang="zh-CN" altLang="zh-CN"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4" name="页脚占位符 5"/>
          <p:cNvSpPr>
            <a:spLocks noGrp="1" noChangeArrowheads="1"/>
          </p:cNvSpPr>
          <p:nvPr>
            <p:ph type="ftr" sz="quarter" idx="4"/>
          </p:nvPr>
        </p:nvSpPr>
        <p:spPr bwMode="auto">
          <a:xfrm>
            <a:off x="0"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lstStyle>
            <a:lvl1pPr>
              <a:buFont typeface="Arial" panose="020B0604020202020204" pitchFamily="34" charset="0"/>
              <a:buNone/>
              <a:defRPr sz="1200">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5" name="灯片编号占位符 6"/>
          <p:cNvSpPr>
            <a:spLocks noGrp="1" noChangeArrowheads="1"/>
          </p:cNvSpPr>
          <p:nvPr>
            <p:ph type="sldNum" sz="quarter" idx="5"/>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lstStyle/>
          <a:p>
            <a:pPr lvl="0" algn="r" eaLnBrk="1" hangingPunct="1">
              <a:buNone/>
            </a:pPr>
            <a:fld id="{9A0DB2DC-4C9A-4742-B13C-FB6460FD3503}" type="slidenum">
              <a:rPr lang="zh-CN" altLang="en-US" dirty="0"/>
            </a:fld>
            <a:endParaRPr lang="zh-CN" altLang="en-US" sz="1200" dirty="0"/>
          </a:p>
        </p:txBody>
      </p:sp>
    </p:spTree>
  </p:cSld>
  <p:clrMap bg1="lt1" tx1="dk1" bg2="lt2" tx2="dk2" accent1="accent1" accent2="accent2" accent3="accent3" accent4="accent4" accent5="accent5" accent6="accent6" hlink="hlink" folHlink="folHlink"/>
  <p:hf sldNum="0" hdr="0" ftr="0"/>
  <p:notesStyle>
    <a:lvl1pPr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dirty="0"/>
          </a:p>
        </p:txBody>
      </p:sp>
      <p:sp>
        <p:nvSpPr>
          <p:cNvPr id="4" name="日期占位符 3"/>
          <p:cNvSpPr>
            <a:spLocks noGrp="1"/>
          </p:cNvSpPr>
          <p:nvPr>
            <p:ph type="dt" idx="10"/>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D33688D6-54AA-4E24-9802-54553BD33580}" type="datetime1">
              <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TextEdit="1"/>
          </p:cNvSpPr>
          <p:nvPr>
            <p:ph type="sldImg"/>
          </p:nvPr>
        </p:nvSpPr>
        <p:spPr>
          <a:xfrm>
            <a:off x="381000" y="685800"/>
            <a:ext cx="6096000" cy="3429000"/>
          </a:xfrm>
        </p:spPr>
      </p:sp>
      <p:sp>
        <p:nvSpPr>
          <p:cNvPr id="25603" name="备注占位符 2"/>
          <p:cNvSpPr>
            <a:spLocks noGrp="1"/>
          </p:cNvSpPr>
          <p:nvPr>
            <p:ph type="body" idx="1"/>
          </p:nvPr>
        </p:nvSpPr>
        <p:spPr>
          <a:xfrm>
            <a:off x="685800" y="4343400"/>
            <a:ext cx="5486400" cy="4114800"/>
          </a:xfrm>
          <a:prstGeom prst="rect">
            <a:avLst/>
          </a:prstGeom>
          <a:noFill/>
          <a:ln w="9525">
            <a:noFill/>
          </a:ln>
        </p:spPr>
        <p:txBody>
          <a:bodyPr/>
          <a:lstStyle/>
          <a:p>
            <a:pPr lvl="0"/>
            <a:endParaRPr lang="zh-CN" altLang="en-US" dirty="0"/>
          </a:p>
        </p:txBody>
      </p:sp>
      <p:sp>
        <p:nvSpPr>
          <p:cNvPr id="25604" name="日期占位符 3"/>
          <p:cNvSpPr txBox="1">
            <a:spLocks noGrp="1"/>
          </p:cNvSpPr>
          <p:nvPr>
            <p:ph type="dt" sz="half"/>
          </p:nvPr>
        </p:nvSpPr>
        <p:spPr>
          <a:xfrm>
            <a:off x="3884613" y="0"/>
            <a:ext cx="2971800" cy="457200"/>
          </a:xfrm>
          <a:prstGeom prst="rect">
            <a:avLst/>
          </a:prstGeom>
          <a:noFill/>
          <a:ln w="9525">
            <a:noFill/>
          </a:ln>
        </p:spPr>
        <p:txBody>
          <a:bodyPr/>
          <a:lstStyle/>
          <a:p>
            <a:pPr lvl="0" algn="r" eaLnBrk="1" hangingPunct="1"/>
            <a:fld id="{BB962C8B-B14F-4D97-AF65-F5344CB8AC3E}" type="datetime1">
              <a:rPr lang="zh-CN" altLang="en-US" dirty="0"/>
            </a:fld>
            <a:endParaRPr lang="zh-CN" altLang="en-US" sz="120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BAD3D72-D5C4-4608-8BD1-F3A55A38B434}"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BAD3D72-D5C4-4608-8BD1-F3A55A38B434}"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smtClean="0"/>
              <a:t>单击此处编辑母版文本样式</a:t>
            </a:r>
            <a:endParaRPr lang="zh-CN" altLang="en-US" noProof="1" smtClean="0"/>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BAD3D72-D5C4-4608-8BD1-F3A55A38B434}"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BAD3D72-D5C4-4608-8BD1-F3A55A38B434}"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BAD3D72-D5C4-4608-8BD1-F3A55A38B434}"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BAD3D72-D5C4-4608-8BD1-F3A55A38B434}"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BAD3D72-D5C4-4608-8BD1-F3A55A38B434}"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endParaRPr lang="zh-CN" altLang="en-US" noProof="1" smtClean="0"/>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BAD3D72-D5C4-4608-8BD1-F3A55A38B434}"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459581"/>
            <a:ext cx="5486400" cy="30861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sym typeface="Calibri" panose="020F0502020204030204" pitchFamily="34" charset="0"/>
            </a:endParaRPr>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endParaRPr lang="zh-CN" altLang="en-US" noProof="1" smtClean="0"/>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BAD3D72-D5C4-4608-8BD1-F3A55A38B434}"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BAD3D72-D5C4-4608-8BD1-F3A55A38B434}"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BAD3D72-D5C4-4608-8BD1-F3A55A38B434}"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p>
            <a:r>
              <a:rPr lang="zh-CN" altLang="en-US" noProof="1" smtClean="0"/>
              <a:t>单击此处编辑母版标题样式</a:t>
            </a:r>
            <a:endParaRPr lang="zh-CN" altLang="en-US"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BAD3D72-D5C4-4608-8BD1-F3A55A38B434}"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BAD3D72-D5C4-4608-8BD1-F3A55A38B434}"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BAD3D72-D5C4-4608-8BD1-F3A55A38B434}"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smtClean="0"/>
              <a:t>单击此处编辑母版文本样式</a:t>
            </a:r>
            <a:endParaRPr lang="zh-CN" altLang="en-US" noProof="1" smtClean="0"/>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BAD3D72-D5C4-4608-8BD1-F3A55A38B434}"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BAD3D72-D5C4-4608-8BD1-F3A55A38B434}"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smtClean="0"/>
              <a:t>单击此处编辑母版文本样式</a:t>
            </a:r>
            <a:endParaRPr lang="zh-CN" altLang="en-US" noProof="1" smtClean="0"/>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BAD3D72-D5C4-4608-8BD1-F3A55A38B434}"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BAD3D72-D5C4-4608-8BD1-F3A55A38B434}"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BAD3D72-D5C4-4608-8BD1-F3A55A38B434}"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endParaRPr lang="zh-CN" altLang="en-US" noProof="1" smtClean="0"/>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BAD3D72-D5C4-4608-8BD1-F3A55A38B434}"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459581"/>
            <a:ext cx="5486400" cy="30861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sym typeface="Calibri" panose="020F0502020204030204" pitchFamily="34" charset="0"/>
            </a:endParaRPr>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endParaRPr lang="zh-CN" altLang="en-US" noProof="1" smtClean="0"/>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BAD3D72-D5C4-4608-8BD1-F3A55A38B434}"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BAD3D72-D5C4-4608-8BD1-F3A55A38B434}"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BAD3D72-D5C4-4608-8BD1-F3A55A38B434}"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BAD3D72-D5C4-4608-8BD1-F3A55A38B434}"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p>
            <a:r>
              <a:rPr lang="zh-CN" altLang="en-US" noProof="1" smtClean="0"/>
              <a:t>单击此处编辑母版标题样式</a:t>
            </a:r>
            <a:endParaRPr lang="zh-CN" altLang="en-US"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BAD3D72-D5C4-4608-8BD1-F3A55A38B434}"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hangingPunct="1">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cSld name="1_标题幻灯片">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2050" name="图片 6"/>
          <p:cNvPicPr>
            <a:picLocks noChangeAspect="1"/>
          </p:cNvPicPr>
          <p:nvPr userDrawn="1"/>
        </p:nvPicPr>
        <p:blipFill>
          <a:blip r:embed="rId3"/>
          <a:stretch>
            <a:fillRect/>
          </a:stretch>
        </p:blipFill>
        <p:spPr>
          <a:xfrm>
            <a:off x="0" y="0"/>
            <a:ext cx="9144000" cy="5143500"/>
          </a:xfrm>
          <a:prstGeom prst="rect">
            <a:avLst/>
          </a:prstGeom>
          <a:noFill/>
          <a:ln w="9525">
            <a:noFill/>
          </a:ln>
        </p:spPr>
      </p:pic>
      <p:sp>
        <p:nvSpPr>
          <p:cNvPr id="8" name="日期占位符 1"/>
          <p:cNvSpPr>
            <a:spLocks noGrp="1"/>
          </p:cNvSpPr>
          <p:nvPr>
            <p:ph type="dt" sz="half" idx="2"/>
          </p:nvPr>
        </p:nvSpPr>
        <p:spPr bwMode="auto">
          <a:xfrm>
            <a:off x="457200" y="4767263"/>
            <a:ext cx="2133600" cy="27384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35A68188-9787-4ED4-B08E-B10B90B3335F}"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页脚占位符 2"/>
          <p:cNvSpPr>
            <a:spLocks noGrp="1"/>
          </p:cNvSpPr>
          <p:nvPr>
            <p:ph type="ftr" sz="quarter" idx="3"/>
          </p:nvPr>
        </p:nvSpPr>
        <p:spPr bwMode="auto">
          <a:xfrm>
            <a:off x="3124200" y="4767263"/>
            <a:ext cx="2895600" cy="27384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10" name="灯片编号占位符 3"/>
          <p:cNvSpPr>
            <a:spLocks noGrp="1"/>
          </p:cNvSpPr>
          <p:nvPr>
            <p:ph type="sldNum" sz="quarter" idx="4"/>
          </p:nvPr>
        </p:nvSpPr>
        <p:spPr bwMode="auto">
          <a:xfrm>
            <a:off x="6553200" y="4767263"/>
            <a:ext cx="2133600" cy="27384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algn="r">
              <a:buNone/>
            </a:pPr>
            <a:fld id="{9A0DB2DC-4C9A-4742-B13C-FB6460FD3503}" type="slidenum">
              <a:rPr lang="zh-CN" altLang="en-US" dirty="0"/>
            </a:fld>
            <a:endParaRPr lang="zh-CN" altLang="en-US" dirty="0"/>
          </a:p>
        </p:txBody>
      </p:sp>
    </p:spTree>
  </p:cSld>
  <p:clrMapOvr>
    <a:overrideClrMapping bg1="lt1" tx1="dk1" bg2="lt2" tx2="dk2" accent1="accent1" accent2="accent2" accent3="accent3" accent4="accent4" accent5="accent5" accent6="accent6" hlink="hlink" folHlink="folHlink"/>
  </p:clrMapOvr>
  <p:transition spd="slow">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512"/>
            <a:ext cx="9144000" cy="5140476"/>
          </a:xfrm>
          <a:prstGeom prst="rect">
            <a:avLst/>
          </a:prstGeom>
        </p:spPr>
      </p:pic>
      <p:sp>
        <p:nvSpPr>
          <p:cNvPr id="2" name="矩形 1"/>
          <p:cNvSpPr/>
          <p:nvPr userDrawn="1"/>
        </p:nvSpPr>
        <p:spPr>
          <a:xfrm>
            <a:off x="539751" y="275273"/>
            <a:ext cx="2016125" cy="594360"/>
          </a:xfrm>
          <a:prstGeom prst="rect">
            <a:avLst/>
          </a:prstGeom>
          <a:solidFill>
            <a:srgbClr val="FBF6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descr="图片1"/>
          <p:cNvPicPr>
            <a:picLocks noChangeAspect="1"/>
          </p:cNvPicPr>
          <p:nvPr userDrawn="1"/>
        </p:nvPicPr>
        <p:blipFill>
          <a:blip r:embed="rId3"/>
          <a:stretch>
            <a:fillRect/>
          </a:stretch>
        </p:blipFill>
        <p:spPr>
          <a:xfrm>
            <a:off x="234316" y="210026"/>
            <a:ext cx="1483995" cy="882968"/>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advClick="0">
        <p:random/>
      </p:transition>
    </mc:Choice>
    <mc:Fallback>
      <p:transition spd="slow" advClick="0">
        <p:random/>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showMasterSp="0">
  <p:cSld name="1_标题幻灯片">
    <p:bg>
      <p:bgRef idx="1001">
        <a:schemeClr val="bg1"/>
      </p:bgRef>
    </p:bg>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512"/>
            <a:ext cx="9144000" cy="5140476"/>
          </a:xfrm>
          <a:prstGeom prst="rect">
            <a:avLst/>
          </a:prstGeom>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500" advClick="0">
        <p:random/>
      </p:transition>
    </mc:Choice>
    <mc:Fallback>
      <p:transition spd="slow" advClick="0">
        <p:random/>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showMasterSp="0">
  <p:cSld name="4_标题幻灯片">
    <p:bg>
      <p:bgRef idx="1001">
        <a:schemeClr val="bg1"/>
      </p:bgRef>
    </p:bg>
    <p:spTree>
      <p:nvGrpSpPr>
        <p:cNvPr id="1" name=""/>
        <p:cNvGrpSpPr/>
        <p:nvPr/>
      </p:nvGrpSpPr>
      <p:grpSpPr>
        <a:xfrm>
          <a:off x="0" y="0"/>
          <a:ext cx="0" cy="0"/>
          <a:chOff x="0" y="0"/>
          <a:chExt cx="0" cy="0"/>
        </a:xfrm>
      </p:grpSpPr>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500" advClick="0">
        <p:random/>
      </p:transition>
    </mc:Choice>
    <mc:Fallback>
      <p:transition spd="slow" advClick="0">
        <p:random/>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2_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1500" advClick="0">
        <p:random/>
      </p:transition>
    </mc:Choice>
    <mc:Fallback>
      <p:transition spd="slow" advClick="0">
        <p:random/>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1.jpe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6" Type="http://schemas.openxmlformats.org/officeDocument/2006/relationships/theme" Target="../theme/theme2.xml"/><Relationship Id="rId15" Type="http://schemas.openxmlformats.org/officeDocument/2006/relationships/image" Target="../media/image1.jpeg"/><Relationship Id="rId14" Type="http://schemas.openxmlformats.org/officeDocument/2006/relationships/slideLayout" Target="../slideLayouts/slideLayout26.xml"/><Relationship Id="rId13" Type="http://schemas.openxmlformats.org/officeDocument/2006/relationships/slideLayout" Target="../slideLayouts/slideLayout25.xml"/><Relationship Id="rId12" Type="http://schemas.openxmlformats.org/officeDocument/2006/relationships/slideLayout" Target="../slideLayouts/slideLayout24.xml"/><Relationship Id="rId11" Type="http://schemas.openxmlformats.org/officeDocument/2006/relationships/slideLayout" Target="../slideLayouts/slideLayout23.xml"/><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5" Type="http://schemas.openxmlformats.org/officeDocument/2006/relationships/theme" Target="../theme/theme3.xml"/><Relationship Id="rId4" Type="http://schemas.openxmlformats.org/officeDocument/2006/relationships/slideLayout" Target="../slideLayouts/slideLayout30.xml"/><Relationship Id="rId3" Type="http://schemas.openxmlformats.org/officeDocument/2006/relationships/slideLayout" Target="../slideLayouts/slideLayout29.xml"/><Relationship Id="rId2" Type="http://schemas.openxmlformats.org/officeDocument/2006/relationships/slideLayout" Target="../slideLayouts/slideLayout28.xml"/><Relationship Id="rId1"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3"/>
          <a:stretch>
            <a:fillRect/>
          </a:stretch>
        </a:blip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a:xfrm>
            <a:off x="457200" y="205979"/>
            <a:ext cx="8229600" cy="857250"/>
          </a:xfrm>
          <a:prstGeom prst="rect">
            <a:avLst/>
          </a:prstGeom>
          <a:noFill/>
          <a:ln w="9525">
            <a:noFill/>
          </a:ln>
        </p:spPr>
        <p:txBody>
          <a:bodyPr anchor="ctr"/>
          <a:lstStyle/>
          <a:p>
            <a:pPr lvl="0"/>
            <a:r>
              <a:rPr lang="zh-CN" altLang="zh-CN" dirty="0"/>
              <a:t>单击此处编辑母版标题样式</a:t>
            </a:r>
            <a:endParaRPr lang="zh-CN" altLang="zh-CN" dirty="0"/>
          </a:p>
        </p:txBody>
      </p:sp>
      <p:sp>
        <p:nvSpPr>
          <p:cNvPr id="1027" name="文本占位符 2"/>
          <p:cNvSpPr>
            <a:spLocks noGrp="1"/>
          </p:cNvSpPr>
          <p:nvPr>
            <p:ph type="body"/>
          </p:nvPr>
        </p:nvSpPr>
        <p:spPr>
          <a:xfrm>
            <a:off x="457200" y="1200151"/>
            <a:ext cx="8229600" cy="3394472"/>
          </a:xfrm>
          <a:prstGeom prst="rect">
            <a:avLst/>
          </a:prstGeom>
          <a:noFill/>
          <a:ln w="9525">
            <a:noFill/>
          </a:ln>
        </p:spPr>
        <p:txBody>
          <a:bodyPr/>
          <a:lstStyle/>
          <a:p>
            <a:pPr lvl="0"/>
            <a:r>
              <a:rPr lang="zh-CN" altLang="zh-CN" dirty="0"/>
              <a:t>单击此处编辑母版文本样式</a:t>
            </a:r>
            <a:endParaRPr lang="zh-CN" altLang="zh-CN" dirty="0"/>
          </a:p>
          <a:p>
            <a:pPr lvl="1"/>
            <a:r>
              <a:rPr lang="zh-CN" altLang="zh-CN" dirty="0"/>
              <a:t>第二级</a:t>
            </a:r>
            <a:endParaRPr lang="zh-CN" altLang="zh-CN" dirty="0"/>
          </a:p>
          <a:p>
            <a:pPr lvl="2"/>
            <a:r>
              <a:rPr lang="zh-CN" altLang="zh-CN" dirty="0"/>
              <a:t>第三级</a:t>
            </a:r>
            <a:endParaRPr lang="zh-CN" altLang="zh-CN" dirty="0"/>
          </a:p>
          <a:p>
            <a:pPr lvl="3"/>
            <a:r>
              <a:rPr lang="zh-CN" altLang="zh-CN" dirty="0"/>
              <a:t>第四级</a:t>
            </a:r>
            <a:endParaRPr lang="zh-CN" altLang="zh-CN" dirty="0"/>
          </a:p>
          <a:p>
            <a:pPr lvl="4"/>
            <a:r>
              <a:rPr lang="zh-CN" altLang="zh-CN" dirty="0"/>
              <a:t>第五级</a:t>
            </a:r>
            <a:endParaRPr lang="zh-CN" altLang="zh-CN" dirty="0"/>
          </a:p>
        </p:txBody>
      </p:sp>
      <p:sp>
        <p:nvSpPr>
          <p:cNvPr id="1028" name="日期占位符 3"/>
          <p:cNvSpPr>
            <a:spLocks noGrp="1" noChangeArrowheads="1"/>
          </p:cNvSpPr>
          <p:nvPr>
            <p:ph type="dt" sz="half" idx="2"/>
          </p:nvPr>
        </p:nvSpPr>
        <p:spPr bwMode="auto">
          <a:xfrm>
            <a:off x="457200" y="4767263"/>
            <a:ext cx="2133600" cy="273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buFont typeface="Arial" panose="020B0604020202020204" pitchFamily="34" charset="0"/>
              <a:buNone/>
              <a:defRPr sz="1200">
                <a:solidFill>
                  <a:srgbClr val="898989"/>
                </a:solidFill>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BAD3D72-D5C4-4608-8BD1-F3A55A38B434}"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页脚占位符 4"/>
          <p:cNvSpPr>
            <a:spLocks noGrp="1" noChangeArrowheads="1"/>
          </p:cNvSpPr>
          <p:nvPr>
            <p:ph type="ftr" sz="quarter" idx="3"/>
          </p:nvPr>
        </p:nvSpPr>
        <p:spPr bwMode="auto">
          <a:xfrm>
            <a:off x="3124200" y="4767263"/>
            <a:ext cx="2895600" cy="273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ctr">
              <a:buFont typeface="Arial" panose="020B0604020202020204" pitchFamily="34" charset="0"/>
              <a:buNone/>
              <a:defRPr sz="1200">
                <a:solidFill>
                  <a:srgbClr val="898989"/>
                </a:solidFill>
                <a:latin typeface="Arial" panose="020B0604020202020204" pitchFamily="34" charset="0"/>
                <a:ea typeface="宋体"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1030" name="灯片编号占位符 5"/>
          <p:cNvSpPr>
            <a:spLocks noGrp="1" noChangeArrowheads="1"/>
          </p:cNvSpPr>
          <p:nvPr>
            <p:ph type="sldNum" sz="quarter" idx="4"/>
          </p:nvPr>
        </p:nvSpPr>
        <p:spPr bwMode="auto">
          <a:xfrm>
            <a:off x="6553200" y="4767263"/>
            <a:ext cx="2133600" cy="273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r">
              <a:defRPr sz="1200">
                <a:solidFill>
                  <a:srgbClr val="898989"/>
                </a:solidFill>
              </a:defRPr>
            </a:lvl1pPr>
          </a:lstStyle>
          <a:p>
            <a:pPr lvl="0" eaLnBrk="1" hangingPunct="1">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p:txStyles>
    <p:titleStyle>
      <a:lvl1pPr marL="914400" indent="-914400" algn="ctr" rtl="0" eaLnBrk="0" fontAlgn="base" hangingPunct="0">
        <a:spcBef>
          <a:spcPct val="0"/>
        </a:spcBef>
        <a:spcAft>
          <a:spcPct val="0"/>
        </a:spcAft>
        <a:defRPr sz="4400">
          <a:solidFill>
            <a:schemeClr val="tx1"/>
          </a:solidFill>
          <a:latin typeface="+mj-lt"/>
          <a:ea typeface="+mj-ea"/>
          <a:cs typeface="+mj-cs"/>
          <a:sym typeface="Calibri" panose="020F0502020204030204" pitchFamily="34" charset="0"/>
        </a:defRPr>
      </a:lvl1pPr>
      <a:lvl2pPr marL="914400" indent="-9144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914400" indent="-9144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914400" indent="-9144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914400" indent="-9144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1371600" indent="-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1828800" indent="-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2286000" indent="-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2743200" indent="-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sym typeface="Calibri" panose="020F050202020403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Calibri" panose="020F050202020403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Calibri" panose="020F0502020204030204" pitchFamily="34" charset="0"/>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vl6pPr marL="2514600" indent="-228600" algn="l" rtl="0" fontAlgn="base">
        <a:spcBef>
          <a:spcPct val="200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6pPr>
      <a:lvl7pPr marL="2971800" indent="-228600" algn="l" rtl="0" fontAlgn="base">
        <a:spcBef>
          <a:spcPct val="200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7pPr>
      <a:lvl8pPr marL="3429000" indent="-228600" algn="l" rtl="0" fontAlgn="base">
        <a:spcBef>
          <a:spcPct val="200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8pPr>
      <a:lvl9pPr marL="3886200" indent="-228600" algn="l" rtl="0" fontAlgn="base">
        <a:spcBef>
          <a:spcPct val="200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15"/>
          <a:stretch>
            <a:fillRect/>
          </a:stretch>
        </a:blip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a:xfrm>
            <a:off x="457200" y="205979"/>
            <a:ext cx="8229600" cy="857250"/>
          </a:xfrm>
          <a:prstGeom prst="rect">
            <a:avLst/>
          </a:prstGeom>
          <a:noFill/>
          <a:ln w="9525">
            <a:noFill/>
          </a:ln>
        </p:spPr>
        <p:txBody>
          <a:bodyPr anchor="ctr"/>
          <a:lstStyle/>
          <a:p>
            <a:pPr lvl="0"/>
            <a:r>
              <a:rPr lang="zh-CN" altLang="zh-CN" dirty="0"/>
              <a:t>单击此处编辑母版标题样式</a:t>
            </a:r>
            <a:endParaRPr lang="zh-CN" altLang="zh-CN" dirty="0"/>
          </a:p>
        </p:txBody>
      </p:sp>
      <p:sp>
        <p:nvSpPr>
          <p:cNvPr id="1027" name="文本占位符 2"/>
          <p:cNvSpPr>
            <a:spLocks noGrp="1"/>
          </p:cNvSpPr>
          <p:nvPr>
            <p:ph type="body"/>
          </p:nvPr>
        </p:nvSpPr>
        <p:spPr>
          <a:xfrm>
            <a:off x="457200" y="1200151"/>
            <a:ext cx="8229600" cy="3394472"/>
          </a:xfrm>
          <a:prstGeom prst="rect">
            <a:avLst/>
          </a:prstGeom>
          <a:noFill/>
          <a:ln w="9525">
            <a:noFill/>
          </a:ln>
        </p:spPr>
        <p:txBody>
          <a:bodyPr/>
          <a:lstStyle/>
          <a:p>
            <a:pPr lvl="0"/>
            <a:r>
              <a:rPr lang="zh-CN" altLang="zh-CN" dirty="0"/>
              <a:t>单击此处编辑母版文本样式</a:t>
            </a:r>
            <a:endParaRPr lang="zh-CN" altLang="zh-CN" dirty="0"/>
          </a:p>
          <a:p>
            <a:pPr lvl="1"/>
            <a:r>
              <a:rPr lang="zh-CN" altLang="zh-CN" dirty="0"/>
              <a:t>第二级</a:t>
            </a:r>
            <a:endParaRPr lang="zh-CN" altLang="zh-CN" dirty="0"/>
          </a:p>
          <a:p>
            <a:pPr lvl="2"/>
            <a:r>
              <a:rPr lang="zh-CN" altLang="zh-CN" dirty="0"/>
              <a:t>第三级</a:t>
            </a:r>
            <a:endParaRPr lang="zh-CN" altLang="zh-CN" dirty="0"/>
          </a:p>
          <a:p>
            <a:pPr lvl="3"/>
            <a:r>
              <a:rPr lang="zh-CN" altLang="zh-CN" dirty="0"/>
              <a:t>第四级</a:t>
            </a:r>
            <a:endParaRPr lang="zh-CN" altLang="zh-CN" dirty="0"/>
          </a:p>
          <a:p>
            <a:pPr lvl="4"/>
            <a:r>
              <a:rPr lang="zh-CN" altLang="zh-CN" dirty="0"/>
              <a:t>第五级</a:t>
            </a:r>
            <a:endParaRPr lang="zh-CN" altLang="zh-CN" dirty="0"/>
          </a:p>
        </p:txBody>
      </p:sp>
      <p:sp>
        <p:nvSpPr>
          <p:cNvPr id="1028" name="日期占位符 3"/>
          <p:cNvSpPr>
            <a:spLocks noGrp="1" noChangeArrowheads="1"/>
          </p:cNvSpPr>
          <p:nvPr>
            <p:ph type="dt" sz="half" idx="2"/>
          </p:nvPr>
        </p:nvSpPr>
        <p:spPr bwMode="auto">
          <a:xfrm>
            <a:off x="457200" y="4767263"/>
            <a:ext cx="2133600" cy="273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buFont typeface="Arial" panose="020B0604020202020204" pitchFamily="34" charset="0"/>
              <a:buNone/>
              <a:defRPr sz="1200">
                <a:solidFill>
                  <a:srgbClr val="898989"/>
                </a:solidFill>
                <a:latin typeface="Arial" panose="020B0604020202020204" pitchFamily="34" charset="0"/>
                <a:ea typeface="宋体"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fld id="{ABAD3D72-D5C4-4608-8BD1-F3A55A38B434}" type="datetime1">
              <a:rPr kumimoji="0" lang="zh-CN" altLang="en-US"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页脚占位符 4"/>
          <p:cNvSpPr>
            <a:spLocks noGrp="1" noChangeArrowheads="1"/>
          </p:cNvSpPr>
          <p:nvPr>
            <p:ph type="ftr" sz="quarter" idx="3"/>
          </p:nvPr>
        </p:nvSpPr>
        <p:spPr bwMode="auto">
          <a:xfrm>
            <a:off x="3124200" y="4767263"/>
            <a:ext cx="2895600" cy="273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ctr">
              <a:buFont typeface="Arial" panose="020B0604020202020204" pitchFamily="34" charset="0"/>
              <a:buNone/>
              <a:defRPr sz="1200">
                <a:solidFill>
                  <a:srgbClr val="898989"/>
                </a:solidFill>
                <a:latin typeface="Arial" panose="020B0604020202020204" pitchFamily="34" charset="0"/>
                <a:ea typeface="宋体"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zh-CN" sz="1200" b="0" i="0" u="none" strike="noStrike" kern="1200" cap="none" spc="0" normalizeH="0" baseline="0" noProof="0">
              <a:ln>
                <a:noFill/>
              </a:ln>
              <a:solidFill>
                <a:srgbClr val="898989"/>
              </a:solidFill>
              <a:effectLst/>
              <a:uLnTx/>
              <a:uFillTx/>
              <a:latin typeface="Arial" panose="020B0604020202020204" pitchFamily="34" charset="0"/>
              <a:ea typeface="宋体" panose="02010600030101010101" pitchFamily="2" charset="-122"/>
              <a:cs typeface="+mn-cs"/>
            </a:endParaRPr>
          </a:p>
        </p:txBody>
      </p:sp>
      <p:sp>
        <p:nvSpPr>
          <p:cNvPr id="1030" name="灯片编号占位符 5"/>
          <p:cNvSpPr>
            <a:spLocks noGrp="1" noChangeArrowheads="1"/>
          </p:cNvSpPr>
          <p:nvPr>
            <p:ph type="sldNum" sz="quarter" idx="4"/>
          </p:nvPr>
        </p:nvSpPr>
        <p:spPr bwMode="auto">
          <a:xfrm>
            <a:off x="6553200" y="4767263"/>
            <a:ext cx="2133600" cy="273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r">
              <a:defRPr sz="1200">
                <a:solidFill>
                  <a:srgbClr val="898989"/>
                </a:solidFill>
              </a:defRPr>
            </a:lvl1pPr>
          </a:lstStyle>
          <a:p>
            <a:pPr lvl="0" eaLnBrk="1" hangingPunct="1">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Lst>
  <p:hf sldNum="0" hdr="0" ftr="0"/>
  <p:txStyles>
    <p:titleStyle>
      <a:lvl1pPr marL="914400" indent="-914400" algn="ctr" rtl="0" eaLnBrk="0" fontAlgn="base" hangingPunct="0">
        <a:spcBef>
          <a:spcPct val="0"/>
        </a:spcBef>
        <a:spcAft>
          <a:spcPct val="0"/>
        </a:spcAft>
        <a:defRPr sz="4400">
          <a:solidFill>
            <a:schemeClr val="tx1"/>
          </a:solidFill>
          <a:latin typeface="+mj-lt"/>
          <a:ea typeface="+mj-ea"/>
          <a:cs typeface="+mj-cs"/>
          <a:sym typeface="Calibri" panose="020F0502020204030204" pitchFamily="34" charset="0"/>
        </a:defRPr>
      </a:lvl1pPr>
      <a:lvl2pPr marL="914400" indent="-9144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914400" indent="-9144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914400" indent="-9144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914400" indent="-9144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1371600" indent="-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1828800" indent="-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2286000" indent="-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2743200" indent="-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sym typeface="Calibri" panose="020F050202020403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sym typeface="Calibri" panose="020F050202020403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sym typeface="Calibri" panose="020F0502020204030204" pitchFamily="34" charset="0"/>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vl6pPr marL="2514600" indent="-228600" algn="l" rtl="0" fontAlgn="base">
        <a:spcBef>
          <a:spcPct val="200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6pPr>
      <a:lvl7pPr marL="2971800" indent="-228600" algn="l" rtl="0" fontAlgn="base">
        <a:spcBef>
          <a:spcPct val="200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7pPr>
      <a:lvl8pPr marL="3429000" indent="-228600" algn="l" rtl="0" fontAlgn="base">
        <a:spcBef>
          <a:spcPct val="200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8pPr>
      <a:lvl9pPr marL="3886200" indent="-228600" algn="l" rtl="0" fontAlgn="base">
        <a:spcBef>
          <a:spcPct val="200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文本框 6"/>
          <p:cNvSpPr txBox="1"/>
          <p:nvPr userDrawn="1"/>
        </p:nvSpPr>
        <p:spPr>
          <a:xfrm>
            <a:off x="3238500" y="2228849"/>
            <a:ext cx="2667000" cy="196208"/>
          </a:xfrm>
          <a:prstGeom prst="rect">
            <a:avLst/>
          </a:prstGeom>
          <a:noFill/>
        </p:spPr>
        <p:txBody>
          <a:bodyPr wrap="square" rtlCol="0">
            <a:spAutoFit/>
          </a:bodyPr>
          <a:lstStyle/>
          <a:p>
            <a:r>
              <a:rPr lang="zh-CN" altLang="en-US" sz="225" dirty="0">
                <a:solidFill>
                  <a:schemeClr val="bg1"/>
                </a:solidFill>
                <a:latin typeface="微软雅黑" panose="020B0503020204020204" pitchFamily="34" charset="-122"/>
                <a:ea typeface="微软雅黑" panose="020B0503020204020204" pitchFamily="34" charset="-122"/>
                <a:sym typeface="+mn-ea"/>
              </a:rPr>
              <a:t>感谢您下载包图网平台上提供的</a:t>
            </a:r>
            <a:r>
              <a:rPr lang="en-US" altLang="zh-CN" sz="225" dirty="0">
                <a:solidFill>
                  <a:schemeClr val="bg1"/>
                </a:solidFill>
                <a:latin typeface="微软雅黑" panose="020B0503020204020204" pitchFamily="34" charset="-122"/>
                <a:ea typeface="微软雅黑" panose="020B0503020204020204" pitchFamily="34" charset="-122"/>
                <a:sym typeface="+mn-ea"/>
              </a:rPr>
              <a:t>PPT</a:t>
            </a:r>
            <a:r>
              <a:rPr lang="zh-CN" altLang="en-US" sz="225" dirty="0">
                <a:solidFill>
                  <a:schemeClr val="bg1"/>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endParaRPr lang="zh-CN" altLang="en-US" sz="225" dirty="0">
              <a:solidFill>
                <a:schemeClr val="bg1"/>
              </a:solidFill>
              <a:latin typeface="微软雅黑" panose="020B0503020204020204" pitchFamily="34" charset="-122"/>
              <a:ea typeface="微软雅黑" panose="020B0503020204020204" pitchFamily="34" charset="-122"/>
              <a:sym typeface="+mn-ea"/>
            </a:endParaRPr>
          </a:p>
          <a:p>
            <a:r>
              <a:rPr lang="en-US" altLang="zh-CN" sz="450" dirty="0">
                <a:solidFill>
                  <a:schemeClr val="bg1"/>
                </a:solidFill>
                <a:latin typeface="微软雅黑" panose="020B0503020204020204" pitchFamily="34" charset="-122"/>
                <a:ea typeface="微软雅黑" panose="020B0503020204020204" pitchFamily="34" charset="-122"/>
                <a:sym typeface="+mn-ea"/>
              </a:rPr>
              <a:t>ibaotu.com</a:t>
            </a:r>
            <a:endParaRPr lang="en-US" altLang="zh-CN" sz="450" dirty="0">
              <a:solidFill>
                <a:schemeClr val="bg1"/>
              </a:solidFill>
              <a:latin typeface="微软雅黑" panose="020B0503020204020204" pitchFamily="34" charset="-122"/>
              <a:ea typeface="微软雅黑" panose="020B0503020204020204" pitchFamily="34" charset="-122"/>
              <a:sym typeface="+mn-ea"/>
            </a:endParaRPr>
          </a:p>
        </p:txBody>
      </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Lst>
  <mc:AlternateContent xmlns:mc="http://schemas.openxmlformats.org/markup-compatibility/2006">
    <mc:Choice xmlns:p14="http://schemas.microsoft.com/office/powerpoint/2010/main" Requires="p14">
      <p:transition spd="slow" p14:dur="1500" advClick="0">
        <p:random/>
      </p:transition>
    </mc:Choice>
    <mc:Fallback>
      <p:transition spd="slow" advClick="0">
        <p:random/>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8.xml"/><Relationship Id="rId1" Type="http://schemas.openxmlformats.org/officeDocument/2006/relationships/image" Target="../media/image6.jpeg"/></Relationships>
</file>

<file path=ppt/slides/_rels/slide2.xml.rels><?xml version="1.0" encoding="UTF-8" standalone="yes"?>
<Relationships xmlns="http://schemas.openxmlformats.org/package/2006/relationships"><Relationship Id="rId6" Type="http://schemas.openxmlformats.org/officeDocument/2006/relationships/slideLayout" Target="../slideLayouts/slideLayout27.xml"/><Relationship Id="rId5" Type="http://schemas.openxmlformats.org/officeDocument/2006/relationships/image" Target="../media/image11.jpeg"/><Relationship Id="rId4" Type="http://schemas.microsoft.com/office/2007/relationships/hdphoto" Target="../media/image10.wdp"/><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7.xml"/><Relationship Id="rId1"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image" Target="../media/image13.png"/><Relationship Id="rId1" Type="http://schemas.openxmlformats.org/officeDocument/2006/relationships/hyperlink" Target="&#21335;&#28246;&#20250;&#35758;.mp4" TargetMode="Externa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image" Target="../media/image15.png"/><Relationship Id="rId1" Type="http://schemas.openxmlformats.org/officeDocument/2006/relationships/image" Target="../media/image14.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7" Type="http://schemas.openxmlformats.org/officeDocument/2006/relationships/slideLayout" Target="../slideLayouts/slideLayout27.xml"/><Relationship Id="rId6" Type="http://schemas.openxmlformats.org/officeDocument/2006/relationships/image" Target="../media/image6.jpeg"/><Relationship Id="rId5" Type="http://schemas.openxmlformats.org/officeDocument/2006/relationships/image" Target="../media/image20.jpeg"/><Relationship Id="rId4" Type="http://schemas.openxmlformats.org/officeDocument/2006/relationships/image" Target="../media/image19.jpeg"/><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16.jpeg"/></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27.xml"/><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image" Target="../media/image21.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7.xml"/><Relationship Id="rId1" Type="http://schemas.openxmlformats.org/officeDocument/2006/relationships/image" Target="../media/image24.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7.xml"/><Relationship Id="rId1" Type="http://schemas.openxmlformats.org/officeDocument/2006/relationships/image" Target="../media/image25.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7.xml"/><Relationship Id="rId1" Type="http://schemas.openxmlformats.org/officeDocument/2006/relationships/image" Target="../media/image26.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7.xml"/><Relationship Id="rId1" Type="http://schemas.openxmlformats.org/officeDocument/2006/relationships/image" Target="../media/image6.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image" Target="../media/image11.jpeg"/><Relationship Id="rId1" Type="http://schemas.openxmlformats.org/officeDocument/2006/relationships/image" Target="../media/image27.png"/></Relationships>
</file>

<file path=ppt/slides/_rels/slide17.xml.rels><?xml version="1.0" encoding="UTF-8" standalone="yes"?>
<Relationships xmlns="http://schemas.openxmlformats.org/package/2006/relationships"><Relationship Id="rId8" Type="http://schemas.openxmlformats.org/officeDocument/2006/relationships/notesSlide" Target="../notesSlides/notesSlide2.xml"/><Relationship Id="rId7" Type="http://schemas.openxmlformats.org/officeDocument/2006/relationships/slideLayout" Target="../slideLayouts/slideLayout12.xml"/><Relationship Id="rId6" Type="http://schemas.openxmlformats.org/officeDocument/2006/relationships/image" Target="../media/image14.jpeg"/><Relationship Id="rId5" Type="http://schemas.openxmlformats.org/officeDocument/2006/relationships/image" Target="../media/image28.jpeg"/><Relationship Id="rId4" Type="http://schemas.openxmlformats.org/officeDocument/2006/relationships/image" Target="../media/image11.jpeg"/><Relationship Id="rId3" Type="http://schemas.openxmlformats.org/officeDocument/2006/relationships/image" Target="../media/image22.jpeg"/><Relationship Id="rId2" Type="http://schemas.openxmlformats.org/officeDocument/2006/relationships/image" Target="../media/image23.jpeg"/><Relationship Id="rId1"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image" Target="../media/image30.png"/><Relationship Id="rId1"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1174434" y="2014181"/>
            <a:ext cx="6455569" cy="1544122"/>
          </a:xfrm>
          <a:prstGeom prst="rect">
            <a:avLst/>
          </a:prstGeom>
          <a:gradFill>
            <a:gsLst>
              <a:gs pos="22000">
                <a:schemeClr val="accent1">
                  <a:lumMod val="5000"/>
                  <a:lumOff val="95000"/>
                  <a:alpha val="77000"/>
                </a:schemeClr>
              </a:gs>
              <a:gs pos="43000">
                <a:srgbClr val="FBFCFE">
                  <a:alpha val="48000"/>
                </a:srgbClr>
              </a:gs>
              <a:gs pos="100000">
                <a:schemeClr val="bg1">
                  <a:alpha val="4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3" name="TextBox 4"/>
          <p:cNvSpPr txBox="1"/>
          <p:nvPr/>
        </p:nvSpPr>
        <p:spPr>
          <a:xfrm>
            <a:off x="1572578" y="2072759"/>
            <a:ext cx="5987892" cy="1477328"/>
          </a:xfrm>
          <a:prstGeom prst="rect">
            <a:avLst/>
          </a:prstGeom>
          <a:noFill/>
          <a:ln w="9525">
            <a:noFill/>
          </a:ln>
        </p:spPr>
        <p:txBody>
          <a:bodyPr>
            <a:spAutoFit/>
          </a:bodyPr>
          <a:lstStyle/>
          <a:p>
            <a:pPr algn="l"/>
            <a:r>
              <a:rPr lang="zh-CN" altLang="en-US" sz="4050" b="1" dirty="0">
                <a:solidFill>
                  <a:srgbClr val="FF0000"/>
                </a:solidFill>
                <a:latin typeface="华文中宋" panose="02010600040101010101" pitchFamily="2" charset="-122"/>
                <a:ea typeface="华文中宋" panose="02010600040101010101" pitchFamily="2" charset="-122"/>
                <a:sym typeface="Calibri" panose="020F0502020204030204" pitchFamily="34" charset="0"/>
              </a:rPr>
              <a:t>         </a:t>
            </a:r>
            <a:r>
              <a:rPr lang="zh-CN" altLang="en-US" sz="4050" b="1" dirty="0">
                <a:solidFill>
                  <a:schemeClr val="bg1"/>
                </a:solidFill>
                <a:latin typeface="华文中宋" panose="02010600040101010101" pitchFamily="2" charset="-122"/>
                <a:ea typeface="华文中宋" panose="02010600040101010101" pitchFamily="2" charset="-122"/>
                <a:sym typeface="Calibri" panose="020F0502020204030204" pitchFamily="34" charset="0"/>
              </a:rPr>
              <a:t> </a:t>
            </a:r>
            <a:r>
              <a:rPr lang="zh-CN" altLang="en-US" sz="4500" b="1" dirty="0">
                <a:solidFill>
                  <a:srgbClr val="FF0000"/>
                </a:solidFill>
                <a:latin typeface="华文中宋" panose="02010600040101010101" pitchFamily="2" charset="-122"/>
                <a:ea typeface="华文中宋" panose="02010600040101010101" pitchFamily="2" charset="-122"/>
                <a:cs typeface="方正粗黑宋简体" panose="02000000000000000000" charset="-122"/>
                <a:sym typeface="Calibri" panose="020F0502020204030204" pitchFamily="34" charset="0"/>
              </a:rPr>
              <a:t>五四运动</a:t>
            </a:r>
            <a:endParaRPr lang="en-US" altLang="zh-CN" sz="4500" b="1" dirty="0">
              <a:solidFill>
                <a:srgbClr val="FF0000"/>
              </a:solidFill>
              <a:latin typeface="华文中宋" panose="02010600040101010101" pitchFamily="2" charset="-122"/>
              <a:ea typeface="华文中宋" panose="02010600040101010101" pitchFamily="2" charset="-122"/>
              <a:cs typeface="方正粗黑宋简体" panose="02000000000000000000" charset="-122"/>
              <a:sym typeface="Calibri" panose="020F0502020204030204" pitchFamily="34" charset="0"/>
            </a:endParaRPr>
          </a:p>
          <a:p>
            <a:r>
              <a:rPr lang="en-US" altLang="zh-CN" sz="4500" b="1" dirty="0">
                <a:solidFill>
                  <a:srgbClr val="FF0000"/>
                </a:solidFill>
                <a:latin typeface="华文中宋" panose="02010600040101010101" pitchFamily="2" charset="-122"/>
                <a:ea typeface="华文中宋" panose="02010600040101010101" pitchFamily="2" charset="-122"/>
                <a:cs typeface="方正粗黑宋简体" panose="02000000000000000000" charset="-122"/>
                <a:sym typeface="Calibri" panose="020F0502020204030204" pitchFamily="34" charset="0"/>
              </a:rPr>
              <a:t> </a:t>
            </a:r>
            <a:r>
              <a:rPr lang="zh-CN" altLang="en-US" sz="4500" b="1" dirty="0">
                <a:solidFill>
                  <a:srgbClr val="FF0000"/>
                </a:solidFill>
                <a:latin typeface="华文中宋" panose="02010600040101010101" pitchFamily="2" charset="-122"/>
                <a:ea typeface="华文中宋" panose="02010600040101010101" pitchFamily="2" charset="-122"/>
                <a:cs typeface="方正粗黑宋简体" panose="02000000000000000000" charset="-122"/>
                <a:sym typeface="Calibri" panose="020F0502020204030204" pitchFamily="34" charset="0"/>
              </a:rPr>
              <a:t>与中国共产党的诞生</a:t>
            </a:r>
            <a:endParaRPr lang="zh-CN" altLang="en-US" sz="4500" b="1" dirty="0">
              <a:solidFill>
                <a:srgbClr val="FF0000"/>
              </a:solidFill>
              <a:latin typeface="华文中宋" panose="02010600040101010101" pitchFamily="2" charset="-122"/>
              <a:ea typeface="华文中宋" panose="02010600040101010101" pitchFamily="2" charset="-122"/>
              <a:cs typeface="方正粗黑宋简体" panose="02000000000000000000" charset="-122"/>
              <a:sym typeface="Calibri" panose="020F0502020204030204" pitchFamily="34" charset="0"/>
            </a:endParaRPr>
          </a:p>
        </p:txBody>
      </p:sp>
      <p:pic>
        <p:nvPicPr>
          <p:cNvPr id="2" name="图片 1" descr="1"/>
          <p:cNvPicPr>
            <a:picLocks noChangeAspect="1"/>
          </p:cNvPicPr>
          <p:nvPr/>
        </p:nvPicPr>
        <p:blipFill>
          <a:blip r:embed="rId1">
            <a:grayscl/>
          </a:blip>
          <a:stretch>
            <a:fillRect/>
          </a:stretch>
        </p:blipFill>
        <p:spPr>
          <a:xfrm>
            <a:off x="7750810" y="3412490"/>
            <a:ext cx="974090" cy="939165"/>
          </a:xfrm>
          <a:prstGeom prst="rect">
            <a:avLst/>
          </a:prstGeom>
          <a:effectLst>
            <a:softEdge rad="330200"/>
          </a:effectLst>
        </p:spPr>
      </p:pic>
    </p:spTree>
  </p:cSld>
  <p:clrMapOvr>
    <a:masterClrMapping/>
  </p:clrMapOvr>
  <mc:AlternateContent xmlns:mc="http://schemas.openxmlformats.org/markup-compatibility/2006">
    <mc:Choice xmlns:p14="http://schemas.microsoft.com/office/powerpoint/2010/main" Requires="p14">
      <p:transition spd="slow" p14:dur="1500" advClick="0">
        <p:random/>
      </p:transition>
    </mc:Choice>
    <mc:Fallback>
      <p:transition spd="slow" advClick="0">
        <p:random/>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1" descr="3405284268246954284"/>
          <p:cNvPicPr>
            <a:picLocks noChangeAspect="1" noChangeArrowheads="1"/>
          </p:cNvPicPr>
          <p:nvPr/>
        </p:nvPicPr>
        <p:blipFill>
          <a:blip r:embed="rId1">
            <a:extLst>
              <a:ext uri="{28A0092B-C50C-407E-A947-70E740481C1C}">
                <a14:useLocalDpi xmlns:a14="http://schemas.microsoft.com/office/drawing/2010/main" val="0"/>
              </a:ext>
            </a:extLst>
          </a:blip>
          <a:srcRect l="5675" r="19475"/>
          <a:stretch>
            <a:fillRect/>
          </a:stretch>
        </p:blipFill>
        <p:spPr bwMode="auto">
          <a:xfrm>
            <a:off x="4715510" y="837724"/>
            <a:ext cx="3188970" cy="26217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矩形 8"/>
          <p:cNvSpPr/>
          <p:nvPr/>
        </p:nvSpPr>
        <p:spPr>
          <a:xfrm>
            <a:off x="600393" y="3597822"/>
            <a:ext cx="8064500" cy="1246495"/>
          </a:xfrm>
          <a:prstGeom prst="rect">
            <a:avLst/>
          </a:prstGeom>
          <a:solidFill>
            <a:schemeClr val="bg1">
              <a:alpha val="54000"/>
            </a:schemeClr>
          </a:solidFill>
          <a:ln w="9525" cap="flat" cmpd="sng">
            <a:solidFill>
              <a:srgbClr val="000000"/>
            </a:solidFill>
            <a:prstDash val="solid"/>
            <a:miter/>
            <a:headEnd type="none" w="med" len="med"/>
            <a:tailEnd type="none" w="med" len="med"/>
          </a:ln>
        </p:spPr>
        <p:txBody>
          <a:bodyPr>
            <a:spAutoFit/>
          </a:bodyPr>
          <a:lstStyle/>
          <a:p>
            <a:pPr>
              <a:lnSpc>
                <a:spcPts val="3000"/>
              </a:lnSpc>
              <a:spcBef>
                <a:spcPct val="20000"/>
              </a:spcBef>
            </a:pPr>
            <a:r>
              <a:rPr lang="zh-CN" altLang="en-US" sz="2000" b="1" dirty="0">
                <a:solidFill>
                  <a:srgbClr val="0000FF"/>
                </a:solidFill>
                <a:latin typeface="华文中宋" panose="02010600040101010101" pitchFamily="2" charset="-122"/>
                <a:ea typeface="华文中宋" panose="02010600040101010101" pitchFamily="2" charset="-122"/>
                <a:sym typeface="Calibri" panose="020F0502020204030204" pitchFamily="34" charset="0"/>
              </a:rPr>
              <a:t>    </a:t>
            </a:r>
            <a:r>
              <a:rPr lang="en-US" altLang="zh-CN" sz="2400" b="1" dirty="0">
                <a:latin typeface="华文中宋" panose="02010600040101010101" pitchFamily="2" charset="-122"/>
                <a:ea typeface="华文中宋" panose="02010600040101010101" pitchFamily="2" charset="-122"/>
                <a:sym typeface="Calibri" panose="020F0502020204030204" pitchFamily="34" charset="0"/>
              </a:rPr>
              <a:t>1921</a:t>
            </a:r>
            <a:r>
              <a:rPr lang="zh-CN" altLang="en-US" sz="2400" b="1" dirty="0">
                <a:latin typeface="华文中宋" panose="02010600040101010101" pitchFamily="2" charset="-122"/>
                <a:ea typeface="华文中宋" panose="02010600040101010101" pitchFamily="2" charset="-122"/>
                <a:sym typeface="Calibri" panose="020F0502020204030204" pitchFamily="34" charset="0"/>
              </a:rPr>
              <a:t>年</a:t>
            </a:r>
            <a:r>
              <a:rPr lang="en-US" altLang="zh-CN" sz="2400" b="1" dirty="0">
                <a:latin typeface="华文中宋" panose="02010600040101010101" pitchFamily="2" charset="-122"/>
                <a:ea typeface="华文中宋" panose="02010600040101010101" pitchFamily="2" charset="-122"/>
                <a:sym typeface="Calibri" panose="020F0502020204030204" pitchFamily="34" charset="0"/>
              </a:rPr>
              <a:t>7</a:t>
            </a:r>
            <a:r>
              <a:rPr lang="zh-CN" altLang="en-US" sz="2400" b="1" dirty="0">
                <a:latin typeface="华文中宋" panose="02010600040101010101" pitchFamily="2" charset="-122"/>
                <a:ea typeface="华文中宋" panose="02010600040101010101" pitchFamily="2" charset="-122"/>
                <a:sym typeface="Calibri" panose="020F0502020204030204" pitchFamily="34" charset="0"/>
              </a:rPr>
              <a:t>月，中共一大会议在上海召开，由于密探的闯入，会议需另选地点，负责会务的</a:t>
            </a:r>
            <a:r>
              <a:rPr lang="zh-CN" altLang="en-US" sz="2400" b="1" dirty="0">
                <a:solidFill>
                  <a:srgbClr val="0000FF"/>
                </a:solidFill>
                <a:latin typeface="华文中宋" panose="02010600040101010101" pitchFamily="2" charset="-122"/>
                <a:ea typeface="华文中宋" panose="02010600040101010101" pitchFamily="2" charset="-122"/>
                <a:sym typeface="Calibri" panose="020F0502020204030204" pitchFamily="34" charset="0"/>
              </a:rPr>
              <a:t>王会悟建议到嘉兴南湖继续开会并被代表们所采纳。</a:t>
            </a:r>
            <a:endParaRPr lang="zh-CN" altLang="en-US" sz="2400" b="1" dirty="0">
              <a:solidFill>
                <a:srgbClr val="0000FF"/>
              </a:solidFill>
              <a:latin typeface="华文中宋" panose="02010600040101010101" pitchFamily="2" charset="-122"/>
              <a:ea typeface="华文中宋" panose="02010600040101010101" pitchFamily="2" charset="-122"/>
              <a:sym typeface="Calibri" panose="020F0502020204030204" pitchFamily="34" charset="0"/>
            </a:endParaRPr>
          </a:p>
        </p:txBody>
      </p:sp>
      <p:pic>
        <p:nvPicPr>
          <p:cNvPr id="3" name="图片 2"/>
          <p:cNvPicPr>
            <a:picLocks noChangeAspect="1"/>
          </p:cNvPicPr>
          <p:nvPr/>
        </p:nvPicPr>
        <p:blipFill>
          <a:blip r:embed="rId2"/>
          <a:stretch>
            <a:fillRect/>
          </a:stretch>
        </p:blipFill>
        <p:spPr>
          <a:xfrm>
            <a:off x="600711" y="266224"/>
            <a:ext cx="1381125" cy="625793"/>
          </a:xfrm>
          <a:prstGeom prst="rect">
            <a:avLst/>
          </a:prstGeom>
        </p:spPr>
      </p:pic>
      <p:pic>
        <p:nvPicPr>
          <p:cNvPr id="10" name="图片 9"/>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58115" y="158115"/>
            <a:ext cx="1642110" cy="976789"/>
          </a:xfrm>
          <a:prstGeom prst="rect">
            <a:avLst/>
          </a:prstGeom>
        </p:spPr>
      </p:pic>
      <p:pic>
        <p:nvPicPr>
          <p:cNvPr id="7" name="Picture 12" descr="http://www.fjsen.com/yhzh/attachement/jpg/site2/20110614/001aa02c940a0f6152a605.jpg"/>
          <p:cNvPicPr>
            <a:picLocks noChangeAspect="1"/>
          </p:cNvPicPr>
          <p:nvPr/>
        </p:nvPicPr>
        <p:blipFill>
          <a:blip r:embed="rId5"/>
          <a:stretch>
            <a:fillRect/>
          </a:stretch>
        </p:blipFill>
        <p:spPr bwMode="auto">
          <a:xfrm>
            <a:off x="1529715" y="837724"/>
            <a:ext cx="2702560" cy="262223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1500" advClick="0">
        <p:random/>
      </p:transition>
    </mc:Choice>
    <mc:Fallback>
      <p:transition spd="slow" advClick="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4" descr="C:\Users\TGLenovoM4350\Desktop\424535669482473629_副本.png"/>
          <p:cNvPicPr>
            <a:picLocks noChangeAspect="1"/>
          </p:cNvPicPr>
          <p:nvPr/>
        </p:nvPicPr>
        <p:blipFill>
          <a:blip r:embed="rId1"/>
          <a:stretch>
            <a:fillRect/>
          </a:stretch>
        </p:blipFill>
        <p:spPr>
          <a:xfrm>
            <a:off x="1822451" y="1060133"/>
            <a:ext cx="5445125" cy="2934176"/>
          </a:xfrm>
          <a:prstGeom prst="rect">
            <a:avLst/>
          </a:prstGeom>
          <a:noFill/>
          <a:ln w="9525">
            <a:noFill/>
          </a:ln>
        </p:spPr>
      </p:pic>
      <p:sp>
        <p:nvSpPr>
          <p:cNvPr id="5124" name="TextBox 3"/>
          <p:cNvSpPr txBox="1"/>
          <p:nvPr/>
        </p:nvSpPr>
        <p:spPr>
          <a:xfrm>
            <a:off x="3658870" y="4080034"/>
            <a:ext cx="4681538" cy="369332"/>
          </a:xfrm>
          <a:prstGeom prst="rect">
            <a:avLst/>
          </a:prstGeom>
          <a:noFill/>
          <a:ln w="9525">
            <a:noFill/>
          </a:ln>
        </p:spPr>
        <p:txBody>
          <a:bodyPr>
            <a:spAutoFit/>
          </a:bodyPr>
          <a:lstStyle/>
          <a:p>
            <a:r>
              <a:rPr lang="en-US" altLang="zh-CN" b="1" dirty="0">
                <a:latin typeface="华文中宋" panose="02010600040101010101" pitchFamily="2" charset="-122"/>
                <a:ea typeface="华文中宋" panose="02010600040101010101" pitchFamily="2" charset="-122"/>
              </a:rPr>
              <a:t>——</a:t>
            </a:r>
            <a:r>
              <a:rPr lang="zh-CN" altLang="en-US" b="1" dirty="0">
                <a:latin typeface="华文中宋" panose="02010600040101010101" pitchFamily="2" charset="-122"/>
                <a:ea typeface="华文中宋" panose="02010600040101010101" pitchFamily="2" charset="-122"/>
              </a:rPr>
              <a:t>武月星</a:t>
            </a:r>
            <a:r>
              <a:rPr lang="en-US" altLang="zh-CN" b="1" dirty="0">
                <a:latin typeface="华文中宋" panose="02010600040101010101" pitchFamily="2" charset="-122"/>
                <a:ea typeface="华文中宋" panose="02010600040101010101" pitchFamily="2" charset="-122"/>
              </a:rPr>
              <a:t>《</a:t>
            </a:r>
            <a:r>
              <a:rPr lang="zh-CN" altLang="en-US" b="1" dirty="0">
                <a:latin typeface="华文中宋" panose="02010600040101010101" pitchFamily="2" charset="-122"/>
                <a:ea typeface="华文中宋" panose="02010600040101010101" pitchFamily="2" charset="-122"/>
              </a:rPr>
              <a:t>中国现代史地图集</a:t>
            </a:r>
            <a:r>
              <a:rPr lang="en-US" altLang="zh-CN" b="1" dirty="0">
                <a:latin typeface="华文中宋" panose="02010600040101010101" pitchFamily="2" charset="-122"/>
                <a:ea typeface="华文中宋" panose="02010600040101010101" pitchFamily="2" charset="-122"/>
              </a:rPr>
              <a:t>》</a:t>
            </a:r>
            <a:endParaRPr lang="zh-CN" altLang="en-US" b="1" dirty="0">
              <a:latin typeface="华文中宋" panose="02010600040101010101" pitchFamily="2" charset="-122"/>
              <a:ea typeface="华文中宋" panose="020106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p:random/>
      </p:transition>
    </mc:Choice>
    <mc:Fallback>
      <p:transition spd="slow" advClick="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5123"/>
                                        </p:tgtEl>
                                      </p:cBhvr>
                                      <p:by x="150000" y="150000"/>
                                    </p:animScale>
                                  </p:childTnLst>
                                </p:cTn>
                              </p:par>
                              <p:par>
                                <p:cTn id="7" presetID="8" presetClass="exit" presetSubtype="32" fill="hold" grpId="0" nodeType="withEffect">
                                  <p:stCondLst>
                                    <p:cond delay="0"/>
                                  </p:stCondLst>
                                  <p:childTnLst>
                                    <p:animEffect transition="out" filter="diamond(out)">
                                      <p:cBhvr>
                                        <p:cTn id="8" dur="2000"/>
                                        <p:tgtEl>
                                          <p:spTgt spid="5124"/>
                                        </p:tgtEl>
                                      </p:cBhvr>
                                    </p:animEffect>
                                    <p:set>
                                      <p:cBhvr>
                                        <p:cTn id="9" dur="1" fill="hold">
                                          <p:stCondLst>
                                            <p:cond delay="1999"/>
                                          </p:stCondLst>
                                        </p:cTn>
                                        <p:tgtEl>
                                          <p:spTgt spid="512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P spid="5124"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7" descr="C:\Users\TGLenovoM4350\AppData\Roaming\Tencent\Users\544392981\QQ\WinTemp\RichOle\]3~BW)PA$Z9[ED{6]_)FMQ8.png">
            <a:hlinkClick r:id="rId1" action="ppaction://hlinkfile"/>
          </p:cNvPr>
          <p:cNvPicPr>
            <a:picLocks noChangeAspect="1"/>
          </p:cNvPicPr>
          <p:nvPr/>
        </p:nvPicPr>
        <p:blipFill>
          <a:blip r:embed="rId2"/>
          <a:srcRect l="5758" t="2875" r="19577" b="29763"/>
          <a:stretch>
            <a:fillRect/>
          </a:stretch>
        </p:blipFill>
        <p:spPr>
          <a:xfrm>
            <a:off x="1910080" y="1238251"/>
            <a:ext cx="5208270" cy="2164556"/>
          </a:xfrm>
          <a:prstGeom prst="rect">
            <a:avLst/>
          </a:prstGeom>
          <a:noFill/>
          <a:ln w="9525">
            <a:noFill/>
          </a:ln>
        </p:spPr>
      </p:pic>
      <p:sp>
        <p:nvSpPr>
          <p:cNvPr id="8" name="圆角矩形 7"/>
          <p:cNvSpPr/>
          <p:nvPr/>
        </p:nvSpPr>
        <p:spPr>
          <a:xfrm>
            <a:off x="2311881" y="425573"/>
            <a:ext cx="4519263" cy="629587"/>
          </a:xfrm>
          <a:prstGeom prst="round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zh-CN" altLang="en-US" sz="3600" b="1" dirty="0">
                <a:latin typeface="华文中宋" panose="02010600040101010101" pitchFamily="2" charset="-122"/>
                <a:ea typeface="华文中宋" panose="02010600040101010101" pitchFamily="2" charset="-122"/>
              </a:rPr>
              <a:t>新的领导核心</a:t>
            </a:r>
            <a:endParaRPr kumimoji="1" lang="zh-CN" altLang="en-US" sz="3600" b="1" dirty="0">
              <a:latin typeface="华文中宋" panose="02010600040101010101" pitchFamily="2" charset="-122"/>
              <a:ea typeface="华文中宋" panose="02010600040101010101" pitchFamily="2" charset="-122"/>
            </a:endParaRPr>
          </a:p>
        </p:txBody>
      </p:sp>
      <p:sp>
        <p:nvSpPr>
          <p:cNvPr id="4099" name="矩形 4"/>
          <p:cNvSpPr/>
          <p:nvPr/>
        </p:nvSpPr>
        <p:spPr>
          <a:xfrm>
            <a:off x="1547790" y="3481855"/>
            <a:ext cx="6380390" cy="1077218"/>
          </a:xfrm>
          <a:prstGeom prst="rect">
            <a:avLst/>
          </a:prstGeom>
          <a:noFill/>
          <a:ln w="9525">
            <a:noFill/>
          </a:ln>
        </p:spPr>
        <p:txBody>
          <a:bodyPr wrap="square">
            <a:spAutoFit/>
          </a:bodyPr>
          <a:lstStyle/>
          <a:p>
            <a:pPr algn="ctr"/>
            <a:r>
              <a:rPr lang="zh-CN" altLang="en-US" sz="3200" b="1" dirty="0">
                <a:solidFill>
                  <a:srgbClr val="000000"/>
                </a:solidFill>
                <a:latin typeface="华文中宋" panose="02010600040101010101" pitchFamily="2" charset="-122"/>
                <a:ea typeface="华文中宋" panose="02010600040101010101" pitchFamily="2" charset="-122"/>
                <a:sym typeface="宋体" panose="02010600030101010101" pitchFamily="2" charset="-122"/>
              </a:rPr>
              <a:t>   游船上发生了怎样的故事？</a:t>
            </a:r>
            <a:endParaRPr lang="en-US" altLang="zh-CN" sz="3200" b="1" dirty="0">
              <a:solidFill>
                <a:srgbClr val="000000"/>
              </a:solidFill>
              <a:latin typeface="华文中宋" panose="02010600040101010101" pitchFamily="2" charset="-122"/>
              <a:ea typeface="华文中宋" panose="02010600040101010101" pitchFamily="2" charset="-122"/>
              <a:sym typeface="宋体" panose="02010600030101010101" pitchFamily="2" charset="-122"/>
            </a:endParaRPr>
          </a:p>
          <a:p>
            <a:pPr algn="ctr"/>
            <a:r>
              <a:rPr lang="zh-CN" altLang="en-US" sz="3200" b="1" dirty="0" smtClean="0">
                <a:solidFill>
                  <a:srgbClr val="0000FF"/>
                </a:solidFill>
                <a:latin typeface="华文中宋" panose="02010600040101010101" pitchFamily="2" charset="-122"/>
                <a:ea typeface="华文中宋" panose="02010600040101010101" pitchFamily="2" charset="-122"/>
                <a:sym typeface="宋体" panose="02010600030101010101" pitchFamily="2" charset="-122"/>
              </a:rPr>
              <a:t>（ </a:t>
            </a:r>
            <a:r>
              <a:rPr lang="zh-CN" altLang="en-US" sz="3200" b="1" dirty="0">
                <a:solidFill>
                  <a:srgbClr val="0000FF"/>
                </a:solidFill>
                <a:latin typeface="华文中宋" panose="02010600040101010101" pitchFamily="2" charset="-122"/>
                <a:ea typeface="华文中宋" panose="02010600040101010101" pitchFamily="2" charset="-122"/>
                <a:sym typeface="宋体" panose="02010600030101010101" pitchFamily="2" charset="-122"/>
              </a:rPr>
              <a:t>会议</a:t>
            </a:r>
            <a:r>
              <a:rPr lang="zh-CN" altLang="en-US" sz="3200" b="1" dirty="0" smtClean="0">
                <a:solidFill>
                  <a:srgbClr val="0000FF"/>
                </a:solidFill>
                <a:latin typeface="华文中宋" panose="02010600040101010101" pitchFamily="2" charset="-122"/>
                <a:ea typeface="华文中宋" panose="02010600040101010101" pitchFamily="2" charset="-122"/>
                <a:sym typeface="宋体" panose="02010600030101010101" pitchFamily="2" charset="-122"/>
              </a:rPr>
              <a:t>内容   参加会议的人员 </a:t>
            </a:r>
            <a:r>
              <a:rPr lang="zh-CN" altLang="en-US" sz="3200" b="1" dirty="0">
                <a:solidFill>
                  <a:srgbClr val="0000FF"/>
                </a:solidFill>
                <a:latin typeface="华文中宋" panose="02010600040101010101" pitchFamily="2" charset="-122"/>
                <a:ea typeface="华文中宋" panose="02010600040101010101" pitchFamily="2" charset="-122"/>
                <a:sym typeface="宋体" panose="02010600030101010101" pitchFamily="2" charset="-122"/>
              </a:rPr>
              <a:t>）</a:t>
            </a:r>
            <a:endParaRPr lang="zh-CN" altLang="en-US" sz="3200" b="1" dirty="0">
              <a:solidFill>
                <a:srgbClr val="0000FF"/>
              </a:solidFill>
              <a:latin typeface="华文中宋" panose="02010600040101010101" pitchFamily="2" charset="-122"/>
              <a:ea typeface="华文中宋" panose="02010600040101010101" pitchFamily="2" charset="-122"/>
              <a:sym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p:random/>
      </p:transition>
    </mc:Choice>
    <mc:Fallback>
      <p:transition spd="slow" advClick="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17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4099"/>
                                        </p:tgtEl>
                                        <p:attrNameLst>
                                          <p:attrName>style.visibility</p:attrName>
                                        </p:attrNameLst>
                                      </p:cBhvr>
                                      <p:to>
                                        <p:strVal val="visible"/>
                                      </p:to>
                                    </p:set>
                                    <p:anim calcmode="lin" valueType="num">
                                      <p:cBhvr additive="base">
                                        <p:cTn id="11" dur="500" fill="hold"/>
                                        <p:tgtEl>
                                          <p:spTgt spid="4099"/>
                                        </p:tgtEl>
                                        <p:attrNameLst>
                                          <p:attrName>ppt_x</p:attrName>
                                        </p:attrNameLst>
                                      </p:cBhvr>
                                      <p:tavLst>
                                        <p:tav tm="0">
                                          <p:val>
                                            <p:strVal val="#ppt_x"/>
                                          </p:val>
                                        </p:tav>
                                        <p:tav tm="100000">
                                          <p:val>
                                            <p:strVal val="#ppt_x"/>
                                          </p:val>
                                        </p:tav>
                                      </p:tavLst>
                                    </p:anim>
                                    <p:anim calcmode="lin" valueType="num">
                                      <p:cBhvr additive="base">
                                        <p:cTn id="12" dur="500" fill="hold"/>
                                        <p:tgtEl>
                                          <p:spTgt spid="4099"/>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09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TextBox 3"/>
          <p:cNvSpPr txBox="1"/>
          <p:nvPr/>
        </p:nvSpPr>
        <p:spPr>
          <a:xfrm>
            <a:off x="1980249" y="472678"/>
            <a:ext cx="5183187" cy="523220"/>
          </a:xfrm>
          <a:prstGeom prst="rect">
            <a:avLst/>
          </a:prstGeom>
          <a:noFill/>
          <a:ln w="9525">
            <a:noFill/>
          </a:ln>
        </p:spPr>
        <p:txBody>
          <a:bodyPr>
            <a:spAutoFit/>
          </a:bodyPr>
          <a:lstStyle/>
          <a:p>
            <a:r>
              <a:rPr lang="zh-CN" altLang="en-US" sz="2400" b="1" dirty="0">
                <a:latin typeface="华文中宋" panose="02010600040101010101" pitchFamily="2" charset="-122"/>
                <a:ea typeface="华文中宋" panose="02010600040101010101" pitchFamily="2" charset="-122"/>
                <a:sym typeface="Calibri" panose="020F0502020204030204" pitchFamily="34" charset="0"/>
              </a:rPr>
              <a:t>        </a:t>
            </a:r>
            <a:r>
              <a:rPr lang="zh-CN" altLang="en-US" sz="2800" b="1" dirty="0">
                <a:solidFill>
                  <a:srgbClr val="D71619"/>
                </a:solidFill>
                <a:latin typeface="方正粗黑宋简体" panose="02000000000000000000" charset="-122"/>
                <a:ea typeface="方正粗黑宋简体" panose="02000000000000000000" charset="-122"/>
                <a:sym typeface="Calibri" panose="020F0502020204030204" pitchFamily="34" charset="0"/>
              </a:rPr>
              <a:t>中共一大十三位代表</a:t>
            </a:r>
            <a:endParaRPr lang="zh-CN" altLang="en-US" sz="2800" b="1" dirty="0">
              <a:solidFill>
                <a:srgbClr val="D71619"/>
              </a:solidFill>
              <a:latin typeface="方正粗黑宋简体" panose="02000000000000000000" charset="-122"/>
              <a:ea typeface="方正粗黑宋简体" panose="02000000000000000000" charset="-122"/>
              <a:sym typeface="Calibri" panose="020F0502020204030204" pitchFamily="34" charset="0"/>
            </a:endParaRPr>
          </a:p>
        </p:txBody>
      </p:sp>
      <p:pic>
        <p:nvPicPr>
          <p:cNvPr id="1026" name="Picture 2" descr="C:\Users\TGLenovoM4350\Desktop\d5fee12b595651cdaf0826ea65a74b35_3511961671738013696.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971751" y="1059645"/>
            <a:ext cx="7272505" cy="351024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7" descr="[X`KKTTQ%EM%{)YFK02__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411956"/>
            <a:ext cx="6551612" cy="4487466"/>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8" name="矩形 7"/>
          <p:cNvSpPr/>
          <p:nvPr/>
        </p:nvSpPr>
        <p:spPr>
          <a:xfrm>
            <a:off x="1309371" y="680065"/>
            <a:ext cx="886465" cy="379580"/>
          </a:xfrm>
          <a:prstGeom prst="rect">
            <a:avLst/>
          </a:prstGeom>
          <a:noFill/>
          <a:ln w="44450" cmpd="sng">
            <a:solidFill>
              <a:srgbClr val="D7161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334374" y="2661016"/>
            <a:ext cx="886465" cy="936806"/>
          </a:xfrm>
          <a:prstGeom prst="rect">
            <a:avLst/>
          </a:prstGeom>
          <a:noFill/>
          <a:ln w="44450" cmpd="sng">
            <a:solidFill>
              <a:srgbClr val="D71619"/>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Click="0">
        <p:random/>
      </p:transition>
    </mc:Choice>
    <mc:Fallback>
      <p:transition spd="slow" advClick="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矩形 1"/>
          <p:cNvSpPr/>
          <p:nvPr/>
        </p:nvSpPr>
        <p:spPr>
          <a:xfrm>
            <a:off x="341271" y="987184"/>
            <a:ext cx="8442325" cy="3579495"/>
          </a:xfrm>
          <a:prstGeom prst="rect">
            <a:avLst/>
          </a:prstGeom>
          <a:noFill/>
          <a:ln w="9525" cap="flat" cmpd="sng">
            <a:solidFill>
              <a:srgbClr val="000000"/>
            </a:solidFill>
            <a:prstDash val="solid"/>
            <a:miter/>
            <a:headEnd type="none" w="med" len="med"/>
            <a:tailEnd type="none" w="med" len="med"/>
          </a:ln>
        </p:spPr>
        <p:txBody>
          <a:bodyPr wrap="square">
            <a:spAutoFit/>
          </a:bodyPr>
          <a:lstStyle/>
          <a:p>
            <a:pPr eaLnBrk="0" hangingPunct="0">
              <a:lnSpc>
                <a:spcPts val="3400"/>
              </a:lnSpc>
            </a:pPr>
            <a:r>
              <a:rPr lang="zh-CN" altLang="en-US" sz="2400" b="1" dirty="0">
                <a:solidFill>
                  <a:srgbClr val="0000FF"/>
                </a:solidFill>
                <a:latin typeface="华文中宋" panose="02010600040101010101" pitchFamily="2" charset="-122"/>
                <a:ea typeface="华文中宋" panose="02010600040101010101" pitchFamily="2" charset="-122"/>
                <a:sym typeface="华文中宋" panose="02010600040101010101" pitchFamily="2" charset="-122"/>
              </a:rPr>
              <a:t>   </a:t>
            </a:r>
            <a:r>
              <a:rPr lang="zh-CN" altLang="en-US" sz="2400" b="1" dirty="0">
                <a:latin typeface="华文中宋" panose="02010600040101010101" pitchFamily="2" charset="-122"/>
                <a:ea typeface="华文中宋" panose="02010600040101010101" pitchFamily="2" charset="-122"/>
                <a:sym typeface="华文中宋" panose="02010600040101010101" pitchFamily="2" charset="-122"/>
              </a:rPr>
              <a:t>   </a:t>
            </a:r>
            <a:r>
              <a:rPr lang="zh-CN" altLang="en-US" sz="2400" b="1" dirty="0">
                <a:latin typeface="华文中宋" panose="02010600040101010101" pitchFamily="2" charset="-122"/>
                <a:ea typeface="华文中宋" panose="02010600040101010101" pitchFamily="2" charset="-122"/>
              </a:rPr>
              <a:t>中国共产党是中国无产阶级政党。他的目的是要组织无产阶级，用阶级斗争的手段，建立劳农专政的政治，铲除私有财产制度，渐次达到一个共产主义的社会。</a:t>
            </a:r>
            <a:endParaRPr lang="en-US" altLang="zh-CN" sz="2400" b="1" dirty="0">
              <a:latin typeface="华文中宋" panose="02010600040101010101" pitchFamily="2" charset="-122"/>
              <a:ea typeface="华文中宋" panose="02010600040101010101" pitchFamily="2" charset="-122"/>
            </a:endParaRPr>
          </a:p>
          <a:p>
            <a:pPr eaLnBrk="0" hangingPunct="0">
              <a:lnSpc>
                <a:spcPts val="3400"/>
              </a:lnSpc>
            </a:pPr>
            <a:r>
              <a:rPr lang="zh-CN" altLang="en-US" sz="2400" b="1" dirty="0">
                <a:latin typeface="华文中宋" panose="02010600040101010101" pitchFamily="2" charset="-122"/>
                <a:ea typeface="华文中宋" panose="02010600040101010101" pitchFamily="2" charset="-122"/>
                <a:sym typeface="华文中宋" panose="02010600040101010101" pitchFamily="2" charset="-122"/>
              </a:rPr>
              <a:t>      </a:t>
            </a:r>
            <a:r>
              <a:rPr lang="zh-CN" altLang="en-US" sz="2400" b="1" dirty="0">
                <a:solidFill>
                  <a:srgbClr val="0000FF"/>
                </a:solidFill>
                <a:latin typeface="华文中宋" panose="02010600040101010101" pitchFamily="2" charset="-122"/>
                <a:ea typeface="华文中宋" panose="02010600040101010101" pitchFamily="2" charset="-122"/>
                <a:sym typeface="华文中宋" panose="02010600040101010101" pitchFamily="2" charset="-122"/>
              </a:rPr>
              <a:t>中国共产党为工人和贫民的目前利益计</a:t>
            </a:r>
            <a:r>
              <a:rPr lang="en-US" altLang="zh-CN" sz="2400" b="1" dirty="0">
                <a:solidFill>
                  <a:srgbClr val="0000FF"/>
                </a:solidFill>
                <a:latin typeface="华文中宋" panose="02010600040101010101" pitchFamily="2" charset="-122"/>
                <a:ea typeface="华文中宋" panose="02010600040101010101" pitchFamily="2" charset="-122"/>
                <a:sym typeface="华文中宋" panose="02010600040101010101" pitchFamily="2" charset="-122"/>
              </a:rPr>
              <a:t>……</a:t>
            </a:r>
            <a:r>
              <a:rPr lang="zh-CN" altLang="en-US" sz="2400" b="1" dirty="0">
                <a:solidFill>
                  <a:srgbClr val="0000FF"/>
                </a:solidFill>
                <a:latin typeface="华文中宋" panose="02010600040101010101" pitchFamily="2" charset="-122"/>
                <a:ea typeface="华文中宋" panose="02010600040101010101" pitchFamily="2" charset="-122"/>
                <a:sym typeface="华文中宋" panose="02010600040101010101" pitchFamily="2" charset="-122"/>
              </a:rPr>
              <a:t>奋斗的目标是一</a:t>
            </a:r>
            <a:r>
              <a:rPr lang="en-US" altLang="zh-CN" sz="2400" b="1" dirty="0">
                <a:solidFill>
                  <a:srgbClr val="0000FF"/>
                </a:solidFill>
                <a:latin typeface="华文中宋" panose="02010600040101010101" pitchFamily="2" charset="-122"/>
                <a:ea typeface="华文中宋" panose="02010600040101010101" pitchFamily="2" charset="-122"/>
                <a:sym typeface="华文中宋" panose="02010600040101010101" pitchFamily="2" charset="-122"/>
              </a:rPr>
              <a:t>)</a:t>
            </a:r>
            <a:r>
              <a:rPr lang="zh-CN" altLang="en-US" sz="2400" b="1" dirty="0">
                <a:solidFill>
                  <a:srgbClr val="0000FF"/>
                </a:solidFill>
                <a:latin typeface="华文中宋" panose="02010600040101010101" pitchFamily="2" charset="-122"/>
                <a:ea typeface="华文中宋" panose="02010600040101010101" pitchFamily="2" charset="-122"/>
                <a:sym typeface="华文中宋" panose="02010600040101010101" pitchFamily="2" charset="-122"/>
              </a:rPr>
              <a:t>消除内乱、打倒军阀，建设国内和平；</a:t>
            </a:r>
            <a:r>
              <a:rPr lang="en-US" altLang="zh-CN" sz="2400" b="1" dirty="0">
                <a:solidFill>
                  <a:srgbClr val="0000FF"/>
                </a:solidFill>
                <a:latin typeface="华文中宋" panose="02010600040101010101" pitchFamily="2" charset="-122"/>
                <a:ea typeface="华文中宋" panose="02010600040101010101" pitchFamily="2" charset="-122"/>
                <a:sym typeface="华文中宋" panose="02010600040101010101" pitchFamily="2" charset="-122"/>
              </a:rPr>
              <a:t>(</a:t>
            </a:r>
            <a:r>
              <a:rPr lang="zh-CN" altLang="en-US" sz="2400" b="1" dirty="0">
                <a:solidFill>
                  <a:srgbClr val="0000FF"/>
                </a:solidFill>
                <a:latin typeface="华文中宋" panose="02010600040101010101" pitchFamily="2" charset="-122"/>
                <a:ea typeface="华文中宋" panose="02010600040101010101" pitchFamily="2" charset="-122"/>
                <a:sym typeface="华文中宋" panose="02010600040101010101" pitchFamily="2" charset="-122"/>
              </a:rPr>
              <a:t>二</a:t>
            </a:r>
            <a:r>
              <a:rPr lang="en-US" altLang="zh-CN" sz="2400" b="1" dirty="0">
                <a:solidFill>
                  <a:srgbClr val="0000FF"/>
                </a:solidFill>
                <a:latin typeface="华文中宋" panose="02010600040101010101" pitchFamily="2" charset="-122"/>
                <a:ea typeface="华文中宋" panose="02010600040101010101" pitchFamily="2" charset="-122"/>
                <a:sym typeface="华文中宋" panose="02010600040101010101" pitchFamily="2" charset="-122"/>
              </a:rPr>
              <a:t>)</a:t>
            </a:r>
            <a:r>
              <a:rPr lang="zh-CN" altLang="en-US" sz="2400" b="1" dirty="0">
                <a:solidFill>
                  <a:srgbClr val="0000FF"/>
                </a:solidFill>
                <a:latin typeface="华文中宋" panose="02010600040101010101" pitchFamily="2" charset="-122"/>
                <a:ea typeface="华文中宋" panose="02010600040101010101" pitchFamily="2" charset="-122"/>
                <a:sym typeface="华文中宋" panose="02010600040101010101" pitchFamily="2" charset="-122"/>
              </a:rPr>
              <a:t>推翻国际帝国主义的压迫，达到中华民族完全独立；</a:t>
            </a:r>
            <a:r>
              <a:rPr lang="en-US" altLang="zh-CN" sz="2400" b="1" dirty="0">
                <a:solidFill>
                  <a:srgbClr val="0000FF"/>
                </a:solidFill>
                <a:latin typeface="华文中宋" panose="02010600040101010101" pitchFamily="2" charset="-122"/>
                <a:ea typeface="华文中宋" panose="02010600040101010101" pitchFamily="2" charset="-122"/>
                <a:sym typeface="华文中宋" panose="02010600040101010101" pitchFamily="2" charset="-122"/>
              </a:rPr>
              <a:t>(</a:t>
            </a:r>
            <a:r>
              <a:rPr lang="zh-CN" altLang="en-US" sz="2400" b="1" dirty="0">
                <a:solidFill>
                  <a:srgbClr val="0000FF"/>
                </a:solidFill>
                <a:latin typeface="华文中宋" panose="02010600040101010101" pitchFamily="2" charset="-122"/>
                <a:ea typeface="华文中宋" panose="02010600040101010101" pitchFamily="2" charset="-122"/>
                <a:sym typeface="华文中宋" panose="02010600040101010101" pitchFamily="2" charset="-122"/>
              </a:rPr>
              <a:t>三</a:t>
            </a:r>
            <a:r>
              <a:rPr lang="en-US" altLang="zh-CN" sz="2400" b="1" dirty="0">
                <a:solidFill>
                  <a:srgbClr val="0000FF"/>
                </a:solidFill>
                <a:latin typeface="华文中宋" panose="02010600040101010101" pitchFamily="2" charset="-122"/>
                <a:ea typeface="华文中宋" panose="02010600040101010101" pitchFamily="2" charset="-122"/>
                <a:sym typeface="华文中宋" panose="02010600040101010101" pitchFamily="2" charset="-122"/>
              </a:rPr>
              <a:t>)</a:t>
            </a:r>
            <a:r>
              <a:rPr lang="zh-CN" altLang="en-US" sz="2400" b="1" dirty="0">
                <a:solidFill>
                  <a:srgbClr val="0000FF"/>
                </a:solidFill>
                <a:latin typeface="华文中宋" panose="02010600040101010101" pitchFamily="2" charset="-122"/>
                <a:ea typeface="华文中宋" panose="02010600040101010101" pitchFamily="2" charset="-122"/>
                <a:sym typeface="华文中宋" panose="02010600040101010101" pitchFamily="2" charset="-122"/>
              </a:rPr>
              <a:t>统一中国</a:t>
            </a:r>
            <a:r>
              <a:rPr lang="en-US" altLang="zh-CN" sz="2400" b="1" dirty="0">
                <a:solidFill>
                  <a:srgbClr val="0000FF"/>
                </a:solidFill>
                <a:latin typeface="华文中宋" panose="02010600040101010101" pitchFamily="2" charset="-122"/>
                <a:ea typeface="华文中宋" panose="02010600040101010101" pitchFamily="2" charset="-122"/>
                <a:sym typeface="华文中宋" panose="02010600040101010101" pitchFamily="2" charset="-122"/>
              </a:rPr>
              <a:t>(</a:t>
            </a:r>
            <a:r>
              <a:rPr lang="zh-CN" altLang="en-US" sz="2400" b="1" dirty="0">
                <a:solidFill>
                  <a:srgbClr val="0000FF"/>
                </a:solidFill>
                <a:latin typeface="华文中宋" panose="02010600040101010101" pitchFamily="2" charset="-122"/>
                <a:ea typeface="华文中宋" panose="02010600040101010101" pitchFamily="2" charset="-122"/>
                <a:sym typeface="华文中宋" panose="02010600040101010101" pitchFamily="2" charset="-122"/>
              </a:rPr>
              <a:t>东三省在内</a:t>
            </a:r>
            <a:r>
              <a:rPr lang="en-US" altLang="zh-CN" sz="2400" b="1" dirty="0">
                <a:solidFill>
                  <a:srgbClr val="0000FF"/>
                </a:solidFill>
                <a:latin typeface="华文中宋" panose="02010600040101010101" pitchFamily="2" charset="-122"/>
                <a:ea typeface="华文中宋" panose="02010600040101010101" pitchFamily="2" charset="-122"/>
                <a:sym typeface="华文中宋" panose="02010600040101010101" pitchFamily="2" charset="-122"/>
              </a:rPr>
              <a:t>)</a:t>
            </a:r>
            <a:r>
              <a:rPr lang="zh-CN" altLang="en-US" sz="2400" b="1" dirty="0">
                <a:solidFill>
                  <a:srgbClr val="0000FF"/>
                </a:solidFill>
                <a:latin typeface="华文中宋" panose="02010600040101010101" pitchFamily="2" charset="-122"/>
                <a:ea typeface="华文中宋" panose="02010600040101010101" pitchFamily="2" charset="-122"/>
                <a:sym typeface="华文中宋" panose="02010600040101010101" pitchFamily="2" charset="-122"/>
              </a:rPr>
              <a:t>为真正民主共和国</a:t>
            </a:r>
            <a:r>
              <a:rPr lang="en-US" altLang="zh-CN" sz="2400" b="1" dirty="0">
                <a:solidFill>
                  <a:srgbClr val="0000FF"/>
                </a:solidFill>
                <a:latin typeface="华文中宋" panose="02010600040101010101" pitchFamily="2" charset="-122"/>
                <a:ea typeface="华文中宋" panose="02010600040101010101" pitchFamily="2" charset="-122"/>
                <a:sym typeface="华文中宋" panose="02010600040101010101" pitchFamily="2" charset="-122"/>
              </a:rPr>
              <a:t>……</a:t>
            </a:r>
            <a:r>
              <a:rPr lang="en-US" altLang="zh-CN" sz="2400" b="1" dirty="0">
                <a:latin typeface="华文中宋" panose="02010600040101010101" pitchFamily="2" charset="-122"/>
                <a:ea typeface="华文中宋" panose="02010600040101010101" pitchFamily="2" charset="-122"/>
                <a:sym typeface="华文中宋" panose="02010600040101010101" pitchFamily="2" charset="-122"/>
              </a:rPr>
              <a:t> </a:t>
            </a:r>
            <a:r>
              <a:rPr lang="zh-CN" altLang="en-US" sz="2400" b="1" dirty="0">
                <a:solidFill>
                  <a:schemeClr val="bg1">
                    <a:lumMod val="95000"/>
                  </a:schemeClr>
                </a:solidFill>
                <a:latin typeface="华文中宋" panose="02010600040101010101" pitchFamily="2" charset="-122"/>
                <a:ea typeface="华文中宋" panose="02010600040101010101" pitchFamily="2" charset="-122"/>
                <a:sym typeface="华文中宋" panose="02010600040101010101" pitchFamily="2" charset="-122"/>
              </a:rPr>
              <a:t>【公众号：高中历史教研】</a:t>
            </a:r>
            <a:endParaRPr lang="en-US" altLang="zh-CN" sz="2400" b="1" dirty="0">
              <a:latin typeface="华文中宋" panose="02010600040101010101" pitchFamily="2" charset="-122"/>
              <a:ea typeface="华文中宋" panose="02010600040101010101" pitchFamily="2" charset="-122"/>
              <a:sym typeface="华文中宋" panose="02010600040101010101" pitchFamily="2" charset="-122"/>
            </a:endParaRPr>
          </a:p>
          <a:p>
            <a:pPr algn="r" eaLnBrk="0" hangingPunct="0">
              <a:lnSpc>
                <a:spcPts val="3400"/>
              </a:lnSpc>
            </a:pPr>
            <a:r>
              <a:rPr lang="en-US" altLang="zh-CN" sz="2400" b="1" dirty="0">
                <a:latin typeface="华文中宋" panose="02010600040101010101" pitchFamily="2" charset="-122"/>
                <a:ea typeface="华文中宋" panose="02010600040101010101" pitchFamily="2" charset="-122"/>
                <a:sym typeface="华文中宋" panose="02010600040101010101" pitchFamily="2" charset="-122"/>
              </a:rPr>
              <a:t>                ——1922</a:t>
            </a:r>
            <a:r>
              <a:rPr lang="zh-CN" altLang="en-US" sz="2400" b="1" dirty="0">
                <a:latin typeface="华文中宋" panose="02010600040101010101" pitchFamily="2" charset="-122"/>
                <a:ea typeface="华文中宋" panose="02010600040101010101" pitchFamily="2" charset="-122"/>
                <a:sym typeface="华文中宋" panose="02010600040101010101" pitchFamily="2" charset="-122"/>
              </a:rPr>
              <a:t>年</a:t>
            </a:r>
            <a:r>
              <a:rPr lang="en-US" altLang="zh-CN" sz="2400" b="1" dirty="0">
                <a:latin typeface="华文中宋" panose="02010600040101010101" pitchFamily="2" charset="-122"/>
                <a:ea typeface="华文中宋" panose="02010600040101010101" pitchFamily="2" charset="-122"/>
                <a:sym typeface="华文中宋" panose="02010600040101010101" pitchFamily="2" charset="-122"/>
              </a:rPr>
              <a:t>7</a:t>
            </a:r>
            <a:r>
              <a:rPr lang="zh-CN" altLang="en-US" sz="2400" b="1" dirty="0">
                <a:latin typeface="华文中宋" panose="02010600040101010101" pitchFamily="2" charset="-122"/>
                <a:ea typeface="华文中宋" panose="02010600040101010101" pitchFamily="2" charset="-122"/>
                <a:sym typeface="华文中宋" panose="02010600040101010101" pitchFamily="2" charset="-122"/>
              </a:rPr>
              <a:t>月</a:t>
            </a:r>
            <a:r>
              <a:rPr lang="en-US" altLang="zh-CN" sz="2400" b="1" dirty="0">
                <a:latin typeface="华文中宋" panose="02010600040101010101" pitchFamily="2" charset="-122"/>
                <a:ea typeface="华文中宋" panose="02010600040101010101" pitchFamily="2" charset="-122"/>
                <a:sym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sym typeface="华文中宋" panose="02010600040101010101" pitchFamily="2" charset="-122"/>
              </a:rPr>
              <a:t>中共二大宣言</a:t>
            </a:r>
            <a:r>
              <a:rPr lang="en-US" altLang="zh-CN" sz="2400" b="1" dirty="0">
                <a:latin typeface="华文中宋" panose="02010600040101010101" pitchFamily="2" charset="-122"/>
                <a:ea typeface="华文中宋" panose="02010600040101010101" pitchFamily="2" charset="-122"/>
                <a:sym typeface="华文中宋" panose="02010600040101010101" pitchFamily="2" charset="-122"/>
              </a:rPr>
              <a:t>》</a:t>
            </a:r>
            <a:endParaRPr lang="en-US" altLang="zh-CN" sz="2400" b="1" dirty="0">
              <a:latin typeface="华文中宋" panose="02010600040101010101" pitchFamily="2" charset="-122"/>
              <a:ea typeface="华文中宋" panose="02010600040101010101" pitchFamily="2" charset="-122"/>
              <a:sym typeface="华文中宋" panose="02010600040101010101" pitchFamily="2" charset="-122"/>
            </a:endParaRPr>
          </a:p>
        </p:txBody>
      </p:sp>
      <p:sp>
        <p:nvSpPr>
          <p:cNvPr id="6147" name="矩形 8"/>
          <p:cNvSpPr/>
          <p:nvPr/>
        </p:nvSpPr>
        <p:spPr>
          <a:xfrm>
            <a:off x="632101" y="3998999"/>
            <a:ext cx="8151495" cy="523220"/>
          </a:xfrm>
          <a:prstGeom prst="rect">
            <a:avLst/>
          </a:prstGeom>
          <a:solidFill>
            <a:schemeClr val="bg1">
              <a:alpha val="98000"/>
            </a:schemeClr>
          </a:solidFill>
          <a:ln w="9525">
            <a:noFill/>
          </a:ln>
        </p:spPr>
        <p:txBody>
          <a:bodyPr wrap="square">
            <a:spAutoFit/>
          </a:bodyPr>
          <a:lstStyle/>
          <a:p>
            <a:pPr algn="ctr"/>
            <a:r>
              <a:rPr lang="zh-CN" altLang="en-US" sz="2800" b="1" dirty="0">
                <a:latin typeface="华文中宋" panose="02010600040101010101" pitchFamily="2" charset="-122"/>
                <a:ea typeface="华文中宋" panose="02010600040101010101" pitchFamily="2" charset="-122"/>
                <a:sym typeface="宋体" panose="02010600030101010101" pitchFamily="2" charset="-122"/>
              </a:rPr>
              <a:t>从一大到二大，党的纲领有什么新变化？</a:t>
            </a:r>
            <a:endParaRPr lang="zh-CN" altLang="en-US" sz="2800" b="1" dirty="0">
              <a:latin typeface="华文中宋" panose="02010600040101010101" pitchFamily="2" charset="-122"/>
              <a:ea typeface="华文中宋" panose="02010600040101010101" pitchFamily="2" charset="-122"/>
              <a:sym typeface="宋体" panose="02010600030101010101" pitchFamily="2" charset="-122"/>
            </a:endParaRPr>
          </a:p>
        </p:txBody>
      </p:sp>
      <p:sp>
        <p:nvSpPr>
          <p:cNvPr id="2" name="TextBox 1"/>
          <p:cNvSpPr txBox="1"/>
          <p:nvPr/>
        </p:nvSpPr>
        <p:spPr>
          <a:xfrm>
            <a:off x="542101" y="4502932"/>
            <a:ext cx="8151813" cy="523220"/>
          </a:xfrm>
          <a:prstGeom prst="rect">
            <a:avLst/>
          </a:prstGeom>
          <a:solidFill>
            <a:schemeClr val="bg1">
              <a:alpha val="98000"/>
            </a:schemeClr>
          </a:solidFill>
          <a:ln w="9525">
            <a:noFill/>
          </a:ln>
        </p:spPr>
        <p:txBody>
          <a:bodyPr>
            <a:spAutoFit/>
          </a:bodyPr>
          <a:lstStyle/>
          <a:p>
            <a:pPr algn="ctr"/>
            <a:r>
              <a:rPr lang="zh-CN" altLang="en-US" sz="2800" b="1" dirty="0">
                <a:latin typeface="华文中宋" panose="02010600040101010101" pitchFamily="2" charset="-122"/>
                <a:ea typeface="华文中宋" panose="02010600040101010101" pitchFamily="2" charset="-122"/>
                <a:sym typeface="宋体" panose="02010600030101010101" pitchFamily="2" charset="-122"/>
              </a:rPr>
              <a:t>为什么党对奋斗目标进行了调整？依据是什么</a:t>
            </a:r>
            <a:r>
              <a:rPr lang="en-US" altLang="zh-CN" sz="2800" b="1" dirty="0">
                <a:latin typeface="华文中宋" panose="02010600040101010101" pitchFamily="2" charset="-122"/>
                <a:ea typeface="华文中宋" panose="02010600040101010101" pitchFamily="2" charset="-122"/>
                <a:sym typeface="宋体" panose="02010600030101010101" pitchFamily="2" charset="-122"/>
              </a:rPr>
              <a:t>?</a:t>
            </a:r>
            <a:endParaRPr lang="en-US" altLang="zh-CN" sz="2800" b="1" dirty="0">
              <a:latin typeface="华文中宋" panose="02010600040101010101" pitchFamily="2" charset="-122"/>
              <a:ea typeface="华文中宋" panose="02010600040101010101" pitchFamily="2" charset="-122"/>
              <a:sym typeface="宋体" panose="02010600030101010101" pitchFamily="2" charset="-122"/>
            </a:endParaRPr>
          </a:p>
        </p:txBody>
      </p:sp>
      <p:sp>
        <p:nvSpPr>
          <p:cNvPr id="6" name="圆角矩形 5"/>
          <p:cNvSpPr/>
          <p:nvPr/>
        </p:nvSpPr>
        <p:spPr>
          <a:xfrm>
            <a:off x="2318326" y="357597"/>
            <a:ext cx="4519263" cy="629587"/>
          </a:xfrm>
          <a:prstGeom prst="round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zh-CN" altLang="en-US" sz="3600" b="1" dirty="0">
                <a:latin typeface="华文中宋" panose="02010600040101010101" pitchFamily="2" charset="-122"/>
                <a:ea typeface="华文中宋" panose="02010600040101010101" pitchFamily="2" charset="-122"/>
              </a:rPr>
              <a:t>新</a:t>
            </a:r>
            <a:r>
              <a:rPr kumimoji="1" lang="zh-CN" altLang="en-US" sz="3600" b="1" dirty="0" smtClean="0">
                <a:latin typeface="华文中宋" panose="02010600040101010101" pitchFamily="2" charset="-122"/>
                <a:ea typeface="华文中宋" panose="02010600040101010101" pitchFamily="2" charset="-122"/>
              </a:rPr>
              <a:t>的奋斗目标</a:t>
            </a:r>
            <a:endParaRPr kumimoji="1" lang="zh-CN" altLang="en-US" sz="3600" b="1" dirty="0">
              <a:latin typeface="华文中宋" panose="02010600040101010101" pitchFamily="2" charset="-122"/>
              <a:ea typeface="华文中宋" panose="020106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p:random/>
      </p:transition>
    </mc:Choice>
    <mc:Fallback>
      <p:transition spd="slow" advClick="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386"/>
                                        </p:tgtEl>
                                        <p:attrNameLst>
                                          <p:attrName>style.visibility</p:attrName>
                                        </p:attrNameLst>
                                      </p:cBhvr>
                                      <p:to>
                                        <p:strVal val="visible"/>
                                      </p:to>
                                    </p:set>
                                    <p:anim calcmode="lin" valueType="num">
                                      <p:cBhvr additive="base">
                                        <p:cTn id="7" dur="500" fill="hold"/>
                                        <p:tgtEl>
                                          <p:spTgt spid="16386"/>
                                        </p:tgtEl>
                                        <p:attrNameLst>
                                          <p:attrName>ppt_x</p:attrName>
                                        </p:attrNameLst>
                                      </p:cBhvr>
                                      <p:tavLst>
                                        <p:tav tm="0">
                                          <p:val>
                                            <p:strVal val="#ppt_x"/>
                                          </p:val>
                                        </p:tav>
                                        <p:tav tm="100000">
                                          <p:val>
                                            <p:strVal val="#ppt_x"/>
                                          </p:val>
                                        </p:tav>
                                      </p:tavLst>
                                    </p:anim>
                                    <p:anim calcmode="lin" valueType="num">
                                      <p:cBhvr additive="base">
                                        <p:cTn id="8" dur="500" fill="hold"/>
                                        <p:tgtEl>
                                          <p:spTgt spid="1638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147"/>
                                        </p:tgtEl>
                                        <p:attrNameLst>
                                          <p:attrName>style.visibility</p:attrName>
                                        </p:attrNameLst>
                                      </p:cBhvr>
                                      <p:to>
                                        <p:strVal val="visible"/>
                                      </p:to>
                                    </p:set>
                                    <p:animEffect transition="in" filter="fade">
                                      <p:cBhvr>
                                        <p:cTn id="13" dur="1000"/>
                                        <p:tgtEl>
                                          <p:spTgt spid="6147"/>
                                        </p:tgtEl>
                                      </p:cBhvr>
                                    </p:animEffect>
                                    <p:anim calcmode="lin" valueType="num">
                                      <p:cBhvr>
                                        <p:cTn id="14" dur="1000" fill="hold"/>
                                        <p:tgtEl>
                                          <p:spTgt spid="6147"/>
                                        </p:tgtEl>
                                        <p:attrNameLst>
                                          <p:attrName>ppt_x</p:attrName>
                                        </p:attrNameLst>
                                      </p:cBhvr>
                                      <p:tavLst>
                                        <p:tav tm="0">
                                          <p:val>
                                            <p:strVal val="#ppt_x"/>
                                          </p:val>
                                        </p:tav>
                                        <p:tav tm="100000">
                                          <p:val>
                                            <p:strVal val="#ppt_x"/>
                                          </p:val>
                                        </p:tav>
                                      </p:tavLst>
                                    </p:anim>
                                    <p:anim calcmode="lin" valueType="num">
                                      <p:cBhvr>
                                        <p:cTn id="15" dur="1000" fill="hold"/>
                                        <p:tgtEl>
                                          <p:spTgt spid="6147"/>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additive="base">
                                        <p:cTn id="20" dur="500" fill="hold"/>
                                        <p:tgtEl>
                                          <p:spTgt spid="2"/>
                                        </p:tgtEl>
                                        <p:attrNameLst>
                                          <p:attrName>ppt_x</p:attrName>
                                        </p:attrNameLst>
                                      </p:cBhvr>
                                      <p:tavLst>
                                        <p:tav tm="0">
                                          <p:val>
                                            <p:strVal val="#ppt_x"/>
                                          </p:val>
                                        </p:tav>
                                        <p:tav tm="100000">
                                          <p:val>
                                            <p:strVal val="#ppt_x"/>
                                          </p:val>
                                        </p:tav>
                                      </p:tavLst>
                                    </p:anim>
                                    <p:anim calcmode="lin" valueType="num">
                                      <p:cBhvr additive="base">
                                        <p:cTn id="21"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bldLvl="0" animBg="1"/>
      <p:bldP spid="6147" grpId="0" bldLvl="0" animBg="1"/>
      <p:bldP spid="2" grpId="0" bldLvl="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194" name="表格 1"/>
          <p:cNvGraphicFramePr>
            <a:graphicFrameLocks noGrp="1"/>
          </p:cNvGraphicFramePr>
          <p:nvPr/>
        </p:nvGraphicFramePr>
        <p:xfrm>
          <a:off x="448945" y="914876"/>
          <a:ext cx="8248650" cy="3081340"/>
        </p:xfrm>
        <a:graphic>
          <a:graphicData uri="http://schemas.openxmlformats.org/drawingml/2006/table">
            <a:tbl>
              <a:tblPr/>
              <a:tblGrid>
                <a:gridCol w="1386205"/>
                <a:gridCol w="3465830"/>
                <a:gridCol w="3396615"/>
              </a:tblGrid>
              <a:tr h="922973">
                <a:tc>
                  <a:txBody>
                    <a:bodyPr/>
                    <a:lstStyle/>
                    <a:p>
                      <a:pPr marL="0" marR="0" lvl="0" indent="0" algn="just" defTabSz="914400" rtl="0" eaLnBrk="1" fontAlgn="base" latinLnBrk="0" hangingPunct="1">
                        <a:lnSpc>
                          <a:spcPct val="100000"/>
                        </a:lnSpc>
                        <a:spcBef>
                          <a:spcPct val="0"/>
                        </a:spcBef>
                        <a:spcAft>
                          <a:spcPct val="0"/>
                        </a:spcAft>
                        <a:buClrTx/>
                        <a:buSzTx/>
                        <a:buFontTx/>
                        <a:buNone/>
                      </a:pPr>
                      <a:r>
                        <a:rPr kumimoji="0" lang="zh-CN" sz="800" b="1" i="0" u="none" strike="noStrike" cap="none" normalizeH="0" baseline="0" dirty="0" smtClean="0">
                          <a:ln>
                            <a:noFill/>
                          </a:ln>
                          <a:solidFill>
                            <a:srgbClr val="FFFFFF"/>
                          </a:solidFill>
                          <a:effectLst/>
                          <a:latin typeface="Calibri" panose="020F0502020204030204" pitchFamily="34" charset="0"/>
                          <a:ea typeface="宋体" panose="02010600030101010101" pitchFamily="2" charset="-122"/>
                          <a:sym typeface="宋体" panose="02010600030101010101" pitchFamily="2" charset="-122"/>
                        </a:rPr>
                        <a:t>导火线</a:t>
                      </a:r>
                      <a:endParaRPr kumimoji="0" lang="zh-CN" sz="800" b="1" i="0" u="none" strike="noStrike" cap="none" normalizeH="0" baseline="0" dirty="0" smtClean="0">
                        <a:ln>
                          <a:noFill/>
                        </a:ln>
                        <a:solidFill>
                          <a:srgbClr val="FFFFFF"/>
                        </a:solidFill>
                        <a:effectLst/>
                        <a:latin typeface="Calibri" panose="020F0502020204030204" pitchFamily="34" charset="0"/>
                        <a:ea typeface="宋体" panose="02010600030101010101" pitchFamily="2" charset="-122"/>
                        <a:sym typeface="Times New Roman" panose="02020603050405020304" pitchFamily="18" charset="0"/>
                      </a:endParaRPr>
                    </a:p>
                  </a:txBody>
                  <a:tcPr marL="68577" marR="68577" marT="0" marB="0"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solidFill>
                      <a:schemeClr val="bg1">
                        <a:alpha val="81000"/>
                      </a:schemeClr>
                    </a:solidFill>
                  </a:tcPr>
                </a:tc>
                <a:tc gridSpan="2">
                  <a:txBody>
                    <a:bodyPr/>
                    <a:lstStyle/>
                    <a:p>
                      <a:pPr marL="0" marR="0" lvl="0" indent="0" algn="just" defTabSz="914400" rtl="0" eaLnBrk="1" fontAlgn="base" latinLnBrk="0" hangingPunct="1">
                        <a:lnSpc>
                          <a:spcPct val="100000"/>
                        </a:lnSpc>
                        <a:spcBef>
                          <a:spcPct val="0"/>
                        </a:spcBef>
                        <a:spcAft>
                          <a:spcPct val="0"/>
                        </a:spcAft>
                        <a:buClrTx/>
                        <a:buSzTx/>
                        <a:buFontTx/>
                        <a:buNone/>
                      </a:pPr>
                      <a:r>
                        <a:rPr kumimoji="0" lang="zh-CN" sz="800" b="1" i="0" u="none" strike="noStrike" cap="none" normalizeH="0" baseline="0" dirty="0" smtClean="0">
                          <a:ln>
                            <a:noFill/>
                          </a:ln>
                          <a:solidFill>
                            <a:srgbClr val="FFFFFF"/>
                          </a:solidFill>
                          <a:effectLst/>
                          <a:latin typeface="Calibri" panose="020F0502020204030204" pitchFamily="34" charset="0"/>
                          <a:ea typeface="宋体" panose="02010600030101010101" pitchFamily="2" charset="-122"/>
                          <a:sym typeface="宋体" panose="02010600030101010101" pitchFamily="2" charset="-122"/>
                        </a:rPr>
                        <a:t>巴黎和会中国外交的失败</a:t>
                      </a:r>
                      <a:endParaRPr kumimoji="0" lang="zh-CN" sz="800" b="1" i="0" u="none" strike="noStrike" cap="none" normalizeH="0" baseline="0" dirty="0" smtClean="0">
                        <a:ln>
                          <a:noFill/>
                        </a:ln>
                        <a:solidFill>
                          <a:srgbClr val="FFFFFF"/>
                        </a:solidFill>
                        <a:effectLst/>
                        <a:latin typeface="Calibri" panose="020F0502020204030204" pitchFamily="34" charset="0"/>
                        <a:ea typeface="宋体" panose="02010600030101010101" pitchFamily="2" charset="-122"/>
                        <a:sym typeface="Times New Roman" panose="02020603050405020304" pitchFamily="18" charset="0"/>
                      </a:endParaRPr>
                    </a:p>
                  </a:txBody>
                  <a:tcPr marL="68577" marR="68577" marT="0" marB="0"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solidFill>
                      <a:schemeClr val="bg1">
                        <a:alpha val="81000"/>
                      </a:schemeClr>
                    </a:solidFill>
                  </a:tcPr>
                </a:tc>
                <a:tc hMerge="1">
                  <a:tcPr/>
                </a:tc>
              </a:tr>
              <a:tr h="431483">
                <a:tc rowSpan="4">
                  <a:txBody>
                    <a:bodyPr/>
                    <a:lstStyle/>
                    <a:p>
                      <a:pPr marL="0" marR="0" lvl="0" indent="0" algn="just" defTabSz="914400" rtl="0" eaLnBrk="1" fontAlgn="base" latinLnBrk="0" hangingPunct="1">
                        <a:lnSpc>
                          <a:spcPct val="100000"/>
                        </a:lnSpc>
                        <a:spcBef>
                          <a:spcPct val="0"/>
                        </a:spcBef>
                        <a:spcAft>
                          <a:spcPct val="0"/>
                        </a:spcAft>
                        <a:buClrTx/>
                        <a:buSzTx/>
                        <a:buFontTx/>
                        <a:buNone/>
                      </a:pPr>
                      <a:r>
                        <a:rPr kumimoji="0" lang="zh-CN" sz="800" b="1" i="0" u="none" strike="noStrike" cap="none" normalizeH="0" baseline="0" dirty="0" smtClean="0">
                          <a:ln>
                            <a:noFill/>
                          </a:ln>
                          <a:solidFill>
                            <a:srgbClr val="FFFFFF"/>
                          </a:solidFill>
                          <a:effectLst/>
                          <a:latin typeface="Calibri" panose="020F0502020204030204" pitchFamily="34" charset="0"/>
                          <a:ea typeface="宋体" panose="02010600030101010101" pitchFamily="2" charset="-122"/>
                          <a:sym typeface="宋体" panose="02010600030101010101" pitchFamily="2" charset="-122"/>
                        </a:rPr>
                        <a:t>过程</a:t>
                      </a:r>
                      <a:endParaRPr kumimoji="0" lang="zh-CN" sz="800" b="1" i="0" u="none" strike="noStrike" cap="none" normalizeH="0" baseline="0" dirty="0" smtClean="0">
                        <a:ln>
                          <a:noFill/>
                        </a:ln>
                        <a:solidFill>
                          <a:srgbClr val="FFFFFF"/>
                        </a:solidFill>
                        <a:effectLst/>
                        <a:latin typeface="Calibri" panose="020F0502020204030204" pitchFamily="34" charset="0"/>
                        <a:ea typeface="宋体" panose="02010600030101010101" pitchFamily="2" charset="-122"/>
                        <a:sym typeface="Times New Roman" panose="02020603050405020304" pitchFamily="18" charset="0"/>
                      </a:endParaRPr>
                    </a:p>
                  </a:txBody>
                  <a:tcPr marL="68577" marR="68577" marT="0" marB="0"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solidFill>
                      <a:schemeClr val="bg1">
                        <a:alpha val="81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pPr>
                      <a:endParaRPr kumimoji="0" lang="zh-CN" altLang="zh-CN" sz="800" b="0" i="0" u="none" strike="noStrike" cap="none" normalizeH="0" baseline="0" smtClean="0">
                        <a:ln>
                          <a:noFill/>
                        </a:ln>
                        <a:solidFill>
                          <a:srgbClr val="000000"/>
                        </a:solidFill>
                        <a:effectLst/>
                        <a:latin typeface="Calibri" panose="020F0502020204030204" pitchFamily="34" charset="0"/>
                        <a:ea typeface="宋体" panose="02010600030101010101" pitchFamily="2" charset="-122"/>
                        <a:sym typeface="Times New Roman" panose="02020603050405020304" pitchFamily="18" charset="0"/>
                      </a:endParaRPr>
                    </a:p>
                  </a:txBody>
                  <a:tcPr marL="68577" marR="68577" marT="0" marB="0"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solidFill>
                      <a:schemeClr val="bg1">
                        <a:alpha val="81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pPr>
                      <a:endParaRPr kumimoji="0" lang="zh-CN" altLang="zh-CN" sz="800" b="0" i="0" u="none" strike="noStrike" cap="none" normalizeH="0" baseline="0" smtClean="0">
                        <a:ln>
                          <a:noFill/>
                        </a:ln>
                        <a:solidFill>
                          <a:srgbClr val="000000"/>
                        </a:solidFill>
                        <a:effectLst/>
                        <a:latin typeface="Calibri" panose="020F0502020204030204" pitchFamily="34" charset="0"/>
                        <a:ea typeface="宋体" panose="02010600030101010101" pitchFamily="2" charset="-122"/>
                        <a:sym typeface="Times New Roman" panose="02020603050405020304" pitchFamily="18" charset="0"/>
                      </a:endParaRPr>
                    </a:p>
                  </a:txBody>
                  <a:tcPr marL="68577" marR="68577" marT="0" marB="0"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solidFill>
                      <a:schemeClr val="bg1">
                        <a:alpha val="81000"/>
                      </a:schemeClr>
                    </a:solidFill>
                  </a:tcPr>
                </a:tc>
              </a:tr>
              <a:tr h="431483">
                <a:tc vMerge="1">
                  <a:tcPr/>
                </a:tc>
                <a:tc>
                  <a:txBody>
                    <a:bodyPr/>
                    <a:lstStyle/>
                    <a:p>
                      <a:pPr marL="0" marR="0" lvl="0" indent="0" algn="just" defTabSz="914400" rtl="0" eaLnBrk="1" fontAlgn="base" latinLnBrk="0" hangingPunct="1">
                        <a:lnSpc>
                          <a:spcPct val="100000"/>
                        </a:lnSpc>
                        <a:spcBef>
                          <a:spcPct val="0"/>
                        </a:spcBef>
                        <a:spcAft>
                          <a:spcPct val="0"/>
                        </a:spcAft>
                        <a:buClrTx/>
                        <a:buSzTx/>
                        <a:buFontTx/>
                        <a:buNone/>
                      </a:pPr>
                      <a:endParaRPr kumimoji="0" lang="zh-CN" altLang="zh-CN" sz="800" b="0"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sym typeface="Times New Roman" panose="02020603050405020304" pitchFamily="18" charset="0"/>
                      </a:endParaRPr>
                    </a:p>
                  </a:txBody>
                  <a:tcPr marL="68577" marR="68577" marT="0" marB="0"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solidFill>
                      <a:schemeClr val="bg1">
                        <a:alpha val="81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pPr>
                      <a:endParaRPr kumimoji="0" lang="zh-CN" altLang="zh-CN" sz="800" b="0"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sym typeface="Times New Roman" panose="02020603050405020304" pitchFamily="18" charset="0"/>
                      </a:endParaRPr>
                    </a:p>
                  </a:txBody>
                  <a:tcPr marL="68577" marR="68577" marT="0" marB="0"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solidFill>
                      <a:schemeClr val="bg1">
                        <a:alpha val="81000"/>
                      </a:schemeClr>
                    </a:solidFill>
                  </a:tcPr>
                </a:tc>
              </a:tr>
              <a:tr h="431483">
                <a:tc vMerge="1">
                  <a:tcPr/>
                </a:tc>
                <a:tc>
                  <a:txBody>
                    <a:bodyPr/>
                    <a:lstStyle/>
                    <a:p>
                      <a:pPr marL="0" marR="0" lvl="0" indent="0" algn="just" defTabSz="914400" rtl="0" eaLnBrk="1" fontAlgn="base" latinLnBrk="0" hangingPunct="1">
                        <a:lnSpc>
                          <a:spcPct val="100000"/>
                        </a:lnSpc>
                        <a:spcBef>
                          <a:spcPct val="0"/>
                        </a:spcBef>
                        <a:spcAft>
                          <a:spcPct val="0"/>
                        </a:spcAft>
                        <a:buClrTx/>
                        <a:buSzTx/>
                        <a:buFontTx/>
                        <a:buNone/>
                      </a:pPr>
                      <a:endParaRPr kumimoji="0" lang="zh-CN" altLang="zh-CN" sz="800" b="0"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sym typeface="Times New Roman" panose="02020603050405020304" pitchFamily="18" charset="0"/>
                      </a:endParaRPr>
                    </a:p>
                  </a:txBody>
                  <a:tcPr marL="68577" marR="68577" marT="0" marB="0"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solidFill>
                      <a:schemeClr val="bg1">
                        <a:alpha val="81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pPr>
                      <a:endParaRPr kumimoji="0" lang="zh-CN" altLang="zh-CN" sz="800" b="0"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sym typeface="Times New Roman" panose="02020603050405020304" pitchFamily="18" charset="0"/>
                      </a:endParaRPr>
                    </a:p>
                  </a:txBody>
                  <a:tcPr marL="68577" marR="68577" marT="0" marB="0"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solidFill>
                      <a:schemeClr val="bg1">
                        <a:alpha val="81000"/>
                      </a:schemeClr>
                    </a:solidFill>
                  </a:tcPr>
                </a:tc>
              </a:tr>
              <a:tr h="432435">
                <a:tc vMerge="1">
                  <a:tcPr/>
                </a:tc>
                <a:tc>
                  <a:txBody>
                    <a:bodyPr/>
                    <a:lstStyle/>
                    <a:p>
                      <a:pPr marL="0" marR="0" lvl="0" indent="0" algn="just" defTabSz="914400" rtl="0" eaLnBrk="1" fontAlgn="base" latinLnBrk="0" hangingPunct="1">
                        <a:lnSpc>
                          <a:spcPct val="100000"/>
                        </a:lnSpc>
                        <a:spcBef>
                          <a:spcPct val="0"/>
                        </a:spcBef>
                        <a:spcAft>
                          <a:spcPct val="0"/>
                        </a:spcAft>
                        <a:buClrTx/>
                        <a:buSzTx/>
                        <a:buFontTx/>
                        <a:buNone/>
                      </a:pPr>
                      <a:endParaRPr kumimoji="0" lang="zh-CN" altLang="zh-CN" sz="800" b="0"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sym typeface="Times New Roman" panose="02020603050405020304" pitchFamily="18" charset="0"/>
                      </a:endParaRPr>
                    </a:p>
                  </a:txBody>
                  <a:tcPr marL="68577" marR="68577" marT="0" marB="0"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solidFill>
                      <a:schemeClr val="bg1">
                        <a:alpha val="81000"/>
                      </a:schemeClr>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pPr>
                      <a:endParaRPr kumimoji="0" lang="zh-CN" altLang="zh-CN" sz="800" b="0"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sym typeface="Times New Roman" panose="02020603050405020304" pitchFamily="18" charset="0"/>
                      </a:endParaRPr>
                    </a:p>
                  </a:txBody>
                  <a:tcPr marL="68577" marR="68577" marT="0" marB="0"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solidFill>
                      <a:schemeClr val="bg1">
                        <a:alpha val="81000"/>
                      </a:schemeClr>
                    </a:solidFill>
                  </a:tcPr>
                </a:tc>
              </a:tr>
              <a:tr h="431483">
                <a:tc>
                  <a:txBody>
                    <a:bodyPr/>
                    <a:lstStyle/>
                    <a:p>
                      <a:pPr marL="0" marR="0" lvl="0" indent="0" algn="just" defTabSz="914400" rtl="0" eaLnBrk="1" fontAlgn="base" latinLnBrk="0" hangingPunct="1">
                        <a:lnSpc>
                          <a:spcPct val="100000"/>
                        </a:lnSpc>
                        <a:spcBef>
                          <a:spcPct val="0"/>
                        </a:spcBef>
                        <a:spcAft>
                          <a:spcPct val="0"/>
                        </a:spcAft>
                        <a:buClrTx/>
                        <a:buSzTx/>
                        <a:buFontTx/>
                        <a:buNone/>
                      </a:pPr>
                      <a:r>
                        <a:rPr kumimoji="0" lang="zh-CN" sz="800" b="1" i="0" u="none" strike="noStrike" cap="none" normalizeH="0" baseline="0" dirty="0" smtClean="0">
                          <a:ln>
                            <a:noFill/>
                          </a:ln>
                          <a:solidFill>
                            <a:srgbClr val="FFFFFF"/>
                          </a:solidFill>
                          <a:effectLst/>
                          <a:latin typeface="Calibri" panose="020F0502020204030204" pitchFamily="34" charset="0"/>
                          <a:ea typeface="宋体" panose="02010600030101010101" pitchFamily="2" charset="-122"/>
                          <a:sym typeface="宋体" panose="02010600030101010101" pitchFamily="2" charset="-122"/>
                        </a:rPr>
                        <a:t>成果</a:t>
                      </a:r>
                      <a:endParaRPr kumimoji="0" lang="zh-CN" sz="800" b="1" i="0" u="none" strike="noStrike" cap="none" normalizeH="0" baseline="0" dirty="0" smtClean="0">
                        <a:ln>
                          <a:noFill/>
                        </a:ln>
                        <a:solidFill>
                          <a:srgbClr val="FFFFFF"/>
                        </a:solidFill>
                        <a:effectLst/>
                        <a:latin typeface="Calibri" panose="020F0502020204030204" pitchFamily="34" charset="0"/>
                        <a:ea typeface="宋体" panose="02010600030101010101" pitchFamily="2" charset="-122"/>
                        <a:sym typeface="Times New Roman" panose="02020603050405020304" pitchFamily="18" charset="0"/>
                      </a:endParaRPr>
                    </a:p>
                  </a:txBody>
                  <a:tcPr marL="68577" marR="68577" marT="0" marB="0"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solidFill>
                      <a:schemeClr val="bg1">
                        <a:alpha val="81000"/>
                      </a:schemeClr>
                    </a:solidFill>
                  </a:tcPr>
                </a:tc>
                <a:tc gridSpan="2">
                  <a:txBody>
                    <a:bodyPr/>
                    <a:lstStyle/>
                    <a:p>
                      <a:pPr marL="0" marR="0" lvl="0" indent="0" algn="just" defTabSz="914400" rtl="0" eaLnBrk="1" fontAlgn="base" latinLnBrk="0" hangingPunct="1">
                        <a:lnSpc>
                          <a:spcPct val="100000"/>
                        </a:lnSpc>
                        <a:spcBef>
                          <a:spcPct val="0"/>
                        </a:spcBef>
                        <a:spcAft>
                          <a:spcPct val="0"/>
                        </a:spcAft>
                        <a:buClrTx/>
                        <a:buSzTx/>
                        <a:buFontTx/>
                        <a:buNone/>
                      </a:pPr>
                      <a:endParaRPr kumimoji="0" lang="zh-CN" altLang="en-US" sz="800" b="0" i="0" u="none" strike="noStrike" cap="none" normalizeH="0" baseline="0" dirty="0" smtClean="0">
                        <a:ln>
                          <a:noFill/>
                        </a:ln>
                        <a:solidFill>
                          <a:srgbClr val="000000"/>
                        </a:solidFill>
                        <a:effectLst/>
                        <a:latin typeface="Calibri" panose="020F0502020204030204" pitchFamily="34" charset="0"/>
                        <a:ea typeface="宋体" panose="02010600030101010101" pitchFamily="2" charset="-122"/>
                        <a:sym typeface="Times New Roman" panose="02020603050405020304" pitchFamily="18" charset="0"/>
                      </a:endParaRPr>
                    </a:p>
                  </a:txBody>
                  <a:tcPr marL="68577" marR="68577" marT="0" marB="0" horzOverflow="overflow">
                    <a:lnL w="12700" cap="flat" cmpd="sng" algn="ctr">
                      <a:solidFill>
                        <a:schemeClr val="tx1"/>
                      </a:solidFill>
                      <a:prstDash val="solid"/>
                      <a:bevel/>
                      <a:headEnd type="none" w="med" len="med"/>
                      <a:tailEnd type="none" w="med" len="med"/>
                    </a:lnL>
                    <a:lnR w="12700" cap="flat" cmpd="sng" algn="ctr">
                      <a:solidFill>
                        <a:schemeClr val="tx1"/>
                      </a:solidFill>
                      <a:prstDash val="solid"/>
                      <a:bevel/>
                      <a:headEnd type="none" w="med" len="med"/>
                      <a:tailEnd type="none" w="med" len="med"/>
                    </a:lnR>
                    <a:lnT w="12700" cap="flat" cmpd="sng" algn="ctr">
                      <a:solidFill>
                        <a:schemeClr val="tx1"/>
                      </a:solidFill>
                      <a:prstDash val="solid"/>
                      <a:bevel/>
                      <a:headEnd type="none" w="med" len="med"/>
                      <a:tailEnd type="none" w="med" len="med"/>
                    </a:lnT>
                    <a:lnB w="12700" cap="flat" cmpd="sng" algn="ctr">
                      <a:solidFill>
                        <a:schemeClr val="tx1"/>
                      </a:solidFill>
                      <a:prstDash val="solid"/>
                      <a:bevel/>
                      <a:headEnd type="none" w="med" len="med"/>
                      <a:tailEnd type="none" w="med" len="med"/>
                    </a:lnB>
                    <a:lnTlToBr>
                      <a:noFill/>
                    </a:lnTlToBr>
                    <a:lnBlToTr>
                      <a:noFill/>
                    </a:lnBlToTr>
                    <a:solidFill>
                      <a:schemeClr val="bg1">
                        <a:alpha val="81000"/>
                      </a:schemeClr>
                    </a:solidFill>
                  </a:tcPr>
                </a:tc>
                <a:tc hMerge="1">
                  <a:tcPr/>
                </a:tc>
              </a:tr>
            </a:tbl>
          </a:graphicData>
        </a:graphic>
      </p:graphicFrame>
      <p:sp>
        <p:nvSpPr>
          <p:cNvPr id="9243" name="TextBox 2"/>
          <p:cNvSpPr/>
          <p:nvPr/>
        </p:nvSpPr>
        <p:spPr>
          <a:xfrm>
            <a:off x="571501" y="1256348"/>
            <a:ext cx="1453515" cy="461665"/>
          </a:xfrm>
          <a:prstGeom prst="rect">
            <a:avLst/>
          </a:prstGeom>
          <a:noFill/>
          <a:ln w="9525">
            <a:noFill/>
          </a:ln>
        </p:spPr>
        <p:txBody>
          <a:bodyPr wrap="square">
            <a:spAutoFit/>
          </a:bodyPr>
          <a:lstStyle/>
          <a:p>
            <a:r>
              <a:rPr lang="zh-CN" altLang="en-US"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导火线</a:t>
            </a:r>
            <a:endParaRPr lang="zh-CN" altLang="en-US"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endParaRPr>
          </a:p>
        </p:txBody>
      </p:sp>
      <p:sp>
        <p:nvSpPr>
          <p:cNvPr id="8220" name="TextBox 3"/>
          <p:cNvSpPr/>
          <p:nvPr/>
        </p:nvSpPr>
        <p:spPr>
          <a:xfrm>
            <a:off x="2394585" y="1210151"/>
            <a:ext cx="4613910" cy="523220"/>
          </a:xfrm>
          <a:prstGeom prst="rect">
            <a:avLst/>
          </a:prstGeom>
          <a:noFill/>
          <a:ln w="9525">
            <a:noFill/>
          </a:ln>
        </p:spPr>
        <p:txBody>
          <a:bodyPr wrap="square">
            <a:spAutoFit/>
          </a:bodyPr>
          <a:lstStyle/>
          <a:p>
            <a:r>
              <a:rPr lang="zh-CN" altLang="en-US" sz="2800" b="1" dirty="0">
                <a:solidFill>
                  <a:srgbClr val="3333FF"/>
                </a:solidFill>
                <a:latin typeface="华文中宋" panose="02010600040101010101" pitchFamily="2" charset="-122"/>
                <a:ea typeface="华文中宋" panose="02010600040101010101" pitchFamily="2" charset="-122"/>
                <a:sym typeface="华文中宋" panose="02010600040101010101" pitchFamily="2" charset="-122"/>
              </a:rPr>
              <a:t>巴黎和会上中国外交的失败</a:t>
            </a:r>
            <a:endParaRPr lang="zh-CN" altLang="en-US" sz="2800" b="1" dirty="0">
              <a:solidFill>
                <a:srgbClr val="3333FF"/>
              </a:solidFill>
              <a:latin typeface="华文中宋" panose="02010600040101010101" pitchFamily="2" charset="-122"/>
              <a:ea typeface="华文中宋" panose="02010600040101010101" pitchFamily="2" charset="-122"/>
              <a:sym typeface="华文中宋" panose="02010600040101010101" pitchFamily="2" charset="-122"/>
            </a:endParaRPr>
          </a:p>
        </p:txBody>
      </p:sp>
      <p:sp>
        <p:nvSpPr>
          <p:cNvPr id="9245" name="TextBox 4"/>
          <p:cNvSpPr/>
          <p:nvPr/>
        </p:nvSpPr>
        <p:spPr>
          <a:xfrm>
            <a:off x="571500" y="2415540"/>
            <a:ext cx="947420" cy="523220"/>
          </a:xfrm>
          <a:prstGeom prst="rect">
            <a:avLst/>
          </a:prstGeom>
          <a:noFill/>
          <a:ln w="9525">
            <a:noFill/>
          </a:ln>
        </p:spPr>
        <p:txBody>
          <a:bodyPr wrap="square">
            <a:spAutoFit/>
          </a:bodyPr>
          <a:lstStyle/>
          <a:p>
            <a:r>
              <a:rPr lang="zh-CN" altLang="en-US" sz="28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过程</a:t>
            </a:r>
            <a:endParaRPr lang="zh-CN" altLang="en-US" sz="28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endParaRPr>
          </a:p>
        </p:txBody>
      </p:sp>
      <p:sp>
        <p:nvSpPr>
          <p:cNvPr id="9246" name="TextBox 5"/>
          <p:cNvSpPr/>
          <p:nvPr/>
        </p:nvSpPr>
        <p:spPr>
          <a:xfrm>
            <a:off x="571500" y="3481565"/>
            <a:ext cx="948690" cy="523220"/>
          </a:xfrm>
          <a:prstGeom prst="rect">
            <a:avLst/>
          </a:prstGeom>
          <a:noFill/>
          <a:ln w="9525">
            <a:noFill/>
          </a:ln>
        </p:spPr>
        <p:txBody>
          <a:bodyPr wrap="square">
            <a:spAutoFit/>
          </a:bodyPr>
          <a:lstStyle/>
          <a:p>
            <a:r>
              <a:rPr lang="zh-CN" altLang="en-US" sz="28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成果</a:t>
            </a:r>
            <a:endParaRPr lang="zh-CN" altLang="en-US" sz="28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endParaRPr>
          </a:p>
        </p:txBody>
      </p:sp>
      <p:sp>
        <p:nvSpPr>
          <p:cNvPr id="9247" name="TextBox 6"/>
          <p:cNvSpPr/>
          <p:nvPr/>
        </p:nvSpPr>
        <p:spPr>
          <a:xfrm>
            <a:off x="1804671" y="1864519"/>
            <a:ext cx="1759585" cy="461665"/>
          </a:xfrm>
          <a:prstGeom prst="rect">
            <a:avLst/>
          </a:prstGeom>
          <a:noFill/>
          <a:ln w="9525">
            <a:noFill/>
          </a:ln>
        </p:spPr>
        <p:txBody>
          <a:bodyPr wrap="square">
            <a:spAutoFit/>
          </a:bodyPr>
          <a:lstStyle/>
          <a:p>
            <a:r>
              <a:rPr lang="zh-CN" altLang="en-US"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第一阶段：</a:t>
            </a:r>
            <a:endParaRPr lang="zh-CN" altLang="en-US"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endParaRPr>
          </a:p>
        </p:txBody>
      </p:sp>
      <p:sp>
        <p:nvSpPr>
          <p:cNvPr id="8224" name="TextBox 7"/>
          <p:cNvSpPr/>
          <p:nvPr/>
        </p:nvSpPr>
        <p:spPr>
          <a:xfrm>
            <a:off x="3223895" y="1864519"/>
            <a:ext cx="2183130" cy="461665"/>
          </a:xfrm>
          <a:prstGeom prst="rect">
            <a:avLst/>
          </a:prstGeom>
          <a:noFill/>
          <a:ln w="9525">
            <a:noFill/>
          </a:ln>
        </p:spPr>
        <p:txBody>
          <a:bodyPr wrap="square">
            <a:spAutoFit/>
          </a:bodyPr>
          <a:lstStyle/>
          <a:p>
            <a:pPr>
              <a:spcBef>
                <a:spcPct val="50000"/>
              </a:spcBef>
            </a:pPr>
            <a:r>
              <a:rPr lang="en-US" altLang="zh-CN" sz="2400" b="1" dirty="0">
                <a:solidFill>
                  <a:srgbClr val="3333FF"/>
                </a:solidFill>
                <a:latin typeface="华文中宋" panose="02010600040101010101" pitchFamily="2" charset="-122"/>
                <a:ea typeface="华文中宋" panose="02010600040101010101" pitchFamily="2" charset="-122"/>
                <a:sym typeface="黑体" panose="02010609060101010101" pitchFamily="49" charset="-122"/>
              </a:rPr>
              <a:t>5</a:t>
            </a:r>
            <a:r>
              <a:rPr lang="zh-CN" altLang="en-US" sz="2400" b="1" dirty="0">
                <a:solidFill>
                  <a:srgbClr val="3333FF"/>
                </a:solidFill>
                <a:latin typeface="华文中宋" panose="02010600040101010101" pitchFamily="2" charset="-122"/>
                <a:ea typeface="华文中宋" panose="02010600040101010101" pitchFamily="2" charset="-122"/>
                <a:sym typeface="黑体" panose="02010609060101010101" pitchFamily="49" charset="-122"/>
              </a:rPr>
              <a:t>月</a:t>
            </a:r>
            <a:r>
              <a:rPr lang="en-US" altLang="zh-CN" sz="2400" b="1" dirty="0">
                <a:solidFill>
                  <a:srgbClr val="3333FF"/>
                </a:solidFill>
                <a:latin typeface="华文中宋" panose="02010600040101010101" pitchFamily="2" charset="-122"/>
                <a:ea typeface="华文中宋" panose="02010600040101010101" pitchFamily="2" charset="-122"/>
                <a:sym typeface="黑体" panose="02010609060101010101" pitchFamily="49" charset="-122"/>
              </a:rPr>
              <a:t>4</a:t>
            </a:r>
            <a:r>
              <a:rPr lang="zh-CN" altLang="en-US" sz="2400" b="1" dirty="0">
                <a:solidFill>
                  <a:srgbClr val="3333FF"/>
                </a:solidFill>
                <a:latin typeface="华文中宋" panose="02010600040101010101" pitchFamily="2" charset="-122"/>
                <a:ea typeface="华文中宋" panose="02010600040101010101" pitchFamily="2" charset="-122"/>
                <a:sym typeface="黑体" panose="02010609060101010101" pitchFamily="49" charset="-122"/>
              </a:rPr>
              <a:t>日</a:t>
            </a:r>
            <a:r>
              <a:rPr lang="en-US" altLang="zh-CN" sz="2400" b="1" dirty="0">
                <a:solidFill>
                  <a:srgbClr val="3333FF"/>
                </a:solidFill>
                <a:latin typeface="华文中宋" panose="02010600040101010101" pitchFamily="2" charset="-122"/>
                <a:ea typeface="华文中宋" panose="02010600040101010101" pitchFamily="2" charset="-122"/>
                <a:sym typeface="黑体" panose="02010609060101010101" pitchFamily="49" charset="-122"/>
              </a:rPr>
              <a:t>-6</a:t>
            </a:r>
            <a:r>
              <a:rPr lang="zh-CN" altLang="en-US" sz="2400" b="1" dirty="0">
                <a:solidFill>
                  <a:srgbClr val="3333FF"/>
                </a:solidFill>
                <a:latin typeface="华文中宋" panose="02010600040101010101" pitchFamily="2" charset="-122"/>
                <a:ea typeface="华文中宋" panose="02010600040101010101" pitchFamily="2" charset="-122"/>
                <a:sym typeface="黑体" panose="02010609060101010101" pitchFamily="49" charset="-122"/>
              </a:rPr>
              <a:t>月初</a:t>
            </a:r>
            <a:endParaRPr lang="zh-CN" altLang="en-US" sz="2400" b="1" dirty="0">
              <a:solidFill>
                <a:srgbClr val="3333FF"/>
              </a:solidFill>
              <a:latin typeface="华文中宋" panose="02010600040101010101" pitchFamily="2" charset="-122"/>
              <a:ea typeface="华文中宋" panose="02010600040101010101" pitchFamily="2" charset="-122"/>
              <a:sym typeface="黑体" panose="02010609060101010101" pitchFamily="49" charset="-122"/>
            </a:endParaRPr>
          </a:p>
        </p:txBody>
      </p:sp>
      <p:sp>
        <p:nvSpPr>
          <p:cNvPr id="9249" name="TextBox 8"/>
          <p:cNvSpPr/>
          <p:nvPr/>
        </p:nvSpPr>
        <p:spPr>
          <a:xfrm>
            <a:off x="5276215" y="1864519"/>
            <a:ext cx="1758315" cy="461665"/>
          </a:xfrm>
          <a:prstGeom prst="rect">
            <a:avLst/>
          </a:prstGeom>
          <a:noFill/>
          <a:ln w="9525">
            <a:noFill/>
          </a:ln>
        </p:spPr>
        <p:txBody>
          <a:bodyPr wrap="square">
            <a:spAutoFit/>
          </a:bodyPr>
          <a:lstStyle/>
          <a:p>
            <a:r>
              <a:rPr lang="zh-CN" altLang="en-US"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第二阶段：</a:t>
            </a:r>
            <a:endParaRPr lang="zh-CN" altLang="en-US"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endParaRPr>
          </a:p>
        </p:txBody>
      </p:sp>
      <p:sp>
        <p:nvSpPr>
          <p:cNvPr id="8226" name="TextBox 9"/>
          <p:cNvSpPr/>
          <p:nvPr/>
        </p:nvSpPr>
        <p:spPr>
          <a:xfrm>
            <a:off x="6602096" y="1864519"/>
            <a:ext cx="2135505" cy="461665"/>
          </a:xfrm>
          <a:prstGeom prst="rect">
            <a:avLst/>
          </a:prstGeom>
          <a:noFill/>
          <a:ln w="9525">
            <a:noFill/>
          </a:ln>
        </p:spPr>
        <p:txBody>
          <a:bodyPr wrap="square">
            <a:spAutoFit/>
          </a:bodyPr>
          <a:lstStyle/>
          <a:p>
            <a:pPr>
              <a:spcBef>
                <a:spcPct val="50000"/>
              </a:spcBef>
            </a:pPr>
            <a:r>
              <a:rPr lang="en-US" altLang="zh-CN" sz="2400" b="1" dirty="0">
                <a:solidFill>
                  <a:srgbClr val="3333FF"/>
                </a:solidFill>
                <a:latin typeface="华文中宋" panose="02010600040101010101" pitchFamily="2" charset="-122"/>
                <a:ea typeface="华文中宋" panose="02010600040101010101" pitchFamily="2" charset="-122"/>
                <a:sym typeface="黑体" panose="02010609060101010101" pitchFamily="49" charset="-122"/>
              </a:rPr>
              <a:t>6</a:t>
            </a:r>
            <a:r>
              <a:rPr lang="zh-CN" altLang="en-US" sz="2400" b="1" dirty="0">
                <a:solidFill>
                  <a:srgbClr val="3333FF"/>
                </a:solidFill>
                <a:latin typeface="华文中宋" panose="02010600040101010101" pitchFamily="2" charset="-122"/>
                <a:ea typeface="华文中宋" panose="02010600040101010101" pitchFamily="2" charset="-122"/>
                <a:sym typeface="黑体" panose="02010609060101010101" pitchFamily="49" charset="-122"/>
              </a:rPr>
              <a:t>月</a:t>
            </a:r>
            <a:r>
              <a:rPr lang="en-US" altLang="zh-CN" sz="2400" b="1" dirty="0">
                <a:solidFill>
                  <a:srgbClr val="3333FF"/>
                </a:solidFill>
                <a:latin typeface="华文中宋" panose="02010600040101010101" pitchFamily="2" charset="-122"/>
                <a:ea typeface="华文中宋" panose="02010600040101010101" pitchFamily="2" charset="-122"/>
                <a:sym typeface="黑体" panose="02010609060101010101" pitchFamily="49" charset="-122"/>
              </a:rPr>
              <a:t>3</a:t>
            </a:r>
            <a:r>
              <a:rPr lang="zh-CN" altLang="en-US" sz="2400" b="1" dirty="0">
                <a:solidFill>
                  <a:srgbClr val="3333FF"/>
                </a:solidFill>
                <a:latin typeface="华文中宋" panose="02010600040101010101" pitchFamily="2" charset="-122"/>
                <a:ea typeface="华文中宋" panose="02010600040101010101" pitchFamily="2" charset="-122"/>
                <a:sym typeface="黑体" panose="02010609060101010101" pitchFamily="49" charset="-122"/>
              </a:rPr>
              <a:t>日</a:t>
            </a:r>
            <a:r>
              <a:rPr lang="en-US" altLang="zh-CN" sz="2400" b="1" dirty="0">
                <a:solidFill>
                  <a:srgbClr val="3333FF"/>
                </a:solidFill>
                <a:latin typeface="华文中宋" panose="02010600040101010101" pitchFamily="2" charset="-122"/>
                <a:ea typeface="华文中宋" panose="02010600040101010101" pitchFamily="2" charset="-122"/>
                <a:sym typeface="黑体" panose="02010609060101010101" pitchFamily="49" charset="-122"/>
              </a:rPr>
              <a:t>-6</a:t>
            </a:r>
            <a:r>
              <a:rPr lang="zh-CN" altLang="en-US" sz="2400" b="1" dirty="0">
                <a:solidFill>
                  <a:srgbClr val="3333FF"/>
                </a:solidFill>
                <a:latin typeface="华文中宋" panose="02010600040101010101" pitchFamily="2" charset="-122"/>
                <a:ea typeface="华文中宋" panose="02010600040101010101" pitchFamily="2" charset="-122"/>
                <a:sym typeface="黑体" panose="02010609060101010101" pitchFamily="49" charset="-122"/>
              </a:rPr>
              <a:t>月底</a:t>
            </a:r>
            <a:endParaRPr lang="zh-CN" altLang="en-US" sz="2400" dirty="0">
              <a:latin typeface="华文中宋" panose="02010600040101010101" pitchFamily="2" charset="-122"/>
              <a:ea typeface="华文中宋" panose="02010600040101010101" pitchFamily="2" charset="-122"/>
            </a:endParaRPr>
          </a:p>
        </p:txBody>
      </p:sp>
      <p:sp>
        <p:nvSpPr>
          <p:cNvPr id="9251" name="TextBox 10"/>
          <p:cNvSpPr/>
          <p:nvPr/>
        </p:nvSpPr>
        <p:spPr>
          <a:xfrm>
            <a:off x="1804670" y="2289334"/>
            <a:ext cx="1758950" cy="523220"/>
          </a:xfrm>
          <a:prstGeom prst="rect">
            <a:avLst/>
          </a:prstGeom>
          <a:noFill/>
          <a:ln w="9525">
            <a:noFill/>
          </a:ln>
        </p:spPr>
        <p:txBody>
          <a:bodyPr wrap="square">
            <a:spAutoFit/>
          </a:bodyPr>
          <a:lstStyle/>
          <a:p>
            <a:r>
              <a:rPr lang="zh-CN" altLang="en-US" sz="28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中心：</a:t>
            </a:r>
            <a:endParaRPr lang="zh-CN" altLang="en-US" sz="28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endParaRPr>
          </a:p>
        </p:txBody>
      </p:sp>
      <p:sp>
        <p:nvSpPr>
          <p:cNvPr id="8228" name="TextBox 11"/>
          <p:cNvSpPr/>
          <p:nvPr/>
        </p:nvSpPr>
        <p:spPr>
          <a:xfrm>
            <a:off x="2967990" y="2289334"/>
            <a:ext cx="1488440" cy="523220"/>
          </a:xfrm>
          <a:prstGeom prst="rect">
            <a:avLst/>
          </a:prstGeom>
          <a:noFill/>
          <a:ln w="9525">
            <a:noFill/>
          </a:ln>
        </p:spPr>
        <p:txBody>
          <a:bodyPr wrap="square">
            <a:spAutoFit/>
          </a:bodyPr>
          <a:lstStyle/>
          <a:p>
            <a:pPr>
              <a:spcBef>
                <a:spcPct val="50000"/>
              </a:spcBef>
            </a:pPr>
            <a:r>
              <a:rPr lang="zh-CN" altLang="en-US" sz="2800" b="1" dirty="0">
                <a:solidFill>
                  <a:srgbClr val="3333FF"/>
                </a:solidFill>
                <a:latin typeface="华文中宋" panose="02010600040101010101" pitchFamily="2" charset="-122"/>
                <a:ea typeface="华文中宋" panose="02010600040101010101" pitchFamily="2" charset="-122"/>
                <a:sym typeface="黑体" panose="02010609060101010101" pitchFamily="49" charset="-122"/>
              </a:rPr>
              <a:t>北京</a:t>
            </a:r>
            <a:endParaRPr lang="zh-CN" altLang="en-US" sz="2800" b="1" dirty="0">
              <a:solidFill>
                <a:srgbClr val="3333FF"/>
              </a:solidFill>
              <a:latin typeface="华文中宋" panose="02010600040101010101" pitchFamily="2" charset="-122"/>
              <a:ea typeface="华文中宋" panose="02010600040101010101" pitchFamily="2" charset="-122"/>
              <a:sym typeface="黑体" panose="02010609060101010101" pitchFamily="49" charset="-122"/>
            </a:endParaRPr>
          </a:p>
        </p:txBody>
      </p:sp>
      <p:sp>
        <p:nvSpPr>
          <p:cNvPr id="9253" name="TextBox 12"/>
          <p:cNvSpPr/>
          <p:nvPr/>
        </p:nvSpPr>
        <p:spPr>
          <a:xfrm>
            <a:off x="5276216" y="2289334"/>
            <a:ext cx="1759585" cy="523220"/>
          </a:xfrm>
          <a:prstGeom prst="rect">
            <a:avLst/>
          </a:prstGeom>
          <a:noFill/>
          <a:ln w="9525">
            <a:noFill/>
          </a:ln>
        </p:spPr>
        <p:txBody>
          <a:bodyPr wrap="square">
            <a:spAutoFit/>
          </a:bodyPr>
          <a:lstStyle/>
          <a:p>
            <a:r>
              <a:rPr lang="zh-CN" altLang="en-US" sz="28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中心：</a:t>
            </a:r>
            <a:endParaRPr lang="zh-CN" altLang="en-US" sz="28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endParaRPr>
          </a:p>
        </p:txBody>
      </p:sp>
      <p:sp>
        <p:nvSpPr>
          <p:cNvPr id="8230" name="TextBox 13"/>
          <p:cNvSpPr/>
          <p:nvPr/>
        </p:nvSpPr>
        <p:spPr>
          <a:xfrm>
            <a:off x="6530340" y="2289334"/>
            <a:ext cx="1488440" cy="523220"/>
          </a:xfrm>
          <a:prstGeom prst="rect">
            <a:avLst/>
          </a:prstGeom>
          <a:noFill/>
          <a:ln w="9525">
            <a:noFill/>
          </a:ln>
        </p:spPr>
        <p:txBody>
          <a:bodyPr wrap="square">
            <a:spAutoFit/>
          </a:bodyPr>
          <a:lstStyle/>
          <a:p>
            <a:pPr>
              <a:spcBef>
                <a:spcPct val="50000"/>
              </a:spcBef>
            </a:pPr>
            <a:r>
              <a:rPr lang="zh-CN" altLang="en-US" sz="2800" b="1" dirty="0">
                <a:solidFill>
                  <a:srgbClr val="3333FF"/>
                </a:solidFill>
                <a:latin typeface="华文中宋" panose="02010600040101010101" pitchFamily="2" charset="-122"/>
                <a:ea typeface="华文中宋" panose="02010600040101010101" pitchFamily="2" charset="-122"/>
                <a:sym typeface="华文中宋" panose="02010600040101010101" pitchFamily="2" charset="-122"/>
              </a:rPr>
              <a:t>上海</a:t>
            </a:r>
            <a:endParaRPr lang="zh-CN" altLang="en-US" sz="2800" b="1" dirty="0">
              <a:solidFill>
                <a:srgbClr val="3333FF"/>
              </a:solidFill>
              <a:latin typeface="华文中宋" panose="02010600040101010101" pitchFamily="2" charset="-122"/>
              <a:ea typeface="华文中宋" panose="02010600040101010101" pitchFamily="2" charset="-122"/>
              <a:sym typeface="华文中宋" panose="02010600040101010101" pitchFamily="2" charset="-122"/>
            </a:endParaRPr>
          </a:p>
        </p:txBody>
      </p:sp>
      <p:sp>
        <p:nvSpPr>
          <p:cNvPr id="9255" name="TextBox 14"/>
          <p:cNvSpPr/>
          <p:nvPr/>
        </p:nvSpPr>
        <p:spPr>
          <a:xfrm>
            <a:off x="1804671" y="2703671"/>
            <a:ext cx="1759585" cy="523220"/>
          </a:xfrm>
          <a:prstGeom prst="rect">
            <a:avLst/>
          </a:prstGeom>
          <a:noFill/>
          <a:ln w="9525">
            <a:noFill/>
          </a:ln>
        </p:spPr>
        <p:txBody>
          <a:bodyPr wrap="square">
            <a:spAutoFit/>
          </a:bodyPr>
          <a:lstStyle/>
          <a:p>
            <a:r>
              <a:rPr lang="zh-CN" altLang="en-US" sz="28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主力：</a:t>
            </a:r>
            <a:endParaRPr lang="zh-CN" altLang="en-US" sz="28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endParaRPr>
          </a:p>
        </p:txBody>
      </p:sp>
      <p:sp>
        <p:nvSpPr>
          <p:cNvPr id="8232" name="TextBox 15"/>
          <p:cNvSpPr/>
          <p:nvPr/>
        </p:nvSpPr>
        <p:spPr>
          <a:xfrm>
            <a:off x="2967990" y="2703671"/>
            <a:ext cx="1488440" cy="523220"/>
          </a:xfrm>
          <a:prstGeom prst="rect">
            <a:avLst/>
          </a:prstGeom>
          <a:noFill/>
          <a:ln w="9525">
            <a:noFill/>
          </a:ln>
        </p:spPr>
        <p:txBody>
          <a:bodyPr wrap="square">
            <a:spAutoFit/>
          </a:bodyPr>
          <a:lstStyle/>
          <a:p>
            <a:pPr>
              <a:spcBef>
                <a:spcPct val="50000"/>
              </a:spcBef>
            </a:pPr>
            <a:r>
              <a:rPr lang="zh-CN" altLang="en-US" sz="2800" b="1" dirty="0">
                <a:solidFill>
                  <a:srgbClr val="3333FF"/>
                </a:solidFill>
                <a:latin typeface="华文中宋" panose="02010600040101010101" pitchFamily="2" charset="-122"/>
                <a:ea typeface="华文中宋" panose="02010600040101010101" pitchFamily="2" charset="-122"/>
                <a:sym typeface="华文中宋" panose="02010600040101010101" pitchFamily="2" charset="-122"/>
              </a:rPr>
              <a:t>学生</a:t>
            </a:r>
            <a:endParaRPr lang="zh-CN" altLang="en-US" sz="2800" b="1" dirty="0">
              <a:solidFill>
                <a:srgbClr val="3333FF"/>
              </a:solidFill>
              <a:latin typeface="华文中宋" panose="02010600040101010101" pitchFamily="2" charset="-122"/>
              <a:ea typeface="华文中宋" panose="02010600040101010101" pitchFamily="2" charset="-122"/>
              <a:sym typeface="华文中宋" panose="02010600040101010101" pitchFamily="2" charset="-122"/>
            </a:endParaRPr>
          </a:p>
        </p:txBody>
      </p:sp>
      <p:sp>
        <p:nvSpPr>
          <p:cNvPr id="9257" name="TextBox 16"/>
          <p:cNvSpPr/>
          <p:nvPr/>
        </p:nvSpPr>
        <p:spPr>
          <a:xfrm>
            <a:off x="5276215" y="2703671"/>
            <a:ext cx="1758315" cy="523220"/>
          </a:xfrm>
          <a:prstGeom prst="rect">
            <a:avLst/>
          </a:prstGeom>
          <a:noFill/>
          <a:ln w="9525">
            <a:noFill/>
          </a:ln>
        </p:spPr>
        <p:txBody>
          <a:bodyPr wrap="square">
            <a:spAutoFit/>
          </a:bodyPr>
          <a:lstStyle/>
          <a:p>
            <a:r>
              <a:rPr lang="zh-CN" altLang="en-US" sz="28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主力</a:t>
            </a:r>
            <a:r>
              <a:rPr lang="zh-CN" altLang="en-US"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a:t>
            </a:r>
            <a:endParaRPr lang="zh-CN" altLang="en-US"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endParaRPr>
          </a:p>
        </p:txBody>
      </p:sp>
      <p:sp>
        <p:nvSpPr>
          <p:cNvPr id="8234" name="TextBox 17"/>
          <p:cNvSpPr/>
          <p:nvPr/>
        </p:nvSpPr>
        <p:spPr>
          <a:xfrm>
            <a:off x="6530340" y="2703671"/>
            <a:ext cx="2063750" cy="523220"/>
          </a:xfrm>
          <a:prstGeom prst="rect">
            <a:avLst/>
          </a:prstGeom>
          <a:noFill/>
          <a:ln w="9525">
            <a:noFill/>
          </a:ln>
        </p:spPr>
        <p:txBody>
          <a:bodyPr wrap="square">
            <a:spAutoFit/>
          </a:bodyPr>
          <a:lstStyle/>
          <a:p>
            <a:pPr>
              <a:spcBef>
                <a:spcPct val="50000"/>
              </a:spcBef>
            </a:pPr>
            <a:r>
              <a:rPr lang="zh-CN" altLang="en-US" sz="2800" b="1" dirty="0">
                <a:solidFill>
                  <a:srgbClr val="3333FF"/>
                </a:solidFill>
                <a:latin typeface="华文中宋" panose="02010600040101010101" pitchFamily="2" charset="-122"/>
                <a:ea typeface="华文中宋" panose="02010600040101010101" pitchFamily="2" charset="-122"/>
                <a:sym typeface="华文中宋" panose="02010600040101010101" pitchFamily="2" charset="-122"/>
              </a:rPr>
              <a:t>工人阶级</a:t>
            </a:r>
            <a:endParaRPr lang="zh-CN" altLang="en-US" sz="2800" b="1" dirty="0">
              <a:solidFill>
                <a:srgbClr val="3333FF"/>
              </a:solidFill>
              <a:latin typeface="华文中宋" panose="02010600040101010101" pitchFamily="2" charset="-122"/>
              <a:ea typeface="华文中宋" panose="02010600040101010101" pitchFamily="2" charset="-122"/>
              <a:sym typeface="华文中宋" panose="02010600040101010101" pitchFamily="2" charset="-122"/>
            </a:endParaRPr>
          </a:p>
        </p:txBody>
      </p:sp>
      <p:sp>
        <p:nvSpPr>
          <p:cNvPr id="9259" name="TextBox 18"/>
          <p:cNvSpPr/>
          <p:nvPr/>
        </p:nvSpPr>
        <p:spPr>
          <a:xfrm>
            <a:off x="1804670" y="3112770"/>
            <a:ext cx="1758950" cy="523220"/>
          </a:xfrm>
          <a:prstGeom prst="rect">
            <a:avLst/>
          </a:prstGeom>
          <a:noFill/>
          <a:ln w="9525">
            <a:noFill/>
          </a:ln>
        </p:spPr>
        <p:txBody>
          <a:bodyPr wrap="square">
            <a:spAutoFit/>
          </a:bodyPr>
          <a:lstStyle/>
          <a:p>
            <a:r>
              <a:rPr lang="zh-CN" altLang="en-US" sz="28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形式：</a:t>
            </a:r>
            <a:endParaRPr lang="zh-CN" altLang="en-US" sz="28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endParaRPr>
          </a:p>
        </p:txBody>
      </p:sp>
      <p:sp>
        <p:nvSpPr>
          <p:cNvPr id="9260" name="TextBox 19"/>
          <p:cNvSpPr/>
          <p:nvPr/>
        </p:nvSpPr>
        <p:spPr>
          <a:xfrm>
            <a:off x="5276216" y="3112770"/>
            <a:ext cx="1759585" cy="523220"/>
          </a:xfrm>
          <a:prstGeom prst="rect">
            <a:avLst/>
          </a:prstGeom>
          <a:noFill/>
          <a:ln w="9525">
            <a:noFill/>
          </a:ln>
        </p:spPr>
        <p:txBody>
          <a:bodyPr wrap="square">
            <a:spAutoFit/>
          </a:bodyPr>
          <a:lstStyle/>
          <a:p>
            <a:r>
              <a:rPr lang="zh-CN" altLang="en-US" sz="28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形式：</a:t>
            </a:r>
            <a:endParaRPr lang="zh-CN" altLang="en-US" sz="28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endParaRPr>
          </a:p>
        </p:txBody>
      </p:sp>
      <p:sp>
        <p:nvSpPr>
          <p:cNvPr id="8237" name="TextBox 20"/>
          <p:cNvSpPr/>
          <p:nvPr/>
        </p:nvSpPr>
        <p:spPr>
          <a:xfrm>
            <a:off x="2967990" y="3112770"/>
            <a:ext cx="1488440" cy="523220"/>
          </a:xfrm>
          <a:prstGeom prst="rect">
            <a:avLst/>
          </a:prstGeom>
          <a:noFill/>
          <a:ln w="9525">
            <a:noFill/>
          </a:ln>
        </p:spPr>
        <p:txBody>
          <a:bodyPr wrap="square">
            <a:spAutoFit/>
          </a:bodyPr>
          <a:lstStyle/>
          <a:p>
            <a:pPr>
              <a:spcBef>
                <a:spcPct val="50000"/>
              </a:spcBef>
            </a:pPr>
            <a:r>
              <a:rPr lang="zh-CN" altLang="en-US" sz="2800" b="1" dirty="0">
                <a:solidFill>
                  <a:srgbClr val="3333FF"/>
                </a:solidFill>
                <a:latin typeface="华文中宋" panose="02010600040101010101" pitchFamily="2" charset="-122"/>
                <a:ea typeface="华文中宋" panose="02010600040101010101" pitchFamily="2" charset="-122"/>
                <a:sym typeface="华文中宋" panose="02010600040101010101" pitchFamily="2" charset="-122"/>
              </a:rPr>
              <a:t>罢课</a:t>
            </a:r>
            <a:endParaRPr lang="zh-CN" altLang="en-US" sz="2800" b="1" dirty="0">
              <a:solidFill>
                <a:srgbClr val="3333FF"/>
              </a:solidFill>
              <a:latin typeface="华文中宋" panose="02010600040101010101" pitchFamily="2" charset="-122"/>
              <a:ea typeface="华文中宋" panose="02010600040101010101" pitchFamily="2" charset="-122"/>
              <a:sym typeface="华文中宋" panose="02010600040101010101" pitchFamily="2" charset="-122"/>
            </a:endParaRPr>
          </a:p>
        </p:txBody>
      </p:sp>
      <p:sp>
        <p:nvSpPr>
          <p:cNvPr id="8238" name="TextBox 21"/>
          <p:cNvSpPr/>
          <p:nvPr/>
        </p:nvSpPr>
        <p:spPr>
          <a:xfrm>
            <a:off x="6180456" y="3158967"/>
            <a:ext cx="3071495" cy="461665"/>
          </a:xfrm>
          <a:prstGeom prst="rect">
            <a:avLst/>
          </a:prstGeom>
          <a:noFill/>
          <a:ln w="9525">
            <a:noFill/>
          </a:ln>
        </p:spPr>
        <p:txBody>
          <a:bodyPr wrap="square">
            <a:spAutoFit/>
          </a:bodyPr>
          <a:lstStyle/>
          <a:p>
            <a:pPr>
              <a:spcBef>
                <a:spcPct val="50000"/>
              </a:spcBef>
            </a:pPr>
            <a:r>
              <a:rPr lang="zh-CN" altLang="en-US" sz="2400" b="1" dirty="0">
                <a:solidFill>
                  <a:srgbClr val="3333FF"/>
                </a:solidFill>
                <a:latin typeface="华文中宋" panose="02010600040101010101" pitchFamily="2" charset="-122"/>
                <a:ea typeface="华文中宋" panose="02010600040101010101" pitchFamily="2" charset="-122"/>
                <a:sym typeface="华文中宋" panose="02010600040101010101" pitchFamily="2" charset="-122"/>
              </a:rPr>
              <a:t>罢课、罢工、罢市</a:t>
            </a:r>
            <a:endParaRPr lang="zh-CN" altLang="en-US" sz="2400" b="1" dirty="0">
              <a:solidFill>
                <a:srgbClr val="3333FF"/>
              </a:solidFill>
              <a:latin typeface="华文中宋" panose="02010600040101010101" pitchFamily="2" charset="-122"/>
              <a:ea typeface="华文中宋" panose="02010600040101010101" pitchFamily="2" charset="-122"/>
              <a:sym typeface="华文中宋" panose="02010600040101010101" pitchFamily="2" charset="-122"/>
            </a:endParaRPr>
          </a:p>
        </p:txBody>
      </p:sp>
      <p:sp>
        <p:nvSpPr>
          <p:cNvPr id="8239" name="TextBox 22"/>
          <p:cNvSpPr/>
          <p:nvPr/>
        </p:nvSpPr>
        <p:spPr>
          <a:xfrm>
            <a:off x="1952625" y="3481565"/>
            <a:ext cx="5007610" cy="523220"/>
          </a:xfrm>
          <a:prstGeom prst="rect">
            <a:avLst/>
          </a:prstGeom>
          <a:noFill/>
          <a:ln w="9525">
            <a:noFill/>
          </a:ln>
        </p:spPr>
        <p:txBody>
          <a:bodyPr wrap="square">
            <a:spAutoFit/>
          </a:bodyPr>
          <a:lstStyle/>
          <a:p>
            <a:r>
              <a:rPr lang="zh-CN" altLang="en-US" sz="2800" b="1" dirty="0">
                <a:solidFill>
                  <a:srgbClr val="3333FF"/>
                </a:solidFill>
                <a:latin typeface="华文中宋" panose="02010600040101010101" pitchFamily="2" charset="-122"/>
                <a:ea typeface="华文中宋" panose="02010600040101010101" pitchFamily="2" charset="-122"/>
                <a:sym typeface="华文中宋" panose="02010600040101010101" pitchFamily="2" charset="-122"/>
              </a:rPr>
              <a:t>释放学生；拒绝签字</a:t>
            </a:r>
            <a:endParaRPr lang="zh-CN" altLang="en-US" sz="2800" b="1" dirty="0">
              <a:solidFill>
                <a:srgbClr val="3333FF"/>
              </a:solidFill>
              <a:latin typeface="华文中宋" panose="02010600040101010101" pitchFamily="2" charset="-122"/>
              <a:ea typeface="华文中宋" panose="02010600040101010101" pitchFamily="2" charset="-122"/>
              <a:sym typeface="华文中宋" panose="02010600040101010101" pitchFamily="2" charset="-122"/>
            </a:endParaRPr>
          </a:p>
        </p:txBody>
      </p:sp>
      <p:sp>
        <p:nvSpPr>
          <p:cNvPr id="8240" name="下箭头 23"/>
          <p:cNvSpPr/>
          <p:nvPr/>
        </p:nvSpPr>
        <p:spPr>
          <a:xfrm>
            <a:off x="4226560" y="3997165"/>
            <a:ext cx="459740" cy="340043"/>
          </a:xfrm>
          <a:prstGeom prst="downArrow">
            <a:avLst>
              <a:gd name="adj1" fmla="val 50000"/>
              <a:gd name="adj2" fmla="val 50077"/>
            </a:avLst>
          </a:prstGeom>
          <a:solidFill>
            <a:srgbClr val="CC3300"/>
          </a:solidFill>
          <a:ln w="25400" cap="flat" cmpd="sng">
            <a:solidFill>
              <a:srgbClr val="D71619"/>
            </a:solidFill>
            <a:prstDash val="solid"/>
            <a:bevel/>
            <a:headEnd type="none" w="med" len="med"/>
            <a:tailEnd type="none" w="med" len="med"/>
          </a:ln>
        </p:spPr>
        <p:txBody>
          <a:bodyPr anchor="ctr"/>
          <a:lstStyle/>
          <a:p>
            <a:pPr algn="ctr"/>
            <a:endParaRPr lang="zh-CN" altLang="zh-CN" dirty="0">
              <a:solidFill>
                <a:srgbClr val="FFFFFF"/>
              </a:solidFill>
              <a:latin typeface="宋体" panose="02010600030101010101" pitchFamily="2" charset="-122"/>
              <a:sym typeface="宋体" panose="02010600030101010101" pitchFamily="2" charset="-122"/>
            </a:endParaRPr>
          </a:p>
        </p:txBody>
      </p:sp>
      <p:sp>
        <p:nvSpPr>
          <p:cNvPr id="8241" name="TextBox 24"/>
          <p:cNvSpPr/>
          <p:nvPr/>
        </p:nvSpPr>
        <p:spPr>
          <a:xfrm>
            <a:off x="523466" y="4337208"/>
            <a:ext cx="8222390" cy="738664"/>
          </a:xfrm>
          <a:prstGeom prst="rect">
            <a:avLst/>
          </a:prstGeom>
          <a:solidFill>
            <a:schemeClr val="bg1"/>
          </a:solidFill>
          <a:ln w="9525">
            <a:noFill/>
          </a:ln>
        </p:spPr>
        <p:txBody>
          <a:bodyPr wrap="square">
            <a:spAutoFit/>
          </a:bodyPr>
          <a:lstStyle/>
          <a:p>
            <a:pPr>
              <a:lnSpc>
                <a:spcPct val="150000"/>
              </a:lnSpc>
            </a:pPr>
            <a:r>
              <a:rPr lang="zh-CN" altLang="en-US" sz="2800" b="1" dirty="0">
                <a:latin typeface="华文中宋" panose="02010600040101010101" pitchFamily="2" charset="-122"/>
                <a:ea typeface="华文中宋" panose="02010600040101010101" pitchFamily="2" charset="-122"/>
                <a:sym typeface="Calibri" panose="020F0502020204030204" pitchFamily="34" charset="0"/>
              </a:rPr>
              <a:t>五四运动为中国共产党的诞生提供了哪些历史条件？</a:t>
            </a:r>
            <a:endParaRPr lang="zh-CN" altLang="en-US" sz="2800" b="1" dirty="0">
              <a:latin typeface="华文中宋" panose="02010600040101010101" pitchFamily="2" charset="-122"/>
              <a:ea typeface="华文中宋" panose="02010600040101010101" pitchFamily="2" charset="-122"/>
              <a:sym typeface="华文中宋" panose="02010600040101010101" pitchFamily="2" charset="-122"/>
            </a:endParaRPr>
          </a:p>
        </p:txBody>
      </p:sp>
      <p:sp>
        <p:nvSpPr>
          <p:cNvPr id="5170" name="TextBox 25"/>
          <p:cNvSpPr/>
          <p:nvPr/>
        </p:nvSpPr>
        <p:spPr>
          <a:xfrm>
            <a:off x="2235201" y="416243"/>
            <a:ext cx="4578985" cy="584775"/>
          </a:xfrm>
          <a:prstGeom prst="rect">
            <a:avLst/>
          </a:prstGeom>
          <a:noFill/>
          <a:ln w="9525">
            <a:noFill/>
          </a:ln>
        </p:spPr>
        <p:txBody>
          <a:bodyPr wrap="square">
            <a:spAutoFit/>
          </a:bodyPr>
          <a:lstStyle/>
          <a:p>
            <a:r>
              <a:rPr lang="zh-CN" altLang="en-US" sz="3200" b="1" dirty="0">
                <a:solidFill>
                  <a:srgbClr val="D71619"/>
                </a:solidFill>
                <a:latin typeface="华文中宋" panose="02010600040101010101" pitchFamily="2" charset="-122"/>
                <a:ea typeface="华文中宋" panose="02010600040101010101" pitchFamily="2" charset="-122"/>
                <a:sym typeface="华文中宋" panose="02010600040101010101" pitchFamily="2" charset="-122"/>
              </a:rPr>
              <a:t>五四运动</a:t>
            </a:r>
            <a:endParaRPr lang="zh-CN" altLang="en-US" sz="3200" b="1" dirty="0">
              <a:solidFill>
                <a:srgbClr val="D71619"/>
              </a:solidFill>
              <a:latin typeface="华文中宋" panose="02010600040101010101" pitchFamily="2" charset="-122"/>
              <a:ea typeface="华文中宋" panose="02010600040101010101" pitchFamily="2" charset="-122"/>
              <a:sym typeface="华文中宋" panose="02010600040101010101" pitchFamily="2" charset="-122"/>
            </a:endParaRPr>
          </a:p>
        </p:txBody>
      </p:sp>
      <p:sp>
        <p:nvSpPr>
          <p:cNvPr id="2" name="TextBox 1"/>
          <p:cNvSpPr txBox="1"/>
          <p:nvPr/>
        </p:nvSpPr>
        <p:spPr>
          <a:xfrm>
            <a:off x="3994785" y="416243"/>
            <a:ext cx="4931410" cy="584775"/>
          </a:xfrm>
          <a:prstGeom prst="rect">
            <a:avLst/>
          </a:prstGeom>
          <a:noFill/>
          <a:ln w="9525">
            <a:noFill/>
          </a:ln>
        </p:spPr>
        <p:txBody>
          <a:bodyPr wrap="square">
            <a:spAutoFit/>
          </a:bodyPr>
          <a:lstStyle/>
          <a:p>
            <a:r>
              <a:rPr lang="en-US" altLang="zh-CN" sz="3200" b="1" dirty="0">
                <a:solidFill>
                  <a:srgbClr val="D71619"/>
                </a:solidFill>
                <a:latin typeface="华文中宋" panose="02010600040101010101" pitchFamily="2" charset="-122"/>
                <a:ea typeface="华文中宋" panose="02010600040101010101" pitchFamily="2" charset="-122"/>
                <a:cs typeface="方正粗黑宋简体" panose="02000000000000000000" charset="-122"/>
                <a:sym typeface="Calibri" panose="020F0502020204030204" pitchFamily="34" charset="0"/>
              </a:rPr>
              <a:t>——</a:t>
            </a:r>
            <a:r>
              <a:rPr lang="zh-CN" altLang="en-US" sz="3200" b="1" dirty="0">
                <a:solidFill>
                  <a:srgbClr val="D71619"/>
                </a:solidFill>
                <a:latin typeface="华文中宋" panose="02010600040101010101" pitchFamily="2" charset="-122"/>
                <a:ea typeface="华文中宋" panose="02010600040101010101" pitchFamily="2" charset="-122"/>
                <a:cs typeface="方正粗黑宋简体" panose="02000000000000000000" charset="-122"/>
                <a:sym typeface="Calibri" panose="020F0502020204030204" pitchFamily="34" charset="0"/>
              </a:rPr>
              <a:t>新的时代开端</a:t>
            </a:r>
            <a:endParaRPr lang="zh-CN" altLang="en-US" sz="3200" b="1" dirty="0">
              <a:solidFill>
                <a:srgbClr val="D71619"/>
              </a:solidFill>
              <a:latin typeface="华文中宋" panose="02010600040101010101" pitchFamily="2" charset="-122"/>
              <a:ea typeface="华文中宋" panose="02010600040101010101" pitchFamily="2" charset="-122"/>
              <a:cs typeface="方正粗黑宋简体" panose="02000000000000000000" charset="-122"/>
              <a:sym typeface="Calibri" panose="020F050202020403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advClick="0">
        <p:random/>
      </p:transition>
    </mc:Choice>
    <mc:Fallback>
      <p:transition spd="slow" advClick="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170"/>
                                        </p:tgtEl>
                                        <p:attrNameLst>
                                          <p:attrName>style.visibility</p:attrName>
                                        </p:attrNameLst>
                                      </p:cBhvr>
                                      <p:to>
                                        <p:strVal val="visible"/>
                                      </p:to>
                                    </p:set>
                                    <p:anim calcmode="lin" valueType="num">
                                      <p:cBhvr additive="base">
                                        <p:cTn id="7" dur="500" fill="hold"/>
                                        <p:tgtEl>
                                          <p:spTgt spid="5170"/>
                                        </p:tgtEl>
                                        <p:attrNameLst>
                                          <p:attrName>ppt_x</p:attrName>
                                        </p:attrNameLst>
                                      </p:cBhvr>
                                      <p:tavLst>
                                        <p:tav tm="0">
                                          <p:val>
                                            <p:strVal val="#ppt_x"/>
                                          </p:val>
                                        </p:tav>
                                        <p:tav tm="100000">
                                          <p:val>
                                            <p:strVal val="#ppt_x"/>
                                          </p:val>
                                        </p:tav>
                                      </p:tavLst>
                                    </p:anim>
                                    <p:anim calcmode="lin" valueType="num">
                                      <p:cBhvr additive="base">
                                        <p:cTn id="8" dur="500" fill="hold"/>
                                        <p:tgtEl>
                                          <p:spTgt spid="517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220"/>
                                        </p:tgtEl>
                                        <p:attrNameLst>
                                          <p:attrName>style.visibility</p:attrName>
                                        </p:attrNameLst>
                                      </p:cBhvr>
                                      <p:to>
                                        <p:strVal val="visible"/>
                                      </p:to>
                                    </p:set>
                                    <p:anim calcmode="lin" valueType="num">
                                      <p:cBhvr>
                                        <p:cTn id="19" dur="500" fill="hold"/>
                                        <p:tgtEl>
                                          <p:spTgt spid="8220"/>
                                        </p:tgtEl>
                                        <p:attrNameLst>
                                          <p:attrName>ppt_x</p:attrName>
                                        </p:attrNameLst>
                                      </p:cBhvr>
                                      <p:tavLst>
                                        <p:tav tm="0">
                                          <p:val>
                                            <p:strVal val="#ppt_x"/>
                                          </p:val>
                                        </p:tav>
                                        <p:tav tm="100000">
                                          <p:val>
                                            <p:strVal val="#ppt_x"/>
                                          </p:val>
                                        </p:tav>
                                      </p:tavLst>
                                    </p:anim>
                                    <p:anim calcmode="lin" valueType="num">
                                      <p:cBhvr>
                                        <p:cTn id="20" dur="500" fill="hold"/>
                                        <p:tgtEl>
                                          <p:spTgt spid="822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224"/>
                                        </p:tgtEl>
                                        <p:attrNameLst>
                                          <p:attrName>style.visibility</p:attrName>
                                        </p:attrNameLst>
                                      </p:cBhvr>
                                      <p:to>
                                        <p:strVal val="visible"/>
                                      </p:to>
                                    </p:set>
                                    <p:anim calcmode="lin" valueType="num">
                                      <p:cBhvr>
                                        <p:cTn id="25" dur="500" fill="hold"/>
                                        <p:tgtEl>
                                          <p:spTgt spid="8224"/>
                                        </p:tgtEl>
                                        <p:attrNameLst>
                                          <p:attrName>ppt_x</p:attrName>
                                        </p:attrNameLst>
                                      </p:cBhvr>
                                      <p:tavLst>
                                        <p:tav tm="0">
                                          <p:val>
                                            <p:strVal val="#ppt_x"/>
                                          </p:val>
                                        </p:tav>
                                        <p:tav tm="100000">
                                          <p:val>
                                            <p:strVal val="#ppt_x"/>
                                          </p:val>
                                        </p:tav>
                                      </p:tavLst>
                                    </p:anim>
                                    <p:anim calcmode="lin" valueType="num">
                                      <p:cBhvr>
                                        <p:cTn id="26" dur="500" fill="hold"/>
                                        <p:tgtEl>
                                          <p:spTgt spid="822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226"/>
                                        </p:tgtEl>
                                        <p:attrNameLst>
                                          <p:attrName>style.visibility</p:attrName>
                                        </p:attrNameLst>
                                      </p:cBhvr>
                                      <p:to>
                                        <p:strVal val="visible"/>
                                      </p:to>
                                    </p:set>
                                    <p:anim calcmode="lin" valueType="num">
                                      <p:cBhvr>
                                        <p:cTn id="31" dur="500" fill="hold"/>
                                        <p:tgtEl>
                                          <p:spTgt spid="8226"/>
                                        </p:tgtEl>
                                        <p:attrNameLst>
                                          <p:attrName>ppt_x</p:attrName>
                                        </p:attrNameLst>
                                      </p:cBhvr>
                                      <p:tavLst>
                                        <p:tav tm="0">
                                          <p:val>
                                            <p:strVal val="#ppt_x"/>
                                          </p:val>
                                        </p:tav>
                                        <p:tav tm="100000">
                                          <p:val>
                                            <p:strVal val="#ppt_x"/>
                                          </p:val>
                                        </p:tav>
                                      </p:tavLst>
                                    </p:anim>
                                    <p:anim calcmode="lin" valueType="num">
                                      <p:cBhvr>
                                        <p:cTn id="32" dur="500" fill="hold"/>
                                        <p:tgtEl>
                                          <p:spTgt spid="822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228"/>
                                        </p:tgtEl>
                                        <p:attrNameLst>
                                          <p:attrName>style.visibility</p:attrName>
                                        </p:attrNameLst>
                                      </p:cBhvr>
                                      <p:to>
                                        <p:strVal val="visible"/>
                                      </p:to>
                                    </p:set>
                                    <p:anim calcmode="lin" valueType="num">
                                      <p:cBhvr>
                                        <p:cTn id="37" dur="500" fill="hold"/>
                                        <p:tgtEl>
                                          <p:spTgt spid="8228"/>
                                        </p:tgtEl>
                                        <p:attrNameLst>
                                          <p:attrName>ppt_x</p:attrName>
                                        </p:attrNameLst>
                                      </p:cBhvr>
                                      <p:tavLst>
                                        <p:tav tm="0">
                                          <p:val>
                                            <p:strVal val="#ppt_x"/>
                                          </p:val>
                                        </p:tav>
                                        <p:tav tm="100000">
                                          <p:val>
                                            <p:strVal val="#ppt_x"/>
                                          </p:val>
                                        </p:tav>
                                      </p:tavLst>
                                    </p:anim>
                                    <p:anim calcmode="lin" valueType="num">
                                      <p:cBhvr>
                                        <p:cTn id="38" dur="500" fill="hold"/>
                                        <p:tgtEl>
                                          <p:spTgt spid="822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8230"/>
                                        </p:tgtEl>
                                        <p:attrNameLst>
                                          <p:attrName>style.visibility</p:attrName>
                                        </p:attrNameLst>
                                      </p:cBhvr>
                                      <p:to>
                                        <p:strVal val="visible"/>
                                      </p:to>
                                    </p:set>
                                    <p:anim calcmode="lin" valueType="num">
                                      <p:cBhvr>
                                        <p:cTn id="43" dur="500" fill="hold"/>
                                        <p:tgtEl>
                                          <p:spTgt spid="8230"/>
                                        </p:tgtEl>
                                        <p:attrNameLst>
                                          <p:attrName>ppt_x</p:attrName>
                                        </p:attrNameLst>
                                      </p:cBhvr>
                                      <p:tavLst>
                                        <p:tav tm="0">
                                          <p:val>
                                            <p:strVal val="#ppt_x"/>
                                          </p:val>
                                        </p:tav>
                                        <p:tav tm="100000">
                                          <p:val>
                                            <p:strVal val="#ppt_x"/>
                                          </p:val>
                                        </p:tav>
                                      </p:tavLst>
                                    </p:anim>
                                    <p:anim calcmode="lin" valueType="num">
                                      <p:cBhvr>
                                        <p:cTn id="44" dur="500" fill="hold"/>
                                        <p:tgtEl>
                                          <p:spTgt spid="8230"/>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8232"/>
                                        </p:tgtEl>
                                        <p:attrNameLst>
                                          <p:attrName>style.visibility</p:attrName>
                                        </p:attrNameLst>
                                      </p:cBhvr>
                                      <p:to>
                                        <p:strVal val="visible"/>
                                      </p:to>
                                    </p:set>
                                    <p:anim calcmode="lin" valueType="num">
                                      <p:cBhvr>
                                        <p:cTn id="49" dur="500" fill="hold"/>
                                        <p:tgtEl>
                                          <p:spTgt spid="8232"/>
                                        </p:tgtEl>
                                        <p:attrNameLst>
                                          <p:attrName>ppt_x</p:attrName>
                                        </p:attrNameLst>
                                      </p:cBhvr>
                                      <p:tavLst>
                                        <p:tav tm="0">
                                          <p:val>
                                            <p:strVal val="#ppt_x"/>
                                          </p:val>
                                        </p:tav>
                                        <p:tav tm="100000">
                                          <p:val>
                                            <p:strVal val="#ppt_x"/>
                                          </p:val>
                                        </p:tav>
                                      </p:tavLst>
                                    </p:anim>
                                    <p:anim calcmode="lin" valueType="num">
                                      <p:cBhvr>
                                        <p:cTn id="50" dur="500" fill="hold"/>
                                        <p:tgtEl>
                                          <p:spTgt spid="823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8237"/>
                                        </p:tgtEl>
                                        <p:attrNameLst>
                                          <p:attrName>style.visibility</p:attrName>
                                        </p:attrNameLst>
                                      </p:cBhvr>
                                      <p:to>
                                        <p:strVal val="visible"/>
                                      </p:to>
                                    </p:set>
                                    <p:anim calcmode="lin" valueType="num">
                                      <p:cBhvr>
                                        <p:cTn id="55" dur="500" fill="hold"/>
                                        <p:tgtEl>
                                          <p:spTgt spid="8237"/>
                                        </p:tgtEl>
                                        <p:attrNameLst>
                                          <p:attrName>ppt_x</p:attrName>
                                        </p:attrNameLst>
                                      </p:cBhvr>
                                      <p:tavLst>
                                        <p:tav tm="0">
                                          <p:val>
                                            <p:strVal val="#ppt_x"/>
                                          </p:val>
                                        </p:tav>
                                        <p:tav tm="100000">
                                          <p:val>
                                            <p:strVal val="#ppt_x"/>
                                          </p:val>
                                        </p:tav>
                                      </p:tavLst>
                                    </p:anim>
                                    <p:anim calcmode="lin" valueType="num">
                                      <p:cBhvr>
                                        <p:cTn id="56" dur="500" fill="hold"/>
                                        <p:tgtEl>
                                          <p:spTgt spid="8237"/>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8234"/>
                                        </p:tgtEl>
                                        <p:attrNameLst>
                                          <p:attrName>style.visibility</p:attrName>
                                        </p:attrNameLst>
                                      </p:cBhvr>
                                      <p:to>
                                        <p:strVal val="visible"/>
                                      </p:to>
                                    </p:set>
                                    <p:animEffect transition="in" filter="fade">
                                      <p:cBhvr>
                                        <p:cTn id="61" dur="1000"/>
                                        <p:tgtEl>
                                          <p:spTgt spid="8234"/>
                                        </p:tgtEl>
                                      </p:cBhvr>
                                    </p:animEffect>
                                    <p:anim calcmode="lin" valueType="num">
                                      <p:cBhvr>
                                        <p:cTn id="62" dur="1000" fill="hold"/>
                                        <p:tgtEl>
                                          <p:spTgt spid="8234"/>
                                        </p:tgtEl>
                                        <p:attrNameLst>
                                          <p:attrName>ppt_x</p:attrName>
                                        </p:attrNameLst>
                                      </p:cBhvr>
                                      <p:tavLst>
                                        <p:tav tm="0">
                                          <p:val>
                                            <p:strVal val="#ppt_x"/>
                                          </p:val>
                                        </p:tav>
                                        <p:tav tm="100000">
                                          <p:val>
                                            <p:strVal val="#ppt_x"/>
                                          </p:val>
                                        </p:tav>
                                      </p:tavLst>
                                    </p:anim>
                                    <p:anim calcmode="lin" valueType="num">
                                      <p:cBhvr>
                                        <p:cTn id="63" dur="1000" fill="hold"/>
                                        <p:tgtEl>
                                          <p:spTgt spid="8234"/>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grpId="0" nodeType="clickEffect">
                                  <p:stCondLst>
                                    <p:cond delay="0"/>
                                  </p:stCondLst>
                                  <p:childTnLst>
                                    <p:set>
                                      <p:cBhvr>
                                        <p:cTn id="67" dur="1" fill="hold">
                                          <p:stCondLst>
                                            <p:cond delay="0"/>
                                          </p:stCondLst>
                                        </p:cTn>
                                        <p:tgtEl>
                                          <p:spTgt spid="8238"/>
                                        </p:tgtEl>
                                        <p:attrNameLst>
                                          <p:attrName>style.visibility</p:attrName>
                                        </p:attrNameLst>
                                      </p:cBhvr>
                                      <p:to>
                                        <p:strVal val="visible"/>
                                      </p:to>
                                    </p:set>
                                    <p:anim calcmode="lin" valueType="num">
                                      <p:cBhvr>
                                        <p:cTn id="68" dur="500" fill="hold"/>
                                        <p:tgtEl>
                                          <p:spTgt spid="8238"/>
                                        </p:tgtEl>
                                        <p:attrNameLst>
                                          <p:attrName>ppt_x</p:attrName>
                                        </p:attrNameLst>
                                      </p:cBhvr>
                                      <p:tavLst>
                                        <p:tav tm="0">
                                          <p:val>
                                            <p:strVal val="#ppt_x"/>
                                          </p:val>
                                        </p:tav>
                                        <p:tav tm="100000">
                                          <p:val>
                                            <p:strVal val="#ppt_x"/>
                                          </p:val>
                                        </p:tav>
                                      </p:tavLst>
                                    </p:anim>
                                    <p:anim calcmode="lin" valueType="num">
                                      <p:cBhvr>
                                        <p:cTn id="69" dur="500" fill="hold"/>
                                        <p:tgtEl>
                                          <p:spTgt spid="8238"/>
                                        </p:tgtEl>
                                        <p:attrNameLst>
                                          <p:attrName>ppt_y</p:attrName>
                                        </p:attrNameLst>
                                      </p:cBhvr>
                                      <p:tavLst>
                                        <p:tav tm="0">
                                          <p:val>
                                            <p:strVal val="1+#ppt_h/2"/>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2" presetClass="entr" presetSubtype="4" fill="hold" grpId="0" nodeType="clickEffect">
                                  <p:stCondLst>
                                    <p:cond delay="0"/>
                                  </p:stCondLst>
                                  <p:childTnLst>
                                    <p:set>
                                      <p:cBhvr>
                                        <p:cTn id="73" dur="1" fill="hold">
                                          <p:stCondLst>
                                            <p:cond delay="0"/>
                                          </p:stCondLst>
                                        </p:cTn>
                                        <p:tgtEl>
                                          <p:spTgt spid="8239"/>
                                        </p:tgtEl>
                                        <p:attrNameLst>
                                          <p:attrName>style.visibility</p:attrName>
                                        </p:attrNameLst>
                                      </p:cBhvr>
                                      <p:to>
                                        <p:strVal val="visible"/>
                                      </p:to>
                                    </p:set>
                                    <p:anim calcmode="lin" valueType="num">
                                      <p:cBhvr>
                                        <p:cTn id="74" dur="500" fill="hold"/>
                                        <p:tgtEl>
                                          <p:spTgt spid="8239"/>
                                        </p:tgtEl>
                                        <p:attrNameLst>
                                          <p:attrName>ppt_x</p:attrName>
                                        </p:attrNameLst>
                                      </p:cBhvr>
                                      <p:tavLst>
                                        <p:tav tm="0">
                                          <p:val>
                                            <p:strVal val="#ppt_x"/>
                                          </p:val>
                                        </p:tav>
                                        <p:tav tm="100000">
                                          <p:val>
                                            <p:strVal val="#ppt_x"/>
                                          </p:val>
                                        </p:tav>
                                      </p:tavLst>
                                    </p:anim>
                                    <p:anim calcmode="lin" valueType="num">
                                      <p:cBhvr>
                                        <p:cTn id="75" dur="500" fill="hold"/>
                                        <p:tgtEl>
                                          <p:spTgt spid="8239"/>
                                        </p:tgtEl>
                                        <p:attrNameLst>
                                          <p:attrName>ppt_y</p:attrName>
                                        </p:attrNameLst>
                                      </p:cBhvr>
                                      <p:tavLst>
                                        <p:tav tm="0">
                                          <p:val>
                                            <p:strVal val="1+#ppt_h/2"/>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 presetClass="entr" presetSubtype="4" fill="hold" grpId="0" nodeType="clickEffect">
                                  <p:stCondLst>
                                    <p:cond delay="0"/>
                                  </p:stCondLst>
                                  <p:childTnLst>
                                    <p:set>
                                      <p:cBhvr>
                                        <p:cTn id="79" dur="1" fill="hold">
                                          <p:stCondLst>
                                            <p:cond delay="0"/>
                                          </p:stCondLst>
                                        </p:cTn>
                                        <p:tgtEl>
                                          <p:spTgt spid="8240"/>
                                        </p:tgtEl>
                                        <p:attrNameLst>
                                          <p:attrName>style.visibility</p:attrName>
                                        </p:attrNameLst>
                                      </p:cBhvr>
                                      <p:to>
                                        <p:strVal val="visible"/>
                                      </p:to>
                                    </p:set>
                                    <p:anim calcmode="lin" valueType="num">
                                      <p:cBhvr>
                                        <p:cTn id="80" dur="500" fill="hold"/>
                                        <p:tgtEl>
                                          <p:spTgt spid="8240"/>
                                        </p:tgtEl>
                                        <p:attrNameLst>
                                          <p:attrName>ppt_x</p:attrName>
                                        </p:attrNameLst>
                                      </p:cBhvr>
                                      <p:tavLst>
                                        <p:tav tm="0">
                                          <p:val>
                                            <p:strVal val="#ppt_x"/>
                                          </p:val>
                                        </p:tav>
                                        <p:tav tm="100000">
                                          <p:val>
                                            <p:strVal val="#ppt_x"/>
                                          </p:val>
                                        </p:tav>
                                      </p:tavLst>
                                    </p:anim>
                                    <p:anim calcmode="lin" valueType="num">
                                      <p:cBhvr>
                                        <p:cTn id="81" dur="500" fill="hold"/>
                                        <p:tgtEl>
                                          <p:spTgt spid="8240"/>
                                        </p:tgtEl>
                                        <p:attrNameLst>
                                          <p:attrName>ppt_y</p:attrName>
                                        </p:attrNameLst>
                                      </p:cBhvr>
                                      <p:tavLst>
                                        <p:tav tm="0">
                                          <p:val>
                                            <p:strVal val="1+#ppt_h/2"/>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2" presetClass="entr" presetSubtype="4" fill="hold" grpId="0" nodeType="clickEffect">
                                  <p:stCondLst>
                                    <p:cond delay="0"/>
                                  </p:stCondLst>
                                  <p:childTnLst>
                                    <p:set>
                                      <p:cBhvr>
                                        <p:cTn id="85" dur="1" fill="hold">
                                          <p:stCondLst>
                                            <p:cond delay="0"/>
                                          </p:stCondLst>
                                        </p:cTn>
                                        <p:tgtEl>
                                          <p:spTgt spid="8241"/>
                                        </p:tgtEl>
                                        <p:attrNameLst>
                                          <p:attrName>style.visibility</p:attrName>
                                        </p:attrNameLst>
                                      </p:cBhvr>
                                      <p:to>
                                        <p:strVal val="visible"/>
                                      </p:to>
                                    </p:set>
                                    <p:anim calcmode="lin" valueType="num">
                                      <p:cBhvr>
                                        <p:cTn id="86" dur="500" fill="hold"/>
                                        <p:tgtEl>
                                          <p:spTgt spid="8241"/>
                                        </p:tgtEl>
                                        <p:attrNameLst>
                                          <p:attrName>ppt_x</p:attrName>
                                        </p:attrNameLst>
                                      </p:cBhvr>
                                      <p:tavLst>
                                        <p:tav tm="0">
                                          <p:val>
                                            <p:strVal val="#ppt_x"/>
                                          </p:val>
                                        </p:tav>
                                        <p:tav tm="100000">
                                          <p:val>
                                            <p:strVal val="#ppt_x"/>
                                          </p:val>
                                        </p:tav>
                                      </p:tavLst>
                                    </p:anim>
                                    <p:anim calcmode="lin" valueType="num">
                                      <p:cBhvr>
                                        <p:cTn id="87" dur="500" fill="hold"/>
                                        <p:tgtEl>
                                          <p:spTgt spid="82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20" grpId="0" bldLvl="0"/>
      <p:bldP spid="8224" grpId="0" bldLvl="0"/>
      <p:bldP spid="8226" grpId="0" bldLvl="0"/>
      <p:bldP spid="8228" grpId="0" bldLvl="0"/>
      <p:bldP spid="8230" grpId="0" bldLvl="0"/>
      <p:bldP spid="8232" grpId="0" bldLvl="0"/>
      <p:bldP spid="8234" grpId="0"/>
      <p:bldP spid="8237" grpId="0" bldLvl="0"/>
      <p:bldP spid="8238" grpId="0" bldLvl="0"/>
      <p:bldP spid="8239" grpId="0" bldLvl="0"/>
      <p:bldP spid="8240" grpId="0" bldLvl="0" animBg="1"/>
      <p:bldP spid="8241" grpId="0" bldLvl="0" animBg="1"/>
      <p:bldP spid="5170" grpId="0"/>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1"/>
          <p:cNvSpPr txBox="1"/>
          <p:nvPr/>
        </p:nvSpPr>
        <p:spPr>
          <a:xfrm>
            <a:off x="833286" y="195585"/>
            <a:ext cx="7416800" cy="4580741"/>
          </a:xfrm>
          <a:prstGeom prst="rect">
            <a:avLst/>
          </a:prstGeom>
          <a:noFill/>
          <a:ln w="9525">
            <a:noFill/>
          </a:ln>
        </p:spPr>
        <p:txBody>
          <a:bodyPr>
            <a:spAutoFit/>
          </a:bodyPr>
          <a:lstStyle/>
          <a:p>
            <a:pPr>
              <a:lnSpc>
                <a:spcPts val="3500"/>
              </a:lnSpc>
            </a:pPr>
            <a:r>
              <a:rPr lang="zh-CN" altLang="en-US" sz="2400" b="1" dirty="0">
                <a:latin typeface="华文中宋" panose="02010600040101010101" pitchFamily="2" charset="-122"/>
                <a:ea typeface="华文中宋" panose="02010600040101010101" pitchFamily="2" charset="-122"/>
              </a:rPr>
              <a:t>        </a:t>
            </a:r>
            <a:r>
              <a:rPr lang="zh-CN" altLang="en-US" sz="2800" b="1" dirty="0">
                <a:latin typeface="华文中宋" panose="02010600040101010101" pitchFamily="2" charset="-122"/>
                <a:ea typeface="华文中宋" panose="02010600040101010101" pitchFamily="2" charset="-122"/>
              </a:rPr>
              <a:t>那时，上海的产业工人近二十万人</a:t>
            </a:r>
            <a:r>
              <a:rPr lang="en-US" altLang="zh-CN" sz="2800" b="1" dirty="0">
                <a:latin typeface="华文中宋" panose="02010600040101010101" pitchFamily="2" charset="-122"/>
                <a:ea typeface="华文中宋" panose="02010600040101010101" pitchFamily="2" charset="-122"/>
              </a:rPr>
              <a:t>,</a:t>
            </a:r>
            <a:r>
              <a:rPr lang="zh-CN" altLang="en-US" sz="2800" b="1" dirty="0">
                <a:latin typeface="华文中宋" panose="02010600040101010101" pitchFamily="2" charset="-122"/>
                <a:ea typeface="华文中宋" panose="02010600040101010101" pitchFamily="2" charset="-122"/>
              </a:rPr>
              <a:t>加上交通运输工人、手工业工人和店员共达五十万人。五日上午</a:t>
            </a:r>
            <a:r>
              <a:rPr lang="en-US" altLang="zh-CN" sz="2800" b="1" dirty="0">
                <a:latin typeface="华文中宋" panose="02010600040101010101" pitchFamily="2" charset="-122"/>
                <a:ea typeface="华文中宋" panose="02010600040101010101" pitchFamily="2" charset="-122"/>
              </a:rPr>
              <a:t>,</a:t>
            </a:r>
            <a:r>
              <a:rPr lang="zh-CN" altLang="en-US" sz="2800" b="1" dirty="0">
                <a:latin typeface="华文中宋" panose="02010600040101010101" pitchFamily="2" charset="-122"/>
                <a:ea typeface="华文中宋" panose="02010600040101010101" pitchFamily="2" charset="-122"/>
              </a:rPr>
              <a:t>日本内外棉第三、第四、第五纱厂的工人首先罢工</a:t>
            </a:r>
            <a:r>
              <a:rPr lang="en-US" altLang="zh-CN" sz="2800" b="1" dirty="0">
                <a:latin typeface="华文中宋" panose="02010600040101010101" pitchFamily="2" charset="-122"/>
                <a:ea typeface="华文中宋" panose="02010600040101010101" pitchFamily="2" charset="-122"/>
              </a:rPr>
              <a:t>,</a:t>
            </a:r>
            <a:r>
              <a:rPr lang="zh-CN" altLang="en-US" sz="2800" b="1" dirty="0">
                <a:latin typeface="华文中宋" panose="02010600040101010101" pitchFamily="2" charset="-122"/>
                <a:ea typeface="华文中宋" panose="02010600040101010101" pitchFamily="2" charset="-122"/>
              </a:rPr>
              <a:t>其他工人签响应罢工。据邓中夏</a:t>
            </a:r>
            <a:r>
              <a:rPr lang="en-US" altLang="zh-CN" sz="2800" b="1" dirty="0">
                <a:latin typeface="华文中宋" panose="02010600040101010101" pitchFamily="2" charset="-122"/>
                <a:ea typeface="华文中宋" panose="02010600040101010101" pitchFamily="2" charset="-122"/>
              </a:rPr>
              <a:t>《</a:t>
            </a:r>
            <a:r>
              <a:rPr lang="zh-CN" altLang="en-US" sz="2800" b="1" dirty="0">
                <a:latin typeface="华文中宋" panose="02010600040101010101" pitchFamily="2" charset="-122"/>
                <a:ea typeface="华文中宋" panose="02010600040101010101" pitchFamily="2" charset="-122"/>
              </a:rPr>
              <a:t>中国职工运动简史</a:t>
            </a:r>
            <a:r>
              <a:rPr lang="en-US" altLang="zh-CN" sz="2800" b="1" dirty="0">
                <a:latin typeface="华文中宋" panose="02010600040101010101" pitchFamily="2" charset="-122"/>
                <a:ea typeface="华文中宋" panose="02010600040101010101" pitchFamily="2" charset="-122"/>
              </a:rPr>
              <a:t>》</a:t>
            </a:r>
            <a:r>
              <a:rPr lang="zh-CN" altLang="en-US" sz="2800" b="1" dirty="0">
                <a:latin typeface="华文中宋" panose="02010600040101010101" pitchFamily="2" charset="-122"/>
                <a:ea typeface="华文中宋" panose="02010600040101010101" pitchFamily="2" charset="-122"/>
              </a:rPr>
              <a:t>记载</a:t>
            </a:r>
            <a:r>
              <a:rPr lang="en-US" altLang="zh-CN" sz="2800" b="1" dirty="0">
                <a:latin typeface="华文中宋" panose="02010600040101010101" pitchFamily="2" charset="-122"/>
                <a:ea typeface="华文中宋" panose="02010600040101010101" pitchFamily="2" charset="-122"/>
              </a:rPr>
              <a:t>:“</a:t>
            </a:r>
            <a:r>
              <a:rPr lang="zh-CN" altLang="en-US" sz="2800" b="1" dirty="0">
                <a:latin typeface="华文中宋" panose="02010600040101010101" pitchFamily="2" charset="-122"/>
                <a:ea typeface="华文中宋" panose="02010600040101010101" pitchFamily="2" charset="-122"/>
              </a:rPr>
              <a:t>总共人数无确实统计</a:t>
            </a:r>
            <a:r>
              <a:rPr lang="en-US" altLang="zh-CN" sz="2800" b="1" dirty="0">
                <a:latin typeface="华文中宋" panose="02010600040101010101" pitchFamily="2" charset="-122"/>
                <a:ea typeface="华文中宋" panose="02010600040101010101" pitchFamily="2" charset="-122"/>
              </a:rPr>
              <a:t>,</a:t>
            </a:r>
            <a:r>
              <a:rPr lang="zh-CN" altLang="en-US" sz="2800" b="1" dirty="0">
                <a:latin typeface="华文中宋" panose="02010600040101010101" pitchFamily="2" charset="-122"/>
                <a:ea typeface="华文中宋" panose="02010600040101010101" pitchFamily="2" charset="-122"/>
              </a:rPr>
              <a:t>大概有六七万人国工人开始以独立的姿态</a:t>
            </a:r>
            <a:r>
              <a:rPr lang="en-US" altLang="zh-CN" sz="2800" b="1" dirty="0">
                <a:latin typeface="华文中宋" panose="02010600040101010101" pitchFamily="2" charset="-122"/>
                <a:ea typeface="华文中宋" panose="02010600040101010101" pitchFamily="2" charset="-122"/>
              </a:rPr>
              <a:t>,</a:t>
            </a:r>
            <a:r>
              <a:rPr lang="zh-CN" altLang="en-US" sz="2800" b="1" dirty="0">
                <a:latin typeface="华文中宋" panose="02010600040101010101" pitchFamily="2" charset="-122"/>
                <a:ea typeface="华文中宋" panose="02010600040101010101" pitchFamily="2" charset="-122"/>
              </a:rPr>
              <a:t>以如此规模的行动</a:t>
            </a:r>
            <a:r>
              <a:rPr lang="en-US" altLang="zh-CN" sz="2800" b="1" dirty="0">
                <a:latin typeface="华文中宋" panose="02010600040101010101" pitchFamily="2" charset="-122"/>
                <a:ea typeface="华文中宋" panose="02010600040101010101" pitchFamily="2" charset="-122"/>
              </a:rPr>
              <a:t>,</a:t>
            </a:r>
            <a:r>
              <a:rPr lang="zh-CN" altLang="en-US" sz="2800" b="1" dirty="0">
                <a:latin typeface="华文中宋" panose="02010600040101010101" pitchFamily="2" charset="-122"/>
                <a:ea typeface="华文中宋" panose="02010600040101010101" pitchFamily="2" charset="-122"/>
              </a:rPr>
              <a:t>走上政治舞台。这又是中国历史上破天荒的大事</a:t>
            </a:r>
            <a:r>
              <a:rPr lang="zh-CN" altLang="en-US" sz="2800" b="1" dirty="0" smtClean="0">
                <a:latin typeface="华文中宋" panose="02010600040101010101" pitchFamily="2" charset="-122"/>
                <a:ea typeface="华文中宋" panose="02010600040101010101" pitchFamily="2" charset="-122"/>
              </a:rPr>
              <a:t>。</a:t>
            </a:r>
            <a:endParaRPr lang="en-US" altLang="zh-CN" sz="2800" b="1" dirty="0" smtClean="0">
              <a:latin typeface="华文中宋" panose="02010600040101010101" pitchFamily="2" charset="-122"/>
              <a:ea typeface="华文中宋" panose="02010600040101010101" pitchFamily="2" charset="-122"/>
            </a:endParaRPr>
          </a:p>
          <a:p>
            <a:pPr>
              <a:lnSpc>
                <a:spcPts val="3500"/>
              </a:lnSpc>
            </a:pPr>
            <a:r>
              <a:rPr lang="en-US" altLang="zh-CN" sz="2800" b="1" dirty="0" smtClean="0">
                <a:latin typeface="华文中宋" panose="02010600040101010101" pitchFamily="2" charset="-122"/>
                <a:ea typeface="华文中宋" panose="02010600040101010101" pitchFamily="2" charset="-122"/>
                <a:sym typeface="华文中宋" panose="02010600040101010101" pitchFamily="2" charset="-122"/>
              </a:rPr>
              <a:t>               ——</a:t>
            </a:r>
            <a:r>
              <a:rPr lang="zh-CN" altLang="en-US" sz="2800" b="1" dirty="0">
                <a:latin typeface="华文中宋" panose="02010600040101010101" pitchFamily="2" charset="-122"/>
                <a:ea typeface="华文中宋" panose="02010600040101010101" pitchFamily="2" charset="-122"/>
                <a:sym typeface="华文中宋" panose="02010600040101010101" pitchFamily="2" charset="-122"/>
              </a:rPr>
              <a:t>金冲及</a:t>
            </a:r>
            <a:r>
              <a:rPr lang="en-US" altLang="zh-CN" sz="2800" b="1" dirty="0">
                <a:latin typeface="华文中宋" panose="02010600040101010101" pitchFamily="2" charset="-122"/>
                <a:ea typeface="华文中宋" panose="02010600040101010101" pitchFamily="2" charset="-122"/>
                <a:sym typeface="华文中宋" panose="02010600040101010101" pitchFamily="2" charset="-122"/>
              </a:rPr>
              <a:t>《</a:t>
            </a:r>
            <a:r>
              <a:rPr lang="zh-CN" altLang="en-US" sz="2800" b="1" dirty="0">
                <a:latin typeface="华文中宋" panose="02010600040101010101" pitchFamily="2" charset="-122"/>
                <a:ea typeface="华文中宋" panose="02010600040101010101" pitchFamily="2" charset="-122"/>
                <a:sym typeface="华文中宋" panose="02010600040101010101" pitchFamily="2" charset="-122"/>
              </a:rPr>
              <a:t>二十世纪中国史纲</a:t>
            </a:r>
            <a:r>
              <a:rPr lang="en-US" altLang="zh-CN" sz="2800" b="1" dirty="0">
                <a:latin typeface="华文中宋" panose="02010600040101010101" pitchFamily="2" charset="-122"/>
                <a:ea typeface="华文中宋" panose="02010600040101010101" pitchFamily="2" charset="-122"/>
                <a:sym typeface="华文中宋" panose="02010600040101010101" pitchFamily="2" charset="-122"/>
              </a:rPr>
              <a:t>》</a:t>
            </a:r>
            <a:endParaRPr lang="en-US" altLang="zh-CN" sz="2800" b="1" dirty="0">
              <a:latin typeface="华文中宋" panose="02010600040101010101" pitchFamily="2" charset="-122"/>
              <a:ea typeface="华文中宋" panose="02010600040101010101" pitchFamily="2" charset="-122"/>
              <a:sym typeface="华文中宋" panose="02010600040101010101" pitchFamily="2" charset="-122"/>
            </a:endParaRPr>
          </a:p>
          <a:p>
            <a:pPr>
              <a:lnSpc>
                <a:spcPts val="3500"/>
              </a:lnSpc>
            </a:pPr>
            <a:endParaRPr lang="zh-CN" altLang="en-US" sz="2800" b="1" dirty="0">
              <a:latin typeface="华文中宋" panose="02010600040101010101" pitchFamily="2" charset="-122"/>
              <a:ea typeface="华文中宋" panose="02010600040101010101" pitchFamily="2" charset="-122"/>
            </a:endParaRPr>
          </a:p>
        </p:txBody>
      </p:sp>
      <p:sp>
        <p:nvSpPr>
          <p:cNvPr id="8240" name="下箭头 23"/>
          <p:cNvSpPr/>
          <p:nvPr/>
        </p:nvSpPr>
        <p:spPr>
          <a:xfrm>
            <a:off x="3715700" y="4205761"/>
            <a:ext cx="459740" cy="340043"/>
          </a:xfrm>
          <a:prstGeom prst="downArrow">
            <a:avLst>
              <a:gd name="adj1" fmla="val 50000"/>
              <a:gd name="adj2" fmla="val 50077"/>
            </a:avLst>
          </a:prstGeom>
          <a:solidFill>
            <a:srgbClr val="CC3300"/>
          </a:solidFill>
          <a:ln w="25400" cap="flat" cmpd="sng">
            <a:solidFill>
              <a:srgbClr val="D71619"/>
            </a:solidFill>
            <a:prstDash val="solid"/>
            <a:bevel/>
            <a:headEnd type="none" w="med" len="med"/>
            <a:tailEnd type="none" w="med" len="med"/>
          </a:ln>
        </p:spPr>
        <p:txBody>
          <a:bodyPr anchor="ctr"/>
          <a:lstStyle/>
          <a:p>
            <a:pPr algn="ctr"/>
            <a:endParaRPr lang="zh-CN" altLang="zh-CN" dirty="0">
              <a:solidFill>
                <a:srgbClr val="FFFFFF"/>
              </a:solidFill>
              <a:latin typeface="宋体" panose="02010600030101010101" pitchFamily="2" charset="-122"/>
              <a:sym typeface="宋体" panose="02010600030101010101" pitchFamily="2" charset="-122"/>
            </a:endParaRPr>
          </a:p>
        </p:txBody>
      </p:sp>
      <p:sp>
        <p:nvSpPr>
          <p:cNvPr id="10244" name="TextBox 3"/>
          <p:cNvSpPr txBox="1"/>
          <p:nvPr/>
        </p:nvSpPr>
        <p:spPr>
          <a:xfrm>
            <a:off x="1259770" y="4538806"/>
            <a:ext cx="5975350" cy="523220"/>
          </a:xfrm>
          <a:prstGeom prst="rect">
            <a:avLst/>
          </a:prstGeom>
          <a:solidFill>
            <a:schemeClr val="bg1"/>
          </a:solidFill>
          <a:ln w="9525">
            <a:noFill/>
          </a:ln>
        </p:spPr>
        <p:txBody>
          <a:bodyPr>
            <a:spAutoFit/>
          </a:bodyPr>
          <a:lstStyle/>
          <a:p>
            <a:r>
              <a:rPr lang="zh-CN" altLang="en-US" sz="2800" b="1" dirty="0">
                <a:solidFill>
                  <a:srgbClr val="0000FF"/>
                </a:solidFill>
                <a:latin typeface="华文中宋" panose="02010600040101010101" pitchFamily="2" charset="-122"/>
                <a:ea typeface="华文中宋" panose="02010600040101010101" pitchFamily="2" charset="-122"/>
              </a:rPr>
              <a:t>阶级基础：工人阶级登上历史舞台</a:t>
            </a:r>
            <a:endParaRPr lang="zh-CN" altLang="en-US" sz="2800" b="1" dirty="0">
              <a:solidFill>
                <a:srgbClr val="0000FF"/>
              </a:solidFill>
              <a:latin typeface="华文中宋" panose="02010600040101010101" pitchFamily="2" charset="-122"/>
              <a:ea typeface="华文中宋" panose="020106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p:random/>
      </p:transition>
    </mc:Choice>
    <mc:Fallback>
      <p:transition spd="slow" advClick="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240"/>
                                        </p:tgtEl>
                                        <p:attrNameLst>
                                          <p:attrName>style.visibility</p:attrName>
                                        </p:attrNameLst>
                                      </p:cBhvr>
                                      <p:to>
                                        <p:strVal val="visible"/>
                                      </p:to>
                                    </p:set>
                                    <p:animEffect transition="in" filter="fade">
                                      <p:cBhvr>
                                        <p:cTn id="7" dur="1000"/>
                                        <p:tgtEl>
                                          <p:spTgt spid="8240"/>
                                        </p:tgtEl>
                                      </p:cBhvr>
                                    </p:animEffect>
                                    <p:anim calcmode="lin" valueType="num">
                                      <p:cBhvr>
                                        <p:cTn id="8" dur="1000" fill="hold"/>
                                        <p:tgtEl>
                                          <p:spTgt spid="8240"/>
                                        </p:tgtEl>
                                        <p:attrNameLst>
                                          <p:attrName>ppt_x</p:attrName>
                                        </p:attrNameLst>
                                      </p:cBhvr>
                                      <p:tavLst>
                                        <p:tav tm="0">
                                          <p:val>
                                            <p:strVal val="#ppt_x"/>
                                          </p:val>
                                        </p:tav>
                                        <p:tav tm="100000">
                                          <p:val>
                                            <p:strVal val="#ppt_x"/>
                                          </p:val>
                                        </p:tav>
                                      </p:tavLst>
                                    </p:anim>
                                    <p:anim calcmode="lin" valueType="num">
                                      <p:cBhvr>
                                        <p:cTn id="9" dur="1000" fill="hold"/>
                                        <p:tgtEl>
                                          <p:spTgt spid="824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242"/>
                                        </p:tgtEl>
                                        <p:attrNameLst>
                                          <p:attrName>style.visibility</p:attrName>
                                        </p:attrNameLst>
                                      </p:cBhvr>
                                      <p:to>
                                        <p:strVal val="visible"/>
                                      </p:to>
                                    </p:set>
                                    <p:animEffect transition="in" filter="fade">
                                      <p:cBhvr>
                                        <p:cTn id="14" dur="1000"/>
                                        <p:tgtEl>
                                          <p:spTgt spid="10242"/>
                                        </p:tgtEl>
                                      </p:cBhvr>
                                    </p:animEffect>
                                    <p:anim calcmode="lin" valueType="num">
                                      <p:cBhvr>
                                        <p:cTn id="15" dur="1000" fill="hold"/>
                                        <p:tgtEl>
                                          <p:spTgt spid="10242"/>
                                        </p:tgtEl>
                                        <p:attrNameLst>
                                          <p:attrName>ppt_x</p:attrName>
                                        </p:attrNameLst>
                                      </p:cBhvr>
                                      <p:tavLst>
                                        <p:tav tm="0">
                                          <p:val>
                                            <p:strVal val="#ppt_x"/>
                                          </p:val>
                                        </p:tav>
                                        <p:tav tm="100000">
                                          <p:val>
                                            <p:strVal val="#ppt_x"/>
                                          </p:val>
                                        </p:tav>
                                      </p:tavLst>
                                    </p:anim>
                                    <p:anim calcmode="lin" valueType="num">
                                      <p:cBhvr>
                                        <p:cTn id="16" dur="1000" fill="hold"/>
                                        <p:tgtEl>
                                          <p:spTgt spid="1024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244"/>
                                        </p:tgtEl>
                                        <p:attrNameLst>
                                          <p:attrName>style.visibility</p:attrName>
                                        </p:attrNameLst>
                                      </p:cBhvr>
                                      <p:to>
                                        <p:strVal val="visible"/>
                                      </p:to>
                                    </p:set>
                                    <p:animEffect transition="in" filter="fade">
                                      <p:cBhvr>
                                        <p:cTn id="21" dur="1000"/>
                                        <p:tgtEl>
                                          <p:spTgt spid="10244"/>
                                        </p:tgtEl>
                                      </p:cBhvr>
                                    </p:animEffect>
                                    <p:anim calcmode="lin" valueType="num">
                                      <p:cBhvr>
                                        <p:cTn id="22" dur="1000" fill="hold"/>
                                        <p:tgtEl>
                                          <p:spTgt spid="10244"/>
                                        </p:tgtEl>
                                        <p:attrNameLst>
                                          <p:attrName>ppt_x</p:attrName>
                                        </p:attrNameLst>
                                      </p:cBhvr>
                                      <p:tavLst>
                                        <p:tav tm="0">
                                          <p:val>
                                            <p:strVal val="#ppt_x"/>
                                          </p:val>
                                        </p:tav>
                                        <p:tav tm="100000">
                                          <p:val>
                                            <p:strVal val="#ppt_x"/>
                                          </p:val>
                                        </p:tav>
                                      </p:tavLst>
                                    </p:anim>
                                    <p:anim calcmode="lin" valueType="num">
                                      <p:cBhvr>
                                        <p:cTn id="23" dur="1000" fill="hold"/>
                                        <p:tgtEl>
                                          <p:spTgt spid="102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8240" grpId="0" animBg="1"/>
      <p:bldP spid="1024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TextBox 4"/>
          <p:cNvSpPr/>
          <p:nvPr/>
        </p:nvSpPr>
        <p:spPr>
          <a:xfrm>
            <a:off x="1110079" y="4409223"/>
            <a:ext cx="6676390" cy="523220"/>
          </a:xfrm>
          <a:prstGeom prst="rect">
            <a:avLst/>
          </a:prstGeom>
          <a:solidFill>
            <a:schemeClr val="bg1"/>
          </a:solidFill>
          <a:ln w="9525">
            <a:noFill/>
          </a:ln>
        </p:spPr>
        <p:txBody>
          <a:bodyPr wrap="square">
            <a:spAutoFit/>
          </a:bodyPr>
          <a:lstStyle/>
          <a:p>
            <a:r>
              <a:rPr lang="zh-CN" altLang="en-US" dirty="0">
                <a:solidFill>
                  <a:srgbClr val="000000"/>
                </a:solidFill>
                <a:latin typeface="Calibri" panose="020F0502020204030204" pitchFamily="34" charset="0"/>
                <a:sym typeface="宋体" panose="02010600030101010101" pitchFamily="2" charset="-122"/>
              </a:rPr>
              <a:t>     </a:t>
            </a:r>
            <a:r>
              <a:rPr lang="zh-CN" altLang="en-US" sz="2800" b="1" dirty="0">
                <a:solidFill>
                  <a:srgbClr val="0000FF"/>
                </a:solidFill>
                <a:latin typeface="华文中宋" panose="02010600040101010101" pitchFamily="2" charset="-122"/>
                <a:ea typeface="华文中宋" panose="02010600040101010101" pitchFamily="2" charset="-122"/>
                <a:sym typeface="华文中宋" panose="02010600040101010101" pitchFamily="2" charset="-122"/>
              </a:rPr>
              <a:t>思想基础：马克思主义的广泛传播</a:t>
            </a:r>
            <a:endParaRPr lang="zh-CN" altLang="en-US" sz="2800" b="1" dirty="0">
              <a:solidFill>
                <a:srgbClr val="0000FF"/>
              </a:solidFill>
              <a:latin typeface="华文中宋" panose="02010600040101010101" pitchFamily="2" charset="-122"/>
              <a:ea typeface="华文中宋" panose="02010600040101010101" pitchFamily="2" charset="-122"/>
              <a:sym typeface="华文中宋" panose="02010600040101010101" pitchFamily="2" charset="-122"/>
            </a:endParaRPr>
          </a:p>
        </p:txBody>
      </p:sp>
      <p:grpSp>
        <p:nvGrpSpPr>
          <p:cNvPr id="12292" name="组合 5"/>
          <p:cNvGrpSpPr/>
          <p:nvPr/>
        </p:nvGrpSpPr>
        <p:grpSpPr>
          <a:xfrm>
            <a:off x="482083" y="764456"/>
            <a:ext cx="2712085" cy="3470700"/>
            <a:chOff x="-403299" y="128933"/>
            <a:chExt cx="3471105" cy="4896487"/>
          </a:xfrm>
        </p:grpSpPr>
        <p:pic>
          <p:nvPicPr>
            <p:cNvPr id="10249" name="Picture 2" descr="C:\Users\TGLenovoM4350\Desktop\W020130426540047308262.jpg"/>
            <p:cNvPicPr>
              <a:picLocks noChangeAspect="1" noChangeArrowheads="1"/>
            </p:cNvPicPr>
            <p:nvPr/>
          </p:nvPicPr>
          <p:blipFill>
            <a:blip r:embed="rId1"/>
            <a:srcRect/>
            <a:stretch>
              <a:fillRect/>
            </a:stretch>
          </p:blipFill>
          <p:spPr bwMode="auto">
            <a:xfrm>
              <a:off x="267198" y="128933"/>
              <a:ext cx="2544129" cy="28103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pic>
        <p:sp>
          <p:nvSpPr>
            <p:cNvPr id="11276" name="TextBox 1"/>
            <p:cNvSpPr/>
            <p:nvPr/>
          </p:nvSpPr>
          <p:spPr>
            <a:xfrm>
              <a:off x="-403299" y="3331988"/>
              <a:ext cx="3471105" cy="1693432"/>
            </a:xfrm>
            <a:prstGeom prst="rect">
              <a:avLst/>
            </a:prstGeom>
            <a:noFill/>
            <a:ln w="34925" cmpd="sng">
              <a:noFill/>
              <a:prstDash val="solid"/>
            </a:ln>
          </p:spPr>
          <p:txBody>
            <a:bodyPr>
              <a:spAutoFit/>
            </a:bodyPr>
            <a:lstStyle/>
            <a:p>
              <a:pPr algn="ctr"/>
              <a:r>
                <a:rPr lang="en-US" altLang="zh-CN" sz="2400" b="1" dirty="0">
                  <a:solidFill>
                    <a:srgbClr val="000000"/>
                  </a:solidFill>
                  <a:latin typeface="华文中宋" panose="02010600040101010101" pitchFamily="2" charset="-122"/>
                  <a:ea typeface="华文中宋" panose="02010600040101010101" pitchFamily="2" charset="-122"/>
                  <a:sym typeface="Calibri" panose="020F0502020204030204" pitchFamily="34" charset="0"/>
                </a:rPr>
                <a:t>1919</a:t>
              </a:r>
              <a:r>
                <a:rPr lang="zh-CN" altLang="en-US" sz="2400" b="1" dirty="0">
                  <a:solidFill>
                    <a:srgbClr val="000000"/>
                  </a:solidFill>
                  <a:latin typeface="华文中宋" panose="02010600040101010101" pitchFamily="2" charset="-122"/>
                  <a:ea typeface="华文中宋" panose="02010600040101010101" pitchFamily="2" charset="-122"/>
                  <a:sym typeface="宋体" panose="02010600030101010101" pitchFamily="2" charset="-122"/>
                </a:rPr>
                <a:t>年</a:t>
              </a:r>
              <a:r>
                <a:rPr lang="en-US" altLang="zh-CN" sz="2400" b="1" dirty="0">
                  <a:solidFill>
                    <a:srgbClr val="000000"/>
                  </a:solidFill>
                  <a:latin typeface="华文中宋" panose="02010600040101010101" pitchFamily="2" charset="-122"/>
                  <a:ea typeface="华文中宋" panose="02010600040101010101" pitchFamily="2" charset="-122"/>
                  <a:sym typeface="Calibri" panose="020F0502020204030204" pitchFamily="34" charset="0"/>
                </a:rPr>
                <a:t>5</a:t>
              </a:r>
              <a:r>
                <a:rPr lang="zh-CN" altLang="en-US" sz="2400" b="1" dirty="0">
                  <a:solidFill>
                    <a:srgbClr val="000000"/>
                  </a:solidFill>
                  <a:latin typeface="华文中宋" panose="02010600040101010101" pitchFamily="2" charset="-122"/>
                  <a:ea typeface="华文中宋" panose="02010600040101010101" pitchFamily="2" charset="-122"/>
                  <a:sym typeface="宋体" panose="02010600030101010101" pitchFamily="2" charset="-122"/>
                </a:rPr>
                <a:t>月出版的</a:t>
              </a:r>
              <a:r>
                <a:rPr lang="en-US" altLang="zh-CN" sz="2400" b="1" dirty="0">
                  <a:solidFill>
                    <a:srgbClr val="000000"/>
                  </a:solidFill>
                  <a:latin typeface="华文中宋" panose="02010600040101010101" pitchFamily="2" charset="-122"/>
                  <a:ea typeface="华文中宋" panose="02010600040101010101" pitchFamily="2" charset="-122"/>
                  <a:sym typeface="Calibri" panose="020F0502020204030204" pitchFamily="34" charset="0"/>
                </a:rPr>
                <a:t>《</a:t>
              </a:r>
              <a:r>
                <a:rPr lang="zh-CN" altLang="en-US" sz="2400" b="1" dirty="0">
                  <a:solidFill>
                    <a:srgbClr val="000000"/>
                  </a:solidFill>
                  <a:latin typeface="华文中宋" panose="02010600040101010101" pitchFamily="2" charset="-122"/>
                  <a:ea typeface="华文中宋" panose="02010600040101010101" pitchFamily="2" charset="-122"/>
                  <a:sym typeface="宋体" panose="02010600030101010101" pitchFamily="2" charset="-122"/>
                </a:rPr>
                <a:t>新青年</a:t>
              </a:r>
              <a:r>
                <a:rPr lang="en-US" altLang="zh-CN" sz="2400" b="1" dirty="0">
                  <a:solidFill>
                    <a:srgbClr val="000000"/>
                  </a:solidFill>
                  <a:latin typeface="华文中宋" panose="02010600040101010101" pitchFamily="2" charset="-122"/>
                  <a:ea typeface="华文中宋" panose="02010600040101010101" pitchFamily="2" charset="-122"/>
                  <a:sym typeface="Calibri" panose="020F0502020204030204" pitchFamily="34" charset="0"/>
                </a:rPr>
                <a:t>》</a:t>
              </a:r>
              <a:r>
                <a:rPr lang="zh-CN" altLang="en-US" sz="2400" b="1" dirty="0">
                  <a:solidFill>
                    <a:srgbClr val="000000"/>
                  </a:solidFill>
                  <a:latin typeface="华文中宋" panose="02010600040101010101" pitchFamily="2" charset="-122"/>
                  <a:ea typeface="华文中宋" panose="02010600040101010101" pitchFamily="2" charset="-122"/>
                  <a:sym typeface="宋体" panose="02010600030101010101" pitchFamily="2" charset="-122"/>
                </a:rPr>
                <a:t>马克思主义专号封面</a:t>
              </a:r>
              <a:endParaRPr lang="zh-CN" altLang="en-US" sz="2400" b="1" dirty="0">
                <a:solidFill>
                  <a:srgbClr val="000000"/>
                </a:solidFill>
                <a:latin typeface="华文中宋" panose="02010600040101010101" pitchFamily="2" charset="-122"/>
                <a:ea typeface="华文中宋" panose="02010600040101010101" pitchFamily="2" charset="-122"/>
                <a:sym typeface="宋体" panose="02010600030101010101" pitchFamily="2" charset="-122"/>
              </a:endParaRPr>
            </a:p>
          </p:txBody>
        </p:sp>
      </p:grpSp>
      <p:grpSp>
        <p:nvGrpSpPr>
          <p:cNvPr id="12295" name="组合 6"/>
          <p:cNvGrpSpPr/>
          <p:nvPr/>
        </p:nvGrpSpPr>
        <p:grpSpPr>
          <a:xfrm>
            <a:off x="3375728" y="738801"/>
            <a:ext cx="5148580" cy="3484254"/>
            <a:chOff x="263815" y="-118583"/>
            <a:chExt cx="5328045" cy="5288848"/>
          </a:xfrm>
        </p:grpSpPr>
        <p:pic>
          <p:nvPicPr>
            <p:cNvPr id="10247" name="Picture 3" descr="C:\Users\TGLenovoM4350\Desktop\b14108c0fa024e0f8fb3f082d712e1d0.jpg"/>
            <p:cNvPicPr>
              <a:picLocks noChangeAspect="1" noChangeArrowheads="1"/>
            </p:cNvPicPr>
            <p:nvPr/>
          </p:nvPicPr>
          <p:blipFill>
            <a:blip r:embed="rId2"/>
            <a:srcRect/>
            <a:stretch>
              <a:fillRect/>
            </a:stretch>
          </p:blipFill>
          <p:spPr bwMode="auto">
            <a:xfrm>
              <a:off x="263815" y="-118583"/>
              <a:ext cx="2234334" cy="318386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pic>
        <p:sp>
          <p:nvSpPr>
            <p:cNvPr id="11274" name="TextBox 3"/>
            <p:cNvSpPr/>
            <p:nvPr/>
          </p:nvSpPr>
          <p:spPr>
            <a:xfrm>
              <a:off x="263815" y="3348252"/>
              <a:ext cx="5328045" cy="1822013"/>
            </a:xfrm>
            <a:prstGeom prst="rect">
              <a:avLst/>
            </a:prstGeom>
            <a:noFill/>
            <a:ln w="34925" cmpd="sng">
              <a:noFill/>
              <a:prstDash val="solid"/>
            </a:ln>
          </p:spPr>
          <p:txBody>
            <a:bodyPr wrap="square">
              <a:spAutoFit/>
            </a:bodyPr>
            <a:lstStyle/>
            <a:p>
              <a:pPr lvl="0" algn="ctr">
                <a:buClrTx/>
                <a:buSzTx/>
              </a:pPr>
              <a:r>
                <a:rPr lang="en-US" altLang="zh-CN"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1920年8月陈望道翻译的《共产党宣言》出版，这是马克思主义基本著作在中国出版的第一个中文全译本。</a:t>
              </a:r>
              <a:endParaRPr lang="en-US" altLang="zh-CN"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endParaRPr>
            </a:p>
          </p:txBody>
        </p:sp>
      </p:grpSp>
      <p:sp>
        <p:nvSpPr>
          <p:cNvPr id="12298" name="下箭头 8"/>
          <p:cNvSpPr/>
          <p:nvPr/>
        </p:nvSpPr>
        <p:spPr>
          <a:xfrm>
            <a:off x="2993773" y="3885402"/>
            <a:ext cx="490855" cy="352901"/>
          </a:xfrm>
          <a:prstGeom prst="downArrow">
            <a:avLst>
              <a:gd name="adj1" fmla="val 50000"/>
              <a:gd name="adj2" fmla="val 50151"/>
            </a:avLst>
          </a:prstGeom>
          <a:solidFill>
            <a:srgbClr val="CC3300"/>
          </a:solidFill>
          <a:ln w="28575" cap="flat" cmpd="sng">
            <a:solidFill>
              <a:srgbClr val="C00000"/>
            </a:solidFill>
            <a:prstDash val="solid"/>
            <a:bevel/>
            <a:headEnd type="none" w="med" len="med"/>
            <a:tailEnd type="none" w="med" len="med"/>
          </a:ln>
        </p:spPr>
        <p:txBody>
          <a:bodyPr anchor="ctr"/>
          <a:lstStyle/>
          <a:p>
            <a:pPr algn="ctr"/>
            <a:endParaRPr lang="zh-CN" altLang="zh-CN" dirty="0">
              <a:solidFill>
                <a:srgbClr val="FFFFFF"/>
              </a:solidFill>
              <a:latin typeface="宋体" panose="02010600030101010101" pitchFamily="2" charset="-122"/>
              <a:sym typeface="宋体" panose="02010600030101010101" pitchFamily="2" charset="-122"/>
            </a:endParaRPr>
          </a:p>
        </p:txBody>
      </p:sp>
      <p:grpSp>
        <p:nvGrpSpPr>
          <p:cNvPr id="4" name="组合 3"/>
          <p:cNvGrpSpPr/>
          <p:nvPr/>
        </p:nvGrpSpPr>
        <p:grpSpPr>
          <a:xfrm>
            <a:off x="6136381" y="152368"/>
            <a:ext cx="2537335" cy="2882459"/>
            <a:chOff x="5761107" y="410202"/>
            <a:chExt cx="3070433" cy="4173889"/>
          </a:xfrm>
        </p:grpSpPr>
        <p:grpSp>
          <p:nvGrpSpPr>
            <p:cNvPr id="3" name="组合 2"/>
            <p:cNvGrpSpPr/>
            <p:nvPr/>
          </p:nvGrpSpPr>
          <p:grpSpPr>
            <a:xfrm>
              <a:off x="5761107" y="410202"/>
              <a:ext cx="2967021" cy="3913493"/>
              <a:chOff x="5761107" y="410202"/>
              <a:chExt cx="2967021" cy="3913493"/>
            </a:xfrm>
          </p:grpSpPr>
          <p:grpSp>
            <p:nvGrpSpPr>
              <p:cNvPr id="11" name="组合 10"/>
              <p:cNvGrpSpPr/>
              <p:nvPr/>
            </p:nvGrpSpPr>
            <p:grpSpPr>
              <a:xfrm>
                <a:off x="6259970" y="410202"/>
                <a:ext cx="1809895" cy="2491118"/>
                <a:chOff x="4242070" y="1304549"/>
                <a:chExt cx="2859768" cy="3946137"/>
              </a:xfrm>
            </p:grpSpPr>
            <p:pic>
              <p:nvPicPr>
                <p:cNvPr id="12" name="Picture 2" descr="https://p1.ssl.qhmsg.com/t010098f64adad59c4f.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42070" y="1304549"/>
                  <a:ext cx="2366809" cy="301344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2" name="TextBox 11"/>
                <p:cNvSpPr txBox="1"/>
                <p:nvPr/>
              </p:nvSpPr>
              <p:spPr>
                <a:xfrm>
                  <a:off x="4355131" y="4191718"/>
                  <a:ext cx="2746707" cy="1058968"/>
                </a:xfrm>
                <a:prstGeom prst="rect">
                  <a:avLst/>
                </a:prstGeom>
                <a:noFill/>
                <a:ln w="9525">
                  <a:noFill/>
                </a:ln>
              </p:spPr>
              <p:txBody>
                <a:bodyPr wrap="square">
                  <a:spAutoFit/>
                </a:bodyPr>
                <a:lstStyle/>
                <a:p>
                  <a:r>
                    <a:rPr lang="zh-CN" altLang="en-US" sz="2400" b="1" dirty="0">
                      <a:solidFill>
                        <a:srgbClr val="0000FF"/>
                      </a:solidFill>
                      <a:latin typeface="黑体" panose="02010609060101010101" pitchFamily="49" charset="-122"/>
                      <a:ea typeface="黑体" panose="02010609060101010101" pitchFamily="49" charset="-122"/>
                      <a:sym typeface="Calibri" panose="020F0502020204030204" pitchFamily="34" charset="0"/>
                    </a:rPr>
                    <a:t> </a:t>
                  </a:r>
                  <a:r>
                    <a:rPr lang="zh-CN" altLang="en-US" sz="2400" b="1" dirty="0">
                      <a:solidFill>
                        <a:srgbClr val="0000FF"/>
                      </a:solidFill>
                      <a:latin typeface="华文行楷" panose="02010800040101010101" pitchFamily="2" charset="-122"/>
                      <a:ea typeface="华文行楷" panose="02010800040101010101" pitchFamily="2" charset="-122"/>
                      <a:sym typeface="Calibri" panose="020F0502020204030204" pitchFamily="34" charset="0"/>
                    </a:rPr>
                    <a:t>陈望道</a:t>
                  </a:r>
                  <a:endParaRPr lang="zh-CN" altLang="en-US" sz="2400" b="1" dirty="0">
                    <a:solidFill>
                      <a:srgbClr val="0000FF"/>
                    </a:solidFill>
                    <a:latin typeface="华文行楷" panose="02010800040101010101" pitchFamily="2" charset="-122"/>
                    <a:ea typeface="华文行楷" panose="02010800040101010101" pitchFamily="2" charset="-122"/>
                    <a:sym typeface="Calibri" panose="020F0502020204030204" pitchFamily="34" charset="0"/>
                  </a:endParaRPr>
                </a:p>
              </p:txBody>
            </p:sp>
          </p:grpSp>
          <p:pic>
            <p:nvPicPr>
              <p:cNvPr id="3074" name="Picture 2" descr="http://img1.voc.com.cn/UpLoadFile/2018/04/20/20180420072421470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61107" y="2820522"/>
                <a:ext cx="1140835" cy="1315327"/>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hubei.sinaimg.cn/2014/0701/U9304P1190DT20140701145753.jpg"/>
              <p:cNvPicPr>
                <a:picLocks noChangeAspect="1" noChangeArrowheads="1"/>
              </p:cNvPicPr>
              <p:nvPr/>
            </p:nvPicPr>
            <p:blipFill rotWithShape="1">
              <a:blip r:embed="rId5">
                <a:extLst>
                  <a:ext uri="{28A0092B-C50C-407E-A947-70E740481C1C}">
                    <a14:useLocalDpi xmlns:a14="http://schemas.microsoft.com/office/drawing/2010/main" val="0"/>
                  </a:ext>
                </a:extLst>
              </a:blip>
              <a:srcRect l="-27452" t="4339" r="25841" b="1547"/>
              <a:stretch>
                <a:fillRect/>
              </a:stretch>
            </p:blipFill>
            <p:spPr bwMode="auto">
              <a:xfrm>
                <a:off x="6578466" y="2594507"/>
                <a:ext cx="2149662" cy="172918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pSp>
        <p:sp>
          <p:nvSpPr>
            <p:cNvPr id="2" name="TextBox 1"/>
            <p:cNvSpPr txBox="1"/>
            <p:nvPr/>
          </p:nvSpPr>
          <p:spPr>
            <a:xfrm>
              <a:off x="6084105" y="3968538"/>
              <a:ext cx="1008070" cy="615553"/>
            </a:xfrm>
            <a:prstGeom prst="rect">
              <a:avLst/>
            </a:prstGeom>
            <a:noFill/>
          </p:spPr>
          <p:txBody>
            <a:bodyPr wrap="square" rtlCol="0">
              <a:spAutoFit/>
            </a:bodyPr>
            <a:lstStyle/>
            <a:p>
              <a:r>
                <a:rPr lang="zh-CN" altLang="en-US" sz="2400" dirty="0" smtClean="0">
                  <a:solidFill>
                    <a:srgbClr val="0000FF"/>
                  </a:solidFill>
                  <a:latin typeface="华文行楷" panose="02010800040101010101" pitchFamily="2" charset="-122"/>
                  <a:ea typeface="华文行楷" panose="02010800040101010101" pitchFamily="2" charset="-122"/>
                </a:rPr>
                <a:t>李达</a:t>
              </a:r>
              <a:endParaRPr lang="zh-CN" altLang="en-US" sz="2400" dirty="0">
                <a:solidFill>
                  <a:srgbClr val="0000FF"/>
                </a:solidFill>
                <a:latin typeface="华文行楷" panose="02010800040101010101" pitchFamily="2" charset="-122"/>
                <a:ea typeface="华文行楷" panose="02010800040101010101" pitchFamily="2" charset="-122"/>
              </a:endParaRPr>
            </a:p>
          </p:txBody>
        </p:sp>
        <p:sp>
          <p:nvSpPr>
            <p:cNvPr id="16" name="TextBox 15"/>
            <p:cNvSpPr txBox="1"/>
            <p:nvPr/>
          </p:nvSpPr>
          <p:spPr>
            <a:xfrm>
              <a:off x="7308190" y="3954256"/>
              <a:ext cx="1523350" cy="615553"/>
            </a:xfrm>
            <a:prstGeom prst="rect">
              <a:avLst/>
            </a:prstGeom>
            <a:noFill/>
          </p:spPr>
          <p:txBody>
            <a:bodyPr wrap="square" rtlCol="0">
              <a:spAutoFit/>
            </a:bodyPr>
            <a:lstStyle/>
            <a:p>
              <a:r>
                <a:rPr lang="zh-CN" altLang="en-US" sz="2400" b="1" dirty="0" smtClean="0">
                  <a:solidFill>
                    <a:srgbClr val="0000FF"/>
                  </a:solidFill>
                  <a:latin typeface="华文行楷" panose="02010800040101010101" pitchFamily="2" charset="-122"/>
                  <a:ea typeface="华文行楷" panose="02010800040101010101" pitchFamily="2" charset="-122"/>
                </a:rPr>
                <a:t>李汉俊</a:t>
              </a:r>
              <a:endParaRPr lang="zh-CN" altLang="en-US" sz="2400" b="1" dirty="0">
                <a:solidFill>
                  <a:srgbClr val="0000FF"/>
                </a:solidFill>
                <a:latin typeface="华文行楷" panose="02010800040101010101" pitchFamily="2" charset="-122"/>
                <a:ea typeface="华文行楷" panose="02010800040101010101" pitchFamily="2" charset="-122"/>
              </a:endParaRPr>
            </a:p>
          </p:txBody>
        </p:sp>
      </p:grpSp>
      <p:pic>
        <p:nvPicPr>
          <p:cNvPr id="5" name="图片 4" descr="1"/>
          <p:cNvPicPr>
            <a:picLocks noChangeAspect="1"/>
          </p:cNvPicPr>
          <p:nvPr/>
        </p:nvPicPr>
        <p:blipFill>
          <a:blip r:embed="rId6">
            <a:grayscl/>
          </a:blip>
          <a:stretch>
            <a:fillRect/>
          </a:stretch>
        </p:blipFill>
        <p:spPr>
          <a:xfrm>
            <a:off x="1457960" y="1466215"/>
            <a:ext cx="974090" cy="939165"/>
          </a:xfrm>
          <a:prstGeom prst="rect">
            <a:avLst/>
          </a:prstGeom>
          <a:effectLst>
            <a:softEdge rad="330200"/>
          </a:effectLst>
        </p:spPr>
      </p:pic>
    </p:spTree>
  </p:cSld>
  <p:clrMapOvr>
    <a:masterClrMapping/>
  </p:clrMapOvr>
  <mc:AlternateContent xmlns:mc="http://schemas.openxmlformats.org/markup-compatibility/2006">
    <mc:Choice xmlns:p14="http://schemas.microsoft.com/office/powerpoint/2010/main" Requires="p14">
      <p:transition spd="slow" p14:dur="1500" advClick="0">
        <p:random/>
      </p:transition>
    </mc:Choice>
    <mc:Fallback>
      <p:transition spd="slow" advClick="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92"/>
                                        </p:tgtEl>
                                        <p:attrNameLst>
                                          <p:attrName>style.visibility</p:attrName>
                                        </p:attrNameLst>
                                      </p:cBhvr>
                                      <p:to>
                                        <p:strVal val="visible"/>
                                      </p:to>
                                    </p:set>
                                    <p:anim calcmode="lin" valueType="num">
                                      <p:cBhvr>
                                        <p:cTn id="7" dur="500" fill="hold"/>
                                        <p:tgtEl>
                                          <p:spTgt spid="12292"/>
                                        </p:tgtEl>
                                        <p:attrNameLst>
                                          <p:attrName>ppt_x</p:attrName>
                                        </p:attrNameLst>
                                      </p:cBhvr>
                                      <p:tavLst>
                                        <p:tav tm="0">
                                          <p:val>
                                            <p:strVal val="#ppt_x"/>
                                          </p:val>
                                        </p:tav>
                                        <p:tav tm="100000">
                                          <p:val>
                                            <p:strVal val="#ppt_x"/>
                                          </p:val>
                                        </p:tav>
                                      </p:tavLst>
                                    </p:anim>
                                    <p:anim calcmode="lin" valueType="num">
                                      <p:cBhvr>
                                        <p:cTn id="8" dur="500" fill="hold"/>
                                        <p:tgtEl>
                                          <p:spTgt spid="1229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95"/>
                                        </p:tgtEl>
                                        <p:attrNameLst>
                                          <p:attrName>style.visibility</p:attrName>
                                        </p:attrNameLst>
                                      </p:cBhvr>
                                      <p:to>
                                        <p:strVal val="visible"/>
                                      </p:to>
                                    </p:set>
                                    <p:anim calcmode="lin" valueType="num">
                                      <p:cBhvr>
                                        <p:cTn id="13" dur="500" fill="hold"/>
                                        <p:tgtEl>
                                          <p:spTgt spid="12295"/>
                                        </p:tgtEl>
                                        <p:attrNameLst>
                                          <p:attrName>ppt_x</p:attrName>
                                        </p:attrNameLst>
                                      </p:cBhvr>
                                      <p:tavLst>
                                        <p:tav tm="0">
                                          <p:val>
                                            <p:strVal val="#ppt_x"/>
                                          </p:val>
                                        </p:tav>
                                        <p:tav tm="100000">
                                          <p:val>
                                            <p:strVal val="#ppt_x"/>
                                          </p:val>
                                        </p:tav>
                                      </p:tavLst>
                                    </p:anim>
                                    <p:anim calcmode="lin" valueType="num">
                                      <p:cBhvr>
                                        <p:cTn id="14" dur="500" fill="hold"/>
                                        <p:tgtEl>
                                          <p:spTgt spid="1229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298"/>
                                        </p:tgtEl>
                                        <p:attrNameLst>
                                          <p:attrName>style.visibility</p:attrName>
                                        </p:attrNameLst>
                                      </p:cBhvr>
                                      <p:to>
                                        <p:strVal val="visible"/>
                                      </p:to>
                                    </p:set>
                                    <p:anim calcmode="lin" valueType="num">
                                      <p:cBhvr>
                                        <p:cTn id="19" dur="500" fill="hold"/>
                                        <p:tgtEl>
                                          <p:spTgt spid="12298"/>
                                        </p:tgtEl>
                                        <p:attrNameLst>
                                          <p:attrName>ppt_x</p:attrName>
                                        </p:attrNameLst>
                                      </p:cBhvr>
                                      <p:tavLst>
                                        <p:tav tm="0">
                                          <p:val>
                                            <p:strVal val="#ppt_x"/>
                                          </p:val>
                                        </p:tav>
                                        <p:tav tm="100000">
                                          <p:val>
                                            <p:strVal val="#ppt_x"/>
                                          </p:val>
                                        </p:tav>
                                      </p:tavLst>
                                    </p:anim>
                                    <p:anim calcmode="lin" valueType="num">
                                      <p:cBhvr>
                                        <p:cTn id="20" dur="500" fill="hold"/>
                                        <p:tgtEl>
                                          <p:spTgt spid="1229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2291"/>
                                        </p:tgtEl>
                                        <p:attrNameLst>
                                          <p:attrName>style.visibility</p:attrName>
                                        </p:attrNameLst>
                                      </p:cBhvr>
                                      <p:to>
                                        <p:strVal val="visible"/>
                                      </p:to>
                                    </p:set>
                                    <p:anim calcmode="lin" valueType="num">
                                      <p:cBhvr>
                                        <p:cTn id="32" dur="500" fill="hold"/>
                                        <p:tgtEl>
                                          <p:spTgt spid="12291"/>
                                        </p:tgtEl>
                                        <p:attrNameLst>
                                          <p:attrName>ppt_x</p:attrName>
                                        </p:attrNameLst>
                                      </p:cBhvr>
                                      <p:tavLst>
                                        <p:tav tm="0">
                                          <p:val>
                                            <p:strVal val="#ppt_x"/>
                                          </p:val>
                                        </p:tav>
                                        <p:tav tm="100000">
                                          <p:val>
                                            <p:strVal val="#ppt_x"/>
                                          </p:val>
                                        </p:tav>
                                      </p:tavLst>
                                    </p:anim>
                                    <p:anim calcmode="lin" valueType="num">
                                      <p:cBhvr>
                                        <p:cTn id="33" dur="500" fill="hold"/>
                                        <p:tgtEl>
                                          <p:spTgt spid="122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ldLvl="0" animBg="1"/>
      <p:bldP spid="12298"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TGLenovoM4350\Desktop\6808ca42a6ad8b13432020a6fbf7f2e_副本.jpg"/>
          <p:cNvPicPr>
            <a:picLocks noChangeAspect="1"/>
          </p:cNvPicPr>
          <p:nvPr/>
        </p:nvPicPr>
        <p:blipFill>
          <a:blip r:embed="rId1"/>
          <a:srcRect l="1411" t="2660"/>
          <a:stretch>
            <a:fillRect/>
          </a:stretch>
        </p:blipFill>
        <p:spPr>
          <a:xfrm>
            <a:off x="2214563" y="978694"/>
            <a:ext cx="4292600" cy="3563541"/>
          </a:xfrm>
          <a:prstGeom prst="rect">
            <a:avLst/>
          </a:prstGeom>
          <a:noFill/>
          <a:ln w="9525">
            <a:noFill/>
          </a:ln>
        </p:spPr>
      </p:pic>
      <p:sp>
        <p:nvSpPr>
          <p:cNvPr id="8" name="Oval 5"/>
          <p:cNvSpPr/>
          <p:nvPr/>
        </p:nvSpPr>
        <p:spPr>
          <a:xfrm>
            <a:off x="4500564" y="2686051"/>
            <a:ext cx="1150937" cy="270272"/>
          </a:xfrm>
          <a:prstGeom prst="ellipse">
            <a:avLst/>
          </a:prstGeom>
          <a:noFill/>
          <a:ln w="57150" cap="flat" cmpd="sng">
            <a:solidFill>
              <a:srgbClr val="FF0000"/>
            </a:solidFill>
            <a:prstDash val="solid"/>
            <a:headEnd type="none" w="med" len="med"/>
            <a:tailEnd type="none" w="med" len="med"/>
          </a:ln>
        </p:spPr>
        <p:txBody>
          <a:bodyPr wrap="none" anchor="ctr"/>
          <a:lstStyle/>
          <a:p>
            <a:pPr algn="ctr"/>
            <a:endParaRPr lang="zh-CN" altLang="zh-CN" dirty="0">
              <a:solidFill>
                <a:srgbClr val="00FF00"/>
              </a:solidFill>
              <a:latin typeface="Arial" panose="020B0604020202020204" pitchFamily="34" charset="0"/>
            </a:endParaRPr>
          </a:p>
        </p:txBody>
      </p:sp>
      <p:sp>
        <p:nvSpPr>
          <p:cNvPr id="10" name="Oval 5"/>
          <p:cNvSpPr/>
          <p:nvPr/>
        </p:nvSpPr>
        <p:spPr>
          <a:xfrm>
            <a:off x="2139951" y="250031"/>
            <a:ext cx="1368425" cy="539354"/>
          </a:xfrm>
          <a:prstGeom prst="ellipse">
            <a:avLst/>
          </a:prstGeom>
          <a:noFill/>
          <a:ln w="57150" cap="flat" cmpd="sng">
            <a:solidFill>
              <a:srgbClr val="FF0000"/>
            </a:solidFill>
            <a:prstDash val="solid"/>
            <a:headEnd type="none" w="med" len="med"/>
            <a:tailEnd type="none" w="med" len="med"/>
          </a:ln>
        </p:spPr>
        <p:txBody>
          <a:bodyPr wrap="none" anchor="ctr"/>
          <a:lstStyle/>
          <a:p>
            <a:pPr algn="ctr"/>
            <a:endParaRPr lang="zh-CN" altLang="zh-CN" dirty="0">
              <a:solidFill>
                <a:srgbClr val="00FF00"/>
              </a:solidFill>
              <a:latin typeface="Arial" panose="020B0604020202020204" pitchFamily="34" charset="0"/>
            </a:endParaRPr>
          </a:p>
        </p:txBody>
      </p:sp>
      <p:sp>
        <p:nvSpPr>
          <p:cNvPr id="12" name="Oval 5"/>
          <p:cNvSpPr/>
          <p:nvPr/>
        </p:nvSpPr>
        <p:spPr>
          <a:xfrm>
            <a:off x="1457325" y="3219450"/>
            <a:ext cx="1352550" cy="539354"/>
          </a:xfrm>
          <a:prstGeom prst="ellipse">
            <a:avLst/>
          </a:prstGeom>
          <a:noFill/>
          <a:ln w="57150" cap="flat" cmpd="sng">
            <a:solidFill>
              <a:srgbClr val="FF0000"/>
            </a:solidFill>
            <a:prstDash val="solid"/>
            <a:headEnd type="none" w="med" len="med"/>
            <a:tailEnd type="none" w="med" len="med"/>
          </a:ln>
        </p:spPr>
        <p:txBody>
          <a:bodyPr wrap="none" anchor="ctr"/>
          <a:lstStyle/>
          <a:p>
            <a:pPr algn="ctr"/>
            <a:endParaRPr lang="zh-CN" altLang="zh-CN" dirty="0">
              <a:solidFill>
                <a:srgbClr val="00FF00"/>
              </a:solidFill>
              <a:latin typeface="Arial" panose="020B0604020202020204" pitchFamily="34" charset="0"/>
            </a:endParaRPr>
          </a:p>
        </p:txBody>
      </p:sp>
      <p:grpSp>
        <p:nvGrpSpPr>
          <p:cNvPr id="4" name="组合 3"/>
          <p:cNvGrpSpPr/>
          <p:nvPr/>
        </p:nvGrpSpPr>
        <p:grpSpPr>
          <a:xfrm>
            <a:off x="4787900" y="976312"/>
            <a:ext cx="1479550" cy="1806644"/>
            <a:chOff x="4788018" y="1302521"/>
            <a:chExt cx="1479714" cy="2407220"/>
          </a:xfrm>
        </p:grpSpPr>
        <p:pic>
          <p:nvPicPr>
            <p:cNvPr id="12300" name="Picture 3" descr="C:\Users\TGLenovoM4350\Desktop\陈独秀.jpg"/>
            <p:cNvPicPr>
              <a:picLocks noChangeAspect="1"/>
            </p:cNvPicPr>
            <p:nvPr/>
          </p:nvPicPr>
          <p:blipFill>
            <a:blip r:embed="rId2"/>
            <a:stretch>
              <a:fillRect/>
            </a:stretch>
          </p:blipFill>
          <p:spPr>
            <a:xfrm>
              <a:off x="4788018" y="1302521"/>
              <a:ext cx="1479714" cy="1915113"/>
            </a:xfrm>
            <a:prstGeom prst="rect">
              <a:avLst/>
            </a:prstGeom>
            <a:noFill/>
            <a:ln w="9525">
              <a:noFill/>
            </a:ln>
          </p:spPr>
        </p:pic>
        <p:sp>
          <p:nvSpPr>
            <p:cNvPr id="12301" name="TextBox 1"/>
            <p:cNvSpPr txBox="1"/>
            <p:nvPr/>
          </p:nvSpPr>
          <p:spPr>
            <a:xfrm>
              <a:off x="5076031" y="3217633"/>
              <a:ext cx="1119684" cy="492108"/>
            </a:xfrm>
            <a:prstGeom prst="rect">
              <a:avLst/>
            </a:prstGeom>
            <a:noFill/>
            <a:ln w="9525">
              <a:noFill/>
            </a:ln>
          </p:spPr>
          <p:txBody>
            <a:bodyPr>
              <a:spAutoFit/>
            </a:bodyPr>
            <a:lstStyle/>
            <a:p>
              <a:r>
                <a:rPr lang="zh-CN" altLang="en-US" b="1" dirty="0">
                  <a:solidFill>
                    <a:srgbClr val="0000FF"/>
                  </a:solidFill>
                  <a:latin typeface="华文行楷" panose="02010800040101010101" pitchFamily="2" charset="-122"/>
                  <a:ea typeface="华文行楷" panose="02010800040101010101" pitchFamily="2" charset="-122"/>
                  <a:sym typeface="Calibri" panose="020F0502020204030204" pitchFamily="34" charset="0"/>
                </a:rPr>
                <a:t>陈独秀</a:t>
              </a:r>
              <a:endParaRPr lang="zh-CN" altLang="en-US" b="1" dirty="0">
                <a:solidFill>
                  <a:srgbClr val="0000FF"/>
                </a:solidFill>
                <a:latin typeface="华文行楷" panose="02010800040101010101" pitchFamily="2" charset="-122"/>
                <a:ea typeface="华文行楷" panose="02010800040101010101" pitchFamily="2" charset="-122"/>
                <a:sym typeface="Calibri" panose="020F0502020204030204" pitchFamily="34" charset="0"/>
              </a:endParaRPr>
            </a:p>
          </p:txBody>
        </p:sp>
      </p:grpSp>
      <p:grpSp>
        <p:nvGrpSpPr>
          <p:cNvPr id="3" name="组合 2"/>
          <p:cNvGrpSpPr/>
          <p:nvPr/>
        </p:nvGrpSpPr>
        <p:grpSpPr>
          <a:xfrm>
            <a:off x="269876" y="253604"/>
            <a:ext cx="1617663" cy="1950823"/>
            <a:chOff x="269094" y="338322"/>
            <a:chExt cx="1619015" cy="2600395"/>
          </a:xfrm>
        </p:grpSpPr>
        <p:pic>
          <p:nvPicPr>
            <p:cNvPr id="12298" name="Picture 2" descr="C:\Users\TGLenovoM4350\Desktop\李大钊_副本.jpg"/>
            <p:cNvPicPr>
              <a:picLocks noChangeAspect="1"/>
            </p:cNvPicPr>
            <p:nvPr/>
          </p:nvPicPr>
          <p:blipFill>
            <a:blip r:embed="rId3"/>
            <a:stretch>
              <a:fillRect/>
            </a:stretch>
          </p:blipFill>
          <p:spPr>
            <a:xfrm>
              <a:off x="269094" y="338322"/>
              <a:ext cx="1619015" cy="2102666"/>
            </a:xfrm>
            <a:prstGeom prst="rect">
              <a:avLst/>
            </a:prstGeom>
            <a:noFill/>
            <a:ln w="9525">
              <a:noFill/>
            </a:ln>
          </p:spPr>
        </p:pic>
        <p:sp>
          <p:nvSpPr>
            <p:cNvPr id="12299" name="TextBox 16"/>
            <p:cNvSpPr txBox="1"/>
            <p:nvPr/>
          </p:nvSpPr>
          <p:spPr>
            <a:xfrm>
              <a:off x="518759" y="2446407"/>
              <a:ext cx="1119684" cy="492310"/>
            </a:xfrm>
            <a:prstGeom prst="rect">
              <a:avLst/>
            </a:prstGeom>
            <a:noFill/>
            <a:ln w="9525">
              <a:noFill/>
            </a:ln>
          </p:spPr>
          <p:txBody>
            <a:bodyPr>
              <a:spAutoFit/>
            </a:bodyPr>
            <a:lstStyle/>
            <a:p>
              <a:r>
                <a:rPr lang="zh-CN" altLang="en-US" b="1" dirty="0">
                  <a:solidFill>
                    <a:srgbClr val="0000FF"/>
                  </a:solidFill>
                  <a:latin typeface="华文行楷" panose="02010800040101010101" pitchFamily="2" charset="-122"/>
                  <a:ea typeface="华文行楷" panose="02010800040101010101" pitchFamily="2" charset="-122"/>
                  <a:sym typeface="Calibri" panose="020F0502020204030204" pitchFamily="34" charset="0"/>
                </a:rPr>
                <a:t>李大钊</a:t>
              </a:r>
              <a:endParaRPr lang="zh-CN" altLang="en-US" b="1" dirty="0">
                <a:solidFill>
                  <a:srgbClr val="0000FF"/>
                </a:solidFill>
                <a:latin typeface="华文行楷" panose="02010800040101010101" pitchFamily="2" charset="-122"/>
                <a:ea typeface="华文行楷" panose="02010800040101010101" pitchFamily="2" charset="-122"/>
                <a:sym typeface="Calibri" panose="020F0502020204030204" pitchFamily="34" charset="0"/>
              </a:endParaRPr>
            </a:p>
          </p:txBody>
        </p:sp>
      </p:grpSp>
      <p:sp>
        <p:nvSpPr>
          <p:cNvPr id="5" name="TextBox 4"/>
          <p:cNvSpPr txBox="1"/>
          <p:nvPr/>
        </p:nvSpPr>
        <p:spPr>
          <a:xfrm>
            <a:off x="1331776" y="4593875"/>
            <a:ext cx="5688394" cy="523220"/>
          </a:xfrm>
          <a:prstGeom prst="rect">
            <a:avLst/>
          </a:prstGeom>
          <a:solidFill>
            <a:schemeClr val="bg1"/>
          </a:solidFill>
        </p:spPr>
        <p:txBody>
          <a:bodyPr wrap="square" rtlCol="0">
            <a:spAutoFit/>
          </a:bodyPr>
          <a:lstStyle/>
          <a:p>
            <a:r>
              <a:rPr lang="zh-CN" altLang="en-US" sz="2800" b="1" dirty="0" smtClean="0">
                <a:solidFill>
                  <a:srgbClr val="0000FF"/>
                </a:solidFill>
                <a:latin typeface="华文中宋" panose="02010600040101010101" pitchFamily="2" charset="-122"/>
                <a:ea typeface="华文中宋" panose="02010600040101010101" pitchFamily="2" charset="-122"/>
              </a:rPr>
              <a:t>组织基础：共产党的早期组织成立</a:t>
            </a:r>
            <a:endParaRPr lang="zh-CN" altLang="en-US" sz="2800" b="1" dirty="0">
              <a:solidFill>
                <a:srgbClr val="0000FF"/>
              </a:solidFill>
              <a:latin typeface="华文中宋" panose="02010600040101010101" pitchFamily="2" charset="-122"/>
              <a:ea typeface="华文中宋" panose="020106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p:random/>
      </p:transition>
    </mc:Choice>
    <mc:Fallback>
      <p:transition spd="slow" advClick="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578"/>
                                        </p:tgtEl>
                                        <p:attrNameLst>
                                          <p:attrName>style.visibility</p:attrName>
                                        </p:attrNameLst>
                                      </p:cBhvr>
                                      <p:to>
                                        <p:strVal val="visible"/>
                                      </p:to>
                                    </p:set>
                                    <p:anim calcmode="lin" valueType="num">
                                      <p:cBhvr additive="base">
                                        <p:cTn id="7" dur="500" fill="hold"/>
                                        <p:tgtEl>
                                          <p:spTgt spid="24578"/>
                                        </p:tgtEl>
                                        <p:attrNameLst>
                                          <p:attrName>ppt_x</p:attrName>
                                        </p:attrNameLst>
                                      </p:cBhvr>
                                      <p:tavLst>
                                        <p:tav tm="0">
                                          <p:val>
                                            <p:strVal val="#ppt_x"/>
                                          </p:val>
                                        </p:tav>
                                        <p:tav tm="100000">
                                          <p:val>
                                            <p:strVal val="#ppt_x"/>
                                          </p:val>
                                        </p:tav>
                                      </p:tavLst>
                                    </p:anim>
                                    <p:anim calcmode="lin" valueType="num">
                                      <p:cBhvr additive="base">
                                        <p:cTn id="8" dur="500" fill="hold"/>
                                        <p:tgtEl>
                                          <p:spTgt spid="2457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mph" presetSubtype="0" fill="hold" nodeType="clickEffect">
                                  <p:stCondLst>
                                    <p:cond delay="0"/>
                                  </p:stCondLst>
                                  <p:childTnLst>
                                    <p:animScale>
                                      <p:cBhvr>
                                        <p:cTn id="12" dur="2000" fill="hold"/>
                                        <p:tgtEl>
                                          <p:spTgt spid="24578"/>
                                        </p:tgtEl>
                                      </p:cBhvr>
                                      <p:by x="150000" y="150000"/>
                                    </p:animScale>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ppt_x"/>
                                          </p:val>
                                        </p:tav>
                                        <p:tav tm="100000">
                                          <p:val>
                                            <p:strVal val="#ppt_x"/>
                                          </p:val>
                                        </p:tav>
                                      </p:tavLst>
                                    </p:anim>
                                    <p:anim calcmode="lin" valueType="num">
                                      <p:cBhvr additive="base">
                                        <p:cTn id="2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linds(horizontal)">
                                      <p:cBhvr>
                                        <p:cTn id="28" dur="5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fill="hold"/>
                                        <p:tgtEl>
                                          <p:spTgt spid="3"/>
                                        </p:tgtEl>
                                        <p:attrNameLst>
                                          <p:attrName>ppt_x</p:attrName>
                                        </p:attrNameLst>
                                      </p:cBhvr>
                                      <p:tavLst>
                                        <p:tav tm="0">
                                          <p:val>
                                            <p:strVal val="#ppt_x"/>
                                          </p:val>
                                        </p:tav>
                                        <p:tav tm="100000">
                                          <p:val>
                                            <p:strVal val="#ppt_x"/>
                                          </p:val>
                                        </p:tav>
                                      </p:tavLst>
                                    </p:anim>
                                    <p:anim calcmode="lin" valueType="num">
                                      <p:cBhvr additive="base">
                                        <p:cTn id="3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blinds(horizontal)">
                                      <p:cBhvr>
                                        <p:cTn id="39" dur="500"/>
                                        <p:tgtEl>
                                          <p:spTgt spid="12"/>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5"/>
                                        </p:tgtEl>
                                        <p:attrNameLst>
                                          <p:attrName>style.visibility</p:attrName>
                                        </p:attrNameLst>
                                      </p:cBhvr>
                                      <p:to>
                                        <p:strVal val="visible"/>
                                      </p:to>
                                    </p:set>
                                    <p:anim calcmode="lin" valueType="num">
                                      <p:cBhvr additive="base">
                                        <p:cTn id="44" dur="500" fill="hold"/>
                                        <p:tgtEl>
                                          <p:spTgt spid="5"/>
                                        </p:tgtEl>
                                        <p:attrNameLst>
                                          <p:attrName>ppt_x</p:attrName>
                                        </p:attrNameLst>
                                      </p:cBhvr>
                                      <p:tavLst>
                                        <p:tav tm="0">
                                          <p:val>
                                            <p:strVal val="#ppt_x"/>
                                          </p:val>
                                        </p:tav>
                                        <p:tav tm="100000">
                                          <p:val>
                                            <p:strVal val="#ppt_x"/>
                                          </p:val>
                                        </p:tav>
                                      </p:tavLst>
                                    </p:anim>
                                    <p:anim calcmode="lin" valueType="num">
                                      <p:cBhvr additive="base">
                                        <p:cTn id="4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10" grpId="0" bldLvl="0" animBg="1"/>
      <p:bldP spid="12" grpId="0" bldLvl="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1"/>
          <p:cNvSpPr/>
          <p:nvPr/>
        </p:nvSpPr>
        <p:spPr>
          <a:xfrm>
            <a:off x="3172144" y="3932113"/>
            <a:ext cx="6659562" cy="540544"/>
          </a:xfrm>
          <a:prstGeom prst="rect">
            <a:avLst/>
          </a:prstGeom>
          <a:noFill/>
          <a:ln w="9525">
            <a:noFill/>
          </a:ln>
        </p:spPr>
        <p:txBody>
          <a:bodyPr/>
          <a:lstStyle/>
          <a:p>
            <a:r>
              <a:rPr lang="zh-CN" altLang="en-US" sz="3200" b="1" dirty="0" smtClean="0">
                <a:solidFill>
                  <a:srgbClr val="0000FF"/>
                </a:solidFill>
                <a:latin typeface="华文中宋" panose="02010600040101010101" pitchFamily="2" charset="-122"/>
                <a:ea typeface="华文中宋" panose="02010600040101010101" pitchFamily="2" charset="-122"/>
              </a:rPr>
              <a:t>共产党的早期组织的</a:t>
            </a:r>
            <a:r>
              <a:rPr lang="zh-CN" altLang="en-US" sz="3200" b="1" dirty="0">
                <a:solidFill>
                  <a:srgbClr val="0000FF"/>
                </a:solidFill>
                <a:latin typeface="华文中宋" panose="02010600040101010101" pitchFamily="2" charset="-122"/>
                <a:ea typeface="华文中宋" panose="02010600040101010101" pitchFamily="2" charset="-122"/>
              </a:rPr>
              <a:t>成立</a:t>
            </a:r>
            <a:endParaRPr lang="zh-CN" altLang="en-US" sz="3200" b="1" dirty="0">
              <a:solidFill>
                <a:srgbClr val="0000FF"/>
              </a:solidFill>
              <a:latin typeface="华文中宋" panose="02010600040101010101" pitchFamily="2" charset="-122"/>
              <a:ea typeface="华文中宋" panose="02010600040101010101" pitchFamily="2" charset="-122"/>
            </a:endParaRPr>
          </a:p>
        </p:txBody>
      </p:sp>
      <p:sp>
        <p:nvSpPr>
          <p:cNvPr id="13315" name="Text Box 13"/>
          <p:cNvSpPr txBox="1"/>
          <p:nvPr/>
        </p:nvSpPr>
        <p:spPr>
          <a:xfrm>
            <a:off x="2912111" y="2357914"/>
            <a:ext cx="6049963" cy="584775"/>
          </a:xfrm>
          <a:prstGeom prst="rect">
            <a:avLst/>
          </a:prstGeom>
          <a:noFill/>
          <a:ln w="9525">
            <a:noFill/>
          </a:ln>
        </p:spPr>
        <p:txBody>
          <a:bodyPr>
            <a:spAutoFit/>
          </a:bodyPr>
          <a:lstStyle/>
          <a:p>
            <a:pPr algn="ctr">
              <a:spcBef>
                <a:spcPct val="50000"/>
              </a:spcBef>
            </a:pPr>
            <a:r>
              <a:rPr lang="zh-CN" altLang="en-US" sz="3200" b="1" dirty="0" smtClean="0">
                <a:solidFill>
                  <a:srgbClr val="0000FF"/>
                </a:solidFill>
                <a:latin typeface="华文中宋" panose="02010600040101010101" pitchFamily="2" charset="-122"/>
                <a:ea typeface="华文中宋" panose="02010600040101010101" pitchFamily="2" charset="-122"/>
                <a:sym typeface="Calibri" panose="020F0502020204030204" pitchFamily="34" charset="0"/>
              </a:rPr>
              <a:t>    登上</a:t>
            </a:r>
            <a:r>
              <a:rPr lang="zh-CN" altLang="en-US" sz="3200" b="1" dirty="0">
                <a:solidFill>
                  <a:srgbClr val="0000FF"/>
                </a:solidFill>
                <a:latin typeface="华文中宋" panose="02010600040101010101" pitchFamily="2" charset="-122"/>
                <a:ea typeface="华文中宋" panose="02010600040101010101" pitchFamily="2" charset="-122"/>
                <a:sym typeface="Calibri" panose="020F0502020204030204" pitchFamily="34" charset="0"/>
              </a:rPr>
              <a:t>政治舞台</a:t>
            </a:r>
            <a:endParaRPr lang="zh-CN" altLang="en-US" sz="3200" b="1" dirty="0">
              <a:solidFill>
                <a:srgbClr val="0000FF"/>
              </a:solidFill>
              <a:latin typeface="华文中宋" panose="02010600040101010101" pitchFamily="2" charset="-122"/>
              <a:ea typeface="华文中宋" panose="02010600040101010101" pitchFamily="2" charset="-122"/>
              <a:sym typeface="Calibri" panose="020F0502020204030204" pitchFamily="34" charset="0"/>
            </a:endParaRPr>
          </a:p>
        </p:txBody>
      </p:sp>
      <p:sp>
        <p:nvSpPr>
          <p:cNvPr id="13316" name="Text Box 15"/>
          <p:cNvSpPr txBox="1"/>
          <p:nvPr/>
        </p:nvSpPr>
        <p:spPr>
          <a:xfrm>
            <a:off x="3243581" y="3199178"/>
            <a:ext cx="6588125" cy="584775"/>
          </a:xfrm>
          <a:prstGeom prst="rect">
            <a:avLst/>
          </a:prstGeom>
          <a:noFill/>
          <a:ln w="9525">
            <a:noFill/>
          </a:ln>
        </p:spPr>
        <p:txBody>
          <a:bodyPr>
            <a:spAutoFit/>
          </a:bodyPr>
          <a:lstStyle/>
          <a:p>
            <a:pPr>
              <a:spcBef>
                <a:spcPct val="50000"/>
              </a:spcBef>
            </a:pPr>
            <a:r>
              <a:rPr lang="zh-CN" altLang="en-US" sz="3200" b="1" dirty="0">
                <a:solidFill>
                  <a:srgbClr val="0000FF"/>
                </a:solidFill>
                <a:latin typeface="华文中宋" panose="02010600040101010101" pitchFamily="2" charset="-122"/>
                <a:ea typeface="华文中宋" panose="02010600040101010101" pitchFamily="2" charset="-122"/>
                <a:sym typeface="Calibri" panose="020F0502020204030204" pitchFamily="34" charset="0"/>
              </a:rPr>
              <a:t>马克思主义的广泛传播</a:t>
            </a:r>
            <a:endParaRPr lang="zh-CN" altLang="en-US" sz="3200" b="1" dirty="0">
              <a:solidFill>
                <a:srgbClr val="0000FF"/>
              </a:solidFill>
              <a:latin typeface="华文中宋" panose="02010600040101010101" pitchFamily="2" charset="-122"/>
              <a:ea typeface="华文中宋" panose="02010600040101010101" pitchFamily="2" charset="-122"/>
              <a:sym typeface="Calibri" panose="020F0502020204030204" pitchFamily="34" charset="0"/>
            </a:endParaRPr>
          </a:p>
        </p:txBody>
      </p:sp>
      <p:sp>
        <p:nvSpPr>
          <p:cNvPr id="13317" name="Text Box 19"/>
          <p:cNvSpPr txBox="1"/>
          <p:nvPr/>
        </p:nvSpPr>
        <p:spPr>
          <a:xfrm>
            <a:off x="1523791" y="792779"/>
            <a:ext cx="7127875" cy="1569660"/>
          </a:xfrm>
          <a:prstGeom prst="rect">
            <a:avLst/>
          </a:prstGeom>
          <a:noFill/>
          <a:ln w="9525">
            <a:noFill/>
          </a:ln>
        </p:spPr>
        <p:txBody>
          <a:bodyPr>
            <a:spAutoFit/>
          </a:bodyPr>
          <a:lstStyle/>
          <a:p>
            <a:pPr>
              <a:lnSpc>
                <a:spcPct val="150000"/>
              </a:lnSpc>
            </a:pPr>
            <a:r>
              <a:rPr lang="zh-CN" altLang="en-US" sz="3200" b="1" dirty="0">
                <a:solidFill>
                  <a:srgbClr val="CC3300"/>
                </a:solidFill>
                <a:latin typeface="华文中宋" panose="02010600040101010101" pitchFamily="2" charset="-122"/>
                <a:ea typeface="华文中宋" panose="02010600040101010101" pitchFamily="2" charset="-122"/>
                <a:sym typeface="Calibri" panose="020F0502020204030204" pitchFamily="34" charset="0"/>
              </a:rPr>
              <a:t>五四运动为中国共产党的诞生</a:t>
            </a:r>
            <a:endParaRPr lang="en-US" altLang="zh-CN" sz="3200" b="1" dirty="0">
              <a:solidFill>
                <a:srgbClr val="CC3300"/>
              </a:solidFill>
              <a:latin typeface="华文中宋" panose="02010600040101010101" pitchFamily="2" charset="-122"/>
              <a:ea typeface="华文中宋" panose="02010600040101010101" pitchFamily="2" charset="-122"/>
              <a:sym typeface="Calibri" panose="020F0502020204030204" pitchFamily="34" charset="0"/>
            </a:endParaRPr>
          </a:p>
          <a:p>
            <a:pPr>
              <a:lnSpc>
                <a:spcPct val="150000"/>
              </a:lnSpc>
            </a:pPr>
            <a:r>
              <a:rPr lang="en-US" altLang="zh-CN" sz="3200" b="1" dirty="0">
                <a:solidFill>
                  <a:srgbClr val="CC3300"/>
                </a:solidFill>
                <a:latin typeface="华文中宋" panose="02010600040101010101" pitchFamily="2" charset="-122"/>
                <a:ea typeface="华文中宋" panose="02010600040101010101" pitchFamily="2" charset="-122"/>
                <a:sym typeface="Calibri" panose="020F0502020204030204" pitchFamily="34" charset="0"/>
              </a:rPr>
              <a:t>        </a:t>
            </a:r>
            <a:r>
              <a:rPr lang="zh-CN" altLang="en-US" sz="3200" b="1" dirty="0">
                <a:solidFill>
                  <a:srgbClr val="CC3300"/>
                </a:solidFill>
                <a:latin typeface="华文中宋" panose="02010600040101010101" pitchFamily="2" charset="-122"/>
                <a:ea typeface="华文中宋" panose="02010600040101010101" pitchFamily="2" charset="-122"/>
                <a:sym typeface="Calibri" panose="020F0502020204030204" pitchFamily="34" charset="0"/>
              </a:rPr>
              <a:t>提供了以下历史条件：</a:t>
            </a:r>
            <a:endParaRPr lang="zh-CN" altLang="en-US" sz="3200" b="1" dirty="0">
              <a:solidFill>
                <a:srgbClr val="CC3300"/>
              </a:solidFill>
              <a:latin typeface="华文中宋" panose="02010600040101010101" pitchFamily="2" charset="-122"/>
              <a:ea typeface="华文中宋" panose="02010600040101010101" pitchFamily="2" charset="-122"/>
              <a:sym typeface="Calibri" panose="020F0502020204030204" pitchFamily="34" charset="0"/>
            </a:endParaRPr>
          </a:p>
        </p:txBody>
      </p:sp>
      <p:sp>
        <p:nvSpPr>
          <p:cNvPr id="13318" name="Text Box 23"/>
          <p:cNvSpPr txBox="1"/>
          <p:nvPr/>
        </p:nvSpPr>
        <p:spPr>
          <a:xfrm>
            <a:off x="1135698" y="2357914"/>
            <a:ext cx="2303462" cy="2062103"/>
          </a:xfrm>
          <a:prstGeom prst="rect">
            <a:avLst/>
          </a:prstGeom>
          <a:noFill/>
          <a:ln w="9525">
            <a:noFill/>
          </a:ln>
        </p:spPr>
        <p:txBody>
          <a:bodyPr>
            <a:spAutoFit/>
          </a:bodyPr>
          <a:lstStyle/>
          <a:p>
            <a:pPr>
              <a:spcBef>
                <a:spcPct val="50000"/>
              </a:spcBef>
            </a:pPr>
            <a:r>
              <a:rPr lang="zh-CN" altLang="en-US" sz="3200" b="1" dirty="0">
                <a:solidFill>
                  <a:schemeClr val="accent2"/>
                </a:solidFill>
                <a:latin typeface="华文中宋" panose="02010600040101010101" pitchFamily="2" charset="-122"/>
                <a:ea typeface="华文中宋" panose="02010600040101010101" pitchFamily="2" charset="-122"/>
                <a:sym typeface="Calibri" panose="020F0502020204030204" pitchFamily="34" charset="0"/>
              </a:rPr>
              <a:t>阶级条件：</a:t>
            </a:r>
            <a:endParaRPr lang="zh-CN" altLang="en-US" sz="3200" b="1" dirty="0">
              <a:solidFill>
                <a:schemeClr val="accent2"/>
              </a:solidFill>
              <a:latin typeface="华文中宋" panose="02010600040101010101" pitchFamily="2" charset="-122"/>
              <a:ea typeface="华文中宋" panose="02010600040101010101" pitchFamily="2" charset="-122"/>
              <a:sym typeface="Calibri" panose="020F0502020204030204" pitchFamily="34" charset="0"/>
            </a:endParaRPr>
          </a:p>
          <a:p>
            <a:pPr>
              <a:spcBef>
                <a:spcPct val="50000"/>
              </a:spcBef>
            </a:pPr>
            <a:r>
              <a:rPr lang="zh-CN" altLang="en-US" sz="3200" b="1" dirty="0">
                <a:solidFill>
                  <a:schemeClr val="accent2"/>
                </a:solidFill>
                <a:latin typeface="华文中宋" panose="02010600040101010101" pitchFamily="2" charset="-122"/>
                <a:ea typeface="华文中宋" panose="02010600040101010101" pitchFamily="2" charset="-122"/>
                <a:sym typeface="Calibri" panose="020F0502020204030204" pitchFamily="34" charset="0"/>
              </a:rPr>
              <a:t>思想条件：</a:t>
            </a:r>
            <a:endParaRPr lang="zh-CN" altLang="en-US" sz="3200" b="1" dirty="0">
              <a:solidFill>
                <a:schemeClr val="accent2"/>
              </a:solidFill>
              <a:latin typeface="华文中宋" panose="02010600040101010101" pitchFamily="2" charset="-122"/>
              <a:ea typeface="华文中宋" panose="02010600040101010101" pitchFamily="2" charset="-122"/>
              <a:sym typeface="Calibri" panose="020F0502020204030204" pitchFamily="34" charset="0"/>
            </a:endParaRPr>
          </a:p>
          <a:p>
            <a:pPr>
              <a:spcBef>
                <a:spcPct val="50000"/>
              </a:spcBef>
            </a:pPr>
            <a:r>
              <a:rPr lang="zh-CN" altLang="en-US" sz="3200" b="1" dirty="0">
                <a:solidFill>
                  <a:schemeClr val="accent2"/>
                </a:solidFill>
                <a:latin typeface="华文中宋" panose="02010600040101010101" pitchFamily="2" charset="-122"/>
                <a:ea typeface="华文中宋" panose="02010600040101010101" pitchFamily="2" charset="-122"/>
                <a:sym typeface="Calibri" panose="020F0502020204030204" pitchFamily="34" charset="0"/>
              </a:rPr>
              <a:t>组织条件：</a:t>
            </a:r>
            <a:endParaRPr lang="zh-CN" altLang="en-US" sz="3200" b="1" dirty="0">
              <a:solidFill>
                <a:schemeClr val="accent2"/>
              </a:solidFill>
              <a:latin typeface="华文中宋" panose="02010600040101010101" pitchFamily="2" charset="-122"/>
              <a:ea typeface="华文中宋" panose="02010600040101010101" pitchFamily="2" charset="-122"/>
              <a:sym typeface="Calibri" panose="020F0502020204030204" pitchFamily="34" charset="0"/>
            </a:endParaRPr>
          </a:p>
        </p:txBody>
      </p:sp>
      <p:sp>
        <p:nvSpPr>
          <p:cNvPr id="2" name="矩形 1"/>
          <p:cNvSpPr/>
          <p:nvPr/>
        </p:nvSpPr>
        <p:spPr>
          <a:xfrm>
            <a:off x="1447799" y="353914"/>
            <a:ext cx="6870791" cy="707886"/>
          </a:xfrm>
          <a:prstGeom prst="rect">
            <a:avLst/>
          </a:prstGeom>
          <a:noFill/>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4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Arial" panose="020B0604020202020204" pitchFamily="34" charset="0"/>
                <a:ea typeface="宋体" panose="02010600030101010101" pitchFamily="2" charset="-122"/>
                <a:cs typeface="+mn-cs"/>
              </a:rPr>
              <a:t>新的时代</a:t>
            </a:r>
            <a:r>
              <a:rPr kumimoji="0" lang="en-US" altLang="zh-CN" sz="4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Arial" panose="020B0604020202020204" pitchFamily="34" charset="0"/>
                <a:ea typeface="宋体" panose="02010600030101010101" pitchFamily="2" charset="-122"/>
                <a:cs typeface="+mn-cs"/>
              </a:rPr>
              <a:t>——</a:t>
            </a:r>
            <a:r>
              <a:rPr kumimoji="0" lang="zh-CN" altLang="en-US" sz="4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Arial" panose="020B0604020202020204" pitchFamily="34" charset="0"/>
                <a:ea typeface="宋体" panose="02010600030101010101" pitchFamily="2" charset="-122"/>
                <a:cs typeface="+mn-cs"/>
              </a:rPr>
              <a:t>新民主主义革命</a:t>
            </a:r>
            <a:endParaRPr kumimoji="0" lang="zh-CN" altLang="en-US" sz="40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Arial" panose="020B0604020202020204" pitchFamily="34" charset="0"/>
              <a:ea typeface="宋体" panose="02010600030101010101" pitchFamily="2" charset="-122"/>
              <a:cs typeface="+mn-cs"/>
            </a:endParaRPr>
          </a:p>
        </p:txBody>
      </p:sp>
      <p:sp>
        <p:nvSpPr>
          <p:cNvPr id="3" name="TextBox 2"/>
          <p:cNvSpPr txBox="1"/>
          <p:nvPr/>
        </p:nvSpPr>
        <p:spPr>
          <a:xfrm>
            <a:off x="3172144" y="2330366"/>
            <a:ext cx="2520175" cy="584775"/>
          </a:xfrm>
          <a:prstGeom prst="rect">
            <a:avLst/>
          </a:prstGeom>
          <a:noFill/>
        </p:spPr>
        <p:txBody>
          <a:bodyPr wrap="square" rtlCol="0">
            <a:spAutoFit/>
          </a:bodyPr>
          <a:lstStyle/>
          <a:p>
            <a:r>
              <a:rPr lang="zh-CN" altLang="en-US" sz="3200" b="1" dirty="0">
                <a:solidFill>
                  <a:srgbClr val="0000FF"/>
                </a:solidFill>
                <a:latin typeface="华文中宋" panose="02010600040101010101" pitchFamily="2" charset="-122"/>
                <a:ea typeface="华文中宋" panose="02010600040101010101" pitchFamily="2" charset="-122"/>
                <a:sym typeface="Calibri" panose="020F0502020204030204" pitchFamily="34" charset="0"/>
              </a:rPr>
              <a:t>工人阶级</a:t>
            </a:r>
            <a:endParaRPr lang="zh-CN" altLang="en-US" sz="3200" dirty="0"/>
          </a:p>
        </p:txBody>
      </p:sp>
    </p:spTree>
  </p:cSld>
  <p:clrMapOvr>
    <a:masterClrMapping/>
  </p:clrMapOvr>
  <mc:AlternateContent xmlns:mc="http://schemas.openxmlformats.org/markup-compatibility/2006">
    <mc:Choice xmlns:p14="http://schemas.microsoft.com/office/powerpoint/2010/main" Requires="p14">
      <p:transition spd="slow" p14:dur="1500" advClick="0">
        <p:random/>
      </p:transition>
    </mc:Choice>
    <mc:Fallback>
      <p:transition spd="slow" advClick="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mph" presetSubtype="0" fill="hold" grpId="0" nodeType="clickEffect">
                                  <p:stCondLst>
                                    <p:cond delay="0"/>
                                  </p:stCondLst>
                                  <p:childTnLst>
                                    <p:animRot by="21600000">
                                      <p:cBhvr>
                                        <p:cTn id="12" dur="2000" fill="hold"/>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70" name="Picture 10" descr="林祥谦就义"/>
          <p:cNvPicPr>
            <a:picLocks noChangeAspect="1"/>
          </p:cNvPicPr>
          <p:nvPr/>
        </p:nvPicPr>
        <p:blipFill>
          <a:blip r:embed="rId1"/>
          <a:srcRect l="7056" t="-20508" r="7056" b="30363"/>
          <a:stretch>
            <a:fillRect/>
          </a:stretch>
        </p:blipFill>
        <p:spPr>
          <a:xfrm>
            <a:off x="2158366" y="-452459"/>
            <a:ext cx="5012055" cy="3790020"/>
          </a:xfrm>
          <a:prstGeom prst="rect">
            <a:avLst/>
          </a:prstGeom>
          <a:noFill/>
          <a:ln w="9525">
            <a:noFill/>
          </a:ln>
        </p:spPr>
      </p:pic>
      <p:sp>
        <p:nvSpPr>
          <p:cNvPr id="2" name="TextBox 1"/>
          <p:cNvSpPr txBox="1"/>
          <p:nvPr/>
        </p:nvSpPr>
        <p:spPr>
          <a:xfrm>
            <a:off x="2229485" y="3363754"/>
            <a:ext cx="4646675" cy="461665"/>
          </a:xfrm>
          <a:prstGeom prst="rect">
            <a:avLst/>
          </a:prstGeom>
          <a:noFill/>
          <a:ln w="9525">
            <a:noFill/>
          </a:ln>
        </p:spPr>
        <p:txBody>
          <a:bodyPr wrap="square">
            <a:spAutoFit/>
          </a:bodyPr>
          <a:lstStyle/>
          <a:p>
            <a:r>
              <a:rPr lang="zh-CN" altLang="en-US" sz="2400" b="1" dirty="0" smtClean="0">
                <a:latin typeface="华文行楷" panose="02010800040101010101" pitchFamily="2" charset="-122"/>
                <a:ea typeface="华文行楷" panose="02010800040101010101" pitchFamily="2" charset="-122"/>
              </a:rPr>
              <a:t>  京汉铁路</a:t>
            </a:r>
            <a:r>
              <a:rPr lang="zh-CN" altLang="en-US" sz="2400" b="1" dirty="0">
                <a:latin typeface="华文行楷" panose="02010800040101010101" pitchFamily="2" charset="-122"/>
                <a:ea typeface="华文行楷" panose="02010800040101010101" pitchFamily="2" charset="-122"/>
              </a:rPr>
              <a:t>大罢工</a:t>
            </a:r>
            <a:r>
              <a:rPr lang="zh-CN" altLang="en-US" sz="2400" b="1" dirty="0" smtClean="0">
                <a:latin typeface="华文行楷" panose="02010800040101010101" pitchFamily="2" charset="-122"/>
                <a:ea typeface="华文行楷" panose="02010800040101010101" pitchFamily="2" charset="-122"/>
              </a:rPr>
              <a:t>林祥谦</a:t>
            </a:r>
            <a:r>
              <a:rPr lang="zh-CN" altLang="en-US" sz="2400" b="1" dirty="0">
                <a:latin typeface="华文行楷" panose="02010800040101010101" pitchFamily="2" charset="-122"/>
                <a:ea typeface="华文行楷" panose="02010800040101010101" pitchFamily="2" charset="-122"/>
              </a:rPr>
              <a:t>壮烈就义</a:t>
            </a:r>
            <a:endParaRPr lang="zh-CN" altLang="en-US" sz="2400" b="1" dirty="0">
              <a:latin typeface="华文行楷" panose="02010800040101010101" pitchFamily="2" charset="-122"/>
              <a:ea typeface="华文行楷" panose="02010800040101010101" pitchFamily="2" charset="-122"/>
            </a:endParaRPr>
          </a:p>
        </p:txBody>
      </p:sp>
      <p:sp>
        <p:nvSpPr>
          <p:cNvPr id="14340" name="文本框 64541"/>
          <p:cNvSpPr/>
          <p:nvPr/>
        </p:nvSpPr>
        <p:spPr>
          <a:xfrm>
            <a:off x="455930" y="3600778"/>
            <a:ext cx="8326755" cy="1040285"/>
          </a:xfrm>
          <a:prstGeom prst="rect">
            <a:avLst/>
          </a:prstGeom>
          <a:noFill/>
          <a:ln w="9525">
            <a:noFill/>
          </a:ln>
        </p:spPr>
        <p:txBody>
          <a:bodyPr wrap="square">
            <a:spAutoFit/>
          </a:bodyPr>
          <a:lstStyle/>
          <a:p>
            <a:pPr eaLnBrk="0" hangingPunct="0">
              <a:lnSpc>
                <a:spcPct val="110000"/>
              </a:lnSpc>
            </a:pPr>
            <a:r>
              <a:rPr lang="zh-CN" altLang="en-US" sz="3200" b="1" dirty="0">
                <a:solidFill>
                  <a:srgbClr val="D71619"/>
                </a:solidFill>
                <a:latin typeface="华文中宋" panose="02010600040101010101" pitchFamily="2" charset="-122"/>
                <a:ea typeface="华文中宋" panose="02010600040101010101" pitchFamily="2" charset="-122"/>
              </a:rPr>
              <a:t>    </a:t>
            </a:r>
            <a:r>
              <a:rPr lang="zh-CN" altLang="en-US" sz="2400" b="1" dirty="0">
                <a:solidFill>
                  <a:srgbClr val="0000FF"/>
                </a:solidFill>
                <a:latin typeface="华文中宋" panose="02010600040101010101" pitchFamily="2" charset="-122"/>
                <a:ea typeface="华文中宋" panose="02010600040101010101" pitchFamily="2" charset="-122"/>
              </a:rPr>
              <a:t>在</a:t>
            </a:r>
            <a:r>
              <a:rPr lang="zh-CN" altLang="en-US" sz="2400" b="1" dirty="0">
                <a:solidFill>
                  <a:srgbClr val="0000FF"/>
                </a:solidFill>
                <a:latin typeface="华文中宋" panose="02010600040101010101" pitchFamily="2" charset="-122"/>
                <a:ea typeface="华文中宋" panose="02010600040101010101" pitchFamily="2" charset="-122"/>
                <a:sym typeface="黑体" panose="02010609060101010101" pitchFamily="49" charset="-122"/>
              </a:rPr>
              <a:t>中共领导下</a:t>
            </a:r>
            <a:r>
              <a:rPr lang="en-US" altLang="zh-CN" sz="2400" b="1" dirty="0">
                <a:solidFill>
                  <a:srgbClr val="0000FF"/>
                </a:solidFill>
                <a:latin typeface="华文中宋" panose="02010600040101010101" pitchFamily="2" charset="-122"/>
                <a:ea typeface="华文中宋" panose="02010600040101010101" pitchFamily="2" charset="-122"/>
                <a:sym typeface="黑体" panose="02010609060101010101" pitchFamily="49" charset="-122"/>
              </a:rPr>
              <a:t>,</a:t>
            </a:r>
            <a:r>
              <a:rPr lang="zh-CN" altLang="en-US" sz="2400" b="1" dirty="0">
                <a:solidFill>
                  <a:srgbClr val="0000FF"/>
                </a:solidFill>
                <a:latin typeface="华文中宋" panose="02010600040101010101" pitchFamily="2" charset="-122"/>
                <a:ea typeface="华文中宋" panose="02010600040101010101" pitchFamily="2" charset="-122"/>
                <a:sym typeface="黑体" panose="02010609060101010101" pitchFamily="49" charset="-122"/>
              </a:rPr>
              <a:t>以</a:t>
            </a:r>
            <a:r>
              <a:rPr lang="en-US" altLang="zh-CN" sz="2400" b="1" dirty="0">
                <a:solidFill>
                  <a:srgbClr val="0000FF"/>
                </a:solidFill>
                <a:latin typeface="华文中宋" panose="02010600040101010101" pitchFamily="2" charset="-122"/>
                <a:ea typeface="华文中宋" panose="02010600040101010101" pitchFamily="2" charset="-122"/>
                <a:sym typeface="黑体" panose="02010609060101010101" pitchFamily="49" charset="-122"/>
              </a:rPr>
              <a:t>1922</a:t>
            </a:r>
            <a:r>
              <a:rPr lang="zh-CN" altLang="en-US" sz="2400" b="1" dirty="0">
                <a:solidFill>
                  <a:srgbClr val="0000FF"/>
                </a:solidFill>
                <a:latin typeface="华文中宋" panose="02010600040101010101" pitchFamily="2" charset="-122"/>
                <a:ea typeface="华文中宋" panose="02010600040101010101" pitchFamily="2" charset="-122"/>
                <a:sym typeface="黑体" panose="02010609060101010101" pitchFamily="49" charset="-122"/>
              </a:rPr>
              <a:t>年</a:t>
            </a:r>
            <a:r>
              <a:rPr lang="en-US" altLang="zh-CN" sz="2400" b="1" dirty="0">
                <a:solidFill>
                  <a:srgbClr val="0000FF"/>
                </a:solidFill>
                <a:latin typeface="华文中宋" panose="02010600040101010101" pitchFamily="2" charset="-122"/>
                <a:ea typeface="华文中宋" panose="02010600040101010101" pitchFamily="2" charset="-122"/>
                <a:sym typeface="黑体" panose="02010609060101010101" pitchFamily="49" charset="-122"/>
              </a:rPr>
              <a:t>1</a:t>
            </a:r>
            <a:r>
              <a:rPr lang="zh-CN" altLang="en-US" sz="2400" b="1" dirty="0">
                <a:solidFill>
                  <a:srgbClr val="0000FF"/>
                </a:solidFill>
                <a:latin typeface="华文中宋" panose="02010600040101010101" pitchFamily="2" charset="-122"/>
                <a:ea typeface="华文中宋" panose="02010600040101010101" pitchFamily="2" charset="-122"/>
                <a:sym typeface="黑体" panose="02010609060101010101" pitchFamily="49" charset="-122"/>
              </a:rPr>
              <a:t>月香港海员罢工为起点，以</a:t>
            </a:r>
            <a:r>
              <a:rPr lang="en-US" altLang="zh-CN" sz="2400" b="1" dirty="0">
                <a:solidFill>
                  <a:srgbClr val="0000FF"/>
                </a:solidFill>
                <a:latin typeface="华文中宋" panose="02010600040101010101" pitchFamily="2" charset="-122"/>
                <a:ea typeface="华文中宋" panose="02010600040101010101" pitchFamily="2" charset="-122"/>
                <a:sym typeface="黑体" panose="02010609060101010101" pitchFamily="49" charset="-122"/>
              </a:rPr>
              <a:t>1923</a:t>
            </a:r>
            <a:r>
              <a:rPr lang="zh-CN" altLang="en-US" sz="2400" b="1" dirty="0">
                <a:solidFill>
                  <a:srgbClr val="0000FF"/>
                </a:solidFill>
                <a:latin typeface="华文中宋" panose="02010600040101010101" pitchFamily="2" charset="-122"/>
                <a:ea typeface="华文中宋" panose="02010600040101010101" pitchFamily="2" charset="-122"/>
                <a:sym typeface="黑体" panose="02010609060101010101" pitchFamily="49" charset="-122"/>
              </a:rPr>
              <a:t>年京汉铁路大罢工为顶点</a:t>
            </a:r>
            <a:r>
              <a:rPr lang="en-US" altLang="zh-CN" sz="2400" b="1" dirty="0">
                <a:solidFill>
                  <a:srgbClr val="0000FF"/>
                </a:solidFill>
                <a:latin typeface="华文中宋" panose="02010600040101010101" pitchFamily="2" charset="-122"/>
                <a:ea typeface="华文中宋" panose="02010600040101010101" pitchFamily="2" charset="-122"/>
                <a:sym typeface="黑体" panose="02010609060101010101" pitchFamily="49" charset="-122"/>
              </a:rPr>
              <a:t>,</a:t>
            </a:r>
            <a:r>
              <a:rPr lang="zh-CN" altLang="en-US" sz="2400" b="1" dirty="0">
                <a:solidFill>
                  <a:srgbClr val="0000FF"/>
                </a:solidFill>
                <a:latin typeface="华文中宋" panose="02010600040101010101" pitchFamily="2" charset="-122"/>
                <a:ea typeface="华文中宋" panose="02010600040101010101" pitchFamily="2" charset="-122"/>
                <a:sym typeface="黑体" panose="02010609060101010101" pitchFamily="49" charset="-122"/>
              </a:rPr>
              <a:t>形成第一次工人运动高潮。</a:t>
            </a:r>
            <a:endParaRPr lang="zh-CN" altLang="en-US" sz="2400" b="1" dirty="0">
              <a:solidFill>
                <a:srgbClr val="0000FF"/>
              </a:solidFill>
              <a:latin typeface="华文中宋" panose="02010600040101010101" pitchFamily="2" charset="-122"/>
              <a:ea typeface="华文中宋" panose="02010600040101010101" pitchFamily="2" charset="-122"/>
              <a:sym typeface="黑体" panose="02010609060101010101" pitchFamily="49" charset="-122"/>
            </a:endParaRPr>
          </a:p>
        </p:txBody>
      </p:sp>
      <p:sp>
        <p:nvSpPr>
          <p:cNvPr id="6" name="圆角矩形 5"/>
          <p:cNvSpPr/>
          <p:nvPr/>
        </p:nvSpPr>
        <p:spPr>
          <a:xfrm>
            <a:off x="323705" y="1131650"/>
            <a:ext cx="2388204" cy="1112336"/>
          </a:xfrm>
          <a:prstGeom prst="round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zh-CN" altLang="en-US" sz="2400" b="1" dirty="0">
                <a:latin typeface="华文中宋" panose="02010600040101010101" pitchFamily="2" charset="-122"/>
                <a:ea typeface="华文中宋" panose="02010600040101010101" pitchFamily="2" charset="-122"/>
              </a:rPr>
              <a:t>一方面充分显示工人阶级巨大革命能量</a:t>
            </a:r>
            <a:endParaRPr kumimoji="1" lang="zh-CN" altLang="en-US" sz="2400" b="1" dirty="0">
              <a:latin typeface="华文中宋" panose="02010600040101010101" pitchFamily="2" charset="-122"/>
              <a:ea typeface="华文中宋" panose="02010600040101010101" pitchFamily="2" charset="-122"/>
            </a:endParaRPr>
          </a:p>
        </p:txBody>
      </p:sp>
      <p:sp>
        <p:nvSpPr>
          <p:cNvPr id="9" name="圆角矩形 8"/>
          <p:cNvSpPr/>
          <p:nvPr/>
        </p:nvSpPr>
        <p:spPr>
          <a:xfrm>
            <a:off x="6322976" y="1131650"/>
            <a:ext cx="2459710" cy="1377795"/>
          </a:xfrm>
          <a:prstGeom prst="round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zh-CN" altLang="en-US" sz="2400" b="1" dirty="0">
                <a:latin typeface="华文中宋" panose="02010600040101010101" pitchFamily="2" charset="-122"/>
                <a:ea typeface="华文中宋" panose="02010600040101010101" pitchFamily="2" charset="-122"/>
              </a:rPr>
              <a:t>另一方面工人阶级单枪匹马，革命敌人异常强大</a:t>
            </a:r>
            <a:endParaRPr kumimoji="1" lang="zh-CN" altLang="en-US" sz="2400" b="1" dirty="0">
              <a:latin typeface="华文中宋" panose="02010600040101010101" pitchFamily="2" charset="-122"/>
              <a:ea typeface="华文中宋" panose="020106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p:random/>
      </p:transition>
    </mc:Choice>
    <mc:Fallback>
      <p:transition spd="slow" advClick="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340"/>
                                        </p:tgtEl>
                                        <p:attrNameLst>
                                          <p:attrName>style.visibility</p:attrName>
                                        </p:attrNameLst>
                                      </p:cBhvr>
                                      <p:to>
                                        <p:strVal val="visible"/>
                                      </p:to>
                                    </p:set>
                                    <p:anim calcmode="lin" valueType="num">
                                      <p:cBhvr additive="base">
                                        <p:cTn id="7" dur="500" fill="hold"/>
                                        <p:tgtEl>
                                          <p:spTgt spid="14340"/>
                                        </p:tgtEl>
                                        <p:attrNameLst>
                                          <p:attrName>ppt_x</p:attrName>
                                        </p:attrNameLst>
                                      </p:cBhvr>
                                      <p:tavLst>
                                        <p:tav tm="0">
                                          <p:val>
                                            <p:strVal val="#ppt_x"/>
                                          </p:val>
                                        </p:tav>
                                        <p:tav tm="100000">
                                          <p:val>
                                            <p:strVal val="#ppt_x"/>
                                          </p:val>
                                        </p:tav>
                                      </p:tavLst>
                                    </p:anim>
                                    <p:anim calcmode="lin" valueType="num">
                                      <p:cBhvr additive="base">
                                        <p:cTn id="8" dur="500" fill="hold"/>
                                        <p:tgtEl>
                                          <p:spTgt spid="1434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15370"/>
                                        </p:tgtEl>
                                        <p:attrNameLst>
                                          <p:attrName>style.visibility</p:attrName>
                                        </p:attrNameLst>
                                      </p:cBhvr>
                                      <p:to>
                                        <p:strVal val="visible"/>
                                      </p:to>
                                    </p:set>
                                    <p:animEffect transition="in" filter="blinds(horizontal)">
                                      <p:cBhvr>
                                        <p:cTn id="13" dur="500"/>
                                        <p:tgtEl>
                                          <p:spTgt spid="1537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2">
                                            <p:txEl>
                                              <p:pRg st="0" end="0"/>
                                            </p:txEl>
                                          </p:spTgt>
                                        </p:tgtEl>
                                        <p:attrNameLst>
                                          <p:attrName>style.visibility</p:attrName>
                                        </p:attrNameLst>
                                      </p:cBhvr>
                                      <p:to>
                                        <p:strVal val="visible"/>
                                      </p:to>
                                    </p:set>
                                    <p:anim calcmode="lin" valueType="num">
                                      <p:cBhvr additive="base">
                                        <p:cTn id="18"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p:tgtEl>
                                          <p:spTgt spid="6"/>
                                        </p:tgtEl>
                                        <p:attrNameLst>
                                          <p:attrName>ppt_y</p:attrName>
                                        </p:attrNameLst>
                                      </p:cBhvr>
                                      <p:tavLst>
                                        <p:tav tm="0">
                                          <p:val>
                                            <p:strVal val="#ppt_y+#ppt_h*1.125000"/>
                                          </p:val>
                                        </p:tav>
                                        <p:tav tm="100000">
                                          <p:val>
                                            <p:strVal val="#ppt_y"/>
                                          </p:val>
                                        </p:tav>
                                      </p:tavLst>
                                    </p:anim>
                                    <p:animEffect transition="in" filter="wipe(up)">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p:tgtEl>
                                          <p:spTgt spid="9"/>
                                        </p:tgtEl>
                                        <p:attrNameLst>
                                          <p:attrName>ppt_y</p:attrName>
                                        </p:attrNameLst>
                                      </p:cBhvr>
                                      <p:tavLst>
                                        <p:tav tm="0">
                                          <p:val>
                                            <p:strVal val="#ppt_y+#ppt_h*1.125000"/>
                                          </p:val>
                                        </p:tav>
                                        <p:tav tm="100000">
                                          <p:val>
                                            <p:strVal val="#ppt_y"/>
                                          </p:val>
                                        </p:tav>
                                      </p:tavLst>
                                    </p:anim>
                                    <p:animEffect transition="in" filter="wipe(up)">
                                      <p:cBhvr>
                                        <p:cTn id="3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0" grpId="0"/>
      <p:bldP spid="6" grpId="0" animBg="1"/>
      <p:bldP spid="6" grpId="1" animBg="1"/>
      <p:bldP spid="9" grpId="0" bldLvl="0" animBg="1"/>
      <p:bldP spid="9"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3"/>
          <p:cNvSpPr/>
          <p:nvPr/>
        </p:nvSpPr>
        <p:spPr>
          <a:xfrm>
            <a:off x="804228" y="1058704"/>
            <a:ext cx="7705725" cy="3785652"/>
          </a:xfrm>
          <a:prstGeom prst="rect">
            <a:avLst/>
          </a:prstGeom>
          <a:noFill/>
          <a:ln w="9525">
            <a:noFill/>
          </a:ln>
        </p:spPr>
        <p:txBody>
          <a:bodyPr>
            <a:spAutoFit/>
          </a:bodyPr>
          <a:lstStyle/>
          <a:p>
            <a:pPr>
              <a:lnSpc>
                <a:spcPts val="3200"/>
              </a:lnSpc>
            </a:pPr>
            <a:r>
              <a:rPr lang="zh-CN" altLang="en-US" b="1" dirty="0">
                <a:solidFill>
                  <a:srgbClr val="000000"/>
                </a:solidFill>
                <a:latin typeface="Calibri" panose="020F0502020204030204" pitchFamily="34" charset="0"/>
                <a:sym typeface="宋体" panose="02010600030101010101" pitchFamily="2" charset="-122"/>
              </a:rPr>
              <a:t>       </a:t>
            </a:r>
            <a:r>
              <a:rPr lang="zh-CN" altLang="en-US"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共产党人作用凸显。只有</a:t>
            </a:r>
            <a:r>
              <a:rPr lang="en-US" altLang="zh-CN"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400</a:t>
            </a:r>
            <a:r>
              <a:rPr lang="zh-CN" altLang="en-US"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人左右的中共</a:t>
            </a:r>
            <a:r>
              <a:rPr lang="en-US" altLang="zh-CN"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a:t>
            </a:r>
            <a:r>
              <a:rPr lang="zh-CN" altLang="en-US"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其党员代表占到了国民党一大代表人数约</a:t>
            </a:r>
            <a:r>
              <a:rPr lang="en-US" altLang="zh-CN"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13%,</a:t>
            </a:r>
            <a:r>
              <a:rPr lang="zh-CN" altLang="en-US"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远超国民党党员与代表人数比例</a:t>
            </a:r>
            <a:r>
              <a:rPr lang="en-US" altLang="zh-CN"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a:t>
            </a:r>
            <a:r>
              <a:rPr lang="zh-CN" altLang="en-US"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中共党员在大会产生的中执委正式和候补委员中</a:t>
            </a:r>
            <a:r>
              <a:rPr lang="en-US" altLang="zh-CN"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a:t>
            </a:r>
            <a:r>
              <a:rPr lang="zh-CN" altLang="en-US"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更占到了</a:t>
            </a:r>
            <a:r>
              <a:rPr lang="en-US" altLang="zh-CN"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25%</a:t>
            </a:r>
            <a:r>
              <a:rPr lang="zh-CN" altLang="en-US"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。在随后召开的一届一中全会所产生的国民党权力机关一一中央党部的</a:t>
            </a:r>
            <a:r>
              <a:rPr lang="en-US" altLang="zh-CN"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7</a:t>
            </a:r>
            <a:r>
              <a:rPr lang="zh-CN" altLang="en-US"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个部中</a:t>
            </a:r>
            <a:r>
              <a:rPr lang="en-US" altLang="zh-CN"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a:t>
            </a:r>
            <a:r>
              <a:rPr lang="zh-CN" altLang="en-US"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中共党员占据了组织部和农民部</a:t>
            </a:r>
            <a:r>
              <a:rPr lang="en-US" altLang="zh-CN"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2</a:t>
            </a:r>
            <a:r>
              <a:rPr lang="zh-CN" altLang="en-US"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个部长</a:t>
            </a:r>
            <a:r>
              <a:rPr lang="en-US" altLang="zh-CN"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a:t>
            </a:r>
            <a:r>
              <a:rPr lang="zh-CN" altLang="en-US"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组织部、工人部、农民部</a:t>
            </a:r>
            <a:r>
              <a:rPr lang="en-US" altLang="zh-CN"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3</a:t>
            </a:r>
            <a:r>
              <a:rPr lang="zh-CN" altLang="en-US"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个部长秘书</a:t>
            </a:r>
            <a:r>
              <a:rPr lang="en-US" altLang="zh-CN"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a:t>
            </a:r>
            <a:r>
              <a:rPr lang="zh-CN" altLang="en-US"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相当于副部长</a:t>
            </a:r>
            <a:r>
              <a:rPr lang="en-US" altLang="zh-CN"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a:t>
            </a:r>
            <a:r>
              <a:rPr lang="zh-CN" altLang="en-US"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的席位。在中央执委会</a:t>
            </a:r>
            <a:r>
              <a:rPr lang="en-US" altLang="zh-CN"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3</a:t>
            </a:r>
            <a:r>
              <a:rPr lang="zh-CN" altLang="en-US"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名常委中</a:t>
            </a:r>
            <a:r>
              <a:rPr lang="en-US" altLang="zh-CN"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a:t>
            </a:r>
            <a:r>
              <a:rPr lang="zh-CN" altLang="en-US"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中共党员也占有一席之地。</a:t>
            </a:r>
            <a:endParaRPr lang="en-US" altLang="zh-CN"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endParaRPr>
          </a:p>
          <a:p>
            <a:pPr algn="r">
              <a:lnSpc>
                <a:spcPts val="3200"/>
              </a:lnSpc>
            </a:pPr>
            <a:r>
              <a:rPr lang="en-US" altLang="zh-CN"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            ——《</a:t>
            </a:r>
            <a:r>
              <a:rPr lang="zh-CN" altLang="en-US"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两岸新编中国近代史 民国卷（上）</a:t>
            </a:r>
            <a:r>
              <a:rPr lang="en-US" altLang="zh-CN"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a:t>
            </a:r>
            <a:endParaRPr lang="zh-CN" altLang="en-US" sz="24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endParaRPr>
          </a:p>
        </p:txBody>
      </p:sp>
      <p:sp>
        <p:nvSpPr>
          <p:cNvPr id="2" name="TextBox 1"/>
          <p:cNvSpPr txBox="1"/>
          <p:nvPr/>
        </p:nvSpPr>
        <p:spPr>
          <a:xfrm>
            <a:off x="953452" y="4423008"/>
            <a:ext cx="6842125" cy="523220"/>
          </a:xfrm>
          <a:prstGeom prst="rect">
            <a:avLst/>
          </a:prstGeom>
          <a:solidFill>
            <a:schemeClr val="bg1"/>
          </a:solidFill>
          <a:ln w="9525">
            <a:noFill/>
          </a:ln>
        </p:spPr>
        <p:txBody>
          <a:bodyPr>
            <a:spAutoFit/>
          </a:bodyPr>
          <a:lstStyle/>
          <a:p>
            <a:r>
              <a:rPr lang="zh-CN" altLang="en-US" sz="2800" b="1" dirty="0">
                <a:solidFill>
                  <a:srgbClr val="0000FF"/>
                </a:solidFill>
                <a:latin typeface="华文中宋" panose="02010600040101010101" pitchFamily="2" charset="-122"/>
                <a:ea typeface="华文中宋" panose="02010600040101010101" pitchFamily="2" charset="-122"/>
                <a:sym typeface="Calibri" panose="020F0502020204030204" pitchFamily="34" charset="0"/>
              </a:rPr>
              <a:t>依据教材整理国民大革命运动的成果？</a:t>
            </a:r>
            <a:endParaRPr lang="zh-CN" altLang="en-US" sz="2800" b="1" dirty="0">
              <a:solidFill>
                <a:srgbClr val="0000FF"/>
              </a:solidFill>
              <a:latin typeface="华文中宋" panose="02010600040101010101" pitchFamily="2" charset="-122"/>
              <a:ea typeface="华文中宋" panose="02010600040101010101" pitchFamily="2" charset="-122"/>
              <a:sym typeface="Calibri" panose="020F0502020204030204" pitchFamily="34" charset="0"/>
            </a:endParaRPr>
          </a:p>
        </p:txBody>
      </p:sp>
      <p:grpSp>
        <p:nvGrpSpPr>
          <p:cNvPr id="5" name="组合 4"/>
          <p:cNvGrpSpPr/>
          <p:nvPr/>
        </p:nvGrpSpPr>
        <p:grpSpPr>
          <a:xfrm>
            <a:off x="804228" y="987184"/>
            <a:ext cx="7140575" cy="3499249"/>
            <a:chOff x="1020777" y="1139844"/>
            <a:chExt cx="7140817" cy="4469565"/>
          </a:xfrm>
        </p:grpSpPr>
        <p:pic>
          <p:nvPicPr>
            <p:cNvPr id="15366" name="Picture 9" descr="C:\Users\TGLenovoM4350\AppData\Roaming\Tencent\Users\544392981\QQ\WinTemp\RichOle\GNL323WZL}C~93C]FCI4R(B.png"/>
            <p:cNvPicPr>
              <a:picLocks noChangeAspect="1"/>
            </p:cNvPicPr>
            <p:nvPr/>
          </p:nvPicPr>
          <p:blipFill>
            <a:blip r:embed="rId1"/>
            <a:stretch>
              <a:fillRect/>
            </a:stretch>
          </p:blipFill>
          <p:spPr>
            <a:xfrm>
              <a:off x="1020777" y="1139844"/>
              <a:ext cx="7140817" cy="3801333"/>
            </a:xfrm>
            <a:prstGeom prst="rect">
              <a:avLst/>
            </a:prstGeom>
            <a:noFill/>
            <a:ln w="9525">
              <a:noFill/>
            </a:ln>
          </p:spPr>
        </p:pic>
        <p:sp>
          <p:nvSpPr>
            <p:cNvPr id="15367" name="TextBox 3"/>
            <p:cNvSpPr txBox="1"/>
            <p:nvPr/>
          </p:nvSpPr>
          <p:spPr>
            <a:xfrm>
              <a:off x="2195835" y="4941104"/>
              <a:ext cx="4464310" cy="668305"/>
            </a:xfrm>
            <a:prstGeom prst="rect">
              <a:avLst/>
            </a:prstGeom>
            <a:noFill/>
            <a:ln w="9525">
              <a:noFill/>
            </a:ln>
          </p:spPr>
          <p:txBody>
            <a:bodyPr>
              <a:spAutoFit/>
            </a:bodyPr>
            <a:lstStyle/>
            <a:p>
              <a:r>
                <a:rPr lang="zh-CN" altLang="en-US" dirty="0">
                  <a:latin typeface="Arial" panose="020B0604020202020204" pitchFamily="34" charset="0"/>
                </a:rPr>
                <a:t>              </a:t>
              </a:r>
              <a:r>
                <a:rPr lang="zh-CN" altLang="en-US" sz="2800" b="1" dirty="0">
                  <a:latin typeface="华文行楷" panose="02010800040101010101" pitchFamily="2" charset="-122"/>
                  <a:ea typeface="华文行楷" panose="02010800040101010101" pitchFamily="2" charset="-122"/>
                </a:rPr>
                <a:t>国民党一大会场</a:t>
              </a:r>
              <a:endParaRPr lang="zh-CN" altLang="en-US" sz="2800" b="1" dirty="0">
                <a:latin typeface="华文行楷" panose="02010800040101010101" pitchFamily="2" charset="-122"/>
                <a:ea typeface="华文行楷" panose="02010800040101010101" pitchFamily="2" charset="-122"/>
              </a:endParaRPr>
            </a:p>
          </p:txBody>
        </p:sp>
      </p:grpSp>
      <p:sp>
        <p:nvSpPr>
          <p:cNvPr id="8" name="圆角矩形 7"/>
          <p:cNvSpPr/>
          <p:nvPr/>
        </p:nvSpPr>
        <p:spPr>
          <a:xfrm>
            <a:off x="2318326" y="357597"/>
            <a:ext cx="4519263" cy="629587"/>
          </a:xfrm>
          <a:prstGeom prst="round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zh-CN" altLang="en-US" sz="3600" b="1" dirty="0">
                <a:latin typeface="华文中宋" panose="02010600040101010101" pitchFamily="2" charset="-122"/>
                <a:ea typeface="华文中宋" panose="02010600040101010101" pitchFamily="2" charset="-122"/>
              </a:rPr>
              <a:t>新</a:t>
            </a:r>
            <a:r>
              <a:rPr kumimoji="1" lang="zh-CN" altLang="en-US" sz="3600" b="1" dirty="0" smtClean="0">
                <a:latin typeface="华文中宋" panose="02010600040101010101" pitchFamily="2" charset="-122"/>
                <a:ea typeface="华文中宋" panose="02010600040101010101" pitchFamily="2" charset="-122"/>
              </a:rPr>
              <a:t>的救国作为</a:t>
            </a:r>
            <a:endParaRPr kumimoji="1" lang="zh-CN" altLang="en-US" sz="3600" b="1" dirty="0">
              <a:latin typeface="华文中宋" panose="02010600040101010101" pitchFamily="2" charset="-122"/>
              <a:ea typeface="华文中宋" panose="020106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Click="0">
        <p:random/>
      </p:transition>
    </mc:Choice>
    <mc:Fallback>
      <p:transition spd="slow" advClick="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nodeType="clickEffect">
                                  <p:stCondLst>
                                    <p:cond delay="0"/>
                                  </p:stCondLst>
                                  <p:childTnLst>
                                    <p:anim calcmode="lin" valueType="num">
                                      <p:cBhvr additive="base">
                                        <p:cTn id="12" dur="500"/>
                                        <p:tgtEl>
                                          <p:spTgt spid="5"/>
                                        </p:tgtEl>
                                        <p:attrNameLst>
                                          <p:attrName>ppt_x</p:attrName>
                                        </p:attrNameLst>
                                      </p:cBhvr>
                                      <p:tavLst>
                                        <p:tav tm="0">
                                          <p:val>
                                            <p:strVal val="ppt_x"/>
                                          </p:val>
                                        </p:tav>
                                        <p:tav tm="100000">
                                          <p:val>
                                            <p:strVal val="ppt_x"/>
                                          </p:val>
                                        </p:tav>
                                      </p:tavLst>
                                    </p:anim>
                                    <p:anim calcmode="lin" valueType="num">
                                      <p:cBhvr additive="base">
                                        <p:cTn id="13" dur="500"/>
                                        <p:tgtEl>
                                          <p:spTgt spid="5"/>
                                        </p:tgtEl>
                                        <p:attrNameLst>
                                          <p:attrName>ppt_y</p:attrName>
                                        </p:attrNameLst>
                                      </p:cBhvr>
                                      <p:tavLst>
                                        <p:tav tm="0">
                                          <p:val>
                                            <p:strVal val="ppt_y"/>
                                          </p:val>
                                        </p:tav>
                                        <p:tav tm="100000">
                                          <p:val>
                                            <p:strVal val="1+ppt_h/2"/>
                                          </p:val>
                                        </p:tav>
                                      </p:tavLst>
                                    </p:anim>
                                    <p:set>
                                      <p:cBhvr>
                                        <p:cTn id="14" dur="1" fill="hold">
                                          <p:stCondLst>
                                            <p:cond delay="499"/>
                                          </p:stCondLst>
                                        </p:cTn>
                                        <p:tgtEl>
                                          <p:spTgt spid="5"/>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4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9" name="Picture 9" descr="20091008065358964"/>
          <p:cNvPicPr>
            <a:picLocks noChangeAspect="1"/>
          </p:cNvPicPr>
          <p:nvPr/>
        </p:nvPicPr>
        <p:blipFill>
          <a:blip r:embed="rId1"/>
          <a:srcRect b="18004"/>
          <a:stretch>
            <a:fillRect/>
          </a:stretch>
        </p:blipFill>
        <p:spPr>
          <a:xfrm>
            <a:off x="107690" y="267590"/>
            <a:ext cx="9144000" cy="4750355"/>
          </a:xfrm>
          <a:prstGeom prst="rect">
            <a:avLst/>
          </a:prstGeom>
          <a:noFill/>
          <a:ln w="9525">
            <a:noFill/>
          </a:ln>
        </p:spPr>
      </p:pic>
      <p:sp>
        <p:nvSpPr>
          <p:cNvPr id="19460" name="Oval 10"/>
          <p:cNvSpPr/>
          <p:nvPr/>
        </p:nvSpPr>
        <p:spPr>
          <a:xfrm>
            <a:off x="5257800" y="4572000"/>
            <a:ext cx="304800" cy="228600"/>
          </a:xfrm>
          <a:prstGeom prst="ellipse">
            <a:avLst/>
          </a:prstGeom>
          <a:noFill/>
          <a:ln w="63500" cap="flat" cmpd="sng">
            <a:solidFill>
              <a:srgbClr val="3366FF"/>
            </a:solidFill>
            <a:prstDash val="solid"/>
            <a:bevel/>
            <a:headEnd type="none" w="med" len="med"/>
            <a:tailEnd type="none" w="med" len="med"/>
          </a:ln>
        </p:spPr>
        <p:txBody>
          <a:bodyPr wrap="none" anchor="ctr"/>
          <a:lstStyle/>
          <a:p>
            <a:endParaRPr lang="zh-CN" altLang="zh-CN" dirty="0">
              <a:solidFill>
                <a:srgbClr val="000000"/>
              </a:solidFill>
              <a:latin typeface="Calibri" panose="020F0502020204030204" pitchFamily="34" charset="0"/>
              <a:sym typeface="宋体" panose="02010600030101010101" pitchFamily="2" charset="-122"/>
            </a:endParaRPr>
          </a:p>
        </p:txBody>
      </p:sp>
      <p:sp>
        <p:nvSpPr>
          <p:cNvPr id="19461" name="Oval 14"/>
          <p:cNvSpPr/>
          <p:nvPr/>
        </p:nvSpPr>
        <p:spPr>
          <a:xfrm>
            <a:off x="5715000" y="3028950"/>
            <a:ext cx="304800" cy="228600"/>
          </a:xfrm>
          <a:prstGeom prst="ellipse">
            <a:avLst/>
          </a:prstGeom>
          <a:noFill/>
          <a:ln w="63500" cap="flat" cmpd="sng">
            <a:solidFill>
              <a:srgbClr val="3366FF"/>
            </a:solidFill>
            <a:prstDash val="solid"/>
            <a:bevel/>
            <a:headEnd type="none" w="med" len="med"/>
            <a:tailEnd type="none" w="med" len="med"/>
          </a:ln>
        </p:spPr>
        <p:txBody>
          <a:bodyPr wrap="none" anchor="ctr"/>
          <a:lstStyle/>
          <a:p>
            <a:endParaRPr lang="zh-CN" altLang="zh-CN" dirty="0">
              <a:solidFill>
                <a:srgbClr val="000000"/>
              </a:solidFill>
              <a:latin typeface="Calibri" panose="020F0502020204030204" pitchFamily="34" charset="0"/>
              <a:sym typeface="宋体" panose="02010600030101010101" pitchFamily="2" charset="-122"/>
            </a:endParaRPr>
          </a:p>
        </p:txBody>
      </p:sp>
      <p:sp>
        <p:nvSpPr>
          <p:cNvPr id="19463" name="Oval 16"/>
          <p:cNvSpPr/>
          <p:nvPr/>
        </p:nvSpPr>
        <p:spPr>
          <a:xfrm>
            <a:off x="6248400" y="3429000"/>
            <a:ext cx="304800" cy="228600"/>
          </a:xfrm>
          <a:prstGeom prst="ellipse">
            <a:avLst/>
          </a:prstGeom>
          <a:noFill/>
          <a:ln w="63500" cap="flat" cmpd="sng">
            <a:solidFill>
              <a:srgbClr val="3366FF"/>
            </a:solidFill>
            <a:prstDash val="solid"/>
            <a:bevel/>
            <a:headEnd type="none" w="med" len="med"/>
            <a:tailEnd type="none" w="med" len="med"/>
          </a:ln>
        </p:spPr>
        <p:txBody>
          <a:bodyPr wrap="none" anchor="ctr"/>
          <a:lstStyle/>
          <a:p>
            <a:endParaRPr lang="zh-CN" altLang="zh-CN" dirty="0">
              <a:solidFill>
                <a:srgbClr val="000000"/>
              </a:solidFill>
              <a:latin typeface="Calibri" panose="020F0502020204030204" pitchFamily="34" charset="0"/>
              <a:sym typeface="宋体" panose="02010600030101010101" pitchFamily="2" charset="-122"/>
            </a:endParaRPr>
          </a:p>
        </p:txBody>
      </p:sp>
      <p:sp>
        <p:nvSpPr>
          <p:cNvPr id="18442" name="矩形标注 9"/>
          <p:cNvSpPr/>
          <p:nvPr/>
        </p:nvSpPr>
        <p:spPr>
          <a:xfrm>
            <a:off x="6019800" y="2269331"/>
            <a:ext cx="2224088" cy="561975"/>
          </a:xfrm>
          <a:prstGeom prst="wedgeRectCallout">
            <a:avLst>
              <a:gd name="adj1" fmla="val -52690"/>
              <a:gd name="adj2" fmla="val 80972"/>
            </a:avLst>
          </a:prstGeom>
          <a:solidFill>
            <a:srgbClr val="FAFED0"/>
          </a:solidFill>
          <a:ln w="25400" cap="flat" cmpd="sng">
            <a:solidFill>
              <a:srgbClr val="395E8A"/>
            </a:solidFill>
            <a:prstDash val="solid"/>
            <a:bevel/>
            <a:headEnd type="none" w="med" len="med"/>
            <a:tailEnd type="none" w="med" len="med"/>
          </a:ln>
        </p:spPr>
        <p:txBody>
          <a:bodyPr anchor="ctr"/>
          <a:lstStyle/>
          <a:p>
            <a:pPr algn="ctr"/>
            <a:r>
              <a:rPr lang="zh-CN" altLang="en-US" sz="2800" b="1" dirty="0">
                <a:latin typeface="华文中宋" panose="02010600040101010101" pitchFamily="2" charset="-122"/>
                <a:ea typeface="华文中宋" panose="02010600040101010101" pitchFamily="2" charset="-122"/>
                <a:sym typeface="华文中宋" panose="02010600040101010101" pitchFamily="2" charset="-122"/>
              </a:rPr>
              <a:t>收回英租界</a:t>
            </a:r>
            <a:endParaRPr lang="zh-CN" altLang="en-US" sz="2800" b="1" dirty="0">
              <a:latin typeface="华文中宋" panose="02010600040101010101" pitchFamily="2" charset="-122"/>
              <a:ea typeface="华文中宋" panose="02010600040101010101" pitchFamily="2" charset="-122"/>
              <a:sym typeface="华文中宋" panose="02010600040101010101" pitchFamily="2" charset="-122"/>
            </a:endParaRPr>
          </a:p>
        </p:txBody>
      </p:sp>
      <p:sp>
        <p:nvSpPr>
          <p:cNvPr id="18443" name="矩形标注 10"/>
          <p:cNvSpPr/>
          <p:nvPr/>
        </p:nvSpPr>
        <p:spPr>
          <a:xfrm>
            <a:off x="6553200" y="2942035"/>
            <a:ext cx="2084388" cy="486965"/>
          </a:xfrm>
          <a:prstGeom prst="wedgeRectCallout">
            <a:avLst>
              <a:gd name="adj1" fmla="val -52690"/>
              <a:gd name="adj2" fmla="val 80972"/>
            </a:avLst>
          </a:prstGeom>
          <a:solidFill>
            <a:srgbClr val="FAFED0"/>
          </a:solidFill>
          <a:ln w="25400" cap="flat" cmpd="sng">
            <a:solidFill>
              <a:srgbClr val="395E8A"/>
            </a:solidFill>
            <a:prstDash val="solid"/>
            <a:bevel/>
            <a:headEnd type="none" w="med" len="med"/>
            <a:tailEnd type="none" w="med" len="med"/>
          </a:ln>
        </p:spPr>
        <p:txBody>
          <a:bodyPr anchor="ctr"/>
          <a:lstStyle/>
          <a:p>
            <a:pPr algn="ctr"/>
            <a:r>
              <a:rPr lang="zh-CN" altLang="en-US" sz="2800" b="1" dirty="0">
                <a:latin typeface="华文中宋" panose="02010600040101010101" pitchFamily="2" charset="-122"/>
                <a:ea typeface="华文中宋" panose="02010600040101010101" pitchFamily="2" charset="-122"/>
                <a:sym typeface="华文中宋" panose="02010600040101010101" pitchFamily="2" charset="-122"/>
              </a:rPr>
              <a:t>收回英租界</a:t>
            </a:r>
            <a:endParaRPr lang="zh-CN" altLang="en-US" sz="2800" b="1" dirty="0">
              <a:latin typeface="华文中宋" panose="02010600040101010101" pitchFamily="2" charset="-122"/>
              <a:ea typeface="华文中宋" panose="02010600040101010101" pitchFamily="2" charset="-122"/>
              <a:sym typeface="华文中宋" panose="02010600040101010101" pitchFamily="2" charset="-122"/>
            </a:endParaRPr>
          </a:p>
        </p:txBody>
      </p:sp>
      <p:sp>
        <p:nvSpPr>
          <p:cNvPr id="12" name="矩形 11"/>
          <p:cNvSpPr/>
          <p:nvPr/>
        </p:nvSpPr>
        <p:spPr>
          <a:xfrm>
            <a:off x="755651" y="2737470"/>
            <a:ext cx="4376405" cy="923330"/>
          </a:xfrm>
          <a:prstGeom prst="rect">
            <a:avLst/>
          </a:prstGeom>
          <a:noFill/>
        </p:spPr>
        <p:txBody>
          <a:bodyPr>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54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方正粗黑宋简体" panose="02000000000000000000" charset="-122"/>
                <a:ea typeface="方正粗黑宋简体" panose="02000000000000000000" charset="-122"/>
                <a:cs typeface="+mn-cs"/>
              </a:rPr>
              <a:t>新的革命道路</a:t>
            </a:r>
            <a:endParaRPr kumimoji="0" lang="zh-CN" altLang="en-US" sz="54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方正粗黑宋简体" panose="02000000000000000000" charset="-122"/>
              <a:ea typeface="方正粗黑宋简体" panose="02000000000000000000"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1500" advClick="0">
        <p:random/>
      </p:transition>
    </mc:Choice>
    <mc:Fallback>
      <p:transition spd="slow" advClick="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9459"/>
                                        </p:tgtEl>
                                        <p:attrNameLst>
                                          <p:attrName>style.visibility</p:attrName>
                                        </p:attrNameLst>
                                      </p:cBhvr>
                                      <p:to>
                                        <p:strVal val="visible"/>
                                      </p:to>
                                    </p:set>
                                    <p:animEffect filter="blinds(horizontal)">
                                      <p:cBhvr>
                                        <p:cTn id="7" dur="500"/>
                                        <p:tgtEl>
                                          <p:spTgt spid="1945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9460"/>
                                        </p:tgtEl>
                                        <p:attrNameLst>
                                          <p:attrName>style.visibility</p:attrName>
                                        </p:attrNameLst>
                                      </p:cBhvr>
                                      <p:to>
                                        <p:strVal val="visible"/>
                                      </p:to>
                                    </p:set>
                                    <p:animEffect filter="blinds(horizontal)">
                                      <p:cBhvr>
                                        <p:cTn id="12" dur="500"/>
                                        <p:tgtEl>
                                          <p:spTgt spid="1946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9461"/>
                                        </p:tgtEl>
                                        <p:attrNameLst>
                                          <p:attrName>style.visibility</p:attrName>
                                        </p:attrNameLst>
                                      </p:cBhvr>
                                      <p:to>
                                        <p:strVal val="visible"/>
                                      </p:to>
                                    </p:set>
                                    <p:animEffect filter="blinds(horizontal)">
                                      <p:cBhvr>
                                        <p:cTn id="17" dur="500"/>
                                        <p:tgtEl>
                                          <p:spTgt spid="1946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9463"/>
                                        </p:tgtEl>
                                        <p:attrNameLst>
                                          <p:attrName>style.visibility</p:attrName>
                                        </p:attrNameLst>
                                      </p:cBhvr>
                                      <p:to>
                                        <p:strVal val="visible"/>
                                      </p:to>
                                    </p:set>
                                    <p:animEffect filter="blinds(horizontal)">
                                      <p:cBhvr>
                                        <p:cTn id="22" dur="500"/>
                                        <p:tgtEl>
                                          <p:spTgt spid="19463"/>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8442"/>
                                        </p:tgtEl>
                                        <p:attrNameLst>
                                          <p:attrName>style.visibility</p:attrName>
                                        </p:attrNameLst>
                                      </p:cBhvr>
                                      <p:to>
                                        <p:strVal val="visible"/>
                                      </p:to>
                                    </p:set>
                                    <p:anim calcmode="lin" valueType="num">
                                      <p:cBhvr additive="base">
                                        <p:cTn id="27" dur="500" fill="hold"/>
                                        <p:tgtEl>
                                          <p:spTgt spid="18442"/>
                                        </p:tgtEl>
                                        <p:attrNameLst>
                                          <p:attrName>ppt_x</p:attrName>
                                        </p:attrNameLst>
                                      </p:cBhvr>
                                      <p:tavLst>
                                        <p:tav tm="0">
                                          <p:val>
                                            <p:strVal val="#ppt_x"/>
                                          </p:val>
                                        </p:tav>
                                        <p:tav tm="100000">
                                          <p:val>
                                            <p:strVal val="#ppt_x"/>
                                          </p:val>
                                        </p:tav>
                                      </p:tavLst>
                                    </p:anim>
                                    <p:anim calcmode="lin" valueType="num">
                                      <p:cBhvr additive="base">
                                        <p:cTn id="28" dur="500" fill="hold"/>
                                        <p:tgtEl>
                                          <p:spTgt spid="18442"/>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8443"/>
                                        </p:tgtEl>
                                        <p:attrNameLst>
                                          <p:attrName>style.visibility</p:attrName>
                                        </p:attrNameLst>
                                      </p:cBhvr>
                                      <p:to>
                                        <p:strVal val="visible"/>
                                      </p:to>
                                    </p:set>
                                    <p:anim calcmode="lin" valueType="num">
                                      <p:cBhvr additive="base">
                                        <p:cTn id="33" dur="500" fill="hold"/>
                                        <p:tgtEl>
                                          <p:spTgt spid="18443"/>
                                        </p:tgtEl>
                                        <p:attrNameLst>
                                          <p:attrName>ppt_x</p:attrName>
                                        </p:attrNameLst>
                                      </p:cBhvr>
                                      <p:tavLst>
                                        <p:tav tm="0">
                                          <p:val>
                                            <p:strVal val="#ppt_x"/>
                                          </p:val>
                                        </p:tav>
                                        <p:tav tm="100000">
                                          <p:val>
                                            <p:strVal val="#ppt_x"/>
                                          </p:val>
                                        </p:tav>
                                      </p:tavLst>
                                    </p:anim>
                                    <p:anim calcmode="lin" valueType="num">
                                      <p:cBhvr additive="base">
                                        <p:cTn id="34" dur="500" fill="hold"/>
                                        <p:tgtEl>
                                          <p:spTgt spid="18443"/>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bldLvl="0" animBg="1"/>
      <p:bldP spid="19461" grpId="0" bldLvl="0" animBg="1"/>
      <p:bldP spid="19463" grpId="0" bldLvl="0" animBg="1"/>
      <p:bldP spid="18442" grpId="0" bldLvl="0" animBg="1"/>
      <p:bldP spid="18443"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1"/>
          <p:cNvSpPr/>
          <p:nvPr/>
        </p:nvSpPr>
        <p:spPr>
          <a:xfrm>
            <a:off x="321418" y="271542"/>
            <a:ext cx="8505825" cy="4914166"/>
          </a:xfrm>
          <a:prstGeom prst="rect">
            <a:avLst/>
          </a:prstGeom>
          <a:noFill/>
          <a:ln w="9525">
            <a:noFill/>
          </a:ln>
        </p:spPr>
        <p:txBody>
          <a:bodyPr wrap="square">
            <a:spAutoFit/>
          </a:bodyPr>
          <a:lstStyle/>
          <a:p>
            <a:pPr>
              <a:lnSpc>
                <a:spcPts val="3800"/>
              </a:lnSpc>
            </a:pPr>
            <a:r>
              <a:rPr lang="zh-CN" altLang="en-US" sz="2800" b="1" dirty="0">
                <a:solidFill>
                  <a:srgbClr val="000000"/>
                </a:solidFill>
                <a:latin typeface="华文中宋" panose="02010600040101010101" pitchFamily="2" charset="-122"/>
                <a:ea typeface="华文中宋" panose="02010600040101010101" pitchFamily="2" charset="-122"/>
                <a:sym typeface="华文中宋" panose="02010600040101010101" pitchFamily="2" charset="-122"/>
              </a:rPr>
              <a:t>    </a:t>
            </a:r>
            <a:r>
              <a:rPr lang="zh-CN" altLang="en-US" sz="2400" b="1" dirty="0">
                <a:solidFill>
                  <a:srgbClr val="0000FF"/>
                </a:solidFill>
                <a:latin typeface="华文中宋" panose="02010600040101010101" pitchFamily="2" charset="-122"/>
                <a:ea typeface="华文中宋" panose="02010600040101010101" pitchFamily="2" charset="-122"/>
                <a:sym typeface="华文中宋" panose="02010600040101010101" pitchFamily="2" charset="-122"/>
              </a:rPr>
              <a:t>中国共产党从成立到第一次国共合作正式实现还不到两年半，</a:t>
            </a:r>
            <a:r>
              <a:rPr lang="en-US" altLang="zh-CN" sz="2400" b="1" dirty="0">
                <a:solidFill>
                  <a:srgbClr val="0000FF"/>
                </a:solidFill>
                <a:latin typeface="华文中宋" panose="02010600040101010101" pitchFamily="2" charset="-122"/>
                <a:ea typeface="华文中宋" panose="02010600040101010101" pitchFamily="2" charset="-122"/>
                <a:sym typeface="华文中宋" panose="02010600040101010101" pitchFamily="2" charset="-122"/>
              </a:rPr>
              <a:t>……</a:t>
            </a:r>
            <a:r>
              <a:rPr lang="zh-CN" altLang="en-US" sz="2400" b="1" dirty="0">
                <a:solidFill>
                  <a:srgbClr val="0000FF"/>
                </a:solidFill>
                <a:latin typeface="华文中宋" panose="02010600040101010101" pitchFamily="2" charset="-122"/>
                <a:ea typeface="华文中宋" panose="02010600040101010101" pitchFamily="2" charset="-122"/>
                <a:sym typeface="华文中宋" panose="02010600040101010101" pitchFamily="2" charset="-122"/>
              </a:rPr>
              <a:t>到大革命失败也只有六年。在大革命失败时，毛泽东不到三十四岁，瞿秋白、周恩来</a:t>
            </a:r>
            <a:r>
              <a:rPr lang="en-US" altLang="zh-CN" sz="2400" b="1" dirty="0">
                <a:solidFill>
                  <a:srgbClr val="0000FF"/>
                </a:solidFill>
                <a:latin typeface="华文中宋" panose="02010600040101010101" pitchFamily="2" charset="-122"/>
                <a:ea typeface="华文中宋" panose="02010600040101010101" pitchFamily="2" charset="-122"/>
                <a:sym typeface="华文中宋" panose="02010600040101010101" pitchFamily="2" charset="-122"/>
              </a:rPr>
              <a:t>……</a:t>
            </a:r>
            <a:r>
              <a:rPr lang="zh-CN" altLang="en-US" sz="2400" b="1" dirty="0">
                <a:solidFill>
                  <a:srgbClr val="0000FF"/>
                </a:solidFill>
                <a:latin typeface="华文中宋" panose="02010600040101010101" pitchFamily="2" charset="-122"/>
                <a:ea typeface="华文中宋" panose="02010600040101010101" pitchFamily="2" charset="-122"/>
                <a:sym typeface="华文中宋" panose="02010600040101010101" pitchFamily="2" charset="-122"/>
              </a:rPr>
              <a:t>刘少奇、赵世炎等都只有二十多岁。</a:t>
            </a:r>
            <a:r>
              <a:rPr lang="zh-CN" altLang="en-US" sz="2400" b="1" dirty="0">
                <a:latin typeface="华文中宋" panose="02010600040101010101" pitchFamily="2" charset="-122"/>
                <a:ea typeface="华文中宋" panose="02010600040101010101" pitchFamily="2" charset="-122"/>
                <a:sym typeface="华文中宋" panose="02010600040101010101" pitchFamily="2" charset="-122"/>
              </a:rPr>
              <a:t>这样一个年轻的党，在成立后短时期内能够推动起那么大的一场革命高潮，创造出这样一个局面，而且站在它的前列。这是十分不容易的，这说明这个党内确实集中了一大批中华民族的优秀儿女。他们提出了反帝反封建的明确政治纲领，进行了规模空前的发动群众、特别是广大下层群众的工作。这两点，在中国历史上没有其他任何政党能够做到。</a:t>
            </a:r>
            <a:endParaRPr lang="en-US" altLang="zh-CN" sz="2400" b="1" dirty="0">
              <a:latin typeface="华文中宋" panose="02010600040101010101" pitchFamily="2" charset="-122"/>
              <a:ea typeface="华文中宋" panose="02010600040101010101" pitchFamily="2" charset="-122"/>
              <a:sym typeface="华文中宋" panose="02010600040101010101" pitchFamily="2" charset="-122"/>
            </a:endParaRPr>
          </a:p>
          <a:p>
            <a:pPr algn="r">
              <a:lnSpc>
                <a:spcPts val="3365"/>
              </a:lnSpc>
            </a:pPr>
            <a:r>
              <a:rPr lang="en-US" altLang="zh-CN" sz="2400" b="1" dirty="0">
                <a:latin typeface="华文中宋" panose="02010600040101010101" pitchFamily="2" charset="-122"/>
                <a:ea typeface="华文中宋" panose="02010600040101010101" pitchFamily="2" charset="-122"/>
                <a:sym typeface="华文中宋" panose="02010600040101010101" pitchFamily="2" charset="-122"/>
              </a:rPr>
              <a:t>                ——</a:t>
            </a:r>
            <a:r>
              <a:rPr lang="zh-CN" altLang="en-US" sz="2400" b="1" dirty="0">
                <a:latin typeface="华文中宋" panose="02010600040101010101" pitchFamily="2" charset="-122"/>
                <a:ea typeface="华文中宋" panose="02010600040101010101" pitchFamily="2" charset="-122"/>
                <a:sym typeface="华文中宋" panose="02010600040101010101" pitchFamily="2" charset="-122"/>
              </a:rPr>
              <a:t>金冲及</a:t>
            </a:r>
            <a:r>
              <a:rPr lang="en-US" altLang="zh-CN" sz="2400" b="1" dirty="0">
                <a:latin typeface="华文中宋" panose="02010600040101010101" pitchFamily="2" charset="-122"/>
                <a:ea typeface="华文中宋" panose="02010600040101010101" pitchFamily="2" charset="-122"/>
                <a:sym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sym typeface="华文中宋" panose="02010600040101010101" pitchFamily="2" charset="-122"/>
              </a:rPr>
              <a:t>二十世纪中国史纲</a:t>
            </a:r>
            <a:r>
              <a:rPr lang="en-US" altLang="zh-CN" sz="2400" b="1" dirty="0">
                <a:latin typeface="华文中宋" panose="02010600040101010101" pitchFamily="2" charset="-122"/>
                <a:ea typeface="华文中宋" panose="02010600040101010101" pitchFamily="2" charset="-122"/>
                <a:sym typeface="华文中宋" panose="02010600040101010101" pitchFamily="2" charset="-122"/>
              </a:rPr>
              <a:t>》</a:t>
            </a:r>
            <a:endParaRPr lang="en-US" altLang="zh-CN" sz="2400" b="1" dirty="0">
              <a:latin typeface="华文中宋" panose="02010600040101010101" pitchFamily="2" charset="-122"/>
              <a:ea typeface="华文中宋" panose="02010600040101010101" pitchFamily="2" charset="-122"/>
              <a:sym typeface="华文中宋" panose="02010600040101010101" pitchFamily="2" charset="-122"/>
            </a:endParaRPr>
          </a:p>
        </p:txBody>
      </p:sp>
      <p:sp>
        <p:nvSpPr>
          <p:cNvPr id="2" name="TextBox 1"/>
          <p:cNvSpPr txBox="1"/>
          <p:nvPr/>
        </p:nvSpPr>
        <p:spPr>
          <a:xfrm>
            <a:off x="323851" y="4585811"/>
            <a:ext cx="8505825" cy="523220"/>
          </a:xfrm>
          <a:prstGeom prst="rect">
            <a:avLst/>
          </a:prstGeom>
          <a:solidFill>
            <a:schemeClr val="bg1">
              <a:alpha val="93000"/>
            </a:schemeClr>
          </a:solidFill>
          <a:ln w="9525">
            <a:noFill/>
          </a:ln>
        </p:spPr>
        <p:txBody>
          <a:bodyPr wrap="square">
            <a:spAutoFit/>
          </a:bodyPr>
          <a:lstStyle/>
          <a:p>
            <a:r>
              <a:rPr lang="zh-CN" altLang="en-US" sz="2800" b="1" dirty="0">
                <a:solidFill>
                  <a:srgbClr val="0000FF"/>
                </a:solidFill>
                <a:latin typeface="华文中宋" panose="02010600040101010101" pitchFamily="2" charset="-122"/>
                <a:ea typeface="华文中宋" panose="02010600040101010101" pitchFamily="2" charset="-122"/>
                <a:sym typeface="Calibri" panose="020F0502020204030204" pitchFamily="34" charset="0"/>
              </a:rPr>
              <a:t>依据材料指出，诞生初期的中国共产党有哪些特点？</a:t>
            </a:r>
            <a:endParaRPr lang="zh-CN" altLang="en-US" sz="2800" b="1" dirty="0">
              <a:solidFill>
                <a:srgbClr val="0000FF"/>
              </a:solidFill>
              <a:latin typeface="华文中宋" panose="02010600040101010101" pitchFamily="2" charset="-122"/>
              <a:ea typeface="华文中宋" panose="02010600040101010101" pitchFamily="2" charset="-122"/>
              <a:sym typeface="Calibri" panose="020F0502020204030204" pitchFamily="34" charset="0"/>
            </a:endParaRPr>
          </a:p>
        </p:txBody>
      </p:sp>
      <p:sp>
        <p:nvSpPr>
          <p:cNvPr id="12" name="矩形 11"/>
          <p:cNvSpPr/>
          <p:nvPr/>
        </p:nvSpPr>
        <p:spPr>
          <a:xfrm>
            <a:off x="2627864" y="317453"/>
            <a:ext cx="3960275" cy="923330"/>
          </a:xfrm>
          <a:prstGeom prst="rect">
            <a:avLst/>
          </a:prstGeom>
          <a:solidFill>
            <a:schemeClr val="bg1"/>
          </a:solidFill>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5400" b="1" i="0" u="none" strike="noStrike" kern="1200" cap="none" spc="0" normalizeH="0" baseline="0" noProof="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方正粗黑宋简体" panose="02000000000000000000" charset="-122"/>
                <a:ea typeface="方正粗黑宋简体" panose="02000000000000000000" charset="-122"/>
                <a:cs typeface="+mn-cs"/>
              </a:rPr>
              <a:t>  开天辟地</a:t>
            </a:r>
            <a:r>
              <a:rPr kumimoji="0" lang="zh-CN" altLang="en-US" sz="54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方正粗黑宋简体" panose="02000000000000000000" charset="-122"/>
                <a:ea typeface="方正粗黑宋简体" panose="02000000000000000000" charset="-122"/>
                <a:cs typeface="+mn-cs"/>
              </a:rPr>
              <a:t>！</a:t>
            </a:r>
            <a:endParaRPr kumimoji="0" lang="zh-CN" altLang="en-US" sz="5400" b="1" i="0" u="none" strike="noStrike" kern="1200" cap="none" spc="0" normalizeH="0" baseline="0" noProof="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uLnTx/>
              <a:uFillTx/>
              <a:latin typeface="方正粗黑宋简体" panose="02000000000000000000" charset="-122"/>
              <a:ea typeface="方正粗黑宋简体" panose="02000000000000000000" charset="-122"/>
              <a:cs typeface="+mn-cs"/>
            </a:endParaRPr>
          </a:p>
        </p:txBody>
      </p:sp>
      <p:pic>
        <p:nvPicPr>
          <p:cNvPr id="3" name="图片 2" descr="1"/>
          <p:cNvPicPr>
            <a:picLocks noChangeAspect="1"/>
          </p:cNvPicPr>
          <p:nvPr/>
        </p:nvPicPr>
        <p:blipFill>
          <a:blip r:embed="rId1">
            <a:grayscl/>
          </a:blip>
          <a:stretch>
            <a:fillRect/>
          </a:stretch>
        </p:blipFill>
        <p:spPr>
          <a:xfrm>
            <a:off x="8028940" y="3923665"/>
            <a:ext cx="974090" cy="939165"/>
          </a:xfrm>
          <a:prstGeom prst="rect">
            <a:avLst/>
          </a:prstGeom>
          <a:effectLst>
            <a:softEdge rad="330200"/>
          </a:effectLst>
        </p:spPr>
      </p:pic>
    </p:spTree>
  </p:cSld>
  <p:clrMapOvr>
    <a:masterClrMapping/>
  </p:clrMapOvr>
  <mc:AlternateContent xmlns:mc="http://schemas.openxmlformats.org/markup-compatibility/2006">
    <mc:Choice xmlns:p14="http://schemas.microsoft.com/office/powerpoint/2010/main" Requires="p14">
      <p:transition spd="slow" p14:dur="1500" advClick="0">
        <p:random/>
      </p:transition>
    </mc:Choice>
    <mc:Fallback>
      <p:transition spd="slow" advClick="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2" name="Text Box 6"/>
          <p:cNvSpPr txBox="1"/>
          <p:nvPr/>
        </p:nvSpPr>
        <p:spPr>
          <a:xfrm>
            <a:off x="2942175" y="411600"/>
            <a:ext cx="5775325" cy="4030980"/>
          </a:xfrm>
          <a:prstGeom prst="rect">
            <a:avLst/>
          </a:prstGeom>
          <a:noFill/>
          <a:ln w="9525">
            <a:noFill/>
          </a:ln>
        </p:spPr>
        <p:txBody>
          <a:bodyPr>
            <a:spAutoFit/>
          </a:bodyPr>
          <a:lstStyle/>
          <a:p>
            <a:pPr>
              <a:spcBef>
                <a:spcPct val="50000"/>
              </a:spcBef>
            </a:pPr>
            <a:r>
              <a:rPr lang="zh-CN" altLang="en-US" sz="2800" b="1" dirty="0">
                <a:solidFill>
                  <a:schemeClr val="tx2"/>
                </a:solidFill>
                <a:latin typeface="Arial" panose="020B0604020202020204" pitchFamily="34" charset="0"/>
              </a:rPr>
              <a:t>       </a:t>
            </a:r>
            <a:r>
              <a:rPr lang="zh-CN" altLang="en-US" sz="2400" b="1" dirty="0">
                <a:latin typeface="华文中宋" panose="02010600040101010101" pitchFamily="2" charset="-122"/>
                <a:ea typeface="华文中宋" panose="02010600040101010101" pitchFamily="2" charset="-122"/>
              </a:rPr>
              <a:t>王会悟列举了在南湖续会的诸多有利条件：湖上有船出租，在船上开会又安全又方便；游客比西湖少，容易隐蔽；从上海到嘉兴，只有上海到杭州的一半路；南湖离嘉兴火车站很近，交通非常方便。她还强调说“我在嘉兴读过书，熟悉地理环境。我可以乔装成‘歌女’，在船头放哨。万一发生什么意外，还可分散到我同学家里，比较安全。”</a:t>
            </a:r>
            <a:r>
              <a:rPr lang="zh-CN" altLang="en-US" sz="2000" b="1" dirty="0">
                <a:solidFill>
                  <a:schemeClr val="bg1">
                    <a:lumMod val="95000"/>
                  </a:schemeClr>
                </a:solidFill>
                <a:latin typeface="华文中宋" panose="02010600040101010101" pitchFamily="2" charset="-122"/>
                <a:ea typeface="华文中宋" panose="02010600040101010101" pitchFamily="2" charset="-122"/>
                <a:sym typeface="华文中宋" panose="02010600040101010101" pitchFamily="2" charset="-122"/>
              </a:rPr>
              <a:t>【公众号：高中历史教研】</a:t>
            </a:r>
            <a:endParaRPr lang="en-US" altLang="zh-CN" sz="2000" b="1" dirty="0">
              <a:latin typeface="华文中宋" panose="02010600040101010101" pitchFamily="2" charset="-122"/>
              <a:ea typeface="华文中宋" panose="02010600040101010101" pitchFamily="2" charset="-122"/>
            </a:endParaRPr>
          </a:p>
          <a:p>
            <a:pPr>
              <a:spcBef>
                <a:spcPct val="50000"/>
              </a:spcBef>
            </a:pPr>
            <a:r>
              <a:rPr lang="en-US" altLang="zh-CN" sz="2400" dirty="0"/>
              <a:t>        </a:t>
            </a:r>
            <a:r>
              <a:rPr lang="en-US" altLang="zh-CN" sz="2400" dirty="0">
                <a:latin typeface="华文中宋" panose="02010600040101010101" pitchFamily="2" charset="-122"/>
                <a:ea typeface="华文中宋" panose="02010600040101010101" pitchFamily="2" charset="-122"/>
              </a:rPr>
              <a:t>—</a:t>
            </a:r>
            <a:r>
              <a:rPr lang="zh-CN" altLang="zh-CN" sz="2400" b="1" dirty="0">
                <a:latin typeface="华文中宋" panose="02010600040101010101" pitchFamily="2" charset="-122"/>
                <a:ea typeface="华文中宋" panose="02010600040101010101" pitchFamily="2" charset="-122"/>
              </a:rPr>
              <a:t>《王会悟对中共一大的历史贡献》</a:t>
            </a:r>
            <a:endParaRPr lang="zh-CN" altLang="en-US" sz="2400" b="1" dirty="0">
              <a:latin typeface="华文中宋" panose="02010600040101010101" pitchFamily="2" charset="-122"/>
              <a:ea typeface="华文中宋" panose="02010600040101010101" pitchFamily="2" charset="-122"/>
            </a:endParaRPr>
          </a:p>
        </p:txBody>
      </p:sp>
      <p:pic>
        <p:nvPicPr>
          <p:cNvPr id="17414" name="Picture 6" descr="C:\Users\TGLenovoM4350\AppData\Roaming\Tencent\Users\544392981\QQ\WinTemp\RichOle\)QRLONN98%J{DIVYZDML)~W.pn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95710" y="2556689"/>
            <a:ext cx="2546465" cy="156733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439" name="TextBox 1"/>
          <p:cNvSpPr txBox="1"/>
          <p:nvPr/>
        </p:nvSpPr>
        <p:spPr>
          <a:xfrm>
            <a:off x="600075" y="4174331"/>
            <a:ext cx="2592388" cy="400110"/>
          </a:xfrm>
          <a:prstGeom prst="rect">
            <a:avLst/>
          </a:prstGeom>
          <a:noFill/>
          <a:ln w="9525">
            <a:noFill/>
          </a:ln>
        </p:spPr>
        <p:txBody>
          <a:bodyPr>
            <a:spAutoFit/>
          </a:bodyPr>
          <a:lstStyle/>
          <a:p>
            <a:r>
              <a:rPr lang="zh-CN" altLang="en-US" sz="2000" dirty="0">
                <a:solidFill>
                  <a:srgbClr val="0000FF"/>
                </a:solidFill>
                <a:latin typeface="华文行楷" panose="02010800040101010101" pitchFamily="2" charset="-122"/>
                <a:ea typeface="华文行楷" panose="02010800040101010101" pitchFamily="2" charset="-122"/>
              </a:rPr>
              <a:t>浙江嘉兴南湖的红船</a:t>
            </a:r>
            <a:endParaRPr lang="zh-CN" altLang="en-US" sz="2000" dirty="0">
              <a:solidFill>
                <a:srgbClr val="0000FF"/>
              </a:solidFill>
              <a:latin typeface="华文行楷" panose="02010800040101010101" pitchFamily="2" charset="-122"/>
              <a:ea typeface="华文行楷" panose="02010800040101010101" pitchFamily="2" charset="-122"/>
            </a:endParaRPr>
          </a:p>
        </p:txBody>
      </p:sp>
      <p:grpSp>
        <p:nvGrpSpPr>
          <p:cNvPr id="12" name="组合 11"/>
          <p:cNvGrpSpPr/>
          <p:nvPr/>
        </p:nvGrpSpPr>
        <p:grpSpPr>
          <a:xfrm>
            <a:off x="651701" y="789627"/>
            <a:ext cx="2642553" cy="2008216"/>
            <a:chOff x="5652090" y="4419145"/>
            <a:chExt cx="1661487" cy="2249953"/>
          </a:xfrm>
        </p:grpSpPr>
        <p:pic>
          <p:nvPicPr>
            <p:cNvPr id="19468" name="Picture 12" descr="http://www.fjsen.com/yhzh/attachement/jpg/site2/20110614/001aa02c940a0f6152a605.jpg"/>
            <p:cNvPicPr>
              <a:picLocks noChangeAspect="1"/>
            </p:cNvPicPr>
            <p:nvPr/>
          </p:nvPicPr>
          <p:blipFill>
            <a:blip r:embed="rId2"/>
            <a:stretch>
              <a:fillRect/>
            </a:stretch>
          </p:blipFill>
          <p:spPr>
            <a:xfrm>
              <a:off x="5652090" y="4419145"/>
              <a:ext cx="1440120" cy="1794847"/>
            </a:xfrm>
            <a:prstGeom prst="rect">
              <a:avLst/>
            </a:prstGeom>
            <a:noFill/>
            <a:ln w="9525">
              <a:noFill/>
            </a:ln>
          </p:spPr>
        </p:pic>
        <p:sp>
          <p:nvSpPr>
            <p:cNvPr id="19469" name="TextBox 18"/>
            <p:cNvSpPr txBox="1"/>
            <p:nvPr/>
          </p:nvSpPr>
          <p:spPr>
            <a:xfrm>
              <a:off x="5869430" y="6151860"/>
              <a:ext cx="1444147" cy="517238"/>
            </a:xfrm>
            <a:prstGeom prst="rect">
              <a:avLst/>
            </a:prstGeom>
            <a:noFill/>
            <a:ln w="9525">
              <a:noFill/>
            </a:ln>
          </p:spPr>
          <p:txBody>
            <a:bodyPr>
              <a:spAutoFit/>
            </a:bodyPr>
            <a:lstStyle/>
            <a:p>
              <a:r>
                <a:rPr lang="zh-CN" altLang="en-US" sz="2400" dirty="0">
                  <a:solidFill>
                    <a:srgbClr val="0000FF"/>
                  </a:solidFill>
                  <a:latin typeface="华文行楷" panose="02010800040101010101" pitchFamily="2" charset="-122"/>
                  <a:ea typeface="华文行楷" panose="02010800040101010101" pitchFamily="2" charset="-122"/>
                  <a:sym typeface="Calibri" panose="020F0502020204030204" pitchFamily="34" charset="0"/>
                </a:rPr>
                <a:t>王会悟</a:t>
              </a:r>
              <a:endParaRPr lang="zh-CN" altLang="en-US" sz="2400" dirty="0">
                <a:solidFill>
                  <a:srgbClr val="0000FF"/>
                </a:solidFill>
                <a:latin typeface="华文行楷" panose="02010800040101010101" pitchFamily="2" charset="-122"/>
                <a:ea typeface="华文行楷" panose="02010800040101010101" pitchFamily="2" charset="-122"/>
                <a:sym typeface="Calibri" panose="020F0502020204030204" pitchFamily="34" charset="0"/>
              </a:endParaRPr>
            </a:p>
          </p:txBody>
        </p:sp>
      </p:grpSp>
      <p:sp>
        <p:nvSpPr>
          <p:cNvPr id="9" name="矩形 8"/>
          <p:cNvSpPr/>
          <p:nvPr/>
        </p:nvSpPr>
        <p:spPr>
          <a:xfrm>
            <a:off x="574182" y="4569889"/>
            <a:ext cx="7868285" cy="477054"/>
          </a:xfrm>
          <a:prstGeom prst="rect">
            <a:avLst/>
          </a:prstGeom>
          <a:solidFill>
            <a:schemeClr val="bg1"/>
          </a:solidFill>
          <a:ln w="9525">
            <a:noFill/>
          </a:ln>
        </p:spPr>
        <p:txBody>
          <a:bodyPr wrap="square">
            <a:spAutoFit/>
          </a:bodyPr>
          <a:lstStyle/>
          <a:p>
            <a:pPr>
              <a:lnSpc>
                <a:spcPts val="3000"/>
              </a:lnSpc>
              <a:spcBef>
                <a:spcPct val="20000"/>
              </a:spcBef>
            </a:pPr>
            <a:r>
              <a:rPr lang="zh-CN" altLang="en-US" sz="2000" b="1" dirty="0">
                <a:solidFill>
                  <a:srgbClr val="0000FF"/>
                </a:solidFill>
                <a:latin typeface="华文中宋" panose="02010600040101010101" pitchFamily="2" charset="-122"/>
                <a:ea typeface="华文中宋" panose="02010600040101010101" pitchFamily="2" charset="-122"/>
                <a:sym typeface="Calibri" panose="020F0502020204030204" pitchFamily="34" charset="0"/>
              </a:rPr>
              <a:t>  </a:t>
            </a:r>
            <a:r>
              <a:rPr lang="zh-CN" altLang="en-US" sz="2800" b="1" dirty="0">
                <a:solidFill>
                  <a:srgbClr val="0000FF"/>
                </a:solidFill>
                <a:latin typeface="Arial" panose="020B0604020202020204" pitchFamily="34" charset="0"/>
                <a:ea typeface="黑体" panose="02010609060101010101" pitchFamily="49" charset="-122"/>
                <a:sym typeface="Calibri" panose="020F0502020204030204" pitchFamily="34" charset="0"/>
              </a:rPr>
              <a:t>探讨：代表们为什么会接受到南湖续会的建议？</a:t>
            </a:r>
            <a:endParaRPr lang="zh-CN" altLang="en-US" sz="2800" b="1" dirty="0">
              <a:solidFill>
                <a:srgbClr val="0000FF"/>
              </a:solidFill>
              <a:latin typeface="Arial" panose="020B0604020202020204" pitchFamily="34" charset="0"/>
              <a:ea typeface="黑体" panose="02010609060101010101" pitchFamily="49" charset="-122"/>
              <a:sym typeface="Calibri" panose="020F050202020403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500" advClick="0">
        <p:random/>
      </p:transition>
    </mc:Choice>
    <mc:Fallback>
      <p:transition spd="slow" advClick="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994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2" grpId="0"/>
      <p:bldP spid="9"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标题 1"/>
          <p:cNvSpPr>
            <a:spLocks noGrp="1"/>
          </p:cNvSpPr>
          <p:nvPr>
            <p:ph type="title"/>
          </p:nvPr>
        </p:nvSpPr>
        <p:spPr/>
        <p:txBody>
          <a:bodyPr vert="horz" wrap="square" lIns="91440" tIns="45720" rIns="91440" bIns="45720" anchor="ctr"/>
          <a:lstStyle/>
          <a:p>
            <a:endParaRPr lang="zh-CN" altLang="en-US" dirty="0"/>
          </a:p>
        </p:txBody>
      </p:sp>
      <p:sp>
        <p:nvSpPr>
          <p:cNvPr id="19459" name="日期占位符 2"/>
          <p:cNvSpPr txBox="1">
            <a:spLocks noGrp="1"/>
          </p:cNvSpPr>
          <p:nvPr>
            <p:ph type="dt" sz="half" idx="10"/>
          </p:nvPr>
        </p:nvSpPr>
        <p:spPr/>
        <p:txBody>
          <a:bodyPr anchor="ctr"/>
          <a:lstStyle>
            <a:lvl1pPr marL="0" lvl="0" indent="0" algn="l" defTabSz="914400" rtl="0" eaLnBrk="0" fontAlgn="base" latinLnBrk="0" hangingPunct="0">
              <a:lnSpc>
                <a:spcPct val="100000"/>
              </a:lnSpc>
              <a:spcBef>
                <a:spcPct val="0"/>
              </a:spcBef>
              <a:spcAft>
                <a:spcPct val="0"/>
              </a:spcAft>
              <a:buFont typeface="Arial" panose="020B0604020202020204" pitchFamily="34" charset="0"/>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eaLnBrk="1" hangingPunct="1"/>
            <a:fld id="{BB962C8B-B14F-4D97-AF65-F5344CB8AC3E}" type="datetime1">
              <a:rPr lang="zh-CN" altLang="en-US" sz="1200" dirty="0">
                <a:solidFill>
                  <a:srgbClr val="898989"/>
                </a:solidFill>
              </a:rPr>
            </a:fld>
            <a:endParaRPr lang="zh-CN" altLang="en-US" sz="1200" dirty="0">
              <a:solidFill>
                <a:srgbClr val="898989"/>
              </a:solidFill>
            </a:endParaRPr>
          </a:p>
        </p:txBody>
      </p:sp>
      <p:pic>
        <p:nvPicPr>
          <p:cNvPr id="19460" name="Picture 4" descr="C:\Users\TGLenovoM4350\Desktop\424535669482473629_副本.png"/>
          <p:cNvPicPr>
            <a:picLocks noChangeAspect="1"/>
          </p:cNvPicPr>
          <p:nvPr/>
        </p:nvPicPr>
        <p:blipFill>
          <a:blip r:embed="rId1"/>
          <a:stretch>
            <a:fillRect/>
          </a:stretch>
        </p:blipFill>
        <p:spPr>
          <a:xfrm>
            <a:off x="0" y="-60722"/>
            <a:ext cx="9404350" cy="5204222"/>
          </a:xfrm>
          <a:prstGeom prst="rect">
            <a:avLst/>
          </a:prstGeom>
          <a:noFill/>
          <a:ln w="9525">
            <a:noFill/>
          </a:ln>
        </p:spPr>
      </p:pic>
      <p:grpSp>
        <p:nvGrpSpPr>
          <p:cNvPr id="5" name="组合 4"/>
          <p:cNvGrpSpPr/>
          <p:nvPr/>
        </p:nvGrpSpPr>
        <p:grpSpPr>
          <a:xfrm>
            <a:off x="611189" y="195263"/>
            <a:ext cx="2357437" cy="2358925"/>
            <a:chOff x="269094" y="338322"/>
            <a:chExt cx="1619015" cy="2563550"/>
          </a:xfrm>
        </p:grpSpPr>
        <p:pic>
          <p:nvPicPr>
            <p:cNvPr id="19472" name="Picture 2" descr="C:\Users\TGLenovoM4350\Desktop\李大钊_副本.jpg"/>
            <p:cNvPicPr>
              <a:picLocks noChangeAspect="1"/>
            </p:cNvPicPr>
            <p:nvPr/>
          </p:nvPicPr>
          <p:blipFill>
            <a:blip r:embed="rId2"/>
            <a:stretch>
              <a:fillRect/>
            </a:stretch>
          </p:blipFill>
          <p:spPr>
            <a:xfrm>
              <a:off x="269094" y="338322"/>
              <a:ext cx="1619015" cy="2102666"/>
            </a:xfrm>
            <a:prstGeom prst="rect">
              <a:avLst/>
            </a:prstGeom>
            <a:noFill/>
            <a:ln w="9525">
              <a:noFill/>
            </a:ln>
          </p:spPr>
        </p:pic>
        <p:sp>
          <p:nvSpPr>
            <p:cNvPr id="19473" name="TextBox 12"/>
            <p:cNvSpPr txBox="1"/>
            <p:nvPr/>
          </p:nvSpPr>
          <p:spPr>
            <a:xfrm>
              <a:off x="596087" y="2400160"/>
              <a:ext cx="1119684" cy="501712"/>
            </a:xfrm>
            <a:prstGeom prst="rect">
              <a:avLst/>
            </a:prstGeom>
            <a:solidFill>
              <a:schemeClr val="bg1"/>
            </a:solidFill>
            <a:ln w="9525">
              <a:noFill/>
            </a:ln>
          </p:spPr>
          <p:txBody>
            <a:bodyPr>
              <a:spAutoFit/>
            </a:bodyPr>
            <a:lstStyle/>
            <a:p>
              <a:r>
                <a:rPr lang="zh-CN" altLang="en-US" sz="2400" b="1" dirty="0">
                  <a:solidFill>
                    <a:srgbClr val="0000FF"/>
                  </a:solidFill>
                  <a:latin typeface="华文行楷" panose="02010800040101010101" pitchFamily="2" charset="-122"/>
                  <a:ea typeface="华文行楷" panose="02010800040101010101" pitchFamily="2" charset="-122"/>
                  <a:sym typeface="Calibri" panose="020F0502020204030204" pitchFamily="34" charset="0"/>
                </a:rPr>
                <a:t>李大钊</a:t>
              </a:r>
              <a:endParaRPr lang="zh-CN" altLang="en-US" sz="2400" b="1" dirty="0">
                <a:solidFill>
                  <a:srgbClr val="0000FF"/>
                </a:solidFill>
                <a:latin typeface="华文行楷" panose="02010800040101010101" pitchFamily="2" charset="-122"/>
                <a:ea typeface="华文行楷" panose="02010800040101010101" pitchFamily="2" charset="-122"/>
                <a:sym typeface="Calibri" panose="020F0502020204030204" pitchFamily="34" charset="0"/>
              </a:endParaRPr>
            </a:p>
          </p:txBody>
        </p:sp>
      </p:grpSp>
      <p:grpSp>
        <p:nvGrpSpPr>
          <p:cNvPr id="8" name="组合 7"/>
          <p:cNvGrpSpPr/>
          <p:nvPr/>
        </p:nvGrpSpPr>
        <p:grpSpPr>
          <a:xfrm>
            <a:off x="6353175" y="229791"/>
            <a:ext cx="2095500" cy="2450035"/>
            <a:chOff x="4788018" y="1302521"/>
            <a:chExt cx="1479714" cy="2407155"/>
          </a:xfrm>
        </p:grpSpPr>
        <p:pic>
          <p:nvPicPr>
            <p:cNvPr id="19470" name="Picture 3" descr="C:\Users\TGLenovoM4350\Desktop\陈独秀.jpg"/>
            <p:cNvPicPr>
              <a:picLocks noChangeAspect="1"/>
            </p:cNvPicPr>
            <p:nvPr/>
          </p:nvPicPr>
          <p:blipFill>
            <a:blip r:embed="rId3"/>
            <a:stretch>
              <a:fillRect/>
            </a:stretch>
          </p:blipFill>
          <p:spPr>
            <a:xfrm>
              <a:off x="4788018" y="1302521"/>
              <a:ext cx="1479714" cy="1915113"/>
            </a:xfrm>
            <a:prstGeom prst="rect">
              <a:avLst/>
            </a:prstGeom>
            <a:noFill/>
            <a:ln w="9525">
              <a:noFill/>
            </a:ln>
          </p:spPr>
        </p:pic>
        <p:sp>
          <p:nvSpPr>
            <p:cNvPr id="19471" name="TextBox 16"/>
            <p:cNvSpPr txBox="1"/>
            <p:nvPr/>
          </p:nvSpPr>
          <p:spPr>
            <a:xfrm>
              <a:off x="4968033" y="3256091"/>
              <a:ext cx="1119684" cy="453585"/>
            </a:xfrm>
            <a:prstGeom prst="rect">
              <a:avLst/>
            </a:prstGeom>
            <a:solidFill>
              <a:schemeClr val="bg1"/>
            </a:solidFill>
            <a:ln w="9525">
              <a:noFill/>
            </a:ln>
          </p:spPr>
          <p:txBody>
            <a:bodyPr>
              <a:spAutoFit/>
            </a:bodyPr>
            <a:lstStyle/>
            <a:p>
              <a:r>
                <a:rPr lang="zh-CN" altLang="en-US" sz="2400" b="1" dirty="0" smtClean="0">
                  <a:solidFill>
                    <a:srgbClr val="0000FF"/>
                  </a:solidFill>
                  <a:latin typeface="华文行楷" panose="02010800040101010101" pitchFamily="2" charset="-122"/>
                  <a:ea typeface="华文行楷" panose="02010800040101010101" pitchFamily="2" charset="-122"/>
                  <a:sym typeface="Calibri" panose="020F0502020204030204" pitchFamily="34" charset="0"/>
                </a:rPr>
                <a:t>   陈独秀</a:t>
              </a:r>
              <a:endParaRPr lang="zh-CN" altLang="en-US" sz="2400" b="1" dirty="0">
                <a:solidFill>
                  <a:srgbClr val="0000FF"/>
                </a:solidFill>
                <a:latin typeface="华文行楷" panose="02010800040101010101" pitchFamily="2" charset="-122"/>
                <a:ea typeface="华文行楷" panose="02010800040101010101" pitchFamily="2" charset="-122"/>
                <a:sym typeface="Calibri" panose="020F0502020204030204" pitchFamily="34" charset="0"/>
              </a:endParaRPr>
            </a:p>
          </p:txBody>
        </p:sp>
      </p:grpSp>
      <p:grpSp>
        <p:nvGrpSpPr>
          <p:cNvPr id="12" name="组合 11"/>
          <p:cNvGrpSpPr/>
          <p:nvPr/>
        </p:nvGrpSpPr>
        <p:grpSpPr>
          <a:xfrm>
            <a:off x="5915026" y="3115866"/>
            <a:ext cx="1492316" cy="1760932"/>
            <a:chOff x="5652090" y="4419145"/>
            <a:chExt cx="1491754" cy="2348396"/>
          </a:xfrm>
        </p:grpSpPr>
        <p:pic>
          <p:nvPicPr>
            <p:cNvPr id="19468" name="Picture 12" descr="http://www.fjsen.com/yhzh/attachement/jpg/site2/20110614/001aa02c940a0f6152a605.jpg"/>
            <p:cNvPicPr>
              <a:picLocks noChangeAspect="1"/>
            </p:cNvPicPr>
            <p:nvPr/>
          </p:nvPicPr>
          <p:blipFill>
            <a:blip r:embed="rId4"/>
            <a:stretch>
              <a:fillRect/>
            </a:stretch>
          </p:blipFill>
          <p:spPr>
            <a:xfrm>
              <a:off x="5652090" y="4419145"/>
              <a:ext cx="1440120" cy="1794847"/>
            </a:xfrm>
            <a:prstGeom prst="rect">
              <a:avLst/>
            </a:prstGeom>
            <a:noFill/>
            <a:ln w="9525">
              <a:noFill/>
            </a:ln>
          </p:spPr>
        </p:pic>
        <p:sp>
          <p:nvSpPr>
            <p:cNvPr id="19469" name="TextBox 18"/>
            <p:cNvSpPr txBox="1"/>
            <p:nvPr/>
          </p:nvSpPr>
          <p:spPr>
            <a:xfrm>
              <a:off x="5699697" y="6151860"/>
              <a:ext cx="1444147" cy="615681"/>
            </a:xfrm>
            <a:prstGeom prst="rect">
              <a:avLst/>
            </a:prstGeom>
            <a:solidFill>
              <a:schemeClr val="bg1"/>
            </a:solidFill>
            <a:ln w="9525">
              <a:noFill/>
            </a:ln>
          </p:spPr>
          <p:txBody>
            <a:bodyPr>
              <a:spAutoFit/>
            </a:bodyPr>
            <a:lstStyle/>
            <a:p>
              <a:r>
                <a:rPr lang="zh-CN" altLang="en-US" sz="2400" b="1" dirty="0" smtClean="0">
                  <a:solidFill>
                    <a:srgbClr val="0000FF"/>
                  </a:solidFill>
                  <a:latin typeface="华文行楷" panose="02010800040101010101" pitchFamily="2" charset="-122"/>
                  <a:ea typeface="华文行楷" panose="02010800040101010101" pitchFamily="2" charset="-122"/>
                  <a:sym typeface="Calibri" panose="020F0502020204030204" pitchFamily="34" charset="0"/>
                </a:rPr>
                <a:t>  王</a:t>
              </a:r>
              <a:r>
                <a:rPr lang="zh-CN" altLang="en-US" sz="2400" b="1" dirty="0">
                  <a:solidFill>
                    <a:srgbClr val="0000FF"/>
                  </a:solidFill>
                  <a:latin typeface="华文行楷" panose="02010800040101010101" pitchFamily="2" charset="-122"/>
                  <a:ea typeface="华文行楷" panose="02010800040101010101" pitchFamily="2" charset="-122"/>
                  <a:sym typeface="Calibri" panose="020F0502020204030204" pitchFamily="34" charset="0"/>
                </a:rPr>
                <a:t>会悟</a:t>
              </a:r>
              <a:endParaRPr lang="zh-CN" altLang="en-US" sz="2400" b="1" dirty="0">
                <a:solidFill>
                  <a:srgbClr val="0000FF"/>
                </a:solidFill>
                <a:latin typeface="华文行楷" panose="02010800040101010101" pitchFamily="2" charset="-122"/>
                <a:ea typeface="华文行楷" panose="02010800040101010101" pitchFamily="2" charset="-122"/>
                <a:sym typeface="Calibri" panose="020F0502020204030204" pitchFamily="34" charset="0"/>
              </a:endParaRPr>
            </a:p>
          </p:txBody>
        </p:sp>
      </p:grpSp>
      <p:grpSp>
        <p:nvGrpSpPr>
          <p:cNvPr id="15" name="组合 14"/>
          <p:cNvGrpSpPr/>
          <p:nvPr/>
        </p:nvGrpSpPr>
        <p:grpSpPr>
          <a:xfrm>
            <a:off x="7518400" y="3093244"/>
            <a:ext cx="1549400" cy="1754051"/>
            <a:chOff x="4591667" y="366704"/>
            <a:chExt cx="2366809" cy="4075853"/>
          </a:xfrm>
        </p:grpSpPr>
        <p:pic>
          <p:nvPicPr>
            <p:cNvPr id="19466" name="Picture 2" descr="https://p1.ssl.qhmsg.com/t010098f64adad59c4f.jpg"/>
            <p:cNvPicPr>
              <a:picLocks noChangeAspect="1"/>
            </p:cNvPicPr>
            <p:nvPr/>
          </p:nvPicPr>
          <p:blipFill>
            <a:blip r:embed="rId5"/>
            <a:stretch>
              <a:fillRect/>
            </a:stretch>
          </p:blipFill>
          <p:spPr>
            <a:xfrm>
              <a:off x="4591667" y="366704"/>
              <a:ext cx="2366809" cy="3013444"/>
            </a:xfrm>
            <a:prstGeom prst="rect">
              <a:avLst/>
            </a:prstGeom>
            <a:noFill/>
            <a:ln w="9525">
              <a:noFill/>
            </a:ln>
          </p:spPr>
        </p:pic>
        <p:sp>
          <p:nvSpPr>
            <p:cNvPr id="19467" name="TextBox 11"/>
            <p:cNvSpPr txBox="1"/>
            <p:nvPr/>
          </p:nvSpPr>
          <p:spPr>
            <a:xfrm>
              <a:off x="4797937" y="3369795"/>
              <a:ext cx="1959582" cy="1072762"/>
            </a:xfrm>
            <a:prstGeom prst="rect">
              <a:avLst/>
            </a:prstGeom>
            <a:solidFill>
              <a:schemeClr val="bg1"/>
            </a:solidFill>
            <a:ln w="9525">
              <a:noFill/>
            </a:ln>
          </p:spPr>
          <p:txBody>
            <a:bodyPr>
              <a:spAutoFit/>
            </a:bodyPr>
            <a:lstStyle/>
            <a:p>
              <a:r>
                <a:rPr lang="zh-CN" altLang="en-US" sz="2400" b="1" dirty="0">
                  <a:solidFill>
                    <a:srgbClr val="0000FF"/>
                  </a:solidFill>
                  <a:latin typeface="黑体" panose="02010609060101010101" pitchFamily="49" charset="-122"/>
                  <a:ea typeface="黑体" panose="02010609060101010101" pitchFamily="49" charset="-122"/>
                  <a:sym typeface="Calibri" panose="020F0502020204030204" pitchFamily="34" charset="0"/>
                </a:rPr>
                <a:t> </a:t>
              </a:r>
              <a:r>
                <a:rPr lang="zh-CN" altLang="en-US" sz="2400" b="1" dirty="0">
                  <a:solidFill>
                    <a:srgbClr val="0000FF"/>
                  </a:solidFill>
                  <a:latin typeface="华文行楷" panose="02010800040101010101" pitchFamily="2" charset="-122"/>
                  <a:ea typeface="华文行楷" panose="02010800040101010101" pitchFamily="2" charset="-122"/>
                  <a:sym typeface="Calibri" panose="020F0502020204030204" pitchFamily="34" charset="0"/>
                </a:rPr>
                <a:t>陈望道</a:t>
              </a:r>
              <a:endParaRPr lang="zh-CN" altLang="en-US" sz="2400" b="1" dirty="0">
                <a:solidFill>
                  <a:srgbClr val="0000FF"/>
                </a:solidFill>
                <a:latin typeface="华文行楷" panose="02010800040101010101" pitchFamily="2" charset="-122"/>
                <a:ea typeface="华文行楷" panose="02010800040101010101" pitchFamily="2" charset="-122"/>
                <a:sym typeface="Calibri" panose="020F0502020204030204" pitchFamily="34" charset="0"/>
              </a:endParaRPr>
            </a:p>
          </p:txBody>
        </p:sp>
      </p:grpSp>
      <p:grpSp>
        <p:nvGrpSpPr>
          <p:cNvPr id="3" name="组合 2"/>
          <p:cNvGrpSpPr/>
          <p:nvPr/>
        </p:nvGrpSpPr>
        <p:grpSpPr>
          <a:xfrm>
            <a:off x="424975" y="2448994"/>
            <a:ext cx="4572690" cy="2679599"/>
            <a:chOff x="431340" y="3306622"/>
            <a:chExt cx="4572690" cy="3572798"/>
          </a:xfrm>
        </p:grpSpPr>
        <p:pic>
          <p:nvPicPr>
            <p:cNvPr id="2050" name="Picture 2" descr="C:\Users\TGLenovoM4350\Desktop\d5fee12b595651cdaf0826ea65a74b35_3511961671738013696.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1340" y="3306622"/>
              <a:ext cx="4572690" cy="301162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259770" y="6263867"/>
              <a:ext cx="3672255" cy="615553"/>
            </a:xfrm>
            <a:prstGeom prst="rect">
              <a:avLst/>
            </a:prstGeom>
            <a:solidFill>
              <a:schemeClr val="bg1"/>
            </a:solidFill>
          </p:spPr>
          <p:txBody>
            <a:bodyPr wrap="square" rtlCol="0">
              <a:spAutoFit/>
            </a:bodyPr>
            <a:lstStyle/>
            <a:p>
              <a:r>
                <a:rPr lang="zh-CN" altLang="en-US" sz="2400" dirty="0" smtClean="0">
                  <a:solidFill>
                    <a:srgbClr val="0000FF"/>
                  </a:solidFill>
                  <a:latin typeface="华文行楷" panose="02010800040101010101" pitchFamily="2" charset="-122"/>
                  <a:ea typeface="华文行楷" panose="02010800040101010101" pitchFamily="2" charset="-122"/>
                </a:rPr>
                <a:t>中共一大十三位代表</a:t>
              </a:r>
              <a:endParaRPr lang="zh-CN" altLang="en-US" sz="2400" dirty="0">
                <a:solidFill>
                  <a:srgbClr val="0000FF"/>
                </a:solidFill>
                <a:latin typeface="华文行楷" panose="02010800040101010101" pitchFamily="2" charset="-122"/>
                <a:ea typeface="华文行楷" panose="02010800040101010101" pitchFamily="2" charset="-122"/>
              </a:endParaRPr>
            </a:p>
          </p:txBody>
        </p:sp>
      </p:grpSp>
      <p:sp>
        <p:nvSpPr>
          <p:cNvPr id="4" name="TextBox 3"/>
          <p:cNvSpPr txBox="1"/>
          <p:nvPr/>
        </p:nvSpPr>
        <p:spPr>
          <a:xfrm>
            <a:off x="3851950" y="986421"/>
            <a:ext cx="1296090" cy="1569660"/>
          </a:xfrm>
          <a:prstGeom prst="rect">
            <a:avLst/>
          </a:prstGeom>
          <a:noFill/>
        </p:spPr>
        <p:txBody>
          <a:bodyPr wrap="square" rtlCol="0">
            <a:spAutoFit/>
          </a:bodyPr>
          <a:lstStyle/>
          <a:p>
            <a:r>
              <a:rPr lang="en-US" altLang="zh-CN" sz="7200" b="1" dirty="0" smtClean="0">
                <a:solidFill>
                  <a:srgbClr val="D71619"/>
                </a:solidFill>
              </a:rPr>
              <a:t> </a:t>
            </a:r>
            <a:r>
              <a:rPr lang="en-US" altLang="zh-CN" sz="9600" b="1" dirty="0" smtClean="0">
                <a:solidFill>
                  <a:srgbClr val="D71619"/>
                </a:solidFill>
              </a:rPr>
              <a:t>?</a:t>
            </a:r>
            <a:endParaRPr lang="zh-CN" altLang="en-US" sz="9600" b="1" dirty="0">
              <a:solidFill>
                <a:srgbClr val="D71619"/>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anim calcmode="lin" valueType="num">
                                      <p:cBhvr>
                                        <p:cTn id="36" dur="1000" fill="hold"/>
                                        <p:tgtEl>
                                          <p:spTgt spid="15"/>
                                        </p:tgtEl>
                                        <p:attrNameLst>
                                          <p:attrName>ppt_x</p:attrName>
                                        </p:attrNameLst>
                                      </p:cBhvr>
                                      <p:tavLst>
                                        <p:tav tm="0">
                                          <p:val>
                                            <p:strVal val="#ppt_x"/>
                                          </p:val>
                                        </p:tav>
                                        <p:tav tm="100000">
                                          <p:val>
                                            <p:strVal val="#ppt_x"/>
                                          </p:val>
                                        </p:tav>
                                      </p:tavLst>
                                    </p:anim>
                                    <p:anim calcmode="lin" valueType="num">
                                      <p:cBhvr>
                                        <p:cTn id="3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fade">
                                      <p:cBhvr>
                                        <p:cTn id="42" dur="1000"/>
                                        <p:tgtEl>
                                          <p:spTgt spid="4"/>
                                        </p:tgtEl>
                                      </p:cBhvr>
                                    </p:animEffect>
                                    <p:anim calcmode="lin" valueType="num">
                                      <p:cBhvr>
                                        <p:cTn id="43" dur="1000" fill="hold"/>
                                        <p:tgtEl>
                                          <p:spTgt spid="4"/>
                                        </p:tgtEl>
                                        <p:attrNameLst>
                                          <p:attrName>ppt_x</p:attrName>
                                        </p:attrNameLst>
                                      </p:cBhvr>
                                      <p:tavLst>
                                        <p:tav tm="0">
                                          <p:val>
                                            <p:strVal val="#ppt_x"/>
                                          </p:val>
                                        </p:tav>
                                        <p:tav tm="100000">
                                          <p:val>
                                            <p:strVal val="#ppt_x"/>
                                          </p:val>
                                        </p:tav>
                                      </p:tavLst>
                                    </p:anim>
                                    <p:anim calcmode="lin" valueType="num">
                                      <p:cBhvr>
                                        <p:cTn id="4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1" cstate="print">
            <a:extLst>
              <a:ext uri="{28A0092B-C50C-407E-A947-70E740481C1C}">
                <a14:useLocalDpi xmlns:a14="http://schemas.microsoft.com/office/drawing/2010/main" val="0"/>
              </a:ext>
            </a:extLst>
          </a:blip>
          <a:srcRect t="26796"/>
          <a:stretch>
            <a:fillRect/>
          </a:stretch>
        </p:blipFill>
        <p:spPr>
          <a:xfrm rot="1995261">
            <a:off x="-1056584" y="-1549850"/>
            <a:ext cx="6858002" cy="3765215"/>
          </a:xfrm>
          <a:prstGeom prst="snip1Rect">
            <a:avLst/>
          </a:prstGeom>
        </p:spPr>
      </p:pic>
      <p:pic>
        <p:nvPicPr>
          <p:cNvPr id="3075" name="图片 2"/>
          <p:cNvPicPr>
            <a:picLocks noChangeAspect="1"/>
          </p:cNvPicPr>
          <p:nvPr/>
        </p:nvPicPr>
        <p:blipFill>
          <a:blip r:embed="rId2"/>
          <a:stretch>
            <a:fillRect/>
          </a:stretch>
        </p:blipFill>
        <p:spPr>
          <a:xfrm rot="1636152">
            <a:off x="5986463" y="-2862977"/>
            <a:ext cx="6858000" cy="5143500"/>
          </a:xfrm>
          <a:prstGeom prst="rect">
            <a:avLst/>
          </a:prstGeom>
          <a:noFill/>
          <a:ln w="9525">
            <a:noFill/>
          </a:ln>
        </p:spPr>
      </p:pic>
      <p:sp>
        <p:nvSpPr>
          <p:cNvPr id="9" name="矩形 8"/>
          <p:cNvSpPr/>
          <p:nvPr/>
        </p:nvSpPr>
        <p:spPr>
          <a:xfrm>
            <a:off x="833121" y="1624489"/>
            <a:ext cx="7478395" cy="2026920"/>
          </a:xfrm>
          <a:prstGeom prst="rect">
            <a:avLst/>
          </a:prstGeom>
          <a:gradFill>
            <a:gsLst>
              <a:gs pos="22000">
                <a:schemeClr val="accent1">
                  <a:lumMod val="5000"/>
                  <a:lumOff val="95000"/>
                  <a:alpha val="77000"/>
                </a:schemeClr>
              </a:gs>
              <a:gs pos="43000">
                <a:srgbClr val="FBFCFE">
                  <a:alpha val="48000"/>
                </a:srgbClr>
              </a:gs>
              <a:gs pos="100000">
                <a:schemeClr val="bg1">
                  <a:alpha val="4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7" name="TextBox 4"/>
          <p:cNvSpPr txBox="1"/>
          <p:nvPr/>
        </p:nvSpPr>
        <p:spPr>
          <a:xfrm>
            <a:off x="865560" y="2219647"/>
            <a:ext cx="7147560" cy="1107996"/>
          </a:xfrm>
          <a:prstGeom prst="rect">
            <a:avLst/>
          </a:prstGeom>
          <a:noFill/>
          <a:ln w="9525">
            <a:noFill/>
          </a:ln>
        </p:spPr>
        <p:txBody>
          <a:bodyPr>
            <a:spAutoFit/>
          </a:bodyPr>
          <a:lstStyle/>
          <a:p>
            <a:pPr algn="l"/>
            <a:r>
              <a:rPr lang="zh-CN" altLang="en-US" sz="6600" b="1" dirty="0" smtClean="0">
                <a:solidFill>
                  <a:schemeClr val="bg1"/>
                </a:solidFill>
                <a:latin typeface="方正粗黑宋简体" panose="02000000000000000000" charset="-122"/>
                <a:ea typeface="方正粗黑宋简体" panose="02000000000000000000" charset="-122"/>
                <a:cs typeface="方正粗黑宋简体" panose="02000000000000000000" charset="-122"/>
                <a:sym typeface="Calibri" panose="020F0502020204030204" pitchFamily="34" charset="0"/>
              </a:rPr>
              <a:t>    </a:t>
            </a:r>
            <a:r>
              <a:rPr lang="zh-CN" altLang="en-US" sz="6600" b="1" dirty="0" smtClean="0">
                <a:solidFill>
                  <a:srgbClr val="FF5050"/>
                </a:solidFill>
                <a:latin typeface="方正粗黑宋简体" panose="02000000000000000000" charset="-122"/>
                <a:ea typeface="方正粗黑宋简体" panose="02000000000000000000" charset="-122"/>
                <a:cs typeface="方正粗黑宋简体" panose="02000000000000000000" charset="-122"/>
                <a:sym typeface="Calibri" panose="020F0502020204030204" pitchFamily="34" charset="0"/>
              </a:rPr>
              <a:t>谢谢大家！</a:t>
            </a:r>
            <a:endParaRPr lang="zh-CN" altLang="en-US" sz="6600" b="1" dirty="0">
              <a:solidFill>
                <a:srgbClr val="FF5050"/>
              </a:solidFill>
              <a:latin typeface="方正粗黑宋简体" panose="02000000000000000000" charset="-122"/>
              <a:ea typeface="方正粗黑宋简体" panose="02000000000000000000" charset="-122"/>
              <a:cs typeface="方正粗黑宋简体" panose="02000000000000000000" charset="-122"/>
              <a:sym typeface="Calibri" panose="020F0502020204030204" pitchFamily="34" charset="0"/>
            </a:endParaRPr>
          </a:p>
        </p:txBody>
      </p:sp>
    </p:spTree>
  </p:cSld>
  <p:clrMapOvr>
    <a:masterClrMapping/>
  </p:clrMapOvr>
  <p:transition spd="slow">
    <p:random/>
  </p:transition>
  <p:timing>
    <p:tnLst>
      <p:par>
        <p:cTn id="1" dur="indefinite" restart="never" nodeType="tmRoot"/>
      </p:par>
    </p:tnLst>
  </p:timing>
</p:sld>
</file>

<file path=ppt/theme/theme1.xml><?xml version="1.0" encoding="utf-8"?>
<a:theme xmlns:a="http://schemas.openxmlformats.org/drawingml/2006/main" name="Office 主题">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主题">
      <a:majorFont>
        <a:latin typeface="Calibri"/>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57150">
          <a:solidFill>
            <a:srgbClr val="FF0000"/>
          </a:solidFill>
          <a:round/>
        </a:ln>
      </a:spPr>
      <a:bodyPr wrap="none" anchor="ctr"/>
      <a:lstStyle>
        <a:defPPr algn="ctr">
          <a:defRPr>
            <a:solidFill>
              <a:srgbClr val="00FF00"/>
            </a:solidFill>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主题">
      <a:majorFont>
        <a:latin typeface="Calibri"/>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57150">
          <a:solidFill>
            <a:srgbClr val="FF0000"/>
          </a:solidFill>
          <a:round/>
        </a:ln>
      </a:spPr>
      <a:bodyPr wrap="none" anchor="ctr"/>
      <a:lstStyle>
        <a:defPPr algn="ctr">
          <a:defRPr>
            <a:solidFill>
              <a:srgbClr val="00FF00"/>
            </a:solidFill>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1994</Words>
  <Application>WPS 演示</Application>
  <PresentationFormat>全屏显示(16:9)</PresentationFormat>
  <Paragraphs>184</Paragraphs>
  <Slides>18</Slides>
  <Notes>2</Notes>
  <HiddenSlides>0</HiddenSlides>
  <MMClips>0</MMClips>
  <ScaleCrop>false</ScaleCrop>
  <HeadingPairs>
    <vt:vector size="6" baseType="variant">
      <vt:variant>
        <vt:lpstr>已用的字体</vt:lpstr>
      </vt:variant>
      <vt:variant>
        <vt:i4>12</vt:i4>
      </vt:variant>
      <vt:variant>
        <vt:lpstr>主题</vt:lpstr>
      </vt:variant>
      <vt:variant>
        <vt:i4>3</vt:i4>
      </vt:variant>
      <vt:variant>
        <vt:lpstr>幻灯片标题</vt:lpstr>
      </vt:variant>
      <vt:variant>
        <vt:i4>18</vt:i4>
      </vt:variant>
    </vt:vector>
  </HeadingPairs>
  <TitlesOfParts>
    <vt:vector size="33" baseType="lpstr">
      <vt:lpstr>Arial</vt:lpstr>
      <vt:lpstr>宋体</vt:lpstr>
      <vt:lpstr>Wingdings</vt:lpstr>
      <vt:lpstr>Calibri</vt:lpstr>
      <vt:lpstr>微软雅黑</vt:lpstr>
      <vt:lpstr>华文中宋</vt:lpstr>
      <vt:lpstr>方正粗黑宋简体</vt:lpstr>
      <vt:lpstr>Times New Roman</vt:lpstr>
      <vt:lpstr>黑体</vt:lpstr>
      <vt:lpstr>华文行楷</vt:lpstr>
      <vt:lpstr>Arial Unicode MS</vt:lpstr>
      <vt:lpstr>等线</vt:lpstr>
      <vt:lpstr>Office 主题</vt:lpstr>
      <vt:lpstr>1_Office 主题</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TGLenovoM4350</dc:creator>
  <cp:lastModifiedBy>Administrator</cp:lastModifiedBy>
  <cp:revision>255</cp:revision>
  <cp:lastPrinted>2019-06-14T01:58:00Z</cp:lastPrinted>
  <dcterms:created xsi:type="dcterms:W3CDTF">2019-03-17T10:57:00Z</dcterms:created>
  <dcterms:modified xsi:type="dcterms:W3CDTF">2020-11-28T12:28:55Z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2052-11.1.0.10132</vt:lpwstr>
  </property>
</Properties>
</file>